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326" r:id="rId3"/>
    <p:sldId id="333" r:id="rId4"/>
    <p:sldId id="283" r:id="rId5"/>
    <p:sldId id="334" r:id="rId6"/>
    <p:sldId id="325" r:id="rId7"/>
    <p:sldId id="309" r:id="rId8"/>
    <p:sldId id="311" r:id="rId9"/>
    <p:sldId id="305" r:id="rId10"/>
    <p:sldId id="332" r:id="rId11"/>
    <p:sldId id="319" r:id="rId12"/>
    <p:sldId id="32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ADD2E2-5CFD-43E3-BA9A-38FCFD836FA0}">
          <p14:sldIdLst>
            <p14:sldId id="256"/>
            <p14:sldId id="326"/>
            <p14:sldId id="333"/>
            <p14:sldId id="283"/>
            <p14:sldId id="334"/>
            <p14:sldId id="325"/>
            <p14:sldId id="309"/>
            <p14:sldId id="311"/>
            <p14:sldId id="305"/>
            <p14:sldId id="332"/>
            <p14:sldId id="319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FFE9"/>
    <a:srgbClr val="00FFFF"/>
    <a:srgbClr val="00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IGHTON, KEVIN D. (JSC-GA)[Jacobs Technology, Inc.]" userId="540a3c2b-b1ab-4f28-a3d4-273661ce6eb6" providerId="ADAL" clId="{C4301DBF-5C23-4C6A-A5CF-AC4C519DEE52}"/>
    <pc:docChg chg="undo custSel addSld delSld modSld sldOrd addSection modSection">
      <pc:chgData name="DEIGHTON, KEVIN D. (JSC-GA)[Jacobs Technology, Inc.]" userId="540a3c2b-b1ab-4f28-a3d4-273661ce6eb6" providerId="ADAL" clId="{C4301DBF-5C23-4C6A-A5CF-AC4C519DEE52}" dt="2022-07-19T00:29:34.032" v="9919" actId="20577"/>
      <pc:docMkLst>
        <pc:docMk/>
      </pc:docMkLst>
      <pc:sldChg chg="modSp mod">
        <pc:chgData name="DEIGHTON, KEVIN D. (JSC-GA)[Jacobs Technology, Inc.]" userId="540a3c2b-b1ab-4f28-a3d4-273661ce6eb6" providerId="ADAL" clId="{C4301DBF-5C23-4C6A-A5CF-AC4C519DEE52}" dt="2022-07-19T00:29:34.032" v="9919" actId="20577"/>
        <pc:sldMkLst>
          <pc:docMk/>
          <pc:sldMk cId="2056146461" sldId="256"/>
        </pc:sldMkLst>
        <pc:spChg chg="mod">
          <ac:chgData name="DEIGHTON, KEVIN D. (JSC-GA)[Jacobs Technology, Inc.]" userId="540a3c2b-b1ab-4f28-a3d4-273661ce6eb6" providerId="ADAL" clId="{C4301DBF-5C23-4C6A-A5CF-AC4C519DEE52}" dt="2022-07-13T18:40:48.619" v="40" actId="20577"/>
          <ac:spMkLst>
            <pc:docMk/>
            <pc:sldMk cId="2056146461" sldId="256"/>
            <ac:spMk id="2" creationId="{BE7A6106-8F54-432A-BB9E-F2A23A70A0EE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9T00:29:34.032" v="9919" actId="20577"/>
          <ac:spMkLst>
            <pc:docMk/>
            <pc:sldMk cId="2056146461" sldId="256"/>
            <ac:spMk id="3" creationId="{3D14B843-B67B-40DF-A570-6242F796D615}"/>
          </ac:spMkLst>
        </pc:spChg>
      </pc:sldChg>
      <pc:sldChg chg="del">
        <pc:chgData name="DEIGHTON, KEVIN D. (JSC-GA)[Jacobs Technology, Inc.]" userId="540a3c2b-b1ab-4f28-a3d4-273661ce6eb6" providerId="ADAL" clId="{C4301DBF-5C23-4C6A-A5CF-AC4C519DEE52}" dt="2022-07-13T22:24:48.962" v="2744" actId="47"/>
        <pc:sldMkLst>
          <pc:docMk/>
          <pc:sldMk cId="1289531639" sldId="258"/>
        </pc:sldMkLst>
      </pc:sldChg>
      <pc:sldChg chg="del">
        <pc:chgData name="DEIGHTON, KEVIN D. (JSC-GA)[Jacobs Technology, Inc.]" userId="540a3c2b-b1ab-4f28-a3d4-273661ce6eb6" providerId="ADAL" clId="{C4301DBF-5C23-4C6A-A5CF-AC4C519DEE52}" dt="2022-07-13T22:24:48.962" v="2744" actId="47"/>
        <pc:sldMkLst>
          <pc:docMk/>
          <pc:sldMk cId="3641526635" sldId="259"/>
        </pc:sldMkLst>
      </pc:sldChg>
      <pc:sldChg chg="del ord">
        <pc:chgData name="DEIGHTON, KEVIN D. (JSC-GA)[Jacobs Technology, Inc.]" userId="540a3c2b-b1ab-4f28-a3d4-273661ce6eb6" providerId="ADAL" clId="{C4301DBF-5C23-4C6A-A5CF-AC4C519DEE52}" dt="2022-07-13T23:41:52.238" v="4224" actId="47"/>
        <pc:sldMkLst>
          <pc:docMk/>
          <pc:sldMk cId="1825002992" sldId="260"/>
        </pc:sldMkLst>
      </pc:sldChg>
      <pc:sldChg chg="del">
        <pc:chgData name="DEIGHTON, KEVIN D. (JSC-GA)[Jacobs Technology, Inc.]" userId="540a3c2b-b1ab-4f28-a3d4-273661ce6eb6" providerId="ADAL" clId="{C4301DBF-5C23-4C6A-A5CF-AC4C519DEE52}" dt="2022-07-18T21:18:03.883" v="5199" actId="47"/>
        <pc:sldMkLst>
          <pc:docMk/>
          <pc:sldMk cId="4177563937" sldId="261"/>
        </pc:sldMkLst>
      </pc:sldChg>
      <pc:sldChg chg="addSp delSp modSp new mod modClrScheme chgLayout">
        <pc:chgData name="DEIGHTON, KEVIN D. (JSC-GA)[Jacobs Technology, Inc.]" userId="540a3c2b-b1ab-4f28-a3d4-273661ce6eb6" providerId="ADAL" clId="{C4301DBF-5C23-4C6A-A5CF-AC4C519DEE52}" dt="2022-07-13T19:23:26.038" v="571" actId="14100"/>
        <pc:sldMkLst>
          <pc:docMk/>
          <pc:sldMk cId="3684885125" sldId="262"/>
        </pc:sldMkLst>
        <pc:spChg chg="del mod ord">
          <ac:chgData name="DEIGHTON, KEVIN D. (JSC-GA)[Jacobs Technology, Inc.]" userId="540a3c2b-b1ab-4f28-a3d4-273661ce6eb6" providerId="ADAL" clId="{C4301DBF-5C23-4C6A-A5CF-AC4C519DEE52}" dt="2022-07-13T19:00:57.960" v="42" actId="700"/>
          <ac:spMkLst>
            <pc:docMk/>
            <pc:sldMk cId="3684885125" sldId="262"/>
            <ac:spMk id="2" creationId="{652A9C2B-9B90-4F93-A49E-5FD50D34B442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19:00:57.960" v="42" actId="700"/>
          <ac:spMkLst>
            <pc:docMk/>
            <pc:sldMk cId="3684885125" sldId="262"/>
            <ac:spMk id="3" creationId="{CBF3027F-4010-4AFD-8BA8-167A39BA8E08}"/>
          </ac:spMkLst>
        </pc:spChg>
        <pc:spChg chg="mod ord">
          <ac:chgData name="DEIGHTON, KEVIN D. (JSC-GA)[Jacobs Technology, Inc.]" userId="540a3c2b-b1ab-4f28-a3d4-273661ce6eb6" providerId="ADAL" clId="{C4301DBF-5C23-4C6A-A5CF-AC4C519DEE52}" dt="2022-07-13T19:00:57.960" v="42" actId="700"/>
          <ac:spMkLst>
            <pc:docMk/>
            <pc:sldMk cId="3684885125" sldId="262"/>
            <ac:spMk id="4" creationId="{224026D6-ED95-4815-9F68-41FCD37395A4}"/>
          </ac:spMkLst>
        </pc:spChg>
        <pc:spChg chg="add mod ord">
          <ac:chgData name="DEIGHTON, KEVIN D. (JSC-GA)[Jacobs Technology, Inc.]" userId="540a3c2b-b1ab-4f28-a3d4-273661ce6eb6" providerId="ADAL" clId="{C4301DBF-5C23-4C6A-A5CF-AC4C519DEE52}" dt="2022-07-13T19:01:17.908" v="58" actId="20577"/>
          <ac:spMkLst>
            <pc:docMk/>
            <pc:sldMk cId="3684885125" sldId="262"/>
            <ac:spMk id="5" creationId="{977EF24A-D4F5-4F2B-8F8C-475FFAA356C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02:47.628" v="110" actId="1076"/>
          <ac:spMkLst>
            <pc:docMk/>
            <pc:sldMk cId="3684885125" sldId="262"/>
            <ac:spMk id="9" creationId="{094D6BC3-8AD6-4212-AF73-0B759F4FCC0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02:45.843" v="109" actId="1076"/>
          <ac:spMkLst>
            <pc:docMk/>
            <pc:sldMk cId="3684885125" sldId="262"/>
            <ac:spMk id="10" creationId="{F36ECFB3-5C7F-40E7-B060-E2D82331EF5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02:39.595" v="108" actId="1076"/>
          <ac:spMkLst>
            <pc:docMk/>
            <pc:sldMk cId="3684885125" sldId="262"/>
            <ac:spMk id="11" creationId="{F7FCE6EC-2622-447C-B3DE-FDC656E7EA7D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23:23.358" v="570" actId="1076"/>
          <ac:spMkLst>
            <pc:docMk/>
            <pc:sldMk cId="3684885125" sldId="262"/>
            <ac:spMk id="12" creationId="{179567FA-91E1-4472-A794-D5E9D962635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23:17.660" v="568" actId="1076"/>
          <ac:spMkLst>
            <pc:docMk/>
            <pc:sldMk cId="3684885125" sldId="262"/>
            <ac:spMk id="13" creationId="{297449D5-260E-414B-8F37-DC0B1456ED6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04:51.592" v="178" actId="1076"/>
          <ac:spMkLst>
            <pc:docMk/>
            <pc:sldMk cId="3684885125" sldId="262"/>
            <ac:spMk id="14" creationId="{8B8639CB-6127-4104-A7C1-C448F2AE8E4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03:57.512" v="139" actId="1076"/>
          <ac:spMkLst>
            <pc:docMk/>
            <pc:sldMk cId="3684885125" sldId="262"/>
            <ac:spMk id="15" creationId="{5366AE2B-4260-4DD4-893D-A75F70FAEAD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02:53.865" v="118" actId="1076"/>
          <ac:spMkLst>
            <pc:docMk/>
            <pc:sldMk cId="3684885125" sldId="262"/>
            <ac:spMk id="16" creationId="{C2C91D71-B49D-4CDA-97B8-78085E81EEF1}"/>
          </ac:spMkLst>
        </pc:spChg>
        <pc:spChg chg="add del">
          <ac:chgData name="DEIGHTON, KEVIN D. (JSC-GA)[Jacobs Technology, Inc.]" userId="540a3c2b-b1ab-4f28-a3d4-273661ce6eb6" providerId="ADAL" clId="{C4301DBF-5C23-4C6A-A5CF-AC4C519DEE52}" dt="2022-07-13T19:03:06.906" v="120" actId="478"/>
          <ac:spMkLst>
            <pc:docMk/>
            <pc:sldMk cId="3684885125" sldId="262"/>
            <ac:spMk id="17" creationId="{0DAC4F11-9F3C-4D96-880E-6CE56AD94DE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23:14.261" v="567" actId="1076"/>
          <ac:spMkLst>
            <pc:docMk/>
            <pc:sldMk cId="3684885125" sldId="262"/>
            <ac:spMk id="53" creationId="{4A83A948-53CA-4CA7-B02E-E21B129767F8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23:14.261" v="567" actId="1076"/>
          <ac:spMkLst>
            <pc:docMk/>
            <pc:sldMk cId="3684885125" sldId="262"/>
            <ac:spMk id="54" creationId="{B0228391-E703-4539-9E02-C0815ED1463D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23:14.261" v="567" actId="1076"/>
          <ac:spMkLst>
            <pc:docMk/>
            <pc:sldMk cId="3684885125" sldId="262"/>
            <ac:spMk id="55" creationId="{9618AE40-30BF-4A75-8A33-1702CD94F332}"/>
          </ac:spMkLst>
        </pc:spChg>
        <pc:picChg chg="add mod">
          <ac:chgData name="DEIGHTON, KEVIN D. (JSC-GA)[Jacobs Technology, Inc.]" userId="540a3c2b-b1ab-4f28-a3d4-273661ce6eb6" providerId="ADAL" clId="{C4301DBF-5C23-4C6A-A5CF-AC4C519DEE52}" dt="2022-07-13T19:06:46.226" v="192"/>
          <ac:picMkLst>
            <pc:docMk/>
            <pc:sldMk cId="3684885125" sldId="262"/>
            <ac:picMk id="7" creationId="{982FF079-8FC5-4CE0-BB6D-426C9E894095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19:01:36.568" v="63" actId="478"/>
          <ac:picMkLst>
            <pc:docMk/>
            <pc:sldMk cId="3684885125" sldId="262"/>
            <ac:picMk id="8" creationId="{D422BBC3-2566-4D88-9090-AB6A8448F04B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19:06:57.505" v="195" actId="21"/>
          <ac:picMkLst>
            <pc:docMk/>
            <pc:sldMk cId="3684885125" sldId="262"/>
            <ac:picMk id="50" creationId="{57AF5D46-04BA-47FA-A079-040CEFD13546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3T19:03:39.995" v="132" actId="14100"/>
          <ac:cxnSpMkLst>
            <pc:docMk/>
            <pc:sldMk cId="3684885125" sldId="262"/>
            <ac:cxnSpMk id="19" creationId="{02342ABD-1E0C-453B-9138-05F3698C8C3B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03:43.653" v="133" actId="14100"/>
          <ac:cxnSpMkLst>
            <pc:docMk/>
            <pc:sldMk cId="3684885125" sldId="262"/>
            <ac:cxnSpMk id="23" creationId="{F9995C2C-A6F4-4873-8955-7CB172DB105F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03:52.849" v="136" actId="14100"/>
          <ac:cxnSpMkLst>
            <pc:docMk/>
            <pc:sldMk cId="3684885125" sldId="262"/>
            <ac:cxnSpMk id="28" creationId="{182C1FAA-6E38-4681-B3E4-73182DB678EB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03:59.787" v="140" actId="14100"/>
          <ac:cxnSpMkLst>
            <pc:docMk/>
            <pc:sldMk cId="3684885125" sldId="262"/>
            <ac:cxnSpMk id="31" creationId="{D6F34371-12E8-426F-BCD4-FB906F2DCC28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04:06.314" v="143" actId="14100"/>
          <ac:cxnSpMkLst>
            <pc:docMk/>
            <pc:sldMk cId="3684885125" sldId="262"/>
            <ac:cxnSpMk id="34" creationId="{69A0F221-FE34-413F-A9E3-ECE69DC53845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23:26.038" v="571" actId="14100"/>
          <ac:cxnSpMkLst>
            <pc:docMk/>
            <pc:sldMk cId="3684885125" sldId="262"/>
            <ac:cxnSpMk id="37" creationId="{2AA4FF59-255F-44BE-BACC-3E257A08B54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23:19.759" v="569" actId="14100"/>
          <ac:cxnSpMkLst>
            <pc:docMk/>
            <pc:sldMk cId="3684885125" sldId="262"/>
            <ac:cxnSpMk id="38" creationId="{72747C14-B17F-4CDF-AA21-140E5DE9634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05:06.304" v="186" actId="14100"/>
          <ac:cxnSpMkLst>
            <pc:docMk/>
            <pc:sldMk cId="3684885125" sldId="262"/>
            <ac:cxnSpMk id="43" creationId="{9AE23D33-A544-4DC4-811E-71720D99A8B5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05:09.503" v="187" actId="14100"/>
          <ac:cxnSpMkLst>
            <pc:docMk/>
            <pc:sldMk cId="3684885125" sldId="262"/>
            <ac:cxnSpMk id="44" creationId="{4FBEAF58-9982-4D3F-8792-8C939DFA5227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05:15.192" v="188" actId="14100"/>
          <ac:cxnSpMkLst>
            <pc:docMk/>
            <pc:sldMk cId="3684885125" sldId="262"/>
            <ac:cxnSpMk id="45" creationId="{B8103DD1-8D34-412D-8340-2EEFD9C4A6AB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23:14.261" v="567" actId="1076"/>
          <ac:cxnSpMkLst>
            <pc:docMk/>
            <pc:sldMk cId="3684885125" sldId="262"/>
            <ac:cxnSpMk id="51" creationId="{8952D635-07C4-4F81-BB6E-A35B8D0DDFE6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23:14.261" v="567" actId="1076"/>
          <ac:cxnSpMkLst>
            <pc:docMk/>
            <pc:sldMk cId="3684885125" sldId="262"/>
            <ac:cxnSpMk id="52" creationId="{4D6FCC9C-5005-4EBB-9EA5-51ED00A9251C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23:14.261" v="567" actId="1076"/>
          <ac:cxnSpMkLst>
            <pc:docMk/>
            <pc:sldMk cId="3684885125" sldId="262"/>
            <ac:cxnSpMk id="56" creationId="{96E8B0E3-65B3-4D06-AB5B-21A21D8A0899}"/>
          </ac:cxnSpMkLst>
        </pc:cxnChg>
      </pc:sldChg>
      <pc:sldChg chg="addSp delSp modSp new mod">
        <pc:chgData name="DEIGHTON, KEVIN D. (JSC-GA)[Jacobs Technology, Inc.]" userId="540a3c2b-b1ab-4f28-a3d4-273661ce6eb6" providerId="ADAL" clId="{C4301DBF-5C23-4C6A-A5CF-AC4C519DEE52}" dt="2022-07-18T20:31:00.973" v="4478" actId="478"/>
        <pc:sldMkLst>
          <pc:docMk/>
          <pc:sldMk cId="403554156" sldId="263"/>
        </pc:sldMkLst>
        <pc:spChg chg="mod">
          <ac:chgData name="DEIGHTON, KEVIN D. (JSC-GA)[Jacobs Technology, Inc.]" userId="540a3c2b-b1ab-4f28-a3d4-273661ce6eb6" providerId="ADAL" clId="{C4301DBF-5C23-4C6A-A5CF-AC4C519DEE52}" dt="2022-07-13T19:07:07.829" v="219" actId="20577"/>
          <ac:spMkLst>
            <pc:docMk/>
            <pc:sldMk cId="403554156" sldId="263"/>
            <ac:spMk id="2" creationId="{E4967155-7041-4E63-91A8-D143F8B66F7D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23:02.328" v="565" actId="1076"/>
          <ac:spMkLst>
            <pc:docMk/>
            <pc:sldMk cId="403554156" sldId="263"/>
            <ac:spMk id="16" creationId="{8839DFE9-37CD-4150-8CFE-63954F3E608E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22:58.777" v="564" actId="1076"/>
          <ac:spMkLst>
            <pc:docMk/>
            <pc:sldMk cId="403554156" sldId="263"/>
            <ac:spMk id="17" creationId="{108F7E8B-4590-4C98-8C24-1771F5191440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22:51.279" v="562" actId="1076"/>
          <ac:spMkLst>
            <pc:docMk/>
            <pc:sldMk cId="403554156" sldId="263"/>
            <ac:spMk id="18" creationId="{9C1E6F89-AC10-4C78-AB40-92D564BFAFFB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22:55.286" v="563" actId="1076"/>
          <ac:spMkLst>
            <pc:docMk/>
            <pc:sldMk cId="403554156" sldId="263"/>
            <ac:spMk id="19" creationId="{0619E7F6-9E5F-4640-9195-A58F3D906560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22:48.487" v="561" actId="1076"/>
          <ac:spMkLst>
            <pc:docMk/>
            <pc:sldMk cId="403554156" sldId="263"/>
            <ac:spMk id="20" creationId="{52043269-E731-4C7B-BCE9-DDA71B2A44C8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22:41.952" v="560" actId="1076"/>
          <ac:spMkLst>
            <pc:docMk/>
            <pc:sldMk cId="403554156" sldId="263"/>
            <ac:spMk id="21" creationId="{57EE8E8A-254A-4B9B-AE3D-BC0EDC9190AD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24:55.149" v="629" actId="1076"/>
          <ac:spMkLst>
            <pc:docMk/>
            <pc:sldMk cId="403554156" sldId="263"/>
            <ac:spMk id="29" creationId="{C6368889-67AC-4026-A4D1-98FB151D54C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24:27.056" v="618" actId="1076"/>
          <ac:spMkLst>
            <pc:docMk/>
            <pc:sldMk cId="403554156" sldId="263"/>
            <ac:spMk id="30" creationId="{1D38EC55-8728-4309-968C-E7C12015F3F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48:24.524" v="1349" actId="1076"/>
          <ac:spMkLst>
            <pc:docMk/>
            <pc:sldMk cId="403554156" sldId="263"/>
            <ac:spMk id="31" creationId="{2C57615C-3FC8-44A3-B6D8-A92B221307C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50:43.656" v="1415" actId="2085"/>
          <ac:spMkLst>
            <pc:docMk/>
            <pc:sldMk cId="403554156" sldId="263"/>
            <ac:spMk id="48" creationId="{224EDAA4-37AC-4EC0-BBDD-4199410A670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50:43.656" v="1415" actId="2085"/>
          <ac:spMkLst>
            <pc:docMk/>
            <pc:sldMk cId="403554156" sldId="263"/>
            <ac:spMk id="49" creationId="{D3CA6911-B70D-418C-A40D-63B112B13691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51:18.419" v="1420" actId="207"/>
          <ac:spMkLst>
            <pc:docMk/>
            <pc:sldMk cId="403554156" sldId="263"/>
            <ac:spMk id="50" creationId="{C46C6B07-B8B5-4FBF-BE82-7FD0C86139D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50:43.656" v="1415" actId="2085"/>
          <ac:spMkLst>
            <pc:docMk/>
            <pc:sldMk cId="403554156" sldId="263"/>
            <ac:spMk id="51" creationId="{D00A6A6B-0099-4B06-8540-AFA17FFCE460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50:39.227" v="1414" actId="571"/>
          <ac:spMkLst>
            <pc:docMk/>
            <pc:sldMk cId="403554156" sldId="263"/>
            <ac:spMk id="52" creationId="{E93D99BF-6EC8-4A70-BB30-8901A53C4910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50:39.227" v="1414" actId="571"/>
          <ac:spMkLst>
            <pc:docMk/>
            <pc:sldMk cId="403554156" sldId="263"/>
            <ac:spMk id="53" creationId="{3F32A672-C5C1-4FB3-BB43-B3399E9F1DE7}"/>
          </ac:spMkLst>
        </pc:spChg>
        <pc:graphicFrameChg chg="add del mod">
          <ac:chgData name="DEIGHTON, KEVIN D. (JSC-GA)[Jacobs Technology, Inc.]" userId="540a3c2b-b1ab-4f28-a3d4-273661ce6eb6" providerId="ADAL" clId="{C4301DBF-5C23-4C6A-A5CF-AC4C519DEE52}" dt="2022-07-13T19:08:26.473" v="235" actId="478"/>
          <ac:graphicFrameMkLst>
            <pc:docMk/>
            <pc:sldMk cId="403554156" sldId="263"/>
            <ac:graphicFrameMk id="5" creationId="{9C7B994A-D463-4B4D-8B57-65033C73664C}"/>
          </ac:graphicFrameMkLst>
        </pc:graphicFrameChg>
        <pc:picChg chg="add del mod">
          <ac:chgData name="DEIGHTON, KEVIN D. (JSC-GA)[Jacobs Technology, Inc.]" userId="540a3c2b-b1ab-4f28-a3d4-273661ce6eb6" providerId="ADAL" clId="{C4301DBF-5C23-4C6A-A5CF-AC4C519DEE52}" dt="2022-07-18T20:31:00.973" v="4478" actId="478"/>
          <ac:picMkLst>
            <pc:docMk/>
            <pc:sldMk cId="403554156" sldId="263"/>
            <ac:picMk id="4" creationId="{4F9AA5AD-BD3E-41D6-A9DA-EB12BD55BD21}"/>
          </ac:picMkLst>
        </pc:picChg>
        <pc:picChg chg="add mod ord">
          <ac:chgData name="DEIGHTON, KEVIN D. (JSC-GA)[Jacobs Technology, Inc.]" userId="540a3c2b-b1ab-4f28-a3d4-273661ce6eb6" providerId="ADAL" clId="{C4301DBF-5C23-4C6A-A5CF-AC4C519DEE52}" dt="2022-07-18T20:30:58.102" v="4477" actId="167"/>
          <ac:picMkLst>
            <pc:docMk/>
            <pc:sldMk cId="403554156" sldId="263"/>
            <ac:picMk id="6" creationId="{3C552F4D-3F39-431C-A6D6-5C56666A58C8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8T20:31:00.973" v="4478" actId="478"/>
          <ac:picMkLst>
            <pc:docMk/>
            <pc:sldMk cId="403554156" sldId="263"/>
            <ac:picMk id="7" creationId="{01E6E437-BC1A-494E-985F-0C879F01B221}"/>
          </ac:picMkLst>
        </pc:picChg>
        <pc:picChg chg="add mod ord">
          <ac:chgData name="DEIGHTON, KEVIN D. (JSC-GA)[Jacobs Technology, Inc.]" userId="540a3c2b-b1ab-4f28-a3d4-273661ce6eb6" providerId="ADAL" clId="{C4301DBF-5C23-4C6A-A5CF-AC4C519DEE52}" dt="2022-07-18T20:30:58.102" v="4477" actId="167"/>
          <ac:picMkLst>
            <pc:docMk/>
            <pc:sldMk cId="403554156" sldId="263"/>
            <ac:picMk id="10" creationId="{DA75A56B-EE36-4432-BD80-1A779B8FEF5E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0:50:20.390" v="1412" actId="1076"/>
          <ac:picMkLst>
            <pc:docMk/>
            <pc:sldMk cId="403554156" sldId="263"/>
            <ac:picMk id="46" creationId="{9E258951-8832-4DFA-8610-73BA74C379B9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3T19:21:26.345" v="536" actId="1076"/>
          <ac:cxnSpMkLst>
            <pc:docMk/>
            <pc:sldMk cId="403554156" sldId="263"/>
            <ac:cxnSpMk id="9" creationId="{14C34D26-E400-479D-B5FD-E351383DF270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21:34.101" v="540" actId="14100"/>
          <ac:cxnSpMkLst>
            <pc:docMk/>
            <pc:sldMk cId="403554156" sldId="263"/>
            <ac:cxnSpMk id="11" creationId="{0F9EE67C-4117-4EB4-ABFC-B6782AFC2A6D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3T19:22:11.091" v="553" actId="478"/>
          <ac:cxnSpMkLst>
            <pc:docMk/>
            <pc:sldMk cId="403554156" sldId="263"/>
            <ac:cxnSpMk id="12" creationId="{5D77AABB-1120-433B-8D1D-456E5B7E700D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3T19:22:11.091" v="553" actId="478"/>
          <ac:cxnSpMkLst>
            <pc:docMk/>
            <pc:sldMk cId="403554156" sldId="263"/>
            <ac:cxnSpMk id="13" creationId="{B4D0CF48-7673-46AA-A203-2352B0A7E436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22:04.348" v="551" actId="1076"/>
          <ac:cxnSpMkLst>
            <pc:docMk/>
            <pc:sldMk cId="403554156" sldId="263"/>
            <ac:cxnSpMk id="14" creationId="{9A2C01A4-4F00-44A0-91DD-D73E0DDFAC08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22:01.473" v="550" actId="1076"/>
          <ac:cxnSpMkLst>
            <pc:docMk/>
            <pc:sldMk cId="403554156" sldId="263"/>
            <ac:cxnSpMk id="15" creationId="{AD2FBF45-6F39-4FA3-BA9C-340EE1F212A1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22:38.432" v="559" actId="208"/>
          <ac:cxnSpMkLst>
            <pc:docMk/>
            <pc:sldMk cId="403554156" sldId="263"/>
            <ac:cxnSpMk id="26" creationId="{DD7DC5C3-1B1B-4F07-9466-ECAAE4F37F6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22:38.432" v="559" actId="208"/>
          <ac:cxnSpMkLst>
            <pc:docMk/>
            <pc:sldMk cId="403554156" sldId="263"/>
            <ac:cxnSpMk id="27" creationId="{62775F0F-2A6C-4521-AEC2-98799964BB5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24:41.597" v="622" actId="14100"/>
          <ac:cxnSpMkLst>
            <pc:docMk/>
            <pc:sldMk cId="403554156" sldId="263"/>
            <ac:cxnSpMk id="32" creationId="{2CDC936D-5265-4AE5-98FD-B1CA2411B9C8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48:27.208" v="1350" actId="14100"/>
          <ac:cxnSpMkLst>
            <pc:docMk/>
            <pc:sldMk cId="403554156" sldId="263"/>
            <ac:cxnSpMk id="35" creationId="{2799482E-2207-43B4-AC1A-39EB499AEEC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25:15.366" v="638" actId="14100"/>
          <ac:cxnSpMkLst>
            <pc:docMk/>
            <pc:sldMk cId="403554156" sldId="263"/>
            <ac:cxnSpMk id="38" creationId="{83973E0A-766B-4664-9883-C088433AB8D8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19:25:10.998" v="636" actId="14100"/>
          <ac:cxnSpMkLst>
            <pc:docMk/>
            <pc:sldMk cId="403554156" sldId="263"/>
            <ac:cxnSpMk id="41" creationId="{DE49F53E-10A3-4585-87E8-5B4D7B05E486}"/>
          </ac:cxnSpMkLst>
        </pc:cxnChg>
      </pc:sldChg>
      <pc:sldChg chg="addSp delSp modSp new mod ord">
        <pc:chgData name="DEIGHTON, KEVIN D. (JSC-GA)[Jacobs Technology, Inc.]" userId="540a3c2b-b1ab-4f28-a3d4-273661ce6eb6" providerId="ADAL" clId="{C4301DBF-5C23-4C6A-A5CF-AC4C519DEE52}" dt="2022-07-18T20:27:49.447" v="4468" actId="113"/>
        <pc:sldMkLst>
          <pc:docMk/>
          <pc:sldMk cId="3794595757" sldId="264"/>
        </pc:sldMkLst>
        <pc:spChg chg="mod">
          <ac:chgData name="DEIGHTON, KEVIN D. (JSC-GA)[Jacobs Technology, Inc.]" userId="540a3c2b-b1ab-4f28-a3d4-273661ce6eb6" providerId="ADAL" clId="{C4301DBF-5C23-4C6A-A5CF-AC4C519DEE52}" dt="2022-07-13T19:07:20.256" v="221"/>
          <ac:spMkLst>
            <pc:docMk/>
            <pc:sldMk cId="3794595757" sldId="264"/>
            <ac:spMk id="2" creationId="{6EFC045E-84FF-43E2-B700-7FECBA0BDA4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17:24.120" v="486" actId="1076"/>
          <ac:spMkLst>
            <pc:docMk/>
            <pc:sldMk cId="3794595757" sldId="264"/>
            <ac:spMk id="6" creationId="{92620B0C-8762-4302-B0C6-63A3DE21686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27:11.353" v="4400" actId="20577"/>
          <ac:spMkLst>
            <pc:docMk/>
            <pc:sldMk cId="3794595757" sldId="264"/>
            <ac:spMk id="7" creationId="{84CA53FE-F312-4E46-9880-3D4457860624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3T19:16:05.723" v="423" actId="478"/>
          <ac:spMkLst>
            <pc:docMk/>
            <pc:sldMk cId="3794595757" sldId="264"/>
            <ac:spMk id="8" creationId="{0AF1FB81-FB60-43A3-824D-9EA79BD7C5C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27:49.447" v="4468" actId="113"/>
          <ac:spMkLst>
            <pc:docMk/>
            <pc:sldMk cId="3794595757" sldId="264"/>
            <ac:spMk id="8" creationId="{6CCE1761-1FEE-41C0-8816-02B9CD1C9405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3T19:16:05.723" v="423" actId="478"/>
          <ac:spMkLst>
            <pc:docMk/>
            <pc:sldMk cId="3794595757" sldId="264"/>
            <ac:spMk id="9" creationId="{918BF3D1-1006-42CE-8BE0-DF19539D9A29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0:25:46.569" v="4385" actId="478"/>
          <ac:spMkLst>
            <pc:docMk/>
            <pc:sldMk cId="3794595757" sldId="264"/>
            <ac:spMk id="10" creationId="{5D74DD06-5C1C-4268-94BA-9B9A12DC6F4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3:03:58.247" v="3853" actId="1035"/>
          <ac:spMkLst>
            <pc:docMk/>
            <pc:sldMk cId="3794595757" sldId="264"/>
            <ac:spMk id="16" creationId="{F17D29DA-529A-4D5A-820E-2EFB0C405C07}"/>
          </ac:spMkLst>
        </pc:spChg>
        <pc:graphicFrameChg chg="add del mod">
          <ac:chgData name="DEIGHTON, KEVIN D. (JSC-GA)[Jacobs Technology, Inc.]" userId="540a3c2b-b1ab-4f28-a3d4-273661ce6eb6" providerId="ADAL" clId="{C4301DBF-5C23-4C6A-A5CF-AC4C519DEE52}" dt="2022-07-18T20:23:53.216" v="4372" actId="478"/>
          <ac:graphicFrameMkLst>
            <pc:docMk/>
            <pc:sldMk cId="3794595757" sldId="264"/>
            <ac:graphicFrameMk id="4" creationId="{92260783-FA2D-4C81-A88D-F735762B3180}"/>
          </ac:graphicFrameMkLst>
        </pc:graphicFrameChg>
        <pc:graphicFrameChg chg="add del mod">
          <ac:chgData name="DEIGHTON, KEVIN D. (JSC-GA)[Jacobs Technology, Inc.]" userId="540a3c2b-b1ab-4f28-a3d4-273661ce6eb6" providerId="ADAL" clId="{C4301DBF-5C23-4C6A-A5CF-AC4C519DEE52}" dt="2022-07-13T19:07:34.834" v="225"/>
          <ac:graphicFrameMkLst>
            <pc:docMk/>
            <pc:sldMk cId="3794595757" sldId="264"/>
            <ac:graphicFrameMk id="4" creationId="{D4AC658D-9C31-4B83-98FC-5332C481815D}"/>
          </ac:graphicFrameMkLst>
        </pc:graphicFrameChg>
        <pc:graphicFrameChg chg="add del mod modGraphic">
          <ac:chgData name="DEIGHTON, KEVIN D. (JSC-GA)[Jacobs Technology, Inc.]" userId="540a3c2b-b1ab-4f28-a3d4-273661ce6eb6" providerId="ADAL" clId="{C4301DBF-5C23-4C6A-A5CF-AC4C519DEE52}" dt="2022-07-18T20:27:16.727" v="4401" actId="207"/>
          <ac:graphicFrameMkLst>
            <pc:docMk/>
            <pc:sldMk cId="3794595757" sldId="264"/>
            <ac:graphicFrameMk id="5" creationId="{A7756E41-0CB4-431B-9FCE-0583EB5C27FF}"/>
          </ac:graphicFrameMkLst>
        </pc:graphicFrameChg>
        <pc:cxnChg chg="add del mod">
          <ac:chgData name="DEIGHTON, KEVIN D. (JSC-GA)[Jacobs Technology, Inc.]" userId="540a3c2b-b1ab-4f28-a3d4-273661ce6eb6" providerId="ADAL" clId="{C4301DBF-5C23-4C6A-A5CF-AC4C519DEE52}" dt="2022-07-18T20:25:45.014" v="4384" actId="478"/>
          <ac:cxnSpMkLst>
            <pc:docMk/>
            <pc:sldMk cId="3794595757" sldId="264"/>
            <ac:cxnSpMk id="11" creationId="{03CB62C4-1CC7-4B91-B00D-AE8053F12CB9}"/>
          </ac:cxnSpMkLst>
        </pc:cxnChg>
      </pc:sldChg>
      <pc:sldChg chg="modSp new mod">
        <pc:chgData name="DEIGHTON, KEVIN D. (JSC-GA)[Jacobs Technology, Inc.]" userId="540a3c2b-b1ab-4f28-a3d4-273661ce6eb6" providerId="ADAL" clId="{C4301DBF-5C23-4C6A-A5CF-AC4C519DEE52}" dt="2022-07-13T21:08:41.138" v="1549" actId="20577"/>
        <pc:sldMkLst>
          <pc:docMk/>
          <pc:sldMk cId="2658908090" sldId="265"/>
        </pc:sldMkLst>
        <pc:spChg chg="mod">
          <ac:chgData name="DEIGHTON, KEVIN D. (JSC-GA)[Jacobs Technology, Inc.]" userId="540a3c2b-b1ab-4f28-a3d4-273661ce6eb6" providerId="ADAL" clId="{C4301DBF-5C23-4C6A-A5CF-AC4C519DEE52}" dt="2022-07-13T19:34:36.395" v="860" actId="20577"/>
          <ac:spMkLst>
            <pc:docMk/>
            <pc:sldMk cId="2658908090" sldId="265"/>
            <ac:spMk id="2" creationId="{FE1AA1BF-47DA-4457-94BF-6EBBD1A66F82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3T21:08:41.138" v="1549" actId="20577"/>
          <ac:spMkLst>
            <pc:docMk/>
            <pc:sldMk cId="2658908090" sldId="265"/>
            <ac:spMk id="3" creationId="{F20B345D-7D9A-4014-930B-A3E3FDB2052A}"/>
          </ac:spMkLst>
        </pc:spChg>
      </pc:sldChg>
      <pc:sldChg chg="addSp delSp modSp new mod modClrScheme chgLayout">
        <pc:chgData name="DEIGHTON, KEVIN D. (JSC-GA)[Jacobs Technology, Inc.]" userId="540a3c2b-b1ab-4f28-a3d4-273661ce6eb6" providerId="ADAL" clId="{C4301DBF-5C23-4C6A-A5CF-AC4C519DEE52}" dt="2022-07-13T20:31:12.157" v="1316" actId="20577"/>
        <pc:sldMkLst>
          <pc:docMk/>
          <pc:sldMk cId="1269197906" sldId="266"/>
        </pc:sldMkLst>
        <pc:spChg chg="del mod ord">
          <ac:chgData name="DEIGHTON, KEVIN D. (JSC-GA)[Jacobs Technology, Inc.]" userId="540a3c2b-b1ab-4f28-a3d4-273661ce6eb6" providerId="ADAL" clId="{C4301DBF-5C23-4C6A-A5CF-AC4C519DEE52}" dt="2022-07-13T19:28:14.355" v="733" actId="700"/>
          <ac:spMkLst>
            <pc:docMk/>
            <pc:sldMk cId="1269197906" sldId="266"/>
            <ac:spMk id="2" creationId="{FF2B2522-EA4B-4BB8-9036-1271A6D7815A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19:28:14.355" v="733" actId="700"/>
          <ac:spMkLst>
            <pc:docMk/>
            <pc:sldMk cId="1269197906" sldId="266"/>
            <ac:spMk id="3" creationId="{10CFEF4B-FCFE-48A4-93A8-81BFABF22829}"/>
          </ac:spMkLst>
        </pc:spChg>
        <pc:spChg chg="mod ord">
          <ac:chgData name="DEIGHTON, KEVIN D. (JSC-GA)[Jacobs Technology, Inc.]" userId="540a3c2b-b1ab-4f28-a3d4-273661ce6eb6" providerId="ADAL" clId="{C4301DBF-5C23-4C6A-A5CF-AC4C519DEE52}" dt="2022-07-13T19:28:14.355" v="733" actId="700"/>
          <ac:spMkLst>
            <pc:docMk/>
            <pc:sldMk cId="1269197906" sldId="266"/>
            <ac:spMk id="4" creationId="{21D446F2-2A9C-46DE-BBF5-E8D060AF664B}"/>
          </ac:spMkLst>
        </pc:spChg>
        <pc:spChg chg="add mod ord">
          <ac:chgData name="DEIGHTON, KEVIN D. (JSC-GA)[Jacobs Technology, Inc.]" userId="540a3c2b-b1ab-4f28-a3d4-273661ce6eb6" providerId="ADAL" clId="{C4301DBF-5C23-4C6A-A5CF-AC4C519DEE52}" dt="2022-07-13T19:28:17.718" v="739" actId="20577"/>
          <ac:spMkLst>
            <pc:docMk/>
            <pc:sldMk cId="1269197906" sldId="266"/>
            <ac:spMk id="5" creationId="{4DBFDDBF-215C-4DD0-BAF5-BC8440F9BA58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3T20:28:18.896" v="1245" actId="478"/>
          <ac:spMkLst>
            <pc:docMk/>
            <pc:sldMk cId="1269197906" sldId="266"/>
            <ac:spMk id="10" creationId="{E4968455-9355-4532-B72D-B84EC09C8382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3T20:28:18.896" v="1245" actId="478"/>
          <ac:spMkLst>
            <pc:docMk/>
            <pc:sldMk cId="1269197906" sldId="266"/>
            <ac:spMk id="15" creationId="{FF4F8256-4F94-46C3-B85F-3DD473E30203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3T20:28:18.896" v="1245" actId="478"/>
          <ac:spMkLst>
            <pc:docMk/>
            <pc:sldMk cId="1269197906" sldId="266"/>
            <ac:spMk id="17" creationId="{07439B95-05CE-4CF1-97E7-8FABA4FFD11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31:12.157" v="1316" actId="20577"/>
          <ac:spMkLst>
            <pc:docMk/>
            <pc:sldMk cId="1269197906" sldId="266"/>
            <ac:spMk id="18" creationId="{78154123-B0E5-4612-AB9D-A10C579E247D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19:36:14.202" v="907" actId="1076"/>
          <ac:spMkLst>
            <pc:docMk/>
            <pc:sldMk cId="1269197906" sldId="266"/>
            <ac:spMk id="19" creationId="{434F2A1C-4CF1-4522-B02F-4E011B8653A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12.059" v="1296"/>
          <ac:spMkLst>
            <pc:docMk/>
            <pc:sldMk cId="1269197906" sldId="266"/>
            <ac:spMk id="29" creationId="{2DA367CF-CC53-4B84-8A36-8964E22643E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12.059" v="1296"/>
          <ac:spMkLst>
            <pc:docMk/>
            <pc:sldMk cId="1269197906" sldId="266"/>
            <ac:spMk id="32" creationId="{480415AB-EDCE-4A30-A668-D472E8164768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12.059" v="1296"/>
          <ac:spMkLst>
            <pc:docMk/>
            <pc:sldMk cId="1269197906" sldId="266"/>
            <ac:spMk id="34" creationId="{474E32CE-5017-4728-8B8A-97A644833990}"/>
          </ac:spMkLst>
        </pc:spChg>
        <pc:picChg chg="add del">
          <ac:chgData name="DEIGHTON, KEVIN D. (JSC-GA)[Jacobs Technology, Inc.]" userId="540a3c2b-b1ab-4f28-a3d4-273661ce6eb6" providerId="ADAL" clId="{C4301DBF-5C23-4C6A-A5CF-AC4C519DEE52}" dt="2022-07-13T19:29:17.158" v="741" actId="22"/>
          <ac:picMkLst>
            <pc:docMk/>
            <pc:sldMk cId="1269197906" sldId="266"/>
            <ac:picMk id="7" creationId="{4CC4B24D-D595-4328-A117-EE07F5C44049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19:32:34.917" v="800"/>
          <ac:picMkLst>
            <pc:docMk/>
            <pc:sldMk cId="1269197906" sldId="266"/>
            <ac:picMk id="9" creationId="{31F8C71B-D5ED-487C-9996-E42E6D2D1462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19:50:22.374" v="971" actId="21"/>
          <ac:picMkLst>
            <pc:docMk/>
            <pc:sldMk cId="1269197906" sldId="266"/>
            <ac:picMk id="20" creationId="{50BB8F41-CB5E-4EC6-9583-03A85370C8FD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0:25:22.831" v="1196" actId="21"/>
          <ac:picMkLst>
            <pc:docMk/>
            <pc:sldMk cId="1269197906" sldId="266"/>
            <ac:picMk id="21" creationId="{50B89006-5616-4EDB-AC10-E42D1896A50B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0:25:34.950" v="1201" actId="21"/>
          <ac:picMkLst>
            <pc:docMk/>
            <pc:sldMk cId="1269197906" sldId="266"/>
            <ac:picMk id="22" creationId="{9D748E9A-BDA9-4EA4-B95E-D7E88746D4AE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0:25:51.734" v="1206" actId="21"/>
          <ac:picMkLst>
            <pc:docMk/>
            <pc:sldMk cId="1269197906" sldId="266"/>
            <ac:picMk id="23" creationId="{FF8854C4-D8B8-4D4D-B04B-FC2DBBA9C6EF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0:26:13.907" v="1211" actId="21"/>
          <ac:picMkLst>
            <pc:docMk/>
            <pc:sldMk cId="1269197906" sldId="266"/>
            <ac:picMk id="24" creationId="{835648A5-0702-4238-A23A-C2D8C751122E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0:26:46.670" v="1226" actId="21"/>
          <ac:picMkLst>
            <pc:docMk/>
            <pc:sldMk cId="1269197906" sldId="266"/>
            <ac:picMk id="25" creationId="{2B8CBB92-82DA-4AF3-BA8C-DE0BA55577DA}"/>
          </ac:picMkLst>
        </pc:picChg>
        <pc:cxnChg chg="add del mod">
          <ac:chgData name="DEIGHTON, KEVIN D. (JSC-GA)[Jacobs Technology, Inc.]" userId="540a3c2b-b1ab-4f28-a3d4-273661ce6eb6" providerId="ADAL" clId="{C4301DBF-5C23-4C6A-A5CF-AC4C519DEE52}" dt="2022-07-13T20:28:18.896" v="1245" actId="478"/>
          <ac:cxnSpMkLst>
            <pc:docMk/>
            <pc:sldMk cId="1269197906" sldId="266"/>
            <ac:cxnSpMk id="11" creationId="{7CE36A5D-4192-46EA-9E14-166EE7584F2E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3T20:28:18.896" v="1245" actId="478"/>
          <ac:cxnSpMkLst>
            <pc:docMk/>
            <pc:sldMk cId="1269197906" sldId="266"/>
            <ac:cxnSpMk id="12" creationId="{A1F9DB03-2927-4945-B22E-17A4698AFE1E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3T20:28:18.896" v="1245" actId="478"/>
          <ac:cxnSpMkLst>
            <pc:docMk/>
            <pc:sldMk cId="1269197906" sldId="266"/>
            <ac:cxnSpMk id="16" creationId="{2A505F4E-A1A2-4A19-8AD6-C5DCFEB4311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12.059" v="1296"/>
          <ac:cxnSpMkLst>
            <pc:docMk/>
            <pc:sldMk cId="1269197906" sldId="266"/>
            <ac:cxnSpMk id="30" creationId="{266FFB25-9CF7-4398-B110-68D7E81FE798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12.059" v="1296"/>
          <ac:cxnSpMkLst>
            <pc:docMk/>
            <pc:sldMk cId="1269197906" sldId="266"/>
            <ac:cxnSpMk id="31" creationId="{545EC6FA-D49A-4801-9B29-7F47E058328B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12.059" v="1296"/>
          <ac:cxnSpMkLst>
            <pc:docMk/>
            <pc:sldMk cId="1269197906" sldId="266"/>
            <ac:cxnSpMk id="33" creationId="{6C614153-0CFD-459E-BC09-4E6A48216CB9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3T20:31:15.716" v="1318" actId="20577"/>
        <pc:sldMkLst>
          <pc:docMk/>
          <pc:sldMk cId="3196187534" sldId="267"/>
        </pc:sldMkLst>
        <pc:spChg chg="mod">
          <ac:chgData name="DEIGHTON, KEVIN D. (JSC-GA)[Jacobs Technology, Inc.]" userId="540a3c2b-b1ab-4f28-a3d4-273661ce6eb6" providerId="ADAL" clId="{C4301DBF-5C23-4C6A-A5CF-AC4C519DEE52}" dt="2022-07-13T19:32:44" v="803" actId="20577"/>
          <ac:spMkLst>
            <pc:docMk/>
            <pc:sldMk cId="3196187534" sldId="267"/>
            <ac:spMk id="5" creationId="{4DBFDDBF-215C-4DD0-BAF5-BC8440F9BA58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7:48.668" v="1237" actId="478"/>
          <ac:spMkLst>
            <pc:docMk/>
            <pc:sldMk cId="3196187534" sldId="267"/>
            <ac:spMk id="10" creationId="{E4968455-9355-4532-B72D-B84EC09C838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31:15.716" v="1318" actId="20577"/>
          <ac:spMkLst>
            <pc:docMk/>
            <pc:sldMk cId="3196187534" sldId="267"/>
            <ac:spMk id="13" creationId="{36159719-214A-4C0F-AA78-4C2D6CD327C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16:41.106" v="1142" actId="20577"/>
          <ac:spMkLst>
            <pc:docMk/>
            <pc:sldMk cId="3196187534" sldId="267"/>
            <ac:spMk id="14" creationId="{768505B1-EA79-468B-9623-3E849F9EB756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7:48.668" v="1237" actId="478"/>
          <ac:spMkLst>
            <pc:docMk/>
            <pc:sldMk cId="3196187534" sldId="267"/>
            <ac:spMk id="15" creationId="{FF4F8256-4F94-46C3-B85F-3DD473E30203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7:48.668" v="1237" actId="478"/>
          <ac:spMkLst>
            <pc:docMk/>
            <pc:sldMk cId="3196187534" sldId="267"/>
            <ac:spMk id="17" creationId="{07439B95-05CE-4CF1-97E7-8FABA4FFD117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3T20:28:22.112" v="1246" actId="478"/>
          <ac:spMkLst>
            <pc:docMk/>
            <pc:sldMk cId="3196187534" sldId="267"/>
            <ac:spMk id="20" creationId="{9D0C1238-01CA-4C79-87EF-040AE00268E3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3T20:28:22.112" v="1246" actId="478"/>
          <ac:spMkLst>
            <pc:docMk/>
            <pc:sldMk cId="3196187534" sldId="267"/>
            <ac:spMk id="23" creationId="{934140C4-E605-4592-8CCF-A5D28B8F7E73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3T20:28:22.112" v="1246" actId="478"/>
          <ac:spMkLst>
            <pc:docMk/>
            <pc:sldMk cId="3196187534" sldId="267"/>
            <ac:spMk id="25" creationId="{9E8C222E-4A7A-4F42-B54F-52157D78B8F1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00.349" v="1254"/>
          <ac:spMkLst>
            <pc:docMk/>
            <pc:sldMk cId="3196187534" sldId="267"/>
            <ac:spMk id="26" creationId="{D0381C87-5815-4F8A-9F68-134AC6FD9A4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00.349" v="1254"/>
          <ac:spMkLst>
            <pc:docMk/>
            <pc:sldMk cId="3196187534" sldId="267"/>
            <ac:spMk id="29" creationId="{13D39DA3-347F-48C2-BAA4-C09A6606C03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07.942" v="1295" actId="1038"/>
          <ac:spMkLst>
            <pc:docMk/>
            <pc:sldMk cId="3196187534" sldId="267"/>
            <ac:spMk id="31" creationId="{AD90CC29-834F-4CD5-B864-439EF2BC1E19}"/>
          </ac:spMkLst>
        </pc:spChg>
        <pc:picChg chg="add del">
          <ac:chgData name="DEIGHTON, KEVIN D. (JSC-GA)[Jacobs Technology, Inc.]" userId="540a3c2b-b1ab-4f28-a3d4-273661ce6eb6" providerId="ADAL" clId="{C4301DBF-5C23-4C6A-A5CF-AC4C519DEE52}" dt="2022-07-13T19:50:25.343" v="972" actId="478"/>
          <ac:picMkLst>
            <pc:docMk/>
            <pc:sldMk cId="3196187534" sldId="267"/>
            <ac:picMk id="3" creationId="{B9D9F0C8-3F3A-4B4A-8B87-4B9F3E1C142F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0:26:40.663" v="1223" actId="21"/>
          <ac:picMkLst>
            <pc:docMk/>
            <pc:sldMk cId="3196187534" sldId="267"/>
            <ac:picMk id="7" creationId="{7C309AF8-0AC3-4F00-91F3-D6FEB1CDA1AD}"/>
          </ac:picMkLst>
        </pc:picChg>
        <pc:picChg chg="del">
          <ac:chgData name="DEIGHTON, KEVIN D. (JSC-GA)[Jacobs Technology, Inc.]" userId="540a3c2b-b1ab-4f28-a3d4-273661ce6eb6" providerId="ADAL" clId="{C4301DBF-5C23-4C6A-A5CF-AC4C519DEE52}" dt="2022-07-13T19:32:41.268" v="802" actId="478"/>
          <ac:picMkLst>
            <pc:docMk/>
            <pc:sldMk cId="3196187534" sldId="267"/>
            <ac:picMk id="9" creationId="{31F8C71B-D5ED-487C-9996-E42E6D2D1462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19:51:41.902" v="974" actId="478"/>
          <ac:picMkLst>
            <pc:docMk/>
            <pc:sldMk cId="3196187534" sldId="267"/>
            <ac:picMk id="18" creationId="{3F3277A6-FC29-4A95-9170-EB4B1BA5A581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0:26:47.977" v="1227"/>
          <ac:picMkLst>
            <pc:docMk/>
            <pc:sldMk cId="3196187534" sldId="267"/>
            <ac:picMk id="19" creationId="{B968BF44-7C0A-4B40-A4A0-C7C685565F6C}"/>
          </ac:picMkLst>
        </pc:picChg>
        <pc:cxnChg chg="del">
          <ac:chgData name="DEIGHTON, KEVIN D. (JSC-GA)[Jacobs Technology, Inc.]" userId="540a3c2b-b1ab-4f28-a3d4-273661ce6eb6" providerId="ADAL" clId="{C4301DBF-5C23-4C6A-A5CF-AC4C519DEE52}" dt="2022-07-13T20:27:48.668" v="1237" actId="478"/>
          <ac:cxnSpMkLst>
            <pc:docMk/>
            <pc:sldMk cId="3196187534" sldId="267"/>
            <ac:cxnSpMk id="11" creationId="{7CE36A5D-4192-46EA-9E14-166EE7584F2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7:48.668" v="1237" actId="478"/>
          <ac:cxnSpMkLst>
            <pc:docMk/>
            <pc:sldMk cId="3196187534" sldId="267"/>
            <ac:cxnSpMk id="12" creationId="{A1F9DB03-2927-4945-B22E-17A4698AFE1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7:48.668" v="1237" actId="478"/>
          <ac:cxnSpMkLst>
            <pc:docMk/>
            <pc:sldMk cId="3196187534" sldId="267"/>
            <ac:cxnSpMk id="16" creationId="{2A505F4E-A1A2-4A19-8AD6-C5DCFEB43114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3T20:28:22.112" v="1246" actId="478"/>
          <ac:cxnSpMkLst>
            <pc:docMk/>
            <pc:sldMk cId="3196187534" sldId="267"/>
            <ac:cxnSpMk id="21" creationId="{CBE8BA3D-E227-4937-99B8-342D3A22B76B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3T20:28:22.112" v="1246" actId="478"/>
          <ac:cxnSpMkLst>
            <pc:docMk/>
            <pc:sldMk cId="3196187534" sldId="267"/>
            <ac:cxnSpMk id="22" creationId="{3C1535E0-9262-47FD-B43B-B2E1C8055906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3T20:28:22.112" v="1246" actId="478"/>
          <ac:cxnSpMkLst>
            <pc:docMk/>
            <pc:sldMk cId="3196187534" sldId="267"/>
            <ac:cxnSpMk id="24" creationId="{42D6CF44-FE72-4727-BF17-442DA0003B6E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00.349" v="1254"/>
          <ac:cxnSpMkLst>
            <pc:docMk/>
            <pc:sldMk cId="3196187534" sldId="267"/>
            <ac:cxnSpMk id="27" creationId="{6290976C-811E-4320-883B-279A58D677DC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00.349" v="1254"/>
          <ac:cxnSpMkLst>
            <pc:docMk/>
            <pc:sldMk cId="3196187534" sldId="267"/>
            <ac:cxnSpMk id="28" creationId="{D2FD530F-F94A-4A2C-8A8E-235FB6C2B26D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00.349" v="1254"/>
          <ac:cxnSpMkLst>
            <pc:docMk/>
            <pc:sldMk cId="3196187534" sldId="267"/>
            <ac:cxnSpMk id="30" creationId="{54E3897D-0C9A-4179-B725-469F614BC3FA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3T20:31:30.455" v="1323" actId="20577"/>
        <pc:sldMkLst>
          <pc:docMk/>
          <pc:sldMk cId="2427595299" sldId="268"/>
        </pc:sldMkLst>
        <pc:spChg chg="mod">
          <ac:chgData name="DEIGHTON, KEVIN D. (JSC-GA)[Jacobs Technology, Inc.]" userId="540a3c2b-b1ab-4f28-a3d4-273661ce6eb6" providerId="ADAL" clId="{C4301DBF-5C23-4C6A-A5CF-AC4C519DEE52}" dt="2022-07-13T19:52:47.977" v="978" actId="20577"/>
          <ac:spMkLst>
            <pc:docMk/>
            <pc:sldMk cId="2427595299" sldId="268"/>
            <ac:spMk id="5" creationId="{4DBFDDBF-215C-4DD0-BAF5-BC8440F9BA58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16.214" v="1244" actId="478"/>
          <ac:spMkLst>
            <pc:docMk/>
            <pc:sldMk cId="2427595299" sldId="268"/>
            <ac:spMk id="10" creationId="{E4968455-9355-4532-B72D-B84EC09C8382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3T20:31:30.455" v="1323" actId="20577"/>
          <ac:spMkLst>
            <pc:docMk/>
            <pc:sldMk cId="2427595299" sldId="268"/>
            <ac:spMk id="13" creationId="{36159719-214A-4C0F-AA78-4C2D6CD327CF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3T20:12:31.366" v="1071" actId="20577"/>
          <ac:spMkLst>
            <pc:docMk/>
            <pc:sldMk cId="2427595299" sldId="268"/>
            <ac:spMk id="14" creationId="{768505B1-EA79-468B-9623-3E849F9EB756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16.214" v="1244" actId="478"/>
          <ac:spMkLst>
            <pc:docMk/>
            <pc:sldMk cId="2427595299" sldId="268"/>
            <ac:spMk id="15" creationId="{FF4F8256-4F94-46C3-B85F-3DD473E30203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16.214" v="1244" actId="478"/>
          <ac:spMkLst>
            <pc:docMk/>
            <pc:sldMk cId="2427595299" sldId="268"/>
            <ac:spMk id="17" creationId="{07439B95-05CE-4CF1-97E7-8FABA4FFD11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8:58.647" v="1253"/>
          <ac:spMkLst>
            <pc:docMk/>
            <pc:sldMk cId="2427595299" sldId="268"/>
            <ac:spMk id="19" creationId="{9481479E-13AB-4080-830D-280F7A81A60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8:58.647" v="1253"/>
          <ac:spMkLst>
            <pc:docMk/>
            <pc:sldMk cId="2427595299" sldId="268"/>
            <ac:spMk id="22" creationId="{DFE64604-BA35-426E-A05F-107429E4606D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8:58.647" v="1253"/>
          <ac:spMkLst>
            <pc:docMk/>
            <pc:sldMk cId="2427595299" sldId="268"/>
            <ac:spMk id="24" creationId="{4CE2DA68-4D2C-4EE3-B5B2-37AE66A05FCE}"/>
          </ac:spMkLst>
        </pc:spChg>
        <pc:picChg chg="add del mod">
          <ac:chgData name="DEIGHTON, KEVIN D. (JSC-GA)[Jacobs Technology, Inc.]" userId="540a3c2b-b1ab-4f28-a3d4-273661ce6eb6" providerId="ADAL" clId="{C4301DBF-5C23-4C6A-A5CF-AC4C519DEE52}" dt="2022-07-13T20:12:12.623" v="1034" actId="478"/>
          <ac:picMkLst>
            <pc:docMk/>
            <pc:sldMk cId="2427595299" sldId="268"/>
            <ac:picMk id="3" creationId="{EFF5E144-9208-48FD-83C3-6B6FB1721AB0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0:26:32.046" v="1218" actId="21"/>
          <ac:picMkLst>
            <pc:docMk/>
            <pc:sldMk cId="2427595299" sldId="268"/>
            <ac:picMk id="7" creationId="{416D723F-EE2C-43BA-825D-40399398BB4A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0:26:37.727" v="1222"/>
          <ac:picMkLst>
            <pc:docMk/>
            <pc:sldMk cId="2427595299" sldId="268"/>
            <ac:picMk id="18" creationId="{0706E4F1-55BB-4660-AE20-DA692BDD8A2C}"/>
          </ac:picMkLst>
        </pc:picChg>
        <pc:cxnChg chg="del">
          <ac:chgData name="DEIGHTON, KEVIN D. (JSC-GA)[Jacobs Technology, Inc.]" userId="540a3c2b-b1ab-4f28-a3d4-273661ce6eb6" providerId="ADAL" clId="{C4301DBF-5C23-4C6A-A5CF-AC4C519DEE52}" dt="2022-07-13T20:28:16.214" v="1244" actId="478"/>
          <ac:cxnSpMkLst>
            <pc:docMk/>
            <pc:sldMk cId="2427595299" sldId="268"/>
            <ac:cxnSpMk id="11" creationId="{7CE36A5D-4192-46EA-9E14-166EE7584F2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8:16.214" v="1244" actId="478"/>
          <ac:cxnSpMkLst>
            <pc:docMk/>
            <pc:sldMk cId="2427595299" sldId="268"/>
            <ac:cxnSpMk id="12" creationId="{A1F9DB03-2927-4945-B22E-17A4698AFE1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8:16.214" v="1244" actId="478"/>
          <ac:cxnSpMkLst>
            <pc:docMk/>
            <pc:sldMk cId="2427595299" sldId="268"/>
            <ac:cxnSpMk id="16" creationId="{2A505F4E-A1A2-4A19-8AD6-C5DCFEB4311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8:58.647" v="1253"/>
          <ac:cxnSpMkLst>
            <pc:docMk/>
            <pc:sldMk cId="2427595299" sldId="268"/>
            <ac:cxnSpMk id="20" creationId="{E365073B-19B2-40A2-820B-DF486A9A79F1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8:58.647" v="1253"/>
          <ac:cxnSpMkLst>
            <pc:docMk/>
            <pc:sldMk cId="2427595299" sldId="268"/>
            <ac:cxnSpMk id="21" creationId="{91B0A24F-2085-4307-AB94-D7AD6DC4024D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8:58.647" v="1253"/>
          <ac:cxnSpMkLst>
            <pc:docMk/>
            <pc:sldMk cId="2427595299" sldId="268"/>
            <ac:cxnSpMk id="23" creationId="{BBE41C79-C121-40F9-8C3F-31B23D8AD234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3T20:31:41.669" v="1327" actId="20577"/>
        <pc:sldMkLst>
          <pc:docMk/>
          <pc:sldMk cId="2464828924" sldId="269"/>
        </pc:sldMkLst>
        <pc:spChg chg="mod">
          <ac:chgData name="DEIGHTON, KEVIN D. (JSC-GA)[Jacobs Technology, Inc.]" userId="540a3c2b-b1ab-4f28-a3d4-273661ce6eb6" providerId="ADAL" clId="{C4301DBF-5C23-4C6A-A5CF-AC4C519DEE52}" dt="2022-07-13T19:52:50.879" v="980" actId="20577"/>
          <ac:spMkLst>
            <pc:docMk/>
            <pc:sldMk cId="2464828924" sldId="269"/>
            <ac:spMk id="5" creationId="{4DBFDDBF-215C-4DD0-BAF5-BC8440F9BA58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02.135" v="1240" actId="478"/>
          <ac:spMkLst>
            <pc:docMk/>
            <pc:sldMk cId="2464828924" sldId="269"/>
            <ac:spMk id="10" creationId="{E4968455-9355-4532-B72D-B84EC09C8382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3T20:31:41.669" v="1327" actId="20577"/>
          <ac:spMkLst>
            <pc:docMk/>
            <pc:sldMk cId="2464828924" sldId="269"/>
            <ac:spMk id="13" creationId="{36159719-214A-4C0F-AA78-4C2D6CD327CF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13:56.815" v="1074" actId="478"/>
          <ac:spMkLst>
            <pc:docMk/>
            <pc:sldMk cId="2464828924" sldId="269"/>
            <ac:spMk id="14" creationId="{768505B1-EA79-468B-9623-3E849F9EB756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02.135" v="1240" actId="478"/>
          <ac:spMkLst>
            <pc:docMk/>
            <pc:sldMk cId="2464828924" sldId="269"/>
            <ac:spMk id="15" creationId="{FF4F8256-4F94-46C3-B85F-3DD473E30203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02.135" v="1240" actId="478"/>
          <ac:spMkLst>
            <pc:docMk/>
            <pc:sldMk cId="2464828924" sldId="269"/>
            <ac:spMk id="17" creationId="{07439B95-05CE-4CF1-97E7-8FABA4FFD11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14:10.182" v="1088" actId="20577"/>
          <ac:spMkLst>
            <pc:docMk/>
            <pc:sldMk cId="2464828924" sldId="269"/>
            <ac:spMk id="19" creationId="{8DFB26E7-D445-4FCB-9306-075F5BE4C00B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8:05.194" v="1242" actId="1076"/>
          <ac:spMkLst>
            <pc:docMk/>
            <pc:sldMk cId="2464828924" sldId="269"/>
            <ac:spMk id="21" creationId="{EFA4C312-F8DD-49B2-812A-7644A38A200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8:11.887" v="1243"/>
          <ac:spMkLst>
            <pc:docMk/>
            <pc:sldMk cId="2464828924" sldId="269"/>
            <ac:spMk id="24" creationId="{F5D96117-7C72-4E13-B021-CC50164E3BF0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8:31.302" v="1247" actId="1076"/>
          <ac:spMkLst>
            <pc:docMk/>
            <pc:sldMk cId="2464828924" sldId="269"/>
            <ac:spMk id="26" creationId="{6A422C5C-F759-46F8-A83B-0E4F87BE691F}"/>
          </ac:spMkLst>
        </pc:spChg>
        <pc:picChg chg="add del mod">
          <ac:chgData name="DEIGHTON, KEVIN D. (JSC-GA)[Jacobs Technology, Inc.]" userId="540a3c2b-b1ab-4f28-a3d4-273661ce6eb6" providerId="ADAL" clId="{C4301DBF-5C23-4C6A-A5CF-AC4C519DEE52}" dt="2022-07-13T20:26:20.157" v="1213" actId="21"/>
          <ac:picMkLst>
            <pc:docMk/>
            <pc:sldMk cId="2464828924" sldId="269"/>
            <ac:picMk id="3" creationId="{5035AABE-ADF7-45B7-AA7B-253E60D8EE1A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0:13:54.428" v="1072" actId="478"/>
          <ac:picMkLst>
            <pc:docMk/>
            <pc:sldMk cId="2464828924" sldId="269"/>
            <ac:picMk id="18" creationId="{18ED7162-168B-4BF8-9512-F0F1F9CB54AF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0:26:29.375" v="1217"/>
          <ac:picMkLst>
            <pc:docMk/>
            <pc:sldMk cId="2464828924" sldId="269"/>
            <ac:picMk id="20" creationId="{0C8326F9-1A69-4386-839A-772560197BB8}"/>
          </ac:picMkLst>
        </pc:picChg>
        <pc:cxnChg chg="del">
          <ac:chgData name="DEIGHTON, KEVIN D. (JSC-GA)[Jacobs Technology, Inc.]" userId="540a3c2b-b1ab-4f28-a3d4-273661ce6eb6" providerId="ADAL" clId="{C4301DBF-5C23-4C6A-A5CF-AC4C519DEE52}" dt="2022-07-13T20:28:02.135" v="1240" actId="478"/>
          <ac:cxnSpMkLst>
            <pc:docMk/>
            <pc:sldMk cId="2464828924" sldId="269"/>
            <ac:cxnSpMk id="11" creationId="{7CE36A5D-4192-46EA-9E14-166EE7584F2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8:02.135" v="1240" actId="478"/>
          <ac:cxnSpMkLst>
            <pc:docMk/>
            <pc:sldMk cId="2464828924" sldId="269"/>
            <ac:cxnSpMk id="12" creationId="{A1F9DB03-2927-4945-B22E-17A4698AFE1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8:02.135" v="1240" actId="478"/>
          <ac:cxnSpMkLst>
            <pc:docMk/>
            <pc:sldMk cId="2464828924" sldId="269"/>
            <ac:cxnSpMk id="16" creationId="{2A505F4E-A1A2-4A19-8AD6-C5DCFEB4311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8:05.194" v="1242" actId="1076"/>
          <ac:cxnSpMkLst>
            <pc:docMk/>
            <pc:sldMk cId="2464828924" sldId="269"/>
            <ac:cxnSpMk id="22" creationId="{B22D4A7D-66F0-4E7B-9C95-9D667A3066D7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8:11.887" v="1243"/>
          <ac:cxnSpMkLst>
            <pc:docMk/>
            <pc:sldMk cId="2464828924" sldId="269"/>
            <ac:cxnSpMk id="23" creationId="{AE758120-717E-4094-9994-02D99632C64A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8:11.887" v="1243"/>
          <ac:cxnSpMkLst>
            <pc:docMk/>
            <pc:sldMk cId="2464828924" sldId="269"/>
            <ac:cxnSpMk id="25" creationId="{D4A47D27-613F-4FCD-BD72-F652DA50E266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3T20:31:55.425" v="1332" actId="20577"/>
        <pc:sldMkLst>
          <pc:docMk/>
          <pc:sldMk cId="3920798263" sldId="270"/>
        </pc:sldMkLst>
        <pc:spChg chg="mod">
          <ac:chgData name="DEIGHTON, KEVIN D. (JSC-GA)[Jacobs Technology, Inc.]" userId="540a3c2b-b1ab-4f28-a3d4-273661ce6eb6" providerId="ADAL" clId="{C4301DBF-5C23-4C6A-A5CF-AC4C519DEE52}" dt="2022-07-13T19:52:54.535" v="983" actId="20577"/>
          <ac:spMkLst>
            <pc:docMk/>
            <pc:sldMk cId="3920798263" sldId="270"/>
            <ac:spMk id="5" creationId="{4DBFDDBF-215C-4DD0-BAF5-BC8440F9BA58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41.409" v="1248" actId="478"/>
          <ac:spMkLst>
            <pc:docMk/>
            <pc:sldMk cId="3920798263" sldId="270"/>
            <ac:spMk id="10" creationId="{E4968455-9355-4532-B72D-B84EC09C8382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3T20:31:55.425" v="1332" actId="20577"/>
          <ac:spMkLst>
            <pc:docMk/>
            <pc:sldMk cId="3920798263" sldId="270"/>
            <ac:spMk id="13" creationId="{36159719-214A-4C0F-AA78-4C2D6CD327CF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3T20:18:13.683" v="1159" actId="20577"/>
          <ac:spMkLst>
            <pc:docMk/>
            <pc:sldMk cId="3920798263" sldId="270"/>
            <ac:spMk id="14" creationId="{768505B1-EA79-468B-9623-3E849F9EB756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41.409" v="1248" actId="478"/>
          <ac:spMkLst>
            <pc:docMk/>
            <pc:sldMk cId="3920798263" sldId="270"/>
            <ac:spMk id="15" creationId="{FF4F8256-4F94-46C3-B85F-3DD473E30203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41.409" v="1248" actId="478"/>
          <ac:spMkLst>
            <pc:docMk/>
            <pc:sldMk cId="3920798263" sldId="270"/>
            <ac:spMk id="17" creationId="{07439B95-05CE-4CF1-97E7-8FABA4FFD11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8:56.566" v="1252"/>
          <ac:spMkLst>
            <pc:docMk/>
            <pc:sldMk cId="3920798263" sldId="270"/>
            <ac:spMk id="21" creationId="{3C71DD4F-2D13-4349-BAC1-081377E31ACB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8:56.566" v="1252"/>
          <ac:spMkLst>
            <pc:docMk/>
            <pc:sldMk cId="3920798263" sldId="270"/>
            <ac:spMk id="24" creationId="{E8751057-D920-4BE1-80B6-13746869DCAE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8:56.566" v="1252"/>
          <ac:spMkLst>
            <pc:docMk/>
            <pc:sldMk cId="3920798263" sldId="270"/>
            <ac:spMk id="26" creationId="{B46F118C-3D9D-4536-98A8-3534438F3871}"/>
          </ac:spMkLst>
        </pc:spChg>
        <pc:picChg chg="add del mod">
          <ac:chgData name="DEIGHTON, KEVIN D. (JSC-GA)[Jacobs Technology, Inc.]" userId="540a3c2b-b1ab-4f28-a3d4-273661ce6eb6" providerId="ADAL" clId="{C4301DBF-5C23-4C6A-A5CF-AC4C519DEE52}" dt="2022-07-13T20:16:05.134" v="1089" actId="478"/>
          <ac:picMkLst>
            <pc:docMk/>
            <pc:sldMk cId="3920798263" sldId="270"/>
            <ac:picMk id="3" creationId="{D02FF37F-2057-4264-901D-CFD8445D1185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0:26:03.949" v="1208" actId="21"/>
          <ac:picMkLst>
            <pc:docMk/>
            <pc:sldMk cId="3920798263" sldId="270"/>
            <ac:picMk id="7" creationId="{E7AE4C61-3A4A-4805-9046-E5D6D4F1604B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0:26:16.693" v="1212"/>
          <ac:picMkLst>
            <pc:docMk/>
            <pc:sldMk cId="3920798263" sldId="270"/>
            <ac:picMk id="18" creationId="{7F7C51CE-079E-4A94-8E55-43574C2558DE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0:26:28.102" v="1216" actId="21"/>
          <ac:picMkLst>
            <pc:docMk/>
            <pc:sldMk cId="3920798263" sldId="270"/>
            <ac:picMk id="19" creationId="{7185B102-C460-47AE-AC1F-089CFDB28A88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0:26:36.442" v="1221" actId="21"/>
          <ac:picMkLst>
            <pc:docMk/>
            <pc:sldMk cId="3920798263" sldId="270"/>
            <ac:picMk id="20" creationId="{E6559189-97AE-494A-8027-189260461A2E}"/>
          </ac:picMkLst>
        </pc:picChg>
        <pc:cxnChg chg="del">
          <ac:chgData name="DEIGHTON, KEVIN D. (JSC-GA)[Jacobs Technology, Inc.]" userId="540a3c2b-b1ab-4f28-a3d4-273661ce6eb6" providerId="ADAL" clId="{C4301DBF-5C23-4C6A-A5CF-AC4C519DEE52}" dt="2022-07-13T20:28:41.409" v="1248" actId="478"/>
          <ac:cxnSpMkLst>
            <pc:docMk/>
            <pc:sldMk cId="3920798263" sldId="270"/>
            <ac:cxnSpMk id="11" creationId="{7CE36A5D-4192-46EA-9E14-166EE7584F2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8:41.409" v="1248" actId="478"/>
          <ac:cxnSpMkLst>
            <pc:docMk/>
            <pc:sldMk cId="3920798263" sldId="270"/>
            <ac:cxnSpMk id="12" creationId="{A1F9DB03-2927-4945-B22E-17A4698AFE1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8:41.409" v="1248" actId="478"/>
          <ac:cxnSpMkLst>
            <pc:docMk/>
            <pc:sldMk cId="3920798263" sldId="270"/>
            <ac:cxnSpMk id="16" creationId="{2A505F4E-A1A2-4A19-8AD6-C5DCFEB4311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8:56.566" v="1252"/>
          <ac:cxnSpMkLst>
            <pc:docMk/>
            <pc:sldMk cId="3920798263" sldId="270"/>
            <ac:cxnSpMk id="22" creationId="{C72D33B6-84F8-496B-AD57-079D86C17058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8:56.566" v="1252"/>
          <ac:cxnSpMkLst>
            <pc:docMk/>
            <pc:sldMk cId="3920798263" sldId="270"/>
            <ac:cxnSpMk id="23" creationId="{B97D7AD9-D142-4736-9C50-C2D0AC237A81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8:56.566" v="1252"/>
          <ac:cxnSpMkLst>
            <pc:docMk/>
            <pc:sldMk cId="3920798263" sldId="270"/>
            <ac:cxnSpMk id="25" creationId="{81BAC2BA-DBCE-4B23-9505-61E6F78F6B1D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3T20:32:11.054" v="1337" actId="20577"/>
        <pc:sldMkLst>
          <pc:docMk/>
          <pc:sldMk cId="528449628" sldId="271"/>
        </pc:sldMkLst>
        <pc:spChg chg="mod">
          <ac:chgData name="DEIGHTON, KEVIN D. (JSC-GA)[Jacobs Technology, Inc.]" userId="540a3c2b-b1ab-4f28-a3d4-273661ce6eb6" providerId="ADAL" clId="{C4301DBF-5C23-4C6A-A5CF-AC4C519DEE52}" dt="2022-07-13T19:52:58.406" v="986" actId="20577"/>
          <ac:spMkLst>
            <pc:docMk/>
            <pc:sldMk cId="528449628" sldId="271"/>
            <ac:spMk id="5" creationId="{4DBFDDBF-215C-4DD0-BAF5-BC8440F9BA58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44.584" v="1249" actId="478"/>
          <ac:spMkLst>
            <pc:docMk/>
            <pc:sldMk cId="528449628" sldId="271"/>
            <ac:spMk id="10" creationId="{E4968455-9355-4532-B72D-B84EC09C8382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3T20:32:11.054" v="1337" actId="20577"/>
          <ac:spMkLst>
            <pc:docMk/>
            <pc:sldMk cId="528449628" sldId="271"/>
            <ac:spMk id="13" creationId="{36159719-214A-4C0F-AA78-4C2D6CD327CF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3T20:18:02.519" v="1156" actId="20577"/>
          <ac:spMkLst>
            <pc:docMk/>
            <pc:sldMk cId="528449628" sldId="271"/>
            <ac:spMk id="14" creationId="{768505B1-EA79-468B-9623-3E849F9EB756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44.584" v="1249" actId="478"/>
          <ac:spMkLst>
            <pc:docMk/>
            <pc:sldMk cId="528449628" sldId="271"/>
            <ac:spMk id="15" creationId="{FF4F8256-4F94-46C3-B85F-3DD473E30203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44.584" v="1249" actId="478"/>
          <ac:spMkLst>
            <pc:docMk/>
            <pc:sldMk cId="528449628" sldId="271"/>
            <ac:spMk id="17" creationId="{07439B95-05CE-4CF1-97E7-8FABA4FFD11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15.448" v="1297"/>
          <ac:spMkLst>
            <pc:docMk/>
            <pc:sldMk cId="528449628" sldId="271"/>
            <ac:spMk id="19" creationId="{6A506BD1-B613-4B58-9516-9C74793AA66A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15.448" v="1297"/>
          <ac:spMkLst>
            <pc:docMk/>
            <pc:sldMk cId="528449628" sldId="271"/>
            <ac:spMk id="22" creationId="{9470AC07-B78A-4871-AC8F-3184470C4438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15.448" v="1297"/>
          <ac:spMkLst>
            <pc:docMk/>
            <pc:sldMk cId="528449628" sldId="271"/>
            <ac:spMk id="24" creationId="{11BB9E8D-5E6F-40AF-A918-3C4CEAC8D796}"/>
          </ac:spMkLst>
        </pc:spChg>
        <pc:picChg chg="add del mod">
          <ac:chgData name="DEIGHTON, KEVIN D. (JSC-GA)[Jacobs Technology, Inc.]" userId="540a3c2b-b1ab-4f28-a3d4-273661ce6eb6" providerId="ADAL" clId="{C4301DBF-5C23-4C6A-A5CF-AC4C519DEE52}" dt="2022-07-13T20:00:59.302" v="991" actId="21"/>
          <ac:picMkLst>
            <pc:docMk/>
            <pc:sldMk cId="528449628" sldId="271"/>
            <ac:picMk id="3" creationId="{1B9C1283-3080-4F20-992E-F9FE314C0FFC}"/>
          </ac:picMkLst>
        </pc:picChg>
        <pc:picChg chg="add del">
          <ac:chgData name="DEIGHTON, KEVIN D. (JSC-GA)[Jacobs Technology, Inc.]" userId="540a3c2b-b1ab-4f28-a3d4-273661ce6eb6" providerId="ADAL" clId="{C4301DBF-5C23-4C6A-A5CF-AC4C519DEE52}" dt="2022-07-13T20:03:17.560" v="996" actId="22"/>
          <ac:picMkLst>
            <pc:docMk/>
            <pc:sldMk cId="528449628" sldId="271"/>
            <ac:picMk id="7" creationId="{545B8E8A-2C16-452A-AAF2-518615A79F7D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0:25:43.269" v="1203" actId="21"/>
          <ac:picMkLst>
            <pc:docMk/>
            <pc:sldMk cId="528449628" sldId="271"/>
            <ac:picMk id="9" creationId="{1F13E6C3-2DB1-48EF-A030-0A392341A98F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0:25:53.873" v="1207"/>
          <ac:picMkLst>
            <pc:docMk/>
            <pc:sldMk cId="528449628" sldId="271"/>
            <ac:picMk id="18" creationId="{5191CD14-CDA5-4906-890F-C49B8719042F}"/>
          </ac:picMkLst>
        </pc:picChg>
        <pc:cxnChg chg="del">
          <ac:chgData name="DEIGHTON, KEVIN D. (JSC-GA)[Jacobs Technology, Inc.]" userId="540a3c2b-b1ab-4f28-a3d4-273661ce6eb6" providerId="ADAL" clId="{C4301DBF-5C23-4C6A-A5CF-AC4C519DEE52}" dt="2022-07-13T20:28:44.584" v="1249" actId="478"/>
          <ac:cxnSpMkLst>
            <pc:docMk/>
            <pc:sldMk cId="528449628" sldId="271"/>
            <ac:cxnSpMk id="11" creationId="{7CE36A5D-4192-46EA-9E14-166EE7584F2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8:44.584" v="1249" actId="478"/>
          <ac:cxnSpMkLst>
            <pc:docMk/>
            <pc:sldMk cId="528449628" sldId="271"/>
            <ac:cxnSpMk id="12" creationId="{A1F9DB03-2927-4945-B22E-17A4698AFE1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8:44.584" v="1249" actId="478"/>
          <ac:cxnSpMkLst>
            <pc:docMk/>
            <pc:sldMk cId="528449628" sldId="271"/>
            <ac:cxnSpMk id="16" creationId="{2A505F4E-A1A2-4A19-8AD6-C5DCFEB4311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15.448" v="1297"/>
          <ac:cxnSpMkLst>
            <pc:docMk/>
            <pc:sldMk cId="528449628" sldId="271"/>
            <ac:cxnSpMk id="20" creationId="{C921FD48-7FCC-498C-843E-A71CEAC4E8BC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15.448" v="1297"/>
          <ac:cxnSpMkLst>
            <pc:docMk/>
            <pc:sldMk cId="528449628" sldId="271"/>
            <ac:cxnSpMk id="21" creationId="{EB60922F-479E-4CC9-8691-AB4123D0C4A2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15.448" v="1297"/>
          <ac:cxnSpMkLst>
            <pc:docMk/>
            <pc:sldMk cId="528449628" sldId="271"/>
            <ac:cxnSpMk id="23" creationId="{5348F8F3-687D-4E62-AAFE-68059BCCB49D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3T20:32:19.581" v="1343" actId="20577"/>
        <pc:sldMkLst>
          <pc:docMk/>
          <pc:sldMk cId="2479775389" sldId="272"/>
        </pc:sldMkLst>
        <pc:spChg chg="mod">
          <ac:chgData name="DEIGHTON, KEVIN D. (JSC-GA)[Jacobs Technology, Inc.]" userId="540a3c2b-b1ab-4f28-a3d4-273661ce6eb6" providerId="ADAL" clId="{C4301DBF-5C23-4C6A-A5CF-AC4C519DEE52}" dt="2022-07-13T19:37:51.093" v="963" actId="20577"/>
          <ac:spMkLst>
            <pc:docMk/>
            <pc:sldMk cId="2479775389" sldId="272"/>
            <ac:spMk id="5" creationId="{4DBFDDBF-215C-4DD0-BAF5-BC8440F9BA58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46.792" v="1250" actId="478"/>
          <ac:spMkLst>
            <pc:docMk/>
            <pc:sldMk cId="2479775389" sldId="272"/>
            <ac:spMk id="10" creationId="{E4968455-9355-4532-B72D-B84EC09C8382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3T20:32:19.581" v="1343" actId="20577"/>
          <ac:spMkLst>
            <pc:docMk/>
            <pc:sldMk cId="2479775389" sldId="272"/>
            <ac:spMk id="13" creationId="{36159719-214A-4C0F-AA78-4C2D6CD327CF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3T20:18:51.335" v="1174" actId="20577"/>
          <ac:spMkLst>
            <pc:docMk/>
            <pc:sldMk cId="2479775389" sldId="272"/>
            <ac:spMk id="14" creationId="{768505B1-EA79-468B-9623-3E849F9EB756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46.792" v="1250" actId="478"/>
          <ac:spMkLst>
            <pc:docMk/>
            <pc:sldMk cId="2479775389" sldId="272"/>
            <ac:spMk id="15" creationId="{FF4F8256-4F94-46C3-B85F-3DD473E30203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46.792" v="1250" actId="478"/>
          <ac:spMkLst>
            <pc:docMk/>
            <pc:sldMk cId="2479775389" sldId="272"/>
            <ac:spMk id="17" creationId="{07439B95-05CE-4CF1-97E7-8FABA4FFD11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16.310" v="1298"/>
          <ac:spMkLst>
            <pc:docMk/>
            <pc:sldMk cId="2479775389" sldId="272"/>
            <ac:spMk id="20" creationId="{6EA43A16-4476-4042-85C3-1EE9C6C23BF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16.310" v="1298"/>
          <ac:spMkLst>
            <pc:docMk/>
            <pc:sldMk cId="2479775389" sldId="272"/>
            <ac:spMk id="23" creationId="{D22C8097-2D04-4010-8CA7-8174B221662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16.310" v="1298"/>
          <ac:spMkLst>
            <pc:docMk/>
            <pc:sldMk cId="2479775389" sldId="272"/>
            <ac:spMk id="25" creationId="{14CD952C-EF94-4E01-B8BA-A3644DD64777}"/>
          </ac:spMkLst>
        </pc:spChg>
        <pc:picChg chg="add del mod">
          <ac:chgData name="DEIGHTON, KEVIN D. (JSC-GA)[Jacobs Technology, Inc.]" userId="540a3c2b-b1ab-4f28-a3d4-273661ce6eb6" providerId="ADAL" clId="{C4301DBF-5C23-4C6A-A5CF-AC4C519DEE52}" dt="2022-07-13T20:25:29.110" v="1198" actId="21"/>
          <ac:picMkLst>
            <pc:docMk/>
            <pc:sldMk cId="2479775389" sldId="272"/>
            <ac:picMk id="3" creationId="{86A1FE84-C77F-42CB-981F-FA9952350B56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0:02:22.916" v="993" actId="21"/>
          <ac:picMkLst>
            <pc:docMk/>
            <pc:sldMk cId="2479775389" sldId="272"/>
            <ac:picMk id="18" creationId="{C2CA12C9-21D4-4CF4-B7E6-17E9069F5185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0:25:37.131" v="1202"/>
          <ac:picMkLst>
            <pc:docMk/>
            <pc:sldMk cId="2479775389" sldId="272"/>
            <ac:picMk id="19" creationId="{178851FF-1CDD-49A7-8115-EC3D4FFAC670}"/>
          </ac:picMkLst>
        </pc:picChg>
        <pc:cxnChg chg="del">
          <ac:chgData name="DEIGHTON, KEVIN D. (JSC-GA)[Jacobs Technology, Inc.]" userId="540a3c2b-b1ab-4f28-a3d4-273661ce6eb6" providerId="ADAL" clId="{C4301DBF-5C23-4C6A-A5CF-AC4C519DEE52}" dt="2022-07-13T20:28:46.792" v="1250" actId="478"/>
          <ac:cxnSpMkLst>
            <pc:docMk/>
            <pc:sldMk cId="2479775389" sldId="272"/>
            <ac:cxnSpMk id="11" creationId="{7CE36A5D-4192-46EA-9E14-166EE7584F2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8:46.792" v="1250" actId="478"/>
          <ac:cxnSpMkLst>
            <pc:docMk/>
            <pc:sldMk cId="2479775389" sldId="272"/>
            <ac:cxnSpMk id="12" creationId="{A1F9DB03-2927-4945-B22E-17A4698AFE1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8:46.792" v="1250" actId="478"/>
          <ac:cxnSpMkLst>
            <pc:docMk/>
            <pc:sldMk cId="2479775389" sldId="272"/>
            <ac:cxnSpMk id="16" creationId="{2A505F4E-A1A2-4A19-8AD6-C5DCFEB4311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16.310" v="1298"/>
          <ac:cxnSpMkLst>
            <pc:docMk/>
            <pc:sldMk cId="2479775389" sldId="272"/>
            <ac:cxnSpMk id="21" creationId="{72EBCD51-073C-42B7-A6B0-93A0E70CAD60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16.310" v="1298"/>
          <ac:cxnSpMkLst>
            <pc:docMk/>
            <pc:sldMk cId="2479775389" sldId="272"/>
            <ac:cxnSpMk id="22" creationId="{76F07772-E993-4C15-8F84-1F5A68343717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16.310" v="1298"/>
          <ac:cxnSpMkLst>
            <pc:docMk/>
            <pc:sldMk cId="2479775389" sldId="272"/>
            <ac:cxnSpMk id="24" creationId="{50CAE74F-F9DD-4A09-B603-AD5F68B8DB20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3T20:32:30.798" v="1347" actId="20577"/>
        <pc:sldMkLst>
          <pc:docMk/>
          <pc:sldMk cId="1791212107" sldId="273"/>
        </pc:sldMkLst>
        <pc:spChg chg="mod">
          <ac:chgData name="DEIGHTON, KEVIN D. (JSC-GA)[Jacobs Technology, Inc.]" userId="540a3c2b-b1ab-4f28-a3d4-273661ce6eb6" providerId="ADAL" clId="{C4301DBF-5C23-4C6A-A5CF-AC4C519DEE52}" dt="2022-07-13T19:36:37.249" v="922" actId="20577"/>
          <ac:spMkLst>
            <pc:docMk/>
            <pc:sldMk cId="1791212107" sldId="273"/>
            <ac:spMk id="5" creationId="{4DBFDDBF-215C-4DD0-BAF5-BC8440F9BA58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50.264" v="1251" actId="478"/>
          <ac:spMkLst>
            <pc:docMk/>
            <pc:sldMk cId="1791212107" sldId="273"/>
            <ac:spMk id="10" creationId="{E4968455-9355-4532-B72D-B84EC09C8382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3T20:32:30.798" v="1347" actId="20577"/>
          <ac:spMkLst>
            <pc:docMk/>
            <pc:sldMk cId="1791212107" sldId="273"/>
            <ac:spMk id="13" creationId="{36159719-214A-4C0F-AA78-4C2D6CD327CF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3T20:19:00.566" v="1176" actId="20577"/>
          <ac:spMkLst>
            <pc:docMk/>
            <pc:sldMk cId="1791212107" sldId="273"/>
            <ac:spMk id="14" creationId="{768505B1-EA79-468B-9623-3E849F9EB756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50.264" v="1251" actId="478"/>
          <ac:spMkLst>
            <pc:docMk/>
            <pc:sldMk cId="1791212107" sldId="273"/>
            <ac:spMk id="15" creationId="{FF4F8256-4F94-46C3-B85F-3DD473E30203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3T20:28:50.264" v="1251" actId="478"/>
          <ac:spMkLst>
            <pc:docMk/>
            <pc:sldMk cId="1791212107" sldId="273"/>
            <ac:spMk id="17" creationId="{07439B95-05CE-4CF1-97E7-8FABA4FFD11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17.054" v="1299"/>
          <ac:spMkLst>
            <pc:docMk/>
            <pc:sldMk cId="1791212107" sldId="273"/>
            <ac:spMk id="19" creationId="{34897B00-3DCB-4F08-AC4C-6C044B8DC75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17.054" v="1299"/>
          <ac:spMkLst>
            <pc:docMk/>
            <pc:sldMk cId="1791212107" sldId="273"/>
            <ac:spMk id="22" creationId="{2B4031D8-B048-4E3C-B849-158CE766220A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0:29:17.054" v="1299"/>
          <ac:spMkLst>
            <pc:docMk/>
            <pc:sldMk cId="1791212107" sldId="273"/>
            <ac:spMk id="24" creationId="{A0FE61CD-57BE-4A73-9004-A48E1506D097}"/>
          </ac:spMkLst>
        </pc:spChg>
        <pc:picChg chg="add del mod">
          <ac:chgData name="DEIGHTON, KEVIN D. (JSC-GA)[Jacobs Technology, Inc.]" userId="540a3c2b-b1ab-4f28-a3d4-273661ce6eb6" providerId="ADAL" clId="{C4301DBF-5C23-4C6A-A5CF-AC4C519DEE52}" dt="2022-07-13T20:25:14.440" v="1193" actId="21"/>
          <ac:picMkLst>
            <pc:docMk/>
            <pc:sldMk cId="1791212107" sldId="273"/>
            <ac:picMk id="3" creationId="{33C16721-F35C-4C9F-9A78-61F10DEA5074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0:25:26.070" v="1197"/>
          <ac:picMkLst>
            <pc:docMk/>
            <pc:sldMk cId="1791212107" sldId="273"/>
            <ac:picMk id="18" creationId="{12B254EF-9248-4C21-A04B-D17AAE46BFA3}"/>
          </ac:picMkLst>
        </pc:picChg>
        <pc:cxnChg chg="del">
          <ac:chgData name="DEIGHTON, KEVIN D. (JSC-GA)[Jacobs Technology, Inc.]" userId="540a3c2b-b1ab-4f28-a3d4-273661ce6eb6" providerId="ADAL" clId="{C4301DBF-5C23-4C6A-A5CF-AC4C519DEE52}" dt="2022-07-13T20:28:50.264" v="1251" actId="478"/>
          <ac:cxnSpMkLst>
            <pc:docMk/>
            <pc:sldMk cId="1791212107" sldId="273"/>
            <ac:cxnSpMk id="11" creationId="{7CE36A5D-4192-46EA-9E14-166EE7584F2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8:50.264" v="1251" actId="478"/>
          <ac:cxnSpMkLst>
            <pc:docMk/>
            <pc:sldMk cId="1791212107" sldId="273"/>
            <ac:cxnSpMk id="12" creationId="{A1F9DB03-2927-4945-B22E-17A4698AFE1E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3T20:28:50.264" v="1251" actId="478"/>
          <ac:cxnSpMkLst>
            <pc:docMk/>
            <pc:sldMk cId="1791212107" sldId="273"/>
            <ac:cxnSpMk id="16" creationId="{2A505F4E-A1A2-4A19-8AD6-C5DCFEB4311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17.054" v="1299"/>
          <ac:cxnSpMkLst>
            <pc:docMk/>
            <pc:sldMk cId="1791212107" sldId="273"/>
            <ac:cxnSpMk id="20" creationId="{A10C6A79-0689-4A0D-87C3-5D64182C42B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17.054" v="1299"/>
          <ac:cxnSpMkLst>
            <pc:docMk/>
            <pc:sldMk cId="1791212107" sldId="273"/>
            <ac:cxnSpMk id="21" creationId="{0ABB0300-055A-44FC-B2AC-63A80D4CBD50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0:29:17.054" v="1299"/>
          <ac:cxnSpMkLst>
            <pc:docMk/>
            <pc:sldMk cId="1791212107" sldId="273"/>
            <ac:cxnSpMk id="23" creationId="{C3FD555E-3974-4498-846C-AB85B4AE0928}"/>
          </ac:cxnSpMkLst>
        </pc:cxnChg>
      </pc:sldChg>
      <pc:sldChg chg="addSp delSp modSp new add del mod">
        <pc:chgData name="DEIGHTON, KEVIN D. (JSC-GA)[Jacobs Technology, Inc.]" userId="540a3c2b-b1ab-4f28-a3d4-273661ce6eb6" providerId="ADAL" clId="{C4301DBF-5C23-4C6A-A5CF-AC4C519DEE52}" dt="2022-07-13T22:50:38.486" v="3471"/>
        <pc:sldMkLst>
          <pc:docMk/>
          <pc:sldMk cId="290789311" sldId="274"/>
        </pc:sldMkLst>
        <pc:spChg chg="mod">
          <ac:chgData name="DEIGHTON, KEVIN D. (JSC-GA)[Jacobs Technology, Inc.]" userId="540a3c2b-b1ab-4f28-a3d4-273661ce6eb6" providerId="ADAL" clId="{C4301DBF-5C23-4C6A-A5CF-AC4C519DEE52}" dt="2022-07-13T22:50:38.486" v="3471"/>
          <ac:spMkLst>
            <pc:docMk/>
            <pc:sldMk cId="290789311" sldId="274"/>
            <ac:spMk id="2" creationId="{5CF62457-C2A2-4776-BB3C-29166A99D80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5:17.962" v="1495" actId="1076"/>
          <ac:spMkLst>
            <pc:docMk/>
            <pc:sldMk cId="290789311" sldId="274"/>
            <ac:spMk id="17" creationId="{529FD5AA-FD82-44A2-958A-FF28957C5C78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5:24.566" v="1499" actId="1037"/>
          <ac:spMkLst>
            <pc:docMk/>
            <pc:sldMk cId="290789311" sldId="274"/>
            <ac:spMk id="18" creationId="{6B1AF2D7-8956-400C-93E4-378C5AB474B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5:13.596" v="1494" actId="1076"/>
          <ac:spMkLst>
            <pc:docMk/>
            <pc:sldMk cId="290789311" sldId="274"/>
            <ac:spMk id="19" creationId="{012852F4-6600-49BC-AF98-E52F20A5BCC3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3T22:23:04.903" v="2714" actId="478"/>
          <ac:spMkLst>
            <pc:docMk/>
            <pc:sldMk cId="290789311" sldId="274"/>
            <ac:spMk id="21" creationId="{3706CFFB-2423-43D0-97F5-373BB710A67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2:27:36.638" v="2747" actId="1076"/>
          <ac:spMkLst>
            <pc:docMk/>
            <pc:sldMk cId="290789311" sldId="274"/>
            <ac:spMk id="22" creationId="{77EBF475-933D-469E-851C-E6EEF2C46D9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2:24:09.427" v="2735" actId="1076"/>
          <ac:spMkLst>
            <pc:docMk/>
            <pc:sldMk cId="290789311" sldId="274"/>
            <ac:spMk id="23" creationId="{D369DC0F-9F2A-474C-9A15-28AFE82F5A6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2:24:32.470" v="2743" actId="20577"/>
          <ac:spMkLst>
            <pc:docMk/>
            <pc:sldMk cId="290789311" sldId="274"/>
            <ac:spMk id="24" creationId="{DBF8ECBF-C798-4DF5-88CA-F150582FE52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2:29:53.562" v="2936" actId="255"/>
          <ac:spMkLst>
            <pc:docMk/>
            <pc:sldMk cId="290789311" sldId="274"/>
            <ac:spMk id="45" creationId="{BB2CC16F-915C-442F-B59B-89DE85651A08}"/>
          </ac:spMkLst>
        </pc:spChg>
        <pc:picChg chg="add del">
          <ac:chgData name="DEIGHTON, KEVIN D. (JSC-GA)[Jacobs Technology, Inc.]" userId="540a3c2b-b1ab-4f28-a3d4-273661ce6eb6" providerId="ADAL" clId="{C4301DBF-5C23-4C6A-A5CF-AC4C519DEE52}" dt="2022-07-13T20:57:19.733" v="1453" actId="22"/>
          <ac:picMkLst>
            <pc:docMk/>
            <pc:sldMk cId="290789311" sldId="274"/>
            <ac:picMk id="5" creationId="{36CFECE6-AA6F-4995-83B8-1E32FD4A6BCF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1:03:12.379" v="1475" actId="478"/>
          <ac:picMkLst>
            <pc:docMk/>
            <pc:sldMk cId="290789311" sldId="274"/>
            <ac:picMk id="7" creationId="{C8CF9839-FEEE-4ED1-81B3-FE285CD1034B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1:04:55.712" v="1490" actId="478"/>
          <ac:picMkLst>
            <pc:docMk/>
            <pc:sldMk cId="290789311" sldId="274"/>
            <ac:picMk id="9" creationId="{E8FBFF70-054E-4E45-A1A5-9BFC93D56909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1:03:13.773" v="1476" actId="478"/>
          <ac:picMkLst>
            <pc:docMk/>
            <pc:sldMk cId="290789311" sldId="274"/>
            <ac:picMk id="11" creationId="{CD524336-E9E6-493B-8DAF-D30474AC2448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3T21:03:12.379" v="1475" actId="478"/>
          <ac:picMkLst>
            <pc:docMk/>
            <pc:sldMk cId="290789311" sldId="274"/>
            <ac:picMk id="13" creationId="{520BAE8F-6C3C-400B-89A1-33474C07C59A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1:05:07.158" v="1493" actId="14100"/>
          <ac:picMkLst>
            <pc:docMk/>
            <pc:sldMk cId="290789311" sldId="274"/>
            <ac:picMk id="14" creationId="{1A5961D7-2965-4F31-9548-888CBE1895F6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3T21:05:24.566" v="1499" actId="1037"/>
          <ac:cxnSpMkLst>
            <pc:docMk/>
            <pc:sldMk cId="290789311" sldId="274"/>
            <ac:cxnSpMk id="15" creationId="{26321371-3E2F-4BCB-BB2A-9A38E2FE603D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05:17.962" v="1495" actId="1076"/>
          <ac:cxnSpMkLst>
            <pc:docMk/>
            <pc:sldMk cId="290789311" sldId="274"/>
            <ac:cxnSpMk id="16" creationId="{5FDA5C13-8445-4F08-A8DD-EE4A1A45406A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05:13.596" v="1494" actId="1076"/>
          <ac:cxnSpMkLst>
            <pc:docMk/>
            <pc:sldMk cId="290789311" sldId="274"/>
            <ac:cxnSpMk id="20" creationId="{ABC85FF6-3D0F-4FA4-9E07-8ABC71A5DE46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2:24:32.470" v="2743" actId="20577"/>
          <ac:cxnSpMkLst>
            <pc:docMk/>
            <pc:sldMk cId="290789311" sldId="274"/>
            <ac:cxnSpMk id="25" creationId="{D5001336-6201-4632-9282-EBE44751186E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2:24:32.470" v="2743" actId="20577"/>
          <ac:cxnSpMkLst>
            <pc:docMk/>
            <pc:sldMk cId="290789311" sldId="274"/>
            <ac:cxnSpMk id="28" creationId="{CACB44C4-02F5-4B4B-B8D4-2EA9BC38C86F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2:27:41.800" v="2749" actId="14100"/>
          <ac:cxnSpMkLst>
            <pc:docMk/>
            <pc:sldMk cId="290789311" sldId="274"/>
            <ac:cxnSpMk id="29" creationId="{1D6E041B-6938-4A0F-B0B8-F0CFB0106AF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2:24:15.142" v="2737" actId="14100"/>
          <ac:cxnSpMkLst>
            <pc:docMk/>
            <pc:sldMk cId="290789311" sldId="274"/>
            <ac:cxnSpMk id="30" creationId="{DA49CAD2-D081-448D-9E49-A8210888A85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2:27:39.599" v="2748" actId="14100"/>
          <ac:cxnSpMkLst>
            <pc:docMk/>
            <pc:sldMk cId="290789311" sldId="274"/>
            <ac:cxnSpMk id="31" creationId="{2EB8263F-AE5C-445D-A3D7-C32EDABFF0F6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2:30:13.320" v="2940" actId="1582"/>
          <ac:cxnSpMkLst>
            <pc:docMk/>
            <pc:sldMk cId="290789311" sldId="274"/>
            <ac:cxnSpMk id="46" creationId="{94B723D9-5F16-4D69-9F88-2AEFFAEED21B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8T21:35:19.877" v="5547" actId="14100"/>
        <pc:sldMkLst>
          <pc:docMk/>
          <pc:sldMk cId="798231713" sldId="275"/>
        </pc:sldMkLst>
        <pc:spChg chg="mod">
          <ac:chgData name="DEIGHTON, KEVIN D. (JSC-GA)[Jacobs Technology, Inc.]" userId="540a3c2b-b1ab-4f28-a3d4-273661ce6eb6" providerId="ADAL" clId="{C4301DBF-5C23-4C6A-A5CF-AC4C519DEE52}" dt="2022-07-13T22:50:32.981" v="3470" actId="20577"/>
          <ac:spMkLst>
            <pc:docMk/>
            <pc:sldMk cId="798231713" sldId="275"/>
            <ac:spMk id="2" creationId="{5CF62457-C2A2-4776-BB3C-29166A99D80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35:11.410" v="5539" actId="1076"/>
          <ac:spMkLst>
            <pc:docMk/>
            <pc:sldMk cId="798231713" sldId="275"/>
            <ac:spMk id="4" creationId="{D08712BC-970F-4AFB-98DC-CFAD2800C66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35:13.619" v="5545" actId="1037"/>
          <ac:spMkLst>
            <pc:docMk/>
            <pc:sldMk cId="798231713" sldId="275"/>
            <ac:spMk id="5" creationId="{5CA72A7E-90B3-4782-B597-FF23AC247F05}"/>
          </ac:spMkLst>
        </pc:spChg>
        <pc:spChg chg="add mod ord">
          <ac:chgData name="DEIGHTON, KEVIN D. (JSC-GA)[Jacobs Technology, Inc.]" userId="540a3c2b-b1ab-4f28-a3d4-273661ce6eb6" providerId="ADAL" clId="{C4301DBF-5C23-4C6A-A5CF-AC4C519DEE52}" dt="2022-07-18T20:35:29.878" v="4504" actId="167"/>
          <ac:spMkLst>
            <pc:docMk/>
            <pc:sldMk cId="798231713" sldId="275"/>
            <ac:spMk id="6" creationId="{0467CDA2-DBA6-48D3-98E4-F866273CF12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2:50.161" v="1471"/>
          <ac:spMkLst>
            <pc:docMk/>
            <pc:sldMk cId="798231713" sldId="275"/>
            <ac:spMk id="10" creationId="{581C7750-4A68-47AF-9C2C-ACFAC633228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2:50.161" v="1471"/>
          <ac:spMkLst>
            <pc:docMk/>
            <pc:sldMk cId="798231713" sldId="275"/>
            <ac:spMk id="12" creationId="{58B782E5-C265-4F37-B69E-F26ADB11D2D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2:50.161" v="1471"/>
          <ac:spMkLst>
            <pc:docMk/>
            <pc:sldMk cId="798231713" sldId="275"/>
            <ac:spMk id="14" creationId="{542C5069-42D0-4983-B772-1B1569EFE350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2:50.161" v="1471"/>
          <ac:spMkLst>
            <pc:docMk/>
            <pc:sldMk cId="798231713" sldId="275"/>
            <ac:spMk id="15" creationId="{8B3EEFFD-DC3E-4D92-8163-B01D65A6FC3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3:55.175" v="1481" actId="1076"/>
          <ac:spMkLst>
            <pc:docMk/>
            <pc:sldMk cId="798231713" sldId="275"/>
            <ac:spMk id="18" creationId="{DAE0CA33-5BE2-4113-9505-7EF29B0C5E7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2:33:16.781" v="3044" actId="1037"/>
          <ac:spMkLst>
            <pc:docMk/>
            <pc:sldMk cId="798231713" sldId="275"/>
            <ac:spMk id="19" creationId="{F789E6FD-814F-4B86-A612-8CB7AB1B146B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3:44.715" v="1480" actId="1076"/>
          <ac:spMkLst>
            <pc:docMk/>
            <pc:sldMk cId="798231713" sldId="275"/>
            <ac:spMk id="20" creationId="{CFC7BB34-EC8D-4C50-9306-36297C6108D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4:01.294" v="1483" actId="1076"/>
          <ac:spMkLst>
            <pc:docMk/>
            <pc:sldMk cId="798231713" sldId="275"/>
            <ac:spMk id="25" creationId="{3F74557F-6862-4E09-92D7-14C567AF610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2:33:16.781" v="3044" actId="1037"/>
          <ac:spMkLst>
            <pc:docMk/>
            <pc:sldMk cId="798231713" sldId="275"/>
            <ac:spMk id="26" creationId="{4E3DF350-2152-40E8-82E6-D5EC5F8D1CC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4:01.294" v="1483" actId="1076"/>
          <ac:spMkLst>
            <pc:docMk/>
            <pc:sldMk cId="798231713" sldId="275"/>
            <ac:spMk id="27" creationId="{5EF29560-93D6-45C3-B074-0AC52DC7741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4:29.594" v="1486" actId="1076"/>
          <ac:spMkLst>
            <pc:docMk/>
            <pc:sldMk cId="798231713" sldId="275"/>
            <ac:spMk id="31" creationId="{D959E3AB-C9BD-4BB6-9F6F-1702D15A21B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4:26.240" v="1485" actId="1076"/>
          <ac:spMkLst>
            <pc:docMk/>
            <pc:sldMk cId="798231713" sldId="275"/>
            <ac:spMk id="32" creationId="{645E636C-1088-486C-A537-55BAABF39878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4:37.301" v="1487" actId="1076"/>
          <ac:spMkLst>
            <pc:docMk/>
            <pc:sldMk cId="798231713" sldId="275"/>
            <ac:spMk id="33" creationId="{DB536DFF-FA7B-470B-8454-B2BF1BB3680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4:44.319" v="1489" actId="1076"/>
          <ac:spMkLst>
            <pc:docMk/>
            <pc:sldMk cId="798231713" sldId="275"/>
            <ac:spMk id="37" creationId="{1AA0A527-3700-428D-A57D-39B83DAC3DF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4:44.319" v="1489" actId="1076"/>
          <ac:spMkLst>
            <pc:docMk/>
            <pc:sldMk cId="798231713" sldId="275"/>
            <ac:spMk id="38" creationId="{265AF2F0-E199-48E2-9575-EDEE3002559A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04:44.319" v="1489" actId="1076"/>
          <ac:spMkLst>
            <pc:docMk/>
            <pc:sldMk cId="798231713" sldId="275"/>
            <ac:spMk id="39" creationId="{2CB4678C-A659-418E-9A75-8DA6BD9E7F1D}"/>
          </ac:spMkLst>
        </pc:spChg>
        <pc:spChg chg="add mod ord">
          <ac:chgData name="DEIGHTON, KEVIN D. (JSC-GA)[Jacobs Technology, Inc.]" userId="540a3c2b-b1ab-4f28-a3d4-273661ce6eb6" providerId="ADAL" clId="{C4301DBF-5C23-4C6A-A5CF-AC4C519DEE52}" dt="2022-07-18T20:33:58.620" v="4497" actId="1038"/>
          <ac:spMkLst>
            <pc:docMk/>
            <pc:sldMk cId="798231713" sldId="275"/>
            <ac:spMk id="41" creationId="{0AD04D3B-6E57-40A7-A19B-19B3235B046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35:05.631" v="5538" actId="1076"/>
          <ac:spMkLst>
            <pc:docMk/>
            <pc:sldMk cId="798231713" sldId="275"/>
            <ac:spMk id="50" creationId="{E1181279-9829-4AF4-95D2-43930BF8841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35:01.662" v="5537" actId="1076"/>
          <ac:spMkLst>
            <pc:docMk/>
            <pc:sldMk cId="798231713" sldId="275"/>
            <ac:spMk id="51" creationId="{027A58E6-99CF-454A-8E01-94953235B876}"/>
          </ac:spMkLst>
        </pc:spChg>
        <pc:picChg chg="del mod">
          <ac:chgData name="DEIGHTON, KEVIN D. (JSC-GA)[Jacobs Technology, Inc.]" userId="540a3c2b-b1ab-4f28-a3d4-273661ce6eb6" providerId="ADAL" clId="{C4301DBF-5C23-4C6A-A5CF-AC4C519DEE52}" dt="2022-07-18T20:35:23.830" v="4503" actId="478"/>
          <ac:picMkLst>
            <pc:docMk/>
            <pc:sldMk cId="798231713" sldId="275"/>
            <ac:picMk id="7" creationId="{C8CF9839-FEEE-4ED1-81B3-FE285CD1034B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1:02:50.161" v="1471"/>
          <ac:picMkLst>
            <pc:docMk/>
            <pc:sldMk cId="798231713" sldId="275"/>
            <ac:picMk id="8" creationId="{3338A683-4282-49A7-AAD8-DBDBEDC8DC60}"/>
          </ac:picMkLst>
        </pc:picChg>
        <pc:picChg chg="mod">
          <ac:chgData name="DEIGHTON, KEVIN D. (JSC-GA)[Jacobs Technology, Inc.]" userId="540a3c2b-b1ab-4f28-a3d4-273661ce6eb6" providerId="ADAL" clId="{C4301DBF-5C23-4C6A-A5CF-AC4C519DEE52}" dt="2022-07-13T21:02:23.236" v="1467" actId="14100"/>
          <ac:picMkLst>
            <pc:docMk/>
            <pc:sldMk cId="798231713" sldId="275"/>
            <ac:picMk id="9" creationId="{E8FBFF70-054E-4E45-A1A5-9BFC93D56909}"/>
          </ac:picMkLst>
        </pc:picChg>
        <pc:picChg chg="mod">
          <ac:chgData name="DEIGHTON, KEVIN D. (JSC-GA)[Jacobs Technology, Inc.]" userId="540a3c2b-b1ab-4f28-a3d4-273661ce6eb6" providerId="ADAL" clId="{C4301DBF-5C23-4C6A-A5CF-AC4C519DEE52}" dt="2022-07-13T21:02:56.341" v="1472" actId="1076"/>
          <ac:picMkLst>
            <pc:docMk/>
            <pc:sldMk cId="798231713" sldId="275"/>
            <ac:picMk id="11" creationId="{CD524336-E9E6-493B-8DAF-D30474AC2448}"/>
          </ac:picMkLst>
        </pc:picChg>
        <pc:picChg chg="del mod">
          <ac:chgData name="DEIGHTON, KEVIN D. (JSC-GA)[Jacobs Technology, Inc.]" userId="540a3c2b-b1ab-4f28-a3d4-273661ce6eb6" providerId="ADAL" clId="{C4301DBF-5C23-4C6A-A5CF-AC4C519DEE52}" dt="2022-07-18T20:32:54.280" v="4483" actId="478"/>
          <ac:picMkLst>
            <pc:docMk/>
            <pc:sldMk cId="798231713" sldId="275"/>
            <ac:picMk id="13" creationId="{520BAE8F-6C3C-400B-89A1-33474C07C59A}"/>
          </ac:picMkLst>
        </pc:picChg>
        <pc:picChg chg="add del mod ord">
          <ac:chgData name="DEIGHTON, KEVIN D. (JSC-GA)[Jacobs Technology, Inc.]" userId="540a3c2b-b1ab-4f28-a3d4-273661ce6eb6" providerId="ADAL" clId="{C4301DBF-5C23-4C6A-A5CF-AC4C519DEE52}" dt="2022-07-18T20:33:36.064" v="4488" actId="478"/>
          <ac:picMkLst>
            <pc:docMk/>
            <pc:sldMk cId="798231713" sldId="275"/>
            <ac:picMk id="42" creationId="{3563350C-7767-445A-AED9-935ABA2BE0D8}"/>
          </ac:picMkLst>
        </pc:picChg>
        <pc:picChg chg="add mod ord">
          <ac:chgData name="DEIGHTON, KEVIN D. (JSC-GA)[Jacobs Technology, Inc.]" userId="540a3c2b-b1ab-4f28-a3d4-273661ce6eb6" providerId="ADAL" clId="{C4301DBF-5C23-4C6A-A5CF-AC4C519DEE52}" dt="2022-07-18T20:33:34.040" v="4487" actId="167"/>
          <ac:picMkLst>
            <pc:docMk/>
            <pc:sldMk cId="798231713" sldId="275"/>
            <ac:picMk id="46" creationId="{559DFB93-4AF3-4286-92CC-81F2FEB294EA}"/>
          </ac:picMkLst>
        </pc:picChg>
        <pc:picChg chg="add mod ord">
          <ac:chgData name="DEIGHTON, KEVIN D. (JSC-GA)[Jacobs Technology, Inc.]" userId="540a3c2b-b1ab-4f28-a3d4-273661ce6eb6" providerId="ADAL" clId="{C4301DBF-5C23-4C6A-A5CF-AC4C519DEE52}" dt="2022-07-18T20:35:21.789" v="4502" actId="167"/>
          <ac:picMkLst>
            <pc:docMk/>
            <pc:sldMk cId="798231713" sldId="275"/>
            <ac:picMk id="52" creationId="{754F22FF-4214-4033-8D96-16E4EC3E7E32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3T21:03:40.114" v="1479" actId="1076"/>
          <ac:cxnSpMkLst>
            <pc:docMk/>
            <pc:sldMk cId="798231713" sldId="275"/>
            <ac:cxnSpMk id="16" creationId="{486D77A6-3B6F-4F62-AB81-D7D6ECD80F8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03:55.175" v="1481" actId="1076"/>
          <ac:cxnSpMkLst>
            <pc:docMk/>
            <pc:sldMk cId="798231713" sldId="275"/>
            <ac:cxnSpMk id="17" creationId="{EE3A28F3-56BF-476E-8115-F35364CA28EA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03:44.715" v="1480" actId="1076"/>
          <ac:cxnSpMkLst>
            <pc:docMk/>
            <pc:sldMk cId="798231713" sldId="275"/>
            <ac:cxnSpMk id="21" creationId="{9B9E6DA1-10D4-4EF0-ADD5-5B176B6741A6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3T21:03:34.704" v="1478" actId="478"/>
          <ac:cxnSpMkLst>
            <pc:docMk/>
            <pc:sldMk cId="798231713" sldId="275"/>
            <ac:cxnSpMk id="22" creationId="{6C891496-D75D-4728-90B0-21486E9E50B7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04:01.294" v="1483" actId="1076"/>
          <ac:cxnSpMkLst>
            <pc:docMk/>
            <pc:sldMk cId="798231713" sldId="275"/>
            <ac:cxnSpMk id="23" creationId="{276205C0-C0AC-484A-95B1-0DA5D011B235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04:01.294" v="1483" actId="1076"/>
          <ac:cxnSpMkLst>
            <pc:docMk/>
            <pc:sldMk cId="798231713" sldId="275"/>
            <ac:cxnSpMk id="24" creationId="{3C463AFF-C180-4C62-998E-D5151AB473D7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04:01.294" v="1483" actId="1076"/>
          <ac:cxnSpMkLst>
            <pc:docMk/>
            <pc:sldMk cId="798231713" sldId="275"/>
            <ac:cxnSpMk id="28" creationId="{3CA2F92D-1EEC-4FEB-BE69-095C1D998E4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04:29.594" v="1486" actId="1076"/>
          <ac:cxnSpMkLst>
            <pc:docMk/>
            <pc:sldMk cId="798231713" sldId="275"/>
            <ac:cxnSpMk id="29" creationId="{7CEF3EB9-E3A6-4A50-82CA-F31A4E91DF46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04:37.301" v="1487" actId="1076"/>
          <ac:cxnSpMkLst>
            <pc:docMk/>
            <pc:sldMk cId="798231713" sldId="275"/>
            <ac:cxnSpMk id="30" creationId="{3BF06B19-3429-4890-9945-1DED6ED64F9E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04:26.240" v="1485" actId="1076"/>
          <ac:cxnSpMkLst>
            <pc:docMk/>
            <pc:sldMk cId="798231713" sldId="275"/>
            <ac:cxnSpMk id="34" creationId="{90A0C310-93B2-40A6-AECC-3B41DCB33E5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04:44.319" v="1489" actId="1076"/>
          <ac:cxnSpMkLst>
            <pc:docMk/>
            <pc:sldMk cId="798231713" sldId="275"/>
            <ac:cxnSpMk id="35" creationId="{34916C02-9AE7-4DE7-A4F9-FB11A88E2522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04:44.319" v="1489" actId="1076"/>
          <ac:cxnSpMkLst>
            <pc:docMk/>
            <pc:sldMk cId="798231713" sldId="275"/>
            <ac:cxnSpMk id="36" creationId="{79715CF0-98A4-4EF5-A141-AAD995398F8C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04:44.319" v="1489" actId="1076"/>
          <ac:cxnSpMkLst>
            <pc:docMk/>
            <pc:sldMk cId="798231713" sldId="275"/>
            <ac:cxnSpMk id="40" creationId="{BACD57BE-5ABE-421D-96DB-C7D2C44B0D36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35:19.877" v="5547" actId="14100"/>
          <ac:cxnSpMkLst>
            <pc:docMk/>
            <pc:sldMk cId="798231713" sldId="275"/>
            <ac:cxnSpMk id="43" creationId="{D55791E0-F2CC-418C-8C81-F00589D3E468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35:17.135" v="5546" actId="14100"/>
          <ac:cxnSpMkLst>
            <pc:docMk/>
            <pc:sldMk cId="798231713" sldId="275"/>
            <ac:cxnSpMk id="45" creationId="{BFD12B8D-731D-4736-A42F-CD528601D9ED}"/>
          </ac:cxnSpMkLst>
        </pc:cxnChg>
      </pc:sldChg>
      <pc:sldChg chg="addSp modSp new mod">
        <pc:chgData name="DEIGHTON, KEVIN D. (JSC-GA)[Jacobs Technology, Inc.]" userId="540a3c2b-b1ab-4f28-a3d4-273661ce6eb6" providerId="ADAL" clId="{C4301DBF-5C23-4C6A-A5CF-AC4C519DEE52}" dt="2022-07-13T21:28:37.840" v="1794" actId="20577"/>
        <pc:sldMkLst>
          <pc:docMk/>
          <pc:sldMk cId="2021071357" sldId="276"/>
        </pc:sldMkLst>
        <pc:spChg chg="mod">
          <ac:chgData name="DEIGHTON, KEVIN D. (JSC-GA)[Jacobs Technology, Inc.]" userId="540a3c2b-b1ab-4f28-a3d4-273661ce6eb6" providerId="ADAL" clId="{C4301DBF-5C23-4C6A-A5CF-AC4C519DEE52}" dt="2022-07-13T21:25:29.092" v="1636" actId="20577"/>
          <ac:spMkLst>
            <pc:docMk/>
            <pc:sldMk cId="2021071357" sldId="276"/>
            <ac:spMk id="2" creationId="{C52D196E-93DC-4082-9C43-5530D0858381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24:32.539" v="1583" actId="1076"/>
          <ac:spMkLst>
            <pc:docMk/>
            <pc:sldMk cId="2021071357" sldId="276"/>
            <ac:spMk id="8" creationId="{AE069F10-3BE8-454F-9588-1B434B15921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25:01.820" v="1613" actId="113"/>
          <ac:spMkLst>
            <pc:docMk/>
            <pc:sldMk cId="2021071357" sldId="276"/>
            <ac:spMk id="9" creationId="{07037148-CC13-40AE-AA46-033D7907679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25:16.350" v="1631" actId="1037"/>
          <ac:spMkLst>
            <pc:docMk/>
            <pc:sldMk cId="2021071357" sldId="276"/>
            <ac:spMk id="10" creationId="{78DA6715-743B-4053-8556-9741C825F37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28:37.840" v="1794" actId="20577"/>
          <ac:spMkLst>
            <pc:docMk/>
            <pc:sldMk cId="2021071357" sldId="276"/>
            <ac:spMk id="11" creationId="{14E4CA85-97A1-409F-B7FD-6A4957A477CF}"/>
          </ac:spMkLst>
        </pc:spChg>
        <pc:picChg chg="add mod ord">
          <ac:chgData name="DEIGHTON, KEVIN D. (JSC-GA)[Jacobs Technology, Inc.]" userId="540a3c2b-b1ab-4f28-a3d4-273661ce6eb6" providerId="ADAL" clId="{C4301DBF-5C23-4C6A-A5CF-AC4C519DEE52}" dt="2022-07-13T21:24:15.605" v="1571" actId="166"/>
          <ac:picMkLst>
            <pc:docMk/>
            <pc:sldMk cId="2021071357" sldId="276"/>
            <ac:picMk id="5" creationId="{F42D2444-AA5A-4195-8C9D-B1ED8302471B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1:24:09.991" v="1568" actId="14100"/>
          <ac:picMkLst>
            <pc:docMk/>
            <pc:sldMk cId="2021071357" sldId="276"/>
            <ac:picMk id="7" creationId="{EE3AF082-C109-4379-A34B-AE6D1792C98D}"/>
          </ac:picMkLst>
        </pc:picChg>
      </pc:sldChg>
      <pc:sldChg chg="addSp delSp modSp new mod">
        <pc:chgData name="DEIGHTON, KEVIN D. (JSC-GA)[Jacobs Technology, Inc.]" userId="540a3c2b-b1ab-4f28-a3d4-273661ce6eb6" providerId="ADAL" clId="{C4301DBF-5C23-4C6A-A5CF-AC4C519DEE52}" dt="2022-07-13T21:57:02.340" v="2307" actId="207"/>
        <pc:sldMkLst>
          <pc:docMk/>
          <pc:sldMk cId="3128375210" sldId="277"/>
        </pc:sldMkLst>
        <pc:spChg chg="mod">
          <ac:chgData name="DEIGHTON, KEVIN D. (JSC-GA)[Jacobs Technology, Inc.]" userId="540a3c2b-b1ab-4f28-a3d4-273661ce6eb6" providerId="ADAL" clId="{C4301DBF-5C23-4C6A-A5CF-AC4C519DEE52}" dt="2022-07-13T21:28:54.778" v="1811" actId="20577"/>
          <ac:spMkLst>
            <pc:docMk/>
            <pc:sldMk cId="3128375210" sldId="277"/>
            <ac:spMk id="2" creationId="{D1429E9B-45DF-47B0-8EAA-AF47F34AD54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2:02.796" v="2014" actId="1036"/>
          <ac:spMkLst>
            <pc:docMk/>
            <pc:sldMk cId="3128375210" sldId="277"/>
            <ac:spMk id="4" creationId="{2AB90930-2F45-4C58-8812-2DF4D5D5A5A0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2:02.796" v="2014" actId="1036"/>
          <ac:spMkLst>
            <pc:docMk/>
            <pc:sldMk cId="3128375210" sldId="277"/>
            <ac:spMk id="5" creationId="{62A86802-66A5-4977-B5CB-45328E0EC6B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2:02.796" v="2014" actId="1036"/>
          <ac:spMkLst>
            <pc:docMk/>
            <pc:sldMk cId="3128375210" sldId="277"/>
            <ac:spMk id="6" creationId="{3B0060F7-291D-4F2C-9351-00EE46D9E601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2:02.796" v="2014" actId="1036"/>
          <ac:spMkLst>
            <pc:docMk/>
            <pc:sldMk cId="3128375210" sldId="277"/>
            <ac:spMk id="7" creationId="{9E5CD7DF-042E-4078-BBFF-B6CAD2D1885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2:02.796" v="2014" actId="1036"/>
          <ac:spMkLst>
            <pc:docMk/>
            <pc:sldMk cId="3128375210" sldId="277"/>
            <ac:spMk id="8" creationId="{2C68186B-DACE-4774-AAFF-8C8378AAD1EA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2:02.796" v="2014" actId="1036"/>
          <ac:spMkLst>
            <pc:docMk/>
            <pc:sldMk cId="3128375210" sldId="277"/>
            <ac:spMk id="9" creationId="{1CD71204-61E4-48BF-898D-007FA9B7BF3A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2:02.796" v="2014" actId="1036"/>
          <ac:spMkLst>
            <pc:docMk/>
            <pc:sldMk cId="3128375210" sldId="277"/>
            <ac:spMk id="10" creationId="{F827AE32-A813-431E-AE7F-AA66F137375D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2:02.796" v="2014" actId="1036"/>
          <ac:spMkLst>
            <pc:docMk/>
            <pc:sldMk cId="3128375210" sldId="277"/>
            <ac:spMk id="11" creationId="{A8A9C223-BB97-45CC-82E8-3D43F54E91E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2:02.796" v="2014" actId="1036"/>
          <ac:spMkLst>
            <pc:docMk/>
            <pc:sldMk cId="3128375210" sldId="277"/>
            <ac:spMk id="12" creationId="{AA3CF686-0166-4627-951B-B6D594BF7D1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2:02.796" v="2014" actId="1036"/>
          <ac:spMkLst>
            <pc:docMk/>
            <pc:sldMk cId="3128375210" sldId="277"/>
            <ac:spMk id="15" creationId="{29A5FAE2-1B35-4638-B357-C21715525C7B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2:02.796" v="2014" actId="1036"/>
          <ac:spMkLst>
            <pc:docMk/>
            <pc:sldMk cId="3128375210" sldId="277"/>
            <ac:spMk id="16" creationId="{2D490D59-BA7C-4076-9DA6-ECE1CB9F754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2:02.796" v="2014" actId="1036"/>
          <ac:spMkLst>
            <pc:docMk/>
            <pc:sldMk cId="3128375210" sldId="277"/>
            <ac:spMk id="17" creationId="{9A95CC93-9979-4ED4-BE20-4DFDDA27A948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5:22.611" v="2235" actId="1076"/>
          <ac:spMkLst>
            <pc:docMk/>
            <pc:sldMk cId="3128375210" sldId="277"/>
            <ac:spMk id="64" creationId="{7587E669-0675-4FB2-B19B-470DF3FEAB7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6:31.424" v="2284" actId="207"/>
          <ac:spMkLst>
            <pc:docMk/>
            <pc:sldMk cId="3128375210" sldId="277"/>
            <ac:spMk id="65" creationId="{B3F6C07A-1219-4A51-9C2C-D7B0E9A7683B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7:02.340" v="2307" actId="207"/>
          <ac:spMkLst>
            <pc:docMk/>
            <pc:sldMk cId="3128375210" sldId="277"/>
            <ac:spMk id="66" creationId="{C9F5CCEF-B0F8-462D-8677-E3EAE6863671}"/>
          </ac:spMkLst>
        </pc:sp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13" creationId="{89C57E6B-F813-4AEF-83E2-0AE591BB8142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14" creationId="{5E4FC63B-5312-4157-BCB9-976E4D4E89F7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18" creationId="{6D66182B-8E81-4A38-9DBB-E5AE19FFB9FE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22" creationId="{1B6A8B62-B0F7-45F7-826E-5A7ADAEBB53F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23" creationId="{C83507CD-1A1F-40BC-972D-96734B3CEC90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24" creationId="{18871B93-F79F-47CA-AFFD-B676AC0CFA06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25" creationId="{583D60AC-CCA6-4B9D-81D7-2DBF9D652DE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26" creationId="{0AFB5755-714E-47CC-93EC-F5850A25A118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27" creationId="{B5B0E3D6-A890-4183-8B52-0B00DC6FFD3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28" creationId="{003CCA4D-C499-4F57-8ACA-EB1A7D77009F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29" creationId="{5ACD6571-FAFB-4E1A-BC82-4EFDAC979CAC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30" creationId="{C978FD12-279A-4D76-8694-A780ABDFFAAA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31" creationId="{C0771A0E-9EDB-49B7-858C-36625903154F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32" creationId="{18CC7B26-7A49-46C1-968E-063919917FB3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35" creationId="{42F47425-5F91-47D9-8D81-A40D75BDE081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36" creationId="{3C0662A4-E389-4F2C-9018-9BD48C3A8BD2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37" creationId="{12A39F49-A43B-4536-8248-761D9B1E9A9F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38" creationId="{0AE0B13B-5844-43E0-9EFF-490674FF415C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3T21:50:44.963" v="1948" actId="478"/>
          <ac:cxnSpMkLst>
            <pc:docMk/>
            <pc:sldMk cId="3128375210" sldId="277"/>
            <ac:cxnSpMk id="39" creationId="{85BBABC0-4FF2-4B39-9B5D-3D55AB2448B2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3T21:50:43.402" v="1947" actId="478"/>
          <ac:cxnSpMkLst>
            <pc:docMk/>
            <pc:sldMk cId="3128375210" sldId="277"/>
            <ac:cxnSpMk id="40" creationId="{07F7BF4D-1471-49D6-9912-86BCC92ABD47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41" creationId="{B681E75D-97DB-4833-ACF3-DE112080769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42" creationId="{EBA5B4DC-CF84-4A81-8E5B-6D8F7232EFDC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43" creationId="{6894B7A5-3B19-4270-A17B-AAFF25210D7A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44" creationId="{E1F49211-D3E4-4703-884D-F6A37DB94CD7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45" creationId="{C3DAA65E-237E-48F6-A258-332A5663C1E2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1:52:02.796" v="2014" actId="1036"/>
          <ac:cxnSpMkLst>
            <pc:docMk/>
            <pc:sldMk cId="3128375210" sldId="277"/>
            <ac:cxnSpMk id="46" creationId="{2C2CDFFA-702E-4563-82DA-06BFFB2524BB}"/>
          </ac:cxnSpMkLst>
        </pc:cxnChg>
      </pc:sldChg>
      <pc:sldChg chg="addSp delSp modSp new mod">
        <pc:chgData name="DEIGHTON, KEVIN D. (JSC-GA)[Jacobs Technology, Inc.]" userId="540a3c2b-b1ab-4f28-a3d4-273661ce6eb6" providerId="ADAL" clId="{C4301DBF-5C23-4C6A-A5CF-AC4C519DEE52}" dt="2022-07-13T22:01:27.778" v="2595" actId="1076"/>
        <pc:sldMkLst>
          <pc:docMk/>
          <pc:sldMk cId="3247765278" sldId="278"/>
        </pc:sldMkLst>
        <pc:spChg chg="mod">
          <ac:chgData name="DEIGHTON, KEVIN D. (JSC-GA)[Jacobs Technology, Inc.]" userId="540a3c2b-b1ab-4f28-a3d4-273661ce6eb6" providerId="ADAL" clId="{C4301DBF-5C23-4C6A-A5CF-AC4C519DEE52}" dt="2022-07-13T21:59:25.870" v="2379"/>
          <ac:spMkLst>
            <pc:docMk/>
            <pc:sldMk cId="3247765278" sldId="278"/>
            <ac:spMk id="2" creationId="{C1E5D72F-3B61-4351-BEE7-EE4397C8F2DA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3T21:30:50.329" v="1827" actId="478"/>
          <ac:spMkLst>
            <pc:docMk/>
            <pc:sldMk cId="3247765278" sldId="278"/>
            <ac:spMk id="8" creationId="{4DF00271-BCBE-49EF-8D48-18566E6CDA9A}"/>
          </ac:spMkLst>
        </pc:spChg>
        <pc:spChg chg="add mod ord">
          <ac:chgData name="DEIGHTON, KEVIN D. (JSC-GA)[Jacobs Technology, Inc.]" userId="540a3c2b-b1ab-4f28-a3d4-273661ce6eb6" providerId="ADAL" clId="{C4301DBF-5C23-4C6A-A5CF-AC4C519DEE52}" dt="2022-07-13T21:59:05.159" v="2366" actId="166"/>
          <ac:spMkLst>
            <pc:docMk/>
            <pc:sldMk cId="3247765278" sldId="278"/>
            <ac:spMk id="9" creationId="{768C2FF8-18E4-45A5-BEF9-BC1BC80525AB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1:59:16.214" v="2378" actId="6549"/>
          <ac:spMkLst>
            <pc:docMk/>
            <pc:sldMk cId="3247765278" sldId="278"/>
            <ac:spMk id="16" creationId="{E093886F-9B40-416F-AD55-5CF7FA251F9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2:01:05.323" v="2572" actId="1076"/>
          <ac:spMkLst>
            <pc:docMk/>
            <pc:sldMk cId="3247765278" sldId="278"/>
            <ac:spMk id="17" creationId="{08BB62DE-B689-4095-9971-479C5C66667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2:01:24.800" v="2593" actId="1076"/>
          <ac:spMkLst>
            <pc:docMk/>
            <pc:sldMk cId="3247765278" sldId="278"/>
            <ac:spMk id="18" creationId="{72732EFA-0BBC-46EA-ACFE-C94CD84C745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2:01:27.778" v="2595" actId="1076"/>
          <ac:spMkLst>
            <pc:docMk/>
            <pc:sldMk cId="3247765278" sldId="278"/>
            <ac:spMk id="19" creationId="{A24329EF-8F71-49E4-9DA4-85F4865D30B8}"/>
          </ac:spMkLst>
        </pc:spChg>
        <pc:graphicFrameChg chg="add mod">
          <ac:chgData name="DEIGHTON, KEVIN D. (JSC-GA)[Jacobs Technology, Inc.]" userId="540a3c2b-b1ab-4f28-a3d4-273661ce6eb6" providerId="ADAL" clId="{C4301DBF-5C23-4C6A-A5CF-AC4C519DEE52}" dt="2022-07-13T21:29:57.391" v="1817"/>
          <ac:graphicFrameMkLst>
            <pc:docMk/>
            <pc:sldMk cId="3247765278" sldId="278"/>
            <ac:graphicFrameMk id="4" creationId="{00000000-0008-0000-0300-000002000000}"/>
          </ac:graphicFrameMkLst>
        </pc:graphicFrameChg>
        <pc:graphicFrameChg chg="add mod">
          <ac:chgData name="DEIGHTON, KEVIN D. (JSC-GA)[Jacobs Technology, Inc.]" userId="540a3c2b-b1ab-4f28-a3d4-273661ce6eb6" providerId="ADAL" clId="{C4301DBF-5C23-4C6A-A5CF-AC4C519DEE52}" dt="2022-07-13T21:30:33.339" v="1822"/>
          <ac:graphicFrameMkLst>
            <pc:docMk/>
            <pc:sldMk cId="3247765278" sldId="278"/>
            <ac:graphicFrameMk id="6" creationId="{00000000-0008-0000-0300-000002000000}"/>
          </ac:graphicFrameMkLst>
        </pc:graphicFrameChg>
        <pc:picChg chg="add mod">
          <ac:chgData name="DEIGHTON, KEVIN D. (JSC-GA)[Jacobs Technology, Inc.]" userId="540a3c2b-b1ab-4f28-a3d4-273661ce6eb6" providerId="ADAL" clId="{C4301DBF-5C23-4C6A-A5CF-AC4C519DEE52}" dt="2022-07-13T21:57:48.132" v="2324" actId="1076"/>
          <ac:picMkLst>
            <pc:docMk/>
            <pc:sldMk cId="3247765278" sldId="278"/>
            <ac:picMk id="5" creationId="{F7B38FC0-774F-4C05-83FD-C02375724372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1:57:53.220" v="2325" actId="1076"/>
          <ac:picMkLst>
            <pc:docMk/>
            <pc:sldMk cId="3247765278" sldId="278"/>
            <ac:picMk id="7" creationId="{2C410D8F-857C-4E98-8C54-C297173CAF31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1:57:38.030" v="2319" actId="1076"/>
          <ac:picMkLst>
            <pc:docMk/>
            <pc:sldMk cId="3247765278" sldId="278"/>
            <ac:picMk id="11" creationId="{360C061E-D8B7-4F9E-A7B6-FA59D950FCE5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1:57:59.756" v="2326" actId="1076"/>
          <ac:picMkLst>
            <pc:docMk/>
            <pc:sldMk cId="3247765278" sldId="278"/>
            <ac:picMk id="13" creationId="{47350D33-7D4D-4F15-ADD5-855BDB392927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1:57:32.273" v="2317" actId="571"/>
          <ac:picMkLst>
            <pc:docMk/>
            <pc:sldMk cId="3247765278" sldId="278"/>
            <ac:picMk id="14" creationId="{34758A87-6E41-48F6-9AB1-6B1C66FB1027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1:57:32.273" v="2317" actId="571"/>
          <ac:picMkLst>
            <pc:docMk/>
            <pc:sldMk cId="3247765278" sldId="278"/>
            <ac:picMk id="15" creationId="{55EAB679-B34E-4CEB-B9AD-DD03BE5A9DF8}"/>
          </ac:picMkLst>
        </pc:picChg>
      </pc:sldChg>
      <pc:sldChg chg="addSp modSp new mod">
        <pc:chgData name="DEIGHTON, KEVIN D. (JSC-GA)[Jacobs Technology, Inc.]" userId="540a3c2b-b1ab-4f28-a3d4-273661ce6eb6" providerId="ADAL" clId="{C4301DBF-5C23-4C6A-A5CF-AC4C519DEE52}" dt="2022-07-18T21:13:28.069" v="5088" actId="20577"/>
        <pc:sldMkLst>
          <pc:docMk/>
          <pc:sldMk cId="2079215319" sldId="279"/>
        </pc:sldMkLst>
        <pc:spChg chg="mod">
          <ac:chgData name="DEIGHTON, KEVIN D. (JSC-GA)[Jacobs Technology, Inc.]" userId="540a3c2b-b1ab-4f28-a3d4-273661ce6eb6" providerId="ADAL" clId="{C4301DBF-5C23-4C6A-A5CF-AC4C519DEE52}" dt="2022-07-13T22:50:22.291" v="3464"/>
          <ac:spMkLst>
            <pc:docMk/>
            <pc:sldMk cId="2079215319" sldId="279"/>
            <ac:spMk id="2" creationId="{D05FFFCE-6BF4-426F-A614-E2C9A143CB4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3:40:54.255" v="4176" actId="1076"/>
          <ac:spMkLst>
            <pc:docMk/>
            <pc:sldMk cId="2079215319" sldId="279"/>
            <ac:spMk id="5" creationId="{E62C50E4-11BB-47C8-8553-F0856F6BD22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3:40:46.332" v="4172" actId="14100"/>
          <ac:spMkLst>
            <pc:docMk/>
            <pc:sldMk cId="2079215319" sldId="279"/>
            <ac:spMk id="6" creationId="{7C93FF72-09EF-4DCE-BCA4-9587D73C93FD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13:28.069" v="5088" actId="20577"/>
          <ac:spMkLst>
            <pc:docMk/>
            <pc:sldMk cId="2079215319" sldId="279"/>
            <ac:spMk id="7" creationId="{977287A7-645F-4AFB-842D-4C547E17991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3:42:02.961" v="4226" actId="1076"/>
          <ac:spMkLst>
            <pc:docMk/>
            <pc:sldMk cId="2079215319" sldId="279"/>
            <ac:spMk id="17" creationId="{41BC1CDB-EEBF-4338-8F0F-367C0CC158B3}"/>
          </ac:spMkLst>
        </pc:spChg>
        <pc:picChg chg="add mod">
          <ac:chgData name="DEIGHTON, KEVIN D. (JSC-GA)[Jacobs Technology, Inc.]" userId="540a3c2b-b1ab-4f28-a3d4-273661ce6eb6" providerId="ADAL" clId="{C4301DBF-5C23-4C6A-A5CF-AC4C519DEE52}" dt="2022-07-13T23:39:48.181" v="4073" actId="1076"/>
          <ac:picMkLst>
            <pc:docMk/>
            <pc:sldMk cId="2079215319" sldId="279"/>
            <ac:picMk id="4" creationId="{9B6416CC-39B0-412C-B8FF-F98D60F332EA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3T23:41:29.569" v="4217" actId="14100"/>
          <ac:cxnSpMkLst>
            <pc:docMk/>
            <pc:sldMk cId="2079215319" sldId="279"/>
            <ac:cxnSpMk id="8" creationId="{0695F216-C9FE-42BB-8D52-BB40CCA9F580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3:41:39.199" v="4222" actId="14100"/>
          <ac:cxnSpMkLst>
            <pc:docMk/>
            <pc:sldMk cId="2079215319" sldId="279"/>
            <ac:cxnSpMk id="11" creationId="{34453129-42CC-481A-94A1-D04485C9A9D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13:24.983" v="5072" actId="20577"/>
          <ac:cxnSpMkLst>
            <pc:docMk/>
            <pc:sldMk cId="2079215319" sldId="279"/>
            <ac:cxnSpMk id="12" creationId="{4D04B3EE-AEA3-4704-8B71-9DA1620B6673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3:42:02.961" v="4226" actId="1076"/>
          <ac:cxnSpMkLst>
            <pc:docMk/>
            <pc:sldMk cId="2079215319" sldId="279"/>
            <ac:cxnSpMk id="18" creationId="{1C20D391-5AB2-46A8-A53F-57DFCDB3CA7F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8T21:11:56.206" v="5025" actId="14100"/>
        <pc:sldMkLst>
          <pc:docMk/>
          <pc:sldMk cId="2732950521" sldId="280"/>
        </pc:sldMkLst>
        <pc:spChg chg="mod">
          <ac:chgData name="DEIGHTON, KEVIN D. (JSC-GA)[Jacobs Technology, Inc.]" userId="540a3c2b-b1ab-4f28-a3d4-273661ce6eb6" providerId="ADAL" clId="{C4301DBF-5C23-4C6A-A5CF-AC4C519DEE52}" dt="2022-07-13T22:50:17.334" v="3463" actId="20577"/>
          <ac:spMkLst>
            <pc:docMk/>
            <pc:sldMk cId="2732950521" sldId="280"/>
            <ac:spMk id="2" creationId="{D05FFFCE-6BF4-426F-A614-E2C9A143CB49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4T00:10:24.152" v="4319" actId="1076"/>
          <ac:spMkLst>
            <pc:docMk/>
            <pc:sldMk cId="2732950521" sldId="280"/>
            <ac:spMk id="3" creationId="{0F563587-8B2B-4283-BFAE-15CA9E12323A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11:56.206" v="5025" actId="14100"/>
          <ac:spMkLst>
            <pc:docMk/>
            <pc:sldMk cId="2732950521" sldId="280"/>
            <ac:spMk id="14" creationId="{C9A82968-EC06-4BB3-9D8E-F890B08DBF62}"/>
          </ac:spMkLst>
        </pc:spChg>
        <pc:spChg chg="add del mod ord">
          <ac:chgData name="DEIGHTON, KEVIN D. (JSC-GA)[Jacobs Technology, Inc.]" userId="540a3c2b-b1ab-4f28-a3d4-273661ce6eb6" providerId="ADAL" clId="{C4301DBF-5C23-4C6A-A5CF-AC4C519DEE52}" dt="2022-07-14T00:10:32.708" v="4325" actId="478"/>
          <ac:spMkLst>
            <pc:docMk/>
            <pc:sldMk cId="2732950521" sldId="280"/>
            <ac:spMk id="15" creationId="{8EFE4802-3C43-45E8-A77A-8A87887CD3CA}"/>
          </ac:spMkLst>
        </pc:spChg>
        <pc:spChg chg="add del mod ord">
          <ac:chgData name="DEIGHTON, KEVIN D. (JSC-GA)[Jacobs Technology, Inc.]" userId="540a3c2b-b1ab-4f28-a3d4-273661ce6eb6" providerId="ADAL" clId="{C4301DBF-5C23-4C6A-A5CF-AC4C519DEE52}" dt="2022-07-14T00:10:29.580" v="4323" actId="478"/>
          <ac:spMkLst>
            <pc:docMk/>
            <pc:sldMk cId="2732950521" sldId="280"/>
            <ac:spMk id="16" creationId="{07079356-BF40-4E55-82FB-31A09106BBD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4T00:10:40.074" v="4328" actId="404"/>
          <ac:spMkLst>
            <pc:docMk/>
            <pc:sldMk cId="2732950521" sldId="280"/>
            <ac:spMk id="24" creationId="{9E3A38AD-8ACD-44AE-9A50-F988B7EAF1BE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3T23:37:29.640" v="4057" actId="1076"/>
          <ac:spMkLst>
            <pc:docMk/>
            <pc:sldMk cId="2732950521" sldId="280"/>
            <ac:spMk id="32" creationId="{AE3C9D4F-6F23-4C88-99D4-D80EE048AB1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4T00:09:50.158" v="4285" actId="1037"/>
          <ac:spMkLst>
            <pc:docMk/>
            <pc:sldMk cId="2732950521" sldId="280"/>
            <ac:spMk id="34" creationId="{F96E90C5-FFBC-4C30-B8D8-2EE9C800801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4T00:10:43.800" v="4329" actId="1076"/>
          <ac:spMkLst>
            <pc:docMk/>
            <pc:sldMk cId="2732950521" sldId="280"/>
            <ac:spMk id="37" creationId="{CAA537D3-8AE6-4D65-9058-C230C05A1AE8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0:57:03.514" v="4946" actId="478"/>
          <ac:spMkLst>
            <pc:docMk/>
            <pc:sldMk cId="2732950521" sldId="280"/>
            <ac:spMk id="38" creationId="{640CFA75-6E8F-4BFB-821A-6C4CFB5BFB7E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4T00:09:39.439" v="4261"/>
          <ac:spMkLst>
            <pc:docMk/>
            <pc:sldMk cId="2732950521" sldId="280"/>
            <ac:spMk id="40" creationId="{654C447D-40BC-4F46-B535-FC8DE2CEAAB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4T00:09:39.439" v="4261"/>
          <ac:spMkLst>
            <pc:docMk/>
            <pc:sldMk cId="2732950521" sldId="280"/>
            <ac:spMk id="41" creationId="{9BB9D564-F6F3-40DC-A173-D486477178F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4T00:09:39.439" v="4261"/>
          <ac:spMkLst>
            <pc:docMk/>
            <pc:sldMk cId="2732950521" sldId="280"/>
            <ac:spMk id="42" creationId="{977602BA-B797-45EF-AF35-F4235F7F505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4T00:09:39.439" v="4261"/>
          <ac:spMkLst>
            <pc:docMk/>
            <pc:sldMk cId="2732950521" sldId="280"/>
            <ac:spMk id="43" creationId="{A2CE5E67-8731-4610-8F1E-C08209083FEE}"/>
          </ac:spMkLst>
        </pc:spChg>
        <pc:picChg chg="add del mod">
          <ac:chgData name="DEIGHTON, KEVIN D. (JSC-GA)[Jacobs Technology, Inc.]" userId="540a3c2b-b1ab-4f28-a3d4-273661ce6eb6" providerId="ADAL" clId="{C4301DBF-5C23-4C6A-A5CF-AC4C519DEE52}" dt="2022-07-18T20:53:34.065" v="4945" actId="478"/>
          <ac:picMkLst>
            <pc:docMk/>
            <pc:sldMk cId="2732950521" sldId="280"/>
            <ac:picMk id="5" creationId="{E5B6B0BC-4E8F-433D-A834-04AA6D1147F2}"/>
          </ac:picMkLst>
        </pc:picChg>
        <pc:picChg chg="add del mod ord">
          <ac:chgData name="DEIGHTON, KEVIN D. (JSC-GA)[Jacobs Technology, Inc.]" userId="540a3c2b-b1ab-4f28-a3d4-273661ce6eb6" providerId="ADAL" clId="{C4301DBF-5C23-4C6A-A5CF-AC4C519DEE52}" dt="2022-07-18T21:05:07.696" v="4964" actId="478"/>
          <ac:picMkLst>
            <pc:docMk/>
            <pc:sldMk cId="2732950521" sldId="280"/>
            <ac:picMk id="6" creationId="{05481190-679E-47EA-A776-A1AF2D679341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3:10:00.846" v="3876" actId="2085"/>
          <ac:picMkLst>
            <pc:docMk/>
            <pc:sldMk cId="2732950521" sldId="280"/>
            <ac:picMk id="7" creationId="{F3785A91-AE8E-42F0-85E0-4E9AB93BDEC4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4T00:09:50.158" v="4285" actId="1037"/>
          <ac:picMkLst>
            <pc:docMk/>
            <pc:sldMk cId="2732950521" sldId="280"/>
            <ac:picMk id="9" creationId="{81D4E807-FE5C-4738-B382-1ACDB165C8F3}"/>
          </ac:picMkLst>
        </pc:picChg>
        <pc:picChg chg="add del mod ord">
          <ac:chgData name="DEIGHTON, KEVIN D. (JSC-GA)[Jacobs Technology, Inc.]" userId="540a3c2b-b1ab-4f28-a3d4-273661ce6eb6" providerId="ADAL" clId="{C4301DBF-5C23-4C6A-A5CF-AC4C519DEE52}" dt="2022-07-18T21:05:07.696" v="4964" actId="478"/>
          <ac:picMkLst>
            <pc:docMk/>
            <pc:sldMk cId="2732950521" sldId="280"/>
            <ac:picMk id="10" creationId="{E8CA68A5-5418-47E9-9D1C-DFE58099F8E0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8T20:53:34.065" v="4945" actId="478"/>
          <ac:picMkLst>
            <pc:docMk/>
            <pc:sldMk cId="2732950521" sldId="280"/>
            <ac:picMk id="11" creationId="{80AA65EB-A5FC-4E98-ACC0-20C127976D55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3:09:41.891" v="3869" actId="571"/>
          <ac:picMkLst>
            <pc:docMk/>
            <pc:sldMk cId="2732950521" sldId="280"/>
            <ac:picMk id="12" creationId="{F1DADE7E-C7E7-486C-BDCA-A78E66415C79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3T23:09:41.891" v="3869" actId="571"/>
          <ac:picMkLst>
            <pc:docMk/>
            <pc:sldMk cId="2732950521" sldId="280"/>
            <ac:picMk id="13" creationId="{AC34C9D9-1397-453B-8572-3CA569BBA72A}"/>
          </ac:picMkLst>
        </pc:picChg>
        <pc:picChg chg="add mod ord">
          <ac:chgData name="DEIGHTON, KEVIN D. (JSC-GA)[Jacobs Technology, Inc.]" userId="540a3c2b-b1ab-4f28-a3d4-273661ce6eb6" providerId="ADAL" clId="{C4301DBF-5C23-4C6A-A5CF-AC4C519DEE52}" dt="2022-07-18T21:05:00.029" v="4961" actId="167"/>
          <ac:picMkLst>
            <pc:docMk/>
            <pc:sldMk cId="2732950521" sldId="280"/>
            <ac:picMk id="13" creationId="{CA94BE64-4E2F-49F5-A4E3-9CB373288E53}"/>
          </ac:picMkLst>
        </pc:picChg>
        <pc:picChg chg="add mod ord">
          <ac:chgData name="DEIGHTON, KEVIN D. (JSC-GA)[Jacobs Technology, Inc.]" userId="540a3c2b-b1ab-4f28-a3d4-273661ce6eb6" providerId="ADAL" clId="{C4301DBF-5C23-4C6A-A5CF-AC4C519DEE52}" dt="2022-07-18T21:05:00.029" v="4961" actId="167"/>
          <ac:picMkLst>
            <pc:docMk/>
            <pc:sldMk cId="2732950521" sldId="280"/>
            <ac:picMk id="16" creationId="{5663488F-70E9-4209-A303-0EE0336A8B95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4T00:09:39.439" v="4261"/>
          <ac:picMkLst>
            <pc:docMk/>
            <pc:sldMk cId="2732950521" sldId="280"/>
            <ac:picMk id="39" creationId="{918D28B9-3969-45D8-AD37-EA037EA8DF5D}"/>
          </ac:picMkLst>
        </pc:picChg>
        <pc:cxnChg chg="add del mod">
          <ac:chgData name="DEIGHTON, KEVIN D. (JSC-GA)[Jacobs Technology, Inc.]" userId="540a3c2b-b1ab-4f28-a3d4-273661ce6eb6" providerId="ADAL" clId="{C4301DBF-5C23-4C6A-A5CF-AC4C519DEE52}" dt="2022-07-13T23:35:33.074" v="3962" actId="478"/>
          <ac:cxnSpMkLst>
            <pc:docMk/>
            <pc:sldMk cId="2732950521" sldId="280"/>
            <ac:cxnSpMk id="17" creationId="{562D66AA-A57F-4FB1-B6F4-AFD4A133C82D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4T00:10:19.525" v="4315" actId="478"/>
          <ac:cxnSpMkLst>
            <pc:docMk/>
            <pc:sldMk cId="2732950521" sldId="280"/>
            <ac:cxnSpMk id="18" creationId="{6DEA9847-8383-4055-9659-5D333F20715B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4T00:10:30.599" v="4324" actId="478"/>
          <ac:cxnSpMkLst>
            <pc:docMk/>
            <pc:sldMk cId="2732950521" sldId="280"/>
            <ac:cxnSpMk id="19" creationId="{A7086F17-65D1-4B0C-9659-D03B94130382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4T00:10:40.074" v="4328" actId="404"/>
          <ac:cxnSpMkLst>
            <pc:docMk/>
            <pc:sldMk cId="2732950521" sldId="280"/>
            <ac:cxnSpMk id="25" creationId="{633A371A-8067-4D0F-A8C8-9223DDEFC3A5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4T00:10:40.074" v="4328" actId="404"/>
          <ac:cxnSpMkLst>
            <pc:docMk/>
            <pc:sldMk cId="2732950521" sldId="280"/>
            <ac:cxnSpMk id="26" creationId="{522F181E-DD3F-41FF-B998-DFE225B1F95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3T23:37:29.640" v="4057" actId="1076"/>
          <ac:cxnSpMkLst>
            <pc:docMk/>
            <pc:sldMk cId="2732950521" sldId="280"/>
            <ac:cxnSpMk id="33" creationId="{8BB330C8-AEAA-452A-B8A4-63388EE02E3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4T00:09:50.158" v="4285" actId="1037"/>
          <ac:cxnSpMkLst>
            <pc:docMk/>
            <pc:sldMk cId="2732950521" sldId="280"/>
            <ac:cxnSpMk id="35" creationId="{3CFEC340-2F4F-4A33-B2D3-A14FDDF915E7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11:56.206" v="5025" actId="14100"/>
          <ac:cxnSpMkLst>
            <pc:docMk/>
            <pc:sldMk cId="2732950521" sldId="280"/>
            <ac:cxnSpMk id="54" creationId="{2E892F42-ECE9-44EB-8D4A-F629C1AF159E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11:56.206" v="5025" actId="14100"/>
          <ac:cxnSpMkLst>
            <pc:docMk/>
            <pc:sldMk cId="2732950521" sldId="280"/>
            <ac:cxnSpMk id="55" creationId="{26A3D5F5-A95F-455B-A505-EF45CF736515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8T21:52:41.437" v="5558" actId="1076"/>
        <pc:sldMkLst>
          <pc:docMk/>
          <pc:sldMk cId="736728894" sldId="281"/>
        </pc:sldMkLst>
        <pc:spChg chg="mod">
          <ac:chgData name="DEIGHTON, KEVIN D. (JSC-GA)[Jacobs Technology, Inc.]" userId="540a3c2b-b1ab-4f28-a3d4-273661ce6eb6" providerId="ADAL" clId="{C4301DBF-5C23-4C6A-A5CF-AC4C519DEE52}" dt="2022-07-13T22:50:11.775" v="3456" actId="20577"/>
          <ac:spMkLst>
            <pc:docMk/>
            <pc:sldMk cId="736728894" sldId="281"/>
            <ac:spMk id="2" creationId="{D05FFFCE-6BF4-426F-A614-E2C9A143CB4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17:46.803" v="5197" actId="1076"/>
          <ac:spMkLst>
            <pc:docMk/>
            <pc:sldMk cId="736728894" sldId="281"/>
            <ac:spMk id="10" creationId="{A535ADE1-4A5C-4055-B4A4-1A978EAFDA5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14:42.055" v="5091" actId="20577"/>
          <ac:spMkLst>
            <pc:docMk/>
            <pc:sldMk cId="736728894" sldId="281"/>
            <ac:spMk id="12" creationId="{F4305F60-1A18-48DE-9198-7E14BF81B41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13:32.322" v="5089"/>
          <ac:spMkLst>
            <pc:docMk/>
            <pc:sldMk cId="736728894" sldId="281"/>
            <ac:spMk id="15" creationId="{CFA63481-E9E2-44C6-B221-0829488640B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17:44.298" v="5196" actId="1076"/>
          <ac:spMkLst>
            <pc:docMk/>
            <pc:sldMk cId="736728894" sldId="281"/>
            <ac:spMk id="18" creationId="{A40A13D9-9B8F-4C93-A7D0-B2C30A2B472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52:41.437" v="5558" actId="1076"/>
          <ac:spMkLst>
            <pc:docMk/>
            <pc:sldMk cId="736728894" sldId="281"/>
            <ac:spMk id="20" creationId="{CD295DF5-4FAA-4FBC-9DC6-F22896C85E26}"/>
          </ac:spMkLst>
        </pc:spChg>
        <pc:picChg chg="add del">
          <ac:chgData name="DEIGHTON, KEVIN D. (JSC-GA)[Jacobs Technology, Inc.]" userId="540a3c2b-b1ab-4f28-a3d4-273661ce6eb6" providerId="ADAL" clId="{C4301DBF-5C23-4C6A-A5CF-AC4C519DEE52}" dt="2022-07-18T21:02:01.658" v="4949" actId="478"/>
          <ac:picMkLst>
            <pc:docMk/>
            <pc:sldMk cId="736728894" sldId="281"/>
            <ac:picMk id="5" creationId="{2ECDFABF-445B-4F19-A9EC-30C92C169D56}"/>
          </ac:picMkLst>
        </pc:picChg>
        <pc:picChg chg="add del">
          <ac:chgData name="DEIGHTON, KEVIN D. (JSC-GA)[Jacobs Technology, Inc.]" userId="540a3c2b-b1ab-4f28-a3d4-273661ce6eb6" providerId="ADAL" clId="{C4301DBF-5C23-4C6A-A5CF-AC4C519DEE52}" dt="2022-07-18T21:02:51.439" v="4951" actId="21"/>
          <ac:picMkLst>
            <pc:docMk/>
            <pc:sldMk cId="736728894" sldId="281"/>
            <ac:picMk id="7" creationId="{C4674D47-604A-46E0-811F-1E7EAE65317C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8T21:17:40.335" v="5195" actId="1076"/>
          <ac:picMkLst>
            <pc:docMk/>
            <pc:sldMk cId="736728894" sldId="281"/>
            <ac:picMk id="9" creationId="{36FFEF1A-6389-460D-84EC-6F39AB003DA2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8T21:17:50.583" v="5198" actId="14100"/>
          <ac:cxnSpMkLst>
            <pc:docMk/>
            <pc:sldMk cId="736728894" sldId="281"/>
            <ac:cxnSpMk id="11" creationId="{357CAA62-2B7A-4DA3-A47C-33B513BFDDA0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13:19.452" v="5071" actId="14100"/>
          <ac:cxnSpMkLst>
            <pc:docMk/>
            <pc:sldMk cId="736728894" sldId="281"/>
            <ac:cxnSpMk id="13" creationId="{0EA3F1BD-1F20-4ED1-9822-B1BD9F3AA3A7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13:36.892" v="5090" actId="14100"/>
          <ac:cxnSpMkLst>
            <pc:docMk/>
            <pc:sldMk cId="736728894" sldId="281"/>
            <ac:cxnSpMk id="16" creationId="{89202593-9D0D-45B2-9C6A-2C1177EE11DF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52:41.437" v="5558" actId="1076"/>
          <ac:cxnSpMkLst>
            <pc:docMk/>
            <pc:sldMk cId="736728894" sldId="281"/>
            <ac:cxnSpMk id="21" creationId="{8DD1B9D6-F70A-452C-AB3E-E61EE0570E39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8T21:55:06.420" v="5599" actId="14100"/>
        <pc:sldMkLst>
          <pc:docMk/>
          <pc:sldMk cId="3936621615" sldId="282"/>
        </pc:sldMkLst>
        <pc:spChg chg="mod">
          <ac:chgData name="DEIGHTON, KEVIN D. (JSC-GA)[Jacobs Technology, Inc.]" userId="540a3c2b-b1ab-4f28-a3d4-273661ce6eb6" providerId="ADAL" clId="{C4301DBF-5C23-4C6A-A5CF-AC4C519DEE52}" dt="2022-07-13T22:52:06.342" v="3484" actId="20577"/>
          <ac:spMkLst>
            <pc:docMk/>
            <pc:sldMk cId="3936621615" sldId="282"/>
            <ac:spMk id="2" creationId="{D05FFFCE-6BF4-426F-A614-E2C9A143CB49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1:26:57.495" v="5226" actId="478"/>
          <ac:spMkLst>
            <pc:docMk/>
            <pc:sldMk cId="3936621615" sldId="282"/>
            <ac:spMk id="5" creationId="{6A9C4F7E-992E-44B6-9C2F-A6005BFD5121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1:26:43.120" v="5221" actId="478"/>
          <ac:spMkLst>
            <pc:docMk/>
            <pc:sldMk cId="3936621615" sldId="282"/>
            <ac:spMk id="8" creationId="{CA8C8F41-E5AD-4D06-9BC9-B98895995288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33:05.531" v="5512" actId="1076"/>
          <ac:spMkLst>
            <pc:docMk/>
            <pc:sldMk cId="3936621615" sldId="282"/>
            <ac:spMk id="10" creationId="{2A461F90-D6BC-4399-94DE-FDE7CE71129E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33:05.531" v="5512" actId="1076"/>
          <ac:spMkLst>
            <pc:docMk/>
            <pc:sldMk cId="3936621615" sldId="282"/>
            <ac:spMk id="13" creationId="{A728E291-5564-4C0B-9533-0489D95A6CAA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55:03.852" v="5598" actId="1076"/>
          <ac:spMkLst>
            <pc:docMk/>
            <pc:sldMk cId="3936621615" sldId="282"/>
            <ac:spMk id="14" creationId="{9D04E090-BC11-4085-853B-029D5A809338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33:05.531" v="5512" actId="1076"/>
          <ac:spMkLst>
            <pc:docMk/>
            <pc:sldMk cId="3936621615" sldId="282"/>
            <ac:spMk id="15" creationId="{434575DA-206B-4BAB-BB77-C193F6B445D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53:19.050" v="5569" actId="1076"/>
          <ac:spMkLst>
            <pc:docMk/>
            <pc:sldMk cId="3936621615" sldId="282"/>
            <ac:spMk id="26" creationId="{810A6721-97C8-4D03-B74D-9F82F7A7736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53:26.676" v="5571" actId="1076"/>
          <ac:spMkLst>
            <pc:docMk/>
            <pc:sldMk cId="3936621615" sldId="282"/>
            <ac:spMk id="27" creationId="{E6EE1FDD-2FF9-42C3-91C4-3FE93428670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53:16.847" v="5568" actId="1076"/>
          <ac:spMkLst>
            <pc:docMk/>
            <pc:sldMk cId="3936621615" sldId="282"/>
            <ac:spMk id="28" creationId="{84860F4E-3C88-48FF-8426-A2AA98E289CC}"/>
          </ac:spMkLst>
        </pc:spChg>
        <pc:picChg chg="add mod">
          <ac:chgData name="DEIGHTON, KEVIN D. (JSC-GA)[Jacobs Technology, Inc.]" userId="540a3c2b-b1ab-4f28-a3d4-273661ce6eb6" providerId="ADAL" clId="{C4301DBF-5C23-4C6A-A5CF-AC4C519DEE52}" dt="2022-07-18T21:52:47.653" v="5560" actId="1076"/>
          <ac:picMkLst>
            <pc:docMk/>
            <pc:sldMk cId="3936621615" sldId="282"/>
            <ac:picMk id="4" creationId="{112051B0-4782-466E-9787-5C536003A72D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8T21:33:05.531" v="5512" actId="1076"/>
          <ac:cxnSpMkLst>
            <pc:docMk/>
            <pc:sldMk cId="3936621615" sldId="282"/>
            <ac:cxnSpMk id="6" creationId="{D4746686-08EA-40CD-8C43-B5CFB8AE876F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33:05.531" v="5512" actId="1076"/>
          <ac:cxnSpMkLst>
            <pc:docMk/>
            <pc:sldMk cId="3936621615" sldId="282"/>
            <ac:cxnSpMk id="16" creationId="{3C1BF92A-4A3D-4E52-9A0A-8ECCFB908DE7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33:05.531" v="5512" actId="1076"/>
          <ac:cxnSpMkLst>
            <pc:docMk/>
            <pc:sldMk cId="3936621615" sldId="282"/>
            <ac:cxnSpMk id="17" creationId="{AE70013F-22E4-4D71-ADFD-EA4AB4F67476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55:06.420" v="5599" actId="14100"/>
          <ac:cxnSpMkLst>
            <pc:docMk/>
            <pc:sldMk cId="3936621615" sldId="282"/>
            <ac:cxnSpMk id="18" creationId="{211F1A20-715B-4048-8120-48E5AFA70DD5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53:23.324" v="5570" actId="1076"/>
          <ac:cxnSpMkLst>
            <pc:docMk/>
            <pc:sldMk cId="3936621615" sldId="282"/>
            <ac:cxnSpMk id="24" creationId="{EFB2E247-081B-4F66-86C0-3E94D764E49D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53:12.966" v="5566" actId="1076"/>
          <ac:cxnSpMkLst>
            <pc:docMk/>
            <pc:sldMk cId="3936621615" sldId="282"/>
            <ac:cxnSpMk id="25" creationId="{8EE08BAC-D5B3-4632-BF65-66E8C89D6CDB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53:14.976" v="5567" actId="1076"/>
          <ac:cxnSpMkLst>
            <pc:docMk/>
            <pc:sldMk cId="3936621615" sldId="282"/>
            <ac:cxnSpMk id="29" creationId="{9FB37D50-E471-4510-9627-A672D61A6599}"/>
          </ac:cxnSpMkLst>
        </pc:cxnChg>
      </pc:sldChg>
      <pc:sldChg chg="addSp delSp modSp add mod modClrScheme chgLayout">
        <pc:chgData name="DEIGHTON, KEVIN D. (JSC-GA)[Jacobs Technology, Inc.]" userId="540a3c2b-b1ab-4f28-a3d4-273661ce6eb6" providerId="ADAL" clId="{C4301DBF-5C23-4C6A-A5CF-AC4C519DEE52}" dt="2022-07-18T22:45:43.398" v="7642" actId="20577"/>
        <pc:sldMkLst>
          <pc:docMk/>
          <pc:sldMk cId="3911031882" sldId="283"/>
        </pc:sldMkLst>
        <pc:spChg chg="mod ord">
          <ac:chgData name="DEIGHTON, KEVIN D. (JSC-GA)[Jacobs Technology, Inc.]" userId="540a3c2b-b1ab-4f28-a3d4-273661ce6eb6" providerId="ADAL" clId="{C4301DBF-5C23-4C6A-A5CF-AC4C519DEE52}" dt="2022-07-18T22:42:33.870" v="7312" actId="700"/>
          <ac:spMkLst>
            <pc:docMk/>
            <pc:sldMk cId="3911031882" sldId="283"/>
            <ac:spMk id="2" creationId="{D05FFFCE-6BF4-426F-A614-E2C9A143CB49}"/>
          </ac:spMkLst>
        </pc:spChg>
        <pc:spChg chg="mod ord">
          <ac:chgData name="DEIGHTON, KEVIN D. (JSC-GA)[Jacobs Technology, Inc.]" userId="540a3c2b-b1ab-4f28-a3d4-273661ce6eb6" providerId="ADAL" clId="{C4301DBF-5C23-4C6A-A5CF-AC4C519DEE52}" dt="2022-07-18T22:42:33.870" v="7312" actId="700"/>
          <ac:spMkLst>
            <pc:docMk/>
            <pc:sldMk cId="3911031882" sldId="283"/>
            <ac:spMk id="3" creationId="{0F563587-8B2B-4283-BFAE-15CA9E12323A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2:42:28.813" v="7311" actId="478"/>
          <ac:spMkLst>
            <pc:docMk/>
            <pc:sldMk cId="3911031882" sldId="283"/>
            <ac:spMk id="6" creationId="{C5CAD096-644E-421D-8A8A-4772BF8F3FD4}"/>
          </ac:spMkLst>
        </pc:spChg>
        <pc:spChg chg="add mod ord">
          <ac:chgData name="DEIGHTON, KEVIN D. (JSC-GA)[Jacobs Technology, Inc.]" userId="540a3c2b-b1ab-4f28-a3d4-273661ce6eb6" providerId="ADAL" clId="{C4301DBF-5C23-4C6A-A5CF-AC4C519DEE52}" dt="2022-07-18T22:45:43.398" v="7642" actId="20577"/>
          <ac:spMkLst>
            <pc:docMk/>
            <pc:sldMk cId="3911031882" sldId="283"/>
            <ac:spMk id="7" creationId="{9B4B4AE0-6E49-44B3-8E5F-D8E1116F8A8A}"/>
          </ac:spMkLst>
        </pc:spChg>
        <pc:picChg chg="add mod">
          <ac:chgData name="DEIGHTON, KEVIN D. (JSC-GA)[Jacobs Technology, Inc.]" userId="540a3c2b-b1ab-4f28-a3d4-273661ce6eb6" providerId="ADAL" clId="{C4301DBF-5C23-4C6A-A5CF-AC4C519DEE52}" dt="2022-07-18T22:42:01.404" v="7278" actId="1076"/>
          <ac:picMkLst>
            <pc:docMk/>
            <pc:sldMk cId="3911031882" sldId="283"/>
            <ac:picMk id="5" creationId="{A79778EE-FCEE-4264-817E-203AB9202111}"/>
          </ac:picMkLst>
        </pc:picChg>
      </pc:sldChg>
      <pc:sldChg chg="addSp modSp add mod">
        <pc:chgData name="DEIGHTON, KEVIN D. (JSC-GA)[Jacobs Technology, Inc.]" userId="540a3c2b-b1ab-4f28-a3d4-273661ce6eb6" providerId="ADAL" clId="{C4301DBF-5C23-4C6A-A5CF-AC4C519DEE52}" dt="2022-07-18T22:50:47.156" v="7875" actId="6549"/>
        <pc:sldMkLst>
          <pc:docMk/>
          <pc:sldMk cId="912212536" sldId="284"/>
        </pc:sldMkLst>
        <pc:spChg chg="mod">
          <ac:chgData name="DEIGHTON, KEVIN D. (JSC-GA)[Jacobs Technology, Inc.]" userId="540a3c2b-b1ab-4f28-a3d4-273661ce6eb6" providerId="ADAL" clId="{C4301DBF-5C23-4C6A-A5CF-AC4C519DEE52}" dt="2022-07-13T22:56:01.697" v="3572" actId="20577"/>
          <ac:spMkLst>
            <pc:docMk/>
            <pc:sldMk cId="912212536" sldId="284"/>
            <ac:spMk id="2" creationId="{D05FFFCE-6BF4-426F-A614-E2C9A143CB4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50:47.156" v="7875" actId="6549"/>
          <ac:spMkLst>
            <pc:docMk/>
            <pc:sldMk cId="912212536" sldId="284"/>
            <ac:spMk id="6" creationId="{14422DFF-B0AE-464C-9599-68C462FF987B}"/>
          </ac:spMkLst>
        </pc:spChg>
        <pc:picChg chg="add mod">
          <ac:chgData name="DEIGHTON, KEVIN D. (JSC-GA)[Jacobs Technology, Inc.]" userId="540a3c2b-b1ab-4f28-a3d4-273661ce6eb6" providerId="ADAL" clId="{C4301DBF-5C23-4C6A-A5CF-AC4C519DEE52}" dt="2022-07-18T22:50:12.483" v="7848" actId="1076"/>
          <ac:picMkLst>
            <pc:docMk/>
            <pc:sldMk cId="912212536" sldId="284"/>
            <ac:picMk id="5" creationId="{B1978595-8154-4C04-A2EE-6353784FC7BB}"/>
          </ac:picMkLst>
        </pc:picChg>
      </pc:sldChg>
      <pc:sldChg chg="addSp modSp add mod">
        <pc:chgData name="DEIGHTON, KEVIN D. (JSC-GA)[Jacobs Technology, Inc.]" userId="540a3c2b-b1ab-4f28-a3d4-273661ce6eb6" providerId="ADAL" clId="{C4301DBF-5C23-4C6A-A5CF-AC4C519DEE52}" dt="2022-07-18T22:51:05.863" v="7876"/>
        <pc:sldMkLst>
          <pc:docMk/>
          <pc:sldMk cId="3076195008" sldId="285"/>
        </pc:sldMkLst>
        <pc:spChg chg="mod">
          <ac:chgData name="DEIGHTON, KEVIN D. (JSC-GA)[Jacobs Technology, Inc.]" userId="540a3c2b-b1ab-4f28-a3d4-273661ce6eb6" providerId="ADAL" clId="{C4301DBF-5C23-4C6A-A5CF-AC4C519DEE52}" dt="2022-07-13T22:56:22.745" v="3597" actId="20577"/>
          <ac:spMkLst>
            <pc:docMk/>
            <pc:sldMk cId="3076195008" sldId="285"/>
            <ac:spMk id="2" creationId="{D05FFFCE-6BF4-426F-A614-E2C9A143CB4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51:05.863" v="7876"/>
          <ac:spMkLst>
            <pc:docMk/>
            <pc:sldMk cId="3076195008" sldId="285"/>
            <ac:spMk id="6" creationId="{C91448A5-7879-4FDD-9F75-8ED6D013DE3C}"/>
          </ac:spMkLst>
        </pc:spChg>
        <pc:picChg chg="add mod">
          <ac:chgData name="DEIGHTON, KEVIN D. (JSC-GA)[Jacobs Technology, Inc.]" userId="540a3c2b-b1ab-4f28-a3d4-273661ce6eb6" providerId="ADAL" clId="{C4301DBF-5C23-4C6A-A5CF-AC4C519DEE52}" dt="2022-07-18T22:48:29.798" v="7646" actId="1076"/>
          <ac:picMkLst>
            <pc:docMk/>
            <pc:sldMk cId="3076195008" sldId="285"/>
            <ac:picMk id="5" creationId="{FA13C6A4-29C5-43F5-BF8B-7226348C50DB}"/>
          </ac:picMkLst>
        </pc:picChg>
      </pc:sldChg>
      <pc:sldChg chg="addSp delSp modSp add mod">
        <pc:chgData name="DEIGHTON, KEVIN D. (JSC-GA)[Jacobs Technology, Inc.]" userId="540a3c2b-b1ab-4f28-a3d4-273661ce6eb6" providerId="ADAL" clId="{C4301DBF-5C23-4C6A-A5CF-AC4C519DEE52}" dt="2022-07-18T23:06:28.772" v="8306" actId="14100"/>
        <pc:sldMkLst>
          <pc:docMk/>
          <pc:sldMk cId="3726256001" sldId="286"/>
        </pc:sldMkLst>
        <pc:spChg chg="mod">
          <ac:chgData name="DEIGHTON, KEVIN D. (JSC-GA)[Jacobs Technology, Inc.]" userId="540a3c2b-b1ab-4f28-a3d4-273661ce6eb6" providerId="ADAL" clId="{C4301DBF-5C23-4C6A-A5CF-AC4C519DEE52}" dt="2022-07-13T22:56:30.582" v="3603" actId="20577"/>
          <ac:spMkLst>
            <pc:docMk/>
            <pc:sldMk cId="3726256001" sldId="286"/>
            <ac:spMk id="2" creationId="{D05FFFCE-6BF4-426F-A614-E2C9A143CB49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3:00:00.916" v="7958" actId="478"/>
          <ac:spMkLst>
            <pc:docMk/>
            <pc:sldMk cId="3726256001" sldId="286"/>
            <ac:spMk id="10" creationId="{3A39F732-A1A1-4DB0-9A0C-AC92A09833F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59:56.682" v="7957" actId="1076"/>
          <ac:spMkLst>
            <pc:docMk/>
            <pc:sldMk cId="3726256001" sldId="286"/>
            <ac:spMk id="11" creationId="{622A83E6-83C6-41F9-83A4-3F3E8901A86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59:46.671" v="7953" actId="1076"/>
          <ac:spMkLst>
            <pc:docMk/>
            <pc:sldMk cId="3726256001" sldId="286"/>
            <ac:spMk id="12" creationId="{0F2D6B62-0D64-442A-9CFA-EA98696403E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2:26.328" v="8073" actId="1076"/>
          <ac:spMkLst>
            <pc:docMk/>
            <pc:sldMk cId="3726256001" sldId="286"/>
            <ac:spMk id="18" creationId="{27DB739D-B713-441A-BA11-4F6306EFF7B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2:44.047" v="8091" actId="20577"/>
          <ac:spMkLst>
            <pc:docMk/>
            <pc:sldMk cId="3726256001" sldId="286"/>
            <ac:spMk id="21" creationId="{816D1542-53A5-4617-9E32-68D8C989C25B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3:06.931" v="8116" actId="20577"/>
          <ac:spMkLst>
            <pc:docMk/>
            <pc:sldMk cId="3726256001" sldId="286"/>
            <ac:spMk id="24" creationId="{CA68898B-55F6-445E-A374-14D3DD6D38B1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4:48.589" v="8218" actId="121"/>
          <ac:spMkLst>
            <pc:docMk/>
            <pc:sldMk cId="3726256001" sldId="286"/>
            <ac:spMk id="25" creationId="{ECB8AA34-267C-41C3-9017-61E7044332B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4:23.047" v="8203" actId="121"/>
          <ac:spMkLst>
            <pc:docMk/>
            <pc:sldMk cId="3726256001" sldId="286"/>
            <ac:spMk id="35" creationId="{266D32EA-1792-4045-9DF0-A8C32A29E9CE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6:02.824" v="8294" actId="1076"/>
          <ac:spMkLst>
            <pc:docMk/>
            <pc:sldMk cId="3726256001" sldId="286"/>
            <ac:spMk id="39" creationId="{DA2100EB-1B2A-40B8-A7D6-0E234C45406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5:24.218" v="8258" actId="1076"/>
          <ac:spMkLst>
            <pc:docMk/>
            <pc:sldMk cId="3726256001" sldId="286"/>
            <ac:spMk id="40" creationId="{9F3D94F7-4170-45B2-AF91-DA6177FEC30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5:47.707" v="8290" actId="1076"/>
          <ac:spMkLst>
            <pc:docMk/>
            <pc:sldMk cId="3726256001" sldId="286"/>
            <ac:spMk id="41" creationId="{6105E0E3-24F1-4347-8A41-BA20EB5983EE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5:58.103" v="8293"/>
          <ac:spMkLst>
            <pc:docMk/>
            <pc:sldMk cId="3726256001" sldId="286"/>
            <ac:spMk id="42" creationId="{4247FC01-AF25-4F0E-9C0B-4AA2CECFF393}"/>
          </ac:spMkLst>
        </pc:spChg>
        <pc:picChg chg="add del">
          <ac:chgData name="DEIGHTON, KEVIN D. (JSC-GA)[Jacobs Technology, Inc.]" userId="540a3c2b-b1ab-4f28-a3d4-273661ce6eb6" providerId="ADAL" clId="{C4301DBF-5C23-4C6A-A5CF-AC4C519DEE52}" dt="2022-07-18T22:56:35.980" v="7887" actId="22"/>
          <ac:picMkLst>
            <pc:docMk/>
            <pc:sldMk cId="3726256001" sldId="286"/>
            <ac:picMk id="5" creationId="{FEC1BB70-F1B5-449C-ACF5-3A4FCCB25F19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8T23:03:48.679" v="8164" actId="1076"/>
          <ac:picMkLst>
            <pc:docMk/>
            <pc:sldMk cId="3726256001" sldId="286"/>
            <ac:picMk id="7" creationId="{521D3B39-064C-4E9F-BE3C-404384D8E593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8T22:59:53.229" v="7956" actId="1076"/>
          <ac:cxnSpMkLst>
            <pc:docMk/>
            <pc:sldMk cId="3726256001" sldId="286"/>
            <ac:cxnSpMk id="8" creationId="{44FA25DB-7812-4A8E-8F42-35889AE54FA5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8T23:00:00.916" v="7958" actId="478"/>
          <ac:cxnSpMkLst>
            <pc:docMk/>
            <pc:sldMk cId="3726256001" sldId="286"/>
            <ac:cxnSpMk id="9" creationId="{429A036D-7EEB-46E4-AFF2-CCFB69C545BF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2:59:41.825" v="7952" actId="1076"/>
          <ac:cxnSpMkLst>
            <pc:docMk/>
            <pc:sldMk cId="3726256001" sldId="286"/>
            <ac:cxnSpMk id="13" creationId="{242861CC-05BD-4E03-BD3B-7EC7AA753F8B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2:28.833" v="8074" actId="14100"/>
          <ac:cxnSpMkLst>
            <pc:docMk/>
            <pc:sldMk cId="3726256001" sldId="286"/>
            <ac:cxnSpMk id="19" creationId="{6B4E8CFD-074F-4D05-88D2-B43201AD74F0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2:44.047" v="8091" actId="20577"/>
          <ac:cxnSpMkLst>
            <pc:docMk/>
            <pc:sldMk cId="3726256001" sldId="286"/>
            <ac:cxnSpMk id="22" creationId="{0391877F-F00D-4504-B193-868DA710472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3:44.315" v="8161" actId="14100"/>
          <ac:cxnSpMkLst>
            <pc:docMk/>
            <pc:sldMk cId="3726256001" sldId="286"/>
            <ac:cxnSpMk id="26" creationId="{6983BC8E-3B58-4888-AB19-DA62DF660D7D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3:39.492" v="8159" actId="14100"/>
          <ac:cxnSpMkLst>
            <pc:docMk/>
            <pc:sldMk cId="3726256001" sldId="286"/>
            <ac:cxnSpMk id="27" creationId="{E2E76524-1222-45C6-971D-2091106D6C1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3:53.410" v="8166" actId="14100"/>
          <ac:cxnSpMkLst>
            <pc:docMk/>
            <pc:sldMk cId="3726256001" sldId="286"/>
            <ac:cxnSpMk id="32" creationId="{1535D489-D7E4-4111-98DC-97B61892C6FE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4:30.156" v="8206" actId="14100"/>
          <ac:cxnSpMkLst>
            <pc:docMk/>
            <pc:sldMk cId="3726256001" sldId="286"/>
            <ac:cxnSpMk id="36" creationId="{5B804BDD-E59C-490D-A147-81ED46284ECC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6:13.573" v="8299" actId="208"/>
          <ac:cxnSpMkLst>
            <pc:docMk/>
            <pc:sldMk cId="3726256001" sldId="286"/>
            <ac:cxnSpMk id="43" creationId="{B75648B0-5756-4758-B987-D058FDE54C54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6:24.934" v="8305" actId="14100"/>
          <ac:cxnSpMkLst>
            <pc:docMk/>
            <pc:sldMk cId="3726256001" sldId="286"/>
            <ac:cxnSpMk id="47" creationId="{1F99D348-66A6-4093-A09A-6B0D0BF9152D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6:28.772" v="8306" actId="14100"/>
          <ac:cxnSpMkLst>
            <pc:docMk/>
            <pc:sldMk cId="3726256001" sldId="286"/>
            <ac:cxnSpMk id="48" creationId="{2DFCA220-C4C0-4260-9F50-1C769218B201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9T00:27:49.469" v="9887"/>
        <pc:sldMkLst>
          <pc:docMk/>
          <pc:sldMk cId="3306039920" sldId="287"/>
        </pc:sldMkLst>
        <pc:spChg chg="mod">
          <ac:chgData name="DEIGHTON, KEVIN D. (JSC-GA)[Jacobs Technology, Inc.]" userId="540a3c2b-b1ab-4f28-a3d4-273661ce6eb6" providerId="ADAL" clId="{C4301DBF-5C23-4C6A-A5CF-AC4C519DEE52}" dt="2022-07-19T00:27:49.469" v="9887"/>
          <ac:spMkLst>
            <pc:docMk/>
            <pc:sldMk cId="3306039920" sldId="287"/>
            <ac:spMk id="2" creationId="{D05FFFCE-6BF4-426F-A614-E2C9A143CB49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1:35:26.719" v="5548" actId="478"/>
          <ac:spMkLst>
            <pc:docMk/>
            <pc:sldMk cId="3306039920" sldId="287"/>
            <ac:spMk id="4" creationId="{FE2C49C5-D7FA-4FD6-87A5-FB3A6082CF37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3:15:12.101" v="8473" actId="478"/>
          <ac:spMkLst>
            <pc:docMk/>
            <pc:sldMk cId="3306039920" sldId="287"/>
            <ac:spMk id="5" creationId="{5B229FC3-CA17-4075-ABEC-CDBDDC74408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27:34.180" v="8662" actId="1037"/>
          <ac:spMkLst>
            <pc:docMk/>
            <pc:sldMk cId="3306039920" sldId="287"/>
            <ac:spMk id="8" creationId="{81F09632-7BD2-49E8-A760-D37CE34C2E10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24:31.688" v="8520" actId="1076"/>
          <ac:spMkLst>
            <pc:docMk/>
            <pc:sldMk cId="3306039920" sldId="287"/>
            <ac:spMk id="9" creationId="{ECE3CF16-48CD-427B-B4D7-3A39CC5904B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24:44.671" v="8530" actId="1035"/>
          <ac:spMkLst>
            <pc:docMk/>
            <pc:sldMk cId="3306039920" sldId="287"/>
            <ac:spMk id="10" creationId="{422DE5CB-B3A5-4307-A433-30711AFC5E90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25:06.176" v="8556" actId="1076"/>
          <ac:spMkLst>
            <pc:docMk/>
            <pc:sldMk cId="3306039920" sldId="287"/>
            <ac:spMk id="11" creationId="{35CDC359-58A5-4C1B-A1EA-4E1DCDE7C02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25:10.332" v="8558" actId="1076"/>
          <ac:spMkLst>
            <pc:docMk/>
            <pc:sldMk cId="3306039920" sldId="287"/>
            <ac:spMk id="12" creationId="{80910B9D-FBCC-4A18-A274-DCDE2FE0DD0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25:56.839" v="8608" actId="1035"/>
          <ac:spMkLst>
            <pc:docMk/>
            <pc:sldMk cId="3306039920" sldId="287"/>
            <ac:spMk id="13" creationId="{4CCC24E2-314D-4F7A-9C4C-5E4647D1953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26:21.078" v="8637" actId="1076"/>
          <ac:spMkLst>
            <pc:docMk/>
            <pc:sldMk cId="3306039920" sldId="287"/>
            <ac:spMk id="14" creationId="{DC4108C8-CA28-4983-A116-DD2079070EA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27:47.844" v="8679" actId="1076"/>
          <ac:spMkLst>
            <pc:docMk/>
            <pc:sldMk cId="3306039920" sldId="287"/>
            <ac:spMk id="23" creationId="{8F113FAA-5151-4993-8C0A-E12F22DB1016}"/>
          </ac:spMkLst>
        </pc:spChg>
        <pc:graphicFrameChg chg="add mod">
          <ac:chgData name="DEIGHTON, KEVIN D. (JSC-GA)[Jacobs Technology, Inc.]" userId="540a3c2b-b1ab-4f28-a3d4-273661ce6eb6" providerId="ADAL" clId="{C4301DBF-5C23-4C6A-A5CF-AC4C519DEE52}" dt="2022-07-18T23:15:43.198" v="8476"/>
          <ac:graphicFrameMkLst>
            <pc:docMk/>
            <pc:sldMk cId="3306039920" sldId="287"/>
            <ac:graphicFrameMk id="6" creationId="{F9651FF5-DAA8-44D4-BCA6-4A98A983C78E}"/>
          </ac:graphicFrameMkLst>
        </pc:graphicFrameChg>
        <pc:picChg chg="add mod">
          <ac:chgData name="DEIGHTON, KEVIN D. (JSC-GA)[Jacobs Technology, Inc.]" userId="540a3c2b-b1ab-4f28-a3d4-273661ce6eb6" providerId="ADAL" clId="{C4301DBF-5C23-4C6A-A5CF-AC4C519DEE52}" dt="2022-07-18T23:25:38.350" v="8573" actId="1076"/>
          <ac:picMkLst>
            <pc:docMk/>
            <pc:sldMk cId="3306039920" sldId="287"/>
            <ac:picMk id="7" creationId="{FF53B7AA-054F-4447-A0B8-BA25C6CEDCF1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8T23:27:25.966" v="8650" actId="14100"/>
          <ac:picMkLst>
            <pc:docMk/>
            <pc:sldMk cId="3306039920" sldId="287"/>
            <ac:picMk id="22" creationId="{27A4C174-B195-406C-9868-CC9B0E2B8B26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8T23:26:31.361" v="8640" actId="14100"/>
          <ac:cxnSpMkLst>
            <pc:docMk/>
            <pc:sldMk cId="3306039920" sldId="287"/>
            <ac:cxnSpMk id="15" creationId="{DF981EFA-039F-4517-A450-01B13D4C4201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26:41.934" v="8645" actId="14100"/>
          <ac:cxnSpMkLst>
            <pc:docMk/>
            <pc:sldMk cId="3306039920" sldId="287"/>
            <ac:cxnSpMk id="18" creationId="{FFCCF52E-A189-4634-8C42-0AF0EB4C154A}"/>
          </ac:cxnSpMkLst>
        </pc:cxnChg>
      </pc:sldChg>
      <pc:sldChg chg="addSp delSp modSp new mod">
        <pc:chgData name="DEIGHTON, KEVIN D. (JSC-GA)[Jacobs Technology, Inc.]" userId="540a3c2b-b1ab-4f28-a3d4-273661ce6eb6" providerId="ADAL" clId="{C4301DBF-5C23-4C6A-A5CF-AC4C519DEE52}" dt="2022-07-18T20:50:06.431" v="4937" actId="1035"/>
        <pc:sldMkLst>
          <pc:docMk/>
          <pc:sldMk cId="1481153691" sldId="288"/>
        </pc:sldMkLst>
        <pc:spChg chg="mod">
          <ac:chgData name="DEIGHTON, KEVIN D. (JSC-GA)[Jacobs Technology, Inc.]" userId="540a3c2b-b1ab-4f28-a3d4-273661ce6eb6" providerId="ADAL" clId="{C4301DBF-5C23-4C6A-A5CF-AC4C519DEE52}" dt="2022-07-18T20:36:18.681" v="4506"/>
          <ac:spMkLst>
            <pc:docMk/>
            <pc:sldMk cId="1481153691" sldId="288"/>
            <ac:spMk id="2" creationId="{16CB2FE8-2BAA-4B70-A086-B5E73BB012B9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0:39:17.370" v="4513" actId="478"/>
          <ac:spMkLst>
            <pc:docMk/>
            <pc:sldMk cId="1481153691" sldId="288"/>
            <ac:spMk id="6" creationId="{68634917-5AB3-48A7-A040-801BB3F95748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39:07.535" v="4509"/>
          <ac:spMkLst>
            <pc:docMk/>
            <pc:sldMk cId="1481153691" sldId="288"/>
            <ac:spMk id="11" creationId="{AB2D0778-785E-417A-BD75-0F2A53B7F12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39:07.535" v="4509"/>
          <ac:spMkLst>
            <pc:docMk/>
            <pc:sldMk cId="1481153691" sldId="288"/>
            <ac:spMk id="12" creationId="{3EB7F3B4-1573-4547-9070-EE0565B891A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39:07.535" v="4509"/>
          <ac:spMkLst>
            <pc:docMk/>
            <pc:sldMk cId="1481153691" sldId="288"/>
            <ac:spMk id="13" creationId="{2F686306-6332-4D08-8E41-21F53E534F9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39:07.535" v="4509"/>
          <ac:spMkLst>
            <pc:docMk/>
            <pc:sldMk cId="1481153691" sldId="288"/>
            <ac:spMk id="17" creationId="{A0F29999-C71A-4319-BD59-F96420EC8BD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39:07.535" v="4509"/>
          <ac:spMkLst>
            <pc:docMk/>
            <pc:sldMk cId="1481153691" sldId="288"/>
            <ac:spMk id="18" creationId="{10D938AC-7D43-4794-AE72-5D3BBDEA79A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39:07.535" v="4509"/>
          <ac:spMkLst>
            <pc:docMk/>
            <pc:sldMk cId="1481153691" sldId="288"/>
            <ac:spMk id="19" creationId="{9CB07A58-F53B-4A9F-98D8-D2140F6714B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40:13.028" v="4557" actId="1038"/>
          <ac:spMkLst>
            <pc:docMk/>
            <pc:sldMk cId="1481153691" sldId="288"/>
            <ac:spMk id="25" creationId="{65BFEAD1-6B5C-425D-B1D7-1DC7DFA13AA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40:13.028" v="4557" actId="1038"/>
          <ac:spMkLst>
            <pc:docMk/>
            <pc:sldMk cId="1481153691" sldId="288"/>
            <ac:spMk id="26" creationId="{97C096EF-8A4F-4165-91B7-EFF10E95201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40:13.028" v="4557" actId="1038"/>
          <ac:spMkLst>
            <pc:docMk/>
            <pc:sldMk cId="1481153691" sldId="288"/>
            <ac:spMk id="27" creationId="{7042F26A-69DE-47CA-81AE-71006F24323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40:56.244" v="4570" actId="207"/>
          <ac:spMkLst>
            <pc:docMk/>
            <pc:sldMk cId="1481153691" sldId="288"/>
            <ac:spMk id="29" creationId="{F2621A42-F5EA-44CF-97C6-A880391425D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41:10.075" v="4586" actId="1076"/>
          <ac:spMkLst>
            <pc:docMk/>
            <pc:sldMk cId="1481153691" sldId="288"/>
            <ac:spMk id="30" creationId="{29A1150A-F0AB-42A0-9D64-B3AE6C5C108B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41:42.853" v="4602" actId="1076"/>
          <ac:spMkLst>
            <pc:docMk/>
            <pc:sldMk cId="1481153691" sldId="288"/>
            <ac:spMk id="31" creationId="{0E335685-2DA0-4381-8561-C9B7DFFBA4F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49:42.418" v="4921" actId="1076"/>
          <ac:spMkLst>
            <pc:docMk/>
            <pc:sldMk cId="1481153691" sldId="288"/>
            <ac:spMk id="32" creationId="{5DE43938-9F8A-47A3-A3FD-6D38404414E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50:06.431" v="4937" actId="1035"/>
          <ac:spMkLst>
            <pc:docMk/>
            <pc:sldMk cId="1481153691" sldId="288"/>
            <ac:spMk id="34" creationId="{29BF9FC7-252A-403E-85BF-739AC34F1E4D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0:49:34.415" v="4919"/>
          <ac:spMkLst>
            <pc:docMk/>
            <pc:sldMk cId="1481153691" sldId="288"/>
            <ac:spMk id="35" creationId="{A5A144A2-C0BA-4F5A-B0E0-D91866C0A6B4}"/>
          </ac:spMkLst>
        </pc:spChg>
        <pc:graphicFrameChg chg="add mod modGraphic">
          <ac:chgData name="DEIGHTON, KEVIN D. (JSC-GA)[Jacobs Technology, Inc.]" userId="540a3c2b-b1ab-4f28-a3d4-273661ce6eb6" providerId="ADAL" clId="{C4301DBF-5C23-4C6A-A5CF-AC4C519DEE52}" dt="2022-07-18T20:49:55.530" v="4933" actId="1035"/>
          <ac:graphicFrameMkLst>
            <pc:docMk/>
            <pc:sldMk cId="1481153691" sldId="288"/>
            <ac:graphicFrameMk id="33" creationId="{3362DD18-122C-44A7-A0C2-DC45E6350E87}"/>
          </ac:graphicFrameMkLst>
        </pc:graphicFrameChg>
        <pc:picChg chg="add del mod ord">
          <ac:chgData name="DEIGHTON, KEVIN D. (JSC-GA)[Jacobs Technology, Inc.]" userId="540a3c2b-b1ab-4f28-a3d4-273661ce6eb6" providerId="ADAL" clId="{C4301DBF-5C23-4C6A-A5CF-AC4C519DEE52}" dt="2022-07-18T20:39:45.071" v="4522" actId="478"/>
          <ac:picMkLst>
            <pc:docMk/>
            <pc:sldMk cId="1481153691" sldId="288"/>
            <ac:picMk id="5" creationId="{7DAAE187-D969-4D49-9A4E-1128C419C89B}"/>
          </ac:picMkLst>
        </pc:picChg>
        <pc:picChg chg="add mod ord">
          <ac:chgData name="DEIGHTON, KEVIN D. (JSC-GA)[Jacobs Technology, Inc.]" userId="540a3c2b-b1ab-4f28-a3d4-273661ce6eb6" providerId="ADAL" clId="{C4301DBF-5C23-4C6A-A5CF-AC4C519DEE52}" dt="2022-07-18T20:39:44.009" v="4521" actId="167"/>
          <ac:picMkLst>
            <pc:docMk/>
            <pc:sldMk cId="1481153691" sldId="288"/>
            <ac:picMk id="7" creationId="{5413D497-473A-4935-9331-7BB049C57688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8T20:39:07.535" v="4509"/>
          <ac:picMkLst>
            <pc:docMk/>
            <pc:sldMk cId="1481153691" sldId="288"/>
            <ac:picMk id="8" creationId="{9E3CAA43-1416-459E-8484-A8FD3B37C0EE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8T20:40:13.028" v="4557" actId="1038"/>
          <ac:picMkLst>
            <pc:docMk/>
            <pc:sldMk cId="1481153691" sldId="288"/>
            <ac:picMk id="21" creationId="{73FD96AB-6FAB-4501-ACF1-9473AAAF3634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8T20:39:40.879" v="4520" actId="478"/>
          <ac:picMkLst>
            <pc:docMk/>
            <pc:sldMk cId="1481153691" sldId="288"/>
            <ac:picMk id="22" creationId="{6B9D794B-53CB-47F5-B216-7D6474E09F23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8T20:39:07.535" v="4509"/>
          <ac:cxnSpMkLst>
            <pc:docMk/>
            <pc:sldMk cId="1481153691" sldId="288"/>
            <ac:cxnSpMk id="9" creationId="{D9BEC11A-A0E8-46C5-9B69-505A04C9B97F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0:39:07.535" v="4509"/>
          <ac:cxnSpMkLst>
            <pc:docMk/>
            <pc:sldMk cId="1481153691" sldId="288"/>
            <ac:cxnSpMk id="10" creationId="{60CA763E-1257-4F7E-A5B2-9CAE1B9DBB0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0:39:07.535" v="4509"/>
          <ac:cxnSpMkLst>
            <pc:docMk/>
            <pc:sldMk cId="1481153691" sldId="288"/>
            <ac:cxnSpMk id="14" creationId="{30B1951C-275A-4703-9A26-6107D0370EE7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0:39:07.535" v="4509"/>
          <ac:cxnSpMkLst>
            <pc:docMk/>
            <pc:sldMk cId="1481153691" sldId="288"/>
            <ac:cxnSpMk id="15" creationId="{6CB3DF70-84F5-4C8B-BB02-C07ACC2F52E1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0:39:07.535" v="4509"/>
          <ac:cxnSpMkLst>
            <pc:docMk/>
            <pc:sldMk cId="1481153691" sldId="288"/>
            <ac:cxnSpMk id="16" creationId="{4D44C6FA-B508-4387-834C-6442A3A09F60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0:39:07.535" v="4509"/>
          <ac:cxnSpMkLst>
            <pc:docMk/>
            <pc:sldMk cId="1481153691" sldId="288"/>
            <ac:cxnSpMk id="20" creationId="{BC430123-D35F-4721-A0D6-1C476A9B5743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0:40:13.028" v="4557" actId="1038"/>
          <ac:cxnSpMkLst>
            <pc:docMk/>
            <pc:sldMk cId="1481153691" sldId="288"/>
            <ac:cxnSpMk id="23" creationId="{3B921049-3C3B-4131-82B4-657D4555F40B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0:40:13.028" v="4557" actId="1038"/>
          <ac:cxnSpMkLst>
            <pc:docMk/>
            <pc:sldMk cId="1481153691" sldId="288"/>
            <ac:cxnSpMk id="24" creationId="{AF182950-98D7-45B9-BC11-AFE31C07F0B0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0:40:13.028" v="4557" actId="1038"/>
          <ac:cxnSpMkLst>
            <pc:docMk/>
            <pc:sldMk cId="1481153691" sldId="288"/>
            <ac:cxnSpMk id="28" creationId="{FDFF234E-DBDA-4F43-A95E-0EBD5202D7D9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8T21:11:38.220" v="5022" actId="20577"/>
        <pc:sldMkLst>
          <pc:docMk/>
          <pc:sldMk cId="3691869287" sldId="289"/>
        </pc:sldMkLst>
        <pc:spChg chg="add mod">
          <ac:chgData name="DEIGHTON, KEVIN D. (JSC-GA)[Jacobs Technology, Inc.]" userId="540a3c2b-b1ab-4f28-a3d4-273661ce6eb6" providerId="ADAL" clId="{C4301DBF-5C23-4C6A-A5CF-AC4C519DEE52}" dt="2022-07-18T21:07:33.446" v="4971"/>
          <ac:spMkLst>
            <pc:docMk/>
            <pc:sldMk cId="3691869287" sldId="289"/>
            <ac:spMk id="11" creationId="{2237A331-48A8-4D82-B9BF-4F4B634CBC2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11:38.220" v="5022" actId="20577"/>
          <ac:spMkLst>
            <pc:docMk/>
            <pc:sldMk cId="3691869287" sldId="289"/>
            <ac:spMk id="14" creationId="{AE212EB6-07F0-48DE-BB1B-5117571A4DE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11:04.459" v="4993" actId="1076"/>
          <ac:spMkLst>
            <pc:docMk/>
            <pc:sldMk cId="3691869287" sldId="289"/>
            <ac:spMk id="15" creationId="{42A5E11C-4A85-4A34-AAAA-68152B3D721D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07:33.446" v="4971"/>
          <ac:spMkLst>
            <pc:docMk/>
            <pc:sldMk cId="3691869287" sldId="289"/>
            <ac:spMk id="18" creationId="{3C1948DF-F494-4FAE-B3DB-798808F7E9D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07:33.446" v="4971"/>
          <ac:spMkLst>
            <pc:docMk/>
            <pc:sldMk cId="3691869287" sldId="289"/>
            <ac:spMk id="20" creationId="{530153AB-DC22-4064-9ECF-E21C0E2D4E1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10:56.769" v="4992" actId="20577"/>
          <ac:spMkLst>
            <pc:docMk/>
            <pc:sldMk cId="3691869287" sldId="289"/>
            <ac:spMk id="22" creationId="{64DC45AD-8F87-4D16-98A5-76FD5F8B824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07:33.446" v="4971"/>
          <ac:spMkLst>
            <pc:docMk/>
            <pc:sldMk cId="3691869287" sldId="289"/>
            <ac:spMk id="24" creationId="{259BA8DF-4235-42B1-AFC4-F4E2F126449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07:33.446" v="4971"/>
          <ac:spMkLst>
            <pc:docMk/>
            <pc:sldMk cId="3691869287" sldId="289"/>
            <ac:spMk id="25" creationId="{E5DFC4C2-9B2C-4486-9D36-07639C1222A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07:33.446" v="4971"/>
          <ac:spMkLst>
            <pc:docMk/>
            <pc:sldMk cId="3691869287" sldId="289"/>
            <ac:spMk id="26" creationId="{28526B8B-2B6D-4D5B-93B9-1BC2D038BD7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07:33.446" v="4971"/>
          <ac:spMkLst>
            <pc:docMk/>
            <pc:sldMk cId="3691869287" sldId="289"/>
            <ac:spMk id="27" creationId="{11FFF30A-D77F-4FEB-8A5F-33698FCF0D08}"/>
          </ac:spMkLst>
        </pc:spChg>
        <pc:picChg chg="mod ord">
          <ac:chgData name="DEIGHTON, KEVIN D. (JSC-GA)[Jacobs Technology, Inc.]" userId="540a3c2b-b1ab-4f28-a3d4-273661ce6eb6" providerId="ADAL" clId="{C4301DBF-5C23-4C6A-A5CF-AC4C519DEE52}" dt="2022-07-18T21:08:33.095" v="4985" actId="1076"/>
          <ac:picMkLst>
            <pc:docMk/>
            <pc:sldMk cId="3691869287" sldId="289"/>
            <ac:picMk id="5" creationId="{2ECDFABF-445B-4F19-A9EC-30C92C169D56}"/>
          </ac:picMkLst>
        </pc:picChg>
        <pc:picChg chg="add mod ord">
          <ac:chgData name="DEIGHTON, KEVIN D. (JSC-GA)[Jacobs Technology, Inc.]" userId="540a3c2b-b1ab-4f28-a3d4-273661ce6eb6" providerId="ADAL" clId="{C4301DBF-5C23-4C6A-A5CF-AC4C519DEE52}" dt="2022-07-18T21:08:30.208" v="4984" actId="1076"/>
          <ac:picMkLst>
            <pc:docMk/>
            <pc:sldMk cId="3691869287" sldId="289"/>
            <ac:picMk id="6" creationId="{A3A68396-1C12-4CB7-983E-F40C383CC622}"/>
          </ac:picMkLst>
        </pc:picChg>
        <pc:picChg chg="add mod ord">
          <ac:chgData name="DEIGHTON, KEVIN D. (JSC-GA)[Jacobs Technology, Inc.]" userId="540a3c2b-b1ab-4f28-a3d4-273661ce6eb6" providerId="ADAL" clId="{C4301DBF-5C23-4C6A-A5CF-AC4C519DEE52}" dt="2022-07-18T21:08:35.258" v="4986" actId="1076"/>
          <ac:picMkLst>
            <pc:docMk/>
            <pc:sldMk cId="3691869287" sldId="289"/>
            <ac:picMk id="7" creationId="{FB068E53-7A4C-49BF-982F-480F84032411}"/>
          </ac:picMkLst>
        </pc:picChg>
        <pc:picChg chg="add mod ord">
          <ac:chgData name="DEIGHTON, KEVIN D. (JSC-GA)[Jacobs Technology, Inc.]" userId="540a3c2b-b1ab-4f28-a3d4-273661ce6eb6" providerId="ADAL" clId="{C4301DBF-5C23-4C6A-A5CF-AC4C519DEE52}" dt="2022-07-18T21:08:26.751" v="4983" actId="1076"/>
          <ac:picMkLst>
            <pc:docMk/>
            <pc:sldMk cId="3691869287" sldId="289"/>
            <ac:picMk id="8" creationId="{BAE92A91-808F-481E-B714-AC79B84173FD}"/>
          </ac:picMkLst>
        </pc:picChg>
        <pc:picChg chg="add del mod ord">
          <ac:chgData name="DEIGHTON, KEVIN D. (JSC-GA)[Jacobs Technology, Inc.]" userId="540a3c2b-b1ab-4f28-a3d4-273661ce6eb6" providerId="ADAL" clId="{C4301DBF-5C23-4C6A-A5CF-AC4C519DEE52}" dt="2022-07-18T21:08:22.651" v="4982" actId="478"/>
          <ac:picMkLst>
            <pc:docMk/>
            <pc:sldMk cId="3691869287" sldId="289"/>
            <ac:picMk id="9" creationId="{3596D2DB-A4C3-4809-8D9F-F9376DA8E983}"/>
          </ac:picMkLst>
        </pc:picChg>
        <pc:picChg chg="add del mod ord">
          <ac:chgData name="DEIGHTON, KEVIN D. (JSC-GA)[Jacobs Technology, Inc.]" userId="540a3c2b-b1ab-4f28-a3d4-273661ce6eb6" providerId="ADAL" clId="{C4301DBF-5C23-4C6A-A5CF-AC4C519DEE52}" dt="2022-07-18T21:08:22.651" v="4982" actId="478"/>
          <ac:picMkLst>
            <pc:docMk/>
            <pc:sldMk cId="3691869287" sldId="289"/>
            <ac:picMk id="10" creationId="{6A217D72-25DA-4FD8-B648-83ACC8786EBC}"/>
          </ac:picMkLst>
        </pc:picChg>
        <pc:picChg chg="add del mod ord">
          <ac:chgData name="DEIGHTON, KEVIN D. (JSC-GA)[Jacobs Technology, Inc.]" userId="540a3c2b-b1ab-4f28-a3d4-273661ce6eb6" providerId="ADAL" clId="{C4301DBF-5C23-4C6A-A5CF-AC4C519DEE52}" dt="2022-07-18T21:08:22.651" v="4982" actId="478"/>
          <ac:picMkLst>
            <pc:docMk/>
            <pc:sldMk cId="3691869287" sldId="289"/>
            <ac:picMk id="12" creationId="{4C553F9B-30D5-4419-B87C-7E2A2961CF54}"/>
          </ac:picMkLst>
        </pc:picChg>
        <pc:picChg chg="add del mod ord">
          <ac:chgData name="DEIGHTON, KEVIN D. (JSC-GA)[Jacobs Technology, Inc.]" userId="540a3c2b-b1ab-4f28-a3d4-273661ce6eb6" providerId="ADAL" clId="{C4301DBF-5C23-4C6A-A5CF-AC4C519DEE52}" dt="2022-07-18T21:08:22.651" v="4982" actId="478"/>
          <ac:picMkLst>
            <pc:docMk/>
            <pc:sldMk cId="3691869287" sldId="289"/>
            <ac:picMk id="13" creationId="{34CB9E14-2F49-45F4-9CE2-B73C5F8A04B3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8T21:07:33.446" v="4971"/>
          <ac:picMkLst>
            <pc:docMk/>
            <pc:sldMk cId="3691869287" sldId="289"/>
            <ac:picMk id="23" creationId="{7CFDDF3A-CA6F-4703-A120-43F1F18E8A55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8T21:11:09.079" v="4995" actId="14100"/>
          <ac:cxnSpMkLst>
            <pc:docMk/>
            <pc:sldMk cId="3691869287" sldId="289"/>
            <ac:cxnSpMk id="16" creationId="{9392C8CA-D723-4D92-8935-1121F16FFDD6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11:06.380" v="4994" actId="14100"/>
          <ac:cxnSpMkLst>
            <pc:docMk/>
            <pc:sldMk cId="3691869287" sldId="289"/>
            <ac:cxnSpMk id="17" creationId="{4F179439-AB1E-422F-9F52-44644917DA2E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07:33.446" v="4971"/>
          <ac:cxnSpMkLst>
            <pc:docMk/>
            <pc:sldMk cId="3691869287" sldId="289"/>
            <ac:cxnSpMk id="19" creationId="{FA2F6621-D3D2-443C-B939-A7971C87B44B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07:33.446" v="4971"/>
          <ac:cxnSpMkLst>
            <pc:docMk/>
            <pc:sldMk cId="3691869287" sldId="289"/>
            <ac:cxnSpMk id="21" creationId="{5AFA45AD-5CD8-43B2-B299-D0111166B84C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11:21.879" v="4999" actId="14100"/>
          <ac:cxnSpMkLst>
            <pc:docMk/>
            <pc:sldMk cId="3691869287" sldId="289"/>
            <ac:cxnSpMk id="28" creationId="{18FAAEE2-52FE-47A6-9FDD-034C24732830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1:11:24.982" v="5000" actId="14100"/>
          <ac:cxnSpMkLst>
            <pc:docMk/>
            <pc:sldMk cId="3691869287" sldId="289"/>
            <ac:cxnSpMk id="29" creationId="{28E7A456-266B-4E65-BFCA-EA9315DEE149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8T22:57:33.219" v="7943" actId="478"/>
        <pc:sldMkLst>
          <pc:docMk/>
          <pc:sldMk cId="1906222800" sldId="290"/>
        </pc:sldMkLst>
        <pc:spChg chg="add mod">
          <ac:chgData name="DEIGHTON, KEVIN D. (JSC-GA)[Jacobs Technology, Inc.]" userId="540a3c2b-b1ab-4f28-a3d4-273661ce6eb6" providerId="ADAL" clId="{C4301DBF-5C23-4C6A-A5CF-AC4C519DEE52}" dt="2022-07-18T22:57:08.730" v="7915" actId="1037"/>
          <ac:spMkLst>
            <pc:docMk/>
            <pc:sldMk cId="1906222800" sldId="290"/>
            <ac:spMk id="9" creationId="{C54E5273-9409-49C4-85FD-70EF7196678E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57:08.730" v="7915" actId="1037"/>
          <ac:spMkLst>
            <pc:docMk/>
            <pc:sldMk cId="1906222800" sldId="290"/>
            <ac:spMk id="14" creationId="{35D2908A-A401-4256-8A1F-F72CAD329B2E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57:01.862" v="7889"/>
          <ac:spMkLst>
            <pc:docMk/>
            <pc:sldMk cId="1906222800" sldId="290"/>
            <ac:spMk id="19" creationId="{7C874A9F-211A-4C8C-8B5F-EFD938CAC9DA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57:01.862" v="7889"/>
          <ac:spMkLst>
            <pc:docMk/>
            <pc:sldMk cId="1906222800" sldId="290"/>
            <ac:spMk id="20" creationId="{F62EBE91-9F68-4C58-9E39-D337EB17686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57:01.862" v="7889"/>
          <ac:spMkLst>
            <pc:docMk/>
            <pc:sldMk cId="1906222800" sldId="290"/>
            <ac:spMk id="21" creationId="{730EB983-E937-46E2-9783-A5A14FC04CF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57:01.862" v="7889"/>
          <ac:spMkLst>
            <pc:docMk/>
            <pc:sldMk cId="1906222800" sldId="290"/>
            <ac:spMk id="22" creationId="{A5BB837F-20EE-44F4-A474-DB5DA8EBF051}"/>
          </ac:spMkLst>
        </pc:spChg>
        <pc:picChg chg="add mod">
          <ac:chgData name="DEIGHTON, KEVIN D. (JSC-GA)[Jacobs Technology, Inc.]" userId="540a3c2b-b1ab-4f28-a3d4-273661ce6eb6" providerId="ADAL" clId="{C4301DBF-5C23-4C6A-A5CF-AC4C519DEE52}" dt="2022-07-18T22:57:08.730" v="7915" actId="1037"/>
          <ac:picMkLst>
            <pc:docMk/>
            <pc:sldMk cId="1906222800" sldId="290"/>
            <ac:picMk id="5" creationId="{F580A1F7-B83F-4049-AFC0-A007587C2918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8T21:24:54.776" v="5205" actId="1076"/>
          <ac:picMkLst>
            <pc:docMk/>
            <pc:sldMk cId="1906222800" sldId="290"/>
            <ac:picMk id="7" creationId="{6337B76B-B5E3-4970-AC4A-4F2068CC304F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8T22:57:01.862" v="7889"/>
          <ac:picMkLst>
            <pc:docMk/>
            <pc:sldMk cId="1906222800" sldId="290"/>
            <ac:picMk id="18" creationId="{C9A6F80F-BEC1-45BE-AB84-EAF9A823C982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8T22:57:08.730" v="7915" actId="1037"/>
          <ac:cxnSpMkLst>
            <pc:docMk/>
            <pc:sldMk cId="1906222800" sldId="290"/>
            <ac:cxnSpMk id="8" creationId="{181C5F80-5617-4647-91B9-04DC98EB7D93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2:57:08.730" v="7915" actId="1037"/>
          <ac:cxnSpMkLst>
            <pc:docMk/>
            <pc:sldMk cId="1906222800" sldId="290"/>
            <ac:cxnSpMk id="13" creationId="{EB196FE6-1D60-4912-A542-9F39247A5BE0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8T22:57:33.219" v="7943" actId="478"/>
          <ac:cxnSpMkLst>
            <pc:docMk/>
            <pc:sldMk cId="1906222800" sldId="290"/>
            <ac:cxnSpMk id="17" creationId="{D5652437-CDCC-422F-A3C5-954CAE9A8543}"/>
          </ac:cxnSpMkLst>
        </pc:cxnChg>
      </pc:sldChg>
      <pc:sldChg chg="addSp delSp modSp add mod">
        <pc:chgData name="DEIGHTON, KEVIN D. (JSC-GA)[Jacobs Technology, Inc.]" userId="540a3c2b-b1ab-4f28-a3d4-273661ce6eb6" providerId="ADAL" clId="{C4301DBF-5C23-4C6A-A5CF-AC4C519DEE52}" dt="2022-07-18T23:09:31.497" v="8423" actId="14100"/>
        <pc:sldMkLst>
          <pc:docMk/>
          <pc:sldMk cId="293621034" sldId="291"/>
        </pc:sldMkLst>
        <pc:spChg chg="add mod">
          <ac:chgData name="DEIGHTON, KEVIN D. (JSC-GA)[Jacobs Technology, Inc.]" userId="540a3c2b-b1ab-4f28-a3d4-273661ce6eb6" providerId="ADAL" clId="{C4301DBF-5C23-4C6A-A5CF-AC4C519DEE52}" dt="2022-07-18T22:57:19.502" v="7918"/>
          <ac:spMkLst>
            <pc:docMk/>
            <pc:sldMk cId="293621034" sldId="291"/>
            <ac:spMk id="10" creationId="{57C0F115-0A38-4046-9170-AED96C2A678B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57:19.502" v="7918"/>
          <ac:spMkLst>
            <pc:docMk/>
            <pc:sldMk cId="293621034" sldId="291"/>
            <ac:spMk id="11" creationId="{B687D01C-2E3A-480B-8E68-2370DB4D0C9B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57:19.502" v="7918"/>
          <ac:spMkLst>
            <pc:docMk/>
            <pc:sldMk cId="293621034" sldId="291"/>
            <ac:spMk id="12" creationId="{BC99D40A-9B86-454E-AD52-1268CDB8E251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57:19.502" v="7918"/>
          <ac:spMkLst>
            <pc:docMk/>
            <pc:sldMk cId="293621034" sldId="291"/>
            <ac:spMk id="13" creationId="{05785C0C-B1D5-45AC-A70C-77E1FF17F61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0:34.758" v="7970" actId="1076"/>
          <ac:spMkLst>
            <pc:docMk/>
            <pc:sldMk cId="293621034" sldId="291"/>
            <ac:spMk id="15" creationId="{4BA6740D-32FD-4B12-AB11-A8A70087E49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0:31.344" v="7968" actId="1076"/>
          <ac:spMkLst>
            <pc:docMk/>
            <pc:sldMk cId="293621034" sldId="291"/>
            <ac:spMk id="16" creationId="{261A1C76-49D3-4CD0-B50C-D7F07485436A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0:43.577" v="7973" actId="1076"/>
          <ac:spMkLst>
            <pc:docMk/>
            <pc:sldMk cId="293621034" sldId="291"/>
            <ac:spMk id="21" creationId="{0236F8FB-FBBB-4854-9D4C-89185EF7BB5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0:38.954" v="7972" actId="1076"/>
          <ac:spMkLst>
            <pc:docMk/>
            <pc:sldMk cId="293621034" sldId="291"/>
            <ac:spMk id="22" creationId="{A9FFF2EF-F9B3-4323-98D5-B37CDC7A8CF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1:08.338" v="7989" actId="1076"/>
          <ac:spMkLst>
            <pc:docMk/>
            <pc:sldMk cId="293621034" sldId="291"/>
            <ac:spMk id="23" creationId="{8D3B983B-201F-409A-B1CA-0CE0E8FABF6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1:13.432" v="7995" actId="20577"/>
          <ac:spMkLst>
            <pc:docMk/>
            <pc:sldMk cId="293621034" sldId="291"/>
            <ac:spMk id="24" creationId="{3F47962C-340E-49A2-8E71-526E2DAEA756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1:23.080" v="8003" actId="20577"/>
          <ac:spMkLst>
            <pc:docMk/>
            <pc:sldMk cId="293621034" sldId="291"/>
            <ac:spMk id="25" creationId="{29EC3DE7-2AF4-40E5-93B2-2CCCB314B69D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7:29.022" v="8354" actId="1076"/>
          <ac:spMkLst>
            <pc:docMk/>
            <pc:sldMk cId="293621034" sldId="291"/>
            <ac:spMk id="36" creationId="{7106EDA1-E061-4E90-877C-107B44ED873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7:44.317" v="8377" actId="404"/>
          <ac:spMkLst>
            <pc:docMk/>
            <pc:sldMk cId="293621034" sldId="291"/>
            <ac:spMk id="37" creationId="{FB032839-3510-496C-96C6-4FE6F3B8E05E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3:09:21.382" v="8419" actId="1076"/>
          <ac:spMkLst>
            <pc:docMk/>
            <pc:sldMk cId="293621034" sldId="291"/>
            <ac:spMk id="41" creationId="{DA4BCCC1-C1DB-422B-9E84-F1BF84CC4E57}"/>
          </ac:spMkLst>
        </pc:spChg>
        <pc:picChg chg="add mod">
          <ac:chgData name="DEIGHTON, KEVIN D. (JSC-GA)[Jacobs Technology, Inc.]" userId="540a3c2b-b1ab-4f28-a3d4-273661ce6eb6" providerId="ADAL" clId="{C4301DBF-5C23-4C6A-A5CF-AC4C519DEE52}" dt="2022-07-18T22:55:18.131" v="7884" actId="1076"/>
          <ac:picMkLst>
            <pc:docMk/>
            <pc:sldMk cId="293621034" sldId="291"/>
            <ac:picMk id="5" creationId="{85AE3DE9-434F-492D-BD50-AA8D916CBFE3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8T22:57:22.842" v="7941" actId="1037"/>
          <ac:picMkLst>
            <pc:docMk/>
            <pc:sldMk cId="293621034" sldId="291"/>
            <ac:picMk id="7" creationId="{08118F97-34F8-439F-B2B9-FBDE6106B4A6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8T22:57:19.502" v="7918"/>
          <ac:picMkLst>
            <pc:docMk/>
            <pc:sldMk cId="293621034" sldId="291"/>
            <ac:picMk id="9" creationId="{8248559C-3E1B-4F2C-B3C0-53694C4DF98C}"/>
          </ac:picMkLst>
        </pc:picChg>
        <pc:cxnChg chg="add del mod">
          <ac:chgData name="DEIGHTON, KEVIN D. (JSC-GA)[Jacobs Technology, Inc.]" userId="540a3c2b-b1ab-4f28-a3d4-273661ce6eb6" providerId="ADAL" clId="{C4301DBF-5C23-4C6A-A5CF-AC4C519DEE52}" dt="2022-07-18T22:57:25.240" v="7942" actId="478"/>
          <ac:cxnSpMkLst>
            <pc:docMk/>
            <pc:sldMk cId="293621034" sldId="291"/>
            <ac:cxnSpMk id="8" creationId="{14749E2F-5F1A-4329-865F-9E603B6FD4A5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0:14.905" v="7962" actId="1076"/>
          <ac:cxnSpMkLst>
            <pc:docMk/>
            <pc:sldMk cId="293621034" sldId="291"/>
            <ac:cxnSpMk id="14" creationId="{C71891F3-8CE6-4DEB-AEC4-20A3A5389608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0:23.959" v="7965" actId="1076"/>
          <ac:cxnSpMkLst>
            <pc:docMk/>
            <pc:sldMk cId="293621034" sldId="291"/>
            <ac:cxnSpMk id="17" creationId="{7CA819A2-72DE-4546-9847-45159028C12B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0:21.468" v="7964" actId="1076"/>
          <ac:cxnSpMkLst>
            <pc:docMk/>
            <pc:sldMk cId="293621034" sldId="291"/>
            <ac:cxnSpMk id="19" creationId="{1B934F30-CC29-4EC7-869D-39B721ED0DA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0:28.085" v="7967" actId="1076"/>
          <ac:cxnSpMkLst>
            <pc:docMk/>
            <pc:sldMk cId="293621034" sldId="291"/>
            <ac:cxnSpMk id="20" creationId="{D3A3831E-7DD2-498A-B07E-62A5563FE906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1:36.185" v="8006" actId="14100"/>
          <ac:cxnSpMkLst>
            <pc:docMk/>
            <pc:sldMk cId="293621034" sldId="291"/>
            <ac:cxnSpMk id="26" creationId="{AC076901-467F-4A71-9E60-26331350EB6C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1:48.871" v="8013" actId="14100"/>
          <ac:cxnSpMkLst>
            <pc:docMk/>
            <pc:sldMk cId="293621034" sldId="291"/>
            <ac:cxnSpMk id="29" creationId="{0CE05F20-EA94-41CA-BD40-ADA2D3B9BD4A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9:31.497" v="8423" actId="14100"/>
          <ac:cxnSpMkLst>
            <pc:docMk/>
            <pc:sldMk cId="293621034" sldId="291"/>
            <ac:cxnSpMk id="30" creationId="{CD6F7D14-B590-4652-AFFB-33991E515AE6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7:57.462" v="8381" actId="14100"/>
          <ac:cxnSpMkLst>
            <pc:docMk/>
            <pc:sldMk cId="293621034" sldId="291"/>
            <ac:cxnSpMk id="38" creationId="{1A43C4C5-84AA-4327-BF40-5EFE1C27E10F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3:09:29.168" v="8422" actId="14100"/>
          <ac:cxnSpMkLst>
            <pc:docMk/>
            <pc:sldMk cId="293621034" sldId="291"/>
            <ac:cxnSpMk id="42" creationId="{E9A47AEC-58F6-4FCB-96A3-06BF1D3272EC}"/>
          </ac:cxnSpMkLst>
        </pc:cxnChg>
      </pc:sldChg>
      <pc:sldChg chg="addSp delSp modSp add mod ord modClrScheme chgLayout">
        <pc:chgData name="DEIGHTON, KEVIN D. (JSC-GA)[Jacobs Technology, Inc.]" userId="540a3c2b-b1ab-4f28-a3d4-273661ce6eb6" providerId="ADAL" clId="{C4301DBF-5C23-4C6A-A5CF-AC4C519DEE52}" dt="2022-07-18T22:05:56.493" v="6336" actId="14100"/>
        <pc:sldMkLst>
          <pc:docMk/>
          <pc:sldMk cId="3439543698" sldId="292"/>
        </pc:sldMkLst>
        <pc:spChg chg="mod ord">
          <ac:chgData name="DEIGHTON, KEVIN D. (JSC-GA)[Jacobs Technology, Inc.]" userId="540a3c2b-b1ab-4f28-a3d4-273661ce6eb6" providerId="ADAL" clId="{C4301DBF-5C23-4C6A-A5CF-AC4C519DEE52}" dt="2022-07-18T22:02:56.149" v="6035" actId="700"/>
          <ac:spMkLst>
            <pc:docMk/>
            <pc:sldMk cId="3439543698" sldId="292"/>
            <ac:spMk id="2" creationId="{D05FFFCE-6BF4-426F-A614-E2C9A143CB49}"/>
          </ac:spMkLst>
        </pc:spChg>
        <pc:spChg chg="mod ord">
          <ac:chgData name="DEIGHTON, KEVIN D. (JSC-GA)[Jacobs Technology, Inc.]" userId="540a3c2b-b1ab-4f28-a3d4-273661ce6eb6" providerId="ADAL" clId="{C4301DBF-5C23-4C6A-A5CF-AC4C519DEE52}" dt="2022-07-18T22:02:56.149" v="6035" actId="700"/>
          <ac:spMkLst>
            <pc:docMk/>
            <pc:sldMk cId="3439543698" sldId="292"/>
            <ac:spMk id="3" creationId="{0F563587-8B2B-4283-BFAE-15CA9E12323A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58:09.574" v="5680" actId="164"/>
          <ac:spMkLst>
            <pc:docMk/>
            <pc:sldMk cId="3439543698" sldId="292"/>
            <ac:spMk id="5" creationId="{22328ED1-7F97-49A3-B745-3DB93DDDD44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58:09.574" v="5680" actId="164"/>
          <ac:spMkLst>
            <pc:docMk/>
            <pc:sldMk cId="3439543698" sldId="292"/>
            <ac:spMk id="7" creationId="{9CFE4223-2142-4E7A-B0E4-FEBD15051961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58:43.503" v="5727" actId="1076"/>
          <ac:spMkLst>
            <pc:docMk/>
            <pc:sldMk cId="3439543698" sldId="292"/>
            <ac:spMk id="9" creationId="{B0C4EE58-32FE-44A2-AE6C-5BFBB4F40560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8T21:56:45.553" v="5668" actId="478"/>
          <ac:spMkLst>
            <pc:docMk/>
            <pc:sldMk cId="3439543698" sldId="292"/>
            <ac:spMk id="10" creationId="{2A461F90-D6BC-4399-94DE-FDE7CE71129E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2:02:48.192" v="6034" actId="478"/>
          <ac:spMkLst>
            <pc:docMk/>
            <pc:sldMk cId="3439543698" sldId="292"/>
            <ac:spMk id="11" creationId="{2D21DFEA-BE8B-47CF-B926-69CCF483B33E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01:33.764" v="5904" actId="404"/>
          <ac:spMkLst>
            <pc:docMk/>
            <pc:sldMk cId="3439543698" sldId="292"/>
            <ac:spMk id="12" creationId="{87F58905-8D0C-4BC6-AD02-A16243E86888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8T21:56:45.553" v="5668" actId="478"/>
          <ac:spMkLst>
            <pc:docMk/>
            <pc:sldMk cId="3439543698" sldId="292"/>
            <ac:spMk id="13" creationId="{A728E291-5564-4C0B-9533-0489D95A6CAA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8T21:56:45.553" v="5668" actId="478"/>
          <ac:spMkLst>
            <pc:docMk/>
            <pc:sldMk cId="3439543698" sldId="292"/>
            <ac:spMk id="14" creationId="{9D04E090-BC11-4085-853B-029D5A809338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8T21:56:45.553" v="5668" actId="478"/>
          <ac:spMkLst>
            <pc:docMk/>
            <pc:sldMk cId="3439543698" sldId="292"/>
            <ac:spMk id="15" creationId="{434575DA-206B-4BAB-BB77-C193F6B445D7}"/>
          </ac:spMkLst>
        </pc:spChg>
        <pc:spChg chg="add mod ord">
          <ac:chgData name="DEIGHTON, KEVIN D. (JSC-GA)[Jacobs Technology, Inc.]" userId="540a3c2b-b1ab-4f28-a3d4-273661ce6eb6" providerId="ADAL" clId="{C4301DBF-5C23-4C6A-A5CF-AC4C519DEE52}" dt="2022-07-18T22:04:59.854" v="6301" actId="27636"/>
          <ac:spMkLst>
            <pc:docMk/>
            <pc:sldMk cId="3439543698" sldId="292"/>
            <ac:spMk id="21" creationId="{E3EC86F6-6FB8-4910-9D4D-561A45F5BF42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8T21:56:43.162" v="5667" actId="478"/>
          <ac:spMkLst>
            <pc:docMk/>
            <pc:sldMk cId="3439543698" sldId="292"/>
            <ac:spMk id="26" creationId="{810A6721-97C8-4D03-B74D-9F82F7A7736C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8T21:56:43.162" v="5667" actId="478"/>
          <ac:spMkLst>
            <pc:docMk/>
            <pc:sldMk cId="3439543698" sldId="292"/>
            <ac:spMk id="27" creationId="{E6EE1FDD-2FF9-42C3-91C4-3FE934286705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8T21:56:43.162" v="5667" actId="478"/>
          <ac:spMkLst>
            <pc:docMk/>
            <pc:sldMk cId="3439543698" sldId="292"/>
            <ac:spMk id="28" creationId="{84860F4E-3C88-48FF-8426-A2AA98E289CC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1:59:11.861" v="5758" actId="1076"/>
          <ac:spMkLst>
            <pc:docMk/>
            <pc:sldMk cId="3439543698" sldId="292"/>
            <ac:spMk id="30" creationId="{0640EF31-DE6A-4741-9DB6-0E58FA6D87F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05:38.731" v="6319" actId="1076"/>
          <ac:spMkLst>
            <pc:docMk/>
            <pc:sldMk cId="3439543698" sldId="292"/>
            <ac:spMk id="32" creationId="{6A4CA373-0E4F-461A-AA90-D5017C8DEE8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05:43.586" v="6329" actId="20577"/>
          <ac:spMkLst>
            <pc:docMk/>
            <pc:sldMk cId="3439543698" sldId="292"/>
            <ac:spMk id="33" creationId="{65BCC85D-C075-42EB-81AD-76D9C023810C}"/>
          </ac:spMkLst>
        </pc:spChg>
        <pc:grpChg chg="add mod">
          <ac:chgData name="DEIGHTON, KEVIN D. (JSC-GA)[Jacobs Technology, Inc.]" userId="540a3c2b-b1ab-4f28-a3d4-273661ce6eb6" providerId="ADAL" clId="{C4301DBF-5C23-4C6A-A5CF-AC4C519DEE52}" dt="2022-07-18T21:58:17.735" v="5684" actId="1076"/>
          <ac:grpSpMkLst>
            <pc:docMk/>
            <pc:sldMk cId="3439543698" sldId="292"/>
            <ac:grpSpMk id="8" creationId="{A6D9B9C6-D039-453B-AEC1-1B2A3E333625}"/>
          </ac:grpSpMkLst>
        </pc:grpChg>
        <pc:picChg chg="mod">
          <ac:chgData name="DEIGHTON, KEVIN D. (JSC-GA)[Jacobs Technology, Inc.]" userId="540a3c2b-b1ab-4f28-a3d4-273661ce6eb6" providerId="ADAL" clId="{C4301DBF-5C23-4C6A-A5CF-AC4C519DEE52}" dt="2022-07-18T21:58:19.196" v="5685" actId="1076"/>
          <ac:picMkLst>
            <pc:docMk/>
            <pc:sldMk cId="3439543698" sldId="292"/>
            <ac:picMk id="4" creationId="{112051B0-4782-466E-9787-5C536003A72D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8T21:58:09.574" v="5680" actId="164"/>
          <ac:picMkLst>
            <pc:docMk/>
            <pc:sldMk cId="3439543698" sldId="292"/>
            <ac:picMk id="19" creationId="{0278DA08-9F99-4B55-B44B-A801D1BEC006}"/>
          </ac:picMkLst>
        </pc:picChg>
        <pc:cxnChg chg="del mod">
          <ac:chgData name="DEIGHTON, KEVIN D. (JSC-GA)[Jacobs Technology, Inc.]" userId="540a3c2b-b1ab-4f28-a3d4-273661ce6eb6" providerId="ADAL" clId="{C4301DBF-5C23-4C6A-A5CF-AC4C519DEE52}" dt="2022-07-18T21:56:45.553" v="5668" actId="478"/>
          <ac:cxnSpMkLst>
            <pc:docMk/>
            <pc:sldMk cId="3439543698" sldId="292"/>
            <ac:cxnSpMk id="6" creationId="{D4746686-08EA-40CD-8C43-B5CFB8AE876F}"/>
          </ac:cxnSpMkLst>
        </pc:cxnChg>
        <pc:cxnChg chg="del mod">
          <ac:chgData name="DEIGHTON, KEVIN D. (JSC-GA)[Jacobs Technology, Inc.]" userId="540a3c2b-b1ab-4f28-a3d4-273661ce6eb6" providerId="ADAL" clId="{C4301DBF-5C23-4C6A-A5CF-AC4C519DEE52}" dt="2022-07-18T21:56:45.553" v="5668" actId="478"/>
          <ac:cxnSpMkLst>
            <pc:docMk/>
            <pc:sldMk cId="3439543698" sldId="292"/>
            <ac:cxnSpMk id="16" creationId="{3C1BF92A-4A3D-4E52-9A0A-8ECCFB908DE7}"/>
          </ac:cxnSpMkLst>
        </pc:cxnChg>
        <pc:cxnChg chg="del mod">
          <ac:chgData name="DEIGHTON, KEVIN D. (JSC-GA)[Jacobs Technology, Inc.]" userId="540a3c2b-b1ab-4f28-a3d4-273661ce6eb6" providerId="ADAL" clId="{C4301DBF-5C23-4C6A-A5CF-AC4C519DEE52}" dt="2022-07-18T21:56:45.553" v="5668" actId="478"/>
          <ac:cxnSpMkLst>
            <pc:docMk/>
            <pc:sldMk cId="3439543698" sldId="292"/>
            <ac:cxnSpMk id="17" creationId="{AE70013F-22E4-4D71-ADFD-EA4AB4F67476}"/>
          </ac:cxnSpMkLst>
        </pc:cxnChg>
        <pc:cxnChg chg="del mod">
          <ac:chgData name="DEIGHTON, KEVIN D. (JSC-GA)[Jacobs Technology, Inc.]" userId="540a3c2b-b1ab-4f28-a3d4-273661ce6eb6" providerId="ADAL" clId="{C4301DBF-5C23-4C6A-A5CF-AC4C519DEE52}" dt="2022-07-18T21:56:45.553" v="5668" actId="478"/>
          <ac:cxnSpMkLst>
            <pc:docMk/>
            <pc:sldMk cId="3439543698" sldId="292"/>
            <ac:cxnSpMk id="18" creationId="{211F1A20-715B-4048-8120-48E5AFA70DD5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8T21:56:43.162" v="5667" actId="478"/>
          <ac:cxnSpMkLst>
            <pc:docMk/>
            <pc:sldMk cId="3439543698" sldId="292"/>
            <ac:cxnSpMk id="24" creationId="{EFB2E247-081B-4F66-86C0-3E94D764E49D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8T21:56:43.162" v="5667" actId="478"/>
          <ac:cxnSpMkLst>
            <pc:docMk/>
            <pc:sldMk cId="3439543698" sldId="292"/>
            <ac:cxnSpMk id="25" creationId="{8EE08BAC-D5B3-4632-BF65-66E8C89D6CDB}"/>
          </ac:cxnSpMkLst>
        </pc:cxnChg>
        <pc:cxnChg chg="del">
          <ac:chgData name="DEIGHTON, KEVIN D. (JSC-GA)[Jacobs Technology, Inc.]" userId="540a3c2b-b1ab-4f28-a3d4-273661ce6eb6" providerId="ADAL" clId="{C4301DBF-5C23-4C6A-A5CF-AC4C519DEE52}" dt="2022-07-18T21:56:43.162" v="5667" actId="478"/>
          <ac:cxnSpMkLst>
            <pc:docMk/>
            <pc:sldMk cId="3439543698" sldId="292"/>
            <ac:cxnSpMk id="29" creationId="{9FB37D50-E471-4510-9627-A672D61A659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2:01:41.050" v="5907" actId="14100"/>
          <ac:cxnSpMkLst>
            <pc:docMk/>
            <pc:sldMk cId="3439543698" sldId="292"/>
            <ac:cxnSpMk id="31" creationId="{453DED53-8917-443E-ACAF-2415AE1F79D6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2:05:50.135" v="6333" actId="14100"/>
          <ac:cxnSpMkLst>
            <pc:docMk/>
            <pc:sldMk cId="3439543698" sldId="292"/>
            <ac:cxnSpMk id="34" creationId="{C30628F6-9D00-499F-BC9D-B6570DEC5C72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2:05:56.493" v="6336" actId="14100"/>
          <ac:cxnSpMkLst>
            <pc:docMk/>
            <pc:sldMk cId="3439543698" sldId="292"/>
            <ac:cxnSpMk id="35" creationId="{69313C00-4571-4710-94D6-8E5D6D47232C}"/>
          </ac:cxnSpMkLst>
        </pc:cxnChg>
      </pc:sldChg>
      <pc:sldChg chg="addSp delSp modSp new mod">
        <pc:chgData name="DEIGHTON, KEVIN D. (JSC-GA)[Jacobs Technology, Inc.]" userId="540a3c2b-b1ab-4f28-a3d4-273661ce6eb6" providerId="ADAL" clId="{C4301DBF-5C23-4C6A-A5CF-AC4C519DEE52}" dt="2022-07-18T22:57:14.788" v="7917"/>
        <pc:sldMkLst>
          <pc:docMk/>
          <pc:sldMk cId="592669161" sldId="293"/>
        </pc:sldMkLst>
        <pc:spChg chg="mod">
          <ac:chgData name="DEIGHTON, KEVIN D. (JSC-GA)[Jacobs Technology, Inc.]" userId="540a3c2b-b1ab-4f28-a3d4-273661ce6eb6" providerId="ADAL" clId="{C4301DBF-5C23-4C6A-A5CF-AC4C519DEE52}" dt="2022-07-18T22:06:19.489" v="6338"/>
          <ac:spMkLst>
            <pc:docMk/>
            <pc:sldMk cId="592669161" sldId="293"/>
            <ac:spMk id="2" creationId="{A4B3CCAF-8328-42BC-AC56-6E198E693AB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11:50.981" v="6414" actId="14100"/>
          <ac:spMkLst>
            <pc:docMk/>
            <pc:sldMk cId="592669161" sldId="293"/>
            <ac:spMk id="6" creationId="{6C1CB439-44F5-42C7-93B2-8C2EF55C4A4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11:39.031" v="6371" actId="207"/>
          <ac:spMkLst>
            <pc:docMk/>
            <pc:sldMk cId="592669161" sldId="293"/>
            <ac:spMk id="7" creationId="{CC16F3EF-4405-4B39-AE50-7742FB8836D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15:49.956" v="6685" actId="1076"/>
          <ac:spMkLst>
            <pc:docMk/>
            <pc:sldMk cId="592669161" sldId="293"/>
            <ac:spMk id="8" creationId="{92915102-17C7-4D80-A388-A289260A66BA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17:51.118" v="6719" actId="6549"/>
          <ac:spMkLst>
            <pc:docMk/>
            <pc:sldMk cId="592669161" sldId="293"/>
            <ac:spMk id="12" creationId="{D3C4FAA7-93B7-4220-A188-9ABD779331A7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17:32.816" v="6718" actId="1076"/>
          <ac:spMkLst>
            <pc:docMk/>
            <pc:sldMk cId="592669161" sldId="293"/>
            <ac:spMk id="19" creationId="{2631CEFD-503B-4E96-9577-5C7F36320F17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2:57:14.788" v="7917"/>
          <ac:spMkLst>
            <pc:docMk/>
            <pc:sldMk cId="592669161" sldId="293"/>
            <ac:spMk id="22" creationId="{1C152F7B-A870-408B-97C6-F83A375BEDD2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2:57:14.788" v="7917"/>
          <ac:spMkLst>
            <pc:docMk/>
            <pc:sldMk cId="592669161" sldId="293"/>
            <ac:spMk id="23" creationId="{4323AFBF-12FC-49EE-92BD-C15DC7DEC99B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2:57:14.788" v="7917"/>
          <ac:spMkLst>
            <pc:docMk/>
            <pc:sldMk cId="592669161" sldId="293"/>
            <ac:spMk id="24" creationId="{661630B5-1FF2-41C8-9A89-50BD31FF9AAC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8T22:57:14.788" v="7917"/>
          <ac:spMkLst>
            <pc:docMk/>
            <pc:sldMk cId="592669161" sldId="293"/>
            <ac:spMk id="25" creationId="{2FAFE93C-D89E-4BD7-98F6-F261EBD96426}"/>
          </ac:spMkLst>
        </pc:spChg>
        <pc:picChg chg="add mod">
          <ac:chgData name="DEIGHTON, KEVIN D. (JSC-GA)[Jacobs Technology, Inc.]" userId="540a3c2b-b1ab-4f28-a3d4-273661ce6eb6" providerId="ADAL" clId="{C4301DBF-5C23-4C6A-A5CF-AC4C519DEE52}" dt="2022-07-18T22:17:23.908" v="6715" actId="1076"/>
          <ac:picMkLst>
            <pc:docMk/>
            <pc:sldMk cId="592669161" sldId="293"/>
            <ac:picMk id="4" creationId="{95309570-D7CE-44C2-8E8B-ACA692065F87}"/>
          </ac:picMkLst>
        </pc:picChg>
        <pc:picChg chg="add mod">
          <ac:chgData name="DEIGHTON, KEVIN D. (JSC-GA)[Jacobs Technology, Inc.]" userId="540a3c2b-b1ab-4f28-a3d4-273661ce6eb6" providerId="ADAL" clId="{C4301DBF-5C23-4C6A-A5CF-AC4C519DEE52}" dt="2022-07-18T22:10:38.325" v="6341" actId="1076"/>
          <ac:picMkLst>
            <pc:docMk/>
            <pc:sldMk cId="592669161" sldId="293"/>
            <ac:picMk id="5" creationId="{09747A04-9BAF-45AC-B39D-7624386E7041}"/>
          </ac:picMkLst>
        </pc:picChg>
        <pc:picChg chg="add del mod">
          <ac:chgData name="DEIGHTON, KEVIN D. (JSC-GA)[Jacobs Technology, Inc.]" userId="540a3c2b-b1ab-4f28-a3d4-273661ce6eb6" providerId="ADAL" clId="{C4301DBF-5C23-4C6A-A5CF-AC4C519DEE52}" dt="2022-07-18T22:57:14.788" v="7917"/>
          <ac:picMkLst>
            <pc:docMk/>
            <pc:sldMk cId="592669161" sldId="293"/>
            <ac:picMk id="21" creationId="{E00F7285-641B-427A-8E2A-F06FF8EB0A36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8T22:15:55.627" v="6686" actId="14100"/>
          <ac:cxnSpMkLst>
            <pc:docMk/>
            <pc:sldMk cId="592669161" sldId="293"/>
            <ac:cxnSpMk id="9" creationId="{3137A30F-7464-4F9C-A908-3711C026DB91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8T22:16:02.667" v="6689" actId="14100"/>
          <ac:cxnSpMkLst>
            <pc:docMk/>
            <pc:sldMk cId="592669161" sldId="293"/>
            <ac:cxnSpMk id="16" creationId="{49BAC799-7E5F-4235-B43A-ADBDD83430C7}"/>
          </ac:cxnSpMkLst>
        </pc:cxnChg>
        <pc:cxnChg chg="add del mod">
          <ac:chgData name="DEIGHTON, KEVIN D. (JSC-GA)[Jacobs Technology, Inc.]" userId="540a3c2b-b1ab-4f28-a3d4-273661ce6eb6" providerId="ADAL" clId="{C4301DBF-5C23-4C6A-A5CF-AC4C519DEE52}" dt="2022-07-18T22:57:14.788" v="7917"/>
          <ac:cxnSpMkLst>
            <pc:docMk/>
            <pc:sldMk cId="592669161" sldId="293"/>
            <ac:cxnSpMk id="20" creationId="{E53804FF-BD8C-454E-BF97-931FF2214109}"/>
          </ac:cxnSpMkLst>
        </pc:cxnChg>
      </pc:sldChg>
      <pc:sldChg chg="addSp modSp new mod">
        <pc:chgData name="DEIGHTON, KEVIN D. (JSC-GA)[Jacobs Technology, Inc.]" userId="540a3c2b-b1ab-4f28-a3d4-273661ce6eb6" providerId="ADAL" clId="{C4301DBF-5C23-4C6A-A5CF-AC4C519DEE52}" dt="2022-07-18T22:27:11.600" v="7115" actId="404"/>
        <pc:sldMkLst>
          <pc:docMk/>
          <pc:sldMk cId="1142196298" sldId="294"/>
        </pc:sldMkLst>
        <pc:spChg chg="mod">
          <ac:chgData name="DEIGHTON, KEVIN D. (JSC-GA)[Jacobs Technology, Inc.]" userId="540a3c2b-b1ab-4f28-a3d4-273661ce6eb6" providerId="ADAL" clId="{C4301DBF-5C23-4C6A-A5CF-AC4C519DEE52}" dt="2022-07-18T22:18:27.145" v="6721"/>
          <ac:spMkLst>
            <pc:docMk/>
            <pc:sldMk cId="1142196298" sldId="294"/>
            <ac:spMk id="2" creationId="{985773C8-E6CC-4834-B007-5EBCFB96E56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24:03.101" v="6830" actId="1076"/>
          <ac:spMkLst>
            <pc:docMk/>
            <pc:sldMk cId="1142196298" sldId="294"/>
            <ac:spMk id="5" creationId="{4D51C462-AF6C-46EC-9FD7-F1248EBF9072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23:17.693" v="6779" actId="1035"/>
          <ac:spMkLst>
            <pc:docMk/>
            <pc:sldMk cId="1142196298" sldId="294"/>
            <ac:spMk id="6" creationId="{CE8E0958-5CC9-409A-84A8-085044B08AA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8T22:27:11.600" v="7115" actId="404"/>
          <ac:spMkLst>
            <pc:docMk/>
            <pc:sldMk cId="1142196298" sldId="294"/>
            <ac:spMk id="7" creationId="{EE25B7DC-2D46-4F85-9249-46A963C893D5}"/>
          </ac:spMkLst>
        </pc:spChg>
        <pc:graphicFrameChg chg="add mod modGraphic">
          <ac:chgData name="DEIGHTON, KEVIN D. (JSC-GA)[Jacobs Technology, Inc.]" userId="540a3c2b-b1ab-4f28-a3d4-273661ce6eb6" providerId="ADAL" clId="{C4301DBF-5C23-4C6A-A5CF-AC4C519DEE52}" dt="2022-07-18T22:23:20.950" v="6780" actId="1076"/>
          <ac:graphicFrameMkLst>
            <pc:docMk/>
            <pc:sldMk cId="1142196298" sldId="294"/>
            <ac:graphicFrameMk id="4" creationId="{DE1CA299-6129-41C7-9C17-EEDAEF3510E9}"/>
          </ac:graphicFrameMkLst>
        </pc:graphicFrameChg>
      </pc:sldChg>
      <pc:sldChg chg="addSp delSp modSp add mod ord">
        <pc:chgData name="DEIGHTON, KEVIN D. (JSC-GA)[Jacobs Technology, Inc.]" userId="540a3c2b-b1ab-4f28-a3d4-273661ce6eb6" providerId="ADAL" clId="{C4301DBF-5C23-4C6A-A5CF-AC4C519DEE52}" dt="2022-07-19T00:28:09.185" v="9893" actId="20577"/>
        <pc:sldMkLst>
          <pc:docMk/>
          <pc:sldMk cId="2204097870" sldId="295"/>
        </pc:sldMkLst>
        <pc:spChg chg="mod">
          <ac:chgData name="DEIGHTON, KEVIN D. (JSC-GA)[Jacobs Technology, Inc.]" userId="540a3c2b-b1ab-4f28-a3d4-273661ce6eb6" providerId="ADAL" clId="{C4301DBF-5C23-4C6A-A5CF-AC4C519DEE52}" dt="2022-07-19T00:28:09.185" v="9893" actId="20577"/>
          <ac:spMkLst>
            <pc:docMk/>
            <pc:sldMk cId="2204097870" sldId="295"/>
            <ac:spMk id="2" creationId="{6EFC045E-84FF-43E2-B700-7FECBA0BDA45}"/>
          </ac:spMkLst>
        </pc:spChg>
        <pc:spChg chg="del">
          <ac:chgData name="DEIGHTON, KEVIN D. (JSC-GA)[Jacobs Technology, Inc.]" userId="540a3c2b-b1ab-4f28-a3d4-273661ce6eb6" providerId="ADAL" clId="{C4301DBF-5C23-4C6A-A5CF-AC4C519DEE52}" dt="2022-07-18T22:28:12.776" v="7117" actId="478"/>
          <ac:spMkLst>
            <pc:docMk/>
            <pc:sldMk cId="2204097870" sldId="295"/>
            <ac:spMk id="8" creationId="{6CCE1761-1FEE-41C0-8816-02B9CD1C9405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9T00:07:01.386" v="8758" actId="1076"/>
          <ac:spMkLst>
            <pc:docMk/>
            <pc:sldMk cId="2204097870" sldId="295"/>
            <ac:spMk id="9" creationId="{64579025-5254-41E9-8CDF-90ABEBAE3067}"/>
          </ac:spMkLst>
        </pc:spChg>
        <pc:graphicFrameChg chg="add del mod modGraphic">
          <ac:chgData name="DEIGHTON, KEVIN D. (JSC-GA)[Jacobs Technology, Inc.]" userId="540a3c2b-b1ab-4f28-a3d4-273661ce6eb6" providerId="ADAL" clId="{C4301DBF-5C23-4C6A-A5CF-AC4C519DEE52}" dt="2022-07-18T22:34:01.789" v="7147" actId="478"/>
          <ac:graphicFrameMkLst>
            <pc:docMk/>
            <pc:sldMk cId="2204097870" sldId="295"/>
            <ac:graphicFrameMk id="4" creationId="{395DCA43-94E1-4761-93EC-960415785D3C}"/>
          </ac:graphicFrameMkLst>
        </pc:graphicFrameChg>
        <pc:graphicFrameChg chg="mod modGraphic">
          <ac:chgData name="DEIGHTON, KEVIN D. (JSC-GA)[Jacobs Technology, Inc.]" userId="540a3c2b-b1ab-4f28-a3d4-273661ce6eb6" providerId="ADAL" clId="{C4301DBF-5C23-4C6A-A5CF-AC4C519DEE52}" dt="2022-07-19T00:06:03.044" v="8719" actId="207"/>
          <ac:graphicFrameMkLst>
            <pc:docMk/>
            <pc:sldMk cId="2204097870" sldId="295"/>
            <ac:graphicFrameMk id="5" creationId="{A7756E41-0CB4-431B-9FCE-0583EB5C27FF}"/>
          </ac:graphicFrameMkLst>
        </pc:graphicFrameChg>
        <pc:graphicFrameChg chg="add del mod modGraphic">
          <ac:chgData name="DEIGHTON, KEVIN D. (JSC-GA)[Jacobs Technology, Inc.]" userId="540a3c2b-b1ab-4f28-a3d4-273661ce6eb6" providerId="ADAL" clId="{C4301DBF-5C23-4C6A-A5CF-AC4C519DEE52}" dt="2022-07-19T00:05:44.205" v="8717" actId="478"/>
          <ac:graphicFrameMkLst>
            <pc:docMk/>
            <pc:sldMk cId="2204097870" sldId="295"/>
            <ac:graphicFrameMk id="10" creationId="{0C24214F-DE78-4921-87B6-F19C425924C4}"/>
          </ac:graphicFrameMkLst>
        </pc:graphicFrameChg>
      </pc:sldChg>
      <pc:sldChg chg="addSp modSp add mod">
        <pc:chgData name="DEIGHTON, KEVIN D. (JSC-GA)[Jacobs Technology, Inc.]" userId="540a3c2b-b1ab-4f28-a3d4-273661ce6eb6" providerId="ADAL" clId="{C4301DBF-5C23-4C6A-A5CF-AC4C519DEE52}" dt="2022-07-19T00:29:09.749" v="9917" actId="14100"/>
        <pc:sldMkLst>
          <pc:docMk/>
          <pc:sldMk cId="4037946438" sldId="296"/>
        </pc:sldMkLst>
        <pc:spChg chg="mod">
          <ac:chgData name="DEIGHTON, KEVIN D. (JSC-GA)[Jacobs Technology, Inc.]" userId="540a3c2b-b1ab-4f28-a3d4-273661ce6eb6" providerId="ADAL" clId="{C4301DBF-5C23-4C6A-A5CF-AC4C519DEE52}" dt="2022-07-19T00:27:59.162" v="9890"/>
          <ac:spMkLst>
            <pc:docMk/>
            <pc:sldMk cId="4037946438" sldId="296"/>
            <ac:spMk id="2" creationId="{D05FFFCE-6BF4-426F-A614-E2C9A143CB49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9T00:09:14.975" v="8890" actId="20577"/>
          <ac:spMkLst>
            <pc:docMk/>
            <pc:sldMk cId="4037946438" sldId="296"/>
            <ac:spMk id="6" creationId="{679B440D-C34C-435F-A174-0C2862493048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9T00:12:38.767" v="9181" actId="948"/>
          <ac:spMkLst>
            <pc:docMk/>
            <pc:sldMk cId="4037946438" sldId="296"/>
            <ac:spMk id="10" creationId="{DC954594-5014-48A7-8476-3BF902936AB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9T00:28:58.329" v="9912" actId="20577"/>
          <ac:spMkLst>
            <pc:docMk/>
            <pc:sldMk cId="4037946438" sldId="296"/>
            <ac:spMk id="13" creationId="{94ECD08B-D025-4311-B21E-515E390B6C28}"/>
          </ac:spMkLst>
        </pc:spChg>
        <pc:graphicFrameChg chg="add mod">
          <ac:chgData name="DEIGHTON, KEVIN D. (JSC-GA)[Jacobs Technology, Inc.]" userId="540a3c2b-b1ab-4f28-a3d4-273661ce6eb6" providerId="ADAL" clId="{C4301DBF-5C23-4C6A-A5CF-AC4C519DEE52}" dt="2022-07-18T23:57:42.191" v="8682"/>
          <ac:graphicFrameMkLst>
            <pc:docMk/>
            <pc:sldMk cId="4037946438" sldId="296"/>
            <ac:graphicFrameMk id="4" creationId="{9B3C9BD2-63AA-4921-86AA-CEA10630A6CB}"/>
          </ac:graphicFrameMkLst>
        </pc:graphicFrameChg>
        <pc:picChg chg="add mod">
          <ac:chgData name="DEIGHTON, KEVIN D. (JSC-GA)[Jacobs Technology, Inc.]" userId="540a3c2b-b1ab-4f28-a3d4-273661ce6eb6" providerId="ADAL" clId="{C4301DBF-5C23-4C6A-A5CF-AC4C519DEE52}" dt="2022-07-19T00:29:02.911" v="9915" actId="1076"/>
          <ac:picMkLst>
            <pc:docMk/>
            <pc:sldMk cId="4037946438" sldId="296"/>
            <ac:picMk id="5" creationId="{FC28E75C-DB12-4887-9737-C4412F385346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9T00:09:14.975" v="8890" actId="20577"/>
          <ac:cxnSpMkLst>
            <pc:docMk/>
            <pc:sldMk cId="4037946438" sldId="296"/>
            <ac:cxnSpMk id="7" creationId="{CD9270D6-A5B4-4AD3-9ECA-4564A8D31C15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9T00:12:05.244" v="9116" actId="20577"/>
          <ac:cxnSpMkLst>
            <pc:docMk/>
            <pc:sldMk cId="4037946438" sldId="296"/>
            <ac:cxnSpMk id="11" creationId="{78625494-979F-42CD-8C53-0EB60A88F83B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9T00:28:58.329" v="9912" actId="20577"/>
          <ac:cxnSpMkLst>
            <pc:docMk/>
            <pc:sldMk cId="4037946438" sldId="296"/>
            <ac:cxnSpMk id="14" creationId="{7568ED69-7564-448D-816D-627117D9E679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9T00:29:09.749" v="9917" actId="14100"/>
          <ac:cxnSpMkLst>
            <pc:docMk/>
            <pc:sldMk cId="4037946438" sldId="296"/>
            <ac:cxnSpMk id="17" creationId="{B9C2810F-ED2A-4C74-89BA-81229748BBCC}"/>
          </ac:cxnSpMkLst>
        </pc:cxnChg>
      </pc:sldChg>
      <pc:sldChg chg="modSp add mod ord">
        <pc:chgData name="DEIGHTON, KEVIN D. (JSC-GA)[Jacobs Technology, Inc.]" userId="540a3c2b-b1ab-4f28-a3d4-273661ce6eb6" providerId="ADAL" clId="{C4301DBF-5C23-4C6A-A5CF-AC4C519DEE52}" dt="2022-07-19T00:27:44.231" v="9886" actId="20577"/>
        <pc:sldMkLst>
          <pc:docMk/>
          <pc:sldMk cId="2699219078" sldId="297"/>
        </pc:sldMkLst>
        <pc:spChg chg="mod">
          <ac:chgData name="DEIGHTON, KEVIN D. (JSC-GA)[Jacobs Technology, Inc.]" userId="540a3c2b-b1ab-4f28-a3d4-273661ce6eb6" providerId="ADAL" clId="{C4301DBF-5C23-4C6A-A5CF-AC4C519DEE52}" dt="2022-07-19T00:27:44.231" v="9886" actId="20577"/>
          <ac:spMkLst>
            <pc:docMk/>
            <pc:sldMk cId="2699219078" sldId="297"/>
            <ac:spMk id="2" creationId="{6EFC045E-84FF-43E2-B700-7FECBA0BDA45}"/>
          </ac:spMkLst>
        </pc:spChg>
      </pc:sldChg>
      <pc:sldChg chg="modSp new mod">
        <pc:chgData name="DEIGHTON, KEVIN D. (JSC-GA)[Jacobs Technology, Inc.]" userId="540a3c2b-b1ab-4f28-a3d4-273661ce6eb6" providerId="ADAL" clId="{C4301DBF-5C23-4C6A-A5CF-AC4C519DEE52}" dt="2022-07-19T00:17:35.721" v="9638" actId="15"/>
        <pc:sldMkLst>
          <pc:docMk/>
          <pc:sldMk cId="2531342067" sldId="298"/>
        </pc:sldMkLst>
        <pc:spChg chg="mod">
          <ac:chgData name="DEIGHTON, KEVIN D. (JSC-GA)[Jacobs Technology, Inc.]" userId="540a3c2b-b1ab-4f28-a3d4-273661ce6eb6" providerId="ADAL" clId="{C4301DBF-5C23-4C6A-A5CF-AC4C519DEE52}" dt="2022-07-19T00:13:27.402" v="9189" actId="20577"/>
          <ac:spMkLst>
            <pc:docMk/>
            <pc:sldMk cId="2531342067" sldId="298"/>
            <ac:spMk id="2" creationId="{319F6049-D97E-4E6C-BC61-E044A55E65DA}"/>
          </ac:spMkLst>
        </pc:spChg>
        <pc:spChg chg="mod">
          <ac:chgData name="DEIGHTON, KEVIN D. (JSC-GA)[Jacobs Technology, Inc.]" userId="540a3c2b-b1ab-4f28-a3d4-273661ce6eb6" providerId="ADAL" clId="{C4301DBF-5C23-4C6A-A5CF-AC4C519DEE52}" dt="2022-07-19T00:17:35.721" v="9638" actId="15"/>
          <ac:spMkLst>
            <pc:docMk/>
            <pc:sldMk cId="2531342067" sldId="298"/>
            <ac:spMk id="3" creationId="{9CADACA8-A5C7-4A42-BE93-EB039CC57201}"/>
          </ac:spMkLst>
        </pc:spChg>
      </pc:sldChg>
      <pc:sldChg chg="addSp delSp modSp new mod">
        <pc:chgData name="DEIGHTON, KEVIN D. (JSC-GA)[Jacobs Technology, Inc.]" userId="540a3c2b-b1ab-4f28-a3d4-273661ce6eb6" providerId="ADAL" clId="{C4301DBF-5C23-4C6A-A5CF-AC4C519DEE52}" dt="2022-07-19T00:27:55.438" v="9889" actId="404"/>
        <pc:sldMkLst>
          <pc:docMk/>
          <pc:sldMk cId="879823322" sldId="299"/>
        </pc:sldMkLst>
        <pc:spChg chg="mod">
          <ac:chgData name="DEIGHTON, KEVIN D. (JSC-GA)[Jacobs Technology, Inc.]" userId="540a3c2b-b1ab-4f28-a3d4-273661ce6eb6" providerId="ADAL" clId="{C4301DBF-5C23-4C6A-A5CF-AC4C519DEE52}" dt="2022-07-19T00:27:55.438" v="9889" actId="404"/>
          <ac:spMkLst>
            <pc:docMk/>
            <pc:sldMk cId="879823322" sldId="299"/>
            <ac:spMk id="2" creationId="{C0968C8B-37F5-437A-BA7B-8576FCD90284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9T00:27:20.431" v="9882" actId="113"/>
          <ac:spMkLst>
            <pc:docMk/>
            <pc:sldMk cId="879823322" sldId="299"/>
            <ac:spMk id="6" creationId="{CB4DFC5B-16EF-48B8-B0DE-2152B87E14D3}"/>
          </ac:spMkLst>
        </pc:spChg>
        <pc:spChg chg="add del mod">
          <ac:chgData name="DEIGHTON, KEVIN D. (JSC-GA)[Jacobs Technology, Inc.]" userId="540a3c2b-b1ab-4f28-a3d4-273661ce6eb6" providerId="ADAL" clId="{C4301DBF-5C23-4C6A-A5CF-AC4C519DEE52}" dt="2022-07-19T00:25:54.275" v="9789" actId="478"/>
          <ac:spMkLst>
            <pc:docMk/>
            <pc:sldMk cId="879823322" sldId="299"/>
            <ac:spMk id="9" creationId="{7F5B11A2-08B9-43F3-97B4-A3C76E328AEE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9T00:27:16.607" v="9880" actId="1076"/>
          <ac:spMkLst>
            <pc:docMk/>
            <pc:sldMk cId="879823322" sldId="299"/>
            <ac:spMk id="10" creationId="{03A406EC-C7B5-4DF3-8355-0A4980B2A6F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9T00:27:16.607" v="9880" actId="1076"/>
          <ac:spMkLst>
            <pc:docMk/>
            <pc:sldMk cId="879823322" sldId="299"/>
            <ac:spMk id="11" creationId="{910F5200-F3E0-4570-8B81-BC1868CE93DF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9T00:27:16.607" v="9880" actId="1076"/>
          <ac:spMkLst>
            <pc:docMk/>
            <pc:sldMk cId="879823322" sldId="299"/>
            <ac:spMk id="12" creationId="{B0240370-57E7-4B9C-88F8-78779632F351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9T00:27:16.607" v="9880" actId="1076"/>
          <ac:spMkLst>
            <pc:docMk/>
            <pc:sldMk cId="879823322" sldId="299"/>
            <ac:spMk id="13" creationId="{50BFF4E6-FD6B-4FD9-A014-56D1C4AB0543}"/>
          </ac:spMkLst>
        </pc:spChg>
        <pc:spChg chg="add mod">
          <ac:chgData name="DEIGHTON, KEVIN D. (JSC-GA)[Jacobs Technology, Inc.]" userId="540a3c2b-b1ab-4f28-a3d4-273661ce6eb6" providerId="ADAL" clId="{C4301DBF-5C23-4C6A-A5CF-AC4C519DEE52}" dt="2022-07-19T00:27:12.129" v="9879" actId="1076"/>
          <ac:spMkLst>
            <pc:docMk/>
            <pc:sldMk cId="879823322" sldId="299"/>
            <ac:spMk id="26" creationId="{3A5C9FDA-BCFC-4A8E-9EF1-994E067F0BF9}"/>
          </ac:spMkLst>
        </pc:spChg>
        <pc:graphicFrameChg chg="add del mod">
          <ac:chgData name="DEIGHTON, KEVIN D. (JSC-GA)[Jacobs Technology, Inc.]" userId="540a3c2b-b1ab-4f28-a3d4-273661ce6eb6" providerId="ADAL" clId="{C4301DBF-5C23-4C6A-A5CF-AC4C519DEE52}" dt="2022-07-19T00:24:15.719" v="9710"/>
          <ac:graphicFrameMkLst>
            <pc:docMk/>
            <pc:sldMk cId="879823322" sldId="299"/>
            <ac:graphicFrameMk id="7" creationId="{3A1A3DF6-6E29-493B-B9C0-5FCD51D7907D}"/>
          </ac:graphicFrameMkLst>
        </pc:graphicFrameChg>
        <pc:picChg chg="add mod">
          <ac:chgData name="DEIGHTON, KEVIN D. (JSC-GA)[Jacobs Technology, Inc.]" userId="540a3c2b-b1ab-4f28-a3d4-273661ce6eb6" providerId="ADAL" clId="{C4301DBF-5C23-4C6A-A5CF-AC4C519DEE52}" dt="2022-07-19T00:27:16.607" v="9880" actId="1076"/>
          <ac:picMkLst>
            <pc:docMk/>
            <pc:sldMk cId="879823322" sldId="299"/>
            <ac:picMk id="5" creationId="{6A9D5555-2E13-452D-BE71-74A781546837}"/>
          </ac:picMkLst>
        </pc:picChg>
        <pc:cxnChg chg="add mod">
          <ac:chgData name="DEIGHTON, KEVIN D. (JSC-GA)[Jacobs Technology, Inc.]" userId="540a3c2b-b1ab-4f28-a3d4-273661ce6eb6" providerId="ADAL" clId="{C4301DBF-5C23-4C6A-A5CF-AC4C519DEE52}" dt="2022-07-19T00:27:16.607" v="9880" actId="1076"/>
          <ac:cxnSpMkLst>
            <pc:docMk/>
            <pc:sldMk cId="879823322" sldId="299"/>
            <ac:cxnSpMk id="14" creationId="{B6C10DF7-FD9A-465C-98E6-3C7C7CC7EAB0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9T00:27:16.607" v="9880" actId="1076"/>
          <ac:cxnSpMkLst>
            <pc:docMk/>
            <pc:sldMk cId="879823322" sldId="299"/>
            <ac:cxnSpMk id="17" creationId="{08CE74DE-8BC6-42B1-96CD-C252E3D1B498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9T00:27:16.607" v="9880" actId="1076"/>
          <ac:cxnSpMkLst>
            <pc:docMk/>
            <pc:sldMk cId="879823322" sldId="299"/>
            <ac:cxnSpMk id="18" creationId="{1491D3E6-C190-4F5C-8B0F-3CEFC2724BA1}"/>
          </ac:cxnSpMkLst>
        </pc:cxnChg>
        <pc:cxnChg chg="add mod">
          <ac:chgData name="DEIGHTON, KEVIN D. (JSC-GA)[Jacobs Technology, Inc.]" userId="540a3c2b-b1ab-4f28-a3d4-273661ce6eb6" providerId="ADAL" clId="{C4301DBF-5C23-4C6A-A5CF-AC4C519DEE52}" dt="2022-07-19T00:27:16.607" v="9880" actId="1076"/>
          <ac:cxnSpMkLst>
            <pc:docMk/>
            <pc:sldMk cId="879823322" sldId="299"/>
            <ac:cxnSpMk id="19" creationId="{CA73CA65-0A12-4504-B083-482490F3D690}"/>
          </ac:cxnSpMkLst>
        </pc:cxnChg>
      </pc:sldChg>
    </pc:docChg>
  </pc:docChgLst>
  <pc:docChgLst>
    <pc:chgData name="DEIGHTON, KEVIN D. (JSC-GA)[Jacobs Technology, Inc.]" userId="540a3c2b-b1ab-4f28-a3d4-273661ce6eb6" providerId="ADAL" clId="{A4049599-1C73-4491-BFC4-6BE05C8ABD0B}"/>
    <pc:docChg chg="delSld modSld delSection modSection">
      <pc:chgData name="DEIGHTON, KEVIN D. (JSC-GA)[Jacobs Technology, Inc.]" userId="540a3c2b-b1ab-4f28-a3d4-273661ce6eb6" providerId="ADAL" clId="{A4049599-1C73-4491-BFC4-6BE05C8ABD0B}" dt="2022-07-25T20:30:25.440" v="22" actId="18676"/>
      <pc:docMkLst>
        <pc:docMk/>
      </pc:docMkLst>
      <pc:sldChg chg="modSp mod">
        <pc:chgData name="DEIGHTON, KEVIN D. (JSC-GA)[Jacobs Technology, Inc.]" userId="540a3c2b-b1ab-4f28-a3d4-273661ce6eb6" providerId="ADAL" clId="{A4049599-1C73-4491-BFC4-6BE05C8ABD0B}" dt="2022-07-25T20:27:25.352" v="17" actId="20577"/>
        <pc:sldMkLst>
          <pc:docMk/>
          <pc:sldMk cId="2056146461" sldId="256"/>
        </pc:sldMkLst>
        <pc:spChg chg="mod">
          <ac:chgData name="DEIGHTON, KEVIN D. (JSC-GA)[Jacobs Technology, Inc.]" userId="540a3c2b-b1ab-4f28-a3d4-273661ce6eb6" providerId="ADAL" clId="{A4049599-1C73-4491-BFC4-6BE05C8ABD0B}" dt="2022-07-25T20:27:25.352" v="17" actId="20577"/>
          <ac:spMkLst>
            <pc:docMk/>
            <pc:sldMk cId="2056146461" sldId="256"/>
            <ac:spMk id="2" creationId="{BE7A6106-8F54-432A-BB9E-F2A23A70A0EE}"/>
          </ac:spMkLst>
        </pc:spChg>
      </pc:sldChg>
      <pc:sldChg chg="del">
        <pc:chgData name="DEIGHTON, KEVIN D. (JSC-GA)[Jacobs Technology, Inc.]" userId="540a3c2b-b1ab-4f28-a3d4-273661ce6eb6" providerId="ADAL" clId="{A4049599-1C73-4491-BFC4-6BE05C8ABD0B}" dt="2022-07-25T20:30:09.743" v="18" actId="18676"/>
        <pc:sldMkLst>
          <pc:docMk/>
          <pc:sldMk cId="3684885125" sldId="262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09.743" v="18" actId="18676"/>
        <pc:sldMkLst>
          <pc:docMk/>
          <pc:sldMk cId="3794595757" sldId="264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2658908090" sldId="265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1269197906" sldId="266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3196187534" sldId="267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2427595299" sldId="268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2464828924" sldId="269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3920798263" sldId="270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528449628" sldId="271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2479775389" sldId="272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1791212107" sldId="273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290789311" sldId="274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2021071357" sldId="276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3128375210" sldId="277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3247765278" sldId="278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2079215319" sldId="279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2732950521" sldId="280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736728894" sldId="281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3936621615" sldId="282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3911031882" sldId="283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912212536" sldId="284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3076195008" sldId="285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5.440" v="22" actId="18676"/>
        <pc:sldMkLst>
          <pc:docMk/>
          <pc:sldMk cId="3306039920" sldId="287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3691869287" sldId="289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1906222800" sldId="290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3439543698" sldId="292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592669161" sldId="293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5.440" v="22" actId="18676"/>
        <pc:sldMkLst>
          <pc:docMk/>
          <pc:sldMk cId="2204097870" sldId="295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5.440" v="22" actId="18676"/>
        <pc:sldMkLst>
          <pc:docMk/>
          <pc:sldMk cId="4037946438" sldId="296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5.440" v="22" actId="18676"/>
        <pc:sldMkLst>
          <pc:docMk/>
          <pc:sldMk cId="2699219078" sldId="297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5.440" v="22" actId="18676"/>
        <pc:sldMkLst>
          <pc:docMk/>
          <pc:sldMk cId="2531342067" sldId="298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5.440" v="22" actId="18676"/>
        <pc:sldMkLst>
          <pc:docMk/>
          <pc:sldMk cId="879823322" sldId="299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09.743" v="18" actId="18676"/>
        <pc:sldMkLst>
          <pc:docMk/>
          <pc:sldMk cId="385960488" sldId="301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549109834" sldId="302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3886076907" sldId="303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732604927" sldId="304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782399171" sldId="305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3679734670" sldId="306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11.468" v="19" actId="18676"/>
        <pc:sldMkLst>
          <pc:docMk/>
          <pc:sldMk cId="2100598729" sldId="307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1502638940" sldId="308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3266810836" sldId="309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1685996470" sldId="310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4220888434" sldId="311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4289236469" sldId="312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3038962889" sldId="314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5.440" v="22" actId="18676"/>
        <pc:sldMkLst>
          <pc:docMk/>
          <pc:sldMk cId="279854212" sldId="315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2168047014" sldId="316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3672443445" sldId="317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0.793" v="21" actId="2696"/>
        <pc:sldMkLst>
          <pc:docMk/>
          <pc:sldMk cId="1373289824" sldId="318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5.440" v="22" actId="18676"/>
        <pc:sldMkLst>
          <pc:docMk/>
          <pc:sldMk cId="940409002" sldId="321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5.440" v="22" actId="18676"/>
        <pc:sldMkLst>
          <pc:docMk/>
          <pc:sldMk cId="3373269282" sldId="322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5.440" v="22" actId="18676"/>
        <pc:sldMkLst>
          <pc:docMk/>
          <pc:sldMk cId="3020634261" sldId="323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5.440" v="22" actId="18676"/>
        <pc:sldMkLst>
          <pc:docMk/>
          <pc:sldMk cId="2451099571" sldId="324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5.440" v="22" actId="18676"/>
        <pc:sldMkLst>
          <pc:docMk/>
          <pc:sldMk cId="1341467331" sldId="325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25.440" v="22" actId="18676"/>
        <pc:sldMkLst>
          <pc:docMk/>
          <pc:sldMk cId="1098238461" sldId="326"/>
        </pc:sldMkLst>
      </pc:sldChg>
      <pc:sldChg chg="del">
        <pc:chgData name="DEIGHTON, KEVIN D. (JSC-GA)[Jacobs Technology, Inc.]" userId="540a3c2b-b1ab-4f28-a3d4-273661ce6eb6" providerId="ADAL" clId="{A4049599-1C73-4491-BFC4-6BE05C8ABD0B}" dt="2022-07-25T20:30:09.743" v="18" actId="18676"/>
        <pc:sldMkLst>
          <pc:docMk/>
          <pc:sldMk cId="3959614524" sldId="327"/>
        </pc:sldMkLst>
      </pc:sldChg>
    </pc:docChg>
  </pc:docChgLst>
  <pc:docChgLst>
    <pc:chgData name="DEIGHTON, KEVIN D. (JSC-GA)[Jacobs Technology, Inc.]" userId="540a3c2b-b1ab-4f28-a3d4-273661ce6eb6" providerId="ADAL" clId="{EBAA0943-C34E-4A09-A72C-5C506CC5BEC9}"/>
    <pc:docChg chg="undo redo custSel addSld delSld modSld sldOrd modSection">
      <pc:chgData name="DEIGHTON, KEVIN D. (JSC-GA)[Jacobs Technology, Inc.]" userId="540a3c2b-b1ab-4f28-a3d4-273661ce6eb6" providerId="ADAL" clId="{EBAA0943-C34E-4A09-A72C-5C506CC5BEC9}" dt="2022-07-22T18:25:03.134" v="8787" actId="14100"/>
      <pc:docMkLst>
        <pc:docMk/>
      </pc:docMkLst>
      <pc:sldChg chg="modSp mod">
        <pc:chgData name="DEIGHTON, KEVIN D. (JSC-GA)[Jacobs Technology, Inc.]" userId="540a3c2b-b1ab-4f28-a3d4-273661ce6eb6" providerId="ADAL" clId="{EBAA0943-C34E-4A09-A72C-5C506CC5BEC9}" dt="2022-07-21T19:48:29.642" v="2" actId="20577"/>
        <pc:sldMkLst>
          <pc:docMk/>
          <pc:sldMk cId="2056146461" sldId="256"/>
        </pc:sldMkLst>
        <pc:spChg chg="mod">
          <ac:chgData name="DEIGHTON, KEVIN D. (JSC-GA)[Jacobs Technology, Inc.]" userId="540a3c2b-b1ab-4f28-a3d4-273661ce6eb6" providerId="ADAL" clId="{EBAA0943-C34E-4A09-A72C-5C506CC5BEC9}" dt="2022-07-21T19:48:29.642" v="2" actId="20577"/>
          <ac:spMkLst>
            <pc:docMk/>
            <pc:sldMk cId="2056146461" sldId="256"/>
            <ac:spMk id="2" creationId="{BE7A6106-8F54-432A-BB9E-F2A23A70A0EE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19:48:25.894" v="1" actId="20577"/>
          <ac:spMkLst>
            <pc:docMk/>
            <pc:sldMk cId="2056146461" sldId="256"/>
            <ac:spMk id="3" creationId="{3D14B843-B67B-40DF-A570-6242F796D615}"/>
          </ac:spMkLst>
        </pc:spChg>
      </pc:sldChg>
      <pc:sldChg chg="addSp delSp modSp del mod">
        <pc:chgData name="DEIGHTON, KEVIN D. (JSC-GA)[Jacobs Technology, Inc.]" userId="540a3c2b-b1ab-4f28-a3d4-273661ce6eb6" providerId="ADAL" clId="{EBAA0943-C34E-4A09-A72C-5C506CC5BEC9}" dt="2022-07-21T20:11:08.439" v="220" actId="47"/>
        <pc:sldMkLst>
          <pc:docMk/>
          <pc:sldMk cId="403554156" sldId="263"/>
        </pc:sldMkLst>
        <pc:spChg chg="del">
          <ac:chgData name="DEIGHTON, KEVIN D. (JSC-GA)[Jacobs Technology, Inc.]" userId="540a3c2b-b1ab-4f28-a3d4-273661ce6eb6" providerId="ADAL" clId="{EBAA0943-C34E-4A09-A72C-5C506CC5BEC9}" dt="2022-07-21T20:07:25.601" v="174" actId="478"/>
          <ac:spMkLst>
            <pc:docMk/>
            <pc:sldMk cId="403554156" sldId="263"/>
            <ac:spMk id="16" creationId="{8839DFE9-37CD-4150-8CFE-63954F3E608E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0:07:23.556" v="173" actId="478"/>
          <ac:spMkLst>
            <pc:docMk/>
            <pc:sldMk cId="403554156" sldId="263"/>
            <ac:spMk id="17" creationId="{108F7E8B-4590-4C98-8C24-1771F5191440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0:07:26.588" v="175" actId="478"/>
          <ac:spMkLst>
            <pc:docMk/>
            <pc:sldMk cId="403554156" sldId="263"/>
            <ac:spMk id="21" creationId="{57EE8E8A-254A-4B9B-AE3D-BC0EDC9190AD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0:07:52.684" v="180" actId="1076"/>
          <ac:spMkLst>
            <pc:docMk/>
            <pc:sldMk cId="403554156" sldId="263"/>
            <ac:spMk id="31" creationId="{2C57615C-3FC8-44A3-B6D8-A92B221307C3}"/>
          </ac:spMkLst>
        </pc:spChg>
        <pc:spChg chg="add mod ord">
          <ac:chgData name="DEIGHTON, KEVIN D. (JSC-GA)[Jacobs Technology, Inc.]" userId="540a3c2b-b1ab-4f28-a3d4-273661ce6eb6" providerId="ADAL" clId="{EBAA0943-C34E-4A09-A72C-5C506CC5BEC9}" dt="2022-07-21T20:07:48.745" v="179" actId="167"/>
          <ac:spMkLst>
            <pc:docMk/>
            <pc:sldMk cId="403554156" sldId="263"/>
            <ac:spMk id="39" creationId="{DF5334A7-6D5A-4FA4-A2A4-2237F033E1C2}"/>
          </ac:spMkLst>
        </pc:spChg>
        <pc:spChg chg="add mod ord">
          <ac:chgData name="DEIGHTON, KEVIN D. (JSC-GA)[Jacobs Technology, Inc.]" userId="540a3c2b-b1ab-4f28-a3d4-273661ce6eb6" providerId="ADAL" clId="{EBAA0943-C34E-4A09-A72C-5C506CC5BEC9}" dt="2022-07-21T20:07:48.745" v="179" actId="167"/>
          <ac:spMkLst>
            <pc:docMk/>
            <pc:sldMk cId="403554156" sldId="263"/>
            <ac:spMk id="40" creationId="{5A9BC4FB-BB75-46BE-91C9-14CC3504CC0C}"/>
          </ac:spMkLst>
        </pc:spChg>
        <pc:spChg chg="add mod ord">
          <ac:chgData name="DEIGHTON, KEVIN D. (JSC-GA)[Jacobs Technology, Inc.]" userId="540a3c2b-b1ab-4f28-a3d4-273661ce6eb6" providerId="ADAL" clId="{EBAA0943-C34E-4A09-A72C-5C506CC5BEC9}" dt="2022-07-21T20:07:48.745" v="179" actId="167"/>
          <ac:spMkLst>
            <pc:docMk/>
            <pc:sldMk cId="403554156" sldId="263"/>
            <ac:spMk id="42" creationId="{736BE37A-AB18-43DC-8F7A-2E253C5AC7E8}"/>
          </ac:spMkLst>
        </pc:spChg>
        <pc:picChg chg="add mod ord">
          <ac:chgData name="DEIGHTON, KEVIN D. (JSC-GA)[Jacobs Technology, Inc.]" userId="540a3c2b-b1ab-4f28-a3d4-273661ce6eb6" providerId="ADAL" clId="{EBAA0943-C34E-4A09-A72C-5C506CC5BEC9}" dt="2022-07-21T20:01:57.784" v="134" actId="167"/>
          <ac:picMkLst>
            <pc:docMk/>
            <pc:sldMk cId="403554156" sldId="263"/>
            <ac:picMk id="5" creationId="{9393E8FE-F4E3-40FF-BD3F-3C6E22593B3A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1T20:02:02.052" v="135" actId="478"/>
          <ac:picMkLst>
            <pc:docMk/>
            <pc:sldMk cId="403554156" sldId="263"/>
            <ac:picMk id="6" creationId="{3C552F4D-3F39-431C-A6D6-5C56666A58C8}"/>
          </ac:picMkLst>
        </pc:picChg>
        <pc:picChg chg="add del mod ord">
          <ac:chgData name="DEIGHTON, KEVIN D. (JSC-GA)[Jacobs Technology, Inc.]" userId="540a3c2b-b1ab-4f28-a3d4-273661ce6eb6" providerId="ADAL" clId="{EBAA0943-C34E-4A09-A72C-5C506CC5BEC9}" dt="2022-07-21T20:07:19.552" v="171" actId="478"/>
          <ac:picMkLst>
            <pc:docMk/>
            <pc:sldMk cId="403554156" sldId="263"/>
            <ac:picMk id="8" creationId="{EA3D0734-60B7-46A2-A2B7-8C6CBCAAB4D6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1T20:02:02.052" v="135" actId="478"/>
          <ac:picMkLst>
            <pc:docMk/>
            <pc:sldMk cId="403554156" sldId="263"/>
            <ac:picMk id="10" creationId="{DA75A56B-EE36-4432-BD80-1A779B8FEF5E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0:07:48.745" v="179" actId="167"/>
          <ac:picMkLst>
            <pc:docMk/>
            <pc:sldMk cId="403554156" sldId="263"/>
            <ac:picMk id="34" creationId="{FD3D0D35-9AFE-49C3-B9A8-42DCEE969740}"/>
          </ac:picMkLst>
        </pc:picChg>
        <pc:cxnChg chg="del">
          <ac:chgData name="DEIGHTON, KEVIN D. (JSC-GA)[Jacobs Technology, Inc.]" userId="540a3c2b-b1ab-4f28-a3d4-273661ce6eb6" providerId="ADAL" clId="{EBAA0943-C34E-4A09-A72C-5C506CC5BEC9}" dt="2022-07-21T20:07:25.601" v="174" actId="478"/>
          <ac:cxnSpMkLst>
            <pc:docMk/>
            <pc:sldMk cId="403554156" sldId="263"/>
            <ac:cxnSpMk id="11" creationId="{0F9EE67C-4117-4EB4-ABFC-B6782AFC2A6D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1T20:07:26.588" v="175" actId="478"/>
          <ac:cxnSpMkLst>
            <pc:docMk/>
            <pc:sldMk cId="403554156" sldId="263"/>
            <ac:cxnSpMk id="14" creationId="{9A2C01A4-4F00-44A0-91DD-D73E0DDFAC08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1T20:07:21.071" v="172" actId="478"/>
          <ac:cxnSpMkLst>
            <pc:docMk/>
            <pc:sldMk cId="403554156" sldId="263"/>
            <ac:cxnSpMk id="26" creationId="{DD7DC5C3-1B1B-4F07-9466-ECAAE4F37F64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0:08:00.881" v="182" actId="14100"/>
          <ac:cxnSpMkLst>
            <pc:docMk/>
            <pc:sldMk cId="403554156" sldId="263"/>
            <ac:cxnSpMk id="35" creationId="{2799482E-2207-43B4-AC1A-39EB499AEEC9}"/>
          </ac:cxnSpMkLst>
        </pc:cxnChg>
        <pc:cxnChg chg="add mod ord">
          <ac:chgData name="DEIGHTON, KEVIN D. (JSC-GA)[Jacobs Technology, Inc.]" userId="540a3c2b-b1ab-4f28-a3d4-273661ce6eb6" providerId="ADAL" clId="{EBAA0943-C34E-4A09-A72C-5C506CC5BEC9}" dt="2022-07-21T20:07:48.745" v="179" actId="167"/>
          <ac:cxnSpMkLst>
            <pc:docMk/>
            <pc:sldMk cId="403554156" sldId="263"/>
            <ac:cxnSpMk id="36" creationId="{6ABCDE51-F6F6-4273-BFD7-8EA22F084202}"/>
          </ac:cxnSpMkLst>
        </pc:cxnChg>
        <pc:cxnChg chg="add mod ord">
          <ac:chgData name="DEIGHTON, KEVIN D. (JSC-GA)[Jacobs Technology, Inc.]" userId="540a3c2b-b1ab-4f28-a3d4-273661ce6eb6" providerId="ADAL" clId="{EBAA0943-C34E-4A09-A72C-5C506CC5BEC9}" dt="2022-07-21T20:07:48.745" v="179" actId="167"/>
          <ac:cxnSpMkLst>
            <pc:docMk/>
            <pc:sldMk cId="403554156" sldId="263"/>
            <ac:cxnSpMk id="37" creationId="{CE16ECBA-BEA9-427E-865B-FEF6B94EA5A3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1T20:08:02.587" v="183" actId="478"/>
          <ac:cxnSpMkLst>
            <pc:docMk/>
            <pc:sldMk cId="403554156" sldId="263"/>
            <ac:cxnSpMk id="41" creationId="{DE49F53E-10A3-4585-87E8-5B4D7B05E486}"/>
          </ac:cxnSpMkLst>
        </pc:cxnChg>
        <pc:cxnChg chg="add mod ord">
          <ac:chgData name="DEIGHTON, KEVIN D. (JSC-GA)[Jacobs Technology, Inc.]" userId="540a3c2b-b1ab-4f28-a3d4-273661ce6eb6" providerId="ADAL" clId="{EBAA0943-C34E-4A09-A72C-5C506CC5BEC9}" dt="2022-07-21T20:07:48.745" v="179" actId="167"/>
          <ac:cxnSpMkLst>
            <pc:docMk/>
            <pc:sldMk cId="403554156" sldId="263"/>
            <ac:cxnSpMk id="43" creationId="{FFED16FE-B1E9-40E9-86AA-F99D45FA24FD}"/>
          </ac:cxnSpMkLst>
        </pc:cxnChg>
      </pc:sldChg>
      <pc:sldChg chg="addSp delSp modSp mod">
        <pc:chgData name="DEIGHTON, KEVIN D. (JSC-GA)[Jacobs Technology, Inc.]" userId="540a3c2b-b1ab-4f28-a3d4-273661ce6eb6" providerId="ADAL" clId="{EBAA0943-C34E-4A09-A72C-5C506CC5BEC9}" dt="2022-07-22T16:59:07.216" v="6462"/>
        <pc:sldMkLst>
          <pc:docMk/>
          <pc:sldMk cId="3794595757" sldId="264"/>
        </pc:sldMkLst>
        <pc:spChg chg="add mod">
          <ac:chgData name="DEIGHTON, KEVIN D. (JSC-GA)[Jacobs Technology, Inc.]" userId="540a3c2b-b1ab-4f28-a3d4-273661ce6eb6" providerId="ADAL" clId="{EBAA0943-C34E-4A09-A72C-5C506CC5BEC9}" dt="2022-07-21T19:53:39.334" v="125" actId="1036"/>
          <ac:spMkLst>
            <pc:docMk/>
            <pc:sldMk cId="3794595757" sldId="264"/>
            <ac:spMk id="9" creationId="{88AA3D00-A0B0-4F55-8903-2D7A0E76901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59:07.216" v="6462"/>
          <ac:spMkLst>
            <pc:docMk/>
            <pc:sldMk cId="3794595757" sldId="264"/>
            <ac:spMk id="10" creationId="{605C829F-DFF8-42C8-8A0B-FB33757BFEEA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7:32.006" v="902" actId="21"/>
          <ac:spMkLst>
            <pc:docMk/>
            <pc:sldMk cId="3794595757" sldId="264"/>
            <ac:spMk id="11" creationId="{18C031A2-9600-43AA-8073-0EF61F435F9D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59:06.798" v="6461" actId="478"/>
          <ac:spMkLst>
            <pc:docMk/>
            <pc:sldMk cId="3794595757" sldId="264"/>
            <ac:spMk id="16" creationId="{F17D29DA-529A-4D5A-820E-2EFB0C405C07}"/>
          </ac:spMkLst>
        </pc:spChg>
        <pc:graphicFrameChg chg="add del mod modGraphic">
          <ac:chgData name="DEIGHTON, KEVIN D. (JSC-GA)[Jacobs Technology, Inc.]" userId="540a3c2b-b1ab-4f28-a3d4-273661ce6eb6" providerId="ADAL" clId="{EBAA0943-C34E-4A09-A72C-5C506CC5BEC9}" dt="2022-07-21T19:52:49.314" v="37" actId="478"/>
          <ac:graphicFrameMkLst>
            <pc:docMk/>
            <pc:sldMk cId="3794595757" sldId="264"/>
            <ac:graphicFrameMk id="4" creationId="{6924B351-627C-4E33-97B9-0D30FBEA57F0}"/>
          </ac:graphicFrameMkLst>
        </pc:graphicFrameChg>
        <pc:graphicFrameChg chg="mod modGraphic">
          <ac:chgData name="DEIGHTON, KEVIN D. (JSC-GA)[Jacobs Technology, Inc.]" userId="540a3c2b-b1ab-4f28-a3d4-273661ce6eb6" providerId="ADAL" clId="{EBAA0943-C34E-4A09-A72C-5C506CC5BEC9}" dt="2022-07-21T19:52:41.990" v="36" actId="20577"/>
          <ac:graphicFrameMkLst>
            <pc:docMk/>
            <pc:sldMk cId="3794595757" sldId="264"/>
            <ac:graphicFrameMk id="5" creationId="{A7756E41-0CB4-431B-9FCE-0583EB5C27FF}"/>
          </ac:graphicFrameMkLst>
        </pc:graphicFrameChg>
      </pc:sldChg>
      <pc:sldChg chg="addSp delSp modSp mod">
        <pc:chgData name="DEIGHTON, KEVIN D. (JSC-GA)[Jacobs Technology, Inc.]" userId="540a3c2b-b1ab-4f28-a3d4-273661ce6eb6" providerId="ADAL" clId="{EBAA0943-C34E-4A09-A72C-5C506CC5BEC9}" dt="2022-07-21T20:40:09.228" v="553" actId="21"/>
        <pc:sldMkLst>
          <pc:docMk/>
          <pc:sldMk cId="1269197906" sldId="266"/>
        </pc:sldMkLst>
        <pc:spChg chg="add del mod">
          <ac:chgData name="DEIGHTON, KEVIN D. (JSC-GA)[Jacobs Technology, Inc.]" userId="540a3c2b-b1ab-4f28-a3d4-273661ce6eb6" providerId="ADAL" clId="{EBAA0943-C34E-4A09-A72C-5C506CC5BEC9}" dt="2022-07-21T20:40:09.228" v="553" actId="21"/>
          <ac:spMkLst>
            <pc:docMk/>
            <pc:sldMk cId="1269197906" sldId="266"/>
            <ac:spMk id="2" creationId="{1CE1DC2C-E5F4-4243-90AE-BEA443570FED}"/>
          </ac:spMkLst>
        </pc:spChg>
      </pc:sldChg>
      <pc:sldChg chg="addSp delSp modSp mod">
        <pc:chgData name="DEIGHTON, KEVIN D. (JSC-GA)[Jacobs Technology, Inc.]" userId="540a3c2b-b1ab-4f28-a3d4-273661ce6eb6" providerId="ADAL" clId="{EBAA0943-C34E-4A09-A72C-5C506CC5BEC9}" dt="2022-07-21T20:40:22.340" v="560" actId="21"/>
        <pc:sldMkLst>
          <pc:docMk/>
          <pc:sldMk cId="3196187534" sldId="267"/>
        </pc:sldMkLst>
        <pc:spChg chg="add del mod">
          <ac:chgData name="DEIGHTON, KEVIN D. (JSC-GA)[Jacobs Technology, Inc.]" userId="540a3c2b-b1ab-4f28-a3d4-273661ce6eb6" providerId="ADAL" clId="{EBAA0943-C34E-4A09-A72C-5C506CC5BEC9}" dt="2022-07-21T20:40:22.340" v="560" actId="21"/>
          <ac:spMkLst>
            <pc:docMk/>
            <pc:sldMk cId="3196187534" sldId="267"/>
            <ac:spMk id="15" creationId="{042B20CD-58D5-4AA5-9844-36EC7CF121ED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0:22.340" v="560" actId="21"/>
          <ac:spMkLst>
            <pc:docMk/>
            <pc:sldMk cId="3196187534" sldId="267"/>
            <ac:spMk id="16" creationId="{C5AD3346-EDDB-4E98-9161-DD156D5CF9E9}"/>
          </ac:spMkLst>
        </pc:spChg>
      </pc:sldChg>
      <pc:sldChg chg="addSp delSp modSp mod">
        <pc:chgData name="DEIGHTON, KEVIN D. (JSC-GA)[Jacobs Technology, Inc.]" userId="540a3c2b-b1ab-4f28-a3d4-273661ce6eb6" providerId="ADAL" clId="{EBAA0943-C34E-4A09-A72C-5C506CC5BEC9}" dt="2022-07-21T20:40:39.699" v="572" actId="21"/>
        <pc:sldMkLst>
          <pc:docMk/>
          <pc:sldMk cId="2427595299" sldId="268"/>
        </pc:sldMkLst>
        <pc:spChg chg="add del mod">
          <ac:chgData name="DEIGHTON, KEVIN D. (JSC-GA)[Jacobs Technology, Inc.]" userId="540a3c2b-b1ab-4f28-a3d4-273661ce6eb6" providerId="ADAL" clId="{EBAA0943-C34E-4A09-A72C-5C506CC5BEC9}" dt="2022-07-21T20:40:39.699" v="572" actId="21"/>
          <ac:spMkLst>
            <pc:docMk/>
            <pc:sldMk cId="2427595299" sldId="268"/>
            <ac:spMk id="15" creationId="{FFA1CE4B-9227-4DC6-8F6B-2DADF7FC26C6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0:39.699" v="572" actId="21"/>
          <ac:spMkLst>
            <pc:docMk/>
            <pc:sldMk cId="2427595299" sldId="268"/>
            <ac:spMk id="16" creationId="{82D96DFD-A1EC-4619-8CDD-EBDD81E5F711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0:39.699" v="572" actId="21"/>
          <ac:spMkLst>
            <pc:docMk/>
            <pc:sldMk cId="2427595299" sldId="268"/>
            <ac:spMk id="17" creationId="{E8315EDE-7597-40A1-9E62-7DC1CAB7F556}"/>
          </ac:spMkLst>
        </pc:spChg>
      </pc:sldChg>
      <pc:sldChg chg="addSp delSp modSp mod">
        <pc:chgData name="DEIGHTON, KEVIN D. (JSC-GA)[Jacobs Technology, Inc.]" userId="540a3c2b-b1ab-4f28-a3d4-273661ce6eb6" providerId="ADAL" clId="{EBAA0943-C34E-4A09-A72C-5C506CC5BEC9}" dt="2022-07-21T20:40:52.167" v="578" actId="21"/>
        <pc:sldMkLst>
          <pc:docMk/>
          <pc:sldMk cId="2464828924" sldId="269"/>
        </pc:sldMkLst>
        <pc:spChg chg="add del mod">
          <ac:chgData name="DEIGHTON, KEVIN D. (JSC-GA)[Jacobs Technology, Inc.]" userId="540a3c2b-b1ab-4f28-a3d4-273661ce6eb6" providerId="ADAL" clId="{EBAA0943-C34E-4A09-A72C-5C506CC5BEC9}" dt="2022-07-21T20:40:52.167" v="578" actId="21"/>
          <ac:spMkLst>
            <pc:docMk/>
            <pc:sldMk cId="2464828924" sldId="269"/>
            <ac:spMk id="14" creationId="{4565419A-44A2-4001-B734-CB4CAAFA482E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0:52.167" v="578" actId="21"/>
          <ac:spMkLst>
            <pc:docMk/>
            <pc:sldMk cId="2464828924" sldId="269"/>
            <ac:spMk id="15" creationId="{CE7B56A6-AE8F-4E09-8970-76A20E67B3EF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0:52.167" v="578" actId="21"/>
          <ac:spMkLst>
            <pc:docMk/>
            <pc:sldMk cId="2464828924" sldId="269"/>
            <ac:spMk id="16" creationId="{356841E5-DFA6-4882-8F60-4E00697BA31E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0:52.167" v="578" actId="21"/>
          <ac:spMkLst>
            <pc:docMk/>
            <pc:sldMk cId="2464828924" sldId="269"/>
            <ac:spMk id="17" creationId="{E6C3C3F5-4556-4D7F-95E1-D860AC3DD1B0}"/>
          </ac:spMkLst>
        </pc:spChg>
      </pc:sldChg>
      <pc:sldChg chg="addSp delSp modSp mod">
        <pc:chgData name="DEIGHTON, KEVIN D. (JSC-GA)[Jacobs Technology, Inc.]" userId="540a3c2b-b1ab-4f28-a3d4-273661ce6eb6" providerId="ADAL" clId="{EBAA0943-C34E-4A09-A72C-5C506CC5BEC9}" dt="2022-07-21T20:41:03.895" v="585" actId="21"/>
        <pc:sldMkLst>
          <pc:docMk/>
          <pc:sldMk cId="3920798263" sldId="270"/>
        </pc:sldMkLst>
        <pc:spChg chg="add del mod">
          <ac:chgData name="DEIGHTON, KEVIN D. (JSC-GA)[Jacobs Technology, Inc.]" userId="540a3c2b-b1ab-4f28-a3d4-273661ce6eb6" providerId="ADAL" clId="{EBAA0943-C34E-4A09-A72C-5C506CC5BEC9}" dt="2022-07-21T20:41:03.895" v="585" actId="21"/>
          <ac:spMkLst>
            <pc:docMk/>
            <pc:sldMk cId="3920798263" sldId="270"/>
            <ac:spMk id="15" creationId="{5BBCF296-87B1-490D-9D6C-AD970D42D3F6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03.895" v="585" actId="21"/>
          <ac:spMkLst>
            <pc:docMk/>
            <pc:sldMk cId="3920798263" sldId="270"/>
            <ac:spMk id="16" creationId="{0CB8637B-8C70-47F3-B8A3-668C1D94DA59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03.895" v="585" actId="21"/>
          <ac:spMkLst>
            <pc:docMk/>
            <pc:sldMk cId="3920798263" sldId="270"/>
            <ac:spMk id="17" creationId="{90A241BC-A4F3-48EB-950A-FFA1D632D61E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03.895" v="585" actId="21"/>
          <ac:spMkLst>
            <pc:docMk/>
            <pc:sldMk cId="3920798263" sldId="270"/>
            <ac:spMk id="19" creationId="{9B53345A-A51C-4A73-8863-41C1A53F38E1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03.895" v="585" actId="21"/>
          <ac:spMkLst>
            <pc:docMk/>
            <pc:sldMk cId="3920798263" sldId="270"/>
            <ac:spMk id="20" creationId="{490EB02C-7804-4C66-A2F7-8E7DA865D234}"/>
          </ac:spMkLst>
        </pc:spChg>
      </pc:sldChg>
      <pc:sldChg chg="addSp delSp modSp mod">
        <pc:chgData name="DEIGHTON, KEVIN D. (JSC-GA)[Jacobs Technology, Inc.]" userId="540a3c2b-b1ab-4f28-a3d4-273661ce6eb6" providerId="ADAL" clId="{EBAA0943-C34E-4A09-A72C-5C506CC5BEC9}" dt="2022-07-21T20:41:17.469" v="592" actId="21"/>
        <pc:sldMkLst>
          <pc:docMk/>
          <pc:sldMk cId="528449628" sldId="271"/>
        </pc:sldMkLst>
        <pc:spChg chg="add del mod">
          <ac:chgData name="DEIGHTON, KEVIN D. (JSC-GA)[Jacobs Technology, Inc.]" userId="540a3c2b-b1ab-4f28-a3d4-273661ce6eb6" providerId="ADAL" clId="{EBAA0943-C34E-4A09-A72C-5C506CC5BEC9}" dt="2022-07-21T20:41:17.469" v="592" actId="21"/>
          <ac:spMkLst>
            <pc:docMk/>
            <pc:sldMk cId="528449628" sldId="271"/>
            <ac:spMk id="15" creationId="{86166C5F-CC2F-4FDC-A72D-18241DC75442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17.469" v="592" actId="21"/>
          <ac:spMkLst>
            <pc:docMk/>
            <pc:sldMk cId="528449628" sldId="271"/>
            <ac:spMk id="16" creationId="{DB6592C1-5BD9-439E-8E2D-530675FEBA89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17.469" v="592" actId="21"/>
          <ac:spMkLst>
            <pc:docMk/>
            <pc:sldMk cId="528449628" sldId="271"/>
            <ac:spMk id="17" creationId="{B8AC0515-4620-4B13-A124-099DC0D5D3BB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17.469" v="592" actId="21"/>
          <ac:spMkLst>
            <pc:docMk/>
            <pc:sldMk cId="528449628" sldId="271"/>
            <ac:spMk id="25" creationId="{6683E6E9-123D-4C67-BFFC-18E35038D6FD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17.469" v="592" actId="21"/>
          <ac:spMkLst>
            <pc:docMk/>
            <pc:sldMk cId="528449628" sldId="271"/>
            <ac:spMk id="26" creationId="{22F6881C-1E05-48D8-B9CD-F34F1A5F174C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17.469" v="592" actId="21"/>
          <ac:spMkLst>
            <pc:docMk/>
            <pc:sldMk cId="528449628" sldId="271"/>
            <ac:spMk id="27" creationId="{D080C0E6-398D-4360-9640-0391E57835E8}"/>
          </ac:spMkLst>
        </pc:spChg>
      </pc:sldChg>
      <pc:sldChg chg="addSp delSp modSp mod">
        <pc:chgData name="DEIGHTON, KEVIN D. (JSC-GA)[Jacobs Technology, Inc.]" userId="540a3c2b-b1ab-4f28-a3d4-273661ce6eb6" providerId="ADAL" clId="{EBAA0943-C34E-4A09-A72C-5C506CC5BEC9}" dt="2022-07-21T20:41:40.827" v="606" actId="21"/>
        <pc:sldMkLst>
          <pc:docMk/>
          <pc:sldMk cId="2479775389" sldId="272"/>
        </pc:sldMkLst>
        <pc:spChg chg="add del mod">
          <ac:chgData name="DEIGHTON, KEVIN D. (JSC-GA)[Jacobs Technology, Inc.]" userId="540a3c2b-b1ab-4f28-a3d4-273661ce6eb6" providerId="ADAL" clId="{EBAA0943-C34E-4A09-A72C-5C506CC5BEC9}" dt="2022-07-21T20:41:40.827" v="606" actId="21"/>
          <ac:spMkLst>
            <pc:docMk/>
            <pc:sldMk cId="2479775389" sldId="272"/>
            <ac:spMk id="15" creationId="{B2B77384-DB17-4C0C-98F8-F1174F0F127C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40.827" v="606" actId="21"/>
          <ac:spMkLst>
            <pc:docMk/>
            <pc:sldMk cId="2479775389" sldId="272"/>
            <ac:spMk id="16" creationId="{D8FE57D2-9936-446D-8BE8-4F283A640896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40.827" v="606" actId="21"/>
          <ac:spMkLst>
            <pc:docMk/>
            <pc:sldMk cId="2479775389" sldId="272"/>
            <ac:spMk id="17" creationId="{0D037C08-EFBD-4BE5-AB69-0EE9F1F992D7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40.827" v="606" actId="21"/>
          <ac:spMkLst>
            <pc:docMk/>
            <pc:sldMk cId="2479775389" sldId="272"/>
            <ac:spMk id="18" creationId="{43426B78-087E-4043-AC9B-1118F3AD20B9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40.827" v="606" actId="21"/>
          <ac:spMkLst>
            <pc:docMk/>
            <pc:sldMk cId="2479775389" sldId="272"/>
            <ac:spMk id="26" creationId="{FAA88F8C-B932-4233-A4E0-EACED3363FE0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40.827" v="606" actId="21"/>
          <ac:spMkLst>
            <pc:docMk/>
            <pc:sldMk cId="2479775389" sldId="272"/>
            <ac:spMk id="27" creationId="{81D45729-7BC7-49C5-9E31-79346DEF4BF3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40.827" v="606" actId="21"/>
          <ac:spMkLst>
            <pc:docMk/>
            <pc:sldMk cId="2479775389" sldId="272"/>
            <ac:spMk id="28" creationId="{6FE18883-07A5-467D-AA72-A9ED77F15119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41:40.827" v="606" actId="21"/>
          <ac:spMkLst>
            <pc:docMk/>
            <pc:sldMk cId="2479775389" sldId="272"/>
            <ac:spMk id="29" creationId="{E0F21BE2-DD75-43E4-AEE0-566B15D3CA33}"/>
          </ac:spMkLst>
        </pc:spChg>
      </pc:sldChg>
      <pc:sldChg chg="addSp delSp modSp mod">
        <pc:chgData name="DEIGHTON, KEVIN D. (JSC-GA)[Jacobs Technology, Inc.]" userId="540a3c2b-b1ab-4f28-a3d4-273661ce6eb6" providerId="ADAL" clId="{EBAA0943-C34E-4A09-A72C-5C506CC5BEC9}" dt="2022-07-21T20:35:03.351" v="419" actId="14100"/>
        <pc:sldMkLst>
          <pc:docMk/>
          <pc:sldMk cId="290789311" sldId="274"/>
        </pc:sldMkLst>
        <pc:spChg chg="del">
          <ac:chgData name="DEIGHTON, KEVIN D. (JSC-GA)[Jacobs Technology, Inc.]" userId="540a3c2b-b1ab-4f28-a3d4-273661ce6eb6" providerId="ADAL" clId="{EBAA0943-C34E-4A09-A72C-5C506CC5BEC9}" dt="2022-07-21T20:16:15.078" v="223" actId="478"/>
          <ac:spMkLst>
            <pc:docMk/>
            <pc:sldMk cId="290789311" sldId="274"/>
            <ac:spMk id="17" creationId="{529FD5AA-FD82-44A2-958A-FF28957C5C78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0:16:15.078" v="223" actId="478"/>
          <ac:spMkLst>
            <pc:docMk/>
            <pc:sldMk cId="290789311" sldId="274"/>
            <ac:spMk id="18" creationId="{6B1AF2D7-8956-400C-93E4-378C5AB474BC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0:16:15.078" v="223" actId="478"/>
          <ac:spMkLst>
            <pc:docMk/>
            <pc:sldMk cId="290789311" sldId="274"/>
            <ac:spMk id="19" creationId="{012852F4-6600-49BC-AF98-E52F20A5BCC3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0:16:15.078" v="223" actId="478"/>
          <ac:spMkLst>
            <pc:docMk/>
            <pc:sldMk cId="290789311" sldId="274"/>
            <ac:spMk id="22" creationId="{77EBF475-933D-469E-851C-E6EEF2C46D92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0:16:15.078" v="223" actId="478"/>
          <ac:spMkLst>
            <pc:docMk/>
            <pc:sldMk cId="290789311" sldId="274"/>
            <ac:spMk id="23" creationId="{D369DC0F-9F2A-474C-9A15-28AFE82F5A69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0:16:15.078" v="223" actId="478"/>
          <ac:spMkLst>
            <pc:docMk/>
            <pc:sldMk cId="290789311" sldId="274"/>
            <ac:spMk id="24" creationId="{DBF8ECBF-C798-4DF5-88CA-F150582FE52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18:51.708" v="259" actId="1076"/>
          <ac:spMkLst>
            <pc:docMk/>
            <pc:sldMk cId="290789311" sldId="274"/>
            <ac:spMk id="26" creationId="{085DFCCC-5B84-4F72-80E9-28377062DCF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19:05.300" v="262" actId="1076"/>
          <ac:spMkLst>
            <pc:docMk/>
            <pc:sldMk cId="290789311" sldId="274"/>
            <ac:spMk id="27" creationId="{192AC91B-A399-4F76-A6F1-7BFAE8D272E1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18:35.458" v="254" actId="1076"/>
          <ac:spMkLst>
            <pc:docMk/>
            <pc:sldMk cId="290789311" sldId="274"/>
            <ac:spMk id="32" creationId="{AAB9A2E4-3D77-41E3-9EAD-F4A94F070EB4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19:42.921" v="268" actId="1076"/>
          <ac:spMkLst>
            <pc:docMk/>
            <pc:sldMk cId="290789311" sldId="274"/>
            <ac:spMk id="35" creationId="{BABABE50-8B7A-47B9-98CE-A03FF06ECE4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19:36.829" v="267" actId="1076"/>
          <ac:spMkLst>
            <pc:docMk/>
            <pc:sldMk cId="290789311" sldId="274"/>
            <ac:spMk id="36" creationId="{85EBFE68-F42F-4849-AFC5-EE8403E0049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20:00.210" v="272" actId="1076"/>
          <ac:spMkLst>
            <pc:docMk/>
            <pc:sldMk cId="290789311" sldId="274"/>
            <ac:spMk id="37" creationId="{18F69259-6073-4C06-8C99-A480942A2ADF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0:16:15.078" v="223" actId="478"/>
          <ac:spMkLst>
            <pc:docMk/>
            <pc:sldMk cId="290789311" sldId="274"/>
            <ac:spMk id="45" creationId="{BB2CC16F-915C-442F-B59B-89DE85651A0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26:01.224" v="416" actId="6549"/>
          <ac:spMkLst>
            <pc:docMk/>
            <pc:sldMk cId="290789311" sldId="274"/>
            <ac:spMk id="49" creationId="{DC56056A-99DE-43AF-91F7-990B549F87C5}"/>
          </ac:spMkLst>
        </pc:spChg>
        <pc:picChg chg="add mod">
          <ac:chgData name="DEIGHTON, KEVIN D. (JSC-GA)[Jacobs Technology, Inc.]" userId="540a3c2b-b1ab-4f28-a3d4-273661ce6eb6" providerId="ADAL" clId="{EBAA0943-C34E-4A09-A72C-5C506CC5BEC9}" dt="2022-07-21T20:18:19.721" v="249" actId="1076"/>
          <ac:picMkLst>
            <pc:docMk/>
            <pc:sldMk cId="290789311" sldId="274"/>
            <ac:picMk id="5" creationId="{903E1CCD-BCE2-4E91-AFD0-61752CDB3883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1T20:16:16.044" v="224" actId="478"/>
          <ac:picMkLst>
            <pc:docMk/>
            <pc:sldMk cId="290789311" sldId="274"/>
            <ac:picMk id="14" creationId="{1A5961D7-2965-4F31-9548-888CBE1895F6}"/>
          </ac:picMkLst>
        </pc:picChg>
        <pc:cxnChg chg="del">
          <ac:chgData name="DEIGHTON, KEVIN D. (JSC-GA)[Jacobs Technology, Inc.]" userId="540a3c2b-b1ab-4f28-a3d4-273661ce6eb6" providerId="ADAL" clId="{EBAA0943-C34E-4A09-A72C-5C506CC5BEC9}" dt="2022-07-21T20:16:15.078" v="223" actId="478"/>
          <ac:cxnSpMkLst>
            <pc:docMk/>
            <pc:sldMk cId="290789311" sldId="274"/>
            <ac:cxnSpMk id="15" creationId="{26321371-3E2F-4BCB-BB2A-9A38E2FE603D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1T20:16:15.078" v="223" actId="478"/>
          <ac:cxnSpMkLst>
            <pc:docMk/>
            <pc:sldMk cId="290789311" sldId="274"/>
            <ac:cxnSpMk id="16" creationId="{5FDA5C13-8445-4F08-A8DD-EE4A1A45406A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1T20:16:15.078" v="223" actId="478"/>
          <ac:cxnSpMkLst>
            <pc:docMk/>
            <pc:sldMk cId="290789311" sldId="274"/>
            <ac:cxnSpMk id="20" creationId="{ABC85FF6-3D0F-4FA4-9E07-8ABC71A5DE46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0:16:15.078" v="223" actId="478"/>
          <ac:cxnSpMkLst>
            <pc:docMk/>
            <pc:sldMk cId="290789311" sldId="274"/>
            <ac:cxnSpMk id="25" creationId="{D5001336-6201-4632-9282-EBE44751186E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0:16:15.078" v="223" actId="478"/>
          <ac:cxnSpMkLst>
            <pc:docMk/>
            <pc:sldMk cId="290789311" sldId="274"/>
            <ac:cxnSpMk id="28" creationId="{CACB44C4-02F5-4B4B-B8D4-2EA9BC38C86F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0:16:15.078" v="223" actId="478"/>
          <ac:cxnSpMkLst>
            <pc:docMk/>
            <pc:sldMk cId="290789311" sldId="274"/>
            <ac:cxnSpMk id="29" creationId="{1D6E041B-6938-4A0F-B0B8-F0CFB0106AF9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0:16:15.078" v="223" actId="478"/>
          <ac:cxnSpMkLst>
            <pc:docMk/>
            <pc:sldMk cId="290789311" sldId="274"/>
            <ac:cxnSpMk id="30" creationId="{DA49CAD2-D081-448D-9E49-A8210888A859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0:16:15.078" v="223" actId="478"/>
          <ac:cxnSpMkLst>
            <pc:docMk/>
            <pc:sldMk cId="290789311" sldId="274"/>
            <ac:cxnSpMk id="31" creationId="{2EB8263F-AE5C-445D-A3D7-C32EDABFF0F6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19:33.934" v="266" actId="1076"/>
          <ac:cxnSpMkLst>
            <pc:docMk/>
            <pc:sldMk cId="290789311" sldId="274"/>
            <ac:cxnSpMk id="33" creationId="{64DC1A0A-B996-4567-AEEA-B9675EFFD825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19:42.921" v="268" actId="1076"/>
          <ac:cxnSpMkLst>
            <pc:docMk/>
            <pc:sldMk cId="290789311" sldId="274"/>
            <ac:cxnSpMk id="34" creationId="{4966AA17-0E16-4907-ACE1-2CE023F56332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19:53.635" v="271" actId="1076"/>
          <ac:cxnSpMkLst>
            <pc:docMk/>
            <pc:sldMk cId="290789311" sldId="274"/>
            <ac:cxnSpMk id="38" creationId="{9266FDF2-B0DB-49BE-9EFA-E414F1709FD1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20:11.353" v="274" actId="14100"/>
          <ac:cxnSpMkLst>
            <pc:docMk/>
            <pc:sldMk cId="290789311" sldId="274"/>
            <ac:cxnSpMk id="39" creationId="{C5224268-50A5-48E0-B79F-7EA4B63B4260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20:31.100" v="283" actId="14100"/>
          <ac:cxnSpMkLst>
            <pc:docMk/>
            <pc:sldMk cId="290789311" sldId="274"/>
            <ac:cxnSpMk id="40" creationId="{6F0F66F9-F634-45E0-9699-B00C300161F2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20:34.859" v="284" actId="14100"/>
          <ac:cxnSpMkLst>
            <pc:docMk/>
            <pc:sldMk cId="290789311" sldId="274"/>
            <ac:cxnSpMk id="41" creationId="{480952A2-6613-4204-8FA9-706EF782FE93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20:38.505" v="285" actId="14100"/>
          <ac:cxnSpMkLst>
            <pc:docMk/>
            <pc:sldMk cId="290789311" sldId="274"/>
            <ac:cxnSpMk id="42" creationId="{4E45AEEB-CF4C-417F-AA5B-5DA883D73A68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20:42.455" v="286" actId="14100"/>
          <ac:cxnSpMkLst>
            <pc:docMk/>
            <pc:sldMk cId="290789311" sldId="274"/>
            <ac:cxnSpMk id="43" creationId="{612099D4-4F29-44ED-8994-5DEFB2BD4267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1T20:16:15.078" v="223" actId="478"/>
          <ac:cxnSpMkLst>
            <pc:docMk/>
            <pc:sldMk cId="290789311" sldId="274"/>
            <ac:cxnSpMk id="46" creationId="{94B723D9-5F16-4D69-9F88-2AEFFAEED21B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35:03.351" v="419" actId="14100"/>
          <ac:cxnSpMkLst>
            <pc:docMk/>
            <pc:sldMk cId="290789311" sldId="274"/>
            <ac:cxnSpMk id="50" creationId="{06A550A4-6350-4B0A-BBC0-5943D6E1AD2E}"/>
          </ac:cxnSpMkLst>
        </pc:cxnChg>
      </pc:sldChg>
      <pc:sldChg chg="del">
        <pc:chgData name="DEIGHTON, KEVIN D. (JSC-GA)[Jacobs Technology, Inc.]" userId="540a3c2b-b1ab-4f28-a3d4-273661ce6eb6" providerId="ADAL" clId="{EBAA0943-C34E-4A09-A72C-5C506CC5BEC9}" dt="2022-07-21T22:04:14.801" v="2680" actId="47"/>
        <pc:sldMkLst>
          <pc:docMk/>
          <pc:sldMk cId="798231713" sldId="275"/>
        </pc:sldMkLst>
      </pc:sldChg>
      <pc:sldChg chg="addSp delSp modSp mod">
        <pc:chgData name="DEIGHTON, KEVIN D. (JSC-GA)[Jacobs Technology, Inc.]" userId="540a3c2b-b1ab-4f28-a3d4-273661ce6eb6" providerId="ADAL" clId="{EBAA0943-C34E-4A09-A72C-5C506CC5BEC9}" dt="2022-07-21T22:25:24.499" v="3155" actId="14100"/>
        <pc:sldMkLst>
          <pc:docMk/>
          <pc:sldMk cId="2079215319" sldId="279"/>
        </pc:sldMkLst>
        <pc:spChg chg="mod">
          <ac:chgData name="DEIGHTON, KEVIN D. (JSC-GA)[Jacobs Technology, Inc.]" userId="540a3c2b-b1ab-4f28-a3d4-273661ce6eb6" providerId="ADAL" clId="{EBAA0943-C34E-4A09-A72C-5C506CC5BEC9}" dt="2022-07-21T22:19:05.129" v="2869" actId="1076"/>
          <ac:spMkLst>
            <pc:docMk/>
            <pc:sldMk cId="2079215319" sldId="279"/>
            <ac:spMk id="5" creationId="{E62C50E4-11BB-47C8-8553-F0856F6BD223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2:17:54.076" v="2828" actId="1076"/>
          <ac:spMkLst>
            <pc:docMk/>
            <pc:sldMk cId="2079215319" sldId="279"/>
            <ac:spMk id="6" creationId="{7C93FF72-09EF-4DCE-BCA4-9587D73C93FD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2:17:41.266" v="2827" actId="1076"/>
          <ac:spMkLst>
            <pc:docMk/>
            <pc:sldMk cId="2079215319" sldId="279"/>
            <ac:spMk id="7" creationId="{977287A7-645F-4AFB-842D-4C547E17991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2:25:24.499" v="3155" actId="14100"/>
          <ac:spMkLst>
            <pc:docMk/>
            <pc:sldMk cId="2079215319" sldId="279"/>
            <ac:spMk id="13" creationId="{28CD00A4-15C3-437E-96E6-A64AB6921D32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2:16:59.796" v="2798" actId="478"/>
          <ac:spMkLst>
            <pc:docMk/>
            <pc:sldMk cId="2079215319" sldId="279"/>
            <ac:spMk id="15" creationId="{14BA1271-0681-468D-9456-E66809F963C7}"/>
          </ac:spMkLst>
        </pc:spChg>
        <pc:picChg chg="mod">
          <ac:chgData name="DEIGHTON, KEVIN D. (JSC-GA)[Jacobs Technology, Inc.]" userId="540a3c2b-b1ab-4f28-a3d4-273661ce6eb6" providerId="ADAL" clId="{EBAA0943-C34E-4A09-A72C-5C506CC5BEC9}" dt="2022-07-21T22:17:33.639" v="2824" actId="14100"/>
          <ac:picMkLst>
            <pc:docMk/>
            <pc:sldMk cId="2079215319" sldId="279"/>
            <ac:picMk id="4" creationId="{9B6416CC-39B0-412C-B8FF-F98D60F332EA}"/>
          </ac:picMkLst>
        </pc:picChg>
        <pc:cxnChg chg="mod">
          <ac:chgData name="DEIGHTON, KEVIN D. (JSC-GA)[Jacobs Technology, Inc.]" userId="540a3c2b-b1ab-4f28-a3d4-273661ce6eb6" providerId="ADAL" clId="{EBAA0943-C34E-4A09-A72C-5C506CC5BEC9}" dt="2022-07-21T22:18:03.367" v="2830" actId="14100"/>
          <ac:cxnSpMkLst>
            <pc:docMk/>
            <pc:sldMk cId="2079215319" sldId="279"/>
            <ac:cxnSpMk id="8" creationId="{0695F216-C9FE-42BB-8D52-BB40CCA9F580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2:19:09.190" v="2870" actId="14100"/>
          <ac:cxnSpMkLst>
            <pc:docMk/>
            <pc:sldMk cId="2079215319" sldId="279"/>
            <ac:cxnSpMk id="11" creationId="{34453129-42CC-481A-94A1-D04485C9A9D9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2:18:47.601" v="2867" actId="14100"/>
          <ac:cxnSpMkLst>
            <pc:docMk/>
            <pc:sldMk cId="2079215319" sldId="279"/>
            <ac:cxnSpMk id="12" creationId="{4D04B3EE-AEA3-4704-8B71-9DA1620B6673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2:14:10.522" v="2762" actId="1076"/>
          <ac:cxnSpMkLst>
            <pc:docMk/>
            <pc:sldMk cId="2079215319" sldId="279"/>
            <ac:cxnSpMk id="18" creationId="{1C20D391-5AB2-46A8-A53F-57DFCDB3CA7F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2:18:27.128" v="2863" actId="14100"/>
          <ac:cxnSpMkLst>
            <pc:docMk/>
            <pc:sldMk cId="2079215319" sldId="279"/>
            <ac:cxnSpMk id="20" creationId="{61D8EADB-8077-42C6-B6F5-DFBBC726F495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2:25:24.499" v="3155" actId="14100"/>
          <ac:cxnSpMkLst>
            <pc:docMk/>
            <pc:sldMk cId="2079215319" sldId="279"/>
            <ac:cxnSpMk id="24" creationId="{933EFD06-5ADB-4683-966F-8CD4B45CD81F}"/>
          </ac:cxnSpMkLst>
        </pc:cxnChg>
      </pc:sldChg>
      <pc:sldChg chg="addSp delSp modSp mod">
        <pc:chgData name="DEIGHTON, KEVIN D. (JSC-GA)[Jacobs Technology, Inc.]" userId="540a3c2b-b1ab-4f28-a3d4-273661ce6eb6" providerId="ADAL" clId="{EBAA0943-C34E-4A09-A72C-5C506CC5BEC9}" dt="2022-07-21T22:20:07.433" v="2873" actId="14100"/>
        <pc:sldMkLst>
          <pc:docMk/>
          <pc:sldMk cId="2732950521" sldId="280"/>
        </pc:sldMkLst>
        <pc:spChg chg="mod">
          <ac:chgData name="DEIGHTON, KEVIN D. (JSC-GA)[Jacobs Technology, Inc.]" userId="540a3c2b-b1ab-4f28-a3d4-273661ce6eb6" providerId="ADAL" clId="{EBAA0943-C34E-4A09-A72C-5C506CC5BEC9}" dt="2022-07-21T22:13:29.991" v="2760" actId="20577"/>
          <ac:spMkLst>
            <pc:docMk/>
            <pc:sldMk cId="2732950521" sldId="280"/>
            <ac:spMk id="14" creationId="{C9A82968-EC06-4BB3-9D8E-F890B08DBF62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2:13:10.321" v="2734" actId="478"/>
          <ac:spMkLst>
            <pc:docMk/>
            <pc:sldMk cId="2732950521" sldId="280"/>
            <ac:spMk id="37" creationId="{CAA537D3-8AE6-4D65-9058-C230C05A1AE8}"/>
          </ac:spMkLst>
        </pc:spChg>
        <pc:picChg chg="add mod ord">
          <ac:chgData name="DEIGHTON, KEVIN D. (JSC-GA)[Jacobs Technology, Inc.]" userId="540a3c2b-b1ab-4f28-a3d4-273661ce6eb6" providerId="ADAL" clId="{EBAA0943-C34E-4A09-A72C-5C506CC5BEC9}" dt="2022-07-21T22:13:05.806" v="2733" actId="167"/>
          <ac:picMkLst>
            <pc:docMk/>
            <pc:sldMk cId="2732950521" sldId="280"/>
            <ac:picMk id="5" creationId="{1EFCAD22-F05D-4D55-BB53-4C0C5888372F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2:13:05.806" v="2733" actId="167"/>
          <ac:picMkLst>
            <pc:docMk/>
            <pc:sldMk cId="2732950521" sldId="280"/>
            <ac:picMk id="8" creationId="{910A192A-62F3-4DA3-A4F9-5565D205B12D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1T22:13:10.321" v="2734" actId="478"/>
          <ac:picMkLst>
            <pc:docMk/>
            <pc:sldMk cId="2732950521" sldId="280"/>
            <ac:picMk id="13" creationId="{CA94BE64-4E2F-49F5-A4E3-9CB373288E53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1T22:13:10.321" v="2734" actId="478"/>
          <ac:picMkLst>
            <pc:docMk/>
            <pc:sldMk cId="2732950521" sldId="280"/>
            <ac:picMk id="16" creationId="{5663488F-70E9-4209-A303-0EE0336A8B95}"/>
          </ac:picMkLst>
        </pc:picChg>
        <pc:cxnChg chg="mod">
          <ac:chgData name="DEIGHTON, KEVIN D. (JSC-GA)[Jacobs Technology, Inc.]" userId="540a3c2b-b1ab-4f28-a3d4-273661ce6eb6" providerId="ADAL" clId="{EBAA0943-C34E-4A09-A72C-5C506CC5BEC9}" dt="2022-07-21T22:20:07.433" v="2873" actId="14100"/>
          <ac:cxnSpMkLst>
            <pc:docMk/>
            <pc:sldMk cId="2732950521" sldId="280"/>
            <ac:cxnSpMk id="54" creationId="{2E892F42-ECE9-44EB-8D4A-F629C1AF159E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2:19:59.339" v="2872" actId="14100"/>
          <ac:cxnSpMkLst>
            <pc:docMk/>
            <pc:sldMk cId="2732950521" sldId="280"/>
            <ac:cxnSpMk id="55" creationId="{26A3D5F5-A95F-455B-A505-EF45CF736515}"/>
          </ac:cxnSpMkLst>
        </pc:cxnChg>
      </pc:sldChg>
      <pc:sldChg chg="addSp delSp modSp mod">
        <pc:chgData name="DEIGHTON, KEVIN D. (JSC-GA)[Jacobs Technology, Inc.]" userId="540a3c2b-b1ab-4f28-a3d4-273661ce6eb6" providerId="ADAL" clId="{EBAA0943-C34E-4A09-A72C-5C506CC5BEC9}" dt="2022-07-21T22:36:39.085" v="3379" actId="14100"/>
        <pc:sldMkLst>
          <pc:docMk/>
          <pc:sldMk cId="736728894" sldId="281"/>
        </pc:sldMkLst>
        <pc:spChg chg="mod">
          <ac:chgData name="DEIGHTON, KEVIN D. (JSC-GA)[Jacobs Technology, Inc.]" userId="540a3c2b-b1ab-4f28-a3d4-273661ce6eb6" providerId="ADAL" clId="{EBAA0943-C34E-4A09-A72C-5C506CC5BEC9}" dt="2022-07-21T22:34:44.892" v="3310" actId="1076"/>
          <ac:spMkLst>
            <pc:docMk/>
            <pc:sldMk cId="736728894" sldId="281"/>
            <ac:spMk id="10" creationId="{A535ADE1-4A5C-4055-B4A4-1A978EAFDA53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2:34:51.152" v="3312" actId="1076"/>
          <ac:spMkLst>
            <pc:docMk/>
            <pc:sldMk cId="736728894" sldId="281"/>
            <ac:spMk id="12" creationId="{F4305F60-1A18-48DE-9198-7E14BF81B414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2:34:24.677" v="3303" actId="478"/>
          <ac:spMkLst>
            <pc:docMk/>
            <pc:sldMk cId="736728894" sldId="281"/>
            <ac:spMk id="15" creationId="{CFA63481-E9E2-44C6-B221-0829488640B7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2:34:17.368" v="3302" actId="478"/>
          <ac:spMkLst>
            <pc:docMk/>
            <pc:sldMk cId="736728894" sldId="281"/>
            <ac:spMk id="18" creationId="{A40A13D9-9B8F-4C93-A7D0-B2C30A2B472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2:35:02.120" v="3314"/>
          <ac:spMkLst>
            <pc:docMk/>
            <pc:sldMk cId="736728894" sldId="281"/>
            <ac:spMk id="19" creationId="{CC0979F3-241E-4A90-A4DA-A51B44CAA3D1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2:36:39.085" v="3379" actId="14100"/>
          <ac:spMkLst>
            <pc:docMk/>
            <pc:sldMk cId="736728894" sldId="281"/>
            <ac:spMk id="23" creationId="{435205EC-338E-400C-89A3-7CAA55698BCC}"/>
          </ac:spMkLst>
        </pc:spChg>
        <pc:picChg chg="mod">
          <ac:chgData name="DEIGHTON, KEVIN D. (JSC-GA)[Jacobs Technology, Inc.]" userId="540a3c2b-b1ab-4f28-a3d4-273661ce6eb6" providerId="ADAL" clId="{EBAA0943-C34E-4A09-A72C-5C506CC5BEC9}" dt="2022-07-21T22:34:31.529" v="3305" actId="1076"/>
          <ac:picMkLst>
            <pc:docMk/>
            <pc:sldMk cId="736728894" sldId="281"/>
            <ac:picMk id="9" creationId="{36FFEF1A-6389-460D-84EC-6F39AB003DA2}"/>
          </ac:picMkLst>
        </pc:picChg>
        <pc:cxnChg chg="mod">
          <ac:chgData name="DEIGHTON, KEVIN D. (JSC-GA)[Jacobs Technology, Inc.]" userId="540a3c2b-b1ab-4f28-a3d4-273661ce6eb6" providerId="ADAL" clId="{EBAA0943-C34E-4A09-A72C-5C506CC5BEC9}" dt="2022-07-21T22:34:47.927" v="3311" actId="14100"/>
          <ac:cxnSpMkLst>
            <pc:docMk/>
            <pc:sldMk cId="736728894" sldId="281"/>
            <ac:cxnSpMk id="11" creationId="{357CAA62-2B7A-4DA3-A47C-33B513BFDDA0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2:34:53.977" v="3313" actId="14100"/>
          <ac:cxnSpMkLst>
            <pc:docMk/>
            <pc:sldMk cId="736728894" sldId="281"/>
            <ac:cxnSpMk id="13" creationId="{0EA3F1BD-1F20-4ED1-9822-B1BD9F3AA3A7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2:34:24.677" v="3303" actId="478"/>
          <ac:cxnSpMkLst>
            <pc:docMk/>
            <pc:sldMk cId="736728894" sldId="281"/>
            <ac:cxnSpMk id="16" creationId="{89202593-9D0D-45B2-9C6A-2C1177EE11DF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2:35:15.682" v="3317" actId="14100"/>
          <ac:cxnSpMkLst>
            <pc:docMk/>
            <pc:sldMk cId="736728894" sldId="281"/>
            <ac:cxnSpMk id="22" creationId="{C94563EA-65DF-475C-982D-08F21CD8D8CD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2:35:19.580" v="3318" actId="14100"/>
          <ac:cxnSpMkLst>
            <pc:docMk/>
            <pc:sldMk cId="736728894" sldId="281"/>
            <ac:cxnSpMk id="24" creationId="{8E418DC4-4A57-4745-8EAD-E4BC82837ADC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2:36:39.085" v="3379" actId="14100"/>
          <ac:cxnSpMkLst>
            <pc:docMk/>
            <pc:sldMk cId="736728894" sldId="281"/>
            <ac:cxnSpMk id="25" creationId="{C004F437-174C-4810-B32E-48939C375F98}"/>
          </ac:cxnSpMkLst>
        </pc:cxnChg>
      </pc:sldChg>
      <pc:sldChg chg="addSp delSp modSp mod">
        <pc:chgData name="DEIGHTON, KEVIN D. (JSC-GA)[Jacobs Technology, Inc.]" userId="540a3c2b-b1ab-4f28-a3d4-273661ce6eb6" providerId="ADAL" clId="{EBAA0943-C34E-4A09-A72C-5C506CC5BEC9}" dt="2022-07-21T23:20:52.744" v="3925" actId="1036"/>
        <pc:sldMkLst>
          <pc:docMk/>
          <pc:sldMk cId="3936621615" sldId="282"/>
        </pc:sldMkLst>
        <pc:spChg chg="mod">
          <ac:chgData name="DEIGHTON, KEVIN D. (JSC-GA)[Jacobs Technology, Inc.]" userId="540a3c2b-b1ab-4f28-a3d4-273661ce6eb6" providerId="ADAL" clId="{EBAA0943-C34E-4A09-A72C-5C506CC5BEC9}" dt="2022-07-21T23:20:52.744" v="3925" actId="1036"/>
          <ac:spMkLst>
            <pc:docMk/>
            <pc:sldMk cId="3936621615" sldId="282"/>
            <ac:spMk id="10" creationId="{2A461F90-D6BC-4399-94DE-FDE7CE71129E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20:52.744" v="3925" actId="1036"/>
          <ac:spMkLst>
            <pc:docMk/>
            <pc:sldMk cId="3936621615" sldId="282"/>
            <ac:spMk id="13" creationId="{A728E291-5564-4C0B-9533-0489D95A6CAA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20:52.744" v="3925" actId="1036"/>
          <ac:spMkLst>
            <pc:docMk/>
            <pc:sldMk cId="3936621615" sldId="282"/>
            <ac:spMk id="14" creationId="{9D04E090-BC11-4085-853B-029D5A809338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20:52.744" v="3925" actId="1036"/>
          <ac:spMkLst>
            <pc:docMk/>
            <pc:sldMk cId="3936621615" sldId="282"/>
            <ac:spMk id="15" creationId="{434575DA-206B-4BAB-BB77-C193F6B445D7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20:52.744" v="3925" actId="1036"/>
          <ac:spMkLst>
            <pc:docMk/>
            <pc:sldMk cId="3936621615" sldId="282"/>
            <ac:spMk id="26" creationId="{810A6721-97C8-4D03-B74D-9F82F7A7736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20:52.744" v="3925" actId="1036"/>
          <ac:spMkLst>
            <pc:docMk/>
            <pc:sldMk cId="3936621615" sldId="282"/>
            <ac:spMk id="27" creationId="{E6EE1FDD-2FF9-42C3-91C4-3FE934286705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20:52.744" v="3925" actId="1036"/>
          <ac:spMkLst>
            <pc:docMk/>
            <pc:sldMk cId="3936621615" sldId="282"/>
            <ac:spMk id="28" creationId="{84860F4E-3C88-48FF-8426-A2AA98E289CC}"/>
          </ac:spMkLst>
        </pc:spChg>
        <pc:picChg chg="del">
          <ac:chgData name="DEIGHTON, KEVIN D. (JSC-GA)[Jacobs Technology, Inc.]" userId="540a3c2b-b1ab-4f28-a3d4-273661ce6eb6" providerId="ADAL" clId="{EBAA0943-C34E-4A09-A72C-5C506CC5BEC9}" dt="2022-07-21T23:20:16.106" v="3904" actId="478"/>
          <ac:picMkLst>
            <pc:docMk/>
            <pc:sldMk cId="3936621615" sldId="282"/>
            <ac:picMk id="4" creationId="{112051B0-4782-466E-9787-5C536003A72D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3:20:52.744" v="3925" actId="1036"/>
          <ac:picMkLst>
            <pc:docMk/>
            <pc:sldMk cId="3936621615" sldId="282"/>
            <ac:picMk id="7" creationId="{FACB09FA-5EBD-4069-AF9C-74697E7777FE}"/>
          </ac:picMkLst>
        </pc:picChg>
        <pc:cxnChg chg="mod">
          <ac:chgData name="DEIGHTON, KEVIN D. (JSC-GA)[Jacobs Technology, Inc.]" userId="540a3c2b-b1ab-4f28-a3d4-273661ce6eb6" providerId="ADAL" clId="{EBAA0943-C34E-4A09-A72C-5C506CC5BEC9}" dt="2022-07-21T23:20:52.744" v="3925" actId="1036"/>
          <ac:cxnSpMkLst>
            <pc:docMk/>
            <pc:sldMk cId="3936621615" sldId="282"/>
            <ac:cxnSpMk id="6" creationId="{D4746686-08EA-40CD-8C43-B5CFB8AE876F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3:20:52.744" v="3925" actId="1036"/>
          <ac:cxnSpMkLst>
            <pc:docMk/>
            <pc:sldMk cId="3936621615" sldId="282"/>
            <ac:cxnSpMk id="16" creationId="{3C1BF92A-4A3D-4E52-9A0A-8ECCFB908DE7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3:20:52.744" v="3925" actId="1036"/>
          <ac:cxnSpMkLst>
            <pc:docMk/>
            <pc:sldMk cId="3936621615" sldId="282"/>
            <ac:cxnSpMk id="17" creationId="{AE70013F-22E4-4D71-ADFD-EA4AB4F67476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3:20:52.744" v="3925" actId="1036"/>
          <ac:cxnSpMkLst>
            <pc:docMk/>
            <pc:sldMk cId="3936621615" sldId="282"/>
            <ac:cxnSpMk id="18" creationId="{211F1A20-715B-4048-8120-48E5AFA70DD5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3:20:52.744" v="3925" actId="1036"/>
          <ac:cxnSpMkLst>
            <pc:docMk/>
            <pc:sldMk cId="3936621615" sldId="282"/>
            <ac:cxnSpMk id="24" creationId="{EFB2E247-081B-4F66-86C0-3E94D764E49D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3:20:52.744" v="3925" actId="1036"/>
          <ac:cxnSpMkLst>
            <pc:docMk/>
            <pc:sldMk cId="3936621615" sldId="282"/>
            <ac:cxnSpMk id="25" creationId="{8EE08BAC-D5B3-4632-BF65-66E8C89D6CDB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3:20:52.744" v="3925" actId="1036"/>
          <ac:cxnSpMkLst>
            <pc:docMk/>
            <pc:sldMk cId="3936621615" sldId="282"/>
            <ac:cxnSpMk id="29" creationId="{9FB37D50-E471-4510-9627-A672D61A6599}"/>
          </ac:cxnSpMkLst>
        </pc:cxnChg>
      </pc:sldChg>
      <pc:sldChg chg="ord">
        <pc:chgData name="DEIGHTON, KEVIN D. (JSC-GA)[Jacobs Technology, Inc.]" userId="540a3c2b-b1ab-4f28-a3d4-273661ce6eb6" providerId="ADAL" clId="{EBAA0943-C34E-4A09-A72C-5C506CC5BEC9}" dt="2022-07-22T16:15:14.118" v="5541"/>
        <pc:sldMkLst>
          <pc:docMk/>
          <pc:sldMk cId="3911031882" sldId="283"/>
        </pc:sldMkLst>
      </pc:sldChg>
      <pc:sldChg chg="addSp delSp mod ord">
        <pc:chgData name="DEIGHTON, KEVIN D. (JSC-GA)[Jacobs Technology, Inc.]" userId="540a3c2b-b1ab-4f28-a3d4-273661ce6eb6" providerId="ADAL" clId="{EBAA0943-C34E-4A09-A72C-5C506CC5BEC9}" dt="2022-07-22T16:15:15.937" v="5543"/>
        <pc:sldMkLst>
          <pc:docMk/>
          <pc:sldMk cId="912212536" sldId="284"/>
        </pc:sldMkLst>
        <pc:picChg chg="add del">
          <ac:chgData name="DEIGHTON, KEVIN D. (JSC-GA)[Jacobs Technology, Inc.]" userId="540a3c2b-b1ab-4f28-a3d4-273661ce6eb6" providerId="ADAL" clId="{EBAA0943-C34E-4A09-A72C-5C506CC5BEC9}" dt="2022-07-22T00:02:17.730" v="4781" actId="21"/>
          <ac:picMkLst>
            <pc:docMk/>
            <pc:sldMk cId="912212536" sldId="284"/>
            <ac:picMk id="7" creationId="{DBC4BD1A-6728-4635-B52D-792FA92B0676}"/>
          </ac:picMkLst>
        </pc:picChg>
      </pc:sldChg>
      <pc:sldChg chg="ord">
        <pc:chgData name="DEIGHTON, KEVIN D. (JSC-GA)[Jacobs Technology, Inc.]" userId="540a3c2b-b1ab-4f28-a3d4-273661ce6eb6" providerId="ADAL" clId="{EBAA0943-C34E-4A09-A72C-5C506CC5BEC9}" dt="2022-07-22T16:15:17.840" v="5545"/>
        <pc:sldMkLst>
          <pc:docMk/>
          <pc:sldMk cId="3076195008" sldId="285"/>
        </pc:sldMkLst>
      </pc:sldChg>
      <pc:sldChg chg="modSp mod">
        <pc:chgData name="DEIGHTON, KEVIN D. (JSC-GA)[Jacobs Technology, Inc.]" userId="540a3c2b-b1ab-4f28-a3d4-273661ce6eb6" providerId="ADAL" clId="{EBAA0943-C34E-4A09-A72C-5C506CC5BEC9}" dt="2022-07-22T16:17:19.111" v="5594" actId="115"/>
        <pc:sldMkLst>
          <pc:docMk/>
          <pc:sldMk cId="3726256001" sldId="286"/>
        </pc:sldMkLst>
        <pc:spChg chg="mod">
          <ac:chgData name="DEIGHTON, KEVIN D. (JSC-GA)[Jacobs Technology, Inc.]" userId="540a3c2b-b1ab-4f28-a3d4-273661ce6eb6" providerId="ADAL" clId="{EBAA0943-C34E-4A09-A72C-5C506CC5BEC9}" dt="2022-07-22T16:17:19.111" v="5594" actId="115"/>
          <ac:spMkLst>
            <pc:docMk/>
            <pc:sldMk cId="3726256001" sldId="286"/>
            <ac:spMk id="40" creationId="{9F3D94F7-4170-45B2-AF91-DA6177FEC306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17:09.693" v="5592" actId="6549"/>
          <ac:spMkLst>
            <pc:docMk/>
            <pc:sldMk cId="3726256001" sldId="286"/>
            <ac:spMk id="41" creationId="{6105E0E3-24F1-4347-8A41-BA20EB5983EE}"/>
          </ac:spMkLst>
        </pc:spChg>
        <pc:cxnChg chg="mod">
          <ac:chgData name="DEIGHTON, KEVIN D. (JSC-GA)[Jacobs Technology, Inc.]" userId="540a3c2b-b1ab-4f28-a3d4-273661ce6eb6" providerId="ADAL" clId="{EBAA0943-C34E-4A09-A72C-5C506CC5BEC9}" dt="2022-07-22T16:17:09.693" v="5592" actId="6549"/>
          <ac:cxnSpMkLst>
            <pc:docMk/>
            <pc:sldMk cId="3726256001" sldId="286"/>
            <ac:cxnSpMk id="48" creationId="{2DFCA220-C4C0-4260-9F50-1C769218B201}"/>
          </ac:cxnSpMkLst>
        </pc:cxnChg>
      </pc:sldChg>
      <pc:sldChg chg="addSp delSp modSp mod">
        <pc:chgData name="DEIGHTON, KEVIN D. (JSC-GA)[Jacobs Technology, Inc.]" userId="540a3c2b-b1ab-4f28-a3d4-273661ce6eb6" providerId="ADAL" clId="{EBAA0943-C34E-4A09-A72C-5C506CC5BEC9}" dt="2022-07-22T16:47:43.767" v="6012" actId="1035"/>
        <pc:sldMkLst>
          <pc:docMk/>
          <pc:sldMk cId="3306039920" sldId="287"/>
        </pc:sldMkLst>
        <pc:spChg chg="mod">
          <ac:chgData name="DEIGHTON, KEVIN D. (JSC-GA)[Jacobs Technology, Inc.]" userId="540a3c2b-b1ab-4f28-a3d4-273661ce6eb6" providerId="ADAL" clId="{EBAA0943-C34E-4A09-A72C-5C506CC5BEC9}" dt="2022-07-22T16:47:09.628" v="5979" actId="1035"/>
          <ac:spMkLst>
            <pc:docMk/>
            <pc:sldMk cId="3306039920" sldId="287"/>
            <ac:spMk id="8" creationId="{81F09632-7BD2-49E8-A760-D37CE34C2E10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47:41.362" v="6002" actId="1035"/>
          <ac:spMkLst>
            <pc:docMk/>
            <pc:sldMk cId="3306039920" sldId="287"/>
            <ac:spMk id="9" creationId="{ECE3CF16-48CD-427B-B4D7-3A39CC5904B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47:43.767" v="6012" actId="1035"/>
          <ac:spMkLst>
            <pc:docMk/>
            <pc:sldMk cId="3306039920" sldId="287"/>
            <ac:spMk id="10" creationId="{422DE5CB-B3A5-4307-A433-30711AFC5E90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47:35.867" v="5991" actId="1035"/>
          <ac:spMkLst>
            <pc:docMk/>
            <pc:sldMk cId="3306039920" sldId="287"/>
            <ac:spMk id="11" creationId="{35CDC359-58A5-4C1B-A1EA-4E1DCDE7C026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47:09.628" v="5979" actId="1035"/>
          <ac:spMkLst>
            <pc:docMk/>
            <pc:sldMk cId="3306039920" sldId="287"/>
            <ac:spMk id="13" creationId="{4CCC24E2-314D-4F7A-9C4C-5E4647D1953F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47:16.504" v="5980" actId="1076"/>
          <ac:spMkLst>
            <pc:docMk/>
            <pc:sldMk cId="3306039920" sldId="287"/>
            <ac:spMk id="14" creationId="{DC4108C8-CA28-4983-A116-DD2079070EAF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47:38.087" v="5993" actId="20577"/>
          <ac:spMkLst>
            <pc:docMk/>
            <pc:sldMk cId="3306039920" sldId="287"/>
            <ac:spMk id="23" creationId="{8F113FAA-5151-4993-8C0A-E12F22DB1016}"/>
          </ac:spMkLst>
        </pc:spChg>
        <pc:graphicFrameChg chg="add mod">
          <ac:chgData name="DEIGHTON, KEVIN D. (JSC-GA)[Jacobs Technology, Inc.]" userId="540a3c2b-b1ab-4f28-a3d4-273661ce6eb6" providerId="ADAL" clId="{EBAA0943-C34E-4A09-A72C-5C506CC5BEC9}" dt="2022-07-22T16:45:54.995" v="5946"/>
          <ac:graphicFrameMkLst>
            <pc:docMk/>
            <pc:sldMk cId="3306039920" sldId="287"/>
            <ac:graphicFrameMk id="16" creationId="{F9651FF5-DAA8-44D4-BCA6-4A98A983C78E}"/>
          </ac:graphicFrameMkLst>
        </pc:graphicFrameChg>
        <pc:graphicFrameChg chg="add mod">
          <ac:chgData name="DEIGHTON, KEVIN D. (JSC-GA)[Jacobs Technology, Inc.]" userId="540a3c2b-b1ab-4f28-a3d4-273661ce6eb6" providerId="ADAL" clId="{EBAA0943-C34E-4A09-A72C-5C506CC5BEC9}" dt="2022-07-22T16:46:56.392" v="5954"/>
          <ac:graphicFrameMkLst>
            <pc:docMk/>
            <pc:sldMk cId="3306039920" sldId="287"/>
            <ac:graphicFrameMk id="19" creationId="{F9651FF5-DAA8-44D4-BCA6-4A98A983C78E}"/>
          </ac:graphicFrameMkLst>
        </pc:graphicFrameChg>
        <pc:picChg chg="add del mod">
          <ac:chgData name="DEIGHTON, KEVIN D. (JSC-GA)[Jacobs Technology, Inc.]" userId="540a3c2b-b1ab-4f28-a3d4-273661ce6eb6" providerId="ADAL" clId="{EBAA0943-C34E-4A09-A72C-5C506CC5BEC9}" dt="2022-07-22T16:46:00.270" v="5949" actId="478"/>
          <ac:picMkLst>
            <pc:docMk/>
            <pc:sldMk cId="3306039920" sldId="287"/>
            <ac:picMk id="4" creationId="{BB4971EE-9094-4963-9105-937A0F0FF711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2T16:47:01.117" v="5959" actId="167"/>
          <ac:picMkLst>
            <pc:docMk/>
            <pc:sldMk cId="3306039920" sldId="287"/>
            <ac:picMk id="5" creationId="{3226EF6A-0CCA-4671-AA08-9F66853176F9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2T16:47:02.968" v="5960" actId="478"/>
          <ac:picMkLst>
            <pc:docMk/>
            <pc:sldMk cId="3306039920" sldId="287"/>
            <ac:picMk id="7" creationId="{FF53B7AA-054F-4447-A0B8-BA25C6CEDCF1}"/>
          </ac:picMkLst>
        </pc:picChg>
        <pc:cxnChg chg="mod">
          <ac:chgData name="DEIGHTON, KEVIN D. (JSC-GA)[Jacobs Technology, Inc.]" userId="540a3c2b-b1ab-4f28-a3d4-273661ce6eb6" providerId="ADAL" clId="{EBAA0943-C34E-4A09-A72C-5C506CC5BEC9}" dt="2022-07-22T16:47:22.334" v="5983" actId="14100"/>
          <ac:cxnSpMkLst>
            <pc:docMk/>
            <pc:sldMk cId="3306039920" sldId="287"/>
            <ac:cxnSpMk id="15" creationId="{DF981EFA-039F-4517-A450-01B13D4C4201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2T16:47:27.290" v="5985" actId="14100"/>
          <ac:cxnSpMkLst>
            <pc:docMk/>
            <pc:sldMk cId="3306039920" sldId="287"/>
            <ac:cxnSpMk id="18" creationId="{FFCCF52E-A189-4634-8C42-0AF0EB4C154A}"/>
          </ac:cxnSpMkLst>
        </pc:cxnChg>
      </pc:sldChg>
      <pc:sldChg chg="del">
        <pc:chgData name="DEIGHTON, KEVIN D. (JSC-GA)[Jacobs Technology, Inc.]" userId="540a3c2b-b1ab-4f28-a3d4-273661ce6eb6" providerId="ADAL" clId="{EBAA0943-C34E-4A09-A72C-5C506CC5BEC9}" dt="2022-07-21T22:04:42.923" v="2683" actId="47"/>
        <pc:sldMkLst>
          <pc:docMk/>
          <pc:sldMk cId="1481153691" sldId="288"/>
        </pc:sldMkLst>
      </pc:sldChg>
      <pc:sldChg chg="addSp delSp modSp mod modClrScheme chgLayout">
        <pc:chgData name="DEIGHTON, KEVIN D. (JSC-GA)[Jacobs Technology, Inc.]" userId="540a3c2b-b1ab-4f28-a3d4-273661ce6eb6" providerId="ADAL" clId="{EBAA0943-C34E-4A09-A72C-5C506CC5BEC9}" dt="2022-07-21T22:54:46.618" v="3836" actId="14100"/>
        <pc:sldMkLst>
          <pc:docMk/>
          <pc:sldMk cId="3691869287" sldId="289"/>
        </pc:sldMkLst>
        <pc:spChg chg="mod ord">
          <ac:chgData name="DEIGHTON, KEVIN D. (JSC-GA)[Jacobs Technology, Inc.]" userId="540a3c2b-b1ab-4f28-a3d4-273661ce6eb6" providerId="ADAL" clId="{EBAA0943-C34E-4A09-A72C-5C506CC5BEC9}" dt="2022-07-21T22:43:17.927" v="3487" actId="700"/>
          <ac:spMkLst>
            <pc:docMk/>
            <pc:sldMk cId="3691869287" sldId="289"/>
            <ac:spMk id="2" creationId="{D05FFFCE-6BF4-426F-A614-E2C9A143CB49}"/>
          </ac:spMkLst>
        </pc:spChg>
        <pc:spChg chg="mod ord">
          <ac:chgData name="DEIGHTON, KEVIN D. (JSC-GA)[Jacobs Technology, Inc.]" userId="540a3c2b-b1ab-4f28-a3d4-273661ce6eb6" providerId="ADAL" clId="{EBAA0943-C34E-4A09-A72C-5C506CC5BEC9}" dt="2022-07-21T22:43:17.927" v="3487" actId="700"/>
          <ac:spMkLst>
            <pc:docMk/>
            <pc:sldMk cId="3691869287" sldId="289"/>
            <ac:spMk id="3" creationId="{0F563587-8B2B-4283-BFAE-15CA9E12323A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2:41:37.664" v="3401" actId="20577"/>
          <ac:spMkLst>
            <pc:docMk/>
            <pc:sldMk cId="3691869287" sldId="289"/>
            <ac:spMk id="14" creationId="{AE212EB6-07F0-48DE-BB1B-5117571A4DE5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2:54:29.016" v="3834" actId="14100"/>
          <ac:spMkLst>
            <pc:docMk/>
            <pc:sldMk cId="3691869287" sldId="289"/>
            <ac:spMk id="15" creationId="{42A5E11C-4A85-4A34-AAAA-68152B3D721D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2:39:38.731" v="3389" actId="478"/>
          <ac:spMkLst>
            <pc:docMk/>
            <pc:sldMk cId="3691869287" sldId="289"/>
            <ac:spMk id="22" creationId="{64DC45AD-8F87-4D16-98A5-76FD5F8B8245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2:43:13.601" v="3486" actId="478"/>
          <ac:spMkLst>
            <pc:docMk/>
            <pc:sldMk cId="3691869287" sldId="289"/>
            <ac:spMk id="38" creationId="{10235225-B5B7-4CD3-B811-65823777D238}"/>
          </ac:spMkLst>
        </pc:spChg>
        <pc:spChg chg="add mod ord">
          <ac:chgData name="DEIGHTON, KEVIN D. (JSC-GA)[Jacobs Technology, Inc.]" userId="540a3c2b-b1ab-4f28-a3d4-273661ce6eb6" providerId="ADAL" clId="{EBAA0943-C34E-4A09-A72C-5C506CC5BEC9}" dt="2022-07-21T22:51:52.055" v="3765" actId="20577"/>
          <ac:spMkLst>
            <pc:docMk/>
            <pc:sldMk cId="3691869287" sldId="289"/>
            <ac:spMk id="39" creationId="{36623B7A-A82D-49F2-9DCE-3AF400CEFF41}"/>
          </ac:spMkLst>
        </pc:spChg>
        <pc:picChg chg="del">
          <ac:chgData name="DEIGHTON, KEVIN D. (JSC-GA)[Jacobs Technology, Inc.]" userId="540a3c2b-b1ab-4f28-a3d4-273661ce6eb6" providerId="ADAL" clId="{EBAA0943-C34E-4A09-A72C-5C506CC5BEC9}" dt="2022-07-21T22:39:31.710" v="3388" actId="478"/>
          <ac:picMkLst>
            <pc:docMk/>
            <pc:sldMk cId="3691869287" sldId="289"/>
            <ac:picMk id="5" creationId="{2ECDFABF-445B-4F19-A9EC-30C92C169D56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1T22:39:31.710" v="3388" actId="478"/>
          <ac:picMkLst>
            <pc:docMk/>
            <pc:sldMk cId="3691869287" sldId="289"/>
            <ac:picMk id="6" creationId="{A3A68396-1C12-4CB7-983E-F40C383CC622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2:39:29.391" v="3387" actId="167"/>
          <ac:picMkLst>
            <pc:docMk/>
            <pc:sldMk cId="3691869287" sldId="289"/>
            <ac:picMk id="9" creationId="{6B1F3580-53FD-4931-9351-92EB58500439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2:39:29.391" v="3387" actId="167"/>
          <ac:picMkLst>
            <pc:docMk/>
            <pc:sldMk cId="3691869287" sldId="289"/>
            <ac:picMk id="12" creationId="{2D49C5E6-0EC6-4667-B2E3-D2C5DEB3CB2D}"/>
          </ac:picMkLst>
        </pc:picChg>
        <pc:cxnChg chg="mod">
          <ac:chgData name="DEIGHTON, KEVIN D. (JSC-GA)[Jacobs Technology, Inc.]" userId="540a3c2b-b1ab-4f28-a3d4-273661ce6eb6" providerId="ADAL" clId="{EBAA0943-C34E-4A09-A72C-5C506CC5BEC9}" dt="2022-07-21T22:54:29.016" v="3834" actId="14100"/>
          <ac:cxnSpMkLst>
            <pc:docMk/>
            <pc:sldMk cId="3691869287" sldId="289"/>
            <ac:cxnSpMk id="16" creationId="{9392C8CA-D723-4D92-8935-1121F16FFDD6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2:54:46.618" v="3836" actId="14100"/>
          <ac:cxnSpMkLst>
            <pc:docMk/>
            <pc:sldMk cId="3691869287" sldId="289"/>
            <ac:cxnSpMk id="17" creationId="{4F179439-AB1E-422F-9F52-44644917DA2E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2:45:37.323" v="3595" actId="14100"/>
          <ac:cxnSpMkLst>
            <pc:docMk/>
            <pc:sldMk cId="3691869287" sldId="289"/>
            <ac:cxnSpMk id="28" creationId="{18FAAEE2-52FE-47A6-9FDD-034C24732830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2:42:07.881" v="3409" actId="14100"/>
          <ac:cxnSpMkLst>
            <pc:docMk/>
            <pc:sldMk cId="3691869287" sldId="289"/>
            <ac:cxnSpMk id="30" creationId="{F3406BF6-FBF7-4A68-BEF4-CEF91953E3EF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2:42:12.234" v="3410" actId="14100"/>
          <ac:cxnSpMkLst>
            <pc:docMk/>
            <pc:sldMk cId="3691869287" sldId="289"/>
            <ac:cxnSpMk id="31" creationId="{66947F60-5756-4CF0-8A93-1D71533961C7}"/>
          </ac:cxnSpMkLst>
        </pc:cxnChg>
      </pc:sldChg>
      <pc:sldChg chg="addSp delSp modSp mod ord">
        <pc:chgData name="DEIGHTON, KEVIN D. (JSC-GA)[Jacobs Technology, Inc.]" userId="540a3c2b-b1ab-4f28-a3d4-273661ce6eb6" providerId="ADAL" clId="{EBAA0943-C34E-4A09-A72C-5C506CC5BEC9}" dt="2022-07-21T23:45:36.562" v="4532" actId="1076"/>
        <pc:sldMkLst>
          <pc:docMk/>
          <pc:sldMk cId="1906222800" sldId="290"/>
        </pc:sldMkLst>
        <pc:spChg chg="mod">
          <ac:chgData name="DEIGHTON, KEVIN D. (JSC-GA)[Jacobs Technology, Inc.]" userId="540a3c2b-b1ab-4f28-a3d4-273661ce6eb6" providerId="ADAL" clId="{EBAA0943-C34E-4A09-A72C-5C506CC5BEC9}" dt="2022-07-21T23:45:33.384" v="4531" actId="1076"/>
          <ac:spMkLst>
            <pc:docMk/>
            <pc:sldMk cId="1906222800" sldId="290"/>
            <ac:spMk id="9" creationId="{C54E5273-9409-49C4-85FD-70EF7196678E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45:36.562" v="4532" actId="1076"/>
          <ac:spMkLst>
            <pc:docMk/>
            <pc:sldMk cId="1906222800" sldId="290"/>
            <ac:spMk id="14" creationId="{35D2908A-A401-4256-8A1F-F72CAD329B2E}"/>
          </ac:spMkLst>
        </pc:spChg>
        <pc:picChg chg="del">
          <ac:chgData name="DEIGHTON, KEVIN D. (JSC-GA)[Jacobs Technology, Inc.]" userId="540a3c2b-b1ab-4f28-a3d4-273661ce6eb6" providerId="ADAL" clId="{EBAA0943-C34E-4A09-A72C-5C506CC5BEC9}" dt="2022-07-21T23:45:12.623" v="4525" actId="478"/>
          <ac:picMkLst>
            <pc:docMk/>
            <pc:sldMk cId="1906222800" sldId="290"/>
            <ac:picMk id="5" creationId="{F580A1F7-B83F-4049-AFC0-A007587C2918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1T23:45:12.623" v="4525" actId="478"/>
          <ac:picMkLst>
            <pc:docMk/>
            <pc:sldMk cId="1906222800" sldId="290"/>
            <ac:picMk id="7" creationId="{6337B76B-B5E3-4970-AC4A-4F2068CC304F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3:45:28.726" v="4530" actId="167"/>
          <ac:picMkLst>
            <pc:docMk/>
            <pc:sldMk cId="1906222800" sldId="290"/>
            <ac:picMk id="15" creationId="{A5597AA5-2C02-447F-8460-87793834CC67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3:45:28.726" v="4530" actId="167"/>
          <ac:picMkLst>
            <pc:docMk/>
            <pc:sldMk cId="1906222800" sldId="290"/>
            <ac:picMk id="16" creationId="{FA7DBCD3-3CC6-412F-AC16-B24F37129A3C}"/>
          </ac:picMkLst>
        </pc:picChg>
        <pc:cxnChg chg="mod">
          <ac:chgData name="DEIGHTON, KEVIN D. (JSC-GA)[Jacobs Technology, Inc.]" userId="540a3c2b-b1ab-4f28-a3d4-273661ce6eb6" providerId="ADAL" clId="{EBAA0943-C34E-4A09-A72C-5C506CC5BEC9}" dt="2022-07-21T23:45:33.384" v="4531" actId="1076"/>
          <ac:cxnSpMkLst>
            <pc:docMk/>
            <pc:sldMk cId="1906222800" sldId="290"/>
            <ac:cxnSpMk id="8" creationId="{181C5F80-5617-4647-91B9-04DC98EB7D93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3:45:36.562" v="4532" actId="1076"/>
          <ac:cxnSpMkLst>
            <pc:docMk/>
            <pc:sldMk cId="1906222800" sldId="290"/>
            <ac:cxnSpMk id="13" creationId="{EB196FE6-1D60-4912-A542-9F39247A5BE0}"/>
          </ac:cxnSpMkLst>
        </pc:cxnChg>
      </pc:sldChg>
      <pc:sldChg chg="addSp delSp modSp mod">
        <pc:chgData name="DEIGHTON, KEVIN D. (JSC-GA)[Jacobs Technology, Inc.]" userId="540a3c2b-b1ab-4f28-a3d4-273661ce6eb6" providerId="ADAL" clId="{EBAA0943-C34E-4A09-A72C-5C506CC5BEC9}" dt="2022-07-21T23:23:47.612" v="4019" actId="27636"/>
        <pc:sldMkLst>
          <pc:docMk/>
          <pc:sldMk cId="3439543698" sldId="292"/>
        </pc:sldMkLst>
        <pc:spChg chg="mod topLvl">
          <ac:chgData name="DEIGHTON, KEVIN D. (JSC-GA)[Jacobs Technology, Inc.]" userId="540a3c2b-b1ab-4f28-a3d4-273661ce6eb6" providerId="ADAL" clId="{EBAA0943-C34E-4A09-A72C-5C506CC5BEC9}" dt="2022-07-21T23:22:18.910" v="3944" actId="164"/>
          <ac:spMkLst>
            <pc:docMk/>
            <pc:sldMk cId="3439543698" sldId="292"/>
            <ac:spMk id="5" creationId="{22328ED1-7F97-49A3-B745-3DB93DDDD449}"/>
          </ac:spMkLst>
        </pc:spChg>
        <pc:spChg chg="mod topLvl">
          <ac:chgData name="DEIGHTON, KEVIN D. (JSC-GA)[Jacobs Technology, Inc.]" userId="540a3c2b-b1ab-4f28-a3d4-273661ce6eb6" providerId="ADAL" clId="{EBAA0943-C34E-4A09-A72C-5C506CC5BEC9}" dt="2022-07-21T23:22:18.910" v="3944" actId="164"/>
          <ac:spMkLst>
            <pc:docMk/>
            <pc:sldMk cId="3439543698" sldId="292"/>
            <ac:spMk id="7" creationId="{9CFE4223-2142-4E7A-B0E4-FEBD15051961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23:47.612" v="4019" actId="27636"/>
          <ac:spMkLst>
            <pc:docMk/>
            <pc:sldMk cId="3439543698" sldId="292"/>
            <ac:spMk id="21" creationId="{E3EC86F6-6FB8-4910-9D4D-561A45F5BF42}"/>
          </ac:spMkLst>
        </pc:spChg>
        <pc:grpChg chg="del mod">
          <ac:chgData name="DEIGHTON, KEVIN D. (JSC-GA)[Jacobs Technology, Inc.]" userId="540a3c2b-b1ab-4f28-a3d4-273661ce6eb6" providerId="ADAL" clId="{EBAA0943-C34E-4A09-A72C-5C506CC5BEC9}" dt="2022-07-21T23:21:45.395" v="3937" actId="165"/>
          <ac:grpSpMkLst>
            <pc:docMk/>
            <pc:sldMk cId="3439543698" sldId="292"/>
            <ac:grpSpMk id="8" creationId="{A6D9B9C6-D039-453B-AEC1-1B2A3E333625}"/>
          </ac:grpSpMkLst>
        </pc:grpChg>
        <pc:grpChg chg="add mod">
          <ac:chgData name="DEIGHTON, KEVIN D. (JSC-GA)[Jacobs Technology, Inc.]" userId="540a3c2b-b1ab-4f28-a3d4-273661ce6eb6" providerId="ADAL" clId="{EBAA0943-C34E-4A09-A72C-5C506CC5BEC9}" dt="2022-07-21T23:22:18.910" v="3944" actId="164"/>
          <ac:grpSpMkLst>
            <pc:docMk/>
            <pc:sldMk cId="3439543698" sldId="292"/>
            <ac:grpSpMk id="10" creationId="{963949D6-7076-4CA8-8121-D86A36DCBD1A}"/>
          </ac:grpSpMkLst>
        </pc:grpChg>
        <pc:picChg chg="del">
          <ac:chgData name="DEIGHTON, KEVIN D. (JSC-GA)[Jacobs Technology, Inc.]" userId="540a3c2b-b1ab-4f28-a3d4-273661ce6eb6" providerId="ADAL" clId="{EBAA0943-C34E-4A09-A72C-5C506CC5BEC9}" dt="2022-07-21T23:21:28.590" v="3932" actId="478"/>
          <ac:picMkLst>
            <pc:docMk/>
            <pc:sldMk cId="3439543698" sldId="292"/>
            <ac:picMk id="4" creationId="{112051B0-4782-466E-9787-5C536003A72D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3:21:26.437" v="3931" actId="167"/>
          <ac:picMkLst>
            <pc:docMk/>
            <pc:sldMk cId="3439543698" sldId="292"/>
            <ac:picMk id="18" creationId="{60D7C82B-4B74-4457-B028-BE4F8E80F843}"/>
          </ac:picMkLst>
        </pc:picChg>
        <pc:picChg chg="del mod topLvl">
          <ac:chgData name="DEIGHTON, KEVIN D. (JSC-GA)[Jacobs Technology, Inc.]" userId="540a3c2b-b1ab-4f28-a3d4-273661ce6eb6" providerId="ADAL" clId="{EBAA0943-C34E-4A09-A72C-5C506CC5BEC9}" dt="2022-07-21T23:21:50.580" v="3939" actId="478"/>
          <ac:picMkLst>
            <pc:docMk/>
            <pc:sldMk cId="3439543698" sldId="292"/>
            <ac:picMk id="19" creationId="{0278DA08-9F99-4B55-B44B-A801D1BEC006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3:22:18.910" v="3944" actId="164"/>
          <ac:picMkLst>
            <pc:docMk/>
            <pc:sldMk cId="3439543698" sldId="292"/>
            <ac:picMk id="20" creationId="{2695E16F-0673-4587-BAA9-B96059B89E63}"/>
          </ac:picMkLst>
        </pc:picChg>
        <pc:cxnChg chg="mod">
          <ac:chgData name="DEIGHTON, KEVIN D. (JSC-GA)[Jacobs Technology, Inc.]" userId="540a3c2b-b1ab-4f28-a3d4-273661ce6eb6" providerId="ADAL" clId="{EBAA0943-C34E-4A09-A72C-5C506CC5BEC9}" dt="2022-07-21T23:22:47.853" v="3945" actId="14100"/>
          <ac:cxnSpMkLst>
            <pc:docMk/>
            <pc:sldMk cId="3439543698" sldId="292"/>
            <ac:cxnSpMk id="34" creationId="{C30628F6-9D00-499F-BC9D-B6570DEC5C72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3:22:13.609" v="3943" actId="14100"/>
          <ac:cxnSpMkLst>
            <pc:docMk/>
            <pc:sldMk cId="3439543698" sldId="292"/>
            <ac:cxnSpMk id="35" creationId="{69313C00-4571-4710-94D6-8E5D6D47232C}"/>
          </ac:cxnSpMkLst>
        </pc:cxnChg>
      </pc:sldChg>
      <pc:sldChg chg="addSp delSp modSp mod ord">
        <pc:chgData name="DEIGHTON, KEVIN D. (JSC-GA)[Jacobs Technology, Inc.]" userId="540a3c2b-b1ab-4f28-a3d4-273661ce6eb6" providerId="ADAL" clId="{EBAA0943-C34E-4A09-A72C-5C506CC5BEC9}" dt="2022-07-21T23:47:37.051" v="4598" actId="1076"/>
        <pc:sldMkLst>
          <pc:docMk/>
          <pc:sldMk cId="592669161" sldId="293"/>
        </pc:sldMkLst>
        <pc:spChg chg="add mod">
          <ac:chgData name="DEIGHTON, KEVIN D. (JSC-GA)[Jacobs Technology, Inc.]" userId="540a3c2b-b1ab-4f28-a3d4-273661ce6eb6" providerId="ADAL" clId="{EBAA0943-C34E-4A09-A72C-5C506CC5BEC9}" dt="2022-07-21T23:47:37.051" v="4598" actId="1076"/>
          <ac:spMkLst>
            <pc:docMk/>
            <pc:sldMk cId="592669161" sldId="293"/>
            <ac:spMk id="10" creationId="{AA022FE5-145A-4E36-9C3C-B93859F269F1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47:03.845" v="4557" actId="1076"/>
          <ac:spMkLst>
            <pc:docMk/>
            <pc:sldMk cId="592669161" sldId="293"/>
            <ac:spMk id="14" creationId="{6740441C-038D-4A2F-8561-641242DD23BB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46:59.938" v="4556" actId="1076"/>
          <ac:spMkLst>
            <pc:docMk/>
            <pc:sldMk cId="592669161" sldId="293"/>
            <ac:spMk id="19" creationId="{2631CEFD-503B-4E96-9577-5C7F36320F17}"/>
          </ac:spMkLst>
        </pc:spChg>
        <pc:picChg chg="del">
          <ac:chgData name="DEIGHTON, KEVIN D. (JSC-GA)[Jacobs Technology, Inc.]" userId="540a3c2b-b1ab-4f28-a3d4-273661ce6eb6" providerId="ADAL" clId="{EBAA0943-C34E-4A09-A72C-5C506CC5BEC9}" dt="2022-07-21T23:46:04.004" v="4536" actId="478"/>
          <ac:picMkLst>
            <pc:docMk/>
            <pc:sldMk cId="592669161" sldId="293"/>
            <ac:picMk id="4" creationId="{95309570-D7CE-44C2-8E8B-ACA692065F87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3:46:15.788" v="4545" actId="1076"/>
          <ac:picMkLst>
            <pc:docMk/>
            <pc:sldMk cId="592669161" sldId="293"/>
            <ac:picMk id="13" creationId="{86E0FF4A-716E-45A4-8C9A-143FAC0894BB}"/>
          </ac:picMkLst>
        </pc:picChg>
      </pc:sldChg>
      <pc:sldChg chg="addSp delSp modSp del mod">
        <pc:chgData name="DEIGHTON, KEVIN D. (JSC-GA)[Jacobs Technology, Inc.]" userId="540a3c2b-b1ab-4f28-a3d4-273661ce6eb6" providerId="ADAL" clId="{EBAA0943-C34E-4A09-A72C-5C506CC5BEC9}" dt="2022-07-21T23:56:01.067" v="4776" actId="47"/>
        <pc:sldMkLst>
          <pc:docMk/>
          <pc:sldMk cId="1142196298" sldId="294"/>
        </pc:sldMkLst>
        <pc:spChg chg="del">
          <ac:chgData name="DEIGHTON, KEVIN D. (JSC-GA)[Jacobs Technology, Inc.]" userId="540a3c2b-b1ab-4f28-a3d4-273661ce6eb6" providerId="ADAL" clId="{EBAA0943-C34E-4A09-A72C-5C506CC5BEC9}" dt="2022-07-21T23:53:48.814" v="4671" actId="478"/>
          <ac:spMkLst>
            <pc:docMk/>
            <pc:sldMk cId="1142196298" sldId="294"/>
            <ac:spMk id="5" creationId="{4D51C462-AF6C-46EC-9FD7-F1248EBF9072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3:51:12.431" v="4619" actId="478"/>
          <ac:spMkLst>
            <pc:docMk/>
            <pc:sldMk cId="1142196298" sldId="294"/>
            <ac:spMk id="9" creationId="{CE046723-1706-43A7-83A7-59422A9266D6}"/>
          </ac:spMkLst>
        </pc:spChg>
        <pc:graphicFrameChg chg="del mod modGraphic">
          <ac:chgData name="DEIGHTON, KEVIN D. (JSC-GA)[Jacobs Technology, Inc.]" userId="540a3c2b-b1ab-4f28-a3d4-273661ce6eb6" providerId="ADAL" clId="{EBAA0943-C34E-4A09-A72C-5C506CC5BEC9}" dt="2022-07-21T23:53:35.195" v="4668" actId="478"/>
          <ac:graphicFrameMkLst>
            <pc:docMk/>
            <pc:sldMk cId="1142196298" sldId="294"/>
            <ac:graphicFrameMk id="4" creationId="{DE1CA299-6129-41C7-9C17-EEDAEF3510E9}"/>
          </ac:graphicFrameMkLst>
        </pc:graphicFrameChg>
        <pc:graphicFrameChg chg="add mod">
          <ac:chgData name="DEIGHTON, KEVIN D. (JSC-GA)[Jacobs Technology, Inc.]" userId="540a3c2b-b1ab-4f28-a3d4-273661ce6eb6" providerId="ADAL" clId="{EBAA0943-C34E-4A09-A72C-5C506CC5BEC9}" dt="2022-07-21T23:53:40.094" v="4670" actId="1076"/>
          <ac:graphicFrameMkLst>
            <pc:docMk/>
            <pc:sldMk cId="1142196298" sldId="294"/>
            <ac:graphicFrameMk id="10" creationId="{DD48D3D8-9780-46D4-886E-88880995D7D3}"/>
          </ac:graphicFrameMkLst>
        </pc:graphicFrameChg>
      </pc:sldChg>
      <pc:sldChg chg="addSp delSp modSp mod">
        <pc:chgData name="DEIGHTON, KEVIN D. (JSC-GA)[Jacobs Technology, Inc.]" userId="540a3c2b-b1ab-4f28-a3d4-273661ce6eb6" providerId="ADAL" clId="{EBAA0943-C34E-4A09-A72C-5C506CC5BEC9}" dt="2022-07-22T16:59:22.212" v="6466"/>
        <pc:sldMkLst>
          <pc:docMk/>
          <pc:sldMk cId="2204097870" sldId="295"/>
        </pc:sldMkLst>
        <pc:spChg chg="del">
          <ac:chgData name="DEIGHTON, KEVIN D. (JSC-GA)[Jacobs Technology, Inc.]" userId="540a3c2b-b1ab-4f28-a3d4-273661ce6eb6" providerId="ADAL" clId="{EBAA0943-C34E-4A09-A72C-5C506CC5BEC9}" dt="2022-07-22T16:48:58.599" v="6024" actId="478"/>
          <ac:spMkLst>
            <pc:docMk/>
            <pc:sldMk cId="2204097870" sldId="295"/>
            <ac:spMk id="7" creationId="{84CA53FE-F312-4E46-9880-3D4457860624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52:57.170" v="6152" actId="1035"/>
          <ac:spMkLst>
            <pc:docMk/>
            <pc:sldMk cId="2204097870" sldId="295"/>
            <ac:spMk id="9" creationId="{64579025-5254-41E9-8CDF-90ABEBAE306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52:08.431" v="6072" actId="20577"/>
          <ac:spMkLst>
            <pc:docMk/>
            <pc:sldMk cId="2204097870" sldId="295"/>
            <ac:spMk id="10" creationId="{ED3E0C4D-AB29-48DA-BEF0-11A43E14DC4A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59:22.212" v="6466"/>
          <ac:spMkLst>
            <pc:docMk/>
            <pc:sldMk cId="2204097870" sldId="295"/>
            <ac:spMk id="11" creationId="{FBD666AF-314D-49BD-8081-6341C6BA0570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59:21.780" v="6465" actId="478"/>
          <ac:spMkLst>
            <pc:docMk/>
            <pc:sldMk cId="2204097870" sldId="295"/>
            <ac:spMk id="16" creationId="{F17D29DA-529A-4D5A-820E-2EFB0C405C07}"/>
          </ac:spMkLst>
        </pc:spChg>
        <pc:graphicFrameChg chg="add del mod modGraphic">
          <ac:chgData name="DEIGHTON, KEVIN D. (JSC-GA)[Jacobs Technology, Inc.]" userId="540a3c2b-b1ab-4f28-a3d4-273661ce6eb6" providerId="ADAL" clId="{EBAA0943-C34E-4A09-A72C-5C506CC5BEC9}" dt="2022-07-22T16:51:14.331" v="6055" actId="478"/>
          <ac:graphicFrameMkLst>
            <pc:docMk/>
            <pc:sldMk cId="2204097870" sldId="295"/>
            <ac:graphicFrameMk id="4" creationId="{3D98E9E5-6111-4144-9D8E-423C924611AC}"/>
          </ac:graphicFrameMkLst>
        </pc:graphicFrameChg>
        <pc:graphicFrameChg chg="mod modGraphic">
          <ac:chgData name="DEIGHTON, KEVIN D. (JSC-GA)[Jacobs Technology, Inc.]" userId="540a3c2b-b1ab-4f28-a3d4-273661ce6eb6" providerId="ADAL" clId="{EBAA0943-C34E-4A09-A72C-5C506CC5BEC9}" dt="2022-07-22T16:51:11.503" v="6054"/>
          <ac:graphicFrameMkLst>
            <pc:docMk/>
            <pc:sldMk cId="2204097870" sldId="295"/>
            <ac:graphicFrameMk id="5" creationId="{A7756E41-0CB4-431B-9FCE-0583EB5C27FF}"/>
          </ac:graphicFrameMkLst>
        </pc:graphicFrameChg>
      </pc:sldChg>
      <pc:sldChg chg="addSp delSp modSp mod">
        <pc:chgData name="DEIGHTON, KEVIN D. (JSC-GA)[Jacobs Technology, Inc.]" userId="540a3c2b-b1ab-4f28-a3d4-273661ce6eb6" providerId="ADAL" clId="{EBAA0943-C34E-4A09-A72C-5C506CC5BEC9}" dt="2022-07-22T16:55:04.338" v="6243" actId="14100"/>
        <pc:sldMkLst>
          <pc:docMk/>
          <pc:sldMk cId="4037946438" sldId="296"/>
        </pc:sldMkLst>
        <pc:spChg chg="mod">
          <ac:chgData name="DEIGHTON, KEVIN D. (JSC-GA)[Jacobs Technology, Inc.]" userId="540a3c2b-b1ab-4f28-a3d4-273661ce6eb6" providerId="ADAL" clId="{EBAA0943-C34E-4A09-A72C-5C506CC5BEC9}" dt="2022-07-22T16:54:57.877" v="6241" actId="1076"/>
          <ac:spMkLst>
            <pc:docMk/>
            <pc:sldMk cId="4037946438" sldId="296"/>
            <ac:spMk id="13" creationId="{94ECD08B-D025-4311-B21E-515E390B6C28}"/>
          </ac:spMkLst>
        </pc:spChg>
        <pc:graphicFrameChg chg="add mod">
          <ac:chgData name="DEIGHTON, KEVIN D. (JSC-GA)[Jacobs Technology, Inc.]" userId="540a3c2b-b1ab-4f28-a3d4-273661ce6eb6" providerId="ADAL" clId="{EBAA0943-C34E-4A09-A72C-5C506CC5BEC9}" dt="2022-07-22T16:48:12.224" v="6015"/>
          <ac:graphicFrameMkLst>
            <pc:docMk/>
            <pc:sldMk cId="4037946438" sldId="296"/>
            <ac:graphicFrameMk id="12" creationId="{9B3C9BD2-63AA-4921-86AA-CEA10630A6CB}"/>
          </ac:graphicFrameMkLst>
        </pc:graphicFrameChg>
        <pc:picChg chg="add mod ord">
          <ac:chgData name="DEIGHTON, KEVIN D. (JSC-GA)[Jacobs Technology, Inc.]" userId="540a3c2b-b1ab-4f28-a3d4-273661ce6eb6" providerId="ADAL" clId="{EBAA0943-C34E-4A09-A72C-5C506CC5BEC9}" dt="2022-07-22T16:48:17.674" v="6019" actId="167"/>
          <ac:picMkLst>
            <pc:docMk/>
            <pc:sldMk cId="4037946438" sldId="296"/>
            <ac:picMk id="4" creationId="{BFF08C4D-7B48-4FE8-95B7-1C4D1367523B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2T16:48:19.837" v="6020" actId="478"/>
          <ac:picMkLst>
            <pc:docMk/>
            <pc:sldMk cId="4037946438" sldId="296"/>
            <ac:picMk id="5" creationId="{FC28E75C-DB12-4887-9737-C4412F385346}"/>
          </ac:picMkLst>
        </pc:picChg>
        <pc:cxnChg chg="mod">
          <ac:chgData name="DEIGHTON, KEVIN D. (JSC-GA)[Jacobs Technology, Inc.]" userId="540a3c2b-b1ab-4f28-a3d4-273661ce6eb6" providerId="ADAL" clId="{EBAA0943-C34E-4A09-A72C-5C506CC5BEC9}" dt="2022-07-22T16:55:01.998" v="6242" actId="14100"/>
          <ac:cxnSpMkLst>
            <pc:docMk/>
            <pc:sldMk cId="4037946438" sldId="296"/>
            <ac:cxnSpMk id="14" creationId="{7568ED69-7564-448D-816D-627117D9E679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2T16:55:04.338" v="6243" actId="14100"/>
          <ac:cxnSpMkLst>
            <pc:docMk/>
            <pc:sldMk cId="4037946438" sldId="296"/>
            <ac:cxnSpMk id="17" creationId="{B9C2810F-ED2A-4C74-89BA-81229748BBCC}"/>
          </ac:cxnSpMkLst>
        </pc:cxnChg>
      </pc:sldChg>
      <pc:sldChg chg="addSp delSp modSp mod">
        <pc:chgData name="DEIGHTON, KEVIN D. (JSC-GA)[Jacobs Technology, Inc.]" userId="540a3c2b-b1ab-4f28-a3d4-273661ce6eb6" providerId="ADAL" clId="{EBAA0943-C34E-4A09-A72C-5C506CC5BEC9}" dt="2022-07-22T16:59:16.168" v="6464"/>
        <pc:sldMkLst>
          <pc:docMk/>
          <pc:sldMk cId="2699219078" sldId="297"/>
        </pc:sldMkLst>
        <pc:spChg chg="del">
          <ac:chgData name="DEIGHTON, KEVIN D. (JSC-GA)[Jacobs Technology, Inc.]" userId="540a3c2b-b1ab-4f28-a3d4-273661ce6eb6" providerId="ADAL" clId="{EBAA0943-C34E-4A09-A72C-5C506CC5BEC9}" dt="2022-07-22T16:42:43.224" v="5808" actId="478"/>
          <ac:spMkLst>
            <pc:docMk/>
            <pc:sldMk cId="2699219078" sldId="297"/>
            <ac:spMk id="7" creationId="{84CA53FE-F312-4E46-9880-3D4457860624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44:20.346" v="5917" actId="1035"/>
          <ac:spMkLst>
            <pc:docMk/>
            <pc:sldMk cId="2699219078" sldId="297"/>
            <ac:spMk id="9" creationId="{64579025-5254-41E9-8CDF-90ABEBAE306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51:58.215" v="6063" actId="122"/>
          <ac:spMkLst>
            <pc:docMk/>
            <pc:sldMk cId="2699219078" sldId="297"/>
            <ac:spMk id="10" creationId="{E695450E-E738-4690-A17F-03F132038CF4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59:16.168" v="6464"/>
          <ac:spMkLst>
            <pc:docMk/>
            <pc:sldMk cId="2699219078" sldId="297"/>
            <ac:spMk id="12" creationId="{77F6D6CA-856D-4EE1-B8A4-1287C8B85DE2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59:15.814" v="6463" actId="478"/>
          <ac:spMkLst>
            <pc:docMk/>
            <pc:sldMk cId="2699219078" sldId="297"/>
            <ac:spMk id="16" creationId="{F17D29DA-529A-4D5A-820E-2EFB0C405C07}"/>
          </ac:spMkLst>
        </pc:spChg>
        <pc:graphicFrameChg chg="add del mod modGraphic">
          <ac:chgData name="DEIGHTON, KEVIN D. (JSC-GA)[Jacobs Technology, Inc.]" userId="540a3c2b-b1ab-4f28-a3d4-273661ce6eb6" providerId="ADAL" clId="{EBAA0943-C34E-4A09-A72C-5C506CC5BEC9}" dt="2022-07-22T16:42:22.176" v="5807" actId="478"/>
          <ac:graphicFrameMkLst>
            <pc:docMk/>
            <pc:sldMk cId="2699219078" sldId="297"/>
            <ac:graphicFrameMk id="4" creationId="{8EA1F529-B0E8-4A57-9C2E-F99FEBAC36FA}"/>
          </ac:graphicFrameMkLst>
        </pc:graphicFrameChg>
        <pc:graphicFrameChg chg="mod modGraphic">
          <ac:chgData name="DEIGHTON, KEVIN D. (JSC-GA)[Jacobs Technology, Inc.]" userId="540a3c2b-b1ab-4f28-a3d4-273661ce6eb6" providerId="ADAL" clId="{EBAA0943-C34E-4A09-A72C-5C506CC5BEC9}" dt="2022-07-22T16:42:18.887" v="5806"/>
          <ac:graphicFrameMkLst>
            <pc:docMk/>
            <pc:sldMk cId="2699219078" sldId="297"/>
            <ac:graphicFrameMk id="5" creationId="{A7756E41-0CB4-431B-9FCE-0583EB5C27FF}"/>
          </ac:graphicFrameMkLst>
        </pc:graphicFrameChg>
        <pc:graphicFrameChg chg="add del mod modGraphic">
          <ac:chgData name="DEIGHTON, KEVIN D. (JSC-GA)[Jacobs Technology, Inc.]" userId="540a3c2b-b1ab-4f28-a3d4-273661ce6eb6" providerId="ADAL" clId="{EBAA0943-C34E-4A09-A72C-5C506CC5BEC9}" dt="2022-07-22T16:42:22.176" v="5807" actId="478"/>
          <ac:graphicFrameMkLst>
            <pc:docMk/>
            <pc:sldMk cId="2699219078" sldId="297"/>
            <ac:graphicFrameMk id="8" creationId="{ED6E961F-1F24-46D4-97FC-626712FB9E2E}"/>
          </ac:graphicFrameMkLst>
        </pc:graphicFrameChg>
      </pc:sldChg>
      <pc:sldChg chg="addSp delSp modSp mod">
        <pc:chgData name="DEIGHTON, KEVIN D. (JSC-GA)[Jacobs Technology, Inc.]" userId="540a3c2b-b1ab-4f28-a3d4-273661ce6eb6" providerId="ADAL" clId="{EBAA0943-C34E-4A09-A72C-5C506CC5BEC9}" dt="2022-07-22T18:11:37.428" v="8560" actId="947"/>
        <pc:sldMkLst>
          <pc:docMk/>
          <pc:sldMk cId="2531342067" sldId="298"/>
        </pc:sldMkLst>
        <pc:spChg chg="mod">
          <ac:chgData name="DEIGHTON, KEVIN D. (JSC-GA)[Jacobs Technology, Inc.]" userId="540a3c2b-b1ab-4f28-a3d4-273661ce6eb6" providerId="ADAL" clId="{EBAA0943-C34E-4A09-A72C-5C506CC5BEC9}" dt="2022-07-22T17:55:48.527" v="7928" actId="20577"/>
          <ac:spMkLst>
            <pc:docMk/>
            <pc:sldMk cId="2531342067" sldId="298"/>
            <ac:spMk id="3" creationId="{9CADACA8-A5C7-4A42-BE93-EB039CC57201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8:01:52.051" v="7940" actId="478"/>
          <ac:spMkLst>
            <pc:docMk/>
            <pc:sldMk cId="2531342067" sldId="298"/>
            <ac:spMk id="5" creationId="{44135189-F96C-4528-B0F2-B32EE738EF7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8:10:00.544" v="8548" actId="1076"/>
          <ac:spMkLst>
            <pc:docMk/>
            <pc:sldMk cId="2531342067" sldId="298"/>
            <ac:spMk id="8" creationId="{CF48F446-CB76-4421-A7EC-4B7BC6ADACC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8:11:37.428" v="8560" actId="947"/>
          <ac:spMkLst>
            <pc:docMk/>
            <pc:sldMk cId="2531342067" sldId="298"/>
            <ac:spMk id="9" creationId="{BB6FDCC0-D2DE-4339-8B8F-FEDB92010853}"/>
          </ac:spMkLst>
        </pc:spChg>
        <pc:graphicFrameChg chg="add del mod">
          <ac:chgData name="DEIGHTON, KEVIN D. (JSC-GA)[Jacobs Technology, Inc.]" userId="540a3c2b-b1ab-4f28-a3d4-273661ce6eb6" providerId="ADAL" clId="{EBAA0943-C34E-4A09-A72C-5C506CC5BEC9}" dt="2022-07-22T18:01:55.012" v="7944"/>
          <ac:graphicFrameMkLst>
            <pc:docMk/>
            <pc:sldMk cId="2531342067" sldId="298"/>
            <ac:graphicFrameMk id="6" creationId="{B01F800E-3D3E-4F8C-B78D-63DFD37044AA}"/>
          </ac:graphicFrameMkLst>
        </pc:graphicFrameChg>
        <pc:graphicFrameChg chg="add mod modGraphic">
          <ac:chgData name="DEIGHTON, KEVIN D. (JSC-GA)[Jacobs Technology, Inc.]" userId="540a3c2b-b1ab-4f28-a3d4-273661ce6eb6" providerId="ADAL" clId="{EBAA0943-C34E-4A09-A72C-5C506CC5BEC9}" dt="2022-07-22T18:11:22.153" v="8558" actId="947"/>
          <ac:graphicFrameMkLst>
            <pc:docMk/>
            <pc:sldMk cId="2531342067" sldId="298"/>
            <ac:graphicFrameMk id="7" creationId="{EF96F83E-6F61-48F8-9E03-3707705FF5FB}"/>
          </ac:graphicFrameMkLst>
        </pc:graphicFrameChg>
      </pc:sldChg>
      <pc:sldChg chg="addSp modSp new del mod">
        <pc:chgData name="DEIGHTON, KEVIN D. (JSC-GA)[Jacobs Technology, Inc.]" userId="540a3c2b-b1ab-4f28-a3d4-273661ce6eb6" providerId="ADAL" clId="{EBAA0943-C34E-4A09-A72C-5C506CC5BEC9}" dt="2022-07-21T20:11:10.282" v="221" actId="47"/>
        <pc:sldMkLst>
          <pc:docMk/>
          <pc:sldMk cId="1078528700" sldId="300"/>
        </pc:sldMkLst>
        <pc:spChg chg="add mod">
          <ac:chgData name="DEIGHTON, KEVIN D. (JSC-GA)[Jacobs Technology, Inc.]" userId="540a3c2b-b1ab-4f28-a3d4-273661ce6eb6" providerId="ADAL" clId="{EBAA0943-C34E-4A09-A72C-5C506CC5BEC9}" dt="2022-07-21T20:10:11.846" v="204" actId="1076"/>
          <ac:spMkLst>
            <pc:docMk/>
            <pc:sldMk cId="1078528700" sldId="300"/>
            <ac:spMk id="7" creationId="{0592DDB4-3E99-4111-BBB8-03E9CB860CF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10:08.604" v="203" actId="1036"/>
          <ac:spMkLst>
            <pc:docMk/>
            <pc:sldMk cId="1078528700" sldId="300"/>
            <ac:spMk id="8" creationId="{EDAC922F-7B40-4EDE-9169-D0049503A22B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09:56.739" v="196" actId="1076"/>
          <ac:spMkLst>
            <pc:docMk/>
            <pc:sldMk cId="1078528700" sldId="300"/>
            <ac:spMk id="9" creationId="{EAEFD34E-9207-489D-B82A-93444527E878}"/>
          </ac:spMkLst>
        </pc:spChg>
        <pc:picChg chg="add mod">
          <ac:chgData name="DEIGHTON, KEVIN D. (JSC-GA)[Jacobs Technology, Inc.]" userId="540a3c2b-b1ab-4f28-a3d4-273661ce6eb6" providerId="ADAL" clId="{EBAA0943-C34E-4A09-A72C-5C506CC5BEC9}" dt="2022-07-21T20:09:24.692" v="188" actId="1076"/>
          <ac:picMkLst>
            <pc:docMk/>
            <pc:sldMk cId="1078528700" sldId="300"/>
            <ac:picMk id="4" creationId="{A32D5B90-7A1C-4A23-8883-83CBBEF59AA4}"/>
          </ac:picMkLst>
        </pc:picChg>
        <pc:cxnChg chg="add mod">
          <ac:chgData name="DEIGHTON, KEVIN D. (JSC-GA)[Jacobs Technology, Inc.]" userId="540a3c2b-b1ab-4f28-a3d4-273661ce6eb6" providerId="ADAL" clId="{EBAA0943-C34E-4A09-A72C-5C506CC5BEC9}" dt="2022-07-21T20:09:52.891" v="195" actId="1076"/>
          <ac:cxnSpMkLst>
            <pc:docMk/>
            <pc:sldMk cId="1078528700" sldId="300"/>
            <ac:cxnSpMk id="5" creationId="{88E4BE64-C064-4B4F-84E0-CF0E5B7A20F4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09:56.739" v="196" actId="1076"/>
          <ac:cxnSpMkLst>
            <pc:docMk/>
            <pc:sldMk cId="1078528700" sldId="300"/>
            <ac:cxnSpMk id="6" creationId="{58F943BA-D62A-4995-A594-D2B8A30BCB07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10:03.133" v="199" actId="1076"/>
          <ac:cxnSpMkLst>
            <pc:docMk/>
            <pc:sldMk cId="1078528700" sldId="300"/>
            <ac:cxnSpMk id="10" creationId="{7AE0852A-0200-454E-84D3-010CF3BD10F4}"/>
          </ac:cxnSpMkLst>
        </pc:cxnChg>
      </pc:sldChg>
      <pc:sldChg chg="modSp new del mod">
        <pc:chgData name="DEIGHTON, KEVIN D. (JSC-GA)[Jacobs Technology, Inc.]" userId="540a3c2b-b1ab-4f28-a3d4-273661ce6eb6" providerId="ADAL" clId="{EBAA0943-C34E-4A09-A72C-5C506CC5BEC9}" dt="2022-07-21T19:49:41.281" v="15" actId="47"/>
        <pc:sldMkLst>
          <pc:docMk/>
          <pc:sldMk cId="3073249731" sldId="300"/>
        </pc:sldMkLst>
        <pc:spChg chg="mod">
          <ac:chgData name="DEIGHTON, KEVIN D. (JSC-GA)[Jacobs Technology, Inc.]" userId="540a3c2b-b1ab-4f28-a3d4-273661ce6eb6" providerId="ADAL" clId="{EBAA0943-C34E-4A09-A72C-5C506CC5BEC9}" dt="2022-07-21T19:49:10.646" v="14" actId="20577"/>
          <ac:spMkLst>
            <pc:docMk/>
            <pc:sldMk cId="3073249731" sldId="300"/>
            <ac:spMk id="2" creationId="{1B6E8AE7-0848-4BFF-B219-A9D3BDA4AE92}"/>
          </ac:spMkLst>
        </pc:spChg>
      </pc:sldChg>
      <pc:sldChg chg="addSp delSp modSp new del mod">
        <pc:chgData name="DEIGHTON, KEVIN D. (JSC-GA)[Jacobs Technology, Inc.]" userId="540a3c2b-b1ab-4f28-a3d4-273661ce6eb6" providerId="ADAL" clId="{EBAA0943-C34E-4A09-A72C-5C506CC5BEC9}" dt="2022-07-21T20:08:10.414" v="184" actId="47"/>
        <pc:sldMkLst>
          <pc:docMk/>
          <pc:sldMk cId="4078916087" sldId="300"/>
        </pc:sldMkLst>
        <pc:spChg chg="del">
          <ac:chgData name="DEIGHTON, KEVIN D. (JSC-GA)[Jacobs Technology, Inc.]" userId="540a3c2b-b1ab-4f28-a3d4-273661ce6eb6" providerId="ADAL" clId="{EBAA0943-C34E-4A09-A72C-5C506CC5BEC9}" dt="2022-07-21T20:07:34.575" v="176" actId="478"/>
          <ac:spMkLst>
            <pc:docMk/>
            <pc:sldMk cId="4078916087" sldId="300"/>
            <ac:spMk id="2" creationId="{B036C6BA-47AE-4963-91ED-D165C7F579B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07:01.814" v="167" actId="207"/>
          <ac:spMkLst>
            <pc:docMk/>
            <pc:sldMk cId="4078916087" sldId="300"/>
            <ac:spMk id="8" creationId="{E04D5A82-3FBC-4965-957D-97CF62F6563A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06:55.052" v="165" actId="207"/>
          <ac:spMkLst>
            <pc:docMk/>
            <pc:sldMk cId="4078916087" sldId="300"/>
            <ac:spMk id="9" creationId="{81A5674B-EEBB-4149-854D-36B3698C4F8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06:23.698" v="150" actId="1076"/>
          <ac:spMkLst>
            <pc:docMk/>
            <pc:sldMk cId="4078916087" sldId="300"/>
            <ac:spMk id="10" creationId="{B103259F-03E1-4F0E-BCE0-406598098C1F}"/>
          </ac:spMkLst>
        </pc:spChg>
        <pc:picChg chg="add mod">
          <ac:chgData name="DEIGHTON, KEVIN D. (JSC-GA)[Jacobs Technology, Inc.]" userId="540a3c2b-b1ab-4f28-a3d4-273661ce6eb6" providerId="ADAL" clId="{EBAA0943-C34E-4A09-A72C-5C506CC5BEC9}" dt="2022-07-21T20:06:02.656" v="146"/>
          <ac:picMkLst>
            <pc:docMk/>
            <pc:sldMk cId="4078916087" sldId="300"/>
            <ac:picMk id="5" creationId="{7142C977-22C1-4363-9025-6844DCB618E8}"/>
          </ac:picMkLst>
        </pc:picChg>
        <pc:cxnChg chg="add mod">
          <ac:chgData name="DEIGHTON, KEVIN D. (JSC-GA)[Jacobs Technology, Inc.]" userId="540a3c2b-b1ab-4f28-a3d4-273661ce6eb6" providerId="ADAL" clId="{EBAA0943-C34E-4A09-A72C-5C506CC5BEC9}" dt="2022-07-21T20:07:10.610" v="169"/>
          <ac:cxnSpMkLst>
            <pc:docMk/>
            <pc:sldMk cId="4078916087" sldId="300"/>
            <ac:cxnSpMk id="6" creationId="{2DA7612F-648F-402C-AE97-5DB03C06F545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06:23.698" v="150" actId="1076"/>
          <ac:cxnSpMkLst>
            <pc:docMk/>
            <pc:sldMk cId="4078916087" sldId="300"/>
            <ac:cxnSpMk id="7" creationId="{387F4C02-CD5A-4932-BF75-18516157C493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07:16.241" v="170" actId="208"/>
          <ac:cxnSpMkLst>
            <pc:docMk/>
            <pc:sldMk cId="4078916087" sldId="300"/>
            <ac:cxnSpMk id="11" creationId="{5E6C905B-34BA-4188-AC4D-7345F110956B}"/>
          </ac:cxnSpMkLst>
        </pc:cxnChg>
      </pc:sldChg>
      <pc:sldChg chg="addSp delSp modSp add mod">
        <pc:chgData name="DEIGHTON, KEVIN D. (JSC-GA)[Jacobs Technology, Inc.]" userId="540a3c2b-b1ab-4f28-a3d4-273661ce6eb6" providerId="ADAL" clId="{EBAA0943-C34E-4A09-A72C-5C506CC5BEC9}" dt="2022-07-22T17:13:36.625" v="6662"/>
        <pc:sldMkLst>
          <pc:docMk/>
          <pc:sldMk cId="385960488" sldId="301"/>
        </pc:sldMkLst>
        <pc:spChg chg="mod">
          <ac:chgData name="DEIGHTON, KEVIN D. (JSC-GA)[Jacobs Technology, Inc.]" userId="540a3c2b-b1ab-4f28-a3d4-273661ce6eb6" providerId="ADAL" clId="{EBAA0943-C34E-4A09-A72C-5C506CC5BEC9}" dt="2022-07-21T20:10:58.112" v="218" actId="1076"/>
          <ac:spMkLst>
            <pc:docMk/>
            <pc:sldMk cId="385960488" sldId="301"/>
            <ac:spMk id="31" creationId="{2C57615C-3FC8-44A3-B6D8-A92B221307C3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13:36.625" v="6662"/>
          <ac:spMkLst>
            <pc:docMk/>
            <pc:sldMk cId="385960488" sldId="301"/>
            <ac:spMk id="34" creationId="{8FB81EDF-30F0-424B-BDE7-896065EF8C53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13:35.422" v="6661"/>
          <ac:spMkLst>
            <pc:docMk/>
            <pc:sldMk cId="385960488" sldId="301"/>
            <ac:spMk id="36" creationId="{23375C30-0C60-4639-B677-025BFA080AAA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13:31.694" v="6660" actId="20577"/>
          <ac:spMkLst>
            <pc:docMk/>
            <pc:sldMk cId="385960488" sldId="301"/>
            <ac:spMk id="37" creationId="{AEEB6128-84B3-4CFE-874C-6225DB86DE1D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0:10:19.938" v="207" actId="478"/>
          <ac:spMkLst>
            <pc:docMk/>
            <pc:sldMk cId="385960488" sldId="301"/>
            <ac:spMk id="39" creationId="{DF5334A7-6D5A-4FA4-A2A4-2237F033E1C2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0:10:21.528" v="208" actId="478"/>
          <ac:spMkLst>
            <pc:docMk/>
            <pc:sldMk cId="385960488" sldId="301"/>
            <ac:spMk id="40" creationId="{5A9BC4FB-BB75-46BE-91C9-14CC3504CC0C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0:10:22.661" v="209" actId="478"/>
          <ac:spMkLst>
            <pc:docMk/>
            <pc:sldMk cId="385960488" sldId="301"/>
            <ac:spMk id="42" creationId="{736BE37A-AB18-43DC-8F7A-2E253C5AC7E8}"/>
          </ac:spMkLst>
        </pc:spChg>
        <pc:spChg chg="add mod ord">
          <ac:chgData name="DEIGHTON, KEVIN D. (JSC-GA)[Jacobs Technology, Inc.]" userId="540a3c2b-b1ab-4f28-a3d4-273661ce6eb6" providerId="ADAL" clId="{EBAA0943-C34E-4A09-A72C-5C506CC5BEC9}" dt="2022-07-21T20:10:37.905" v="213" actId="167"/>
          <ac:spMkLst>
            <pc:docMk/>
            <pc:sldMk cId="385960488" sldId="301"/>
            <ac:spMk id="45" creationId="{1EA2283C-48B6-496A-8025-B9F8E7B2236C}"/>
          </ac:spMkLst>
        </pc:spChg>
        <pc:spChg chg="add mod ord">
          <ac:chgData name="DEIGHTON, KEVIN D. (JSC-GA)[Jacobs Technology, Inc.]" userId="540a3c2b-b1ab-4f28-a3d4-273661ce6eb6" providerId="ADAL" clId="{EBAA0943-C34E-4A09-A72C-5C506CC5BEC9}" dt="2022-07-21T20:10:37.905" v="213" actId="167"/>
          <ac:spMkLst>
            <pc:docMk/>
            <pc:sldMk cId="385960488" sldId="301"/>
            <ac:spMk id="47" creationId="{E1795092-4D32-470F-BC6C-B2C75FABC6E4}"/>
          </ac:spMkLst>
        </pc:spChg>
        <pc:spChg chg="add mod ord">
          <ac:chgData name="DEIGHTON, KEVIN D. (JSC-GA)[Jacobs Technology, Inc.]" userId="540a3c2b-b1ab-4f28-a3d4-273661ce6eb6" providerId="ADAL" clId="{EBAA0943-C34E-4A09-A72C-5C506CC5BEC9}" dt="2022-07-21T20:10:37.905" v="213" actId="167"/>
          <ac:spMkLst>
            <pc:docMk/>
            <pc:sldMk cId="385960488" sldId="301"/>
            <ac:spMk id="52" creationId="{AC9F95B3-94DE-434B-A404-7E10F3CE8C54}"/>
          </ac:spMkLst>
        </pc:spChg>
        <pc:picChg chg="add mod ord">
          <ac:chgData name="DEIGHTON, KEVIN D. (JSC-GA)[Jacobs Technology, Inc.]" userId="540a3c2b-b1ab-4f28-a3d4-273661ce6eb6" providerId="ADAL" clId="{EBAA0943-C34E-4A09-A72C-5C506CC5BEC9}" dt="2022-07-21T20:10:37.905" v="213" actId="167"/>
          <ac:picMkLst>
            <pc:docMk/>
            <pc:sldMk cId="385960488" sldId="301"/>
            <ac:picMk id="33" creationId="{66250124-9F3D-4224-A992-61BD04B0D694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1T20:10:17.932" v="206" actId="478"/>
          <ac:picMkLst>
            <pc:docMk/>
            <pc:sldMk cId="385960488" sldId="301"/>
            <ac:picMk id="34" creationId="{FD3D0D35-9AFE-49C3-B9A8-42DCEE969740}"/>
          </ac:picMkLst>
        </pc:picChg>
        <pc:cxnChg chg="mod">
          <ac:chgData name="DEIGHTON, KEVIN D. (JSC-GA)[Jacobs Technology, Inc.]" userId="540a3c2b-b1ab-4f28-a3d4-273661ce6eb6" providerId="ADAL" clId="{EBAA0943-C34E-4A09-A72C-5C506CC5BEC9}" dt="2022-07-21T20:11:03.575" v="219" actId="14100"/>
          <ac:cxnSpMkLst>
            <pc:docMk/>
            <pc:sldMk cId="385960488" sldId="301"/>
            <ac:cxnSpMk id="35" creationId="{2799482E-2207-43B4-AC1A-39EB499AEEC9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1T20:10:19.938" v="207" actId="478"/>
          <ac:cxnSpMkLst>
            <pc:docMk/>
            <pc:sldMk cId="385960488" sldId="301"/>
            <ac:cxnSpMk id="36" creationId="{6ABCDE51-F6F6-4273-BFD7-8EA22F084202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1T20:10:23.865" v="210" actId="478"/>
          <ac:cxnSpMkLst>
            <pc:docMk/>
            <pc:sldMk cId="385960488" sldId="301"/>
            <ac:cxnSpMk id="37" creationId="{CE16ECBA-BEA9-427E-865B-FEF6B94EA5A3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7:13:31.694" v="6660" actId="20577"/>
          <ac:cxnSpMkLst>
            <pc:docMk/>
            <pc:sldMk cId="385960488" sldId="301"/>
            <ac:cxnSpMk id="39" creationId="{0309AED1-0C9D-4463-BC2C-F89E9536E150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7:13:06.528" v="6640"/>
          <ac:cxnSpMkLst>
            <pc:docMk/>
            <pc:sldMk cId="385960488" sldId="301"/>
            <ac:cxnSpMk id="40" creationId="{1CBDC951-0A7F-4F1D-97AD-A6ED226846BB}"/>
          </ac:cxnSpMkLst>
        </pc:cxnChg>
        <pc:cxnChg chg="add mod ord">
          <ac:chgData name="DEIGHTON, KEVIN D. (JSC-GA)[Jacobs Technology, Inc.]" userId="540a3c2b-b1ab-4f28-a3d4-273661ce6eb6" providerId="ADAL" clId="{EBAA0943-C34E-4A09-A72C-5C506CC5BEC9}" dt="2022-07-21T20:10:37.905" v="213" actId="167"/>
          <ac:cxnSpMkLst>
            <pc:docMk/>
            <pc:sldMk cId="385960488" sldId="301"/>
            <ac:cxnSpMk id="41" creationId="{0AE22381-550A-45C5-975A-3215F61728CB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7:13:06.528" v="6640"/>
          <ac:cxnSpMkLst>
            <pc:docMk/>
            <pc:sldMk cId="385960488" sldId="301"/>
            <ac:cxnSpMk id="42" creationId="{C94EFBB3-72F8-4CCC-B7CB-D181CD76ACBA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1T20:10:21.528" v="208" actId="478"/>
          <ac:cxnSpMkLst>
            <pc:docMk/>
            <pc:sldMk cId="385960488" sldId="301"/>
            <ac:cxnSpMk id="43" creationId="{FFED16FE-B1E9-40E9-86AA-F99D45FA24FD}"/>
          </ac:cxnSpMkLst>
        </pc:cxnChg>
        <pc:cxnChg chg="add mod ord">
          <ac:chgData name="DEIGHTON, KEVIN D. (JSC-GA)[Jacobs Technology, Inc.]" userId="540a3c2b-b1ab-4f28-a3d4-273661ce6eb6" providerId="ADAL" clId="{EBAA0943-C34E-4A09-A72C-5C506CC5BEC9}" dt="2022-07-21T20:10:37.905" v="213" actId="167"/>
          <ac:cxnSpMkLst>
            <pc:docMk/>
            <pc:sldMk cId="385960488" sldId="301"/>
            <ac:cxnSpMk id="44" creationId="{A97E5106-D5B4-4929-A499-893C34F5FECE}"/>
          </ac:cxnSpMkLst>
        </pc:cxnChg>
        <pc:cxnChg chg="add mod ord">
          <ac:chgData name="DEIGHTON, KEVIN D. (JSC-GA)[Jacobs Technology, Inc.]" userId="540a3c2b-b1ab-4f28-a3d4-273661ce6eb6" providerId="ADAL" clId="{EBAA0943-C34E-4A09-A72C-5C506CC5BEC9}" dt="2022-07-21T20:10:37.905" v="213" actId="167"/>
          <ac:cxnSpMkLst>
            <pc:docMk/>
            <pc:sldMk cId="385960488" sldId="301"/>
            <ac:cxnSpMk id="53" creationId="{66F7A1EF-5BB5-4A93-BC5D-1615DB516121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0:10:52.189" v="217" actId="14100"/>
          <ac:cxnSpMkLst>
            <pc:docMk/>
            <pc:sldMk cId="385960488" sldId="301"/>
            <ac:cxnSpMk id="54" creationId="{E5D4B013-7989-42C0-8DB2-3AB1059D89F9}"/>
          </ac:cxnSpMkLst>
        </pc:cxnChg>
      </pc:sldChg>
      <pc:sldChg chg="addSp new del mod">
        <pc:chgData name="DEIGHTON, KEVIN D. (JSC-GA)[Jacobs Technology, Inc.]" userId="540a3c2b-b1ab-4f28-a3d4-273661ce6eb6" providerId="ADAL" clId="{EBAA0943-C34E-4A09-A72C-5C506CC5BEC9}" dt="2022-07-21T20:05:49.470" v="144" actId="47"/>
        <pc:sldMkLst>
          <pc:docMk/>
          <pc:sldMk cId="2797490074" sldId="301"/>
        </pc:sldMkLst>
        <pc:spChg chg="add">
          <ac:chgData name="DEIGHTON, KEVIN D. (JSC-GA)[Jacobs Technology, Inc.]" userId="540a3c2b-b1ab-4f28-a3d4-273661ce6eb6" providerId="ADAL" clId="{EBAA0943-C34E-4A09-A72C-5C506CC5BEC9}" dt="2022-07-21T20:03:32.419" v="140" actId="11529"/>
          <ac:spMkLst>
            <pc:docMk/>
            <pc:sldMk cId="2797490074" sldId="301"/>
            <ac:spMk id="4" creationId="{14CEBAEA-A662-4642-A8BC-215F419BD89B}"/>
          </ac:spMkLst>
        </pc:spChg>
        <pc:picChg chg="add">
          <ac:chgData name="DEIGHTON, KEVIN D. (JSC-GA)[Jacobs Technology, Inc.]" userId="540a3c2b-b1ab-4f28-a3d4-273661ce6eb6" providerId="ADAL" clId="{EBAA0943-C34E-4A09-A72C-5C506CC5BEC9}" dt="2022-07-21T20:03:33.591" v="141" actId="22"/>
          <ac:picMkLst>
            <pc:docMk/>
            <pc:sldMk cId="2797490074" sldId="301"/>
            <ac:picMk id="6" creationId="{19EFF9BB-8AF2-4E0D-ACC2-16E2DCB97148}"/>
          </ac:picMkLst>
        </pc:picChg>
      </pc:sldChg>
      <pc:sldChg chg="addSp new del mod">
        <pc:chgData name="DEIGHTON, KEVIN D. (JSC-GA)[Jacobs Technology, Inc.]" userId="540a3c2b-b1ab-4f28-a3d4-273661ce6eb6" providerId="ADAL" clId="{EBAA0943-C34E-4A09-A72C-5C506CC5BEC9}" dt="2022-07-21T20:05:49.470" v="144" actId="47"/>
        <pc:sldMkLst>
          <pc:docMk/>
          <pc:sldMk cId="225556037" sldId="302"/>
        </pc:sldMkLst>
        <pc:picChg chg="add">
          <ac:chgData name="DEIGHTON, KEVIN D. (JSC-GA)[Jacobs Technology, Inc.]" userId="540a3c2b-b1ab-4f28-a3d4-273661ce6eb6" providerId="ADAL" clId="{EBAA0943-C34E-4A09-A72C-5C506CC5BEC9}" dt="2022-07-21T20:03:37.750" v="143" actId="22"/>
          <ac:picMkLst>
            <pc:docMk/>
            <pc:sldMk cId="225556037" sldId="302"/>
            <ac:picMk id="5" creationId="{5C8A35E5-C51B-4905-B13B-62CA2A45D970}"/>
          </ac:picMkLst>
        </pc:picChg>
      </pc:sldChg>
      <pc:sldChg chg="addSp delSp modSp add del mod">
        <pc:chgData name="DEIGHTON, KEVIN D. (JSC-GA)[Jacobs Technology, Inc.]" userId="540a3c2b-b1ab-4f28-a3d4-273661ce6eb6" providerId="ADAL" clId="{EBAA0943-C34E-4A09-A72C-5C506CC5BEC9}" dt="2022-07-21T23:50:04.301" v="4613" actId="20577"/>
        <pc:sldMkLst>
          <pc:docMk/>
          <pc:sldMk cId="549109834" sldId="302"/>
        </pc:sldMkLst>
        <pc:spChg chg="add mod">
          <ac:chgData name="DEIGHTON, KEVIN D. (JSC-GA)[Jacobs Technology, Inc.]" userId="540a3c2b-b1ab-4f28-a3d4-273661ce6eb6" providerId="ADAL" clId="{EBAA0943-C34E-4A09-A72C-5C506CC5BEC9}" dt="2022-07-21T22:02:03.999" v="2599" actId="122"/>
          <ac:spMkLst>
            <pc:docMk/>
            <pc:sldMk cId="549109834" sldId="302"/>
            <ac:spMk id="10" creationId="{9B516EEB-5080-460B-B999-0E6C2E715A84}"/>
          </ac:spMkLst>
        </pc:spChg>
        <pc:spChg chg="add del">
          <ac:chgData name="DEIGHTON, KEVIN D. (JSC-GA)[Jacobs Technology, Inc.]" userId="540a3c2b-b1ab-4f28-a3d4-273661ce6eb6" providerId="ADAL" clId="{EBAA0943-C34E-4A09-A72C-5C506CC5BEC9}" dt="2022-07-21T21:59:09.152" v="2504" actId="478"/>
          <ac:spMkLst>
            <pc:docMk/>
            <pc:sldMk cId="549109834" sldId="302"/>
            <ac:spMk id="11" creationId="{0E53A8EC-2A36-412B-A6CB-DA216AAC3F47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2:00:15.563" v="2524" actId="478"/>
          <ac:spMkLst>
            <pc:docMk/>
            <pc:sldMk cId="549109834" sldId="302"/>
            <ac:spMk id="12" creationId="{CE6771F1-F2EB-4D6A-AA79-F66BA6520C5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2:01:06.277" v="2566" actId="1076"/>
          <ac:spMkLst>
            <pc:docMk/>
            <pc:sldMk cId="549109834" sldId="302"/>
            <ac:spMk id="13" creationId="{95186426-FB63-426D-8562-68A2F225ED6B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1:08:55.334" v="1682" actId="478"/>
          <ac:spMkLst>
            <pc:docMk/>
            <pc:sldMk cId="549109834" sldId="302"/>
            <ac:spMk id="17" creationId="{529FD5AA-FD82-44A2-958A-FF28957C5C78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1:08:55.334" v="1682" actId="478"/>
          <ac:spMkLst>
            <pc:docMk/>
            <pc:sldMk cId="549109834" sldId="302"/>
            <ac:spMk id="18" creationId="{6B1AF2D7-8956-400C-93E4-378C5AB474BC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1:08:55.334" v="1682" actId="478"/>
          <ac:spMkLst>
            <pc:docMk/>
            <pc:sldMk cId="549109834" sldId="302"/>
            <ac:spMk id="19" creationId="{012852F4-6600-49BC-AF98-E52F20A5BCC3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1:08:55.334" v="1682" actId="478"/>
          <ac:spMkLst>
            <pc:docMk/>
            <pc:sldMk cId="549109834" sldId="302"/>
            <ac:spMk id="22" creationId="{77EBF475-933D-469E-851C-E6EEF2C46D92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1:08:55.334" v="1682" actId="478"/>
          <ac:spMkLst>
            <pc:docMk/>
            <pc:sldMk cId="549109834" sldId="302"/>
            <ac:spMk id="23" creationId="{D369DC0F-9F2A-474C-9A15-28AFE82F5A69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1:08:55.334" v="1682" actId="478"/>
          <ac:spMkLst>
            <pc:docMk/>
            <pc:sldMk cId="549109834" sldId="302"/>
            <ac:spMk id="24" creationId="{DBF8ECBF-C798-4DF5-88CA-F150582FE52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9:02.919" v="1684"/>
          <ac:spMkLst>
            <pc:docMk/>
            <pc:sldMk cId="549109834" sldId="302"/>
            <ac:spMk id="26" creationId="{56CA47E1-8DA3-4C0D-B13E-DBD86A649350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9:02.919" v="1684"/>
          <ac:spMkLst>
            <pc:docMk/>
            <pc:sldMk cId="549109834" sldId="302"/>
            <ac:spMk id="27" creationId="{B2A05EEE-B4C6-42BF-9834-EC9F4E0F788C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9:02.919" v="1684"/>
          <ac:spMkLst>
            <pc:docMk/>
            <pc:sldMk cId="549109834" sldId="302"/>
            <ac:spMk id="32" creationId="{BA12A98B-DBE7-4FFB-B418-3D1288F2D30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9:02.919" v="1684"/>
          <ac:spMkLst>
            <pc:docMk/>
            <pc:sldMk cId="549109834" sldId="302"/>
            <ac:spMk id="33" creationId="{EE8D1853-3D34-443E-AA38-16A06C511B0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15:15.100" v="1731" actId="1076"/>
          <ac:spMkLst>
            <pc:docMk/>
            <pc:sldMk cId="549109834" sldId="302"/>
            <ac:spMk id="35" creationId="{19ECBC19-F39C-4F86-865B-E862F59A33EE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15:17.702" v="1732" actId="1076"/>
          <ac:spMkLst>
            <pc:docMk/>
            <pc:sldMk cId="549109834" sldId="302"/>
            <ac:spMk id="36" creationId="{87DFCACD-C6FF-44D8-BE31-6AE73ED6ED69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2:02:51.192" v="2609" actId="1076"/>
          <ac:spMkLst>
            <pc:docMk/>
            <pc:sldMk cId="549109834" sldId="302"/>
            <ac:spMk id="37" creationId="{265158D0-1545-4188-893F-36E187CDD726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2:00:15.563" v="2524" actId="478"/>
          <ac:spMkLst>
            <pc:docMk/>
            <pc:sldMk cId="549109834" sldId="302"/>
            <ac:spMk id="38" creationId="{3E435CF5-D9BB-4948-BEF5-30227454083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2:01:08.965" v="2567" actId="1076"/>
          <ac:spMkLst>
            <pc:docMk/>
            <pc:sldMk cId="549109834" sldId="302"/>
            <ac:spMk id="40" creationId="{9F416ACD-4B6F-427E-B153-D1E9070753DB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2:01:48.536" v="2571" actId="478"/>
          <ac:spMkLst>
            <pc:docMk/>
            <pc:sldMk cId="549109834" sldId="302"/>
            <ac:spMk id="42" creationId="{86249E54-4570-4886-9D49-DA713287E454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2:03:46.885" v="2676" actId="1036"/>
          <ac:spMkLst>
            <pc:docMk/>
            <pc:sldMk cId="549109834" sldId="302"/>
            <ac:spMk id="43" creationId="{1CA29032-07D3-41DF-BE40-F86D1189C98C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2:02:48.409" v="2608" actId="478"/>
          <ac:spMkLst>
            <pc:docMk/>
            <pc:sldMk cId="549109834" sldId="302"/>
            <ac:spMk id="44" creationId="{FD9B06E8-4386-40DD-ABD8-64D880A1BC31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1:08:55.334" v="1682" actId="478"/>
          <ac:spMkLst>
            <pc:docMk/>
            <pc:sldMk cId="549109834" sldId="302"/>
            <ac:spMk id="45" creationId="{BB2CC16F-915C-442F-B59B-89DE85651A08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3:50:01.524" v="4612" actId="478"/>
          <ac:spMkLst>
            <pc:docMk/>
            <pc:sldMk cId="549109834" sldId="302"/>
            <ac:spMk id="51" creationId="{9333B710-6B69-4033-B531-4D4C51B91459}"/>
          </ac:spMkLst>
        </pc:spChg>
        <pc:graphicFrameChg chg="add mod modGraphic">
          <ac:chgData name="DEIGHTON, KEVIN D. (JSC-GA)[Jacobs Technology, Inc.]" userId="540a3c2b-b1ab-4f28-a3d4-273661ce6eb6" providerId="ADAL" clId="{EBAA0943-C34E-4A09-A72C-5C506CC5BEC9}" dt="2022-07-21T23:50:04.301" v="4613" actId="20577"/>
          <ac:graphicFrameMkLst>
            <pc:docMk/>
            <pc:sldMk cId="549109834" sldId="302"/>
            <ac:graphicFrameMk id="41" creationId="{71FFC6AE-6FF9-48F8-932D-B4B2AEEBA9D7}"/>
          </ac:graphicFrameMkLst>
        </pc:graphicFrameChg>
        <pc:graphicFrameChg chg="add del mod">
          <ac:chgData name="DEIGHTON, KEVIN D. (JSC-GA)[Jacobs Technology, Inc.]" userId="540a3c2b-b1ab-4f28-a3d4-273661ce6eb6" providerId="ADAL" clId="{EBAA0943-C34E-4A09-A72C-5C506CC5BEC9}" dt="2022-07-21T23:49:03.818" v="4606" actId="478"/>
          <ac:graphicFrameMkLst>
            <pc:docMk/>
            <pc:sldMk cId="549109834" sldId="302"/>
            <ac:graphicFrameMk id="49" creationId="{18C57A91-BF93-41C7-8BDE-EA3084A2F63B}"/>
          </ac:graphicFrameMkLst>
        </pc:graphicFrameChg>
        <pc:picChg chg="add del">
          <ac:chgData name="DEIGHTON, KEVIN D. (JSC-GA)[Jacobs Technology, Inc.]" userId="540a3c2b-b1ab-4f28-a3d4-273661ce6eb6" providerId="ADAL" clId="{EBAA0943-C34E-4A09-A72C-5C506CC5BEC9}" dt="2022-07-21T21:12:36.421" v="1686" actId="478"/>
          <ac:picMkLst>
            <pc:docMk/>
            <pc:sldMk cId="549109834" sldId="302"/>
            <ac:picMk id="5" creationId="{317642B7-4098-461A-95FF-B7945945AFD4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1:59:31.172" v="2510" actId="1076"/>
          <ac:picMkLst>
            <pc:docMk/>
            <pc:sldMk cId="549109834" sldId="302"/>
            <ac:picMk id="7" creationId="{79D0CEBE-F0D0-4113-892E-1A73E1CBCCE9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2:00:25.621" v="2527" actId="1037"/>
          <ac:picMkLst>
            <pc:docMk/>
            <pc:sldMk cId="549109834" sldId="302"/>
            <ac:picMk id="9" creationId="{E61FD00C-941D-472D-91BA-24CF938E02D8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1T21:08:56.299" v="1683" actId="478"/>
          <ac:picMkLst>
            <pc:docMk/>
            <pc:sldMk cId="549109834" sldId="302"/>
            <ac:picMk id="14" creationId="{1A5961D7-2965-4F31-9548-888CBE1895F6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1:09:02.919" v="1684"/>
          <ac:picMkLst>
            <pc:docMk/>
            <pc:sldMk cId="549109834" sldId="302"/>
            <ac:picMk id="21" creationId="{0AAB33C6-6AAB-4C84-B36E-3DA9AC81C30D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1:14:57.953" v="1727" actId="1036"/>
          <ac:picMkLst>
            <pc:docMk/>
            <pc:sldMk cId="549109834" sldId="302"/>
            <ac:picMk id="34" creationId="{D89EF8EC-37D3-4F7C-9B8F-C5DDD14E7CD8}"/>
          </ac:picMkLst>
        </pc:picChg>
        <pc:cxnChg chg="del">
          <ac:chgData name="DEIGHTON, KEVIN D. (JSC-GA)[Jacobs Technology, Inc.]" userId="540a3c2b-b1ab-4f28-a3d4-273661ce6eb6" providerId="ADAL" clId="{EBAA0943-C34E-4A09-A72C-5C506CC5BEC9}" dt="2022-07-21T21:08:55.334" v="1682" actId="478"/>
          <ac:cxnSpMkLst>
            <pc:docMk/>
            <pc:sldMk cId="549109834" sldId="302"/>
            <ac:cxnSpMk id="15" creationId="{26321371-3E2F-4BCB-BB2A-9A38E2FE603D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1T21:08:55.334" v="1682" actId="478"/>
          <ac:cxnSpMkLst>
            <pc:docMk/>
            <pc:sldMk cId="549109834" sldId="302"/>
            <ac:cxnSpMk id="16" creationId="{5FDA5C13-8445-4F08-A8DD-EE4A1A45406A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1T21:08:55.334" v="1682" actId="478"/>
          <ac:cxnSpMkLst>
            <pc:docMk/>
            <pc:sldMk cId="549109834" sldId="302"/>
            <ac:cxnSpMk id="20" creationId="{ABC85FF6-3D0F-4FA4-9E07-8ABC71A5DE46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1:08:55.334" v="1682" actId="478"/>
          <ac:cxnSpMkLst>
            <pc:docMk/>
            <pc:sldMk cId="549109834" sldId="302"/>
            <ac:cxnSpMk id="25" creationId="{D5001336-6201-4632-9282-EBE44751186E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1:08:55.334" v="1682" actId="478"/>
          <ac:cxnSpMkLst>
            <pc:docMk/>
            <pc:sldMk cId="549109834" sldId="302"/>
            <ac:cxnSpMk id="28" creationId="{CACB44C4-02F5-4B4B-B8D4-2EA9BC38C86F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1:08:55.334" v="1682" actId="478"/>
          <ac:cxnSpMkLst>
            <pc:docMk/>
            <pc:sldMk cId="549109834" sldId="302"/>
            <ac:cxnSpMk id="29" creationId="{1D6E041B-6938-4A0F-B0B8-F0CFB0106AF9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1:08:55.334" v="1682" actId="478"/>
          <ac:cxnSpMkLst>
            <pc:docMk/>
            <pc:sldMk cId="549109834" sldId="302"/>
            <ac:cxnSpMk id="30" creationId="{DA49CAD2-D081-448D-9E49-A8210888A859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1:08:55.334" v="1682" actId="478"/>
          <ac:cxnSpMkLst>
            <pc:docMk/>
            <pc:sldMk cId="549109834" sldId="302"/>
            <ac:cxnSpMk id="31" creationId="{2EB8263F-AE5C-445D-A3D7-C32EDABFF0F6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1T21:08:55.334" v="1682" actId="478"/>
          <ac:cxnSpMkLst>
            <pc:docMk/>
            <pc:sldMk cId="549109834" sldId="302"/>
            <ac:cxnSpMk id="46" creationId="{94B723D9-5F16-4D69-9F88-2AEFFAEED21B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2:03:01.545" v="2612" actId="14100"/>
          <ac:cxnSpMkLst>
            <pc:docMk/>
            <pc:sldMk cId="549109834" sldId="302"/>
            <ac:cxnSpMk id="47" creationId="{4C882A84-DD4B-4EE5-9BC4-C8A5390E947D}"/>
          </ac:cxnSpMkLst>
        </pc:cxnChg>
      </pc:sldChg>
      <pc:sldChg chg="addSp delSp modSp new mod">
        <pc:chgData name="DEIGHTON, KEVIN D. (JSC-GA)[Jacobs Technology, Inc.]" userId="540a3c2b-b1ab-4f28-a3d4-273661ce6eb6" providerId="ADAL" clId="{EBAA0943-C34E-4A09-A72C-5C506CC5BEC9}" dt="2022-07-21T22:04:05.008" v="2679" actId="1076"/>
        <pc:sldMkLst>
          <pc:docMk/>
          <pc:sldMk cId="3886076907" sldId="303"/>
        </pc:sldMkLst>
        <pc:spChg chg="mod">
          <ac:chgData name="DEIGHTON, KEVIN D. (JSC-GA)[Jacobs Technology, Inc.]" userId="540a3c2b-b1ab-4f28-a3d4-273661ce6eb6" providerId="ADAL" clId="{EBAA0943-C34E-4A09-A72C-5C506CC5BEC9}" dt="2022-07-21T20:35:15.859" v="421"/>
          <ac:spMkLst>
            <pc:docMk/>
            <pc:sldMk cId="3886076907" sldId="303"/>
            <ac:spMk id="2" creationId="{361FC1DE-D66F-49F9-BA7D-AB70CB1B5F1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4" creationId="{0C8BDFCF-C781-4E99-98B2-9F5081EBEC90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5" creationId="{FD340E92-CAB2-44B4-A59C-A605AE53598E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6" creationId="{892D704F-D0B3-48FF-8D21-07D7F5DB646B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7" creationId="{891F3FE0-7106-4B64-933C-D721F84BAA8C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8" creationId="{0D9B2589-9227-4F2E-BFA2-895315E1A4D9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9" creationId="{63924A6C-E852-4871-9223-C8C90D9CBA44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10" creationId="{9F0464AD-EE76-468D-A111-5C96811B695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11" creationId="{22F03B26-B0D9-4EF6-B0FC-0BBCE93D050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14" creationId="{B0D46282-5943-4677-8AC6-1E4D0381333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15" creationId="{047D437C-5363-4E25-86B2-03C63A657D65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56:22.561" v="1140"/>
          <ac:spMkLst>
            <pc:docMk/>
            <pc:sldMk cId="3886076907" sldId="303"/>
            <ac:spMk id="16" creationId="{5D998DE3-A085-43EF-8623-7744B3A6FB15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56:22.561" v="1140"/>
          <ac:spMkLst>
            <pc:docMk/>
            <pc:sldMk cId="3886076907" sldId="303"/>
            <ac:spMk id="17" creationId="{10239BAF-5F26-42FF-B65E-4E86A932CD52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56:22.561" v="1140"/>
          <ac:spMkLst>
            <pc:docMk/>
            <pc:sldMk cId="3886076907" sldId="303"/>
            <ac:spMk id="18" creationId="{94B8D737-85FC-4000-94D5-8B8C4666642C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56:22.561" v="1140"/>
          <ac:spMkLst>
            <pc:docMk/>
            <pc:sldMk cId="3886076907" sldId="303"/>
            <ac:spMk id="19" creationId="{6D7F14C9-0BFA-4E09-9839-B822ED31CE22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56:22.561" v="1140"/>
          <ac:spMkLst>
            <pc:docMk/>
            <pc:sldMk cId="3886076907" sldId="303"/>
            <ac:spMk id="20" creationId="{71F26D2A-359F-4216-8F19-2FEFE1F1EE68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56:22.561" v="1140"/>
          <ac:spMkLst>
            <pc:docMk/>
            <pc:sldMk cId="3886076907" sldId="303"/>
            <ac:spMk id="21" creationId="{1163DF41-5647-463B-9C3D-FDE3608783FD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56:22.561" v="1140"/>
          <ac:spMkLst>
            <pc:docMk/>
            <pc:sldMk cId="3886076907" sldId="303"/>
            <ac:spMk id="22" creationId="{DCFEA38C-1B37-4D81-8F1D-2CD43BC48D4C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56:22.561" v="1140"/>
          <ac:spMkLst>
            <pc:docMk/>
            <pc:sldMk cId="3886076907" sldId="303"/>
            <ac:spMk id="23" creationId="{D70F8C56-9EA2-41E8-B9A9-2F89E30D6D85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56:22.561" v="1140"/>
          <ac:spMkLst>
            <pc:docMk/>
            <pc:sldMk cId="3886076907" sldId="303"/>
            <ac:spMk id="25" creationId="{6C600639-17B9-4143-92B3-7D22A0EC22D3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0:56:22.561" v="1140"/>
          <ac:spMkLst>
            <pc:docMk/>
            <pc:sldMk cId="3886076907" sldId="303"/>
            <ac:spMk id="26" creationId="{88C7BB0A-EA2F-47BB-A5AD-FFA20243DD2C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27" creationId="{D848F61A-2164-4ED8-B79E-11FFA5014C0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28" creationId="{ADC77095-8B97-4C0D-8828-897F48F3B61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29" creationId="{703AAD2A-ACB9-44B3-82FC-682C469C96C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30" creationId="{FA99546D-D722-4689-BC69-0FBA2F22FC15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31" creationId="{A374FAA2-72D4-413E-AE75-3F4D7FBE7C7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32" creationId="{44517999-AD6D-4B9C-8052-D6EB497F2231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33" creationId="{DE926ACF-D584-4154-B288-B76ED3167C9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34" creationId="{51C97CDC-661B-4668-BA26-D370DAD44595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36" creationId="{31FD0E79-4DEE-4552-9A39-77F6F7EF00A4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37" creationId="{FC5C0495-4B9B-44C8-9D78-82D0A262D260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38" creationId="{FB00326A-344D-4378-9260-FA193EBCF59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1:07.331" v="1348" actId="1036"/>
          <ac:spMkLst>
            <pc:docMk/>
            <pc:sldMk cId="3886076907" sldId="303"/>
            <ac:spMk id="39" creationId="{371EF440-74FE-4C2C-8A3A-BB03D8CD366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6:09.977" v="1492" actId="14100"/>
          <ac:spMkLst>
            <pc:docMk/>
            <pc:sldMk cId="3886076907" sldId="303"/>
            <ac:spMk id="42" creationId="{0958837A-7814-4576-9803-164BE40768E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7:42.604" v="1643" actId="1076"/>
          <ac:spMkLst>
            <pc:docMk/>
            <pc:sldMk cId="3886076907" sldId="303"/>
            <ac:spMk id="43" creationId="{461BAE9D-13D6-42BC-9D1C-372C15272F49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7:05.498" v="1533" actId="1076"/>
          <ac:spMkLst>
            <pc:docMk/>
            <pc:sldMk cId="3886076907" sldId="303"/>
            <ac:spMk id="44" creationId="{1383E3AC-5294-4060-857E-7A8F6049D9E3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2:04:05.008" v="2679" actId="1076"/>
          <ac:spMkLst>
            <pc:docMk/>
            <pc:sldMk cId="3886076907" sldId="303"/>
            <ac:spMk id="45" creationId="{8B64A959-B05E-4C9F-A3B5-70575E48B256}"/>
          </ac:spMkLst>
        </pc:spChg>
        <pc:picChg chg="add mod">
          <ac:chgData name="DEIGHTON, KEVIN D. (JSC-GA)[Jacobs Technology, Inc.]" userId="540a3c2b-b1ab-4f28-a3d4-273661ce6eb6" providerId="ADAL" clId="{EBAA0943-C34E-4A09-A72C-5C506CC5BEC9}" dt="2022-07-21T21:07:12.540" v="1534" actId="1076"/>
          <ac:picMkLst>
            <pc:docMk/>
            <pc:sldMk cId="3886076907" sldId="303"/>
            <ac:picMk id="41" creationId="{89355584-A9C1-4A8D-8125-EDEBF3A6E5BB}"/>
          </ac:picMkLst>
        </pc:picChg>
        <pc:cxnChg chg="add mod">
          <ac:chgData name="DEIGHTON, KEVIN D. (JSC-GA)[Jacobs Technology, Inc.]" userId="540a3c2b-b1ab-4f28-a3d4-273661ce6eb6" providerId="ADAL" clId="{EBAA0943-C34E-4A09-A72C-5C506CC5BEC9}" dt="2022-07-21T21:01:07.331" v="1348" actId="1036"/>
          <ac:cxnSpMkLst>
            <pc:docMk/>
            <pc:sldMk cId="3886076907" sldId="303"/>
            <ac:cxnSpMk id="13" creationId="{1763EB62-5B28-45F1-ADEE-010AD9F74961}"/>
          </ac:cxnSpMkLst>
        </pc:cxnChg>
        <pc:cxnChg chg="add del mod">
          <ac:chgData name="DEIGHTON, KEVIN D. (JSC-GA)[Jacobs Technology, Inc.]" userId="540a3c2b-b1ab-4f28-a3d4-273661ce6eb6" providerId="ADAL" clId="{EBAA0943-C34E-4A09-A72C-5C506CC5BEC9}" dt="2022-07-21T20:56:22.561" v="1140"/>
          <ac:cxnSpMkLst>
            <pc:docMk/>
            <pc:sldMk cId="3886076907" sldId="303"/>
            <ac:cxnSpMk id="24" creationId="{10100E88-2EBA-473F-9B00-FD6E4F573DE5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1:01:07.331" v="1348" actId="1036"/>
          <ac:cxnSpMkLst>
            <pc:docMk/>
            <pc:sldMk cId="3886076907" sldId="303"/>
            <ac:cxnSpMk id="35" creationId="{5CD354D7-512F-44C5-959F-B7326CAE681C}"/>
          </ac:cxnSpMkLst>
        </pc:cxnChg>
      </pc:sldChg>
      <pc:sldChg chg="addSp modSp add mod">
        <pc:chgData name="DEIGHTON, KEVIN D. (JSC-GA)[Jacobs Technology, Inc.]" userId="540a3c2b-b1ab-4f28-a3d4-273661ce6eb6" providerId="ADAL" clId="{EBAA0943-C34E-4A09-A72C-5C506CC5BEC9}" dt="2022-07-21T22:21:35.066" v="2977" actId="1076"/>
        <pc:sldMkLst>
          <pc:docMk/>
          <pc:sldMk cId="732604927" sldId="304"/>
        </pc:sldMkLst>
        <pc:spChg chg="add mod">
          <ac:chgData name="DEIGHTON, KEVIN D. (JSC-GA)[Jacobs Technology, Inc.]" userId="540a3c2b-b1ab-4f28-a3d4-273661ce6eb6" providerId="ADAL" clId="{EBAA0943-C34E-4A09-A72C-5C506CC5BEC9}" dt="2022-07-21T20:42:20.484" v="632" actId="1037"/>
          <ac:spMkLst>
            <pc:docMk/>
            <pc:sldMk cId="732604927" sldId="304"/>
            <ac:spMk id="14" creationId="{49E7A934-A808-4A34-985D-32DAFFC7D0D1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42:17.988" v="626" actId="1035"/>
          <ac:spMkLst>
            <pc:docMk/>
            <pc:sldMk cId="732604927" sldId="304"/>
            <ac:spMk id="15" creationId="{47601B7A-7D9F-4835-944E-DE2503B80A0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42:24.580" v="637" actId="1037"/>
          <ac:spMkLst>
            <pc:docMk/>
            <pc:sldMk cId="732604927" sldId="304"/>
            <ac:spMk id="16" creationId="{BAC6797B-847A-464A-A160-04D36A6E5D7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42:26.464" v="642" actId="1038"/>
          <ac:spMkLst>
            <pc:docMk/>
            <pc:sldMk cId="732604927" sldId="304"/>
            <ac:spMk id="17" creationId="{F6AD88D1-F10E-4F01-AA57-CD4B34707124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42:30.966" v="649" actId="1036"/>
          <ac:spMkLst>
            <pc:docMk/>
            <pc:sldMk cId="732604927" sldId="304"/>
            <ac:spMk id="18" creationId="{BC4B581B-77B2-4470-8A2E-3A187F4A7D60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42:13.155" v="624" actId="1038"/>
          <ac:spMkLst>
            <pc:docMk/>
            <pc:sldMk cId="732604927" sldId="304"/>
            <ac:spMk id="19" creationId="{896442E4-2D09-4F69-924C-09B5422B2781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42:37.280" v="664" actId="1035"/>
          <ac:spMkLst>
            <pc:docMk/>
            <pc:sldMk cId="732604927" sldId="304"/>
            <ac:spMk id="20" creationId="{FD8A92C6-F130-47F8-BF18-957817D03C0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42:42.459" v="678" actId="1035"/>
          <ac:spMkLst>
            <pc:docMk/>
            <pc:sldMk cId="732604927" sldId="304"/>
            <ac:spMk id="21" creationId="{4C3657E8-7377-4217-BBB6-3F9DCDF2DFF3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43:27.951" v="722" actId="1076"/>
          <ac:spMkLst>
            <pc:docMk/>
            <pc:sldMk cId="732604927" sldId="304"/>
            <ac:spMk id="22" creationId="{1F7A5A6B-BD36-479C-B0AF-D25C1E98E16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0:44:53.630" v="831" actId="1076"/>
          <ac:spMkLst>
            <pc:docMk/>
            <pc:sldMk cId="732604927" sldId="304"/>
            <ac:spMk id="23" creationId="{36D9A4FB-7083-40A3-A12C-2044047BC07C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8:16.187" v="1680" actId="1076"/>
          <ac:spMkLst>
            <pc:docMk/>
            <pc:sldMk cId="732604927" sldId="304"/>
            <ac:spMk id="24" creationId="{670F76D2-34C0-4645-92F0-BFDDB56E226C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08:18.710" v="1681" actId="1076"/>
          <ac:spMkLst>
            <pc:docMk/>
            <pc:sldMk cId="732604927" sldId="304"/>
            <ac:spMk id="25" creationId="{BD839D6D-CC2E-43BF-9E9E-F83F1F121AA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2:21:35.066" v="2977" actId="1076"/>
          <ac:spMkLst>
            <pc:docMk/>
            <pc:sldMk cId="732604927" sldId="304"/>
            <ac:spMk id="26" creationId="{5203BE21-2011-48E9-84EB-2C3CCD2DC272}"/>
          </ac:spMkLst>
        </pc:spChg>
        <pc:picChg chg="add mod">
          <ac:chgData name="DEIGHTON, KEVIN D. (JSC-GA)[Jacobs Technology, Inc.]" userId="540a3c2b-b1ab-4f28-a3d4-273661ce6eb6" providerId="ADAL" clId="{EBAA0943-C34E-4A09-A72C-5C506CC5BEC9}" dt="2022-07-21T20:36:38.960" v="425" actId="1076"/>
          <ac:picMkLst>
            <pc:docMk/>
            <pc:sldMk cId="732604927" sldId="304"/>
            <ac:picMk id="5" creationId="{20DC9843-2AC2-4128-91B3-E364B716821C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0:39:41.460" v="530" actId="1036"/>
          <ac:picMkLst>
            <pc:docMk/>
            <pc:sldMk cId="732604927" sldId="304"/>
            <ac:picMk id="6" creationId="{51C26E49-DFB3-4EAB-B3BA-91931978B194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0:39:41.460" v="530" actId="1036"/>
          <ac:picMkLst>
            <pc:docMk/>
            <pc:sldMk cId="732604927" sldId="304"/>
            <ac:picMk id="7" creationId="{07CB6BE7-E27F-42FB-8CE7-20A5A17DD543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0:39:41.460" v="530" actId="1036"/>
          <ac:picMkLst>
            <pc:docMk/>
            <pc:sldMk cId="732604927" sldId="304"/>
            <ac:picMk id="8" creationId="{94DB4684-CDCE-47D1-8DCE-44034F7A1C16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0:39:41.460" v="530" actId="1036"/>
          <ac:picMkLst>
            <pc:docMk/>
            <pc:sldMk cId="732604927" sldId="304"/>
            <ac:picMk id="9" creationId="{ECC2D63F-8D12-4B79-AB37-EE2B557F7C88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0:39:41.460" v="530" actId="1036"/>
          <ac:picMkLst>
            <pc:docMk/>
            <pc:sldMk cId="732604927" sldId="304"/>
            <ac:picMk id="10" creationId="{790BD5B7-591F-4309-870C-67DC7BB2B44C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0:39:41.460" v="530" actId="1036"/>
          <ac:picMkLst>
            <pc:docMk/>
            <pc:sldMk cId="732604927" sldId="304"/>
            <ac:picMk id="11" creationId="{01A6EC66-A059-415E-9F48-6D1AC00990B3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0:39:41.460" v="530" actId="1036"/>
          <ac:picMkLst>
            <pc:docMk/>
            <pc:sldMk cId="732604927" sldId="304"/>
            <ac:picMk id="12" creationId="{487FBADB-AF31-49A4-A65D-A4A2C2C49F96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0:39:41.460" v="530" actId="1036"/>
          <ac:picMkLst>
            <pc:docMk/>
            <pc:sldMk cId="732604927" sldId="304"/>
            <ac:picMk id="13" creationId="{019EC061-9215-475E-A7EA-80C6587369C9}"/>
          </ac:picMkLst>
        </pc:picChg>
      </pc:sldChg>
      <pc:sldChg chg="addSp delSp modSp new mod">
        <pc:chgData name="DEIGHTON, KEVIN D. (JSC-GA)[Jacobs Technology, Inc.]" userId="540a3c2b-b1ab-4f28-a3d4-273661ce6eb6" providerId="ADAL" clId="{EBAA0943-C34E-4A09-A72C-5C506CC5BEC9}" dt="2022-07-21T21:48:11.242" v="2003" actId="1076"/>
        <pc:sldMkLst>
          <pc:docMk/>
          <pc:sldMk cId="782399171" sldId="305"/>
        </pc:sldMkLst>
        <pc:spChg chg="mod">
          <ac:chgData name="DEIGHTON, KEVIN D. (JSC-GA)[Jacobs Technology, Inc.]" userId="540a3c2b-b1ab-4f28-a3d4-273661ce6eb6" providerId="ADAL" clId="{EBAA0943-C34E-4A09-A72C-5C506CC5BEC9}" dt="2022-07-21T21:18:10.149" v="1735"/>
          <ac:spMkLst>
            <pc:docMk/>
            <pc:sldMk cId="782399171" sldId="305"/>
            <ac:spMk id="2" creationId="{E1C46B99-B05D-4086-B96B-29BAFB254FA4}"/>
          </ac:spMkLst>
        </pc:spChg>
        <pc:spChg chg="add del">
          <ac:chgData name="DEIGHTON, KEVIN D. (JSC-GA)[Jacobs Technology, Inc.]" userId="540a3c2b-b1ab-4f28-a3d4-273661ce6eb6" providerId="ADAL" clId="{EBAA0943-C34E-4A09-A72C-5C506CC5BEC9}" dt="2022-07-21T21:18:35.220" v="1740" actId="478"/>
          <ac:spMkLst>
            <pc:docMk/>
            <pc:sldMk cId="782399171" sldId="305"/>
            <ac:spMk id="6" creationId="{51C501E9-3F53-4E2E-9620-B0CB01AABF7E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1:20:25.637" v="1759"/>
          <ac:spMkLst>
            <pc:docMk/>
            <pc:sldMk cId="782399171" sldId="305"/>
            <ac:spMk id="7" creationId="{CF437BB9-5267-460F-B48F-3A8FFD33BFBE}"/>
          </ac:spMkLst>
        </pc:spChg>
        <pc:spChg chg="add del">
          <ac:chgData name="DEIGHTON, KEVIN D. (JSC-GA)[Jacobs Technology, Inc.]" userId="540a3c2b-b1ab-4f28-a3d4-273661ce6eb6" providerId="ADAL" clId="{EBAA0943-C34E-4A09-A72C-5C506CC5BEC9}" dt="2022-07-21T21:20:25.637" v="1759"/>
          <ac:spMkLst>
            <pc:docMk/>
            <pc:sldMk cId="782399171" sldId="305"/>
            <ac:spMk id="8" creationId="{49BCA10C-CF10-4B36-BCA7-5329AF1551D5}"/>
          </ac:spMkLst>
        </pc:spChg>
        <pc:spChg chg="del mod">
          <ac:chgData name="DEIGHTON, KEVIN D. (JSC-GA)[Jacobs Technology, Inc.]" userId="540a3c2b-b1ab-4f28-a3d4-273661ce6eb6" providerId="ADAL" clId="{EBAA0943-C34E-4A09-A72C-5C506CC5BEC9}" dt="2022-07-21T21:20:27.659" v="1760" actId="478"/>
          <ac:spMkLst>
            <pc:docMk/>
            <pc:sldMk cId="782399171" sldId="305"/>
            <ac:spMk id="9" creationId="{DF223DCE-EC41-4A9C-BC6C-11E20236F48A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1:33:25.678" v="1901" actId="1076"/>
          <ac:spMkLst>
            <pc:docMk/>
            <pc:sldMk cId="782399171" sldId="305"/>
            <ac:spMk id="10" creationId="{7838F02A-9ED9-44C2-842C-F80B9863D0C4}"/>
          </ac:spMkLst>
        </pc:spChg>
        <pc:spChg chg="del mod">
          <ac:chgData name="DEIGHTON, KEVIN D. (JSC-GA)[Jacobs Technology, Inc.]" userId="540a3c2b-b1ab-4f28-a3d4-273661ce6eb6" providerId="ADAL" clId="{EBAA0943-C34E-4A09-A72C-5C506CC5BEC9}" dt="2022-07-21T21:20:28.413" v="1761" actId="478"/>
          <ac:spMkLst>
            <pc:docMk/>
            <pc:sldMk cId="782399171" sldId="305"/>
            <ac:spMk id="11" creationId="{416FAE16-1D6B-4F97-9A7B-77025DEC8174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33:25.678" v="1901" actId="1076"/>
          <ac:spMkLst>
            <pc:docMk/>
            <pc:sldMk cId="782399171" sldId="305"/>
            <ac:spMk id="12" creationId="{9CEECF44-A394-48F3-BB6D-059B124B2D90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33:25.678" v="1901" actId="1076"/>
          <ac:spMkLst>
            <pc:docMk/>
            <pc:sldMk cId="782399171" sldId="305"/>
            <ac:spMk id="13" creationId="{E41ABBB7-4693-4CE8-B9FB-48697E8441DA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33:25.678" v="1901" actId="1076"/>
          <ac:spMkLst>
            <pc:docMk/>
            <pc:sldMk cId="782399171" sldId="305"/>
            <ac:spMk id="14" creationId="{E6429FA6-AD11-4FA4-8702-61BBB957FDE9}"/>
          </ac:spMkLst>
        </pc:spChg>
        <pc:spChg chg="add del">
          <ac:chgData name="DEIGHTON, KEVIN D. (JSC-GA)[Jacobs Technology, Inc.]" userId="540a3c2b-b1ab-4f28-a3d4-273661ce6eb6" providerId="ADAL" clId="{EBAA0943-C34E-4A09-A72C-5C506CC5BEC9}" dt="2022-07-21T21:32:28.121" v="1851" actId="478"/>
          <ac:spMkLst>
            <pc:docMk/>
            <pc:sldMk cId="782399171" sldId="305"/>
            <ac:spMk id="23" creationId="{78736D05-D424-4B5A-A1C7-4B5AB9034DD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33:25.678" v="1901" actId="1076"/>
          <ac:spMkLst>
            <pc:docMk/>
            <pc:sldMk cId="782399171" sldId="305"/>
            <ac:spMk id="24" creationId="{76E0CB7E-8B75-4DC8-BCA4-F185CD7ED68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33:25.678" v="1901" actId="1076"/>
          <ac:spMkLst>
            <pc:docMk/>
            <pc:sldMk cId="782399171" sldId="305"/>
            <ac:spMk id="25" creationId="{972A534F-B240-43E1-A675-A444F99010C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48:11.242" v="2003" actId="1076"/>
          <ac:spMkLst>
            <pc:docMk/>
            <pc:sldMk cId="782399171" sldId="305"/>
            <ac:spMk id="26" creationId="{7C8497C2-7D75-42BC-BB17-C7771EA8AAC3}"/>
          </ac:spMkLst>
        </pc:spChg>
        <pc:picChg chg="add mod">
          <ac:chgData name="DEIGHTON, KEVIN D. (JSC-GA)[Jacobs Technology, Inc.]" userId="540a3c2b-b1ab-4f28-a3d4-273661ce6eb6" providerId="ADAL" clId="{EBAA0943-C34E-4A09-A72C-5C506CC5BEC9}" dt="2022-07-21T21:33:25.678" v="1901" actId="1076"/>
          <ac:picMkLst>
            <pc:docMk/>
            <pc:sldMk cId="782399171" sldId="305"/>
            <ac:picMk id="5" creationId="{0BA08EC2-9F12-44B3-A9FC-FD10AAD69369}"/>
          </ac:picMkLst>
        </pc:picChg>
        <pc:cxnChg chg="add mod">
          <ac:chgData name="DEIGHTON, KEVIN D. (JSC-GA)[Jacobs Technology, Inc.]" userId="540a3c2b-b1ab-4f28-a3d4-273661ce6eb6" providerId="ADAL" clId="{EBAA0943-C34E-4A09-A72C-5C506CC5BEC9}" dt="2022-07-21T21:33:25.678" v="1901" actId="1076"/>
          <ac:cxnSpMkLst>
            <pc:docMk/>
            <pc:sldMk cId="782399171" sldId="305"/>
            <ac:cxnSpMk id="15" creationId="{9FE3C499-1AE2-4103-8726-12D06592FD72}"/>
          </ac:cxnSpMkLst>
        </pc:cxnChg>
        <pc:cxnChg chg="add del mod">
          <ac:chgData name="DEIGHTON, KEVIN D. (JSC-GA)[Jacobs Technology, Inc.]" userId="540a3c2b-b1ab-4f28-a3d4-273661ce6eb6" providerId="ADAL" clId="{EBAA0943-C34E-4A09-A72C-5C506CC5BEC9}" dt="2022-07-21T21:28:02.140" v="1823" actId="478"/>
          <ac:cxnSpMkLst>
            <pc:docMk/>
            <pc:sldMk cId="782399171" sldId="305"/>
            <ac:cxnSpMk id="16" creationId="{25491A06-0D36-4B7A-8F86-505016F7F847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1:33:25.678" v="1901" actId="1076"/>
          <ac:cxnSpMkLst>
            <pc:docMk/>
            <pc:sldMk cId="782399171" sldId="305"/>
            <ac:cxnSpMk id="17" creationId="{10AB6791-BC73-4C8A-9435-54B762230E02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1:33:25.678" v="1901" actId="1076"/>
          <ac:cxnSpMkLst>
            <pc:docMk/>
            <pc:sldMk cId="782399171" sldId="305"/>
            <ac:cxnSpMk id="19" creationId="{87251499-8EF1-415E-9C1E-C0C59DFE2DBA}"/>
          </ac:cxnSpMkLst>
        </pc:cxnChg>
      </pc:sldChg>
      <pc:sldChg chg="addSp delSp modSp new mod">
        <pc:chgData name="DEIGHTON, KEVIN D. (JSC-GA)[Jacobs Technology, Inc.]" userId="540a3c2b-b1ab-4f28-a3d4-273661ce6eb6" providerId="ADAL" clId="{EBAA0943-C34E-4A09-A72C-5C506CC5BEC9}" dt="2022-07-22T18:13:00.465" v="8561" actId="20577"/>
        <pc:sldMkLst>
          <pc:docMk/>
          <pc:sldMk cId="3679734670" sldId="306"/>
        </pc:sldMkLst>
        <pc:spChg chg="mod">
          <ac:chgData name="DEIGHTON, KEVIN D. (JSC-GA)[Jacobs Technology, Inc.]" userId="540a3c2b-b1ab-4f28-a3d4-273661ce6eb6" providerId="ADAL" clId="{EBAA0943-C34E-4A09-A72C-5C506CC5BEC9}" dt="2022-07-21T21:48:35.684" v="2033" actId="20577"/>
          <ac:spMkLst>
            <pc:docMk/>
            <pc:sldMk cId="3679734670" sldId="306"/>
            <ac:spMk id="2" creationId="{F5C61C57-3FB6-43AD-8151-F815946DDD0E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50:24.547" v="2066" actId="1035"/>
          <ac:spMkLst>
            <pc:docMk/>
            <pc:sldMk cId="3679734670" sldId="306"/>
            <ac:spMk id="8" creationId="{C2C8FA51-2EB7-4593-9A5D-26A8DC848E9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51:41.561" v="2217" actId="1038"/>
          <ac:spMkLst>
            <pc:docMk/>
            <pc:sldMk cId="3679734670" sldId="306"/>
            <ac:spMk id="10" creationId="{99609B71-35E5-4B73-9EDE-3175E627FF15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1:50:48.638" v="2072"/>
          <ac:spMkLst>
            <pc:docMk/>
            <pc:sldMk cId="3679734670" sldId="306"/>
            <ac:spMk id="11" creationId="{34CED353-936E-40F3-8408-74D024A5160A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1:55:42.499" v="2445" actId="478"/>
          <ac:spMkLst>
            <pc:docMk/>
            <pc:sldMk cId="3679734670" sldId="306"/>
            <ac:spMk id="16" creationId="{A7EFC2CA-4EA4-4BAC-9D5A-9E2BB925F59C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1:53:48.753" v="2390" actId="478"/>
          <ac:spMkLst>
            <pc:docMk/>
            <pc:sldMk cId="3679734670" sldId="306"/>
            <ac:spMk id="17" creationId="{9EA1CB8E-9E64-49B7-AE86-2392D98EF1A5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53:50.399" v="2391" actId="1076"/>
          <ac:spMkLst>
            <pc:docMk/>
            <pc:sldMk cId="3679734670" sldId="306"/>
            <ac:spMk id="18" creationId="{D9B3BBEC-77E3-496E-9330-A8773B4ECFB5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1:53:52.979" v="2392" actId="1076"/>
          <ac:spMkLst>
            <pc:docMk/>
            <pc:sldMk cId="3679734670" sldId="306"/>
            <ac:spMk id="19" creationId="{BC89A6D9-2F9E-4BEE-AFCD-9E9390B7BF1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8:13:00.465" v="8561" actId="20577"/>
          <ac:spMkLst>
            <pc:docMk/>
            <pc:sldMk cId="3679734670" sldId="306"/>
            <ac:spMk id="20" creationId="{E55B130C-7CDB-4330-86F9-5B7923AC0346}"/>
          </ac:spMkLst>
        </pc:spChg>
        <pc:picChg chg="add mod">
          <ac:chgData name="DEIGHTON, KEVIN D. (JSC-GA)[Jacobs Technology, Inc.]" userId="540a3c2b-b1ab-4f28-a3d4-273661ce6eb6" providerId="ADAL" clId="{EBAA0943-C34E-4A09-A72C-5C506CC5BEC9}" dt="2022-07-21T21:49:37.650" v="2044" actId="1076"/>
          <ac:picMkLst>
            <pc:docMk/>
            <pc:sldMk cId="3679734670" sldId="306"/>
            <ac:picMk id="4" creationId="{5F2650FB-EC7E-4CC3-8B1A-3F5A2130CA39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1:51:41.561" v="2217" actId="1038"/>
          <ac:picMkLst>
            <pc:docMk/>
            <pc:sldMk cId="3679734670" sldId="306"/>
            <ac:picMk id="5" creationId="{BE5F2BA9-CE0D-4C52-B699-EBDEA82278CB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1:51:10.529" v="2091" actId="1038"/>
          <ac:picMkLst>
            <pc:docMk/>
            <pc:sldMk cId="3679734670" sldId="306"/>
            <ac:picMk id="6" creationId="{41BF8BD6-10A4-4E31-84AA-ADBBA4F9440D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1:51:46.744" v="2229" actId="1037"/>
          <ac:picMkLst>
            <pc:docMk/>
            <pc:sldMk cId="3679734670" sldId="306"/>
            <ac:picMk id="14" creationId="{944752C4-D21A-4436-B435-8E87AD5190B2}"/>
          </ac:picMkLst>
        </pc:picChg>
        <pc:cxnChg chg="add mod">
          <ac:chgData name="DEIGHTON, KEVIN D. (JSC-GA)[Jacobs Technology, Inc.]" userId="540a3c2b-b1ab-4f28-a3d4-273661ce6eb6" providerId="ADAL" clId="{EBAA0943-C34E-4A09-A72C-5C506CC5BEC9}" dt="2022-07-21T21:50:10.213" v="2049" actId="1076"/>
          <ac:cxnSpMkLst>
            <pc:docMk/>
            <pc:sldMk cId="3679734670" sldId="306"/>
            <ac:cxnSpMk id="7" creationId="{F36DB97E-4E99-407F-8589-38DEF4684506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1:51:41.561" v="2217" actId="1038"/>
          <ac:cxnSpMkLst>
            <pc:docMk/>
            <pc:sldMk cId="3679734670" sldId="306"/>
            <ac:cxnSpMk id="9" creationId="{9A897641-25E7-41A0-8DDC-3F187AC63BBC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1:51:10.529" v="2091" actId="1038"/>
          <ac:cxnSpMkLst>
            <pc:docMk/>
            <pc:sldMk cId="3679734670" sldId="306"/>
            <ac:cxnSpMk id="12" creationId="{8D96ADFE-1E94-40CC-8A34-0804F7F939A4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1:51:46.744" v="2229" actId="1037"/>
          <ac:cxnSpMkLst>
            <pc:docMk/>
            <pc:sldMk cId="3679734670" sldId="306"/>
            <ac:cxnSpMk id="15" creationId="{B05E233C-7B9D-41C4-9EC6-8A791127D949}"/>
          </ac:cxnSpMkLst>
        </pc:cxnChg>
      </pc:sldChg>
      <pc:sldChg chg="addSp delSp modSp add mod">
        <pc:chgData name="DEIGHTON, KEVIN D. (JSC-GA)[Jacobs Technology, Inc.]" userId="540a3c2b-b1ab-4f28-a3d4-273661ce6eb6" providerId="ADAL" clId="{EBAA0943-C34E-4A09-A72C-5C506CC5BEC9}" dt="2022-07-22T18:13:05.240" v="8562" actId="20577"/>
        <pc:sldMkLst>
          <pc:docMk/>
          <pc:sldMk cId="2100598729" sldId="307"/>
        </pc:sldMkLst>
        <pc:spChg chg="mod">
          <ac:chgData name="DEIGHTON, KEVIN D. (JSC-GA)[Jacobs Technology, Inc.]" userId="540a3c2b-b1ab-4f28-a3d4-273661ce6eb6" providerId="ADAL" clId="{EBAA0943-C34E-4A09-A72C-5C506CC5BEC9}" dt="2022-07-21T21:55:26.276" v="2432" actId="1076"/>
          <ac:spMkLst>
            <pc:docMk/>
            <pc:sldMk cId="2100598729" sldId="307"/>
            <ac:spMk id="8" creationId="{C2C8FA51-2EB7-4593-9A5D-26A8DC848E98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1:55:32.748" v="2434" actId="1076"/>
          <ac:spMkLst>
            <pc:docMk/>
            <pc:sldMk cId="2100598729" sldId="307"/>
            <ac:spMk id="10" creationId="{99609B71-35E5-4B73-9EDE-3175E627FF15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8:13:05.240" v="8562" actId="20577"/>
          <ac:spMkLst>
            <pc:docMk/>
            <pc:sldMk cId="2100598729" sldId="307"/>
            <ac:spMk id="16" creationId="{A7EFC2CA-4EA4-4BAC-9D5A-9E2BB925F59C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1:54:09.519" v="2395" actId="478"/>
          <ac:spMkLst>
            <pc:docMk/>
            <pc:sldMk cId="2100598729" sldId="307"/>
            <ac:spMk id="18" creationId="{D9B3BBEC-77E3-496E-9330-A8773B4ECFB5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1:54:00.749" v="2394" actId="1076"/>
          <ac:spMkLst>
            <pc:docMk/>
            <pc:sldMk cId="2100598729" sldId="307"/>
            <ac:spMk id="19" creationId="{BC89A6D9-2F9E-4BEE-AFCD-9E9390B7BF1F}"/>
          </ac:spMkLst>
        </pc:spChg>
        <pc:picChg chg="del">
          <ac:chgData name="DEIGHTON, KEVIN D. (JSC-GA)[Jacobs Technology, Inc.]" userId="540a3c2b-b1ab-4f28-a3d4-273661ce6eb6" providerId="ADAL" clId="{EBAA0943-C34E-4A09-A72C-5C506CC5BEC9}" dt="2022-07-21T21:54:38.241" v="2400" actId="478"/>
          <ac:picMkLst>
            <pc:docMk/>
            <pc:sldMk cId="2100598729" sldId="307"/>
            <ac:picMk id="4" creationId="{5F2650FB-EC7E-4CC3-8B1A-3F5A2130CA39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1T21:55:15.178" v="2413" actId="478"/>
          <ac:picMkLst>
            <pc:docMk/>
            <pc:sldMk cId="2100598729" sldId="307"/>
            <ac:picMk id="5" creationId="{BE5F2BA9-CE0D-4C52-B699-EBDEA82278CB}"/>
          </ac:picMkLst>
        </pc:picChg>
        <pc:picChg chg="mod">
          <ac:chgData name="DEIGHTON, KEVIN D. (JSC-GA)[Jacobs Technology, Inc.]" userId="540a3c2b-b1ab-4f28-a3d4-273661ce6eb6" providerId="ADAL" clId="{EBAA0943-C34E-4A09-A72C-5C506CC5BEC9}" dt="2022-07-21T21:55:50.862" v="2461" actId="1037"/>
          <ac:picMkLst>
            <pc:docMk/>
            <pc:sldMk cId="2100598729" sldId="307"/>
            <ac:picMk id="6" creationId="{41BF8BD6-10A4-4E31-84AA-ADBBA4F9440D}"/>
          </ac:picMkLst>
        </pc:picChg>
        <pc:picChg chg="mod">
          <ac:chgData name="DEIGHTON, KEVIN D. (JSC-GA)[Jacobs Technology, Inc.]" userId="540a3c2b-b1ab-4f28-a3d4-273661ce6eb6" providerId="ADAL" clId="{EBAA0943-C34E-4A09-A72C-5C506CC5BEC9}" dt="2022-07-21T21:55:17.716" v="2423" actId="1038"/>
          <ac:picMkLst>
            <pc:docMk/>
            <pc:sldMk cId="2100598729" sldId="307"/>
            <ac:picMk id="14" creationId="{944752C4-D21A-4436-B435-8E87AD5190B2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1:55:06.069" v="2410" actId="167"/>
          <ac:picMkLst>
            <pc:docMk/>
            <pc:sldMk cId="2100598729" sldId="307"/>
            <ac:picMk id="17" creationId="{1AB8351E-461B-44F7-924A-0F8AE6034741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1:55:06.069" v="2410" actId="167"/>
          <ac:picMkLst>
            <pc:docMk/>
            <pc:sldMk cId="2100598729" sldId="307"/>
            <ac:picMk id="20" creationId="{AEEF15EE-D50E-4DDB-8F3D-79F5A67030E4}"/>
          </ac:picMkLst>
        </pc:picChg>
        <pc:cxnChg chg="mod">
          <ac:chgData name="DEIGHTON, KEVIN D. (JSC-GA)[Jacobs Technology, Inc.]" userId="540a3c2b-b1ab-4f28-a3d4-273661ce6eb6" providerId="ADAL" clId="{EBAA0943-C34E-4A09-A72C-5C506CC5BEC9}" dt="2022-07-21T21:55:26.276" v="2432" actId="1076"/>
          <ac:cxnSpMkLst>
            <pc:docMk/>
            <pc:sldMk cId="2100598729" sldId="307"/>
            <ac:cxnSpMk id="7" creationId="{F36DB97E-4E99-407F-8589-38DEF4684506}"/>
          </ac:cxnSpMkLst>
        </pc:cxnChg>
        <pc:cxnChg chg="mod">
          <ac:chgData name="DEIGHTON, KEVIN D. (JSC-GA)[Jacobs Technology, Inc.]" userId="540a3c2b-b1ab-4f28-a3d4-273661ce6eb6" providerId="ADAL" clId="{EBAA0943-C34E-4A09-A72C-5C506CC5BEC9}" dt="2022-07-21T21:55:32.748" v="2434" actId="1076"/>
          <ac:cxnSpMkLst>
            <pc:docMk/>
            <pc:sldMk cId="2100598729" sldId="307"/>
            <ac:cxnSpMk id="9" creationId="{9A897641-25E7-41A0-8DDC-3F187AC63BBC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1:55:12.413" v="2412" actId="478"/>
          <ac:cxnSpMkLst>
            <pc:docMk/>
            <pc:sldMk cId="2100598729" sldId="307"/>
            <ac:cxnSpMk id="12" creationId="{8D96ADFE-1E94-40CC-8A34-0804F7F939A4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1T21:55:12.413" v="2412" actId="478"/>
          <ac:cxnSpMkLst>
            <pc:docMk/>
            <pc:sldMk cId="2100598729" sldId="307"/>
            <ac:cxnSpMk id="15" creationId="{B05E233C-7B9D-41C4-9EC6-8A791127D949}"/>
          </ac:cxnSpMkLst>
        </pc:cxnChg>
      </pc:sldChg>
      <pc:sldChg chg="addSp delSp modSp add mod">
        <pc:chgData name="DEIGHTON, KEVIN D. (JSC-GA)[Jacobs Technology, Inc.]" userId="540a3c2b-b1ab-4f28-a3d4-273661ce6eb6" providerId="ADAL" clId="{EBAA0943-C34E-4A09-A72C-5C506CC5BEC9}" dt="2022-07-21T22:33:41.752" v="3299" actId="20577"/>
        <pc:sldMkLst>
          <pc:docMk/>
          <pc:sldMk cId="1502638940" sldId="308"/>
        </pc:sldMkLst>
        <pc:spChg chg="mod">
          <ac:chgData name="DEIGHTON, KEVIN D. (JSC-GA)[Jacobs Technology, Inc.]" userId="540a3c2b-b1ab-4f28-a3d4-273661ce6eb6" providerId="ADAL" clId="{EBAA0943-C34E-4A09-A72C-5C506CC5BEC9}" dt="2022-07-21T22:06:59.852" v="2685"/>
          <ac:spMkLst>
            <pc:docMk/>
            <pc:sldMk cId="1502638940" sldId="308"/>
            <ac:spMk id="2" creationId="{361FC1DE-D66F-49F9-BA7D-AB70CB1B5F12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2:08:51.959" v="2725" actId="20577"/>
          <ac:spMkLst>
            <pc:docMk/>
            <pc:sldMk cId="1502638940" sldId="308"/>
            <ac:spMk id="22" creationId="{1F7A5A6B-BD36-479C-B0AF-D25C1E98E166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2:08:22.827" v="2708" actId="1076"/>
          <ac:spMkLst>
            <pc:docMk/>
            <pc:sldMk cId="1502638940" sldId="308"/>
            <ac:spMk id="23" creationId="{36D9A4FB-7083-40A3-A12C-2044047BC07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2:08:27.273" v="2709" actId="1076"/>
          <ac:spMkLst>
            <pc:docMk/>
            <pc:sldMk cId="1502638940" sldId="308"/>
            <ac:spMk id="24" creationId="{670F76D2-34C0-4645-92F0-BFDDB56E226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2:08:27.273" v="2709" actId="1076"/>
          <ac:spMkLst>
            <pc:docMk/>
            <pc:sldMk cId="1502638940" sldId="308"/>
            <ac:spMk id="25" creationId="{BD839D6D-CC2E-43BF-9E9E-F83F1F121AA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2:33:41.752" v="3299" actId="20577"/>
          <ac:spMkLst>
            <pc:docMk/>
            <pc:sldMk cId="1502638940" sldId="308"/>
            <ac:spMk id="27" creationId="{B049EB18-C87B-47D1-84E6-BF7A63C8AFD2}"/>
          </ac:spMkLst>
        </pc:spChg>
        <pc:picChg chg="del">
          <ac:chgData name="DEIGHTON, KEVIN D. (JSC-GA)[Jacobs Technology, Inc.]" userId="540a3c2b-b1ab-4f28-a3d4-273661ce6eb6" providerId="ADAL" clId="{EBAA0943-C34E-4A09-A72C-5C506CC5BEC9}" dt="2022-07-21T22:07:11.439" v="2690" actId="478"/>
          <ac:picMkLst>
            <pc:docMk/>
            <pc:sldMk cId="1502638940" sldId="308"/>
            <ac:picMk id="5" creationId="{20DC9843-2AC2-4128-91B3-E364B716821C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2:08:22.827" v="2708" actId="1076"/>
          <ac:picMkLst>
            <pc:docMk/>
            <pc:sldMk cId="1502638940" sldId="308"/>
            <ac:picMk id="26" creationId="{E00F6AA9-308B-4B6F-A556-938A89A4CC03}"/>
          </ac:picMkLst>
        </pc:picChg>
      </pc:sldChg>
      <pc:sldChg chg="addSp delSp modSp add mod">
        <pc:chgData name="DEIGHTON, KEVIN D. (JSC-GA)[Jacobs Technology, Inc.]" userId="540a3c2b-b1ab-4f28-a3d4-273661ce6eb6" providerId="ADAL" clId="{EBAA0943-C34E-4A09-A72C-5C506CC5BEC9}" dt="2022-07-21T22:33:49.520" v="3300" actId="1076"/>
        <pc:sldMkLst>
          <pc:docMk/>
          <pc:sldMk cId="3266810836" sldId="309"/>
        </pc:sldMkLst>
        <pc:spChg chg="mod">
          <ac:chgData name="DEIGHTON, KEVIN D. (JSC-GA)[Jacobs Technology, Inc.]" userId="540a3c2b-b1ab-4f28-a3d4-273661ce6eb6" providerId="ADAL" clId="{EBAA0943-C34E-4A09-A72C-5C506CC5BEC9}" dt="2022-07-21T22:25:44.197" v="3157"/>
          <ac:spMkLst>
            <pc:docMk/>
            <pc:sldMk cId="3266810836" sldId="309"/>
            <ac:spMk id="2" creationId="{361FC1DE-D66F-49F9-BA7D-AB70CB1B5F12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2:25:49.297" v="3163" actId="20577"/>
          <ac:spMkLst>
            <pc:docMk/>
            <pc:sldMk cId="3266810836" sldId="309"/>
            <ac:spMk id="22" creationId="{1F7A5A6B-BD36-479C-B0AF-D25C1E98E166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2:30:00.354" v="3205" actId="20577"/>
          <ac:spMkLst>
            <pc:docMk/>
            <pc:sldMk cId="3266810836" sldId="309"/>
            <ac:spMk id="23" creationId="{36D9A4FB-7083-40A3-A12C-2044047BC07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2:33:49.520" v="3300" actId="1076"/>
          <ac:spMkLst>
            <pc:docMk/>
            <pc:sldMk cId="3266810836" sldId="309"/>
            <ac:spMk id="24" creationId="{670F76D2-34C0-4645-92F0-BFDDB56E226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2:33:49.520" v="3300" actId="1076"/>
          <ac:spMkLst>
            <pc:docMk/>
            <pc:sldMk cId="3266810836" sldId="309"/>
            <ac:spMk id="25" creationId="{BD839D6D-CC2E-43BF-9E9E-F83F1F121AA8}"/>
          </ac:spMkLst>
        </pc:spChg>
        <pc:spChg chg="del mod">
          <ac:chgData name="DEIGHTON, KEVIN D. (JSC-GA)[Jacobs Technology, Inc.]" userId="540a3c2b-b1ab-4f28-a3d4-273661ce6eb6" providerId="ADAL" clId="{EBAA0943-C34E-4A09-A72C-5C506CC5BEC9}" dt="2022-07-21T22:29:25.475" v="3190" actId="478"/>
          <ac:spMkLst>
            <pc:docMk/>
            <pc:sldMk cId="3266810836" sldId="309"/>
            <ac:spMk id="27" creationId="{B049EB18-C87B-47D1-84E6-BF7A63C8AFD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2:33:35.260" v="3296" actId="6549"/>
          <ac:spMkLst>
            <pc:docMk/>
            <pc:sldMk cId="3266810836" sldId="309"/>
            <ac:spMk id="28" creationId="{3872E0BA-DC10-47AD-A2B0-BAEEBD26217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2:31:08.228" v="3239" actId="1076"/>
          <ac:spMkLst>
            <pc:docMk/>
            <pc:sldMk cId="3266810836" sldId="309"/>
            <ac:spMk id="29" creationId="{3FEEDC3C-DF7F-4150-967A-4E7EDAFCEB9B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2:33:04.501" v="3287" actId="1076"/>
          <ac:spMkLst>
            <pc:docMk/>
            <pc:sldMk cId="3266810836" sldId="309"/>
            <ac:spMk id="34" creationId="{E2900FA5-E489-4F22-9E5B-0C8525D8F973}"/>
          </ac:spMkLst>
        </pc:spChg>
        <pc:picChg chg="add mod ord">
          <ac:chgData name="DEIGHTON, KEVIN D. (JSC-GA)[Jacobs Technology, Inc.]" userId="540a3c2b-b1ab-4f28-a3d4-273661ce6eb6" providerId="ADAL" clId="{EBAA0943-C34E-4A09-A72C-5C506CC5BEC9}" dt="2022-07-21T22:29:41.366" v="3199" actId="167"/>
          <ac:picMkLst>
            <pc:docMk/>
            <pc:sldMk cId="3266810836" sldId="309"/>
            <ac:picMk id="5" creationId="{0F2E2780-AA93-4F6B-8C4D-D0A5A363A116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1T22:28:39.950" v="3168" actId="478"/>
          <ac:picMkLst>
            <pc:docMk/>
            <pc:sldMk cId="3266810836" sldId="309"/>
            <ac:picMk id="26" creationId="{E00F6AA9-308B-4B6F-A556-938A89A4CC03}"/>
          </ac:picMkLst>
        </pc:picChg>
        <pc:cxnChg chg="add mod">
          <ac:chgData name="DEIGHTON, KEVIN D. (JSC-GA)[Jacobs Technology, Inc.]" userId="540a3c2b-b1ab-4f28-a3d4-273661ce6eb6" providerId="ADAL" clId="{EBAA0943-C34E-4A09-A72C-5C506CC5BEC9}" dt="2022-07-21T22:33:08.860" v="3288" actId="208"/>
          <ac:cxnSpMkLst>
            <pc:docMk/>
            <pc:sldMk cId="3266810836" sldId="309"/>
            <ac:cxnSpMk id="30" creationId="{D1B99074-E6AF-4985-A92C-EFDA9CD17E5A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2:33:08.860" v="3288" actId="208"/>
          <ac:cxnSpMkLst>
            <pc:docMk/>
            <pc:sldMk cId="3266810836" sldId="309"/>
            <ac:cxnSpMk id="32" creationId="{C14DFD40-5BF2-4E37-A7EE-1F0981A5F253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2:33:17.687" v="3291" actId="14100"/>
          <ac:cxnSpMkLst>
            <pc:docMk/>
            <pc:sldMk cId="3266810836" sldId="309"/>
            <ac:cxnSpMk id="35" creationId="{70411158-7D1E-4BD7-BE82-42F6DA894A4E}"/>
          </ac:cxnSpMkLst>
        </pc:cxnChg>
      </pc:sldChg>
      <pc:sldChg chg="addSp delSp modSp add mod">
        <pc:chgData name="DEIGHTON, KEVIN D. (JSC-GA)[Jacobs Technology, Inc.]" userId="540a3c2b-b1ab-4f28-a3d4-273661ce6eb6" providerId="ADAL" clId="{EBAA0943-C34E-4A09-A72C-5C506CC5BEC9}" dt="2022-07-21T23:08:45.762" v="3899"/>
        <pc:sldMkLst>
          <pc:docMk/>
          <pc:sldMk cId="1685996470" sldId="310"/>
        </pc:sldMkLst>
        <pc:spChg chg="mod">
          <ac:chgData name="DEIGHTON, KEVIN D. (JSC-GA)[Jacobs Technology, Inc.]" userId="540a3c2b-b1ab-4f28-a3d4-273661ce6eb6" providerId="ADAL" clId="{EBAA0943-C34E-4A09-A72C-5C506CC5BEC9}" dt="2022-07-21T22:58:39.957" v="3840"/>
          <ac:spMkLst>
            <pc:docMk/>
            <pc:sldMk cId="1685996470" sldId="310"/>
            <ac:spMk id="2" creationId="{361FC1DE-D66F-49F9-BA7D-AB70CB1B5F12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2:59:23.495" v="3845" actId="478"/>
          <ac:spMkLst>
            <pc:docMk/>
            <pc:sldMk cId="1685996470" sldId="310"/>
            <ac:spMk id="14" creationId="{49E7A934-A808-4A34-985D-32DAFFC7D0D1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2:59:23.495" v="3845" actId="478"/>
          <ac:spMkLst>
            <pc:docMk/>
            <pc:sldMk cId="1685996470" sldId="310"/>
            <ac:spMk id="15" creationId="{47601B7A-7D9F-4835-944E-DE2503B80A06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00:06.840" v="3856" actId="20577"/>
          <ac:spMkLst>
            <pc:docMk/>
            <pc:sldMk cId="1685996470" sldId="310"/>
            <ac:spMk id="22" creationId="{1F7A5A6B-BD36-479C-B0AF-D25C1E98E166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01:04.719" v="3863" actId="20577"/>
          <ac:spMkLst>
            <pc:docMk/>
            <pc:sldMk cId="1685996470" sldId="310"/>
            <ac:spMk id="23" creationId="{36D9A4FB-7083-40A3-A12C-2044047BC07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01:30.602" v="3875"/>
          <ac:spMkLst>
            <pc:docMk/>
            <pc:sldMk cId="1685996470" sldId="310"/>
            <ac:spMk id="24" creationId="{670F76D2-34C0-4645-92F0-BFDDB56E226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08:45.762" v="3899"/>
          <ac:spMkLst>
            <pc:docMk/>
            <pc:sldMk cId="1685996470" sldId="310"/>
            <ac:spMk id="28" creationId="{3872E0BA-DC10-47AD-A2B0-BAEEBD262177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2:58:34.201" v="3839" actId="478"/>
          <ac:spMkLst>
            <pc:docMk/>
            <pc:sldMk cId="1685996470" sldId="310"/>
            <ac:spMk id="29" creationId="{3FEEDC3C-DF7F-4150-967A-4E7EDAFCEB9B}"/>
          </ac:spMkLst>
        </pc:spChg>
        <pc:spChg chg="add del">
          <ac:chgData name="DEIGHTON, KEVIN D. (JSC-GA)[Jacobs Technology, Inc.]" userId="540a3c2b-b1ab-4f28-a3d4-273661ce6eb6" providerId="ADAL" clId="{EBAA0943-C34E-4A09-A72C-5C506CC5BEC9}" dt="2022-07-21T23:00:08.940" v="3857" actId="478"/>
          <ac:spMkLst>
            <pc:docMk/>
            <pc:sldMk cId="1685996470" sldId="310"/>
            <ac:spMk id="33" creationId="{AC9DF21E-9BF3-4F92-AF3F-D7B4EF019264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2:58:34.201" v="3839" actId="478"/>
          <ac:spMkLst>
            <pc:docMk/>
            <pc:sldMk cId="1685996470" sldId="310"/>
            <ac:spMk id="34" creationId="{E2900FA5-E489-4F22-9E5B-0C8525D8F973}"/>
          </ac:spMkLst>
        </pc:spChg>
        <pc:picChg chg="del">
          <ac:chgData name="DEIGHTON, KEVIN D. (JSC-GA)[Jacobs Technology, Inc.]" userId="540a3c2b-b1ab-4f28-a3d4-273661ce6eb6" providerId="ADAL" clId="{EBAA0943-C34E-4A09-A72C-5C506CC5BEC9}" dt="2022-07-21T22:58:31.513" v="3838" actId="478"/>
          <ac:picMkLst>
            <pc:docMk/>
            <pc:sldMk cId="1685996470" sldId="310"/>
            <ac:picMk id="5" creationId="{0F2E2780-AA93-4F6B-8C4D-D0A5A363A116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1T22:59:23.495" v="3845" actId="478"/>
          <ac:picMkLst>
            <pc:docMk/>
            <pc:sldMk cId="1685996470" sldId="310"/>
            <ac:picMk id="6" creationId="{51C26E49-DFB3-4EAB-B3BA-91931978B194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1T22:59:23.495" v="3845" actId="478"/>
          <ac:picMkLst>
            <pc:docMk/>
            <pc:sldMk cId="1685996470" sldId="310"/>
            <ac:picMk id="7" creationId="{07CB6BE7-E27F-42FB-8CE7-20A5A17DD543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1T23:08:07.241" v="3884" actId="1076"/>
          <ac:picMkLst>
            <pc:docMk/>
            <pc:sldMk cId="1685996470" sldId="310"/>
            <ac:picMk id="27" creationId="{F60A6C2E-E022-4CC6-BF1D-295C595882ED}"/>
          </ac:picMkLst>
        </pc:picChg>
        <pc:cxnChg chg="del mod">
          <ac:chgData name="DEIGHTON, KEVIN D. (JSC-GA)[Jacobs Technology, Inc.]" userId="540a3c2b-b1ab-4f28-a3d4-273661ce6eb6" providerId="ADAL" clId="{EBAA0943-C34E-4A09-A72C-5C506CC5BEC9}" dt="2022-07-21T22:58:34.201" v="3839" actId="478"/>
          <ac:cxnSpMkLst>
            <pc:docMk/>
            <pc:sldMk cId="1685996470" sldId="310"/>
            <ac:cxnSpMk id="30" creationId="{D1B99074-E6AF-4985-A92C-EFDA9CD17E5A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2:58:34.201" v="3839" actId="478"/>
          <ac:cxnSpMkLst>
            <pc:docMk/>
            <pc:sldMk cId="1685996470" sldId="310"/>
            <ac:cxnSpMk id="32" creationId="{C14DFD40-5BF2-4E37-A7EE-1F0981A5F253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1T22:58:34.201" v="3839" actId="478"/>
          <ac:cxnSpMkLst>
            <pc:docMk/>
            <pc:sldMk cId="1685996470" sldId="310"/>
            <ac:cxnSpMk id="35" creationId="{70411158-7D1E-4BD7-BE82-42F6DA894A4E}"/>
          </ac:cxnSpMkLst>
        </pc:cxnChg>
      </pc:sldChg>
      <pc:sldChg chg="addSp delSp modSp new mod ord modClrScheme chgLayout">
        <pc:chgData name="DEIGHTON, KEVIN D. (JSC-GA)[Jacobs Technology, Inc.]" userId="540a3c2b-b1ab-4f28-a3d4-273661ce6eb6" providerId="ADAL" clId="{EBAA0943-C34E-4A09-A72C-5C506CC5BEC9}" dt="2022-07-22T18:16:14.297" v="8671" actId="208"/>
        <pc:sldMkLst>
          <pc:docMk/>
          <pc:sldMk cId="4220888434" sldId="311"/>
        </pc:sldMkLst>
        <pc:spChg chg="del mod ord">
          <ac:chgData name="DEIGHTON, KEVIN D. (JSC-GA)[Jacobs Technology, Inc.]" userId="540a3c2b-b1ab-4f28-a3d4-273661ce6eb6" providerId="ADAL" clId="{EBAA0943-C34E-4A09-A72C-5C506CC5BEC9}" dt="2022-07-21T23:24:00.048" v="4021" actId="700"/>
          <ac:spMkLst>
            <pc:docMk/>
            <pc:sldMk cId="4220888434" sldId="311"/>
            <ac:spMk id="2" creationId="{0C9BC390-75B3-4B0E-AF78-7D8A0236F3E3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8:16:14.297" v="8671" actId="208"/>
          <ac:spMkLst>
            <pc:docMk/>
            <pc:sldMk cId="4220888434" sldId="311"/>
            <ac:spMk id="2" creationId="{DBD31860-D9E9-4625-B814-994F54430542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1T23:24:00.048" v="4021" actId="700"/>
          <ac:spMkLst>
            <pc:docMk/>
            <pc:sldMk cId="4220888434" sldId="311"/>
            <ac:spMk id="3" creationId="{E834D92A-F742-48D9-AB0C-7B7823524584}"/>
          </ac:spMkLst>
        </pc:spChg>
        <pc:spChg chg="mod ord">
          <ac:chgData name="DEIGHTON, KEVIN D. (JSC-GA)[Jacobs Technology, Inc.]" userId="540a3c2b-b1ab-4f28-a3d4-273661ce6eb6" providerId="ADAL" clId="{EBAA0943-C34E-4A09-A72C-5C506CC5BEC9}" dt="2022-07-21T23:24:00.048" v="4021" actId="700"/>
          <ac:spMkLst>
            <pc:docMk/>
            <pc:sldMk cId="4220888434" sldId="311"/>
            <ac:spMk id="4" creationId="{35C296F4-1808-40AF-9F41-9FE816BC00B6}"/>
          </ac:spMkLst>
        </pc:spChg>
        <pc:spChg chg="add mod ord">
          <ac:chgData name="DEIGHTON, KEVIN D. (JSC-GA)[Jacobs Technology, Inc.]" userId="540a3c2b-b1ab-4f28-a3d4-273661ce6eb6" providerId="ADAL" clId="{EBAA0943-C34E-4A09-A72C-5C506CC5BEC9}" dt="2022-07-21T23:24:01.166" v="4022"/>
          <ac:spMkLst>
            <pc:docMk/>
            <pc:sldMk cId="4220888434" sldId="311"/>
            <ac:spMk id="5" creationId="{81C25647-A45F-4046-B16C-367A0A4A70F8}"/>
          </ac:spMkLst>
        </pc:spChg>
        <pc:spChg chg="del mod topLvl">
          <ac:chgData name="DEIGHTON, KEVIN D. (JSC-GA)[Jacobs Technology, Inc.]" userId="540a3c2b-b1ab-4f28-a3d4-273661ce6eb6" providerId="ADAL" clId="{EBAA0943-C34E-4A09-A72C-5C506CC5BEC9}" dt="2022-07-21T23:27:30.649" v="4054"/>
          <ac:spMkLst>
            <pc:docMk/>
            <pc:sldMk cId="4220888434" sldId="311"/>
            <ac:spMk id="10" creationId="{F805621F-0F7D-4D52-B6D4-5FB9CF5C5DC6}"/>
          </ac:spMkLst>
        </pc:spChg>
        <pc:spChg chg="del mod topLvl">
          <ac:chgData name="DEIGHTON, KEVIN D. (JSC-GA)[Jacobs Technology, Inc.]" userId="540a3c2b-b1ab-4f28-a3d4-273661ce6eb6" providerId="ADAL" clId="{EBAA0943-C34E-4A09-A72C-5C506CC5BEC9}" dt="2022-07-21T23:27:36.699" v="4055"/>
          <ac:spMkLst>
            <pc:docMk/>
            <pc:sldMk cId="4220888434" sldId="311"/>
            <ac:spMk id="11" creationId="{A9C2ECAC-CEC5-4283-8FFE-A2F6A61880FA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3:27:30.649" v="4054"/>
          <ac:spMkLst>
            <pc:docMk/>
            <pc:sldMk cId="4220888434" sldId="311"/>
            <ac:spMk id="12" creationId="{1F5BD4A3-FEF0-4A25-8F08-FFBE471352EC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3:27:36.699" v="4055"/>
          <ac:spMkLst>
            <pc:docMk/>
            <pc:sldMk cId="4220888434" sldId="311"/>
            <ac:spMk id="13" creationId="{B5FFB13B-9B5D-4E82-9A99-464C48A29C35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27:30.649" v="4054"/>
          <ac:spMkLst>
            <pc:docMk/>
            <pc:sldMk cId="4220888434" sldId="311"/>
            <ac:spMk id="14" creationId="{69946820-81C9-4770-AD26-AC701E04910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1T23:27:36.699" v="4055"/>
          <ac:spMkLst>
            <pc:docMk/>
            <pc:sldMk cId="4220888434" sldId="311"/>
            <ac:spMk id="15" creationId="{045BEBDF-1B11-4DAA-8A27-490C199E4484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28:59.748" v="4073" actId="1076"/>
          <ac:spMkLst>
            <pc:docMk/>
            <pc:sldMk cId="4220888434" sldId="311"/>
            <ac:spMk id="16" creationId="{A981620C-064B-452C-821D-4DD59C7BFE3C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28:56.092" v="4072" actId="14100"/>
          <ac:spMkLst>
            <pc:docMk/>
            <pc:sldMk cId="4220888434" sldId="311"/>
            <ac:spMk id="17" creationId="{AC2D8F95-8E90-401C-A1BA-A548DC40699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29:37.577" v="4087" actId="1076"/>
          <ac:spMkLst>
            <pc:docMk/>
            <pc:sldMk cId="4220888434" sldId="311"/>
            <ac:spMk id="18" creationId="{418FFE9B-74DB-4144-BA3B-DAFB74946CA4}"/>
          </ac:spMkLst>
        </pc:spChg>
        <pc:spChg chg="add mod ord">
          <ac:chgData name="DEIGHTON, KEVIN D. (JSC-GA)[Jacobs Technology, Inc.]" userId="540a3c2b-b1ab-4f28-a3d4-273661ce6eb6" providerId="ADAL" clId="{EBAA0943-C34E-4A09-A72C-5C506CC5BEC9}" dt="2022-07-21T23:30:37.357" v="4113" actId="688"/>
          <ac:spMkLst>
            <pc:docMk/>
            <pc:sldMk cId="4220888434" sldId="311"/>
            <ac:spMk id="19" creationId="{843B94B9-79B7-4433-BD7B-45CCD87B6A4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29:05.536" v="4075" actId="1076"/>
          <ac:spMkLst>
            <pc:docMk/>
            <pc:sldMk cId="4220888434" sldId="311"/>
            <ac:spMk id="20" creationId="{1F01D84E-3648-47D8-BF85-0F7BFC441C59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3:29:16.102" v="4080"/>
          <ac:spMkLst>
            <pc:docMk/>
            <pc:sldMk cId="4220888434" sldId="311"/>
            <ac:spMk id="21" creationId="{616F0972-08C9-47B2-BACE-124210DD20CC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29:48.344" v="4091" actId="1076"/>
          <ac:spMkLst>
            <pc:docMk/>
            <pc:sldMk cId="4220888434" sldId="311"/>
            <ac:spMk id="22" creationId="{B22D8996-E44A-49A0-A868-897C0915E88C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29:30.680" v="4085" actId="1076"/>
          <ac:spMkLst>
            <pc:docMk/>
            <pc:sldMk cId="4220888434" sldId="311"/>
            <ac:spMk id="23" creationId="{6AA6C673-6633-4055-9E40-6EAE5DB19DA0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29:46.207" v="4090" actId="1076"/>
          <ac:spMkLst>
            <pc:docMk/>
            <pc:sldMk cId="4220888434" sldId="311"/>
            <ac:spMk id="24" creationId="{13BC173B-54CD-40E8-8497-3A8AECC7E1DC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30:04.883" v="4096" actId="1038"/>
          <ac:spMkLst>
            <pc:docMk/>
            <pc:sldMk cId="4220888434" sldId="311"/>
            <ac:spMk id="25" creationId="{1FBD37D5-768C-4848-817C-93D5D83114F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30:04.883" v="4096" actId="1038"/>
          <ac:spMkLst>
            <pc:docMk/>
            <pc:sldMk cId="4220888434" sldId="311"/>
            <ac:spMk id="26" creationId="{39C53948-9FF3-4F60-A345-FD6F5CF262A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30:04.883" v="4096" actId="1038"/>
          <ac:spMkLst>
            <pc:docMk/>
            <pc:sldMk cId="4220888434" sldId="311"/>
            <ac:spMk id="27" creationId="{E24E7071-6767-4B06-9737-1E0D7A4DF795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30:04.883" v="4096" actId="1038"/>
          <ac:spMkLst>
            <pc:docMk/>
            <pc:sldMk cId="4220888434" sldId="311"/>
            <ac:spMk id="28" creationId="{C6E8FCAB-0E3A-46C0-9698-540F608D5350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30:04.883" v="4096" actId="1038"/>
          <ac:spMkLst>
            <pc:docMk/>
            <pc:sldMk cId="4220888434" sldId="311"/>
            <ac:spMk id="29" creationId="{48578B4D-D67F-48F5-9A60-725F00619B24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3:30:23.381" v="4109" actId="478"/>
          <ac:spMkLst>
            <pc:docMk/>
            <pc:sldMk cId="4220888434" sldId="311"/>
            <ac:spMk id="30" creationId="{74B7FC0D-DB62-4E9B-A7AA-CBF8D92EF6EC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3:30:24.732" v="4110" actId="478"/>
          <ac:spMkLst>
            <pc:docMk/>
            <pc:sldMk cId="4220888434" sldId="311"/>
            <ac:spMk id="31" creationId="{F33D97CE-8135-45B0-8C63-C8E088AE618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30:42.707" v="4114" actId="1076"/>
          <ac:spMkLst>
            <pc:docMk/>
            <pc:sldMk cId="4220888434" sldId="311"/>
            <ac:spMk id="32" creationId="{9180BCFF-FDC9-4A95-BBCC-857A38FF649A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31:31.127" v="4165" actId="1076"/>
          <ac:spMkLst>
            <pc:docMk/>
            <pc:sldMk cId="4220888434" sldId="311"/>
            <ac:spMk id="33" creationId="{FD3227EE-49E8-44CD-8AB1-8E75E9BF105A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31:27.512" v="4164" actId="1076"/>
          <ac:spMkLst>
            <pc:docMk/>
            <pc:sldMk cId="4220888434" sldId="311"/>
            <ac:spMk id="34" creationId="{84170315-5DAD-4691-B84E-6A31830AF57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31:21.708" v="4163" actId="122"/>
          <ac:spMkLst>
            <pc:docMk/>
            <pc:sldMk cId="4220888434" sldId="311"/>
            <ac:spMk id="35" creationId="{C020C46E-F98C-4655-810C-48D668DAB35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31:42.944" v="4174" actId="1076"/>
          <ac:spMkLst>
            <pc:docMk/>
            <pc:sldMk cId="4220888434" sldId="311"/>
            <ac:spMk id="36" creationId="{BA452E6E-4A46-4719-9258-DBF9FC897810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32:04.171" v="4202" actId="1076"/>
          <ac:spMkLst>
            <pc:docMk/>
            <pc:sldMk cId="4220888434" sldId="311"/>
            <ac:spMk id="37" creationId="{98C3B70E-2BEC-45E1-AB34-85D901907FF3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34:30.608" v="4347" actId="1076"/>
          <ac:spMkLst>
            <pc:docMk/>
            <pc:sldMk cId="4220888434" sldId="311"/>
            <ac:spMk id="59" creationId="{7B5FAFF8-B39F-4E07-ACC3-C144BC102C6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35:24.378" v="4453" actId="1076"/>
          <ac:spMkLst>
            <pc:docMk/>
            <pc:sldMk cId="4220888434" sldId="311"/>
            <ac:spMk id="60" creationId="{68EA5ECC-E231-4465-9F46-D8C70E9F782D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3:36:01.911" v="4458" actId="478"/>
          <ac:spMkLst>
            <pc:docMk/>
            <pc:sldMk cId="4220888434" sldId="311"/>
            <ac:spMk id="61" creationId="{F963B98D-DD04-4477-9DFB-29738C03E5E2}"/>
          </ac:spMkLst>
        </pc:spChg>
        <pc:grpChg chg="add del mod">
          <ac:chgData name="DEIGHTON, KEVIN D. (JSC-GA)[Jacobs Technology, Inc.]" userId="540a3c2b-b1ab-4f28-a3d4-273661ce6eb6" providerId="ADAL" clId="{EBAA0943-C34E-4A09-A72C-5C506CC5BEC9}" dt="2022-07-21T23:27:09.194" v="4051" actId="165"/>
          <ac:grpSpMkLst>
            <pc:docMk/>
            <pc:sldMk cId="4220888434" sldId="311"/>
            <ac:grpSpMk id="8" creationId="{88A71152-A50E-49C4-ADDD-A79400084C11}"/>
          </ac:grpSpMkLst>
        </pc:grpChg>
        <pc:picChg chg="add del mod">
          <ac:chgData name="DEIGHTON, KEVIN D. (JSC-GA)[Jacobs Technology, Inc.]" userId="540a3c2b-b1ab-4f28-a3d4-273661ce6eb6" providerId="ADAL" clId="{EBAA0943-C34E-4A09-A72C-5C506CC5BEC9}" dt="2022-07-21T23:24:13.164" v="4028" actId="478"/>
          <ac:picMkLst>
            <pc:docMk/>
            <pc:sldMk cId="4220888434" sldId="311"/>
            <ac:picMk id="6" creationId="{FC023ACA-9BCE-4C8E-84AD-A88BB8DBD6A1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3:24:21.814" v="4030" actId="1076"/>
          <ac:picMkLst>
            <pc:docMk/>
            <pc:sldMk cId="4220888434" sldId="311"/>
            <ac:picMk id="7" creationId="{209C7188-87E6-4CC5-A13F-FFC2BD9E2E0D}"/>
          </ac:picMkLst>
        </pc:picChg>
        <pc:picChg chg="mod topLvl">
          <ac:chgData name="DEIGHTON, KEVIN D. (JSC-GA)[Jacobs Technology, Inc.]" userId="540a3c2b-b1ab-4f28-a3d4-273661ce6eb6" providerId="ADAL" clId="{EBAA0943-C34E-4A09-A72C-5C506CC5BEC9}" dt="2022-07-21T23:27:09.194" v="4051" actId="165"/>
          <ac:picMkLst>
            <pc:docMk/>
            <pc:sldMk cId="4220888434" sldId="311"/>
            <ac:picMk id="9" creationId="{3904D42C-2ABD-4044-B699-D66CC0217126}"/>
          </ac:picMkLst>
        </pc:picChg>
        <pc:cxnChg chg="add mod">
          <ac:chgData name="DEIGHTON, KEVIN D. (JSC-GA)[Jacobs Technology, Inc.]" userId="540a3c2b-b1ab-4f28-a3d4-273661ce6eb6" providerId="ADAL" clId="{EBAA0943-C34E-4A09-A72C-5C506CC5BEC9}" dt="2022-07-21T23:32:13.119" v="4205" actId="14100"/>
          <ac:cxnSpMkLst>
            <pc:docMk/>
            <pc:sldMk cId="4220888434" sldId="311"/>
            <ac:cxnSpMk id="38" creationId="{A08B81C5-2E3D-428F-8CC0-B7697728D44F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3:32:18.984" v="4208" actId="14100"/>
          <ac:cxnSpMkLst>
            <pc:docMk/>
            <pc:sldMk cId="4220888434" sldId="311"/>
            <ac:cxnSpMk id="41" creationId="{A6896E93-DA56-4317-A35B-A0558A867DCD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8:14:35.266" v="8563"/>
          <ac:cxnSpMkLst>
            <pc:docMk/>
            <pc:sldMk cId="4220888434" sldId="311"/>
            <ac:cxnSpMk id="44" creationId="{5BC2D635-FAA6-4977-A145-2732962F968B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3:32:37.632" v="4215" actId="14100"/>
          <ac:cxnSpMkLst>
            <pc:docMk/>
            <pc:sldMk cId="4220888434" sldId="311"/>
            <ac:cxnSpMk id="48" creationId="{A906753C-3958-4449-A6FF-BD079B9A4C6A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8:14:35.266" v="8563"/>
          <ac:cxnSpMkLst>
            <pc:docMk/>
            <pc:sldMk cId="4220888434" sldId="311"/>
            <ac:cxnSpMk id="51" creationId="{7A1658BA-43BE-4D14-875D-E500FB5B7704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1T23:33:04.551" v="4225" actId="14100"/>
          <ac:cxnSpMkLst>
            <pc:docMk/>
            <pc:sldMk cId="4220888434" sldId="311"/>
            <ac:cxnSpMk id="54" creationId="{96C9D2DE-F6F7-495B-8CDC-045596CA326D}"/>
          </ac:cxnSpMkLst>
        </pc:cxnChg>
      </pc:sldChg>
      <pc:sldChg chg="addSp delSp modSp new mod">
        <pc:chgData name="DEIGHTON, KEVIN D. (JSC-GA)[Jacobs Technology, Inc.]" userId="540a3c2b-b1ab-4f28-a3d4-273661ce6eb6" providerId="ADAL" clId="{EBAA0943-C34E-4A09-A72C-5C506CC5BEC9}" dt="2022-07-21T23:55:53.026" v="4775" actId="1036"/>
        <pc:sldMkLst>
          <pc:docMk/>
          <pc:sldMk cId="4289236469" sldId="312"/>
        </pc:sldMkLst>
        <pc:spChg chg="mod">
          <ac:chgData name="DEIGHTON, KEVIN D. (JSC-GA)[Jacobs Technology, Inc.]" userId="540a3c2b-b1ab-4f28-a3d4-273661ce6eb6" providerId="ADAL" clId="{EBAA0943-C34E-4A09-A72C-5C506CC5BEC9}" dt="2022-07-21T23:40:15.634" v="4464"/>
          <ac:spMkLst>
            <pc:docMk/>
            <pc:sldMk cId="4289236469" sldId="312"/>
            <ac:spMk id="2" creationId="{18CA4D78-2588-4820-9DFD-2B5508EFC365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40:10.186" v="4463"/>
          <ac:spMkLst>
            <pc:docMk/>
            <pc:sldMk cId="4289236469" sldId="312"/>
            <ac:spMk id="7" creationId="{6DCF5E99-1DF0-4C54-997E-6A350A387F5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40:10.186" v="4463"/>
          <ac:spMkLst>
            <pc:docMk/>
            <pc:sldMk cId="4289236469" sldId="312"/>
            <ac:spMk id="8" creationId="{A5330916-07DA-4D9F-AA78-0C1507C926AE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40:10.186" v="4463"/>
          <ac:spMkLst>
            <pc:docMk/>
            <pc:sldMk cId="4289236469" sldId="312"/>
            <ac:spMk id="9" creationId="{28837E34-F117-48B4-A20E-D4D8AF575A9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40:10.186" v="4463"/>
          <ac:spMkLst>
            <pc:docMk/>
            <pc:sldMk cId="4289236469" sldId="312"/>
            <ac:spMk id="10" creationId="{5DE4A980-B011-4C50-938C-253FA78E4BE4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54:53.117" v="4731" actId="1038"/>
          <ac:spMkLst>
            <pc:docMk/>
            <pc:sldMk cId="4289236469" sldId="312"/>
            <ac:spMk id="14" creationId="{4708143A-899A-4593-8650-4602275103C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54:33.850" v="4713" actId="1035"/>
          <ac:spMkLst>
            <pc:docMk/>
            <pc:sldMk cId="4289236469" sldId="312"/>
            <ac:spMk id="15" creationId="{5DD1DF42-F73A-49C5-9C58-95F90611F9EC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1T23:52:45.847" v="4650" actId="478"/>
          <ac:spMkLst>
            <pc:docMk/>
            <pc:sldMk cId="4289236469" sldId="312"/>
            <ac:spMk id="17" creationId="{F71C7BFA-6B63-42AF-881C-E7D53F6031F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53:11.280" v="4667" actId="1076"/>
          <ac:spMkLst>
            <pc:docMk/>
            <pc:sldMk cId="4289236469" sldId="312"/>
            <ac:spMk id="18" creationId="{1895EACD-72C0-4705-A450-C4303413904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55:08.702" v="4734" actId="1076"/>
          <ac:spMkLst>
            <pc:docMk/>
            <pc:sldMk cId="4289236469" sldId="312"/>
            <ac:spMk id="19" creationId="{5FEBF6F5-BC5C-4161-B913-CB8A9294F01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55:05.939" v="4733" actId="1076"/>
          <ac:spMkLst>
            <pc:docMk/>
            <pc:sldMk cId="4289236469" sldId="312"/>
            <ac:spMk id="20" creationId="{214326DA-E482-4953-9C58-1C123F9BCC35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1T23:55:50.458" v="4768" actId="1076"/>
          <ac:spMkLst>
            <pc:docMk/>
            <pc:sldMk cId="4289236469" sldId="312"/>
            <ac:spMk id="21" creationId="{445741C6-864C-4620-ADDF-D4186CFF802E}"/>
          </ac:spMkLst>
        </pc:spChg>
        <pc:graphicFrameChg chg="add mod modGraphic">
          <ac:chgData name="DEIGHTON, KEVIN D. (JSC-GA)[Jacobs Technology, Inc.]" userId="540a3c2b-b1ab-4f28-a3d4-273661ce6eb6" providerId="ADAL" clId="{EBAA0943-C34E-4A09-A72C-5C506CC5BEC9}" dt="2022-07-21T23:55:53.026" v="4775" actId="1036"/>
          <ac:graphicFrameMkLst>
            <pc:docMk/>
            <pc:sldMk cId="4289236469" sldId="312"/>
            <ac:graphicFrameMk id="16" creationId="{9CC61C5B-25E1-4F9B-81DE-B8E148C8E9FD}"/>
          </ac:graphicFrameMkLst>
        </pc:graphicFrameChg>
        <pc:picChg chg="add mod">
          <ac:chgData name="DEIGHTON, KEVIN D. (JSC-GA)[Jacobs Technology, Inc.]" userId="540a3c2b-b1ab-4f28-a3d4-273661ce6eb6" providerId="ADAL" clId="{EBAA0943-C34E-4A09-A72C-5C506CC5BEC9}" dt="2022-07-21T23:54:47.249" v="4717" actId="1076"/>
          <ac:picMkLst>
            <pc:docMk/>
            <pc:sldMk cId="4289236469" sldId="312"/>
            <ac:picMk id="5" creationId="{3BA8989A-949F-49E4-B904-7BE57C7C1DD6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3:40:10.186" v="4463"/>
          <ac:picMkLst>
            <pc:docMk/>
            <pc:sldMk cId="4289236469" sldId="312"/>
            <ac:picMk id="6" creationId="{361D523E-9E90-427F-908B-721279062E8F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3:54:40.356" v="4716" actId="1076"/>
          <ac:picMkLst>
            <pc:docMk/>
            <pc:sldMk cId="4289236469" sldId="312"/>
            <ac:picMk id="11" creationId="{31CA04A3-8C1C-4B31-8EBC-100E1437D21F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1T23:54:37.061" v="4715" actId="1076"/>
          <ac:picMkLst>
            <pc:docMk/>
            <pc:sldMk cId="4289236469" sldId="312"/>
            <ac:picMk id="13" creationId="{857F8A92-0042-47FC-BD27-3AF14ED8B623}"/>
          </ac:picMkLst>
        </pc:picChg>
      </pc:sldChg>
      <pc:sldChg chg="addSp delSp modSp new del mod modClrScheme chgLayout">
        <pc:chgData name="DEIGHTON, KEVIN D. (JSC-GA)[Jacobs Technology, Inc.]" userId="540a3c2b-b1ab-4f28-a3d4-273661ce6eb6" providerId="ADAL" clId="{EBAA0943-C34E-4A09-A72C-5C506CC5BEC9}" dt="2022-07-22T15:51:22.987" v="5012" actId="47"/>
        <pc:sldMkLst>
          <pc:docMk/>
          <pc:sldMk cId="3623453265" sldId="313"/>
        </pc:sldMkLst>
        <pc:spChg chg="del">
          <ac:chgData name="DEIGHTON, KEVIN D. (JSC-GA)[Jacobs Technology, Inc.]" userId="540a3c2b-b1ab-4f28-a3d4-273661ce6eb6" providerId="ADAL" clId="{EBAA0943-C34E-4A09-A72C-5C506CC5BEC9}" dt="2022-07-21T23:57:18.788" v="4778" actId="700"/>
          <ac:spMkLst>
            <pc:docMk/>
            <pc:sldMk cId="3623453265" sldId="313"/>
            <ac:spMk id="2" creationId="{A05FCAD5-1F62-444A-9EA2-ED9D886DF2E0}"/>
          </ac:spMkLst>
        </pc:spChg>
        <pc:spChg chg="mod ord">
          <ac:chgData name="DEIGHTON, KEVIN D. (JSC-GA)[Jacobs Technology, Inc.]" userId="540a3c2b-b1ab-4f28-a3d4-273661ce6eb6" providerId="ADAL" clId="{EBAA0943-C34E-4A09-A72C-5C506CC5BEC9}" dt="2022-07-21T23:57:18.788" v="4778" actId="700"/>
          <ac:spMkLst>
            <pc:docMk/>
            <pc:sldMk cId="3623453265" sldId="313"/>
            <ac:spMk id="3" creationId="{979A3DAE-0567-44E7-BBDE-AEF82F72A8F9}"/>
          </ac:spMkLst>
        </pc:spChg>
        <pc:picChg chg="add del">
          <ac:chgData name="DEIGHTON, KEVIN D. (JSC-GA)[Jacobs Technology, Inc.]" userId="540a3c2b-b1ab-4f28-a3d4-273661ce6eb6" providerId="ADAL" clId="{EBAA0943-C34E-4A09-A72C-5C506CC5BEC9}" dt="2022-07-22T15:51:20.396" v="5010" actId="21"/>
          <ac:picMkLst>
            <pc:docMk/>
            <pc:sldMk cId="3623453265" sldId="313"/>
            <ac:picMk id="5" creationId="{E3E0A418-2C6D-49BA-A18F-C1E64819E341}"/>
          </ac:picMkLst>
        </pc:picChg>
        <pc:picChg chg="add del mod">
          <ac:chgData name="DEIGHTON, KEVIN D. (JSC-GA)[Jacobs Technology, Inc.]" userId="540a3c2b-b1ab-4f28-a3d4-273661ce6eb6" providerId="ADAL" clId="{EBAA0943-C34E-4A09-A72C-5C506CC5BEC9}" dt="2022-07-22T15:51:16.441" v="5008" actId="21"/>
          <ac:picMkLst>
            <pc:docMk/>
            <pc:sldMk cId="3623453265" sldId="313"/>
            <ac:picMk id="6" creationId="{17D11D1F-ACC7-4B2E-98F8-54D8558CDD1B}"/>
          </ac:picMkLst>
        </pc:picChg>
        <pc:picChg chg="add del">
          <ac:chgData name="DEIGHTON, KEVIN D. (JSC-GA)[Jacobs Technology, Inc.]" userId="540a3c2b-b1ab-4f28-a3d4-273661ce6eb6" providerId="ADAL" clId="{EBAA0943-C34E-4A09-A72C-5C506CC5BEC9}" dt="2022-07-22T15:51:11.029" v="5006" actId="21"/>
          <ac:picMkLst>
            <pc:docMk/>
            <pc:sldMk cId="3623453265" sldId="313"/>
            <ac:picMk id="8" creationId="{8E227A44-4FC2-470E-B535-FFE76A1C31A6}"/>
          </ac:picMkLst>
        </pc:picChg>
        <pc:picChg chg="add del">
          <ac:chgData name="DEIGHTON, KEVIN D. (JSC-GA)[Jacobs Technology, Inc.]" userId="540a3c2b-b1ab-4f28-a3d4-273661ce6eb6" providerId="ADAL" clId="{EBAA0943-C34E-4A09-A72C-5C506CC5BEC9}" dt="2022-07-22T15:51:11.029" v="5006" actId="21"/>
          <ac:picMkLst>
            <pc:docMk/>
            <pc:sldMk cId="3623453265" sldId="313"/>
            <ac:picMk id="10" creationId="{AA919B88-B681-4F65-BC4D-36E78D7F5CB9}"/>
          </ac:picMkLst>
        </pc:picChg>
        <pc:picChg chg="add del">
          <ac:chgData name="DEIGHTON, KEVIN D. (JSC-GA)[Jacobs Technology, Inc.]" userId="540a3c2b-b1ab-4f28-a3d4-273661ce6eb6" providerId="ADAL" clId="{EBAA0943-C34E-4A09-A72C-5C506CC5BEC9}" dt="2022-07-22T15:51:08.905" v="5005" actId="478"/>
          <ac:picMkLst>
            <pc:docMk/>
            <pc:sldMk cId="3623453265" sldId="313"/>
            <ac:picMk id="12" creationId="{05DF7BD1-0319-4BC4-BC69-54B8C170EB20}"/>
          </ac:picMkLst>
        </pc:picChg>
      </pc:sldChg>
      <pc:sldChg chg="modSp add mod">
        <pc:chgData name="DEIGHTON, KEVIN D. (JSC-GA)[Jacobs Technology, Inc.]" userId="540a3c2b-b1ab-4f28-a3d4-273661ce6eb6" providerId="ADAL" clId="{EBAA0943-C34E-4A09-A72C-5C506CC5BEC9}" dt="2022-07-22T15:43:14.639" v="4916" actId="20577"/>
        <pc:sldMkLst>
          <pc:docMk/>
          <pc:sldMk cId="3038962889" sldId="314"/>
        </pc:sldMkLst>
        <pc:spChg chg="mod">
          <ac:chgData name="DEIGHTON, KEVIN D. (JSC-GA)[Jacobs Technology, Inc.]" userId="540a3c2b-b1ab-4f28-a3d4-273661ce6eb6" providerId="ADAL" clId="{EBAA0943-C34E-4A09-A72C-5C506CC5BEC9}" dt="2022-07-22T15:21:57.926" v="4901" actId="20577"/>
          <ac:spMkLst>
            <pc:docMk/>
            <pc:sldMk cId="3038962889" sldId="314"/>
            <ac:spMk id="2" creationId="{FE1AA1BF-47DA-4457-94BF-6EBBD1A66F82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5:43:14.639" v="4916" actId="20577"/>
          <ac:spMkLst>
            <pc:docMk/>
            <pc:sldMk cId="3038962889" sldId="314"/>
            <ac:spMk id="3" creationId="{F20B345D-7D9A-4014-930B-A3E3FDB2052A}"/>
          </ac:spMkLst>
        </pc:spChg>
      </pc:sldChg>
      <pc:sldChg chg="modSp add mod">
        <pc:chgData name="DEIGHTON, KEVIN D. (JSC-GA)[Jacobs Technology, Inc.]" userId="540a3c2b-b1ab-4f28-a3d4-273661ce6eb6" providerId="ADAL" clId="{EBAA0943-C34E-4A09-A72C-5C506CC5BEC9}" dt="2022-07-22T15:48:59.734" v="4970" actId="20577"/>
        <pc:sldMkLst>
          <pc:docMk/>
          <pc:sldMk cId="279854212" sldId="315"/>
        </pc:sldMkLst>
        <pc:spChg chg="mod">
          <ac:chgData name="DEIGHTON, KEVIN D. (JSC-GA)[Jacobs Technology, Inc.]" userId="540a3c2b-b1ab-4f28-a3d4-273661ce6eb6" providerId="ADAL" clId="{EBAA0943-C34E-4A09-A72C-5C506CC5BEC9}" dt="2022-07-22T15:48:40.377" v="4946" actId="20577"/>
          <ac:spMkLst>
            <pc:docMk/>
            <pc:sldMk cId="279854212" sldId="315"/>
            <ac:spMk id="2" creationId="{FE1AA1BF-47DA-4457-94BF-6EBBD1A66F82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5:48:59.734" v="4970" actId="20577"/>
          <ac:spMkLst>
            <pc:docMk/>
            <pc:sldMk cId="279854212" sldId="315"/>
            <ac:spMk id="3" creationId="{F20B345D-7D9A-4014-930B-A3E3FDB2052A}"/>
          </ac:spMkLst>
        </pc:spChg>
      </pc:sldChg>
      <pc:sldChg chg="addSp delSp modSp add mod">
        <pc:chgData name="DEIGHTON, KEVIN D. (JSC-GA)[Jacobs Technology, Inc.]" userId="540a3c2b-b1ab-4f28-a3d4-273661ce6eb6" providerId="ADAL" clId="{EBAA0943-C34E-4A09-A72C-5C506CC5BEC9}" dt="2022-07-22T15:56:11.219" v="5092" actId="478"/>
        <pc:sldMkLst>
          <pc:docMk/>
          <pc:sldMk cId="2168047014" sldId="316"/>
        </pc:sldMkLst>
        <pc:spChg chg="mod">
          <ac:chgData name="DEIGHTON, KEVIN D. (JSC-GA)[Jacobs Technology, Inc.]" userId="540a3c2b-b1ab-4f28-a3d4-273661ce6eb6" providerId="ADAL" clId="{EBAA0943-C34E-4A09-A72C-5C506CC5BEC9}" dt="2022-07-22T15:49:57.258" v="4973"/>
          <ac:spMkLst>
            <pc:docMk/>
            <pc:sldMk cId="2168047014" sldId="316"/>
            <ac:spMk id="2" creationId="{361FC1DE-D66F-49F9-BA7D-AB70CB1B5F12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5:54:40.656" v="5072" actId="478"/>
          <ac:spMkLst>
            <pc:docMk/>
            <pc:sldMk cId="2168047014" sldId="316"/>
            <ac:spMk id="14" creationId="{49E7A934-A808-4A34-985D-32DAFFC7D0D1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5:54:37.534" v="5071" actId="20577"/>
          <ac:spMkLst>
            <pc:docMk/>
            <pc:sldMk cId="2168047014" sldId="316"/>
            <ac:spMk id="22" creationId="{1F7A5A6B-BD36-479C-B0AF-D25C1E98E166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5:53:36.221" v="5059" actId="1076"/>
          <ac:spMkLst>
            <pc:docMk/>
            <pc:sldMk cId="2168047014" sldId="316"/>
            <ac:spMk id="23" creationId="{36D9A4FB-7083-40A3-A12C-2044047BC07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5:55:26.266" v="5082"/>
          <ac:spMkLst>
            <pc:docMk/>
            <pc:sldMk cId="2168047014" sldId="316"/>
            <ac:spMk id="24" creationId="{670F76D2-34C0-4645-92F0-BFDDB56E226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5:53:41.632" v="5060" actId="1076"/>
          <ac:spMkLst>
            <pc:docMk/>
            <pc:sldMk cId="2168047014" sldId="316"/>
            <ac:spMk id="25" creationId="{BD839D6D-CC2E-43BF-9E9E-F83F1F121AA8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5:53:34.069" v="5058" actId="1076"/>
          <ac:spMkLst>
            <pc:docMk/>
            <pc:sldMk cId="2168047014" sldId="316"/>
            <ac:spMk id="26" creationId="{5203BE21-2011-48E9-84EB-2C3CCD2DC272}"/>
          </ac:spMkLst>
        </pc:spChg>
        <pc:graphicFrameChg chg="add del mod modGraphic">
          <ac:chgData name="DEIGHTON, KEVIN D. (JSC-GA)[Jacobs Technology, Inc.]" userId="540a3c2b-b1ab-4f28-a3d4-273661ce6eb6" providerId="ADAL" clId="{EBAA0943-C34E-4A09-A72C-5C506CC5BEC9}" dt="2022-07-22T15:56:11.219" v="5092" actId="478"/>
          <ac:graphicFrameMkLst>
            <pc:docMk/>
            <pc:sldMk cId="2168047014" sldId="316"/>
            <ac:graphicFrameMk id="28" creationId="{DEE5DA22-A49A-45D8-BBE5-78070F3BAF05}"/>
          </ac:graphicFrameMkLst>
        </pc:graphicFrameChg>
        <pc:picChg chg="del">
          <ac:chgData name="DEIGHTON, KEVIN D. (JSC-GA)[Jacobs Technology, Inc.]" userId="540a3c2b-b1ab-4f28-a3d4-273661ce6eb6" providerId="ADAL" clId="{EBAA0943-C34E-4A09-A72C-5C506CC5BEC9}" dt="2022-07-22T15:49:48.989" v="4972" actId="478"/>
          <ac:picMkLst>
            <pc:docMk/>
            <pc:sldMk cId="2168047014" sldId="316"/>
            <ac:picMk id="5" creationId="{20DC9843-2AC2-4128-91B3-E364B716821C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2T15:54:40.656" v="5072" actId="478"/>
          <ac:picMkLst>
            <pc:docMk/>
            <pc:sldMk cId="2168047014" sldId="316"/>
            <ac:picMk id="6" creationId="{51C26E49-DFB3-4EAB-B3BA-91931978B194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2T15:52:59.784" v="5021" actId="14100"/>
          <ac:picMkLst>
            <pc:docMk/>
            <pc:sldMk cId="2168047014" sldId="316"/>
            <ac:picMk id="27" creationId="{DF2B6742-F6C7-4DC6-9A44-44A31E77BAE3}"/>
          </ac:picMkLst>
        </pc:picChg>
      </pc:sldChg>
      <pc:sldChg chg="addSp delSp modSp add mod">
        <pc:chgData name="DEIGHTON, KEVIN D. (JSC-GA)[Jacobs Technology, Inc.]" userId="540a3c2b-b1ab-4f28-a3d4-273661ce6eb6" providerId="ADAL" clId="{EBAA0943-C34E-4A09-A72C-5C506CC5BEC9}" dt="2022-07-22T15:59:53.416" v="5172" actId="1076"/>
        <pc:sldMkLst>
          <pc:docMk/>
          <pc:sldMk cId="3672443445" sldId="317"/>
        </pc:sldMkLst>
        <pc:spChg chg="mod">
          <ac:chgData name="DEIGHTON, KEVIN D. (JSC-GA)[Jacobs Technology, Inc.]" userId="540a3c2b-b1ab-4f28-a3d4-273661ce6eb6" providerId="ADAL" clId="{EBAA0943-C34E-4A09-A72C-5C506CC5BEC9}" dt="2022-07-22T15:50:08.725" v="4977"/>
          <ac:spMkLst>
            <pc:docMk/>
            <pc:sldMk cId="3672443445" sldId="317"/>
            <ac:spMk id="2" creationId="{361FC1DE-D66F-49F9-BA7D-AB70CB1B5F12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5:58:51.232" v="5164" actId="478"/>
          <ac:spMkLst>
            <pc:docMk/>
            <pc:sldMk cId="3672443445" sldId="317"/>
            <ac:spMk id="21" creationId="{4C3657E8-7377-4217-BBB6-3F9DCDF2DFF3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5:58:35.092" v="5158" actId="20577"/>
          <ac:spMkLst>
            <pc:docMk/>
            <pc:sldMk cId="3672443445" sldId="317"/>
            <ac:spMk id="22" creationId="{1F7A5A6B-BD36-479C-B0AF-D25C1E98E166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5:59:36.419" v="5167" actId="1076"/>
          <ac:spMkLst>
            <pc:docMk/>
            <pc:sldMk cId="3672443445" sldId="317"/>
            <ac:spMk id="23" creationId="{36D9A4FB-7083-40A3-A12C-2044047BC07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5:59:53.416" v="5172" actId="1076"/>
          <ac:spMkLst>
            <pc:docMk/>
            <pc:sldMk cId="3672443445" sldId="317"/>
            <ac:spMk id="24" creationId="{670F76D2-34C0-4645-92F0-BFDDB56E226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5:59:53.416" v="5172" actId="1076"/>
          <ac:spMkLst>
            <pc:docMk/>
            <pc:sldMk cId="3672443445" sldId="317"/>
            <ac:spMk id="25" creationId="{BD839D6D-CC2E-43BF-9E9E-F83F1F121AA8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5:57:17.753" v="5134" actId="20577"/>
          <ac:spMkLst>
            <pc:docMk/>
            <pc:sldMk cId="3672443445" sldId="317"/>
            <ac:spMk id="26" creationId="{5203BE21-2011-48E9-84EB-2C3CCD2DC272}"/>
          </ac:spMkLst>
        </pc:spChg>
        <pc:picChg chg="del">
          <ac:chgData name="DEIGHTON, KEVIN D. (JSC-GA)[Jacobs Technology, Inc.]" userId="540a3c2b-b1ab-4f28-a3d4-273661ce6eb6" providerId="ADAL" clId="{EBAA0943-C34E-4A09-A72C-5C506CC5BEC9}" dt="2022-07-22T15:58:51.232" v="5164" actId="478"/>
          <ac:picMkLst>
            <pc:docMk/>
            <pc:sldMk cId="3672443445" sldId="317"/>
            <ac:picMk id="13" creationId="{019EC061-9215-475E-A7EA-80C6587369C9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2T15:59:46.624" v="5171" actId="1076"/>
          <ac:picMkLst>
            <pc:docMk/>
            <pc:sldMk cId="3672443445" sldId="317"/>
            <ac:picMk id="27" creationId="{90288B66-B712-43BE-8925-368225808CDC}"/>
          </ac:picMkLst>
        </pc:picChg>
      </pc:sldChg>
      <pc:sldChg chg="addSp delSp modSp add mod">
        <pc:chgData name="DEIGHTON, KEVIN D. (JSC-GA)[Jacobs Technology, Inc.]" userId="540a3c2b-b1ab-4f28-a3d4-273661ce6eb6" providerId="ADAL" clId="{EBAA0943-C34E-4A09-A72C-5C506CC5BEC9}" dt="2022-07-22T18:17:13.601" v="8675" actId="207"/>
        <pc:sldMkLst>
          <pc:docMk/>
          <pc:sldMk cId="1373289824" sldId="318"/>
        </pc:sldMkLst>
        <pc:spChg chg="mod">
          <ac:chgData name="DEIGHTON, KEVIN D. (JSC-GA)[Jacobs Technology, Inc.]" userId="540a3c2b-b1ab-4f28-a3d4-273661ce6eb6" providerId="ADAL" clId="{EBAA0943-C34E-4A09-A72C-5C506CC5BEC9}" dt="2022-07-22T15:50:16.439" v="4978"/>
          <ac:spMkLst>
            <pc:docMk/>
            <pc:sldMk cId="1373289824" sldId="318"/>
            <ac:spMk id="2" creationId="{361FC1DE-D66F-49F9-BA7D-AB70CB1B5F12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02:11.714" v="5246" actId="478"/>
          <ac:spMkLst>
            <pc:docMk/>
            <pc:sldMk cId="1373289824" sldId="318"/>
            <ac:spMk id="14" creationId="{49E7A934-A808-4A34-985D-32DAFFC7D0D1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02:14.531" v="5247" actId="478"/>
          <ac:spMkLst>
            <pc:docMk/>
            <pc:sldMk cId="1373289824" sldId="318"/>
            <ac:spMk id="17" creationId="{F6AD88D1-F10E-4F01-AA57-CD4B34707124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02:19.419" v="5248" actId="478"/>
          <ac:spMkLst>
            <pc:docMk/>
            <pc:sldMk cId="1373289824" sldId="318"/>
            <ac:spMk id="20" creationId="{FD8A92C6-F130-47F8-BF18-957817D03C06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02:19.419" v="5248" actId="478"/>
          <ac:spMkLst>
            <pc:docMk/>
            <pc:sldMk cId="1373289824" sldId="318"/>
            <ac:spMk id="21" creationId="{4C3657E8-7377-4217-BBB6-3F9DCDF2DFF3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06:37.441" v="5380" actId="20577"/>
          <ac:spMkLst>
            <pc:docMk/>
            <pc:sldMk cId="1373289824" sldId="318"/>
            <ac:spMk id="22" creationId="{1F7A5A6B-BD36-479C-B0AF-D25C1E98E166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12:22.266" v="5487" actId="1076"/>
          <ac:spMkLst>
            <pc:docMk/>
            <pc:sldMk cId="1373289824" sldId="318"/>
            <ac:spMk id="23" creationId="{36D9A4FB-7083-40A3-A12C-2044047BC07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11:51.639" v="5478" actId="1076"/>
          <ac:spMkLst>
            <pc:docMk/>
            <pc:sldMk cId="1373289824" sldId="318"/>
            <ac:spMk id="24" creationId="{670F76D2-34C0-4645-92F0-BFDDB56E226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11:49.116" v="5477" actId="1076"/>
          <ac:spMkLst>
            <pc:docMk/>
            <pc:sldMk cId="1373289824" sldId="318"/>
            <ac:spMk id="25" creationId="{BD839D6D-CC2E-43BF-9E9E-F83F1F121AA8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00:56.741" v="5176" actId="478"/>
          <ac:spMkLst>
            <pc:docMk/>
            <pc:sldMk cId="1373289824" sldId="318"/>
            <ac:spMk id="26" creationId="{5203BE21-2011-48E9-84EB-2C3CCD2DC27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01:01.536" v="5177"/>
          <ac:spMkLst>
            <pc:docMk/>
            <pc:sldMk cId="1373289824" sldId="318"/>
            <ac:spMk id="29" creationId="{5DF2964A-A08F-4ABD-BD85-A81CE177E870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11:53.727" v="5479" actId="1076"/>
          <ac:spMkLst>
            <pc:docMk/>
            <pc:sldMk cId="1373289824" sldId="318"/>
            <ac:spMk id="30" creationId="{50CA93B7-1F94-4D55-93AC-6882D7FA9C9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8:17:13.601" v="8675" actId="207"/>
          <ac:spMkLst>
            <pc:docMk/>
            <pc:sldMk cId="1373289824" sldId="318"/>
            <ac:spMk id="31" creationId="{F95BD4AF-CC10-4B33-B570-A42836FA3D3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06:54.271" v="5392" actId="20577"/>
          <ac:spMkLst>
            <pc:docMk/>
            <pc:sldMk cId="1373289824" sldId="318"/>
            <ac:spMk id="32" creationId="{91ABD03F-4592-4FEF-9357-E5C8012DB8DB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05:36.061" v="5357" actId="1076"/>
          <ac:spMkLst>
            <pc:docMk/>
            <pc:sldMk cId="1373289824" sldId="318"/>
            <ac:spMk id="33" creationId="{54F34510-2827-4D9E-8505-FAB67548C41B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6:07:49.566" v="5423" actId="478"/>
          <ac:spMkLst>
            <pc:docMk/>
            <pc:sldMk cId="1373289824" sldId="318"/>
            <ac:spMk id="34" creationId="{41584B27-B40C-4A61-B2E3-2AE59E4DBFF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13:08.160" v="5500" actId="1076"/>
          <ac:spMkLst>
            <pc:docMk/>
            <pc:sldMk cId="1373289824" sldId="318"/>
            <ac:spMk id="36" creationId="{A4E74A09-A5B1-4CE6-BC44-ED92CE15A57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13:06.303" v="5499" actId="1076"/>
          <ac:spMkLst>
            <pc:docMk/>
            <pc:sldMk cId="1373289824" sldId="318"/>
            <ac:spMk id="37" creationId="{B9867911-6A64-4EA1-A0A7-7C9BF7C0D0C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13:11.765" v="5501" actId="1076"/>
          <ac:spMkLst>
            <pc:docMk/>
            <pc:sldMk cId="1373289824" sldId="318"/>
            <ac:spMk id="38" creationId="{51CFD21F-6D03-454A-8030-ECD3DD6E391B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13:22.986" v="5504" actId="1076"/>
          <ac:spMkLst>
            <pc:docMk/>
            <pc:sldMk cId="1373289824" sldId="318"/>
            <ac:spMk id="39" creationId="{7451DAA0-1D57-4979-82AE-3856C4D13370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13:22.986" v="5504" actId="1076"/>
          <ac:spMkLst>
            <pc:docMk/>
            <pc:sldMk cId="1373289824" sldId="318"/>
            <ac:spMk id="40" creationId="{EF2CB4CF-AA48-4C46-A9BA-AAAC58E90A6E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11:46.581" v="5476" actId="1076"/>
          <ac:spMkLst>
            <pc:docMk/>
            <pc:sldMk cId="1373289824" sldId="318"/>
            <ac:spMk id="41" creationId="{B496BD19-EC1A-41A1-98B4-4F3C7DE751FA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12:12.780" v="5485" actId="1076"/>
          <ac:spMkLst>
            <pc:docMk/>
            <pc:sldMk cId="1373289824" sldId="318"/>
            <ac:spMk id="42" creationId="{639C6B76-5D67-4464-9516-C979C51E360D}"/>
          </ac:spMkLst>
        </pc:spChg>
        <pc:spChg chg="add del">
          <ac:chgData name="DEIGHTON, KEVIN D. (JSC-GA)[Jacobs Technology, Inc.]" userId="540a3c2b-b1ab-4f28-a3d4-273661ce6eb6" providerId="ADAL" clId="{EBAA0943-C34E-4A09-A72C-5C506CC5BEC9}" dt="2022-07-22T18:17:09.007" v="8673" actId="478"/>
          <ac:spMkLst>
            <pc:docMk/>
            <pc:sldMk cId="1373289824" sldId="318"/>
            <ac:spMk id="43" creationId="{C8E92054-2119-4A5E-8C89-EE696FA39BC2}"/>
          </ac:spMkLst>
        </pc:spChg>
        <pc:graphicFrameChg chg="add del mod">
          <ac:chgData name="DEIGHTON, KEVIN D. (JSC-GA)[Jacobs Technology, Inc.]" userId="540a3c2b-b1ab-4f28-a3d4-273661ce6eb6" providerId="ADAL" clId="{EBAA0943-C34E-4A09-A72C-5C506CC5BEC9}" dt="2022-07-22T16:08:51.979" v="5428" actId="478"/>
          <ac:graphicFrameMkLst>
            <pc:docMk/>
            <pc:sldMk cId="1373289824" sldId="318"/>
            <ac:graphicFrameMk id="5" creationId="{064ECC52-2D92-4061-9A99-1A795550C95B}"/>
          </ac:graphicFrameMkLst>
        </pc:graphicFrameChg>
        <pc:graphicFrameChg chg="add del mod">
          <ac:chgData name="DEIGHTON, KEVIN D. (JSC-GA)[Jacobs Technology, Inc.]" userId="540a3c2b-b1ab-4f28-a3d4-273661ce6eb6" providerId="ADAL" clId="{EBAA0943-C34E-4A09-A72C-5C506CC5BEC9}" dt="2022-07-22T16:09:46.347" v="5446" actId="478"/>
          <ac:graphicFrameMkLst>
            <pc:docMk/>
            <pc:sldMk cId="1373289824" sldId="318"/>
            <ac:graphicFrameMk id="35" creationId="{0AC765D7-EEB7-4DFC-BE61-71AB88F81E54}"/>
          </ac:graphicFrameMkLst>
        </pc:graphicFrameChg>
        <pc:picChg chg="del">
          <ac:chgData name="DEIGHTON, KEVIN D. (JSC-GA)[Jacobs Technology, Inc.]" userId="540a3c2b-b1ab-4f28-a3d4-273661ce6eb6" providerId="ADAL" clId="{EBAA0943-C34E-4A09-A72C-5C506CC5BEC9}" dt="2022-07-22T16:02:11.714" v="5246" actId="478"/>
          <ac:picMkLst>
            <pc:docMk/>
            <pc:sldMk cId="1373289824" sldId="318"/>
            <ac:picMk id="6" creationId="{51C26E49-DFB3-4EAB-B3BA-91931978B194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2T16:02:14.531" v="5247" actId="478"/>
          <ac:picMkLst>
            <pc:docMk/>
            <pc:sldMk cId="1373289824" sldId="318"/>
            <ac:picMk id="9" creationId="{ECC2D63F-8D12-4B79-AB37-EE2B557F7C88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2T16:02:19.419" v="5248" actId="478"/>
          <ac:picMkLst>
            <pc:docMk/>
            <pc:sldMk cId="1373289824" sldId="318"/>
            <ac:picMk id="12" creationId="{487FBADB-AF31-49A4-A65D-A4A2C2C49F96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2T16:02:19.419" v="5248" actId="478"/>
          <ac:picMkLst>
            <pc:docMk/>
            <pc:sldMk cId="1373289824" sldId="318"/>
            <ac:picMk id="13" creationId="{019EC061-9215-475E-A7EA-80C6587369C9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2T16:13:03.451" v="5498" actId="1076"/>
          <ac:picMkLst>
            <pc:docMk/>
            <pc:sldMk cId="1373289824" sldId="318"/>
            <ac:picMk id="27" creationId="{02A22617-87D4-414C-9D46-58D1ABC23470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2T16:13:22.986" v="5504" actId="1076"/>
          <ac:picMkLst>
            <pc:docMk/>
            <pc:sldMk cId="1373289824" sldId="318"/>
            <ac:picMk id="28" creationId="{062A0C16-4ACA-44C7-94DB-9A07D7C1E9B3}"/>
          </ac:picMkLst>
        </pc:picChg>
      </pc:sldChg>
      <pc:sldChg chg="addSp delSp modSp add mod">
        <pc:chgData name="DEIGHTON, KEVIN D. (JSC-GA)[Jacobs Technology, Inc.]" userId="540a3c2b-b1ab-4f28-a3d4-273661ce6eb6" providerId="ADAL" clId="{EBAA0943-C34E-4A09-A72C-5C506CC5BEC9}" dt="2022-07-22T16:15:07.090" v="5539" actId="1076"/>
        <pc:sldMkLst>
          <pc:docMk/>
          <pc:sldMk cId="7052225" sldId="319"/>
        </pc:sldMkLst>
        <pc:spChg chg="mod">
          <ac:chgData name="DEIGHTON, KEVIN D. (JSC-GA)[Jacobs Technology, Inc.]" userId="540a3c2b-b1ab-4f28-a3d4-273661ce6eb6" providerId="ADAL" clId="{EBAA0943-C34E-4A09-A72C-5C506CC5BEC9}" dt="2022-07-22T15:50:21.362" v="4985" actId="20577"/>
          <ac:spMkLst>
            <pc:docMk/>
            <pc:sldMk cId="7052225" sldId="319"/>
            <ac:spMk id="2" creationId="{361FC1DE-D66F-49F9-BA7D-AB70CB1B5F12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14:46.394" v="5531" actId="478"/>
          <ac:spMkLst>
            <pc:docMk/>
            <pc:sldMk cId="7052225" sldId="319"/>
            <ac:spMk id="14" creationId="{49E7A934-A808-4A34-985D-32DAFFC7D0D1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14:46.394" v="5531" actId="478"/>
          <ac:spMkLst>
            <pc:docMk/>
            <pc:sldMk cId="7052225" sldId="319"/>
            <ac:spMk id="15" creationId="{47601B7A-7D9F-4835-944E-DE2503B80A06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14:49.099" v="5532" actId="478"/>
          <ac:spMkLst>
            <pc:docMk/>
            <pc:sldMk cId="7052225" sldId="319"/>
            <ac:spMk id="19" creationId="{896442E4-2D09-4F69-924C-09B5422B2781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14:49.099" v="5532" actId="478"/>
          <ac:spMkLst>
            <pc:docMk/>
            <pc:sldMk cId="7052225" sldId="319"/>
            <ac:spMk id="20" creationId="{FD8A92C6-F130-47F8-BF18-957817D03C06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14:49.099" v="5532" actId="478"/>
          <ac:spMkLst>
            <pc:docMk/>
            <pc:sldMk cId="7052225" sldId="319"/>
            <ac:spMk id="21" creationId="{4C3657E8-7377-4217-BBB6-3F9DCDF2DFF3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14:43.119" v="5530" actId="20577"/>
          <ac:spMkLst>
            <pc:docMk/>
            <pc:sldMk cId="7052225" sldId="319"/>
            <ac:spMk id="22" creationId="{1F7A5A6B-BD36-479C-B0AF-D25C1E98E166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14:55.157" v="5534" actId="1076"/>
          <ac:spMkLst>
            <pc:docMk/>
            <pc:sldMk cId="7052225" sldId="319"/>
            <ac:spMk id="23" creationId="{36D9A4FB-7083-40A3-A12C-2044047BC07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14:59.592" v="5535" actId="1076"/>
          <ac:spMkLst>
            <pc:docMk/>
            <pc:sldMk cId="7052225" sldId="319"/>
            <ac:spMk id="24" creationId="{670F76D2-34C0-4645-92F0-BFDDB56E226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14:59.592" v="5535" actId="1076"/>
          <ac:spMkLst>
            <pc:docMk/>
            <pc:sldMk cId="7052225" sldId="319"/>
            <ac:spMk id="25" creationId="{BD839D6D-CC2E-43BF-9E9E-F83F1F121AA8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01:03.992" v="5178" actId="478"/>
          <ac:spMkLst>
            <pc:docMk/>
            <pc:sldMk cId="7052225" sldId="319"/>
            <ac:spMk id="26" creationId="{5203BE21-2011-48E9-84EB-2C3CCD2DC27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01:56.600" v="5244" actId="20577"/>
          <ac:spMkLst>
            <pc:docMk/>
            <pc:sldMk cId="7052225" sldId="319"/>
            <ac:spMk id="28" creationId="{AA5D7A8F-98F1-4EAC-8A33-5D3B548C2188}"/>
          </ac:spMkLst>
        </pc:spChg>
        <pc:picChg chg="del">
          <ac:chgData name="DEIGHTON, KEVIN D. (JSC-GA)[Jacobs Technology, Inc.]" userId="540a3c2b-b1ab-4f28-a3d4-273661ce6eb6" providerId="ADAL" clId="{EBAA0943-C34E-4A09-A72C-5C506CC5BEC9}" dt="2022-07-22T16:14:46.394" v="5531" actId="478"/>
          <ac:picMkLst>
            <pc:docMk/>
            <pc:sldMk cId="7052225" sldId="319"/>
            <ac:picMk id="6" creationId="{51C26E49-DFB3-4EAB-B3BA-91931978B194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2T16:14:46.394" v="5531" actId="478"/>
          <ac:picMkLst>
            <pc:docMk/>
            <pc:sldMk cId="7052225" sldId="319"/>
            <ac:picMk id="7" creationId="{07CB6BE7-E27F-42FB-8CE7-20A5A17DD543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2T16:14:49.969" v="5533" actId="478"/>
          <ac:picMkLst>
            <pc:docMk/>
            <pc:sldMk cId="7052225" sldId="319"/>
            <ac:picMk id="11" creationId="{01A6EC66-A059-415E-9F48-6D1AC00990B3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2T16:14:49.099" v="5532" actId="478"/>
          <ac:picMkLst>
            <pc:docMk/>
            <pc:sldMk cId="7052225" sldId="319"/>
            <ac:picMk id="12" creationId="{487FBADB-AF31-49A4-A65D-A4A2C2C49F96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2T16:14:49.099" v="5532" actId="478"/>
          <ac:picMkLst>
            <pc:docMk/>
            <pc:sldMk cId="7052225" sldId="319"/>
            <ac:picMk id="13" creationId="{019EC061-9215-475E-A7EA-80C6587369C9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2T16:15:07.090" v="5539" actId="1076"/>
          <ac:picMkLst>
            <pc:docMk/>
            <pc:sldMk cId="7052225" sldId="319"/>
            <ac:picMk id="27" creationId="{BFCDB806-6FB9-4428-B166-26FBFD3969D5}"/>
          </ac:picMkLst>
        </pc:picChg>
      </pc:sldChg>
      <pc:sldChg chg="addSp delSp modSp new del mod modClrScheme chgLayout">
        <pc:chgData name="DEIGHTON, KEVIN D. (JSC-GA)[Jacobs Technology, Inc.]" userId="540a3c2b-b1ab-4f28-a3d4-273661ce6eb6" providerId="ADAL" clId="{EBAA0943-C34E-4A09-A72C-5C506CC5BEC9}" dt="2022-07-22T18:20:06.129" v="8735" actId="47"/>
        <pc:sldMkLst>
          <pc:docMk/>
          <pc:sldMk cId="990825828" sldId="320"/>
        </pc:sldMkLst>
        <pc:spChg chg="del mod ord">
          <ac:chgData name="DEIGHTON, KEVIN D. (JSC-GA)[Jacobs Technology, Inc.]" userId="540a3c2b-b1ab-4f28-a3d4-273661ce6eb6" providerId="ADAL" clId="{EBAA0943-C34E-4A09-A72C-5C506CC5BEC9}" dt="2022-07-22T16:32:38.095" v="5596" actId="700"/>
          <ac:spMkLst>
            <pc:docMk/>
            <pc:sldMk cId="990825828" sldId="320"/>
            <ac:spMk id="2" creationId="{6BFEDF89-BD68-4530-819B-F4FFDBA4ADAD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32:38.095" v="5596" actId="700"/>
          <ac:spMkLst>
            <pc:docMk/>
            <pc:sldMk cId="990825828" sldId="320"/>
            <ac:spMk id="3" creationId="{D97E6BA8-2EF1-4949-8DC7-1DD8F6CB5AE8}"/>
          </ac:spMkLst>
        </pc:spChg>
        <pc:spChg chg="mod ord">
          <ac:chgData name="DEIGHTON, KEVIN D. (JSC-GA)[Jacobs Technology, Inc.]" userId="540a3c2b-b1ab-4f28-a3d4-273661ce6eb6" providerId="ADAL" clId="{EBAA0943-C34E-4A09-A72C-5C506CC5BEC9}" dt="2022-07-22T16:32:38.095" v="5596" actId="700"/>
          <ac:spMkLst>
            <pc:docMk/>
            <pc:sldMk cId="990825828" sldId="320"/>
            <ac:spMk id="4" creationId="{5260074B-445E-46D4-B042-F65B73BAD8DD}"/>
          </ac:spMkLst>
        </pc:spChg>
        <pc:spChg chg="add mod ord">
          <ac:chgData name="DEIGHTON, KEVIN D. (JSC-GA)[Jacobs Technology, Inc.]" userId="540a3c2b-b1ab-4f28-a3d4-273661ce6eb6" providerId="ADAL" clId="{EBAA0943-C34E-4A09-A72C-5C506CC5BEC9}" dt="2022-07-22T16:35:49.626" v="5698" actId="20577"/>
          <ac:spMkLst>
            <pc:docMk/>
            <pc:sldMk cId="990825828" sldId="320"/>
            <ac:spMk id="5" creationId="{9DD350E0-581B-4CAD-A004-2686E96E418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43:02.143" v="5813" actId="1076"/>
          <ac:spMkLst>
            <pc:docMk/>
            <pc:sldMk cId="990825828" sldId="320"/>
            <ac:spMk id="9" creationId="{342F54D7-B592-4466-9538-872DE414FCE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43:02.143" v="5813" actId="1076"/>
          <ac:spMkLst>
            <pc:docMk/>
            <pc:sldMk cId="990825828" sldId="320"/>
            <ac:spMk id="10" creationId="{952E5485-4DEE-4471-9416-2568FEBBF98F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6:38:26.043" v="5750" actId="478"/>
          <ac:spMkLst>
            <pc:docMk/>
            <pc:sldMk cId="990825828" sldId="320"/>
            <ac:spMk id="12" creationId="{58FE785F-B146-4DE9-A1D8-36C03FD880CD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6:38:26.043" v="5750" actId="478"/>
          <ac:spMkLst>
            <pc:docMk/>
            <pc:sldMk cId="990825828" sldId="320"/>
            <ac:spMk id="13" creationId="{2A0E5A67-F1C5-4833-9D6A-9321A29E82D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43:02.143" v="5813" actId="1076"/>
          <ac:spMkLst>
            <pc:docMk/>
            <pc:sldMk cId="990825828" sldId="320"/>
            <ac:spMk id="14" creationId="{5DF37D15-CD94-42C6-9DD9-8CE6422C4A6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43:02.143" v="5813" actId="1076"/>
          <ac:spMkLst>
            <pc:docMk/>
            <pc:sldMk cId="990825828" sldId="320"/>
            <ac:spMk id="15" creationId="{291A2D41-2309-4A45-A05D-1DA3ED6AF6C3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42:54.690" v="5812"/>
          <ac:spMkLst>
            <pc:docMk/>
            <pc:sldMk cId="990825828" sldId="320"/>
            <ac:spMk id="16" creationId="{A9D09084-A176-4DA5-A57C-698A1FCE9C5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59:49.113" v="6467"/>
          <ac:spMkLst>
            <pc:docMk/>
            <pc:sldMk cId="990825828" sldId="320"/>
            <ac:spMk id="17" creationId="{5C1C3DB1-F67C-4F44-A49E-6C66B74AB248}"/>
          </ac:spMkLst>
        </pc:spChg>
        <pc:graphicFrameChg chg="add del mod">
          <ac:chgData name="DEIGHTON, KEVIN D. (JSC-GA)[Jacobs Technology, Inc.]" userId="540a3c2b-b1ab-4f28-a3d4-273661ce6eb6" providerId="ADAL" clId="{EBAA0943-C34E-4A09-A72C-5C506CC5BEC9}" dt="2022-07-22T16:32:54.123" v="5609"/>
          <ac:graphicFrameMkLst>
            <pc:docMk/>
            <pc:sldMk cId="990825828" sldId="320"/>
            <ac:graphicFrameMk id="6" creationId="{C2151B66-2153-429F-AEB2-A17D113B0B3F}"/>
          </ac:graphicFrameMkLst>
        </pc:graphicFrameChg>
        <pc:graphicFrameChg chg="add mod modGraphic">
          <ac:chgData name="DEIGHTON, KEVIN D. (JSC-GA)[Jacobs Technology, Inc.]" userId="540a3c2b-b1ab-4f28-a3d4-273661ce6eb6" providerId="ADAL" clId="{EBAA0943-C34E-4A09-A72C-5C506CC5BEC9}" dt="2022-07-22T16:43:02.143" v="5813" actId="1076"/>
          <ac:graphicFrameMkLst>
            <pc:docMk/>
            <pc:sldMk cId="990825828" sldId="320"/>
            <ac:graphicFrameMk id="7" creationId="{483BF148-CA90-45A0-8246-80855AADDC58}"/>
          </ac:graphicFrameMkLst>
        </pc:graphicFrameChg>
        <pc:graphicFrameChg chg="add del mod">
          <ac:chgData name="DEIGHTON, KEVIN D. (JSC-GA)[Jacobs Technology, Inc.]" userId="540a3c2b-b1ab-4f28-a3d4-273661ce6eb6" providerId="ADAL" clId="{EBAA0943-C34E-4A09-A72C-5C506CC5BEC9}" dt="2022-07-22T16:34:30.111" v="5659" actId="478"/>
          <ac:graphicFrameMkLst>
            <pc:docMk/>
            <pc:sldMk cId="990825828" sldId="320"/>
            <ac:graphicFrameMk id="8" creationId="{669F2032-8E2B-4DF5-B391-B1C26C4DCBA3}"/>
          </ac:graphicFrameMkLst>
        </pc:graphicFrameChg>
        <pc:graphicFrameChg chg="add del mod">
          <ac:chgData name="DEIGHTON, KEVIN D. (JSC-GA)[Jacobs Technology, Inc.]" userId="540a3c2b-b1ab-4f28-a3d4-273661ce6eb6" providerId="ADAL" clId="{EBAA0943-C34E-4A09-A72C-5C506CC5BEC9}" dt="2022-07-22T16:38:11.058" v="5745" actId="478"/>
          <ac:graphicFrameMkLst>
            <pc:docMk/>
            <pc:sldMk cId="990825828" sldId="320"/>
            <ac:graphicFrameMk id="11" creationId="{6D6DE6D3-DFDA-42C3-9E08-0374BAF99C05}"/>
          </ac:graphicFrameMkLst>
        </pc:graphicFrameChg>
      </pc:sldChg>
      <pc:sldChg chg="addSp delSp modSp add mod">
        <pc:chgData name="DEIGHTON, KEVIN D. (JSC-GA)[Jacobs Technology, Inc.]" userId="540a3c2b-b1ab-4f28-a3d4-273661ce6eb6" providerId="ADAL" clId="{EBAA0943-C34E-4A09-A72C-5C506CC5BEC9}" dt="2022-07-22T17:00:08.561" v="6471" actId="20577"/>
        <pc:sldMkLst>
          <pc:docMk/>
          <pc:sldMk cId="940409002" sldId="321"/>
        </pc:sldMkLst>
        <pc:spChg chg="add del">
          <ac:chgData name="DEIGHTON, KEVIN D. (JSC-GA)[Jacobs Technology, Inc.]" userId="540a3c2b-b1ab-4f28-a3d4-273661ce6eb6" providerId="ADAL" clId="{EBAA0943-C34E-4A09-A72C-5C506CC5BEC9}" dt="2022-07-22T16:42:52.388" v="5811" actId="21"/>
          <ac:spMkLst>
            <pc:docMk/>
            <pc:sldMk cId="940409002" sldId="321"/>
            <ac:spMk id="7" creationId="{84CA53FE-F312-4E46-9880-3D4457860624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43:08.133" v="5814" actId="1076"/>
          <ac:spMkLst>
            <pc:docMk/>
            <pc:sldMk cId="940409002" sldId="321"/>
            <ac:spMk id="8" creationId="{6CCE1761-1FEE-41C0-8816-02B9CD1C9405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39:53.242" v="5770" actId="478"/>
          <ac:spMkLst>
            <pc:docMk/>
            <pc:sldMk cId="940409002" sldId="321"/>
            <ac:spMk id="9" creationId="{88AA3D00-A0B0-4F55-8903-2D7A0E76901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00:08.561" v="6471" actId="20577"/>
          <ac:spMkLst>
            <pc:docMk/>
            <pc:sldMk cId="940409002" sldId="321"/>
            <ac:spMk id="10" creationId="{6EAB7596-A271-476F-A0D9-D1B6371F1FDC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59:00.520" v="6460" actId="1036"/>
          <ac:spMkLst>
            <pc:docMk/>
            <pc:sldMk cId="940409002" sldId="321"/>
            <ac:spMk id="16" creationId="{F17D29DA-529A-4D5A-820E-2EFB0C405C07}"/>
          </ac:spMkLst>
        </pc:spChg>
      </pc:sldChg>
      <pc:sldChg chg="addSp delSp modSp add mod">
        <pc:chgData name="DEIGHTON, KEVIN D. (JSC-GA)[Jacobs Technology, Inc.]" userId="540a3c2b-b1ab-4f28-a3d4-273661ce6eb6" providerId="ADAL" clId="{EBAA0943-C34E-4A09-A72C-5C506CC5BEC9}" dt="2022-07-22T16:54:13.260" v="6226" actId="1076"/>
        <pc:sldMkLst>
          <pc:docMk/>
          <pc:sldMk cId="3373269282" sldId="322"/>
        </pc:sldMkLst>
        <pc:spChg chg="mod">
          <ac:chgData name="DEIGHTON, KEVIN D. (JSC-GA)[Jacobs Technology, Inc.]" userId="540a3c2b-b1ab-4f28-a3d4-273661ce6eb6" providerId="ADAL" clId="{EBAA0943-C34E-4A09-A72C-5C506CC5BEC9}" dt="2022-07-22T16:48:49.982" v="6022"/>
          <ac:spMkLst>
            <pc:docMk/>
            <pc:sldMk cId="3373269282" sldId="322"/>
            <ac:spMk id="2" creationId="{D05FFFCE-6BF4-426F-A614-E2C9A143CB49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53:28.860" v="6160" actId="478"/>
          <ac:spMkLst>
            <pc:docMk/>
            <pc:sldMk cId="3373269282" sldId="322"/>
            <ac:spMk id="8" creationId="{81F09632-7BD2-49E8-A760-D37CE34C2E10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53:53.302" v="6189" actId="1076"/>
          <ac:spMkLst>
            <pc:docMk/>
            <pc:sldMk cId="3373269282" sldId="322"/>
            <ac:spMk id="11" creationId="{35CDC359-58A5-4C1B-A1EA-4E1DCDE7C026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53:33.926" v="6161" actId="478"/>
          <ac:spMkLst>
            <pc:docMk/>
            <pc:sldMk cId="3373269282" sldId="322"/>
            <ac:spMk id="12" creationId="{80910B9D-FBCC-4A18-A274-DCDE2FE0DD06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53:28.860" v="6160" actId="478"/>
          <ac:spMkLst>
            <pc:docMk/>
            <pc:sldMk cId="3373269282" sldId="322"/>
            <ac:spMk id="13" creationId="{4CCC24E2-314D-4F7A-9C4C-5E4647D1953F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54:13.260" v="6226" actId="1076"/>
          <ac:spMkLst>
            <pc:docMk/>
            <pc:sldMk cId="3373269282" sldId="322"/>
            <ac:spMk id="14" creationId="{DC4108C8-CA28-4983-A116-DD2079070EAF}"/>
          </ac:spMkLst>
        </pc:spChg>
        <pc:graphicFrameChg chg="add mod">
          <ac:chgData name="DEIGHTON, KEVIN D. (JSC-GA)[Jacobs Technology, Inc.]" userId="540a3c2b-b1ab-4f28-a3d4-273661ce6eb6" providerId="ADAL" clId="{EBAA0943-C34E-4A09-A72C-5C506CC5BEC9}" dt="2022-07-22T16:53:20.160" v="6155"/>
          <ac:graphicFrameMkLst>
            <pc:docMk/>
            <pc:sldMk cId="3373269282" sldId="322"/>
            <ac:graphicFrameMk id="16" creationId="{B7C3395D-0C32-44A0-AE45-DFE51FAED2E6}"/>
          </ac:graphicFrameMkLst>
        </pc:graphicFrameChg>
        <pc:picChg chg="add mod ord">
          <ac:chgData name="DEIGHTON, KEVIN D. (JSC-GA)[Jacobs Technology, Inc.]" userId="540a3c2b-b1ab-4f28-a3d4-273661ce6eb6" providerId="ADAL" clId="{EBAA0943-C34E-4A09-A72C-5C506CC5BEC9}" dt="2022-07-22T16:53:24.629" v="6158" actId="167"/>
          <ac:picMkLst>
            <pc:docMk/>
            <pc:sldMk cId="3373269282" sldId="322"/>
            <ac:picMk id="4" creationId="{28B88F5E-19EF-4F75-A8AB-A7E1A2844DA0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2T16:53:26.339" v="6159" actId="478"/>
          <ac:picMkLst>
            <pc:docMk/>
            <pc:sldMk cId="3373269282" sldId="322"/>
            <ac:picMk id="5" creationId="{3226EF6A-0CCA-4671-AA08-9F66853176F9}"/>
          </ac:picMkLst>
        </pc:picChg>
        <pc:cxnChg chg="del mod">
          <ac:chgData name="DEIGHTON, KEVIN D. (JSC-GA)[Jacobs Technology, Inc.]" userId="540a3c2b-b1ab-4f28-a3d4-273661ce6eb6" providerId="ADAL" clId="{EBAA0943-C34E-4A09-A72C-5C506CC5BEC9}" dt="2022-07-22T16:53:56.147" v="6190" actId="478"/>
          <ac:cxnSpMkLst>
            <pc:docMk/>
            <pc:sldMk cId="3373269282" sldId="322"/>
            <ac:cxnSpMk id="15" creationId="{DF981EFA-039F-4517-A450-01B13D4C4201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2T16:53:56.147" v="6190" actId="478"/>
          <ac:cxnSpMkLst>
            <pc:docMk/>
            <pc:sldMk cId="3373269282" sldId="322"/>
            <ac:cxnSpMk id="18" creationId="{FFCCF52E-A189-4634-8C42-0AF0EB4C154A}"/>
          </ac:cxnSpMkLst>
        </pc:cxnChg>
      </pc:sldChg>
      <pc:sldChg chg="addSp delSp modSp add mod">
        <pc:chgData name="DEIGHTON, KEVIN D. (JSC-GA)[Jacobs Technology, Inc.]" userId="540a3c2b-b1ab-4f28-a3d4-273661ce6eb6" providerId="ADAL" clId="{EBAA0943-C34E-4A09-A72C-5C506CC5BEC9}" dt="2022-07-22T18:25:03.134" v="8787" actId="14100"/>
        <pc:sldMkLst>
          <pc:docMk/>
          <pc:sldMk cId="3020634261" sldId="323"/>
        </pc:sldMkLst>
        <pc:spChg chg="mod">
          <ac:chgData name="DEIGHTON, KEVIN D. (JSC-GA)[Jacobs Technology, Inc.]" userId="540a3c2b-b1ab-4f28-a3d4-273661ce6eb6" providerId="ADAL" clId="{EBAA0943-C34E-4A09-A72C-5C506CC5BEC9}" dt="2022-07-22T16:48:53.535" v="6023"/>
          <ac:spMkLst>
            <pc:docMk/>
            <pc:sldMk cId="3020634261" sldId="323"/>
            <ac:spMk id="2" creationId="{D05FFFCE-6BF4-426F-A614-E2C9A143CB49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6:55:33.590" v="6275" actId="1076"/>
          <ac:spMkLst>
            <pc:docMk/>
            <pc:sldMk cId="3020634261" sldId="323"/>
            <ac:spMk id="6" creationId="{679B440D-C34C-435F-A174-0C2862493048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54:37.864" v="6236" actId="478"/>
          <ac:spMkLst>
            <pc:docMk/>
            <pc:sldMk cId="3020634261" sldId="323"/>
            <ac:spMk id="10" creationId="{DC954594-5014-48A7-8476-3BF902936AB4}"/>
          </ac:spMkLst>
        </pc:spChg>
        <pc:spChg chg="del">
          <ac:chgData name="DEIGHTON, KEVIN D. (JSC-GA)[Jacobs Technology, Inc.]" userId="540a3c2b-b1ab-4f28-a3d4-273661ce6eb6" providerId="ADAL" clId="{EBAA0943-C34E-4A09-A72C-5C506CC5BEC9}" dt="2022-07-22T16:55:12.183" v="6244" actId="478"/>
          <ac:spMkLst>
            <pc:docMk/>
            <pc:sldMk cId="3020634261" sldId="323"/>
            <ac:spMk id="13" creationId="{94ECD08B-D025-4311-B21E-515E390B6C2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6:55:28.441" v="6274" actId="20577"/>
          <ac:spMkLst>
            <pc:docMk/>
            <pc:sldMk cId="3020634261" sldId="323"/>
            <ac:spMk id="15" creationId="{0C37F651-4AE5-4EC0-BC77-7D57FD80174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8:25:03.134" v="8787" actId="14100"/>
          <ac:spMkLst>
            <pc:docMk/>
            <pc:sldMk cId="3020634261" sldId="323"/>
            <ac:spMk id="19" creationId="{38412EFF-295E-405B-8B1C-FB6135DB9174}"/>
          </ac:spMkLst>
        </pc:spChg>
        <pc:graphicFrameChg chg="add mod">
          <ac:chgData name="DEIGHTON, KEVIN D. (JSC-GA)[Jacobs Technology, Inc.]" userId="540a3c2b-b1ab-4f28-a3d4-273661ce6eb6" providerId="ADAL" clId="{EBAA0943-C34E-4A09-A72C-5C506CC5BEC9}" dt="2022-07-22T16:54:25.965" v="6231"/>
          <ac:graphicFrameMkLst>
            <pc:docMk/>
            <pc:sldMk cId="3020634261" sldId="323"/>
            <ac:graphicFrameMk id="12" creationId="{DDC9CDEE-0DC2-465B-BA67-0D63239E4411}"/>
          </ac:graphicFrameMkLst>
        </pc:graphicFrameChg>
        <pc:picChg chg="del">
          <ac:chgData name="DEIGHTON, KEVIN D. (JSC-GA)[Jacobs Technology, Inc.]" userId="540a3c2b-b1ab-4f28-a3d4-273661ce6eb6" providerId="ADAL" clId="{EBAA0943-C34E-4A09-A72C-5C506CC5BEC9}" dt="2022-07-22T16:54:33.308" v="6235" actId="478"/>
          <ac:picMkLst>
            <pc:docMk/>
            <pc:sldMk cId="3020634261" sldId="323"/>
            <ac:picMk id="4" creationId="{BFF08C4D-7B48-4FE8-95B7-1C4D1367523B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2T16:54:30.944" v="6234" actId="167"/>
          <ac:picMkLst>
            <pc:docMk/>
            <pc:sldMk cId="3020634261" sldId="323"/>
            <ac:picMk id="5" creationId="{71C372D5-37A0-4C1D-959A-94C23419192F}"/>
          </ac:picMkLst>
        </pc:picChg>
        <pc:cxnChg chg="mod">
          <ac:chgData name="DEIGHTON, KEVIN D. (JSC-GA)[Jacobs Technology, Inc.]" userId="540a3c2b-b1ab-4f28-a3d4-273661ce6eb6" providerId="ADAL" clId="{EBAA0943-C34E-4A09-A72C-5C506CC5BEC9}" dt="2022-07-22T16:55:39.719" v="6276" actId="14100"/>
          <ac:cxnSpMkLst>
            <pc:docMk/>
            <pc:sldMk cId="3020634261" sldId="323"/>
            <ac:cxnSpMk id="7" creationId="{CD9270D6-A5B4-4AD3-9ECA-4564A8D31C15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2T16:54:37.864" v="6236" actId="478"/>
          <ac:cxnSpMkLst>
            <pc:docMk/>
            <pc:sldMk cId="3020634261" sldId="323"/>
            <ac:cxnSpMk id="11" creationId="{78625494-979F-42CD-8C53-0EB60A88F83B}"/>
          </ac:cxnSpMkLst>
        </pc:cxnChg>
        <pc:cxnChg chg="del mod">
          <ac:chgData name="DEIGHTON, KEVIN D. (JSC-GA)[Jacobs Technology, Inc.]" userId="540a3c2b-b1ab-4f28-a3d4-273661ce6eb6" providerId="ADAL" clId="{EBAA0943-C34E-4A09-A72C-5C506CC5BEC9}" dt="2022-07-22T16:55:12.183" v="6244" actId="478"/>
          <ac:cxnSpMkLst>
            <pc:docMk/>
            <pc:sldMk cId="3020634261" sldId="323"/>
            <ac:cxnSpMk id="14" creationId="{7568ED69-7564-448D-816D-627117D9E679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6:55:28.441" v="6274" actId="20577"/>
          <ac:cxnSpMkLst>
            <pc:docMk/>
            <pc:sldMk cId="3020634261" sldId="323"/>
            <ac:cxnSpMk id="16" creationId="{B089D2BC-5856-4AC2-B367-FF9C608823CB}"/>
          </ac:cxnSpMkLst>
        </pc:cxnChg>
        <pc:cxnChg chg="del">
          <ac:chgData name="DEIGHTON, KEVIN D. (JSC-GA)[Jacobs Technology, Inc.]" userId="540a3c2b-b1ab-4f28-a3d4-273661ce6eb6" providerId="ADAL" clId="{EBAA0943-C34E-4A09-A72C-5C506CC5BEC9}" dt="2022-07-22T16:55:12.183" v="6244" actId="478"/>
          <ac:cxnSpMkLst>
            <pc:docMk/>
            <pc:sldMk cId="3020634261" sldId="323"/>
            <ac:cxnSpMk id="17" creationId="{B9C2810F-ED2A-4C74-89BA-81229748BBCC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6:55:28.441" v="6274" actId="20577"/>
          <ac:cxnSpMkLst>
            <pc:docMk/>
            <pc:sldMk cId="3020634261" sldId="323"/>
            <ac:cxnSpMk id="18" creationId="{02D3EA17-CA19-482D-BDCE-308FA70113DF}"/>
          </ac:cxnSpMkLst>
        </pc:cxnChg>
      </pc:sldChg>
      <pc:sldChg chg="addSp delSp modSp new mod">
        <pc:chgData name="DEIGHTON, KEVIN D. (JSC-GA)[Jacobs Technology, Inc.]" userId="540a3c2b-b1ab-4f28-a3d4-273661ce6eb6" providerId="ADAL" clId="{EBAA0943-C34E-4A09-A72C-5C506CC5BEC9}" dt="2022-07-22T18:23:31.350" v="8782" actId="20577"/>
        <pc:sldMkLst>
          <pc:docMk/>
          <pc:sldMk cId="2451099571" sldId="324"/>
        </pc:sldMkLst>
        <pc:spChg chg="mod">
          <ac:chgData name="DEIGHTON, KEVIN D. (JSC-GA)[Jacobs Technology, Inc.]" userId="540a3c2b-b1ab-4f28-a3d4-273661ce6eb6" providerId="ADAL" clId="{EBAA0943-C34E-4A09-A72C-5C506CC5BEC9}" dt="2022-07-22T16:57:44.534" v="6442" actId="20577"/>
          <ac:spMkLst>
            <pc:docMk/>
            <pc:sldMk cId="2451099571" sldId="324"/>
            <ac:spMk id="2" creationId="{0D707581-4E4F-4F04-AB9F-E0985F860FC1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7:24:52.908" v="6817" actId="1076"/>
          <ac:spMkLst>
            <pc:docMk/>
            <pc:sldMk cId="2451099571" sldId="324"/>
            <ac:spMk id="3" creationId="{065B4307-CAA0-4BFB-BAA2-E44FA912A101}"/>
          </ac:spMkLst>
        </pc:spChg>
        <pc:spChg chg="add mod ord">
          <ac:chgData name="DEIGHTON, KEVIN D. (JSC-GA)[Jacobs Technology, Inc.]" userId="540a3c2b-b1ab-4f28-a3d4-273661ce6eb6" providerId="ADAL" clId="{EBAA0943-C34E-4A09-A72C-5C506CC5BEC9}" dt="2022-07-22T17:22:45.598" v="6748" actId="1076"/>
          <ac:spMkLst>
            <pc:docMk/>
            <pc:sldMk cId="2451099571" sldId="324"/>
            <ac:spMk id="7" creationId="{EBF38702-5568-4AE0-9FFC-3DE23D8192A3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7:23:47.112" v="6761" actId="478"/>
          <ac:spMkLst>
            <pc:docMk/>
            <pc:sldMk cId="2451099571" sldId="324"/>
            <ac:spMk id="8" creationId="{EA024EC7-48FF-42DD-8276-81BCFA869080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7:23:47.112" v="6761" actId="478"/>
          <ac:spMkLst>
            <pc:docMk/>
            <pc:sldMk cId="2451099571" sldId="324"/>
            <ac:spMk id="9" creationId="{A24CEFBE-8F92-47C4-9107-37D8F61BFAD8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7:23:47.112" v="6761" actId="478"/>
          <ac:spMkLst>
            <pc:docMk/>
            <pc:sldMk cId="2451099571" sldId="324"/>
            <ac:spMk id="10" creationId="{107D23E8-CD17-43C8-A75C-ED379D316FE9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7:23:47.112" v="6761" actId="478"/>
          <ac:spMkLst>
            <pc:docMk/>
            <pc:sldMk cId="2451099571" sldId="324"/>
            <ac:spMk id="11" creationId="{4B6BA05F-D8AE-4F42-A5A2-D2F6AB248BF1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7:23:47.112" v="6761" actId="478"/>
          <ac:spMkLst>
            <pc:docMk/>
            <pc:sldMk cId="2451099571" sldId="324"/>
            <ac:spMk id="12" creationId="{CF4C7639-33EA-4D60-97E0-FA3C37EF67C3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7:23:47.112" v="6761" actId="478"/>
          <ac:spMkLst>
            <pc:docMk/>
            <pc:sldMk cId="2451099571" sldId="324"/>
            <ac:spMk id="13" creationId="{A1923150-7963-4FA7-BC81-ADF9F712BD0F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7:23:47.112" v="6761" actId="478"/>
          <ac:spMkLst>
            <pc:docMk/>
            <pc:sldMk cId="2451099571" sldId="324"/>
            <ac:spMk id="14" creationId="{E6A3FA74-2CC7-4471-BCE8-E19B59966906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7:23:47.112" v="6761" actId="478"/>
          <ac:spMkLst>
            <pc:docMk/>
            <pc:sldMk cId="2451099571" sldId="324"/>
            <ac:spMk id="16" creationId="{83255EE2-ED8B-4910-8652-D4A5318F66F0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5:48.608" v="7100" actId="1076"/>
          <ac:spMkLst>
            <pc:docMk/>
            <pc:sldMk cId="2451099571" sldId="324"/>
            <ac:spMk id="21" creationId="{B758B773-2A41-40B0-9D90-D457E62CD8C9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5:48.608" v="7100" actId="1076"/>
          <ac:spMkLst>
            <pc:docMk/>
            <pc:sldMk cId="2451099571" sldId="324"/>
            <ac:spMk id="22" creationId="{91B8EF44-4D2A-4918-8756-424AD8B9D589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5:48.608" v="7100" actId="1076"/>
          <ac:spMkLst>
            <pc:docMk/>
            <pc:sldMk cId="2451099571" sldId="324"/>
            <ac:spMk id="23" creationId="{3BD99361-B47A-409E-9B4D-6693FD7A1A8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9.716" v="7128" actId="1076"/>
          <ac:spMkLst>
            <pc:docMk/>
            <pc:sldMk cId="2451099571" sldId="324"/>
            <ac:spMk id="24" creationId="{0DA31675-CBA1-43D4-B355-F49779545D8C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9.716" v="7128" actId="1076"/>
          <ac:spMkLst>
            <pc:docMk/>
            <pc:sldMk cId="2451099571" sldId="324"/>
            <ac:spMk id="25" creationId="{21430D73-322E-44C3-B59C-83B9286C26B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9.716" v="7128" actId="1076"/>
          <ac:spMkLst>
            <pc:docMk/>
            <pc:sldMk cId="2451099571" sldId="324"/>
            <ac:spMk id="26" creationId="{FADCAA34-9521-49D0-B548-923F0509DFE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9.716" v="7128" actId="1076"/>
          <ac:spMkLst>
            <pc:docMk/>
            <pc:sldMk cId="2451099571" sldId="324"/>
            <ac:spMk id="27" creationId="{4DD3B31B-D83E-4256-864E-CA07FAA1BBCE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9.716" v="7128" actId="1076"/>
          <ac:spMkLst>
            <pc:docMk/>
            <pc:sldMk cId="2451099571" sldId="324"/>
            <ac:spMk id="28" creationId="{68AC70F1-C0DC-4C61-A045-70B2C7D75982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9.716" v="7128" actId="1076"/>
          <ac:spMkLst>
            <pc:docMk/>
            <pc:sldMk cId="2451099571" sldId="324"/>
            <ac:spMk id="29" creationId="{A1E12008-002B-48AC-A25F-4F524B4A3F9A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9.716" v="7128" actId="1076"/>
          <ac:spMkLst>
            <pc:docMk/>
            <pc:sldMk cId="2451099571" sldId="324"/>
            <ac:spMk id="30" creationId="{F010F1A8-DF4E-45C2-8A3B-7CF60BC110B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9.716" v="7128" actId="1076"/>
          <ac:spMkLst>
            <pc:docMk/>
            <pc:sldMk cId="2451099571" sldId="324"/>
            <ac:spMk id="31" creationId="{121E1170-05C4-414D-9E4A-3DB5420A2667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7:24:19.851" v="6765" actId="478"/>
          <ac:spMkLst>
            <pc:docMk/>
            <pc:sldMk cId="2451099571" sldId="324"/>
            <ac:spMk id="33" creationId="{2043868D-9E8A-45A0-B7BA-539A20F56EE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9.716" v="7128" actId="1076"/>
          <ac:spMkLst>
            <pc:docMk/>
            <pc:sldMk cId="2451099571" sldId="324"/>
            <ac:spMk id="34" creationId="{670A440E-544D-4CED-A7DB-2C6FFCCD73FA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35" creationId="{0151C020-E65F-49D7-B232-FE0635F6AB4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36" creationId="{2E4610A9-B320-43B6-856A-4918B367035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37" creationId="{4299AF1A-C869-43CE-93C2-BC52979FBC7D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38" creationId="{E68981B2-FBAE-40B1-9946-54E25D05C9FC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39" creationId="{E2C200D3-E81E-4868-AEE4-EDB93863072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40" creationId="{71E19A48-E84F-4267-A5FC-01E210261EAF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41" creationId="{FA3D622F-CD18-4214-806C-B02F41204F04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42" creationId="{D858898B-BBAF-44E0-B8C9-F1428074D744}"/>
          </ac:spMkLst>
        </pc:spChg>
        <pc:spChg chg="add mod or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44" creationId="{733ED3F4-BF0D-4AA3-B515-7765C6915D4C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45" creationId="{76CE3386-5BC9-493B-8504-E4212AF756CE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46" creationId="{08AB4D54-6C25-4395-822A-26F4854D822C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7:27:45.747" v="6932" actId="478"/>
          <ac:spMkLst>
            <pc:docMk/>
            <pc:sldMk cId="2451099571" sldId="324"/>
            <ac:spMk id="47" creationId="{9A4B4FFF-E42B-4E85-84CB-662E7B92C295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42:18.707" v="7372" actId="207"/>
          <ac:spMkLst>
            <pc:docMk/>
            <pc:sldMk cId="2451099571" sldId="324"/>
            <ac:spMk id="54" creationId="{E607759B-02E6-4CBE-B63B-93F32A9F1B0E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59" creationId="{63ACEAE8-4F35-411E-8AED-5533397C4486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60" creationId="{7F462F4B-D940-4015-9F7F-2E36CD05325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61" creationId="{5EF92038-86F3-4947-9D24-196375CE41FC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62" creationId="{AFD47D92-DF3D-4FDD-822E-F11653F4ADF9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36:15.558" v="7127" actId="1076"/>
          <ac:spMkLst>
            <pc:docMk/>
            <pc:sldMk cId="2451099571" sldId="324"/>
            <ac:spMk id="63" creationId="{B115F988-54EE-41D5-8527-5174F433303C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40:00.495" v="7250" actId="1076"/>
          <ac:spMkLst>
            <pc:docMk/>
            <pc:sldMk cId="2451099571" sldId="324"/>
            <ac:spMk id="79" creationId="{DD884682-0E00-40C3-9DC3-4BEC8C98F795}"/>
          </ac:spMkLst>
        </pc:spChg>
        <pc:spChg chg="add del mod">
          <ac:chgData name="DEIGHTON, KEVIN D. (JSC-GA)[Jacobs Technology, Inc.]" userId="540a3c2b-b1ab-4f28-a3d4-273661ce6eb6" providerId="ADAL" clId="{EBAA0943-C34E-4A09-A72C-5C506CC5BEC9}" dt="2022-07-22T17:42:30.637" v="7375" actId="478"/>
          <ac:spMkLst>
            <pc:docMk/>
            <pc:sldMk cId="2451099571" sldId="324"/>
            <ac:spMk id="85" creationId="{99C4B7B8-F905-4889-A94F-3F847034494B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8:23:31.350" v="8782" actId="20577"/>
          <ac:spMkLst>
            <pc:docMk/>
            <pc:sldMk cId="2451099571" sldId="324"/>
            <ac:spMk id="86" creationId="{6B1C6006-7197-4271-81C2-AA7FC77DB00E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42:50.794" v="7426" actId="1076"/>
          <ac:spMkLst>
            <pc:docMk/>
            <pc:sldMk cId="2451099571" sldId="324"/>
            <ac:spMk id="87" creationId="{CBDC1B92-6910-4236-9A18-5172C9C779E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43:46.133" v="7515" actId="1076"/>
          <ac:spMkLst>
            <pc:docMk/>
            <pc:sldMk cId="2451099571" sldId="324"/>
            <ac:spMk id="88" creationId="{6DC977D5-B42F-4A63-8D25-66BE6A19114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49:58.553" v="7624" actId="20577"/>
          <ac:spMkLst>
            <pc:docMk/>
            <pc:sldMk cId="2451099571" sldId="324"/>
            <ac:spMk id="89" creationId="{C0637BF4-6FEA-4692-B1BC-E73F8F3D8CAF}"/>
          </ac:spMkLst>
        </pc:spChg>
        <pc:graphicFrameChg chg="add del mod">
          <ac:chgData name="DEIGHTON, KEVIN D. (JSC-GA)[Jacobs Technology, Inc.]" userId="540a3c2b-b1ab-4f28-a3d4-273661ce6eb6" providerId="ADAL" clId="{EBAA0943-C34E-4A09-A72C-5C506CC5BEC9}" dt="2022-07-22T17:36:02.385" v="7125" actId="478"/>
          <ac:graphicFrameMkLst>
            <pc:docMk/>
            <pc:sldMk cId="2451099571" sldId="324"/>
            <ac:graphicFrameMk id="55" creationId="{C55158ED-6C2E-4D9C-ADEA-362FDCA95CB8}"/>
          </ac:graphicFrameMkLst>
        </pc:graphicFrameChg>
        <pc:graphicFrameChg chg="add del mod">
          <ac:chgData name="DEIGHTON, KEVIN D. (JSC-GA)[Jacobs Technology, Inc.]" userId="540a3c2b-b1ab-4f28-a3d4-273661ce6eb6" providerId="ADAL" clId="{EBAA0943-C34E-4A09-A72C-5C506CC5BEC9}" dt="2022-07-22T17:36:02.385" v="7125" actId="478"/>
          <ac:graphicFrameMkLst>
            <pc:docMk/>
            <pc:sldMk cId="2451099571" sldId="324"/>
            <ac:graphicFrameMk id="56" creationId="{78111A11-E253-4DEF-AC22-CD12491C557B}"/>
          </ac:graphicFrameMkLst>
        </pc:graphicFrameChg>
        <pc:picChg chg="add del mod">
          <ac:chgData name="DEIGHTON, KEVIN D. (JSC-GA)[Jacobs Technology, Inc.]" userId="540a3c2b-b1ab-4f28-a3d4-273661ce6eb6" providerId="ADAL" clId="{EBAA0943-C34E-4A09-A72C-5C506CC5BEC9}" dt="2022-07-22T17:16:24.432" v="6690"/>
          <ac:picMkLst>
            <pc:docMk/>
            <pc:sldMk cId="2451099571" sldId="324"/>
            <ac:picMk id="4" creationId="{765AA239-0C1B-49E6-9528-9D0AAC6E04DE}"/>
          </ac:picMkLst>
        </pc:picChg>
        <pc:picChg chg="add del mod">
          <ac:chgData name="DEIGHTON, KEVIN D. (JSC-GA)[Jacobs Technology, Inc.]" userId="540a3c2b-b1ab-4f28-a3d4-273661ce6eb6" providerId="ADAL" clId="{EBAA0943-C34E-4A09-A72C-5C506CC5BEC9}" dt="2022-07-22T17:20:46.385" v="6732" actId="478"/>
          <ac:picMkLst>
            <pc:docMk/>
            <pc:sldMk cId="2451099571" sldId="324"/>
            <ac:picMk id="6" creationId="{B0BE8D7E-57D3-4A08-B712-300C1059ED78}"/>
          </ac:picMkLst>
        </pc:picChg>
        <pc:picChg chg="add del mod">
          <ac:chgData name="DEIGHTON, KEVIN D. (JSC-GA)[Jacobs Technology, Inc.]" userId="540a3c2b-b1ab-4f28-a3d4-273661ce6eb6" providerId="ADAL" clId="{EBAA0943-C34E-4A09-A72C-5C506CC5BEC9}" dt="2022-07-22T17:20:57.363" v="6736" actId="478"/>
          <ac:picMkLst>
            <pc:docMk/>
            <pc:sldMk cId="2451099571" sldId="324"/>
            <ac:picMk id="18" creationId="{64637E63-3DA8-4A41-A9E3-49E9A4162755}"/>
          </ac:picMkLst>
        </pc:picChg>
        <pc:picChg chg="add mod">
          <ac:chgData name="DEIGHTON, KEVIN D. (JSC-GA)[Jacobs Technology, Inc.]" userId="540a3c2b-b1ab-4f28-a3d4-273661ce6eb6" providerId="ADAL" clId="{EBAA0943-C34E-4A09-A72C-5C506CC5BEC9}" dt="2022-07-22T17:22:30.367" v="6740" actId="1076"/>
          <ac:picMkLst>
            <pc:docMk/>
            <pc:sldMk cId="2451099571" sldId="324"/>
            <ac:picMk id="20" creationId="{05E598CA-F6D8-464B-997F-50DBFB7E6374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2T17:38:49.942" v="7138" actId="1076"/>
          <ac:picMkLst>
            <pc:docMk/>
            <pc:sldMk cId="2451099571" sldId="324"/>
            <ac:picMk id="78" creationId="{0A61ADE0-CF28-4DC0-B414-6B4A419F7EF4}"/>
          </ac:picMkLst>
        </pc:picChg>
        <pc:cxnChg chg="add del mod">
          <ac:chgData name="DEIGHTON, KEVIN D. (JSC-GA)[Jacobs Technology, Inc.]" userId="540a3c2b-b1ab-4f28-a3d4-273661ce6eb6" providerId="ADAL" clId="{EBAA0943-C34E-4A09-A72C-5C506CC5BEC9}" dt="2022-07-22T17:23:47.112" v="6761" actId="478"/>
          <ac:cxnSpMkLst>
            <pc:docMk/>
            <pc:sldMk cId="2451099571" sldId="324"/>
            <ac:cxnSpMk id="15" creationId="{7BF487B7-9AEE-4DEF-9920-1F0718FD2752}"/>
          </ac:cxnSpMkLst>
        </pc:cxnChg>
        <pc:cxnChg chg="add del mod">
          <ac:chgData name="DEIGHTON, KEVIN D. (JSC-GA)[Jacobs Technology, Inc.]" userId="540a3c2b-b1ab-4f28-a3d4-273661ce6eb6" providerId="ADAL" clId="{EBAA0943-C34E-4A09-A72C-5C506CC5BEC9}" dt="2022-07-22T17:24:19.851" v="6765" actId="478"/>
          <ac:cxnSpMkLst>
            <pc:docMk/>
            <pc:sldMk cId="2451099571" sldId="324"/>
            <ac:cxnSpMk id="32" creationId="{E2169D64-92D0-45B3-869B-B6B1D44FEC0C}"/>
          </ac:cxnSpMkLst>
        </pc:cxnChg>
        <pc:cxnChg chg="add mod ord">
          <ac:chgData name="DEIGHTON, KEVIN D. (JSC-GA)[Jacobs Technology, Inc.]" userId="540a3c2b-b1ab-4f28-a3d4-273661ce6eb6" providerId="ADAL" clId="{EBAA0943-C34E-4A09-A72C-5C506CC5BEC9}" dt="2022-07-22T17:36:15.558" v="7127" actId="1076"/>
          <ac:cxnSpMkLst>
            <pc:docMk/>
            <pc:sldMk cId="2451099571" sldId="324"/>
            <ac:cxnSpMk id="43" creationId="{F5E7FC93-817E-4F61-B804-AE2E62DCE337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7:36:19.716" v="7128" actId="1076"/>
          <ac:cxnSpMkLst>
            <pc:docMk/>
            <pc:sldMk cId="2451099571" sldId="324"/>
            <ac:cxnSpMk id="48" creationId="{687E19FC-8237-4EAE-81C7-07AABC30286B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7:36:19.716" v="7128" actId="1076"/>
          <ac:cxnSpMkLst>
            <pc:docMk/>
            <pc:sldMk cId="2451099571" sldId="324"/>
            <ac:cxnSpMk id="51" creationId="{235F6478-E0EA-44B5-9902-62BECB117034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7:36:15.558" v="7127" actId="1076"/>
          <ac:cxnSpMkLst>
            <pc:docMk/>
            <pc:sldMk cId="2451099571" sldId="324"/>
            <ac:cxnSpMk id="64" creationId="{606210EC-02C4-4D3E-BF1C-0415B5D5BBC9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7:36:15.558" v="7127" actId="1076"/>
          <ac:cxnSpMkLst>
            <pc:docMk/>
            <pc:sldMk cId="2451099571" sldId="324"/>
            <ac:cxnSpMk id="67" creationId="{E8BDADE9-BA30-4FDA-A017-DE4B067386BF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7:36:15.558" v="7127" actId="1076"/>
          <ac:cxnSpMkLst>
            <pc:docMk/>
            <pc:sldMk cId="2451099571" sldId="324"/>
            <ac:cxnSpMk id="68" creationId="{44E66946-F3FC-430D-8E2B-BB85742529A5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7:36:15.558" v="7127" actId="1076"/>
          <ac:cxnSpMkLst>
            <pc:docMk/>
            <pc:sldMk cId="2451099571" sldId="324"/>
            <ac:cxnSpMk id="69" creationId="{B2938725-B53D-40CB-9CD2-1460C6256186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7:40:07.140" v="7253" actId="14100"/>
          <ac:cxnSpMkLst>
            <pc:docMk/>
            <pc:sldMk cId="2451099571" sldId="324"/>
            <ac:cxnSpMk id="80" creationId="{8AA21DC3-62D2-4D56-9BE9-DF2B37D449B8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7:40:12.728" v="7256" actId="14100"/>
          <ac:cxnSpMkLst>
            <pc:docMk/>
            <pc:sldMk cId="2451099571" sldId="324"/>
            <ac:cxnSpMk id="82" creationId="{0AD00C6A-C12D-45D0-885C-B994C066835E}"/>
          </ac:cxnSpMkLst>
        </pc:cxnChg>
      </pc:sldChg>
      <pc:sldChg chg="addSp delSp modSp add mod">
        <pc:chgData name="DEIGHTON, KEVIN D. (JSC-GA)[Jacobs Technology, Inc.]" userId="540a3c2b-b1ab-4f28-a3d4-273661ce6eb6" providerId="ADAL" clId="{EBAA0943-C34E-4A09-A72C-5C506CC5BEC9}" dt="2022-07-22T17:12:54.494" v="6639" actId="121"/>
        <pc:sldMkLst>
          <pc:docMk/>
          <pc:sldMk cId="1341467331" sldId="325"/>
        </pc:sldMkLst>
        <pc:spChg chg="mod">
          <ac:chgData name="DEIGHTON, KEVIN D. (JSC-GA)[Jacobs Technology, Inc.]" userId="540a3c2b-b1ab-4f28-a3d4-273661ce6eb6" providerId="ADAL" clId="{EBAA0943-C34E-4A09-A72C-5C506CC5BEC9}" dt="2022-07-22T17:08:55.984" v="6497" actId="404"/>
          <ac:spMkLst>
            <pc:docMk/>
            <pc:sldMk cId="1341467331" sldId="325"/>
            <ac:spMk id="2" creationId="{E4967155-7041-4E63-91A8-D143F8B66F7D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11:09.691" v="6543" actId="1076"/>
          <ac:spMkLst>
            <pc:docMk/>
            <pc:sldMk cId="1341467331" sldId="325"/>
            <ac:spMk id="36" creationId="{32A246E1-8930-43B7-B53F-36BBDFADEC85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12:54.494" v="6639" actId="121"/>
          <ac:spMkLst>
            <pc:docMk/>
            <pc:sldMk cId="1341467331" sldId="325"/>
            <ac:spMk id="37" creationId="{0E19B920-FB34-4F6D-ADBB-7A5B712688A7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12:54.494" v="6639" actId="121"/>
          <ac:spMkLst>
            <pc:docMk/>
            <pc:sldMk cId="1341467331" sldId="325"/>
            <ac:spMk id="39" creationId="{B911BA4F-6E1E-4127-9771-1E2A335D91E8}"/>
          </ac:spMkLst>
        </pc:spChg>
        <pc:spChg chg="add mod">
          <ac:chgData name="DEIGHTON, KEVIN D. (JSC-GA)[Jacobs Technology, Inc.]" userId="540a3c2b-b1ab-4f28-a3d4-273661ce6eb6" providerId="ADAL" clId="{EBAA0943-C34E-4A09-A72C-5C506CC5BEC9}" dt="2022-07-22T17:12:03.598" v="6618" actId="1076"/>
          <ac:spMkLst>
            <pc:docMk/>
            <pc:sldMk cId="1341467331" sldId="325"/>
            <ac:spMk id="40" creationId="{1267CEA9-A132-47E0-B3BA-CEE937A10211}"/>
          </ac:spMkLst>
        </pc:spChg>
        <pc:picChg chg="del">
          <ac:chgData name="DEIGHTON, KEVIN D. (JSC-GA)[Jacobs Technology, Inc.]" userId="540a3c2b-b1ab-4f28-a3d4-273661ce6eb6" providerId="ADAL" clId="{EBAA0943-C34E-4A09-A72C-5C506CC5BEC9}" dt="2022-07-22T17:10:50.101" v="6510" actId="478"/>
          <ac:picMkLst>
            <pc:docMk/>
            <pc:sldMk cId="1341467331" sldId="325"/>
            <ac:picMk id="5" creationId="{9393E8FE-F4E3-40FF-BD3F-3C6E22593B3A}"/>
          </ac:picMkLst>
        </pc:picChg>
        <pc:picChg chg="add del">
          <ac:chgData name="DEIGHTON, KEVIN D. (JSC-GA)[Jacobs Technology, Inc.]" userId="540a3c2b-b1ab-4f28-a3d4-273661ce6eb6" providerId="ADAL" clId="{EBAA0943-C34E-4A09-A72C-5C506CC5BEC9}" dt="2022-07-22T17:10:38.457" v="6508" actId="478"/>
          <ac:picMkLst>
            <pc:docMk/>
            <pc:sldMk cId="1341467331" sldId="325"/>
            <ac:picMk id="6" creationId="{3C4BD54F-9ABD-450A-8032-9CB7D5772B4E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2T17:10:45.086" v="6509" actId="167"/>
          <ac:picMkLst>
            <pc:docMk/>
            <pc:sldMk cId="1341467331" sldId="325"/>
            <ac:picMk id="8" creationId="{3EB634B4-5DAA-4806-9861-2DE730BC1788}"/>
          </ac:picMkLst>
        </pc:picChg>
        <pc:picChg chg="add mod ord">
          <ac:chgData name="DEIGHTON, KEVIN D. (JSC-GA)[Jacobs Technology, Inc.]" userId="540a3c2b-b1ab-4f28-a3d4-273661ce6eb6" providerId="ADAL" clId="{EBAA0943-C34E-4A09-A72C-5C506CC5BEC9}" dt="2022-07-22T17:10:45.086" v="6509" actId="167"/>
          <ac:picMkLst>
            <pc:docMk/>
            <pc:sldMk cId="1341467331" sldId="325"/>
            <ac:picMk id="11" creationId="{21E1E186-43B0-45EA-A983-89461C41A549}"/>
          </ac:picMkLst>
        </pc:picChg>
        <pc:picChg chg="del">
          <ac:chgData name="DEIGHTON, KEVIN D. (JSC-GA)[Jacobs Technology, Inc.]" userId="540a3c2b-b1ab-4f28-a3d4-273661ce6eb6" providerId="ADAL" clId="{EBAA0943-C34E-4A09-A72C-5C506CC5BEC9}" dt="2022-07-22T17:10:50.101" v="6510" actId="478"/>
          <ac:picMkLst>
            <pc:docMk/>
            <pc:sldMk cId="1341467331" sldId="325"/>
            <ac:picMk id="33" creationId="{66250124-9F3D-4224-A992-61BD04B0D694}"/>
          </ac:picMkLst>
        </pc:picChg>
        <pc:cxnChg chg="add mod">
          <ac:chgData name="DEIGHTON, KEVIN D. (JSC-GA)[Jacobs Technology, Inc.]" userId="540a3c2b-b1ab-4f28-a3d4-273661ce6eb6" providerId="ADAL" clId="{EBAA0943-C34E-4A09-A72C-5C506CC5BEC9}" dt="2022-07-22T17:12:20.342" v="6630" actId="14100"/>
          <ac:cxnSpMkLst>
            <pc:docMk/>
            <pc:sldMk cId="1341467331" sldId="325"/>
            <ac:cxnSpMk id="42" creationId="{531C36DE-3244-437E-B2AE-1D71650AD5CA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7:12:44.227" v="6638" actId="14100"/>
          <ac:cxnSpMkLst>
            <pc:docMk/>
            <pc:sldMk cId="1341467331" sldId="325"/>
            <ac:cxnSpMk id="55" creationId="{0AF463BD-0877-4EF9-BA39-CCFDC0B916D9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7:12:40.063" v="6636" actId="14100"/>
          <ac:cxnSpMkLst>
            <pc:docMk/>
            <pc:sldMk cId="1341467331" sldId="325"/>
            <ac:cxnSpMk id="56" creationId="{B4B48981-BD31-467E-9472-BDBB3AA960A0}"/>
          </ac:cxnSpMkLst>
        </pc:cxnChg>
      </pc:sldChg>
      <pc:sldChg chg="addSp modSp add mod">
        <pc:chgData name="DEIGHTON, KEVIN D. (JSC-GA)[Jacobs Technology, Inc.]" userId="540a3c2b-b1ab-4f28-a3d4-273661ce6eb6" providerId="ADAL" clId="{EBAA0943-C34E-4A09-A72C-5C506CC5BEC9}" dt="2022-07-22T18:20:57.379" v="8778" actId="1035"/>
        <pc:sldMkLst>
          <pc:docMk/>
          <pc:sldMk cId="1098238461" sldId="326"/>
        </pc:sldMkLst>
        <pc:spChg chg="mod">
          <ac:chgData name="DEIGHTON, KEVIN D. (JSC-GA)[Jacobs Technology, Inc.]" userId="540a3c2b-b1ab-4f28-a3d4-273661ce6eb6" providerId="ADAL" clId="{EBAA0943-C34E-4A09-A72C-5C506CC5BEC9}" dt="2022-07-22T18:20:57.379" v="8778" actId="1035"/>
          <ac:spMkLst>
            <pc:docMk/>
            <pc:sldMk cId="1098238461" sldId="326"/>
            <ac:spMk id="9" creationId="{342F54D7-B592-4466-9538-872DE414FCEF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8:20:57.379" v="8778" actId="1035"/>
          <ac:spMkLst>
            <pc:docMk/>
            <pc:sldMk cId="1098238461" sldId="326"/>
            <ac:spMk id="10" creationId="{952E5485-4DEE-4471-9416-2568FEBBF98F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8:20:57.379" v="8778" actId="1035"/>
          <ac:spMkLst>
            <pc:docMk/>
            <pc:sldMk cId="1098238461" sldId="326"/>
            <ac:spMk id="14" creationId="{5DF37D15-CD94-42C6-9DD9-8CE6422C4A6F}"/>
          </ac:spMkLst>
        </pc:spChg>
        <pc:spChg chg="mod">
          <ac:chgData name="DEIGHTON, KEVIN D. (JSC-GA)[Jacobs Technology, Inc.]" userId="540a3c2b-b1ab-4f28-a3d4-273661ce6eb6" providerId="ADAL" clId="{EBAA0943-C34E-4A09-A72C-5C506CC5BEC9}" dt="2022-07-22T18:20:57.379" v="8778" actId="1035"/>
          <ac:spMkLst>
            <pc:docMk/>
            <pc:sldMk cId="1098238461" sldId="326"/>
            <ac:spMk id="15" creationId="{291A2D41-2309-4A45-A05D-1DA3ED6AF6C3}"/>
          </ac:spMkLst>
        </pc:spChg>
        <pc:graphicFrameChg chg="mod modGraphic">
          <ac:chgData name="DEIGHTON, KEVIN D. (JSC-GA)[Jacobs Technology, Inc.]" userId="540a3c2b-b1ab-4f28-a3d4-273661ce6eb6" providerId="ADAL" clId="{EBAA0943-C34E-4A09-A72C-5C506CC5BEC9}" dt="2022-07-22T18:20:57.379" v="8778" actId="1035"/>
          <ac:graphicFrameMkLst>
            <pc:docMk/>
            <pc:sldMk cId="1098238461" sldId="326"/>
            <ac:graphicFrameMk id="7" creationId="{483BF148-CA90-45A0-8246-80855AADDC58}"/>
          </ac:graphicFrameMkLst>
        </pc:graphicFrameChg>
        <pc:cxnChg chg="add mod">
          <ac:chgData name="DEIGHTON, KEVIN D. (JSC-GA)[Jacobs Technology, Inc.]" userId="540a3c2b-b1ab-4f28-a3d4-273661ce6eb6" providerId="ADAL" clId="{EBAA0943-C34E-4A09-A72C-5C506CC5BEC9}" dt="2022-07-22T18:20:57.379" v="8778" actId="1035"/>
          <ac:cxnSpMkLst>
            <pc:docMk/>
            <pc:sldMk cId="1098238461" sldId="326"/>
            <ac:cxnSpMk id="3" creationId="{BBFAB1D2-9692-4EEC-86E0-6AD4181156E1}"/>
          </ac:cxnSpMkLst>
        </pc:cxnChg>
        <pc:cxnChg chg="add mod">
          <ac:chgData name="DEIGHTON, KEVIN D. (JSC-GA)[Jacobs Technology, Inc.]" userId="540a3c2b-b1ab-4f28-a3d4-273661ce6eb6" providerId="ADAL" clId="{EBAA0943-C34E-4A09-A72C-5C506CC5BEC9}" dt="2022-07-22T18:20:57.379" v="8778" actId="1035"/>
          <ac:cxnSpMkLst>
            <pc:docMk/>
            <pc:sldMk cId="1098238461" sldId="326"/>
            <ac:cxnSpMk id="13" creationId="{97A30A26-B0FA-4123-982B-69A4EEA1636C}"/>
          </ac:cxnSpMkLst>
        </pc:cxnChg>
      </pc:sldChg>
    </pc:docChg>
  </pc:docChgLst>
  <pc:docChgLst>
    <pc:chgData name="DEIGHTON, KEVIN D. (JSC-XI5)[Jacobs Technology, Inc.]" userId="540a3c2b-b1ab-4f28-a3d4-273661ce6eb6" providerId="ADAL" clId="{8929D7B5-BA50-4CCB-99FC-1AB5FF918A0B}"/>
    <pc:docChg chg="undo redo custSel addSld delSld modSld sldOrd modSection">
      <pc:chgData name="DEIGHTON, KEVIN D. (JSC-XI5)[Jacobs Technology, Inc.]" userId="540a3c2b-b1ab-4f28-a3d4-273661ce6eb6" providerId="ADAL" clId="{8929D7B5-BA50-4CCB-99FC-1AB5FF918A0B}" dt="2023-04-13T17:01:57.901" v="9694" actId="6549"/>
      <pc:docMkLst>
        <pc:docMk/>
      </pc:docMkLst>
      <pc:sldChg chg="modSp mod">
        <pc:chgData name="DEIGHTON, KEVIN D. (JSC-XI5)[Jacobs Technology, Inc.]" userId="540a3c2b-b1ab-4f28-a3d4-273661ce6eb6" providerId="ADAL" clId="{8929D7B5-BA50-4CCB-99FC-1AB5FF918A0B}" dt="2023-04-03T16:04:59.607" v="0"/>
        <pc:sldMkLst>
          <pc:docMk/>
          <pc:sldMk cId="2056146461" sldId="256"/>
        </pc:sldMkLst>
        <pc:spChg chg="mod">
          <ac:chgData name="DEIGHTON, KEVIN D. (JSC-XI5)[Jacobs Technology, Inc.]" userId="540a3c2b-b1ab-4f28-a3d4-273661ce6eb6" providerId="ADAL" clId="{8929D7B5-BA50-4CCB-99FC-1AB5FF918A0B}" dt="2023-04-03T16:04:59.607" v="0"/>
          <ac:spMkLst>
            <pc:docMk/>
            <pc:sldMk cId="2056146461" sldId="256"/>
            <ac:spMk id="2" creationId="{BE7A6106-8F54-432A-BB9E-F2A23A70A0EE}"/>
          </ac:spMkLst>
        </pc:spChg>
      </pc:sldChg>
      <pc:sldChg chg="modSp new mod">
        <pc:chgData name="DEIGHTON, KEVIN D. (JSC-XI5)[Jacobs Technology, Inc.]" userId="540a3c2b-b1ab-4f28-a3d4-273661ce6eb6" providerId="ADAL" clId="{8929D7B5-BA50-4CCB-99FC-1AB5FF918A0B}" dt="2023-04-11T00:10:05.917" v="5888" actId="20577"/>
        <pc:sldMkLst>
          <pc:docMk/>
          <pc:sldMk cId="2092135772" sldId="257"/>
        </pc:sldMkLst>
        <pc:spChg chg="mod">
          <ac:chgData name="DEIGHTON, KEVIN D. (JSC-XI5)[Jacobs Technology, Inc.]" userId="540a3c2b-b1ab-4f28-a3d4-273661ce6eb6" providerId="ADAL" clId="{8929D7B5-BA50-4CCB-99FC-1AB5FF918A0B}" dt="2023-04-03T16:05:13.816" v="19" actId="20577"/>
          <ac:spMkLst>
            <pc:docMk/>
            <pc:sldMk cId="2092135772" sldId="257"/>
            <ac:spMk id="2" creationId="{9ECB0D37-FC4C-454E-9211-FFE643BFCC69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11T00:10:05.917" v="5888" actId="20577"/>
          <ac:spMkLst>
            <pc:docMk/>
            <pc:sldMk cId="2092135772" sldId="257"/>
            <ac:spMk id="3" creationId="{4C36C2FE-9359-42E0-8899-CB3D8261BD96}"/>
          </ac:spMkLst>
        </pc:spChg>
      </pc:sldChg>
      <pc:sldChg chg="delSp modSp new mod">
        <pc:chgData name="DEIGHTON, KEVIN D. (JSC-XI5)[Jacobs Technology, Inc.]" userId="540a3c2b-b1ab-4f28-a3d4-273661ce6eb6" providerId="ADAL" clId="{8929D7B5-BA50-4CCB-99FC-1AB5FF918A0B}" dt="2023-04-03T16:05:39.303" v="70" actId="478"/>
        <pc:sldMkLst>
          <pc:docMk/>
          <pc:sldMk cId="1008206445" sldId="258"/>
        </pc:sldMkLst>
        <pc:spChg chg="mod">
          <ac:chgData name="DEIGHTON, KEVIN D. (JSC-XI5)[Jacobs Technology, Inc.]" userId="540a3c2b-b1ab-4f28-a3d4-273661ce6eb6" providerId="ADAL" clId="{8929D7B5-BA50-4CCB-99FC-1AB5FF918A0B}" dt="2023-04-03T16:05:36.146" v="69" actId="20577"/>
          <ac:spMkLst>
            <pc:docMk/>
            <pc:sldMk cId="1008206445" sldId="258"/>
            <ac:spMk id="2" creationId="{2C32B6FD-2E39-48B1-85B9-9F1ECFC21091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3T16:05:39.303" v="70" actId="478"/>
          <ac:spMkLst>
            <pc:docMk/>
            <pc:sldMk cId="1008206445" sldId="258"/>
            <ac:spMk id="3" creationId="{D680C49F-9DE1-43B8-A1E2-C8E28DDDD136}"/>
          </ac:spMkLst>
        </pc:spChg>
      </pc:sldChg>
      <pc:sldChg chg="new del">
        <pc:chgData name="DEIGHTON, KEVIN D. (JSC-XI5)[Jacobs Technology, Inc.]" userId="540a3c2b-b1ab-4f28-a3d4-273661ce6eb6" providerId="ADAL" clId="{8929D7B5-BA50-4CCB-99FC-1AB5FF918A0B}" dt="2023-04-03T16:22:19.911" v="885" actId="47"/>
        <pc:sldMkLst>
          <pc:docMk/>
          <pc:sldMk cId="4026872854" sldId="259"/>
        </pc:sldMkLst>
      </pc:sldChg>
      <pc:sldChg chg="addSp delSp modSp new mod">
        <pc:chgData name="DEIGHTON, KEVIN D. (JSC-XI5)[Jacobs Technology, Inc.]" userId="540a3c2b-b1ab-4f28-a3d4-273661ce6eb6" providerId="ADAL" clId="{8929D7B5-BA50-4CCB-99FC-1AB5FF918A0B}" dt="2023-04-03T16:41:22.011" v="1031" actId="22"/>
        <pc:sldMkLst>
          <pc:docMk/>
          <pc:sldMk cId="493057504" sldId="260"/>
        </pc:sldMkLst>
        <pc:spChg chg="mod">
          <ac:chgData name="DEIGHTON, KEVIN D. (JSC-XI5)[Jacobs Technology, Inc.]" userId="540a3c2b-b1ab-4f28-a3d4-273661ce6eb6" providerId="ADAL" clId="{8929D7B5-BA50-4CCB-99FC-1AB5FF918A0B}" dt="2023-04-03T16:21:12.514" v="862" actId="20577"/>
          <ac:spMkLst>
            <pc:docMk/>
            <pc:sldMk cId="493057504" sldId="260"/>
            <ac:spMk id="2" creationId="{041F0C93-4041-4BBE-940B-40D415E3FFD8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3T16:41:21.611" v="1030" actId="478"/>
          <ac:spMkLst>
            <pc:docMk/>
            <pc:sldMk cId="493057504" sldId="260"/>
            <ac:spMk id="4" creationId="{0A2CC2A2-CDDC-4304-93D7-B441D21E0B9E}"/>
          </ac:spMkLst>
        </pc:spChg>
        <pc:picChg chg="add">
          <ac:chgData name="DEIGHTON, KEVIN D. (JSC-XI5)[Jacobs Technology, Inc.]" userId="540a3c2b-b1ab-4f28-a3d4-273661ce6eb6" providerId="ADAL" clId="{8929D7B5-BA50-4CCB-99FC-1AB5FF918A0B}" dt="2023-04-03T16:41:22.011" v="1031" actId="22"/>
          <ac:picMkLst>
            <pc:docMk/>
            <pc:sldMk cId="493057504" sldId="260"/>
            <ac:picMk id="6" creationId="{9B3300D3-6F91-4F87-9C3C-22167CE312AB}"/>
          </ac:picMkLst>
        </pc:picChg>
      </pc:sldChg>
      <pc:sldChg chg="addSp modSp new mod">
        <pc:chgData name="DEIGHTON, KEVIN D. (JSC-XI5)[Jacobs Technology, Inc.]" userId="540a3c2b-b1ab-4f28-a3d4-273661ce6eb6" providerId="ADAL" clId="{8929D7B5-BA50-4CCB-99FC-1AB5FF918A0B}" dt="2023-04-06T23:24:37.017" v="2938" actId="20577"/>
        <pc:sldMkLst>
          <pc:docMk/>
          <pc:sldMk cId="812856312" sldId="261"/>
        </pc:sldMkLst>
        <pc:spChg chg="mod">
          <ac:chgData name="DEIGHTON, KEVIN D. (JSC-XI5)[Jacobs Technology, Inc.]" userId="540a3c2b-b1ab-4f28-a3d4-273661ce6eb6" providerId="ADAL" clId="{8929D7B5-BA50-4CCB-99FC-1AB5FF918A0B}" dt="2023-04-03T16:22:33.320" v="901" actId="20577"/>
          <ac:spMkLst>
            <pc:docMk/>
            <pc:sldMk cId="812856312" sldId="261"/>
            <ac:spMk id="2" creationId="{17C81B8B-A8DB-46E7-B02D-BC1D5186CDD3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3T16:22:41.513" v="902" actId="1076"/>
          <ac:spMkLst>
            <pc:docMk/>
            <pc:sldMk cId="812856312" sldId="261"/>
            <ac:spMk id="4" creationId="{68118BAC-11A3-4C3F-9AD3-8ACF377AFF7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3T16:22:41.513" v="902" actId="1076"/>
          <ac:spMkLst>
            <pc:docMk/>
            <pc:sldMk cId="812856312" sldId="261"/>
            <ac:spMk id="7" creationId="{3011439E-D1CE-4263-8D47-C8F4226BEF2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3T16:22:41.513" v="902" actId="1076"/>
          <ac:spMkLst>
            <pc:docMk/>
            <pc:sldMk cId="812856312" sldId="261"/>
            <ac:spMk id="8" creationId="{872D401A-FE90-4EB5-8643-3B3D669C49A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3T16:22:41.513" v="902" actId="1076"/>
          <ac:spMkLst>
            <pc:docMk/>
            <pc:sldMk cId="812856312" sldId="261"/>
            <ac:spMk id="9" creationId="{912F1053-C6EA-43FC-BB88-B2E232E73C4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3T16:22:41.513" v="902" actId="1076"/>
          <ac:spMkLst>
            <pc:docMk/>
            <pc:sldMk cId="812856312" sldId="261"/>
            <ac:spMk id="10" creationId="{AED5DEC2-6D70-437E-9EA5-20F941B9C46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4:37.017" v="2938" actId="20577"/>
          <ac:spMkLst>
            <pc:docMk/>
            <pc:sldMk cId="812856312" sldId="261"/>
            <ac:spMk id="11" creationId="{DC6672A4-FEFB-426B-8AD2-BB699B28620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3T16:22:41.513" v="902" actId="1076"/>
          <ac:spMkLst>
            <pc:docMk/>
            <pc:sldMk cId="812856312" sldId="261"/>
            <ac:spMk id="12" creationId="{8BE7672F-1AC0-4796-8B1E-45F609278D5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3T16:22:41.513" v="902" actId="1076"/>
          <ac:spMkLst>
            <pc:docMk/>
            <pc:sldMk cId="812856312" sldId="261"/>
            <ac:spMk id="13" creationId="{06F8B98F-E17A-4E20-AB52-9C755B3BAD4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3T16:22:41.513" v="902" actId="1076"/>
          <ac:spMkLst>
            <pc:docMk/>
            <pc:sldMk cId="812856312" sldId="261"/>
            <ac:spMk id="16" creationId="{E74E3E4D-51BF-4783-B50A-8EDA5850C94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3T16:22:41.513" v="902" actId="1076"/>
          <ac:spMkLst>
            <pc:docMk/>
            <pc:sldMk cId="812856312" sldId="261"/>
            <ac:spMk id="17" creationId="{C7C5D046-B85F-40E9-91A3-812007F1198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3T16:22:41.513" v="902" actId="1076"/>
          <ac:spMkLst>
            <pc:docMk/>
            <pc:sldMk cId="812856312" sldId="261"/>
            <ac:spMk id="20" creationId="{A7808494-E0DC-4455-8BA5-1F705B7D0479}"/>
          </ac:spMkLst>
        </pc:spChg>
        <pc:picChg chg="add mod">
          <ac:chgData name="DEIGHTON, KEVIN D. (JSC-XI5)[Jacobs Technology, Inc.]" userId="540a3c2b-b1ab-4f28-a3d4-273661ce6eb6" providerId="ADAL" clId="{8929D7B5-BA50-4CCB-99FC-1AB5FF918A0B}" dt="2023-04-03T16:22:41.513" v="902" actId="1076"/>
          <ac:picMkLst>
            <pc:docMk/>
            <pc:sldMk cId="812856312" sldId="261"/>
            <ac:picMk id="5" creationId="{5E29AEE8-B9BE-4749-88BC-A02C73DB5AFD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3T16:22:41.513" v="902" actId="1076"/>
          <ac:picMkLst>
            <pc:docMk/>
            <pc:sldMk cId="812856312" sldId="261"/>
            <ac:picMk id="6" creationId="{A44CB5A2-A83B-46FD-9E0E-42C7B318ECB4}"/>
          </ac:picMkLst>
        </pc:picChg>
        <pc:cxnChg chg="add mod">
          <ac:chgData name="DEIGHTON, KEVIN D. (JSC-XI5)[Jacobs Technology, Inc.]" userId="540a3c2b-b1ab-4f28-a3d4-273661ce6eb6" providerId="ADAL" clId="{8929D7B5-BA50-4CCB-99FC-1AB5FF918A0B}" dt="2023-04-03T16:22:41.513" v="902" actId="1076"/>
          <ac:cxnSpMkLst>
            <pc:docMk/>
            <pc:sldMk cId="812856312" sldId="261"/>
            <ac:cxnSpMk id="14" creationId="{5090BCE3-2D37-4E4B-A2C2-469EA0CDE1A9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3T16:22:41.513" v="902" actId="1076"/>
          <ac:cxnSpMkLst>
            <pc:docMk/>
            <pc:sldMk cId="812856312" sldId="261"/>
            <ac:cxnSpMk id="15" creationId="{F0C52B79-4648-4475-8380-4ACB4E4C6547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24:37.017" v="2938" actId="20577"/>
          <ac:cxnSpMkLst>
            <pc:docMk/>
            <pc:sldMk cId="812856312" sldId="261"/>
            <ac:cxnSpMk id="18" creationId="{D10D63B5-AC5D-4B96-A6A3-3EEFD744FE35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24:37.017" v="2938" actId="20577"/>
          <ac:cxnSpMkLst>
            <pc:docMk/>
            <pc:sldMk cId="812856312" sldId="261"/>
            <ac:cxnSpMk id="19" creationId="{5B598F91-A522-4469-8FD4-8DEBC9E78E0E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3T16:22:41.513" v="902" actId="1076"/>
          <ac:cxnSpMkLst>
            <pc:docMk/>
            <pc:sldMk cId="812856312" sldId="261"/>
            <ac:cxnSpMk id="21" creationId="{72A0A639-87B6-47B9-93ED-55CC3AB9487D}"/>
          </ac:cxnSpMkLst>
        </pc:cxnChg>
      </pc:sldChg>
      <pc:sldChg chg="addSp delSp modSp new mod">
        <pc:chgData name="DEIGHTON, KEVIN D. (JSC-XI5)[Jacobs Technology, Inc.]" userId="540a3c2b-b1ab-4f28-a3d4-273661ce6eb6" providerId="ADAL" clId="{8929D7B5-BA50-4CCB-99FC-1AB5FF918A0B}" dt="2023-04-06T23:45:28.124" v="3397" actId="1076"/>
        <pc:sldMkLst>
          <pc:docMk/>
          <pc:sldMk cId="2721288775" sldId="262"/>
        </pc:sldMkLst>
        <pc:spChg chg="mod">
          <ac:chgData name="DEIGHTON, KEVIN D. (JSC-XI5)[Jacobs Technology, Inc.]" userId="540a3c2b-b1ab-4f28-a3d4-273661ce6eb6" providerId="ADAL" clId="{8929D7B5-BA50-4CCB-99FC-1AB5FF918A0B}" dt="2023-04-03T17:22:37.023" v="1087" actId="20577"/>
          <ac:spMkLst>
            <pc:docMk/>
            <pc:sldMk cId="2721288775" sldId="262"/>
            <ac:spMk id="2" creationId="{5F0F4A76-E7F1-4FE9-84FF-7B0FEDC85CB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1:32.537" v="3064" actId="1038"/>
          <ac:spMkLst>
            <pc:docMk/>
            <pc:sldMk cId="2721288775" sldId="262"/>
            <ac:spMk id="8" creationId="{3E5E9F70-2F7E-41AB-91F9-5ED58FF0A7A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3:16.422" v="3150" actId="1076"/>
          <ac:spMkLst>
            <pc:docMk/>
            <pc:sldMk cId="2721288775" sldId="262"/>
            <ac:spMk id="9" creationId="{CEBE9A0C-2EDC-4163-A2CA-61B4E250EC0D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6T23:30:25.478" v="3026" actId="21"/>
          <ac:spMkLst>
            <pc:docMk/>
            <pc:sldMk cId="2721288775" sldId="262"/>
            <ac:spMk id="16" creationId="{94709225-3A18-4828-ADB7-D745896F5341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6T23:30:21.652" v="3025" actId="478"/>
          <ac:spMkLst>
            <pc:docMk/>
            <pc:sldMk cId="2721288775" sldId="262"/>
            <ac:spMk id="17" creationId="{EE9A078B-ACF4-473F-B565-507B320E73D9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6T23:30:25.478" v="3026" actId="21"/>
          <ac:spMkLst>
            <pc:docMk/>
            <pc:sldMk cId="2721288775" sldId="262"/>
            <ac:spMk id="18" creationId="{C353BB21-0AB6-4BA6-A81C-9C677D761DC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2:06.851" v="3080" actId="20577"/>
          <ac:spMkLst>
            <pc:docMk/>
            <pc:sldMk cId="2721288775" sldId="262"/>
            <ac:spMk id="19" creationId="{28BD7942-37D7-4631-86E6-DF5D24CD35D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2:10.141" v="3082" actId="20577"/>
          <ac:spMkLst>
            <pc:docMk/>
            <pc:sldMk cId="2721288775" sldId="262"/>
            <ac:spMk id="20" creationId="{DEF1A24F-195C-49DA-93B6-FDD8120AC1D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2:13.143" v="3084" actId="20577"/>
          <ac:spMkLst>
            <pc:docMk/>
            <pc:sldMk cId="2721288775" sldId="262"/>
            <ac:spMk id="21" creationId="{8D0108DC-626D-4473-B73D-28D69E0100F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2:19.893" v="3087" actId="1076"/>
          <ac:spMkLst>
            <pc:docMk/>
            <pc:sldMk cId="2721288775" sldId="262"/>
            <ac:spMk id="22" creationId="{61B88F22-463F-41C5-99D4-912971CD22A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2:31.030" v="3094" actId="20577"/>
          <ac:spMkLst>
            <pc:docMk/>
            <pc:sldMk cId="2721288775" sldId="262"/>
            <ac:spMk id="23" creationId="{B7C3B076-56C2-4F4D-B77E-1559D171B5F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2:28.441" v="3092" actId="1076"/>
          <ac:spMkLst>
            <pc:docMk/>
            <pc:sldMk cId="2721288775" sldId="262"/>
            <ac:spMk id="24" creationId="{4109B24B-75CE-456F-95FF-3537FA36B6B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2:33.417" v="3096" actId="6549"/>
          <ac:spMkLst>
            <pc:docMk/>
            <pc:sldMk cId="2721288775" sldId="262"/>
            <ac:spMk id="25" creationId="{941EC834-A72C-4640-868C-55E4E336B8D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3:42.137" v="3169" actId="122"/>
          <ac:spMkLst>
            <pc:docMk/>
            <pc:sldMk cId="2721288775" sldId="262"/>
            <ac:spMk id="27" creationId="{158C8B56-76AD-4B45-8D83-33DD3E327C2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6:29.940" v="3298" actId="20577"/>
          <ac:spMkLst>
            <pc:docMk/>
            <pc:sldMk cId="2721288775" sldId="262"/>
            <ac:spMk id="28" creationId="{F8D9C971-0E2C-4583-92D3-4A65D15DB53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4:18.603" v="3206" actId="1076"/>
          <ac:spMkLst>
            <pc:docMk/>
            <pc:sldMk cId="2721288775" sldId="262"/>
            <ac:spMk id="29" creationId="{7546AE60-BBC3-4F77-81AB-68E8B202FF8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4:24.039" v="3208" actId="1076"/>
          <ac:spMkLst>
            <pc:docMk/>
            <pc:sldMk cId="2721288775" sldId="262"/>
            <ac:spMk id="30" creationId="{63613214-A136-47F0-A6A0-E5064FBAB3A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4:28.334" v="3211" actId="20577"/>
          <ac:spMkLst>
            <pc:docMk/>
            <pc:sldMk cId="2721288775" sldId="262"/>
            <ac:spMk id="31" creationId="{4C40E01A-0322-400D-BAA4-D35304448ACC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6T23:35:04.166" v="3224" actId="478"/>
          <ac:spMkLst>
            <pc:docMk/>
            <pc:sldMk cId="2721288775" sldId="262"/>
            <ac:spMk id="32" creationId="{9F5C2E80-D044-4565-A014-E86BF7F37E7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5:12.044" v="3248" actId="1035"/>
          <ac:spMkLst>
            <pc:docMk/>
            <pc:sldMk cId="2721288775" sldId="262"/>
            <ac:spMk id="33" creationId="{0E15AB56-C833-4E46-A2B2-3EC7DA7C4B4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7:45.304" v="3348" actId="1035"/>
          <ac:spMkLst>
            <pc:docMk/>
            <pc:sldMk cId="2721288775" sldId="262"/>
            <ac:spMk id="34" creationId="{190FE055-E92E-43DC-A312-47770045573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8:29.917" v="3373" actId="20577"/>
          <ac:spMkLst>
            <pc:docMk/>
            <pc:sldMk cId="2721288775" sldId="262"/>
            <ac:spMk id="35" creationId="{47E3B788-9C11-42A2-9864-12B8AA5B51A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6:48.204" v="3308" actId="1076"/>
          <ac:spMkLst>
            <pc:docMk/>
            <pc:sldMk cId="2721288775" sldId="262"/>
            <ac:spMk id="36" creationId="{FAB36A8F-C331-425D-A056-829858C6521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7:20.913" v="3327" actId="1076"/>
          <ac:spMkLst>
            <pc:docMk/>
            <pc:sldMk cId="2721288775" sldId="262"/>
            <ac:spMk id="37" creationId="{247FCEEE-94AB-4F3D-817C-7C3466D8234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45:04.534" v="3391" actId="1076"/>
          <ac:spMkLst>
            <pc:docMk/>
            <pc:sldMk cId="2721288775" sldId="262"/>
            <ac:spMk id="39" creationId="{71ACCAD7-A328-4B69-A621-F31FAF4CD29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45:28.124" v="3397" actId="1076"/>
          <ac:spMkLst>
            <pc:docMk/>
            <pc:sldMk cId="2721288775" sldId="262"/>
            <ac:spMk id="40" creationId="{27FE45DF-7099-4108-9E5F-24A2363BD7B7}"/>
          </ac:spMkLst>
        </pc:spChg>
        <pc:graphicFrameChg chg="add mod">
          <ac:chgData name="DEIGHTON, KEVIN D. (JSC-XI5)[Jacobs Technology, Inc.]" userId="540a3c2b-b1ab-4f28-a3d4-273661ce6eb6" providerId="ADAL" clId="{8929D7B5-BA50-4CCB-99FC-1AB5FF918A0B}" dt="2023-04-03T16:25:40.592" v="996"/>
          <ac:graphicFrameMkLst>
            <pc:docMk/>
            <pc:sldMk cId="2721288775" sldId="262"/>
            <ac:graphicFrameMk id="4" creationId="{4456031F-EDA2-4DEB-85BA-99181C757C80}"/>
          </ac:graphicFrameMkLst>
        </pc:graphicFrameChg>
        <pc:graphicFrameChg chg="add del mod">
          <ac:chgData name="DEIGHTON, KEVIN D. (JSC-XI5)[Jacobs Technology, Inc.]" userId="540a3c2b-b1ab-4f28-a3d4-273661ce6eb6" providerId="ADAL" clId="{8929D7B5-BA50-4CCB-99FC-1AB5FF918A0B}" dt="2023-04-06T23:29:45.348" v="3019" actId="21"/>
          <ac:graphicFrameMkLst>
            <pc:docMk/>
            <pc:sldMk cId="2721288775" sldId="262"/>
            <ac:graphicFrameMk id="5" creationId="{C9E81DF7-DAA6-496E-A3FA-9B680C977CEC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03T16:26:06.912" v="1001"/>
          <ac:graphicFrameMkLst>
            <pc:docMk/>
            <pc:sldMk cId="2721288775" sldId="262"/>
            <ac:graphicFrameMk id="6" creationId="{4456031F-EDA2-4DEB-85BA-99181C757C80}"/>
          </ac:graphicFrameMkLst>
        </pc:graphicFrameChg>
        <pc:graphicFrameChg chg="add mod modGraphic">
          <ac:chgData name="DEIGHTON, KEVIN D. (JSC-XI5)[Jacobs Technology, Inc.]" userId="540a3c2b-b1ab-4f28-a3d4-273661ce6eb6" providerId="ADAL" clId="{8929D7B5-BA50-4CCB-99FC-1AB5FF918A0B}" dt="2023-04-03T17:29:54.370" v="1111" actId="1076"/>
          <ac:graphicFrameMkLst>
            <pc:docMk/>
            <pc:sldMk cId="2721288775" sldId="262"/>
            <ac:graphicFrameMk id="10" creationId="{D6CE7622-9F7C-4BF9-B676-FE0C80C42E2D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03T17:06:48.909" v="1035"/>
          <ac:graphicFrameMkLst>
            <pc:docMk/>
            <pc:sldMk cId="2721288775" sldId="262"/>
            <ac:graphicFrameMk id="11" creationId="{2A7CB6AC-F2F4-4552-B247-BA7EFF8CB918}"/>
          </ac:graphicFrameMkLst>
        </pc:graphicFrameChg>
        <pc:graphicFrameChg chg="del">
          <ac:chgData name="DEIGHTON, KEVIN D. (JSC-XI5)[Jacobs Technology, Inc.]" userId="540a3c2b-b1ab-4f28-a3d4-273661ce6eb6" providerId="ADAL" clId="{8929D7B5-BA50-4CCB-99FC-1AB5FF918A0B}" dt="2023-04-05T16:35:53.333" v="1386" actId="478"/>
          <ac:graphicFrameMkLst>
            <pc:docMk/>
            <pc:sldMk cId="2721288775" sldId="262"/>
            <ac:graphicFrameMk id="11" creationId="{79C78F31-49AF-4444-BD4A-04F444A8BCDA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03T17:08:35.465" v="1048"/>
          <ac:graphicFrameMkLst>
            <pc:docMk/>
            <pc:sldMk cId="2721288775" sldId="262"/>
            <ac:graphicFrameMk id="13" creationId="{2A7CB6AC-F2F4-4552-B247-BA7EFF8CB918}"/>
          </ac:graphicFrameMkLst>
        </pc:graphicFrameChg>
        <pc:picChg chg="mod">
          <ac:chgData name="DEIGHTON, KEVIN D. (JSC-XI5)[Jacobs Technology, Inc.]" userId="540a3c2b-b1ab-4f28-a3d4-273661ce6eb6" providerId="ADAL" clId="{8929D7B5-BA50-4CCB-99FC-1AB5FF918A0B}" dt="2023-04-06T23:36:19.592" v="3287" actId="1076"/>
          <ac:picMkLst>
            <pc:docMk/>
            <pc:sldMk cId="2721288775" sldId="262"/>
            <ac:picMk id="4" creationId="{4DEEEF4F-94B8-4AF4-BF78-22E7A65D2879}"/>
          </ac:picMkLst>
        </pc:picChg>
        <pc:picChg chg="add del">
          <ac:chgData name="DEIGHTON, KEVIN D. (JSC-XI5)[Jacobs Technology, Inc.]" userId="540a3c2b-b1ab-4f28-a3d4-273661ce6eb6" providerId="ADAL" clId="{8929D7B5-BA50-4CCB-99FC-1AB5FF918A0B}" dt="2023-04-03T16:26:03.241" v="998" actId="478"/>
          <ac:picMkLst>
            <pc:docMk/>
            <pc:sldMk cId="2721288775" sldId="262"/>
            <ac:picMk id="5" creationId="{48C59CAD-F417-47EC-84E0-A3FE46436441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3T16:31:17.263" v="1013" actId="478"/>
          <ac:picMkLst>
            <pc:docMk/>
            <pc:sldMk cId="2721288775" sldId="262"/>
            <ac:picMk id="7" creationId="{7BF12074-7AB7-4149-8CED-80B74404D9B3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3T17:06:45.510" v="1032" actId="478"/>
          <ac:picMkLst>
            <pc:docMk/>
            <pc:sldMk cId="2721288775" sldId="262"/>
            <ac:picMk id="9" creationId="{302F4E2B-005E-43CF-BCCD-C7433120BA05}"/>
          </ac:picMkLst>
        </pc:picChg>
        <pc:picChg chg="add del mod ord">
          <ac:chgData name="DEIGHTON, KEVIN D. (JSC-XI5)[Jacobs Technology, Inc.]" userId="540a3c2b-b1ab-4f28-a3d4-273661ce6eb6" providerId="ADAL" clId="{8929D7B5-BA50-4CCB-99FC-1AB5FF918A0B}" dt="2023-04-03T17:08:23.873" v="1045" actId="478"/>
          <ac:picMkLst>
            <pc:docMk/>
            <pc:sldMk cId="2721288775" sldId="262"/>
            <ac:picMk id="12" creationId="{FA41FA5D-AF6B-46EB-84AC-40E60B498513}"/>
          </ac:picMkLst>
        </pc:picChg>
        <pc:picChg chg="add mod ord">
          <ac:chgData name="DEIGHTON, KEVIN D. (JSC-XI5)[Jacobs Technology, Inc.]" userId="540a3c2b-b1ab-4f28-a3d4-273661ce6eb6" providerId="ADAL" clId="{8929D7B5-BA50-4CCB-99FC-1AB5FF918A0B}" dt="2023-04-03T17:08:40.688" v="1053" actId="167"/>
          <ac:picMkLst>
            <pc:docMk/>
            <pc:sldMk cId="2721288775" sldId="262"/>
            <ac:picMk id="14" creationId="{80178C01-1A45-4D7C-9E05-65D0B6E54AEA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3T17:16:35.543" v="1069" actId="21"/>
          <ac:picMkLst>
            <pc:docMk/>
            <pc:sldMk cId="2721288775" sldId="262"/>
            <ac:picMk id="15" creationId="{55280D93-A319-491B-A400-2F2CCF51DB7E}"/>
          </ac:picMkLst>
        </pc:picChg>
        <pc:cxnChg chg="add mod">
          <ac:chgData name="DEIGHTON, KEVIN D. (JSC-XI5)[Jacobs Technology, Inc.]" userId="540a3c2b-b1ab-4f28-a3d4-273661ce6eb6" providerId="ADAL" clId="{8929D7B5-BA50-4CCB-99FC-1AB5FF918A0B}" dt="2023-04-06T23:30:51.654" v="3034" actId="1038"/>
          <ac:cxnSpMkLst>
            <pc:docMk/>
            <pc:sldMk cId="2721288775" sldId="262"/>
            <ac:cxnSpMk id="7" creationId="{456B335E-7719-4623-818F-1D41DA85FCAE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30:56.885" v="3036" actId="1076"/>
          <ac:cxnSpMkLst>
            <pc:docMk/>
            <pc:sldMk cId="2721288775" sldId="262"/>
            <ac:cxnSpMk id="11" creationId="{396116C0-C318-4972-98BE-F0C5D16591C7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31:02.059" v="3038" actId="1076"/>
          <ac:cxnSpMkLst>
            <pc:docMk/>
            <pc:sldMk cId="2721288775" sldId="262"/>
            <ac:cxnSpMk id="12" creationId="{1299D88A-1BBA-4FAE-B1B9-DE4055B3E01D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31:07.451" v="3042" actId="1037"/>
          <ac:cxnSpMkLst>
            <pc:docMk/>
            <pc:sldMk cId="2721288775" sldId="262"/>
            <ac:cxnSpMk id="13" creationId="{B9957788-8B6A-4B90-9E80-A63AD687D70B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31:12.971" v="3045" actId="1037"/>
          <ac:cxnSpMkLst>
            <pc:docMk/>
            <pc:sldMk cId="2721288775" sldId="262"/>
            <ac:cxnSpMk id="14" creationId="{43236D05-CDC2-4113-8B18-C39A7D6E1234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31:19.878" v="3054" actId="1036"/>
          <ac:cxnSpMkLst>
            <pc:docMk/>
            <pc:sldMk cId="2721288775" sldId="262"/>
            <ac:cxnSpMk id="15" creationId="{DEBD8479-5AD4-4EB7-BCB7-E6A8641BBD82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32:39.391" v="3101" actId="1035"/>
          <ac:cxnSpMkLst>
            <pc:docMk/>
            <pc:sldMk cId="2721288775" sldId="262"/>
            <ac:cxnSpMk id="26" creationId="{C6AFA194-AD99-4C07-A7FA-F414451DA184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37:32.752" v="3330" actId="14100"/>
          <ac:cxnSpMkLst>
            <pc:docMk/>
            <pc:sldMk cId="2721288775" sldId="262"/>
            <ac:cxnSpMk id="38" creationId="{3B47C07B-665F-45E2-9067-AF33BDDEDD3E}"/>
          </ac:cxnSpMkLst>
        </pc:cxnChg>
      </pc:sldChg>
      <pc:sldChg chg="addSp delSp modSp add mod ord">
        <pc:chgData name="DEIGHTON, KEVIN D. (JSC-XI5)[Jacobs Technology, Inc.]" userId="540a3c2b-b1ab-4f28-a3d4-273661ce6eb6" providerId="ADAL" clId="{8929D7B5-BA50-4CCB-99FC-1AB5FF918A0B}" dt="2023-04-07T21:11:02.700" v="4039" actId="1076"/>
        <pc:sldMkLst>
          <pc:docMk/>
          <pc:sldMk cId="1495988526" sldId="263"/>
        </pc:sldMkLst>
        <pc:spChg chg="mod">
          <ac:chgData name="DEIGHTON, KEVIN D. (JSC-XI5)[Jacobs Technology, Inc.]" userId="540a3c2b-b1ab-4f28-a3d4-273661ce6eb6" providerId="ADAL" clId="{8929D7B5-BA50-4CCB-99FC-1AB5FF918A0B}" dt="2023-04-03T17:22:28.309" v="1079" actId="20577"/>
          <ac:spMkLst>
            <pc:docMk/>
            <pc:sldMk cId="1495988526" sldId="263"/>
            <ac:spMk id="2" creationId="{5F0F4A76-E7F1-4FE9-84FF-7B0FEDC85CB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11:02.700" v="4039" actId="1076"/>
          <ac:spMkLst>
            <pc:docMk/>
            <pc:sldMk cId="1495988526" sldId="263"/>
            <ac:spMk id="5" creationId="{C77D6DFD-29DB-42B7-BEAE-DC8475FD475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46:49.589" v="3433" actId="1076"/>
          <ac:spMkLst>
            <pc:docMk/>
            <pc:sldMk cId="1495988526" sldId="263"/>
            <ac:spMk id="9" creationId="{863E746E-DDA1-424D-83D8-71779CB1659D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46:53.552" v="3436" actId="20577"/>
          <ac:spMkLst>
            <pc:docMk/>
            <pc:sldMk cId="1495988526" sldId="263"/>
            <ac:spMk id="10" creationId="{AE001A60-9D07-492A-AB75-60032D7D609E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6T23:46:57.089" v="3438"/>
          <ac:spMkLst>
            <pc:docMk/>
            <pc:sldMk cId="1495988526" sldId="263"/>
            <ac:spMk id="11" creationId="{4380D7E1-3AC5-4EDB-B0A8-01460353062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49:07.500" v="3514" actId="1076"/>
          <ac:spMkLst>
            <pc:docMk/>
            <pc:sldMk cId="1495988526" sldId="263"/>
            <ac:spMk id="12" creationId="{0F52189F-687F-4A74-9069-269938797FE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48:38.450" v="3490" actId="1076"/>
          <ac:spMkLst>
            <pc:docMk/>
            <pc:sldMk cId="1495988526" sldId="263"/>
            <ac:spMk id="13" creationId="{59ED4D80-7342-43CE-9065-45C881F3880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48:36.191" v="3489" actId="1076"/>
          <ac:spMkLst>
            <pc:docMk/>
            <pc:sldMk cId="1495988526" sldId="263"/>
            <ac:spMk id="14" creationId="{7B6CE18A-AE39-40CC-A091-C9B4369D2F1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48:42.572" v="3491" actId="1076"/>
          <ac:spMkLst>
            <pc:docMk/>
            <pc:sldMk cId="1495988526" sldId="263"/>
            <ac:spMk id="15" creationId="{D5D47897-3A4F-41B3-A05E-5B347156B6C3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49:12.707" v="3517" actId="1038"/>
          <ac:spMkLst>
            <pc:docMk/>
            <pc:sldMk cId="1495988526" sldId="263"/>
            <ac:spMk id="17" creationId="{E5C525E6-B290-4B31-9745-6308BE941E1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49:38.257" v="3555" actId="1076"/>
          <ac:spMkLst>
            <pc:docMk/>
            <pc:sldMk cId="1495988526" sldId="263"/>
            <ac:spMk id="18" creationId="{B573398C-2021-409F-943E-4CCE90414E9D}"/>
          </ac:spMkLst>
        </pc:spChg>
        <pc:graphicFrameChg chg="add del mod">
          <ac:chgData name="DEIGHTON, KEVIN D. (JSC-XI5)[Jacobs Technology, Inc.]" userId="540a3c2b-b1ab-4f28-a3d4-273661ce6eb6" providerId="ADAL" clId="{8929D7B5-BA50-4CCB-99FC-1AB5FF918A0B}" dt="2023-04-03T17:15:59.787" v="1061" actId="478"/>
          <ac:graphicFrameMkLst>
            <pc:docMk/>
            <pc:sldMk cId="1495988526" sldId="263"/>
            <ac:graphicFrameMk id="4" creationId="{4456031F-EDA2-4DEB-85BA-99181C757C80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03T17:16:29.449" v="1064"/>
          <ac:graphicFrameMkLst>
            <pc:docMk/>
            <pc:sldMk cId="1495988526" sldId="263"/>
            <ac:graphicFrameMk id="5" creationId="{4456031F-EDA2-4DEB-85BA-99181C757C80}"/>
          </ac:graphicFrameMkLst>
        </pc:graphicFrameChg>
        <pc:graphicFrameChg chg="add del mod modGraphic">
          <ac:chgData name="DEIGHTON, KEVIN D. (JSC-XI5)[Jacobs Technology, Inc.]" userId="540a3c2b-b1ab-4f28-a3d4-273661ce6eb6" providerId="ADAL" clId="{8929D7B5-BA50-4CCB-99FC-1AB5FF918A0B}" dt="2023-04-06T23:49:05.642" v="3513" actId="478"/>
          <ac:graphicFrameMkLst>
            <pc:docMk/>
            <pc:sldMk cId="1495988526" sldId="263"/>
            <ac:graphicFrameMk id="8" creationId="{8C6890BA-62B7-45EF-8272-C6F3DFAABEF9}"/>
          </ac:graphicFrameMkLst>
        </pc:graphicFrameChg>
        <pc:picChg chg="add del">
          <ac:chgData name="DEIGHTON, KEVIN D. (JSC-XI5)[Jacobs Technology, Inc.]" userId="540a3c2b-b1ab-4f28-a3d4-273661ce6eb6" providerId="ADAL" clId="{8929D7B5-BA50-4CCB-99FC-1AB5FF918A0B}" dt="2023-04-03T17:16:31.553" v="1066" actId="21"/>
          <ac:picMkLst>
            <pc:docMk/>
            <pc:sldMk cId="1495988526" sldId="263"/>
            <ac:picMk id="6" creationId="{31238ECF-E6CA-4A79-AD9D-4929C8D6751C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3T17:16:36.461" v="1070"/>
          <ac:picMkLst>
            <pc:docMk/>
            <pc:sldMk cId="1495988526" sldId="263"/>
            <ac:picMk id="7" creationId="{DFF3C5ED-493D-435E-9353-DD4491B0DB93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3T17:32:36.866" v="1162" actId="21"/>
          <ac:picMkLst>
            <pc:docMk/>
            <pc:sldMk cId="1495988526" sldId="263"/>
            <ac:picMk id="9" creationId="{EB25E367-72F6-43D1-A707-91D524EBA02E}"/>
          </ac:picMkLst>
        </pc:picChg>
        <pc:cxnChg chg="add mod">
          <ac:chgData name="DEIGHTON, KEVIN D. (JSC-XI5)[Jacobs Technology, Inc.]" userId="540a3c2b-b1ab-4f28-a3d4-273661ce6eb6" providerId="ADAL" clId="{8929D7B5-BA50-4CCB-99FC-1AB5FF918A0B}" dt="2023-04-06T23:46:38.559" v="3406" actId="1037"/>
          <ac:cxnSpMkLst>
            <pc:docMk/>
            <pc:sldMk cId="1495988526" sldId="263"/>
            <ac:cxnSpMk id="6" creationId="{FE45B0FE-2021-4113-AFFA-B06694C7E067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46:44.006" v="3430" actId="1038"/>
          <ac:cxnSpMkLst>
            <pc:docMk/>
            <pc:sldMk cId="1495988526" sldId="263"/>
            <ac:cxnSpMk id="7" creationId="{29DC32B7-6CAF-41D5-AD6A-6BF81A62BC0A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06T23:48:46.091" v="3494" actId="478"/>
          <ac:cxnSpMkLst>
            <pc:docMk/>
            <pc:sldMk cId="1495988526" sldId="263"/>
            <ac:cxnSpMk id="16" creationId="{AEBFAF9C-3890-401D-AB48-F56FB876A9A0}"/>
          </ac:cxnSpMkLst>
        </pc:cxnChg>
      </pc:sldChg>
      <pc:sldChg chg="addSp delSp modSp add mod">
        <pc:chgData name="DEIGHTON, KEVIN D. (JSC-XI5)[Jacobs Technology, Inc.]" userId="540a3c2b-b1ab-4f28-a3d4-273661ce6eb6" providerId="ADAL" clId="{8929D7B5-BA50-4CCB-99FC-1AB5FF918A0B}" dt="2023-04-07T00:01:34.399" v="3804" actId="1076"/>
        <pc:sldMkLst>
          <pc:docMk/>
          <pc:sldMk cId="3719264079" sldId="264"/>
        </pc:sldMkLst>
        <pc:spChg chg="mod">
          <ac:chgData name="DEIGHTON, KEVIN D. (JSC-XI5)[Jacobs Technology, Inc.]" userId="540a3c2b-b1ab-4f28-a3d4-273661ce6eb6" providerId="ADAL" clId="{8929D7B5-BA50-4CCB-99FC-1AB5FF918A0B}" dt="2023-04-03T16:23:59.243" v="971" actId="20577"/>
          <ac:spMkLst>
            <pc:docMk/>
            <pc:sldMk cId="3719264079" sldId="264"/>
            <ac:spMk id="2" creationId="{5F0F4A76-E7F1-4FE9-84FF-7B0FEDC85CB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50:27.333" v="3592" actId="20577"/>
          <ac:spMkLst>
            <pc:docMk/>
            <pc:sldMk cId="3719264079" sldId="264"/>
            <ac:spMk id="6" creationId="{92AA53EF-0BBE-4C1F-A7A4-7693E4C93FE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52:17.178" v="3641" actId="1076"/>
          <ac:spMkLst>
            <pc:docMk/>
            <pc:sldMk cId="3719264079" sldId="264"/>
            <ac:spMk id="15" creationId="{B381BA75-E415-4BC5-B17E-E5F11BDB51F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52:13.833" v="3640" actId="1076"/>
          <ac:spMkLst>
            <pc:docMk/>
            <pc:sldMk cId="3719264079" sldId="264"/>
            <ac:spMk id="16" creationId="{63A6464D-5CCC-4AC9-A1CA-AB5219C3B34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52:10.715" v="3639" actId="1076"/>
          <ac:spMkLst>
            <pc:docMk/>
            <pc:sldMk cId="3719264079" sldId="264"/>
            <ac:spMk id="17" creationId="{A7E1CE73-B386-4C1A-A612-58EC864A613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52:08.123" v="3638" actId="1076"/>
          <ac:spMkLst>
            <pc:docMk/>
            <pc:sldMk cId="3719264079" sldId="264"/>
            <ac:spMk id="18" creationId="{20047D66-0EEB-42E8-A50D-3B44F1A7C163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52:02.233" v="3637" actId="1076"/>
          <ac:spMkLst>
            <pc:docMk/>
            <pc:sldMk cId="3719264079" sldId="264"/>
            <ac:spMk id="19" creationId="{0F8D1484-F22A-44D8-A9C7-6D9104345AA3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51:53.264" v="3631" actId="1076"/>
          <ac:spMkLst>
            <pc:docMk/>
            <pc:sldMk cId="3719264079" sldId="264"/>
            <ac:spMk id="20" creationId="{12CF09A3-C630-4E15-A277-0F533CFF445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51:49.808" v="3630" actId="1076"/>
          <ac:spMkLst>
            <pc:docMk/>
            <pc:sldMk cId="3719264079" sldId="264"/>
            <ac:spMk id="21" creationId="{2E66FFAB-FD92-406E-B660-A07279E21A8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51:45.704" v="3629" actId="1076"/>
          <ac:spMkLst>
            <pc:docMk/>
            <pc:sldMk cId="3719264079" sldId="264"/>
            <ac:spMk id="22" creationId="{3D75EEFF-6595-4281-9717-10236CFBFDB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53:35.154" v="3724" actId="20577"/>
          <ac:spMkLst>
            <pc:docMk/>
            <pc:sldMk cId="3719264079" sldId="264"/>
            <ac:spMk id="23" creationId="{D362DD46-048A-42F1-86F4-2216BB9A601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57:57.280" v="3769" actId="1076"/>
          <ac:spMkLst>
            <pc:docMk/>
            <pc:sldMk cId="3719264079" sldId="264"/>
            <ac:spMk id="24" creationId="{713C34A5-3383-4AD4-BE06-183D7CD8886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00:01:34.399" v="3804" actId="1076"/>
          <ac:spMkLst>
            <pc:docMk/>
            <pc:sldMk cId="3719264079" sldId="264"/>
            <ac:spMk id="25" creationId="{B6A256ED-0CB1-4C9E-B66B-2A8BD34A5429}"/>
          </ac:spMkLst>
        </pc:spChg>
        <pc:graphicFrameChg chg="add mod">
          <ac:chgData name="DEIGHTON, KEVIN D. (JSC-XI5)[Jacobs Technology, Inc.]" userId="540a3c2b-b1ab-4f28-a3d4-273661ce6eb6" providerId="ADAL" clId="{8929D7B5-BA50-4CCB-99FC-1AB5FF918A0B}" dt="2023-04-03T17:32:29.763" v="1157"/>
          <ac:graphicFrameMkLst>
            <pc:docMk/>
            <pc:sldMk cId="3719264079" sldId="264"/>
            <ac:graphicFrameMk id="4" creationId="{4456031F-EDA2-4DEB-85BA-99181C757C80}"/>
          </ac:graphicFrameMkLst>
        </pc:graphicFrameChg>
        <pc:picChg chg="add del">
          <ac:chgData name="DEIGHTON, KEVIN D. (JSC-XI5)[Jacobs Technology, Inc.]" userId="540a3c2b-b1ab-4f28-a3d4-273661ce6eb6" providerId="ADAL" clId="{8929D7B5-BA50-4CCB-99FC-1AB5FF918A0B}" dt="2023-04-03T17:32:30.933" v="1159" actId="21"/>
          <ac:picMkLst>
            <pc:docMk/>
            <pc:sldMk cId="3719264079" sldId="264"/>
            <ac:picMk id="5" creationId="{C5AC1D81-4600-4F08-8D63-A279FB0C8BAB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3T17:32:38.901" v="1163"/>
          <ac:picMkLst>
            <pc:docMk/>
            <pc:sldMk cId="3719264079" sldId="264"/>
            <ac:picMk id="6" creationId="{D9214D9E-D7E8-4C02-9048-FE72CAFA4F10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3T17:46:59.763" v="1191" actId="21"/>
          <ac:picMkLst>
            <pc:docMk/>
            <pc:sldMk cId="3719264079" sldId="264"/>
            <ac:picMk id="7" creationId="{4BDC61C4-F354-48A1-B4D8-D5024F43E45A}"/>
          </ac:picMkLst>
        </pc:picChg>
        <pc:cxnChg chg="add mod">
          <ac:chgData name="DEIGHTON, KEVIN D. (JSC-XI5)[Jacobs Technology, Inc.]" userId="540a3c2b-b1ab-4f28-a3d4-273661ce6eb6" providerId="ADAL" clId="{8929D7B5-BA50-4CCB-99FC-1AB5FF918A0B}" dt="2023-04-06T23:49:55.273" v="3570" actId="1035"/>
          <ac:cxnSpMkLst>
            <pc:docMk/>
            <pc:sldMk cId="3719264079" sldId="264"/>
            <ac:cxnSpMk id="5" creationId="{E39BADEE-72E2-414C-8331-3A54239963E0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50:24.156" v="3590" actId="1035"/>
          <ac:cxnSpMkLst>
            <pc:docMk/>
            <pc:sldMk cId="3719264079" sldId="264"/>
            <ac:cxnSpMk id="7" creationId="{5616DF23-EA90-4519-87A4-46CE8D246641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50:21.589" v="3589" actId="1036"/>
          <ac:cxnSpMkLst>
            <pc:docMk/>
            <pc:sldMk cId="3719264079" sldId="264"/>
            <ac:cxnSpMk id="8" creationId="{68143103-C1D4-49F1-8810-C71B9044F489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51:16.971" v="3596" actId="1076"/>
          <ac:cxnSpMkLst>
            <pc:docMk/>
            <pc:sldMk cId="3719264079" sldId="264"/>
            <ac:cxnSpMk id="9" creationId="{BB362D07-E8CF-4351-BD98-EE04D62428ED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51:27.062" v="3601" actId="1036"/>
          <ac:cxnSpMkLst>
            <pc:docMk/>
            <pc:sldMk cId="3719264079" sldId="264"/>
            <ac:cxnSpMk id="10" creationId="{1B72E9D7-A2B0-41CC-954F-4143B9A193BD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51:36.196" v="3609" actId="1035"/>
          <ac:cxnSpMkLst>
            <pc:docMk/>
            <pc:sldMk cId="3719264079" sldId="264"/>
            <ac:cxnSpMk id="11" creationId="{CD2B3A81-935A-40B2-ABDE-D3D72F5C39FB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06T23:52:19.002" v="3642" actId="478"/>
          <ac:cxnSpMkLst>
            <pc:docMk/>
            <pc:sldMk cId="3719264079" sldId="264"/>
            <ac:cxnSpMk id="12" creationId="{40983FDC-293A-444A-A65C-DEED66998FBC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51:58.825" v="3636" actId="1035"/>
          <ac:cxnSpMkLst>
            <pc:docMk/>
            <pc:sldMk cId="3719264079" sldId="264"/>
            <ac:cxnSpMk id="13" creationId="{E841749E-1846-468B-8104-185E1FAC7583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51:41.403" v="3628" actId="1035"/>
          <ac:cxnSpMkLst>
            <pc:docMk/>
            <pc:sldMk cId="3719264079" sldId="264"/>
            <ac:cxnSpMk id="14" creationId="{FBEB7D14-AEFE-43D2-BE61-4C7F78BF65DB}"/>
          </ac:cxnSpMkLst>
        </pc:cxnChg>
      </pc:sldChg>
      <pc:sldChg chg="addSp delSp modSp add mod">
        <pc:chgData name="DEIGHTON, KEVIN D. (JSC-XI5)[Jacobs Technology, Inc.]" userId="540a3c2b-b1ab-4f28-a3d4-273661ce6eb6" providerId="ADAL" clId="{8929D7B5-BA50-4CCB-99FC-1AB5FF918A0B}" dt="2023-04-11T00:36:08.694" v="5905" actId="478"/>
        <pc:sldMkLst>
          <pc:docMk/>
          <pc:sldMk cId="3628269077" sldId="265"/>
        </pc:sldMkLst>
        <pc:spChg chg="mod">
          <ac:chgData name="DEIGHTON, KEVIN D. (JSC-XI5)[Jacobs Technology, Inc.]" userId="540a3c2b-b1ab-4f28-a3d4-273661ce6eb6" providerId="ADAL" clId="{8929D7B5-BA50-4CCB-99FC-1AB5FF918A0B}" dt="2023-04-03T16:24:11.934" v="978" actId="20577"/>
          <ac:spMkLst>
            <pc:docMk/>
            <pc:sldMk cId="3628269077" sldId="265"/>
            <ac:spMk id="2" creationId="{5F0F4A76-E7F1-4FE9-84FF-7B0FEDC85CB1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02:57.302" v="3995" actId="478"/>
          <ac:spMkLst>
            <pc:docMk/>
            <pc:sldMk cId="3628269077" sldId="265"/>
            <ac:spMk id="4" creationId="{4B07A88B-414E-49E4-8120-317CC590A75C}"/>
          </ac:spMkLst>
        </pc:spChg>
        <pc:spChg chg="add del">
          <ac:chgData name="DEIGHTON, KEVIN D. (JSC-XI5)[Jacobs Technology, Inc.]" userId="540a3c2b-b1ab-4f28-a3d4-273661ce6eb6" providerId="ADAL" clId="{8929D7B5-BA50-4CCB-99FC-1AB5FF918A0B}" dt="2023-04-03T18:52:08.077" v="1357" actId="478"/>
          <ac:spMkLst>
            <pc:docMk/>
            <pc:sldMk cId="3628269077" sldId="265"/>
            <ac:spMk id="5" creationId="{16E24A5D-15C0-4B46-9026-BFA9A90DA1ED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02:53.620" v="3993" actId="478"/>
          <ac:spMkLst>
            <pc:docMk/>
            <pc:sldMk cId="3628269077" sldId="265"/>
            <ac:spMk id="7" creationId="{F8AFD189-54B4-41C1-949E-6A9F54A6AF5F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54:41.437" v="4781" actId="478"/>
          <ac:spMkLst>
            <pc:docMk/>
            <pc:sldMk cId="3628269077" sldId="265"/>
            <ac:spMk id="8" creationId="{E1E0C312-5D8A-4A4B-8D2C-40981050813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9:38.914" v="3958" actId="1076"/>
          <ac:spMkLst>
            <pc:docMk/>
            <pc:sldMk cId="3628269077" sldId="265"/>
            <ac:spMk id="11" creationId="{FED7B20B-E710-4A0A-BB66-FB1F47CB41E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9:42.855" v="3959" actId="1076"/>
          <ac:spMkLst>
            <pc:docMk/>
            <pc:sldMk cId="3628269077" sldId="265"/>
            <ac:spMk id="12" creationId="{F757A6AF-30F8-4264-BA98-85E6C9C7179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9:45.642" v="3960" actId="1076"/>
          <ac:spMkLst>
            <pc:docMk/>
            <pc:sldMk cId="3628269077" sldId="265"/>
            <ac:spMk id="13" creationId="{7E140E6A-737B-41FA-B8CE-0B19342AC57D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03:35.379" v="4002" actId="478"/>
          <ac:spMkLst>
            <pc:docMk/>
            <pc:sldMk cId="3628269077" sldId="265"/>
            <ac:spMk id="14" creationId="{913947CA-D945-498A-B4FA-6200B997083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02:55.934" v="3994" actId="1076"/>
          <ac:spMkLst>
            <pc:docMk/>
            <pc:sldMk cId="3628269077" sldId="265"/>
            <ac:spMk id="15" creationId="{0B602C1D-9EC0-42BA-A91C-6B545245B41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10:20.520" v="4012" actId="1076"/>
          <ac:spMkLst>
            <pc:docMk/>
            <pc:sldMk cId="3628269077" sldId="265"/>
            <ac:spMk id="18" creationId="{B385560D-C4EB-439B-B01E-F5E32DB50C9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6:06.840" v="5904" actId="20577"/>
          <ac:spMkLst>
            <pc:docMk/>
            <pc:sldMk cId="3628269077" sldId="265"/>
            <ac:spMk id="19" creationId="{27BFFDA8-9400-401A-9DF3-DF86CF1B008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55:21.469" v="4789" actId="115"/>
          <ac:spMkLst>
            <pc:docMk/>
            <pc:sldMk cId="3628269077" sldId="265"/>
            <ac:spMk id="20" creationId="{610C0A1E-ADE6-48C6-B654-0C3A59CD8BBE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11T00:36:08.694" v="5905" actId="478"/>
          <ac:spMkLst>
            <pc:docMk/>
            <pc:sldMk cId="3628269077" sldId="265"/>
            <ac:spMk id="22" creationId="{E43FE3BD-C22A-43EB-8109-0FDC14E305CB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2:29:18.142" v="4904" actId="478"/>
          <ac:spMkLst>
            <pc:docMk/>
            <pc:sldMk cId="3628269077" sldId="265"/>
            <ac:spMk id="24" creationId="{44CF5360-CF28-401F-9C2F-A302D6AB644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29:59.587" v="4906" actId="164"/>
          <ac:spMkLst>
            <pc:docMk/>
            <pc:sldMk cId="3628269077" sldId="265"/>
            <ac:spMk id="28" creationId="{A82CBDAB-EC24-49B8-B3F9-47E64D4A54A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29:59.587" v="4906" actId="164"/>
          <ac:spMkLst>
            <pc:docMk/>
            <pc:sldMk cId="3628269077" sldId="265"/>
            <ac:spMk id="29" creationId="{97CBB34C-8FC7-42CF-A274-159E1800006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29:59.587" v="4906" actId="164"/>
          <ac:spMkLst>
            <pc:docMk/>
            <pc:sldMk cId="3628269077" sldId="265"/>
            <ac:spMk id="31" creationId="{CF1C88F3-F69E-437B-BAB0-05E57FB463B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29:59.587" v="4906" actId="164"/>
          <ac:spMkLst>
            <pc:docMk/>
            <pc:sldMk cId="3628269077" sldId="265"/>
            <ac:spMk id="33" creationId="{0293F5D0-B54A-452E-AE41-98E93217FA4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29:59.587" v="4906" actId="164"/>
          <ac:spMkLst>
            <pc:docMk/>
            <pc:sldMk cId="3628269077" sldId="265"/>
            <ac:spMk id="36" creationId="{16BE1111-2CA5-47FC-A1AB-18D30EA4D53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29:59.587" v="4906" actId="164"/>
          <ac:spMkLst>
            <pc:docMk/>
            <pc:sldMk cId="3628269077" sldId="265"/>
            <ac:spMk id="37" creationId="{1C9EA888-A9EB-467B-B972-DDC8FEFB849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29:59.587" v="4906" actId="164"/>
          <ac:spMkLst>
            <pc:docMk/>
            <pc:sldMk cId="3628269077" sldId="265"/>
            <ac:spMk id="38" creationId="{EF87DE24-B401-4582-87D4-9F2CFBFB364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29:59.587" v="4906" actId="164"/>
          <ac:spMkLst>
            <pc:docMk/>
            <pc:sldMk cId="3628269077" sldId="265"/>
            <ac:spMk id="39" creationId="{AEAB9116-D87E-4729-BDE2-F10B13EC663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29:59.587" v="4906" actId="164"/>
          <ac:spMkLst>
            <pc:docMk/>
            <pc:sldMk cId="3628269077" sldId="265"/>
            <ac:spMk id="40" creationId="{94DD1F13-C2DB-451D-8B78-BED5726469CA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2:30:24.518" v="4913" actId="478"/>
          <ac:spMkLst>
            <pc:docMk/>
            <pc:sldMk cId="3628269077" sldId="265"/>
            <ac:spMk id="41" creationId="{4757765D-0855-49F3-8D1D-22CE6EECA8E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33:07.960" v="4942" actId="1076"/>
          <ac:spMkLst>
            <pc:docMk/>
            <pc:sldMk cId="3628269077" sldId="265"/>
            <ac:spMk id="45" creationId="{3D367554-C171-4BF3-BB03-A3341056754F}"/>
          </ac:spMkLst>
        </pc:spChg>
        <pc:grpChg chg="add del mod">
          <ac:chgData name="DEIGHTON, KEVIN D. (JSC-XI5)[Jacobs Technology, Inc.]" userId="540a3c2b-b1ab-4f28-a3d4-273661ce6eb6" providerId="ADAL" clId="{8929D7B5-BA50-4CCB-99FC-1AB5FF918A0B}" dt="2023-04-07T22:30:36.082" v="4915" actId="478"/>
          <ac:grpSpMkLst>
            <pc:docMk/>
            <pc:sldMk cId="3628269077" sldId="265"/>
            <ac:grpSpMk id="42" creationId="{8CE265DB-F9A2-4C1A-8C5D-59DB64691CE8}"/>
          </ac:grpSpMkLst>
        </pc:grpChg>
        <pc:picChg chg="add mod ord">
          <ac:chgData name="DEIGHTON, KEVIN D. (JSC-XI5)[Jacobs Technology, Inc.]" userId="540a3c2b-b1ab-4f28-a3d4-273661ce6eb6" providerId="ADAL" clId="{8929D7B5-BA50-4CCB-99FC-1AB5FF918A0B}" dt="2023-04-03T18:51:59.685" v="1356" actId="167"/>
          <ac:picMkLst>
            <pc:docMk/>
            <pc:sldMk cId="3628269077" sldId="265"/>
            <ac:picMk id="6" creationId="{CA2D43FE-E7CD-4BD5-B642-F9CB1B926EDF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7T22:30:15.417" v="4910" actId="14100"/>
          <ac:picMkLst>
            <pc:docMk/>
            <pc:sldMk cId="3628269077" sldId="265"/>
            <ac:picMk id="27" creationId="{95E928D8-2111-49E9-9F7F-282C85D87E28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7T22:33:07.960" v="4942" actId="1076"/>
          <ac:picMkLst>
            <pc:docMk/>
            <pc:sldMk cId="3628269077" sldId="265"/>
            <ac:picMk id="44" creationId="{47F5F112-9FEE-4464-952C-38858D0D3DE3}"/>
          </ac:picMkLst>
        </pc:picChg>
        <pc:cxnChg chg="add mod">
          <ac:chgData name="DEIGHTON, KEVIN D. (JSC-XI5)[Jacobs Technology, Inc.]" userId="540a3c2b-b1ab-4f28-a3d4-273661ce6eb6" providerId="ADAL" clId="{8929D7B5-BA50-4CCB-99FC-1AB5FF918A0B}" dt="2023-04-07T00:06:13.678" v="3904" actId="1076"/>
          <ac:cxnSpMkLst>
            <pc:docMk/>
            <pc:sldMk cId="3628269077" sldId="265"/>
            <ac:cxnSpMk id="9" creationId="{A163F9EA-D913-4D6A-92BB-616E7447A18E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6:18.991" v="3906" actId="1076"/>
          <ac:cxnSpMkLst>
            <pc:docMk/>
            <pc:sldMk cId="3628269077" sldId="265"/>
            <ac:cxnSpMk id="10" creationId="{2F8468DF-D324-4C67-AD8D-9D201FDA51E5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1:03:12.986" v="4000" actId="14100"/>
          <ac:cxnSpMkLst>
            <pc:docMk/>
            <pc:sldMk cId="3628269077" sldId="265"/>
            <ac:cxnSpMk id="16" creationId="{CCDDE3A5-E4C7-4B70-B188-9EE1F10E5490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1:55:18.651" v="4788" actId="14100"/>
          <ac:cxnSpMkLst>
            <pc:docMk/>
            <pc:sldMk cId="3628269077" sldId="265"/>
            <ac:cxnSpMk id="21" creationId="{E94EB408-E880-4671-B64E-DDFAA1D9B927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07T22:29:18.142" v="4904" actId="478"/>
          <ac:cxnSpMkLst>
            <pc:docMk/>
            <pc:sldMk cId="3628269077" sldId="265"/>
            <ac:cxnSpMk id="25" creationId="{2B798262-CB3B-4715-A046-4D4F53374712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2:29:59.587" v="4906" actId="164"/>
          <ac:cxnSpMkLst>
            <pc:docMk/>
            <pc:sldMk cId="3628269077" sldId="265"/>
            <ac:cxnSpMk id="30" creationId="{41B83FDD-66B0-4680-BBDB-54A4DD57FD9B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2:29:59.587" v="4906" actId="164"/>
          <ac:cxnSpMkLst>
            <pc:docMk/>
            <pc:sldMk cId="3628269077" sldId="265"/>
            <ac:cxnSpMk id="32" creationId="{51FD3EB9-AE85-46C5-8391-AED71F11CD2D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2:29:59.587" v="4906" actId="164"/>
          <ac:cxnSpMkLst>
            <pc:docMk/>
            <pc:sldMk cId="3628269077" sldId="265"/>
            <ac:cxnSpMk id="34" creationId="{594B8CB7-C44F-4214-B853-079ABAA73ADC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2:29:59.587" v="4906" actId="164"/>
          <ac:cxnSpMkLst>
            <pc:docMk/>
            <pc:sldMk cId="3628269077" sldId="265"/>
            <ac:cxnSpMk id="35" creationId="{F8ECBAC5-67FF-4871-B58B-0E7CA75BCA04}"/>
          </ac:cxnSpMkLst>
        </pc:cxnChg>
      </pc:sldChg>
      <pc:sldChg chg="addSp delSp modSp add mod ord">
        <pc:chgData name="DEIGHTON, KEVIN D. (JSC-XI5)[Jacobs Technology, Inc.]" userId="540a3c2b-b1ab-4f28-a3d4-273661ce6eb6" providerId="ADAL" clId="{8929D7B5-BA50-4CCB-99FC-1AB5FF918A0B}" dt="2023-04-11T00:35:55.979" v="5900" actId="1076"/>
        <pc:sldMkLst>
          <pc:docMk/>
          <pc:sldMk cId="3675003635" sldId="266"/>
        </pc:sldMkLst>
        <pc:spChg chg="mod">
          <ac:chgData name="DEIGHTON, KEVIN D. (JSC-XI5)[Jacobs Technology, Inc.]" userId="540a3c2b-b1ab-4f28-a3d4-273661ce6eb6" providerId="ADAL" clId="{8929D7B5-BA50-4CCB-99FC-1AB5FF918A0B}" dt="2023-04-03T16:24:07.900" v="976" actId="20577"/>
          <ac:spMkLst>
            <pc:docMk/>
            <pc:sldMk cId="3675003635" sldId="266"/>
            <ac:spMk id="2" creationId="{5F0F4A76-E7F1-4FE9-84FF-7B0FEDC85CB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54:33.203" v="4780" actId="20577"/>
          <ac:spMkLst>
            <pc:docMk/>
            <pc:sldMk cId="3675003635" sldId="266"/>
            <ac:spMk id="5" creationId="{4536DB10-2F36-48C4-BE87-E32516E927C0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46:16.346" v="4673" actId="478"/>
          <ac:spMkLst>
            <pc:docMk/>
            <pc:sldMk cId="3675003635" sldId="266"/>
            <ac:spMk id="6" creationId="{C858F518-866F-4FA1-9DEC-D8215E707E15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47:00.716" v="4690" actId="478"/>
          <ac:spMkLst>
            <pc:docMk/>
            <pc:sldMk cId="3675003635" sldId="266"/>
            <ac:spMk id="12" creationId="{A599D01B-D35E-414D-A881-547DCFF7529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8:52.291" v="3940" actId="1076"/>
          <ac:spMkLst>
            <pc:docMk/>
            <pc:sldMk cId="3675003635" sldId="266"/>
            <ac:spMk id="17" creationId="{40AEE03C-8869-4D91-8476-59390EA7DD7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8:56.313" v="3941" actId="1076"/>
          <ac:spMkLst>
            <pc:docMk/>
            <pc:sldMk cId="3675003635" sldId="266"/>
            <ac:spMk id="18" creationId="{A63D9D41-24B5-47A9-87FB-DCC5611794E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8:58.618" v="3942" actId="1076"/>
          <ac:spMkLst>
            <pc:docMk/>
            <pc:sldMk cId="3675003635" sldId="266"/>
            <ac:spMk id="19" creationId="{94C4A128-5D2B-4EB9-B771-EA0B4414273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9:18.121" v="3949" actId="1076"/>
          <ac:spMkLst>
            <pc:docMk/>
            <pc:sldMk cId="3675003635" sldId="266"/>
            <ac:spMk id="20" creationId="{1F9DA4CD-B9DC-44EE-BC54-E0548284073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9:12.706" v="3948" actId="1076"/>
          <ac:spMkLst>
            <pc:docMk/>
            <pc:sldMk cId="3675003635" sldId="266"/>
            <ac:spMk id="21" creationId="{80D63192-F7F3-4F3E-8615-26E7851C232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9:09.721" v="3947" actId="1076"/>
          <ac:spMkLst>
            <pc:docMk/>
            <pc:sldMk cId="3675003635" sldId="266"/>
            <ac:spMk id="22" creationId="{594B7B45-BA68-452B-9FC4-3356E00EC746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0:59:32.952" v="3956" actId="21"/>
          <ac:spMkLst>
            <pc:docMk/>
            <pc:sldMk cId="3675003635" sldId="266"/>
            <ac:spMk id="23" creationId="{79E849FC-89DB-4122-A17C-B4227EA5C9B6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0:59:32.952" v="3956" actId="21"/>
          <ac:spMkLst>
            <pc:docMk/>
            <pc:sldMk cId="3675003635" sldId="266"/>
            <ac:spMk id="24" creationId="{E20989A8-3795-4313-AE1B-EB5564E2DA6B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0:59:32.952" v="3956" actId="21"/>
          <ac:spMkLst>
            <pc:docMk/>
            <pc:sldMk cId="3675003635" sldId="266"/>
            <ac:spMk id="25" creationId="{8246F031-933F-4AE7-BF50-5C283DA8FEC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9:23.771" v="3952" actId="20577"/>
          <ac:spMkLst>
            <pc:docMk/>
            <pc:sldMk cId="3675003635" sldId="266"/>
            <ac:spMk id="26" creationId="{B176DD26-7DBD-4FF3-B3D5-9941C02E738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9:29.928" v="3955" actId="20577"/>
          <ac:spMkLst>
            <pc:docMk/>
            <pc:sldMk cId="3675003635" sldId="266"/>
            <ac:spMk id="27" creationId="{A1F81531-FAC2-4856-8330-6D0F8F846BEE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45:08.096" v="4598" actId="478"/>
          <ac:spMkLst>
            <pc:docMk/>
            <pc:sldMk cId="3675003635" sldId="266"/>
            <ac:spMk id="28" creationId="{D4156E41-9420-467E-9DE5-32581B7AA5D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44:15.103" v="4561" actId="20577"/>
          <ac:spMkLst>
            <pc:docMk/>
            <pc:sldMk cId="3675003635" sldId="266"/>
            <ac:spMk id="29" creationId="{1FFAD7B3-A27D-4709-9D40-07290C2B718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54:22.518" v="4768" actId="20577"/>
          <ac:spMkLst>
            <pc:docMk/>
            <pc:sldMk cId="3675003635" sldId="266"/>
            <ac:spMk id="30" creationId="{83BEED22-9B7B-49D6-B259-C11F181742E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26:33.831" v="4848" actId="20577"/>
          <ac:spMkLst>
            <pc:docMk/>
            <pc:sldMk cId="3675003635" sldId="266"/>
            <ac:spMk id="31" creationId="{529B91B4-0931-4773-A8A9-2A3A07B9C9C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47:53.081" v="4704" actId="1076"/>
          <ac:spMkLst>
            <pc:docMk/>
            <pc:sldMk cId="3675003635" sldId="266"/>
            <ac:spMk id="32" creationId="{56FBA21E-9F98-418A-B672-4CB981BB0FF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51:26.560" v="4752" actId="1076"/>
          <ac:spMkLst>
            <pc:docMk/>
            <pc:sldMk cId="3675003635" sldId="266"/>
            <ac:spMk id="33" creationId="{455E9BF1-6EEE-4923-AD65-22B541EA4CC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5:55.979" v="5900" actId="1076"/>
          <ac:spMkLst>
            <pc:docMk/>
            <pc:sldMk cId="3675003635" sldId="266"/>
            <ac:spMk id="35" creationId="{B5BFA4A2-9464-48C6-8776-F810A73DCBC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51:01.404" v="4750" actId="1076"/>
          <ac:spMkLst>
            <pc:docMk/>
            <pc:sldMk cId="3675003635" sldId="266"/>
            <ac:spMk id="37" creationId="{0C7B1BFB-4DAF-49DA-9043-04A1DE048E2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53:53.129" v="4754" actId="1076"/>
          <ac:spMkLst>
            <pc:docMk/>
            <pc:sldMk cId="3675003635" sldId="266"/>
            <ac:spMk id="38" creationId="{5C6915B4-DECF-4030-98EA-7888F21E7DF3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27:06.384" v="4873" actId="1076"/>
          <ac:spMkLst>
            <pc:docMk/>
            <pc:sldMk cId="3675003635" sldId="266"/>
            <ac:spMk id="39" creationId="{47209249-7FAD-4BA6-90B6-1E640A5F8E21}"/>
          </ac:spMkLst>
        </pc:spChg>
        <pc:graphicFrameChg chg="add mod">
          <ac:chgData name="DEIGHTON, KEVIN D. (JSC-XI5)[Jacobs Technology, Inc.]" userId="540a3c2b-b1ab-4f28-a3d4-273661ce6eb6" providerId="ADAL" clId="{8929D7B5-BA50-4CCB-99FC-1AB5FF918A0B}" dt="2023-04-03T18:51:47.162" v="1351"/>
          <ac:graphicFrameMkLst>
            <pc:docMk/>
            <pc:sldMk cId="3675003635" sldId="266"/>
            <ac:graphicFrameMk id="13" creationId="{4456031F-EDA2-4DEB-85BA-99181C757C80}"/>
          </ac:graphicFrameMkLst>
        </pc:graphicFrameChg>
        <pc:picChg chg="mod">
          <ac:chgData name="DEIGHTON, KEVIN D. (JSC-XI5)[Jacobs Technology, Inc.]" userId="540a3c2b-b1ab-4f28-a3d4-273661ce6eb6" providerId="ADAL" clId="{8929D7B5-BA50-4CCB-99FC-1AB5FF918A0B}" dt="2023-04-07T21:46:49.244" v="4687" actId="1076"/>
          <ac:picMkLst>
            <pc:docMk/>
            <pc:sldMk cId="3675003635" sldId="266"/>
            <ac:picMk id="4" creationId="{34C4EDDC-F21B-4120-AF84-9A7A35CEC88C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3T18:01:31.550" v="1266" actId="478"/>
          <ac:picMkLst>
            <pc:docMk/>
            <pc:sldMk cId="3675003635" sldId="266"/>
            <ac:picMk id="4" creationId="{C805D9C7-54BB-4A7E-83BE-C31DC8C97A57}"/>
          </ac:picMkLst>
        </pc:picChg>
        <pc:picChg chg="add mod ord">
          <ac:chgData name="DEIGHTON, KEVIN D. (JSC-XI5)[Jacobs Technology, Inc.]" userId="540a3c2b-b1ab-4f28-a3d4-273661ce6eb6" providerId="ADAL" clId="{8929D7B5-BA50-4CCB-99FC-1AB5FF918A0B}" dt="2023-04-03T18:05:01.547" v="1279" actId="1076"/>
          <ac:picMkLst>
            <pc:docMk/>
            <pc:sldMk cId="3675003635" sldId="266"/>
            <ac:picMk id="11" creationId="{5D84DAD5-C3BE-4751-999C-13384D753893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3T18:51:52.974" v="1354" actId="21"/>
          <ac:picMkLst>
            <pc:docMk/>
            <pc:sldMk cId="3675003635" sldId="266"/>
            <ac:picMk id="14" creationId="{68FD0EA4-86A5-437E-BBDA-00F3CA882119}"/>
          </ac:picMkLst>
        </pc:picChg>
        <pc:cxnChg chg="add del mod">
          <ac:chgData name="DEIGHTON, KEVIN D. (JSC-XI5)[Jacobs Technology, Inc.]" userId="540a3c2b-b1ab-4f28-a3d4-273661ce6eb6" providerId="ADAL" clId="{8929D7B5-BA50-4CCB-99FC-1AB5FF918A0B}" dt="2023-04-07T21:43:48.556" v="4546" actId="478"/>
          <ac:cxnSpMkLst>
            <pc:docMk/>
            <pc:sldMk cId="3675003635" sldId="266"/>
            <ac:cxnSpMk id="8" creationId="{19FF384C-CAB1-42B1-AFA9-B716B5AE9EC0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3:12.544" v="3887" actId="1038"/>
          <ac:cxnSpMkLst>
            <pc:docMk/>
            <pc:sldMk cId="3675003635" sldId="266"/>
            <ac:cxnSpMk id="9" creationId="{C7CF37CD-9E1F-4966-AD1E-79805135DDAE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5:33.351" v="3889" actId="1076"/>
          <ac:cxnSpMkLst>
            <pc:docMk/>
            <pc:sldMk cId="3675003635" sldId="266"/>
            <ac:cxnSpMk id="10" creationId="{8BA0EE45-A445-4C0D-A9D6-2A88F69C3A0A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5:38.423" v="3893" actId="1037"/>
          <ac:cxnSpMkLst>
            <pc:docMk/>
            <pc:sldMk cId="3675003635" sldId="266"/>
            <ac:cxnSpMk id="11" creationId="{F5084992-BB8F-4B95-B7C4-93532441C97C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5:44.431" v="3895" actId="1076"/>
          <ac:cxnSpMkLst>
            <pc:docMk/>
            <pc:sldMk cId="3675003635" sldId="266"/>
            <ac:cxnSpMk id="13" creationId="{523D9B3D-3A9D-4CB5-90BF-866957995A36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5:50.263" v="3897" actId="1076"/>
          <ac:cxnSpMkLst>
            <pc:docMk/>
            <pc:sldMk cId="3675003635" sldId="266"/>
            <ac:cxnSpMk id="14" creationId="{78B7D421-1FED-4303-81B3-BBABD8A0F9A7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5:58.848" v="3900" actId="1076"/>
          <ac:cxnSpMkLst>
            <pc:docMk/>
            <pc:sldMk cId="3675003635" sldId="266"/>
            <ac:cxnSpMk id="15" creationId="{9232AD34-89A6-41E2-8134-FFF63AB3745F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6:03.916" v="3902" actId="1076"/>
          <ac:cxnSpMkLst>
            <pc:docMk/>
            <pc:sldMk cId="3675003635" sldId="266"/>
            <ac:cxnSpMk id="16" creationId="{A743246D-D711-495E-8D92-7B75B3AE7969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1:48:28.277" v="4739"/>
          <ac:cxnSpMkLst>
            <pc:docMk/>
            <pc:sldMk cId="3675003635" sldId="266"/>
            <ac:cxnSpMk id="34" creationId="{E8C211C1-C8DA-4935-891F-26B7AE479DE4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2:26:29.865" v="4835" actId="20577"/>
          <ac:cxnSpMkLst>
            <pc:docMk/>
            <pc:sldMk cId="3675003635" sldId="266"/>
            <ac:cxnSpMk id="36" creationId="{64AEB84B-BFDA-4E1C-9FEC-4249EF29004C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2:27:32.416" v="4879" actId="14100"/>
          <ac:cxnSpMkLst>
            <pc:docMk/>
            <pc:sldMk cId="3675003635" sldId="266"/>
            <ac:cxnSpMk id="40" creationId="{026AB627-8F21-4776-B785-998F95522CC0}"/>
          </ac:cxnSpMkLst>
        </pc:cxnChg>
      </pc:sldChg>
      <pc:sldChg chg="addSp delSp modSp new mod">
        <pc:chgData name="DEIGHTON, KEVIN D. (JSC-XI5)[Jacobs Technology, Inc.]" userId="540a3c2b-b1ab-4f28-a3d4-273661ce6eb6" providerId="ADAL" clId="{8929D7B5-BA50-4CCB-99FC-1AB5FF918A0B}" dt="2023-04-07T21:31:45.043" v="4428" actId="20577"/>
        <pc:sldMkLst>
          <pc:docMk/>
          <pc:sldMk cId="1195183982" sldId="267"/>
        </pc:sldMkLst>
        <pc:spChg chg="mod">
          <ac:chgData name="DEIGHTON, KEVIN D. (JSC-XI5)[Jacobs Technology, Inc.]" userId="540a3c2b-b1ab-4f28-a3d4-273661ce6eb6" providerId="ADAL" clId="{8929D7B5-BA50-4CCB-99FC-1AB5FF918A0B}" dt="2023-04-03T16:24:25.126" v="989"/>
          <ac:spMkLst>
            <pc:docMk/>
            <pc:sldMk cId="1195183982" sldId="267"/>
            <ac:spMk id="2" creationId="{1ECCE7F3-D904-440D-8DC2-18C72F9A4FA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30:53.198" v="4382" actId="20577"/>
          <ac:spMkLst>
            <pc:docMk/>
            <pc:sldMk cId="1195183982" sldId="267"/>
            <ac:spMk id="7" creationId="{996ED25A-0DAE-4D8F-A9EA-82BEBF3CB3C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7:59.662" v="3924" actId="1076"/>
          <ac:spMkLst>
            <pc:docMk/>
            <pc:sldMk cId="1195183982" sldId="267"/>
            <ac:spMk id="14" creationId="{35C42A3C-C107-4B38-9129-2C0F7980A5D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8:02.181" v="3925" actId="1076"/>
          <ac:spMkLst>
            <pc:docMk/>
            <pc:sldMk cId="1195183982" sldId="267"/>
            <ac:spMk id="15" creationId="{177B9865-3378-46C8-AA97-49D7F501859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8:04.825" v="3926" actId="1076"/>
          <ac:spMkLst>
            <pc:docMk/>
            <pc:sldMk cId="1195183982" sldId="267"/>
            <ac:spMk id="16" creationId="{8409D7F3-1DAA-4D9C-99DE-81BAB0480F0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8:07.587" v="3927" actId="1076"/>
          <ac:spMkLst>
            <pc:docMk/>
            <pc:sldMk cId="1195183982" sldId="267"/>
            <ac:spMk id="17" creationId="{641ED199-9645-4E9E-809D-895815CE3CA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8:10.178" v="3928" actId="1076"/>
          <ac:spMkLst>
            <pc:docMk/>
            <pc:sldMk cId="1195183982" sldId="267"/>
            <ac:spMk id="18" creationId="{870BD8EB-8204-404E-BD25-6BAE32B4E19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8:13.291" v="3929" actId="1076"/>
          <ac:spMkLst>
            <pc:docMk/>
            <pc:sldMk cId="1195183982" sldId="267"/>
            <ac:spMk id="19" creationId="{FF8A69F8-4089-4367-B2EF-70152A29B9A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7:57.572" v="3923" actId="1076"/>
          <ac:spMkLst>
            <pc:docMk/>
            <pc:sldMk cId="1195183982" sldId="267"/>
            <ac:spMk id="20" creationId="{76F6CE33-877D-4BCB-8F44-C0C7E33F47E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0:57:55.256" v="3922" actId="1076"/>
          <ac:spMkLst>
            <pc:docMk/>
            <pc:sldMk cId="1195183982" sldId="267"/>
            <ac:spMk id="21" creationId="{F2C2E853-C13F-4E6F-BF71-899AF65911E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29:16.175" v="4325" actId="20577"/>
          <ac:spMkLst>
            <pc:docMk/>
            <pc:sldMk cId="1195183982" sldId="267"/>
            <ac:spMk id="22" creationId="{D3D9D556-AE90-4CB4-A575-80AB9884304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31:27.383" v="4416" actId="1076"/>
          <ac:spMkLst>
            <pc:docMk/>
            <pc:sldMk cId="1195183982" sldId="267"/>
            <ac:spMk id="23" creationId="{C8071C08-8885-4399-97D2-6785E5A73E4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31:45.043" v="4428" actId="20577"/>
          <ac:spMkLst>
            <pc:docMk/>
            <pc:sldMk cId="1195183982" sldId="267"/>
            <ac:spMk id="24" creationId="{D9E26F1C-BC7F-4B1D-9F99-B22E8409BEB2}"/>
          </ac:spMkLst>
        </pc:spChg>
        <pc:graphicFrameChg chg="add mod">
          <ac:chgData name="DEIGHTON, KEVIN D. (JSC-XI5)[Jacobs Technology, Inc.]" userId="540a3c2b-b1ab-4f28-a3d4-273661ce6eb6" providerId="ADAL" clId="{8929D7B5-BA50-4CCB-99FC-1AB5FF918A0B}" dt="2023-04-03T17:46:52.504" v="1186"/>
          <ac:graphicFrameMkLst>
            <pc:docMk/>
            <pc:sldMk cId="1195183982" sldId="267"/>
            <ac:graphicFrameMk id="4" creationId="{4456031F-EDA2-4DEB-85BA-99181C757C80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03T17:53:34.694" v="1211"/>
          <ac:graphicFrameMkLst>
            <pc:docMk/>
            <pc:sldMk cId="1195183982" sldId="267"/>
            <ac:graphicFrameMk id="8" creationId="{4456031F-EDA2-4DEB-85BA-99181C757C80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03T18:01:24.671" v="1262"/>
          <ac:graphicFrameMkLst>
            <pc:docMk/>
            <pc:sldMk cId="1195183982" sldId="267"/>
            <ac:graphicFrameMk id="10" creationId="{4456031F-EDA2-4DEB-85BA-99181C757C80}"/>
          </ac:graphicFrameMkLst>
        </pc:graphicFrameChg>
        <pc:picChg chg="add del">
          <ac:chgData name="DEIGHTON, KEVIN D. (JSC-XI5)[Jacobs Technology, Inc.]" userId="540a3c2b-b1ab-4f28-a3d4-273661ce6eb6" providerId="ADAL" clId="{8929D7B5-BA50-4CCB-99FC-1AB5FF918A0B}" dt="2023-04-03T17:46:54.277" v="1188" actId="21"/>
          <ac:picMkLst>
            <pc:docMk/>
            <pc:sldMk cId="1195183982" sldId="267"/>
            <ac:picMk id="5" creationId="{BD4A4F97-4DE7-42D2-89BE-EA0FD1BA92C0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3T17:47:00.749" v="1192"/>
          <ac:picMkLst>
            <pc:docMk/>
            <pc:sldMk cId="1195183982" sldId="267"/>
            <ac:picMk id="6" creationId="{694FF143-696F-47DD-A2D7-718BEDA59711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3T17:53:39.749" v="1214" actId="21"/>
          <ac:picMkLst>
            <pc:docMk/>
            <pc:sldMk cId="1195183982" sldId="267"/>
            <ac:picMk id="9" creationId="{435F2123-D04D-46CC-BF6A-30BF6783A9B9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3T18:01:28.509" v="1265" actId="21"/>
          <ac:picMkLst>
            <pc:docMk/>
            <pc:sldMk cId="1195183982" sldId="267"/>
            <ac:picMk id="11" creationId="{1CA85193-D8C3-4860-ADAF-B92AB6EB84A3}"/>
          </ac:picMkLst>
        </pc:picChg>
        <pc:cxnChg chg="add mod">
          <ac:chgData name="DEIGHTON, KEVIN D. (JSC-XI5)[Jacobs Technology, Inc.]" userId="540a3c2b-b1ab-4f28-a3d4-273661ce6eb6" providerId="ADAL" clId="{8929D7B5-BA50-4CCB-99FC-1AB5FF918A0B}" dt="2023-04-07T00:01:56.322" v="3806" actId="1076"/>
          <ac:cxnSpMkLst>
            <pc:docMk/>
            <pc:sldMk cId="1195183982" sldId="267"/>
            <ac:cxnSpMk id="6" creationId="{B6D72F5B-2A55-49CC-B175-1568847178A2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2:03.833" v="3810" actId="1037"/>
          <ac:cxnSpMkLst>
            <pc:docMk/>
            <pc:sldMk cId="1195183982" sldId="267"/>
            <ac:cxnSpMk id="8" creationId="{0AC1A688-D105-4A26-92C2-BC3350067199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2:08.828" v="3814" actId="1036"/>
          <ac:cxnSpMkLst>
            <pc:docMk/>
            <pc:sldMk cId="1195183982" sldId="267"/>
            <ac:cxnSpMk id="9" creationId="{829D15C1-00E8-41B0-A059-181FAC09FB66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2:15.297" v="3817" actId="1035"/>
          <ac:cxnSpMkLst>
            <pc:docMk/>
            <pc:sldMk cId="1195183982" sldId="267"/>
            <ac:cxnSpMk id="10" creationId="{9B6FA97C-6FAE-49A8-B395-7A3E5704B41B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2:21.302" v="3832" actId="1036"/>
          <ac:cxnSpMkLst>
            <pc:docMk/>
            <pc:sldMk cId="1195183982" sldId="267"/>
            <ac:cxnSpMk id="11" creationId="{DC3BA587-9484-4976-A927-6507283E4754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2:27.165" v="3836" actId="1036"/>
          <ac:cxnSpMkLst>
            <pc:docMk/>
            <pc:sldMk cId="1195183982" sldId="267"/>
            <ac:cxnSpMk id="12" creationId="{AF935F1E-02D8-4625-A40B-65F6334A9A37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00:02:39.120" v="3853" actId="1036"/>
          <ac:cxnSpMkLst>
            <pc:docMk/>
            <pc:sldMk cId="1195183982" sldId="267"/>
            <ac:cxnSpMk id="13" creationId="{E2524567-94D8-4B7A-806F-B3C236B20092}"/>
          </ac:cxnSpMkLst>
        </pc:cxnChg>
      </pc:sldChg>
      <pc:sldChg chg="addSp modSp new mod ord modClrScheme chgLayout">
        <pc:chgData name="DEIGHTON, KEVIN D. (JSC-XI5)[Jacobs Technology, Inc.]" userId="540a3c2b-b1ab-4f28-a3d4-273661ce6eb6" providerId="ADAL" clId="{8929D7B5-BA50-4CCB-99FC-1AB5FF918A0B}" dt="2023-04-11T00:34:05.178" v="5897" actId="20577"/>
        <pc:sldMkLst>
          <pc:docMk/>
          <pc:sldMk cId="1674770292" sldId="268"/>
        </pc:sldMkLst>
        <pc:spChg chg="mod ord">
          <ac:chgData name="DEIGHTON, KEVIN D. (JSC-XI5)[Jacobs Technology, Inc.]" userId="540a3c2b-b1ab-4f28-a3d4-273661ce6eb6" providerId="ADAL" clId="{8929D7B5-BA50-4CCB-99FC-1AB5FF918A0B}" dt="2023-04-06T22:54:06.236" v="1911" actId="700"/>
          <ac:spMkLst>
            <pc:docMk/>
            <pc:sldMk cId="1674770292" sldId="268"/>
            <ac:spMk id="2" creationId="{AAA66C81-88BD-4D4C-B09B-F560E2B7357F}"/>
          </ac:spMkLst>
        </pc:spChg>
        <pc:spChg chg="mod ord">
          <ac:chgData name="DEIGHTON, KEVIN D. (JSC-XI5)[Jacobs Technology, Inc.]" userId="540a3c2b-b1ab-4f28-a3d4-273661ce6eb6" providerId="ADAL" clId="{8929D7B5-BA50-4CCB-99FC-1AB5FF918A0B}" dt="2023-04-06T22:54:06.236" v="1911" actId="700"/>
          <ac:spMkLst>
            <pc:docMk/>
            <pc:sldMk cId="1674770292" sldId="268"/>
            <ac:spMk id="3" creationId="{BF287AAB-72B2-4F50-92EF-D5649F35241D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2:53:21.794" v="1867" actId="1036"/>
          <ac:spMkLst>
            <pc:docMk/>
            <pc:sldMk cId="1674770292" sldId="268"/>
            <ac:spMk id="5" creationId="{E8DDC5CA-587B-40B8-A59A-DB47ECA0CDA4}"/>
          </ac:spMkLst>
        </pc:spChg>
        <pc:spChg chg="add mod ord">
          <ac:chgData name="DEIGHTON, KEVIN D. (JSC-XI5)[Jacobs Technology, Inc.]" userId="540a3c2b-b1ab-4f28-a3d4-273661ce6eb6" providerId="ADAL" clId="{8929D7B5-BA50-4CCB-99FC-1AB5FF918A0B}" dt="2023-04-11T00:34:05.178" v="5897" actId="20577"/>
          <ac:spMkLst>
            <pc:docMk/>
            <pc:sldMk cId="1674770292" sldId="268"/>
            <ac:spMk id="7" creationId="{F4AA18DC-59F4-42F9-AE0A-FFEF37437C5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2:53:44.138" v="1886" actId="1076"/>
          <ac:spMkLst>
            <pc:docMk/>
            <pc:sldMk cId="1674770292" sldId="268"/>
            <ac:spMk id="8" creationId="{B894A603-346C-4783-8227-9B100F84F883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2:54:02.474" v="1910" actId="1076"/>
          <ac:spMkLst>
            <pc:docMk/>
            <pc:sldMk cId="1674770292" sldId="268"/>
            <ac:spMk id="9" creationId="{8AC9B214-FB9E-49C8-BFED-3386216ED573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15:46.146" v="2663" actId="14100"/>
          <ac:spMkLst>
            <pc:docMk/>
            <pc:sldMk cId="1674770292" sldId="268"/>
            <ac:spMk id="10" creationId="{0DD31C47-1838-4E1C-BF11-07EAB9C68F33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16:02.573" v="2681" actId="404"/>
          <ac:spMkLst>
            <pc:docMk/>
            <pc:sldMk cId="1674770292" sldId="268"/>
            <ac:spMk id="12" creationId="{799ECA8E-B4A0-4E2E-B10B-EFAE9AF2182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17:11.945" v="2763" actId="207"/>
          <ac:spMkLst>
            <pc:docMk/>
            <pc:sldMk cId="1674770292" sldId="268"/>
            <ac:spMk id="13" creationId="{A2375BD3-0046-4BB3-B81B-A1B36EE1300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0:17.142" v="2869" actId="1076"/>
          <ac:spMkLst>
            <pc:docMk/>
            <pc:sldMk cId="1674770292" sldId="268"/>
            <ac:spMk id="34" creationId="{3C76850D-3B56-4616-9437-F8F1C919164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0:54.610" v="2889" actId="6549"/>
          <ac:spMkLst>
            <pc:docMk/>
            <pc:sldMk cId="1674770292" sldId="268"/>
            <ac:spMk id="35" creationId="{0DFCFBD2-679B-4377-A587-3731CA0914C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0:59.366" v="2893" actId="20577"/>
          <ac:spMkLst>
            <pc:docMk/>
            <pc:sldMk cId="1674770292" sldId="268"/>
            <ac:spMk id="36" creationId="{F80AEF4A-CCB9-4507-9D78-7B79D237B91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1:02.174" v="2895" actId="20577"/>
          <ac:spMkLst>
            <pc:docMk/>
            <pc:sldMk cId="1674770292" sldId="268"/>
            <ac:spMk id="37" creationId="{B0A8A89E-97D7-4EAD-BFE3-5A83939A15E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1:05.276" v="2897" actId="20577"/>
          <ac:spMkLst>
            <pc:docMk/>
            <pc:sldMk cId="1674770292" sldId="268"/>
            <ac:spMk id="38" creationId="{B32D0442-A4A6-4F8A-B3E1-274FD6383FB3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1:07.632" v="2899" actId="20577"/>
          <ac:spMkLst>
            <pc:docMk/>
            <pc:sldMk cId="1674770292" sldId="268"/>
            <ac:spMk id="39" creationId="{FCFFC6D3-5DE3-438B-893E-0EBFBFF6A1D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1:09.649" v="2901" actId="20577"/>
          <ac:spMkLst>
            <pc:docMk/>
            <pc:sldMk cId="1674770292" sldId="268"/>
            <ac:spMk id="40" creationId="{104EFB86-6836-4DB2-8454-80FCED0781F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1:11.604" v="2904" actId="20577"/>
          <ac:spMkLst>
            <pc:docMk/>
            <pc:sldMk cId="1674770292" sldId="268"/>
            <ac:spMk id="41" creationId="{3A037C75-BFF2-40CF-BCCD-EDC183DB46F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1:13.767" v="2907" actId="20577"/>
          <ac:spMkLst>
            <pc:docMk/>
            <pc:sldMk cId="1674770292" sldId="268"/>
            <ac:spMk id="42" creationId="{7DFB8644-B540-49E1-9A04-FF0A7F8BE52B}"/>
          </ac:spMkLst>
        </pc:spChg>
        <pc:graphicFrameChg chg="add mod">
          <ac:chgData name="DEIGHTON, KEVIN D. (JSC-XI5)[Jacobs Technology, Inc.]" userId="540a3c2b-b1ab-4f28-a3d4-273661ce6eb6" providerId="ADAL" clId="{8929D7B5-BA50-4CCB-99FC-1AB5FF918A0B}" dt="2023-04-03T17:37:41.901" v="1166"/>
          <ac:graphicFrameMkLst>
            <pc:docMk/>
            <pc:sldMk cId="1674770292" sldId="268"/>
            <ac:graphicFrameMk id="4" creationId="{4456031F-EDA2-4DEB-85BA-99181C757C80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03T17:38:08.036" v="1172"/>
          <ac:graphicFrameMkLst>
            <pc:docMk/>
            <pc:sldMk cId="1674770292" sldId="268"/>
            <ac:graphicFrameMk id="6" creationId="{4456031F-EDA2-4DEB-85BA-99181C757C80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03T17:38:33.368" v="1179"/>
          <ac:graphicFrameMkLst>
            <pc:docMk/>
            <pc:sldMk cId="1674770292" sldId="268"/>
            <ac:graphicFrameMk id="8" creationId="{4456031F-EDA2-4DEB-85BA-99181C757C80}"/>
          </ac:graphicFrameMkLst>
        </pc:graphicFrameChg>
        <pc:picChg chg="add mod">
          <ac:chgData name="DEIGHTON, KEVIN D. (JSC-XI5)[Jacobs Technology, Inc.]" userId="540a3c2b-b1ab-4f28-a3d4-273661ce6eb6" providerId="ADAL" clId="{8929D7B5-BA50-4CCB-99FC-1AB5FF918A0B}" dt="2023-04-03T17:37:49.244" v="1169" actId="1076"/>
          <ac:picMkLst>
            <pc:docMk/>
            <pc:sldMk cId="1674770292" sldId="268"/>
            <ac:picMk id="5" creationId="{61098ECE-3510-45E8-AC22-E330C04F5127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3T17:38:16.509" v="1176" actId="1076"/>
          <ac:picMkLst>
            <pc:docMk/>
            <pc:sldMk cId="1674770292" sldId="268"/>
            <ac:picMk id="7" creationId="{64459A88-6FFA-4CEA-9E4D-3AF7D04E0451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3T17:38:48.139" v="1183" actId="1076"/>
          <ac:picMkLst>
            <pc:docMk/>
            <pc:sldMk cId="1674770292" sldId="268"/>
            <ac:picMk id="9" creationId="{844B47FC-AED6-4AD2-8B9D-39432C327D6C}"/>
          </ac:picMkLst>
        </pc:picChg>
        <pc:picChg chg="mod">
          <ac:chgData name="DEIGHTON, KEVIN D. (JSC-XI5)[Jacobs Technology, Inc.]" userId="540a3c2b-b1ab-4f28-a3d4-273661ce6eb6" providerId="ADAL" clId="{8929D7B5-BA50-4CCB-99FC-1AB5FF918A0B}" dt="2023-04-06T23:20:28.782" v="2874" actId="1076"/>
          <ac:picMkLst>
            <pc:docMk/>
            <pc:sldMk cId="1674770292" sldId="268"/>
            <ac:picMk id="11" creationId="{24001390-783E-40B0-99A4-B4A00F7B58A0}"/>
          </ac:picMkLst>
        </pc:picChg>
        <pc:cxnChg chg="add mod">
          <ac:chgData name="DEIGHTON, KEVIN D. (JSC-XI5)[Jacobs Technology, Inc.]" userId="540a3c2b-b1ab-4f28-a3d4-273661ce6eb6" providerId="ADAL" clId="{8929D7B5-BA50-4CCB-99FC-1AB5FF918A0B}" dt="2023-04-06T23:17:45.988" v="2774" actId="14100"/>
          <ac:cxnSpMkLst>
            <pc:docMk/>
            <pc:sldMk cId="1674770292" sldId="268"/>
            <ac:cxnSpMk id="14" creationId="{CFB38CCA-DE74-4EED-94C4-4BE8A6BA54AB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17:31.589" v="2770" actId="14100"/>
          <ac:cxnSpMkLst>
            <pc:docMk/>
            <pc:sldMk cId="1674770292" sldId="268"/>
            <ac:cxnSpMk id="18" creationId="{CAE7CA45-1ABC-4416-A4C0-CA8CA52EC693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17:43.217" v="2773" actId="14100"/>
          <ac:cxnSpMkLst>
            <pc:docMk/>
            <pc:sldMk cId="1674770292" sldId="268"/>
            <ac:cxnSpMk id="21" creationId="{F5E1F158-8A87-416D-AD52-F925CABB6CB6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19:13.103" v="2788" actId="208"/>
          <ac:cxnSpMkLst>
            <pc:docMk/>
            <pc:sldMk cId="1674770292" sldId="268"/>
            <ac:cxnSpMk id="26" creationId="{94EA06B9-B2EC-40E2-AED5-74F6258FB2A8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19:18.117" v="2790" actId="1076"/>
          <ac:cxnSpMkLst>
            <pc:docMk/>
            <pc:sldMk cId="1674770292" sldId="268"/>
            <ac:cxnSpMk id="27" creationId="{2DBF1532-510C-4D06-A6A9-31C779497DEE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19:25.583" v="2798" actId="1037"/>
          <ac:cxnSpMkLst>
            <pc:docMk/>
            <pc:sldMk cId="1674770292" sldId="268"/>
            <ac:cxnSpMk id="28" creationId="{B1A76FAB-3994-4E2D-9749-38443FCE5BCB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19:31.474" v="2807" actId="1036"/>
          <ac:cxnSpMkLst>
            <pc:docMk/>
            <pc:sldMk cId="1674770292" sldId="268"/>
            <ac:cxnSpMk id="29" creationId="{A73AA84B-7520-4580-9F82-E57D3A5B9B1B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19:37.102" v="2821" actId="1035"/>
          <ac:cxnSpMkLst>
            <pc:docMk/>
            <pc:sldMk cId="1674770292" sldId="268"/>
            <ac:cxnSpMk id="30" creationId="{95B90291-3E13-4F16-A52F-F8078F1F2FC3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19:41.095" v="2826" actId="1037"/>
          <ac:cxnSpMkLst>
            <pc:docMk/>
            <pc:sldMk cId="1674770292" sldId="268"/>
            <ac:cxnSpMk id="31" creationId="{24F445D2-1790-4BF4-A3C4-0D376DA27D50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19:48.757" v="2844" actId="1035"/>
          <ac:cxnSpMkLst>
            <pc:docMk/>
            <pc:sldMk cId="1674770292" sldId="268"/>
            <ac:cxnSpMk id="32" creationId="{DB168E22-E050-4E00-97D4-50E3004F9EF3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19:55.624" v="2861" actId="1036"/>
          <ac:cxnSpMkLst>
            <pc:docMk/>
            <pc:sldMk cId="1674770292" sldId="268"/>
            <ac:cxnSpMk id="33" creationId="{A68BA540-A473-4F8F-A842-46CCF42D54BC}"/>
          </ac:cxnSpMkLst>
        </pc:cxnChg>
      </pc:sldChg>
      <pc:sldChg chg="addSp delSp modSp new del mod">
        <pc:chgData name="DEIGHTON, KEVIN D. (JSC-XI5)[Jacobs Technology, Inc.]" userId="540a3c2b-b1ab-4f28-a3d4-273661ce6eb6" providerId="ADAL" clId="{8929D7B5-BA50-4CCB-99FC-1AB5FF918A0B}" dt="2023-04-03T17:15:53.353" v="1058" actId="47"/>
        <pc:sldMkLst>
          <pc:docMk/>
          <pc:sldMk cId="203801065" sldId="269"/>
        </pc:sldMkLst>
        <pc:spChg chg="mod">
          <ac:chgData name="DEIGHTON, KEVIN D. (JSC-XI5)[Jacobs Technology, Inc.]" userId="540a3c2b-b1ab-4f28-a3d4-273661ce6eb6" providerId="ADAL" clId="{8929D7B5-BA50-4CCB-99FC-1AB5FF918A0B}" dt="2023-04-03T16:26:20.240" v="1009" actId="20577"/>
          <ac:spMkLst>
            <pc:docMk/>
            <pc:sldMk cId="203801065" sldId="269"/>
            <ac:spMk id="2" creationId="{64ECA250-56F9-4949-A969-761ADFF03776}"/>
          </ac:spMkLst>
        </pc:spChg>
        <pc:graphicFrameChg chg="add del mod modGraphic">
          <ac:chgData name="DEIGHTON, KEVIN D. (JSC-XI5)[Jacobs Technology, Inc.]" userId="540a3c2b-b1ab-4f28-a3d4-273661ce6eb6" providerId="ADAL" clId="{8929D7B5-BA50-4CCB-99FC-1AB5FF918A0B}" dt="2023-04-03T16:31:50.623" v="1023" actId="21"/>
          <ac:graphicFrameMkLst>
            <pc:docMk/>
            <pc:sldMk cId="203801065" sldId="269"/>
            <ac:graphicFrameMk id="4" creationId="{4FDD2B2F-0550-4B81-9EC7-3A30CE6F4E92}"/>
          </ac:graphicFrameMkLst>
        </pc:graphicFrameChg>
      </pc:sldChg>
      <pc:sldChg chg="addSp delSp modSp new mod modClrScheme chgLayout">
        <pc:chgData name="DEIGHTON, KEVIN D. (JSC-XI5)[Jacobs Technology, Inc.]" userId="540a3c2b-b1ab-4f28-a3d4-273661ce6eb6" providerId="ADAL" clId="{8929D7B5-BA50-4CCB-99FC-1AB5FF918A0B}" dt="2023-04-07T22:46:09.354" v="5814" actId="1076"/>
        <pc:sldMkLst>
          <pc:docMk/>
          <pc:sldMk cId="510481232" sldId="269"/>
        </pc:sldMkLst>
        <pc:spChg chg="mod ord">
          <ac:chgData name="DEIGHTON, KEVIN D. (JSC-XI5)[Jacobs Technology, Inc.]" userId="540a3c2b-b1ab-4f28-a3d4-273661ce6eb6" providerId="ADAL" clId="{8929D7B5-BA50-4CCB-99FC-1AB5FF918A0B}" dt="2023-04-07T22:45:59.419" v="5811" actId="120"/>
          <ac:spMkLst>
            <pc:docMk/>
            <pc:sldMk cId="510481232" sldId="269"/>
            <ac:spMk id="2" creationId="{47DD55E4-6EF4-4954-8AB4-F14E3C3A1318}"/>
          </ac:spMkLst>
        </pc:spChg>
        <pc:spChg chg="mod ord">
          <ac:chgData name="DEIGHTON, KEVIN D. (JSC-XI5)[Jacobs Technology, Inc.]" userId="540a3c2b-b1ab-4f28-a3d4-273661ce6eb6" providerId="ADAL" clId="{8929D7B5-BA50-4CCB-99FC-1AB5FF918A0B}" dt="2023-04-07T22:35:32.757" v="4996" actId="700"/>
          <ac:spMkLst>
            <pc:docMk/>
            <pc:sldMk cId="510481232" sldId="269"/>
            <ac:spMk id="3" creationId="{48F36708-646A-4018-BF30-58367310961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37:06.544" v="5062" actId="207"/>
          <ac:spMkLst>
            <pc:docMk/>
            <pc:sldMk cId="510481232" sldId="269"/>
            <ac:spMk id="7" creationId="{52A31B16-EEAE-48D9-8713-2A2674403FB1}"/>
          </ac:spMkLst>
        </pc:spChg>
        <pc:spChg chg="add mod ord">
          <ac:chgData name="DEIGHTON, KEVIN D. (JSC-XI5)[Jacobs Technology, Inc.]" userId="540a3c2b-b1ab-4f28-a3d4-273661ce6eb6" providerId="ADAL" clId="{8929D7B5-BA50-4CCB-99FC-1AB5FF918A0B}" dt="2023-04-07T22:43:05.915" v="5664" actId="20577"/>
          <ac:spMkLst>
            <pc:docMk/>
            <pc:sldMk cId="510481232" sldId="269"/>
            <ac:spMk id="8" creationId="{E9634603-B166-42DC-9151-50296A2E154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37:06.544" v="5062" actId="207"/>
          <ac:spMkLst>
            <pc:docMk/>
            <pc:sldMk cId="510481232" sldId="269"/>
            <ac:spMk id="9" creationId="{2C8C0050-B51E-4B08-A89E-76FA0752184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37:06.544" v="5062" actId="207"/>
          <ac:spMkLst>
            <pc:docMk/>
            <pc:sldMk cId="510481232" sldId="269"/>
            <ac:spMk id="10" creationId="{889312E6-A288-485F-A4A1-310A45422F1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37:06.544" v="5062" actId="207"/>
          <ac:spMkLst>
            <pc:docMk/>
            <pc:sldMk cId="510481232" sldId="269"/>
            <ac:spMk id="11" creationId="{D3659CF7-87E9-4548-88C6-E2C3900866D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37:06.544" v="5062" actId="207"/>
          <ac:spMkLst>
            <pc:docMk/>
            <pc:sldMk cId="510481232" sldId="269"/>
            <ac:spMk id="12" creationId="{4DC96B41-F0BD-44C9-9BDE-DDD5161276E5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2:36:29.009" v="5037" actId="478"/>
          <ac:spMkLst>
            <pc:docMk/>
            <pc:sldMk cId="510481232" sldId="269"/>
            <ac:spMk id="13" creationId="{0EE80D2B-0B96-4E71-8A91-EEA9DAD74AA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46:09.354" v="5814" actId="1076"/>
          <ac:spMkLst>
            <pc:docMk/>
            <pc:sldMk cId="510481232" sldId="269"/>
            <ac:spMk id="14" creationId="{43A57B92-1DCC-4D85-9C4D-7A566B05538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2:37:06.544" v="5062" actId="207"/>
          <ac:spMkLst>
            <pc:docMk/>
            <pc:sldMk cId="510481232" sldId="269"/>
            <ac:spMk id="15" creationId="{3780B42B-C8DA-455D-94C0-A68AAEB554B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3T18:44:09.004" v="1334" actId="164"/>
          <ac:spMkLst>
            <pc:docMk/>
            <pc:sldMk cId="510481232" sldId="269"/>
            <ac:spMk id="16" creationId="{125ACC07-532C-47E8-A2FD-CDBBAEBC751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3T18:44:09.004" v="1334" actId="164"/>
          <ac:spMkLst>
            <pc:docMk/>
            <pc:sldMk cId="510481232" sldId="269"/>
            <ac:spMk id="17" creationId="{1E766627-794C-4F5E-9A64-7956EE4F954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3T18:44:09.004" v="1334" actId="164"/>
          <ac:spMkLst>
            <pc:docMk/>
            <pc:sldMk cId="510481232" sldId="269"/>
            <ac:spMk id="18" creationId="{61672432-EA54-44CF-A169-ADFCAF3690AE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2:34:07.662" v="4944" actId="478"/>
          <ac:spMkLst>
            <pc:docMk/>
            <pc:sldMk cId="510481232" sldId="269"/>
            <ac:spMk id="25" creationId="{7922E0E9-EBE6-4F4E-B4EE-B15DAD9CAA7B}"/>
          </ac:spMkLst>
        </pc:spChg>
        <pc:grpChg chg="add del mod">
          <ac:chgData name="DEIGHTON, KEVIN D. (JSC-XI5)[Jacobs Technology, Inc.]" userId="540a3c2b-b1ab-4f28-a3d4-273661ce6eb6" providerId="ADAL" clId="{8929D7B5-BA50-4CCB-99FC-1AB5FF918A0B}" dt="2023-04-03T18:44:19.414" v="1336" actId="478"/>
          <ac:grpSpMkLst>
            <pc:docMk/>
            <pc:sldMk cId="510481232" sldId="269"/>
            <ac:grpSpMk id="24" creationId="{45786FA6-2BD2-4495-BA07-AF7DAF75F41E}"/>
          </ac:grpSpMkLst>
        </pc:grpChg>
        <pc:graphicFrameChg chg="add mod">
          <ac:chgData name="DEIGHTON, KEVIN D. (JSC-XI5)[Jacobs Technology, Inc.]" userId="540a3c2b-b1ab-4f28-a3d4-273661ce6eb6" providerId="ADAL" clId="{8929D7B5-BA50-4CCB-99FC-1AB5FF918A0B}" dt="2023-04-03T18:02:54.922" v="1272"/>
          <ac:graphicFrameMkLst>
            <pc:docMk/>
            <pc:sldMk cId="510481232" sldId="269"/>
            <ac:graphicFrameMk id="4" creationId="{4F4F5FED-6829-4460-8E98-A483257162FA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03T18:30:04.389" v="1283"/>
          <ac:graphicFrameMkLst>
            <pc:docMk/>
            <pc:sldMk cId="510481232" sldId="269"/>
            <ac:graphicFrameMk id="6" creationId="{45234B09-A7DF-4745-BB52-44DBA1F839D3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03T18:31:56.118" v="1292"/>
          <ac:graphicFrameMkLst>
            <pc:docMk/>
            <pc:sldMk cId="510481232" sldId="269"/>
            <ac:graphicFrameMk id="8" creationId="{45234B09-A7DF-4745-BB52-44DBA1F839D3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03T18:34:57.707" v="1300"/>
          <ac:graphicFrameMkLst>
            <pc:docMk/>
            <pc:sldMk cId="510481232" sldId="269"/>
            <ac:graphicFrameMk id="10" creationId="{45234B09-A7DF-4745-BB52-44DBA1F839D3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03T18:37:15.414" v="1306"/>
          <ac:graphicFrameMkLst>
            <pc:docMk/>
            <pc:sldMk cId="510481232" sldId="269"/>
            <ac:graphicFrameMk id="12" creationId="{45234B09-A7DF-4745-BB52-44DBA1F839D3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03T18:40:02.160" v="1313"/>
          <ac:graphicFrameMkLst>
            <pc:docMk/>
            <pc:sldMk cId="510481232" sldId="269"/>
            <ac:graphicFrameMk id="14" creationId="{4F4F5FED-6829-4460-8E98-A483257162FA}"/>
          </ac:graphicFrameMkLst>
        </pc:graphicFrameChg>
        <pc:picChg chg="mod">
          <ac:chgData name="DEIGHTON, KEVIN D. (JSC-XI5)[Jacobs Technology, Inc.]" userId="540a3c2b-b1ab-4f28-a3d4-273661ce6eb6" providerId="ADAL" clId="{8929D7B5-BA50-4CCB-99FC-1AB5FF918A0B}" dt="2023-04-07T22:36:50.047" v="5059" actId="1076"/>
          <ac:picMkLst>
            <pc:docMk/>
            <pc:sldMk cId="510481232" sldId="269"/>
            <ac:picMk id="4" creationId="{16A2E78C-78DD-43BD-9C85-2EA2C9EB388E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3T18:34:54.484" v="1297" actId="478"/>
          <ac:picMkLst>
            <pc:docMk/>
            <pc:sldMk cId="510481232" sldId="269"/>
            <ac:picMk id="5" creationId="{E59D7F6E-F8D3-46C3-9473-99815D904BFC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3T18:34:54.484" v="1297" actId="478"/>
          <ac:picMkLst>
            <pc:docMk/>
            <pc:sldMk cId="510481232" sldId="269"/>
            <ac:picMk id="7" creationId="{4737F988-3CEA-4007-8203-7A346926D222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3T18:34:54.484" v="1297" actId="478"/>
          <ac:picMkLst>
            <pc:docMk/>
            <pc:sldMk cId="510481232" sldId="269"/>
            <ac:picMk id="9" creationId="{7FC392B2-00FA-40EF-98E9-F3C40ADC84D3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3T18:40:15.643" v="1317" actId="1076"/>
          <ac:picMkLst>
            <pc:docMk/>
            <pc:sldMk cId="510481232" sldId="269"/>
            <ac:picMk id="11" creationId="{473FE168-6B45-4AC7-9ABB-C22B637E7696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3T18:40:18.559" v="1318" actId="1076"/>
          <ac:picMkLst>
            <pc:docMk/>
            <pc:sldMk cId="510481232" sldId="269"/>
            <ac:picMk id="13" creationId="{29253485-F668-4DB2-810C-6E6C01F3889A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3T18:40:15.643" v="1317" actId="1076"/>
          <ac:picMkLst>
            <pc:docMk/>
            <pc:sldMk cId="510481232" sldId="269"/>
            <ac:picMk id="15" creationId="{89129532-AD32-40BB-B51B-6903A1F8CB19}"/>
          </ac:picMkLst>
        </pc:picChg>
        <pc:cxnChg chg="add del mod">
          <ac:chgData name="DEIGHTON, KEVIN D. (JSC-XI5)[Jacobs Technology, Inc.]" userId="540a3c2b-b1ab-4f28-a3d4-273661ce6eb6" providerId="ADAL" clId="{8929D7B5-BA50-4CCB-99FC-1AB5FF918A0B}" dt="2023-04-03T18:44:19.414" v="1336" actId="478"/>
          <ac:cxnSpMkLst>
            <pc:docMk/>
            <pc:sldMk cId="510481232" sldId="269"/>
            <ac:cxnSpMk id="20" creationId="{0A676DBF-1285-4E48-B929-8BFBDDC2B42C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03T18:44:19.414" v="1336" actId="478"/>
          <ac:cxnSpMkLst>
            <pc:docMk/>
            <pc:sldMk cId="510481232" sldId="269"/>
            <ac:cxnSpMk id="22" creationId="{9F96CF0E-1002-4B04-BD01-4E46DDBCD21A}"/>
          </ac:cxnSpMkLst>
        </pc:cxnChg>
      </pc:sldChg>
      <pc:sldChg chg="addSp delSp modSp mod">
        <pc:chgData name="DEIGHTON, KEVIN D. (JSC-XI5)[Jacobs Technology, Inc.]" userId="540a3c2b-b1ab-4f28-a3d4-273661ce6eb6" providerId="ADAL" clId="{8929D7B5-BA50-4CCB-99FC-1AB5FF918A0B}" dt="2023-04-06T22:50:50.787" v="1704" actId="15"/>
        <pc:sldMkLst>
          <pc:docMk/>
          <pc:sldMk cId="1736920667" sldId="270"/>
        </pc:sldMkLst>
        <pc:spChg chg="mod">
          <ac:chgData name="DEIGHTON, KEVIN D. (JSC-XI5)[Jacobs Technology, Inc.]" userId="540a3c2b-b1ab-4f28-a3d4-273661ce6eb6" providerId="ADAL" clId="{8929D7B5-BA50-4CCB-99FC-1AB5FF918A0B}" dt="2023-04-06T22:50:50.787" v="1704" actId="15"/>
          <ac:spMkLst>
            <pc:docMk/>
            <pc:sldMk cId="1736920667" sldId="270"/>
            <ac:spMk id="3" creationId="{F9E921E2-31A2-4E1D-8B9B-9438D2D921A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2:42:02.971" v="1401" actId="1076"/>
          <ac:spMkLst>
            <pc:docMk/>
            <pc:sldMk cId="1736920667" sldId="270"/>
            <ac:spMk id="6" creationId="{0041EA05-7ED3-4237-AFB7-CBFB3BBCE44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2:42:21.917" v="1422" actId="1076"/>
          <ac:spMkLst>
            <pc:docMk/>
            <pc:sldMk cId="1736920667" sldId="270"/>
            <ac:spMk id="7" creationId="{10AEEBC4-22E0-49B3-A57B-D9F39EDD3EC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2:42:11.317" v="1408" actId="20577"/>
          <ac:spMkLst>
            <pc:docMk/>
            <pc:sldMk cId="1736920667" sldId="270"/>
            <ac:spMk id="8" creationId="{FB095677-89F6-4970-BBAA-C5FBDCD6825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2:42:39.333" v="1442" actId="1076"/>
          <ac:spMkLst>
            <pc:docMk/>
            <pc:sldMk cId="1736920667" sldId="270"/>
            <ac:spMk id="9" creationId="{FAE40F51-EC87-466B-AE1B-47E0ACDD404A}"/>
          </ac:spMkLst>
        </pc:spChg>
        <pc:graphicFrameChg chg="add del mod">
          <ac:chgData name="DEIGHTON, KEVIN D. (JSC-XI5)[Jacobs Technology, Inc.]" userId="540a3c2b-b1ab-4f28-a3d4-273661ce6eb6" providerId="ADAL" clId="{8929D7B5-BA50-4CCB-99FC-1AB5FF918A0B}" dt="2023-04-06T22:45:29.482" v="1534" actId="478"/>
          <ac:graphicFrameMkLst>
            <pc:docMk/>
            <pc:sldMk cId="1736920667" sldId="270"/>
            <ac:graphicFrameMk id="10" creationId="{267D6CA5-7C47-4CDC-957C-9DF820007D34}"/>
          </ac:graphicFrameMkLst>
        </pc:graphicFrameChg>
        <pc:graphicFrameChg chg="add del mod">
          <ac:chgData name="DEIGHTON, KEVIN D. (JSC-XI5)[Jacobs Technology, Inc.]" userId="540a3c2b-b1ab-4f28-a3d4-273661ce6eb6" providerId="ADAL" clId="{8929D7B5-BA50-4CCB-99FC-1AB5FF918A0B}" dt="2023-04-06T22:45:55.229" v="1556" actId="478"/>
          <ac:graphicFrameMkLst>
            <pc:docMk/>
            <pc:sldMk cId="1736920667" sldId="270"/>
            <ac:graphicFrameMk id="11" creationId="{630F87D5-FA08-4927-B939-6978C7056C4F}"/>
          </ac:graphicFrameMkLst>
        </pc:graphicFrameChg>
        <pc:picChg chg="mod">
          <ac:chgData name="DEIGHTON, KEVIN D. (JSC-XI5)[Jacobs Technology, Inc.]" userId="540a3c2b-b1ab-4f28-a3d4-273661ce6eb6" providerId="ADAL" clId="{8929D7B5-BA50-4CCB-99FC-1AB5FF918A0B}" dt="2023-04-06T22:42:18.948" v="1421" actId="1076"/>
          <ac:picMkLst>
            <pc:docMk/>
            <pc:sldMk cId="1736920667" sldId="270"/>
            <ac:picMk id="5" creationId="{270891E1-AB34-4932-A06C-2C8004F2B402}"/>
          </ac:picMkLst>
        </pc:picChg>
      </pc:sldChg>
      <pc:sldChg chg="delSp modSp add del mod">
        <pc:chgData name="DEIGHTON, KEVIN D. (JSC-XI5)[Jacobs Technology, Inc.]" userId="540a3c2b-b1ab-4f28-a3d4-273661ce6eb6" providerId="ADAL" clId="{8929D7B5-BA50-4CCB-99FC-1AB5FF918A0B}" dt="2023-04-06T23:25:00.040" v="2940" actId="47"/>
        <pc:sldMkLst>
          <pc:docMk/>
          <pc:sldMk cId="1758221981" sldId="348"/>
        </pc:sldMkLst>
        <pc:spChg chg="mod">
          <ac:chgData name="DEIGHTON, KEVIN D. (JSC-XI5)[Jacobs Technology, Inc.]" userId="540a3c2b-b1ab-4f28-a3d4-273661ce6eb6" providerId="ADAL" clId="{8929D7B5-BA50-4CCB-99FC-1AB5FF918A0B}" dt="2023-04-06T23:22:56.343" v="2919" actId="1076"/>
          <ac:spMkLst>
            <pc:docMk/>
            <pc:sldMk cId="1758221981" sldId="348"/>
            <ac:spMk id="3" creationId="{00000000-0000-0000-0000-000000000000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2:45.994" v="2917" actId="1076"/>
          <ac:spMkLst>
            <pc:docMk/>
            <pc:sldMk cId="1758221981" sldId="348"/>
            <ac:spMk id="4" creationId="{00000000-0000-0000-0000-000000000000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6T23:22:50.547" v="2918" actId="478"/>
          <ac:spMkLst>
            <pc:docMk/>
            <pc:sldMk cId="1758221981" sldId="348"/>
            <ac:spMk id="5" creationId="{B44B1762-FEE1-4EBF-AE54-7A33BEF8ABD7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6T23:24:51.659" v="2939" actId="478"/>
          <ac:spMkLst>
            <pc:docMk/>
            <pc:sldMk cId="1758221981" sldId="348"/>
            <ac:spMk id="46" creationId="{2CED828B-0BD0-4395-B769-CC26A6E6FE2B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4:27.416" v="2936" actId="20577"/>
          <ac:spMkLst>
            <pc:docMk/>
            <pc:sldMk cId="1758221981" sldId="348"/>
            <ac:spMk id="48" creationId="{F90F9EFE-D1DC-4B30-9F17-79AE10E546F3}"/>
          </ac:spMkLst>
        </pc:spChg>
        <pc:cxnChg chg="del mod">
          <ac:chgData name="DEIGHTON, KEVIN D. (JSC-XI5)[Jacobs Technology, Inc.]" userId="540a3c2b-b1ab-4f28-a3d4-273661ce6eb6" providerId="ADAL" clId="{8929D7B5-BA50-4CCB-99FC-1AB5FF918A0B}" dt="2023-04-06T23:24:51.659" v="2939" actId="478"/>
          <ac:cxnSpMkLst>
            <pc:docMk/>
            <pc:sldMk cId="1758221981" sldId="348"/>
            <ac:cxnSpMk id="47" creationId="{CD5CDF29-2797-4723-B653-416E44C2FB8A}"/>
          </ac:cxnSpMkLst>
        </pc:cxnChg>
      </pc:sldChg>
      <pc:sldChg chg="addSp delSp modSp add mod">
        <pc:chgData name="DEIGHTON, KEVIN D. (JSC-XI5)[Jacobs Technology, Inc.]" userId="540a3c2b-b1ab-4f28-a3d4-273661ce6eb6" providerId="ADAL" clId="{8929D7B5-BA50-4CCB-99FC-1AB5FF918A0B}" dt="2023-04-06T23:46:00.702" v="3398" actId="478"/>
        <pc:sldMkLst>
          <pc:docMk/>
          <pc:sldMk cId="1915745309" sldId="374"/>
        </pc:sldMkLst>
        <pc:spChg chg="del">
          <ac:chgData name="DEIGHTON, KEVIN D. (JSC-XI5)[Jacobs Technology, Inc.]" userId="540a3c2b-b1ab-4f28-a3d4-273661ce6eb6" providerId="ADAL" clId="{8929D7B5-BA50-4CCB-99FC-1AB5FF918A0B}" dt="2023-04-06T23:29:57.005" v="3021" actId="478"/>
          <ac:spMkLst>
            <pc:docMk/>
            <pc:sldMk cId="1915745309" sldId="374"/>
            <ac:spMk id="2" creationId="{00000000-0000-0000-0000-00000000000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30:03.098" v="3022"/>
          <ac:spMkLst>
            <pc:docMk/>
            <pc:sldMk cId="1915745309" sldId="374"/>
            <ac:spMk id="4" creationId="{56B7B53E-EAD2-42AF-B135-54D6538E1F36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9:35.098" v="3018" actId="20577"/>
          <ac:spMkLst>
            <pc:docMk/>
            <pc:sldMk cId="1915745309" sldId="374"/>
            <ac:spMk id="7" creationId="{00000000-0000-0000-0000-000000000000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9:14.637" v="3007" actId="1076"/>
          <ac:spMkLst>
            <pc:docMk/>
            <pc:sldMk cId="1915745309" sldId="374"/>
            <ac:spMk id="8" creationId="{A6F2BD91-ECC8-4ED0-B27D-31D1B53FDA3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8:53.657" v="3003"/>
          <ac:spMkLst>
            <pc:docMk/>
            <pc:sldMk cId="1915745309" sldId="374"/>
            <ac:spMk id="24" creationId="{24380789-B84A-4CF9-B58D-21F554A3436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8:53.657" v="3003"/>
          <ac:spMkLst>
            <pc:docMk/>
            <pc:sldMk cId="1915745309" sldId="374"/>
            <ac:spMk id="25" creationId="{EC0D3FAF-9A35-4F43-9452-34A8976FBE26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6T23:37:54.496" v="3349" actId="478"/>
          <ac:spMkLst>
            <pc:docMk/>
            <pc:sldMk cId="1915745309" sldId="374"/>
            <ac:spMk id="29" creationId="{638AFA91-8964-4B81-BF91-F179ECA5EBAF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6T23:37:54.496" v="3349" actId="478"/>
          <ac:spMkLst>
            <pc:docMk/>
            <pc:sldMk cId="1915745309" sldId="374"/>
            <ac:spMk id="30" creationId="{D3E587FC-E15D-435D-B8D1-E5C9880ACE49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9:14.637" v="3007" actId="1076"/>
          <ac:spMkLst>
            <pc:docMk/>
            <pc:sldMk cId="1915745309" sldId="374"/>
            <ac:spMk id="44" creationId="{7DAFBBA4-EBBD-4108-A335-2965699527F0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9:14.637" v="3007" actId="1076"/>
          <ac:spMkLst>
            <pc:docMk/>
            <pc:sldMk cId="1915745309" sldId="374"/>
            <ac:spMk id="48" creationId="{DB063DA9-7CE3-4CEE-9154-138D3543BC5D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9:14.637" v="3007" actId="1076"/>
          <ac:spMkLst>
            <pc:docMk/>
            <pc:sldMk cId="1915745309" sldId="374"/>
            <ac:spMk id="54" creationId="{401D93A6-BFDA-43C8-A57B-56565123B9DC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9:02.652" v="3004" actId="1076"/>
          <ac:spMkLst>
            <pc:docMk/>
            <pc:sldMk cId="1915745309" sldId="374"/>
            <ac:spMk id="55" creationId="{C42D5AAC-8D67-4449-BF5F-12E18BED7A4C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9:02.652" v="3004" actId="1076"/>
          <ac:spMkLst>
            <pc:docMk/>
            <pc:sldMk cId="1915745309" sldId="374"/>
            <ac:spMk id="56" creationId="{A43B9E50-5869-41FD-A720-C518167E1F04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6T23:28:53.289" v="3002" actId="478"/>
          <ac:spMkLst>
            <pc:docMk/>
            <pc:sldMk cId="1915745309" sldId="374"/>
            <ac:spMk id="74" creationId="{00000000-0000-0000-0000-000000000000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9:06.197" v="3005" actId="1076"/>
          <ac:spMkLst>
            <pc:docMk/>
            <pc:sldMk cId="1915745309" sldId="374"/>
            <ac:spMk id="77" creationId="{00000000-0000-0000-0000-000000000000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9:14.637" v="3007" actId="1076"/>
          <ac:spMkLst>
            <pc:docMk/>
            <pc:sldMk cId="1915745309" sldId="374"/>
            <ac:spMk id="85" creationId="{DAE3082E-AF55-4228-B256-ED45479C3B90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9:14.637" v="3007" actId="1076"/>
          <ac:spMkLst>
            <pc:docMk/>
            <pc:sldMk cId="1915745309" sldId="374"/>
            <ac:spMk id="87" creationId="{C1196BE5-613B-4CAD-BE48-76281CECB8B2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9:14.637" v="3007" actId="1076"/>
          <ac:spMkLst>
            <pc:docMk/>
            <pc:sldMk cId="1915745309" sldId="374"/>
            <ac:spMk id="89" creationId="{A9A895D2-56F9-44EC-90A4-9C25D4832AF4}"/>
          </ac:spMkLst>
        </pc:spChg>
        <pc:graphicFrameChg chg="add del mod modGraphic">
          <ac:chgData name="DEIGHTON, KEVIN D. (JSC-XI5)[Jacobs Technology, Inc.]" userId="540a3c2b-b1ab-4f28-a3d4-273661ce6eb6" providerId="ADAL" clId="{8929D7B5-BA50-4CCB-99FC-1AB5FF918A0B}" dt="2023-04-06T23:46:00.702" v="3398" actId="478"/>
          <ac:graphicFrameMkLst>
            <pc:docMk/>
            <pc:sldMk cId="1915745309" sldId="374"/>
            <ac:graphicFrameMk id="26" creationId="{8EE92739-BEFF-4476-9894-EB3F78B3FBED}"/>
          </ac:graphicFrameMkLst>
        </pc:graphicFrameChg>
        <pc:picChg chg="mod">
          <ac:chgData name="DEIGHTON, KEVIN D. (JSC-XI5)[Jacobs Technology, Inc.]" userId="540a3c2b-b1ab-4f28-a3d4-273661ce6eb6" providerId="ADAL" clId="{8929D7B5-BA50-4CCB-99FC-1AB5FF918A0B}" dt="2023-04-06T23:29:14.637" v="3007" actId="1076"/>
          <ac:picMkLst>
            <pc:docMk/>
            <pc:sldMk cId="1915745309" sldId="374"/>
            <ac:picMk id="45" creationId="{B966ECEA-4F55-470F-8A1C-C1EA340CF4D4}"/>
          </ac:picMkLst>
        </pc:picChg>
        <pc:picChg chg="mod">
          <ac:chgData name="DEIGHTON, KEVIN D. (JSC-XI5)[Jacobs Technology, Inc.]" userId="540a3c2b-b1ab-4f28-a3d4-273661ce6eb6" providerId="ADAL" clId="{8929D7B5-BA50-4CCB-99FC-1AB5FF918A0B}" dt="2023-04-06T23:29:14.637" v="3007" actId="1076"/>
          <ac:picMkLst>
            <pc:docMk/>
            <pc:sldMk cId="1915745309" sldId="374"/>
            <ac:picMk id="46" creationId="{1BAE1731-9274-4D6B-AB8F-750F1DFA18FD}"/>
          </ac:picMkLst>
        </pc:picChg>
        <pc:picChg chg="mod">
          <ac:chgData name="DEIGHTON, KEVIN D. (JSC-XI5)[Jacobs Technology, Inc.]" userId="540a3c2b-b1ab-4f28-a3d4-273661ce6eb6" providerId="ADAL" clId="{8929D7B5-BA50-4CCB-99FC-1AB5FF918A0B}" dt="2023-04-06T23:29:02.652" v="3004" actId="1076"/>
          <ac:picMkLst>
            <pc:docMk/>
            <pc:sldMk cId="1915745309" sldId="374"/>
            <ac:picMk id="86" creationId="{E73CA115-6FFD-4FD3-9530-41210DB92FBB}"/>
          </ac:picMkLst>
        </pc:picChg>
        <pc:cxnChg chg="mod">
          <ac:chgData name="DEIGHTON, KEVIN D. (JSC-XI5)[Jacobs Technology, Inc.]" userId="540a3c2b-b1ab-4f28-a3d4-273661ce6eb6" providerId="ADAL" clId="{8929D7B5-BA50-4CCB-99FC-1AB5FF918A0B}" dt="2023-04-06T23:29:14.637" v="3007" actId="1076"/>
          <ac:cxnSpMkLst>
            <pc:docMk/>
            <pc:sldMk cId="1915745309" sldId="374"/>
            <ac:cxnSpMk id="43" creationId="{09516F96-E1A6-47AE-80E3-AB75E6896B11}"/>
          </ac:cxnSpMkLst>
        </pc:cxnChg>
        <pc:cxnChg chg="mod">
          <ac:chgData name="DEIGHTON, KEVIN D. (JSC-XI5)[Jacobs Technology, Inc.]" userId="540a3c2b-b1ab-4f28-a3d4-273661ce6eb6" providerId="ADAL" clId="{8929D7B5-BA50-4CCB-99FC-1AB5FF918A0B}" dt="2023-04-06T23:29:14.637" v="3007" actId="1076"/>
          <ac:cxnSpMkLst>
            <pc:docMk/>
            <pc:sldMk cId="1915745309" sldId="374"/>
            <ac:cxnSpMk id="47" creationId="{FCD5E67A-44BA-4CA2-8685-DFCB1B4B329A}"/>
          </ac:cxnSpMkLst>
        </pc:cxnChg>
        <pc:cxnChg chg="mod">
          <ac:chgData name="DEIGHTON, KEVIN D. (JSC-XI5)[Jacobs Technology, Inc.]" userId="540a3c2b-b1ab-4f28-a3d4-273661ce6eb6" providerId="ADAL" clId="{8929D7B5-BA50-4CCB-99FC-1AB5FF918A0B}" dt="2023-04-06T23:29:14.637" v="3007" actId="1076"/>
          <ac:cxnSpMkLst>
            <pc:docMk/>
            <pc:sldMk cId="1915745309" sldId="374"/>
            <ac:cxnSpMk id="51" creationId="{7CE3D2EE-7D07-4737-A0A0-ED38E3A6B015}"/>
          </ac:cxnSpMkLst>
        </pc:cxnChg>
        <pc:cxnChg chg="mod">
          <ac:chgData name="DEIGHTON, KEVIN D. (JSC-XI5)[Jacobs Technology, Inc.]" userId="540a3c2b-b1ab-4f28-a3d4-273661ce6eb6" providerId="ADAL" clId="{8929D7B5-BA50-4CCB-99FC-1AB5FF918A0B}" dt="2023-04-06T23:29:02.652" v="3004" actId="1076"/>
          <ac:cxnSpMkLst>
            <pc:docMk/>
            <pc:sldMk cId="1915745309" sldId="374"/>
            <ac:cxnSpMk id="57" creationId="{A657F502-E0DD-4191-BD88-0113D1A2F66B}"/>
          </ac:cxnSpMkLst>
        </pc:cxnChg>
        <pc:cxnChg chg="mod">
          <ac:chgData name="DEIGHTON, KEVIN D. (JSC-XI5)[Jacobs Technology, Inc.]" userId="540a3c2b-b1ab-4f28-a3d4-273661ce6eb6" providerId="ADAL" clId="{8929D7B5-BA50-4CCB-99FC-1AB5FF918A0B}" dt="2023-04-06T23:29:02.652" v="3004" actId="1076"/>
          <ac:cxnSpMkLst>
            <pc:docMk/>
            <pc:sldMk cId="1915745309" sldId="374"/>
            <ac:cxnSpMk id="58" creationId="{7CB92D93-786F-47A2-BB2C-DBAA565D725E}"/>
          </ac:cxnSpMkLst>
        </pc:cxnChg>
        <pc:cxnChg chg="mod">
          <ac:chgData name="DEIGHTON, KEVIN D. (JSC-XI5)[Jacobs Technology, Inc.]" userId="540a3c2b-b1ab-4f28-a3d4-273661ce6eb6" providerId="ADAL" clId="{8929D7B5-BA50-4CCB-99FC-1AB5FF918A0B}" dt="2023-04-06T23:29:14.637" v="3007" actId="1076"/>
          <ac:cxnSpMkLst>
            <pc:docMk/>
            <pc:sldMk cId="1915745309" sldId="374"/>
            <ac:cxnSpMk id="80" creationId="{66319A80-D4B7-46F1-8225-6B3B2F2C0A60}"/>
          </ac:cxnSpMkLst>
        </pc:cxnChg>
      </pc:sldChg>
      <pc:sldChg chg="addSp delSp modSp new mod">
        <pc:chgData name="DEIGHTON, KEVIN D. (JSC-XI5)[Jacobs Technology, Inc.]" userId="540a3c2b-b1ab-4f28-a3d4-273661ce6eb6" providerId="ADAL" clId="{8929D7B5-BA50-4CCB-99FC-1AB5FF918A0B}" dt="2023-04-07T21:16:00.841" v="4131" actId="14100"/>
        <pc:sldMkLst>
          <pc:docMk/>
          <pc:sldMk cId="1113416930" sldId="375"/>
        </pc:sldMkLst>
        <pc:spChg chg="mod">
          <ac:chgData name="DEIGHTON, KEVIN D. (JSC-XI5)[Jacobs Technology, Inc.]" userId="540a3c2b-b1ab-4f28-a3d4-273661ce6eb6" providerId="ADAL" clId="{8929D7B5-BA50-4CCB-99FC-1AB5FF918A0B}" dt="2023-04-06T23:23:46.716" v="2929"/>
          <ac:spMkLst>
            <pc:docMk/>
            <pc:sldMk cId="1113416930" sldId="375"/>
            <ac:spMk id="2" creationId="{F4A91FC7-9D32-4166-A3E6-17F9CBE6CF96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7:34.340" v="2983" actId="20577"/>
          <ac:spMkLst>
            <pc:docMk/>
            <pc:sldMk cId="1113416930" sldId="375"/>
            <ac:spMk id="3" creationId="{C4DB3E12-D139-4FC6-8499-B97F020DB2B9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6T23:28:25.594" v="2999" actId="20577"/>
          <ac:spMkLst>
            <pc:docMk/>
            <pc:sldMk cId="1113416930" sldId="375"/>
            <ac:spMk id="4" creationId="{AF756A0F-4EB9-4853-8619-E7FBD0937C2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4:06.597" v="2935" actId="1076"/>
          <ac:spMkLst>
            <pc:docMk/>
            <pc:sldMk cId="1113416930" sldId="375"/>
            <ac:spMk id="6" creationId="{C80269BA-D535-44DC-813D-45101B3D825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3:57.980" v="2931" actId="1076"/>
          <ac:spMkLst>
            <pc:docMk/>
            <pc:sldMk cId="1113416930" sldId="375"/>
            <ac:spMk id="9" creationId="{478C4F56-999C-424F-A222-9EDCABFCD72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3:57.980" v="2931" actId="1076"/>
          <ac:spMkLst>
            <pc:docMk/>
            <pc:sldMk cId="1113416930" sldId="375"/>
            <ac:spMk id="10" creationId="{2E3CFD05-A0FD-46C2-927C-6AEE2C5208A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3:57.980" v="2931" actId="1076"/>
          <ac:spMkLst>
            <pc:docMk/>
            <pc:sldMk cId="1113416930" sldId="375"/>
            <ac:spMk id="11" creationId="{9F11548A-7D08-45B5-9947-1E769749CC0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3:57.980" v="2931" actId="1076"/>
          <ac:spMkLst>
            <pc:docMk/>
            <pc:sldMk cId="1113416930" sldId="375"/>
            <ac:spMk id="12" creationId="{F5F2FF9B-C114-4449-AC27-6F5F401B121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3:57.980" v="2931" actId="1076"/>
          <ac:spMkLst>
            <pc:docMk/>
            <pc:sldMk cId="1113416930" sldId="375"/>
            <ac:spMk id="13" creationId="{57718921-3E2F-4AF3-ACFE-5653B84C15A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3:57.980" v="2931" actId="1076"/>
          <ac:spMkLst>
            <pc:docMk/>
            <pc:sldMk cId="1113416930" sldId="375"/>
            <ac:spMk id="14" creationId="{F8AEEB3A-D2BA-4427-8289-B9DBAC9553A3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3:57.980" v="2931" actId="1076"/>
          <ac:spMkLst>
            <pc:docMk/>
            <pc:sldMk cId="1113416930" sldId="375"/>
            <ac:spMk id="16" creationId="{44328A8A-708A-49E5-B614-969D8CB74243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6T23:25:06.281" v="2941" actId="478"/>
          <ac:spMkLst>
            <pc:docMk/>
            <pc:sldMk cId="1113416930" sldId="375"/>
            <ac:spMk id="17" creationId="{16970F95-E00A-44E3-8652-FD2375F076A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16:00.841" v="4131" actId="14100"/>
          <ac:spMkLst>
            <pc:docMk/>
            <pc:sldMk cId="1113416930" sldId="375"/>
            <ac:spMk id="19" creationId="{4BBE2228-4946-4561-A3FC-C8E248516BE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3:57.980" v="2931" actId="1076"/>
          <ac:spMkLst>
            <pc:docMk/>
            <pc:sldMk cId="1113416930" sldId="375"/>
            <ac:spMk id="21" creationId="{E3B98D82-6522-46FA-9807-AD846052F91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3:57.980" v="2931" actId="1076"/>
          <ac:spMkLst>
            <pc:docMk/>
            <pc:sldMk cId="1113416930" sldId="375"/>
            <ac:spMk id="22" creationId="{3458013B-9D5C-4134-94A3-A469FBF0712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6T23:23:57.980" v="2931" actId="1076"/>
          <ac:spMkLst>
            <pc:docMk/>
            <pc:sldMk cId="1113416930" sldId="375"/>
            <ac:spMk id="23" creationId="{3FAA31EC-5F5C-456B-B2CC-07F2E510D138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spMkLst>
            <pc:docMk/>
            <pc:sldMk cId="1113416930" sldId="375"/>
            <ac:spMk id="25" creationId="{4B0D7E45-C4C7-4D64-8A8B-7C153C3FBCD3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spMkLst>
            <pc:docMk/>
            <pc:sldMk cId="1113416930" sldId="375"/>
            <ac:spMk id="28" creationId="{F45CEB4D-C348-4945-96CE-415B13C08C27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spMkLst>
            <pc:docMk/>
            <pc:sldMk cId="1113416930" sldId="375"/>
            <ac:spMk id="29" creationId="{A8CF4B59-265B-4C86-8D84-657CB9660936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spMkLst>
            <pc:docMk/>
            <pc:sldMk cId="1113416930" sldId="375"/>
            <ac:spMk id="30" creationId="{8A3E1CC6-DED4-400A-9EB1-A9A83F8B5072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spMkLst>
            <pc:docMk/>
            <pc:sldMk cId="1113416930" sldId="375"/>
            <ac:spMk id="31" creationId="{3FD3D144-8D9F-4B9C-AFB2-13E7D7FD6BC8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spMkLst>
            <pc:docMk/>
            <pc:sldMk cId="1113416930" sldId="375"/>
            <ac:spMk id="32" creationId="{C79DCDCC-AD89-4DD4-9DD7-2C37CB746F5B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spMkLst>
            <pc:docMk/>
            <pc:sldMk cId="1113416930" sldId="375"/>
            <ac:spMk id="33" creationId="{4231DD5A-276E-414E-A775-90D7C025E322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spMkLst>
            <pc:docMk/>
            <pc:sldMk cId="1113416930" sldId="375"/>
            <ac:spMk id="35" creationId="{414647CF-FDDD-4884-A855-A413C44886D5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spMkLst>
            <pc:docMk/>
            <pc:sldMk cId="1113416930" sldId="375"/>
            <ac:spMk id="36" creationId="{9D905EBB-2800-4C60-A96E-C05DDA731702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spMkLst>
            <pc:docMk/>
            <pc:sldMk cId="1113416930" sldId="375"/>
            <ac:spMk id="38" creationId="{DE7EABD9-80EE-488D-AC69-B92B89E6DD36}"/>
          </ac:spMkLst>
        </pc:spChg>
        <pc:picChg chg="add mod">
          <ac:chgData name="DEIGHTON, KEVIN D. (JSC-XI5)[Jacobs Technology, Inc.]" userId="540a3c2b-b1ab-4f28-a3d4-273661ce6eb6" providerId="ADAL" clId="{8929D7B5-BA50-4CCB-99FC-1AB5FF918A0B}" dt="2023-04-06T23:23:57.980" v="2931" actId="1076"/>
          <ac:picMkLst>
            <pc:docMk/>
            <pc:sldMk cId="1113416930" sldId="375"/>
            <ac:picMk id="7" creationId="{D9396F25-359D-4D6C-BC37-2B2829179462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6T23:23:57.980" v="2931" actId="1076"/>
          <ac:picMkLst>
            <pc:docMk/>
            <pc:sldMk cId="1113416930" sldId="375"/>
            <ac:picMk id="8" creationId="{12737C1E-C3F0-4569-BC58-78E2231A5CAF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picMkLst>
            <pc:docMk/>
            <pc:sldMk cId="1113416930" sldId="375"/>
            <ac:picMk id="26" creationId="{928C665D-3391-4262-A677-F2F828351FFB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picMkLst>
            <pc:docMk/>
            <pc:sldMk cId="1113416930" sldId="375"/>
            <ac:picMk id="27" creationId="{194E0E9A-1D50-499C-87E5-73FEC4073FCB}"/>
          </ac:picMkLst>
        </pc:picChg>
        <pc:cxnChg chg="add mod">
          <ac:chgData name="DEIGHTON, KEVIN D. (JSC-XI5)[Jacobs Technology, Inc.]" userId="540a3c2b-b1ab-4f28-a3d4-273661ce6eb6" providerId="ADAL" clId="{8929D7B5-BA50-4CCB-99FC-1AB5FF918A0B}" dt="2023-04-06T23:23:57.980" v="2931" actId="1076"/>
          <ac:cxnSpMkLst>
            <pc:docMk/>
            <pc:sldMk cId="1113416930" sldId="375"/>
            <ac:cxnSpMk id="15" creationId="{A4E07434-C6DC-46FB-B57D-D10F500819B8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06T23:25:06.281" v="2941" actId="478"/>
          <ac:cxnSpMkLst>
            <pc:docMk/>
            <pc:sldMk cId="1113416930" sldId="375"/>
            <ac:cxnSpMk id="18" creationId="{239C454A-ECF0-42DA-BD9D-14EE0EAED504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1:16:00.841" v="4131" actId="14100"/>
          <ac:cxnSpMkLst>
            <pc:docMk/>
            <pc:sldMk cId="1113416930" sldId="375"/>
            <ac:cxnSpMk id="20" creationId="{40AF9003-3B0B-4DDE-814C-CB5B1E5224DA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6T23:23:57.980" v="2931" actId="1076"/>
          <ac:cxnSpMkLst>
            <pc:docMk/>
            <pc:sldMk cId="1113416930" sldId="375"/>
            <ac:cxnSpMk id="24" creationId="{7D42DEBE-6147-4307-8845-386A23E28EC0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cxnSpMkLst>
            <pc:docMk/>
            <pc:sldMk cId="1113416930" sldId="375"/>
            <ac:cxnSpMk id="34" creationId="{A200B2E8-4B95-4D8B-B3C5-9CA246454FEE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cxnSpMkLst>
            <pc:docMk/>
            <pc:sldMk cId="1113416930" sldId="375"/>
            <ac:cxnSpMk id="37" creationId="{DE0E2E9E-8B81-42EC-865F-23F5AEF85B26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07T21:12:27.450" v="4087" actId="21"/>
          <ac:cxnSpMkLst>
            <pc:docMk/>
            <pc:sldMk cId="1113416930" sldId="375"/>
            <ac:cxnSpMk id="39" creationId="{1AD06DF1-528F-4BD8-9181-49DBA2EAE079}"/>
          </ac:cxnSpMkLst>
        </pc:cxnChg>
      </pc:sldChg>
      <pc:sldChg chg="addSp delSp modSp new mod modClrScheme chgLayout">
        <pc:chgData name="DEIGHTON, KEVIN D. (JSC-XI5)[Jacobs Technology, Inc.]" userId="540a3c2b-b1ab-4f28-a3d4-273661ce6eb6" providerId="ADAL" clId="{8929D7B5-BA50-4CCB-99FC-1AB5FF918A0B}" dt="2023-04-07T21:39:45.436" v="4516" actId="478"/>
        <pc:sldMkLst>
          <pc:docMk/>
          <pc:sldMk cId="1729473401" sldId="376"/>
        </pc:sldMkLst>
        <pc:spChg chg="del mod ord">
          <ac:chgData name="DEIGHTON, KEVIN D. (JSC-XI5)[Jacobs Technology, Inc.]" userId="540a3c2b-b1ab-4f28-a3d4-273661ce6eb6" providerId="ADAL" clId="{8929D7B5-BA50-4CCB-99FC-1AB5FF918A0B}" dt="2023-04-07T21:11:11.794" v="4040" actId="700"/>
          <ac:spMkLst>
            <pc:docMk/>
            <pc:sldMk cId="1729473401" sldId="376"/>
            <ac:spMk id="2" creationId="{BD8BBF54-9367-4FE1-B9E3-0EBC9EC207FA}"/>
          </ac:spMkLst>
        </pc:spChg>
        <pc:spChg chg="mod ord">
          <ac:chgData name="DEIGHTON, KEVIN D. (JSC-XI5)[Jacobs Technology, Inc.]" userId="540a3c2b-b1ab-4f28-a3d4-273661ce6eb6" providerId="ADAL" clId="{8929D7B5-BA50-4CCB-99FC-1AB5FF918A0B}" dt="2023-04-07T21:11:11.794" v="4040" actId="700"/>
          <ac:spMkLst>
            <pc:docMk/>
            <pc:sldMk cId="1729473401" sldId="376"/>
            <ac:spMk id="3" creationId="{18904C35-807D-4595-91B1-0E361662B01D}"/>
          </ac:spMkLst>
        </pc:spChg>
        <pc:spChg chg="add mod ord">
          <ac:chgData name="DEIGHTON, KEVIN D. (JSC-XI5)[Jacobs Technology, Inc.]" userId="540a3c2b-b1ab-4f28-a3d4-273661ce6eb6" providerId="ADAL" clId="{8929D7B5-BA50-4CCB-99FC-1AB5FF918A0B}" dt="2023-04-07T21:17:57.898" v="4149" actId="20577"/>
          <ac:spMkLst>
            <pc:docMk/>
            <pc:sldMk cId="1729473401" sldId="376"/>
            <ac:spMk id="4" creationId="{BEF41FCB-34DB-4DFB-AABA-990D874FCEF8}"/>
          </ac:spMkLst>
        </pc:spChg>
        <pc:spChg chg="add mod ord">
          <ac:chgData name="DEIGHTON, KEVIN D. (JSC-XI5)[Jacobs Technology, Inc.]" userId="540a3c2b-b1ab-4f28-a3d4-273661ce6eb6" providerId="ADAL" clId="{8929D7B5-BA50-4CCB-99FC-1AB5FF918A0B}" dt="2023-04-07T21:11:53.310" v="4047" actId="20577"/>
          <ac:spMkLst>
            <pc:docMk/>
            <pc:sldMk cId="1729473401" sldId="376"/>
            <ac:spMk id="5" creationId="{6620BB8F-9FD7-460D-A318-55504823FD7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17:05.410" v="4139"/>
          <ac:spMkLst>
            <pc:docMk/>
            <pc:sldMk cId="1729473401" sldId="376"/>
            <ac:spMk id="6" creationId="{5F354DBC-DE64-44AB-B49F-A4402CD379E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12:29.405" v="4088"/>
          <ac:spMkLst>
            <pc:docMk/>
            <pc:sldMk cId="1729473401" sldId="376"/>
            <ac:spMk id="9" creationId="{EA0E3089-C97C-4E45-B67F-BC8F173DA8A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12:29.405" v="4088"/>
          <ac:spMkLst>
            <pc:docMk/>
            <pc:sldMk cId="1729473401" sldId="376"/>
            <ac:spMk id="10" creationId="{A2E2C1D9-2584-43DB-9EB5-75D65F27F68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25:09.458" v="4304" actId="14100"/>
          <ac:spMkLst>
            <pc:docMk/>
            <pc:sldMk cId="1729473401" sldId="376"/>
            <ac:spMk id="11" creationId="{1E90CCE6-E3D6-4141-9BA9-CC6494F9790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12:29.405" v="4088"/>
          <ac:spMkLst>
            <pc:docMk/>
            <pc:sldMk cId="1729473401" sldId="376"/>
            <ac:spMk id="12" creationId="{EC726C62-94B9-4CEB-A62E-C6BF83C0755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14:18.150" v="4091" actId="20577"/>
          <ac:spMkLst>
            <pc:docMk/>
            <pc:sldMk cId="1729473401" sldId="376"/>
            <ac:spMk id="13" creationId="{60C0A470-9D83-4300-BCB3-543BDDFF3F0D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12:29.405" v="4088"/>
          <ac:spMkLst>
            <pc:docMk/>
            <pc:sldMk cId="1729473401" sldId="376"/>
            <ac:spMk id="14" creationId="{81C9AD4A-3032-4D0C-A1CE-6C0AF97201DB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39:45.436" v="4516" actId="478"/>
          <ac:spMkLst>
            <pc:docMk/>
            <pc:sldMk cId="1729473401" sldId="376"/>
            <ac:spMk id="16" creationId="{CF244999-C278-4A18-868C-79D9DA1B4EA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16:24.969" v="4135" actId="6549"/>
          <ac:spMkLst>
            <pc:docMk/>
            <pc:sldMk cId="1729473401" sldId="376"/>
            <ac:spMk id="17" creationId="{B2394EFE-D1AF-4FED-ACD2-301951E5543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16:35.203" v="4138" actId="14100"/>
          <ac:spMkLst>
            <pc:docMk/>
            <pc:sldMk cId="1729473401" sldId="376"/>
            <ac:spMk id="19" creationId="{1A3A0BEF-82C7-4313-93DE-7FDACD09C8BF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16:28.308" v="4136" actId="478"/>
          <ac:spMkLst>
            <pc:docMk/>
            <pc:sldMk cId="1729473401" sldId="376"/>
            <ac:spMk id="21" creationId="{D685CA73-7E93-4385-ADE4-AD02BADB087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22:03.534" v="4270" actId="1076"/>
          <ac:spMkLst>
            <pc:docMk/>
            <pc:sldMk cId="1729473401" sldId="376"/>
            <ac:spMk id="34" creationId="{156D857E-FAA1-4CAE-BC8F-78C9E780FBF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18:03.810" v="4150" actId="208"/>
          <ac:spMkLst>
            <pc:docMk/>
            <pc:sldMk cId="1729473401" sldId="376"/>
            <ac:spMk id="36" creationId="{6E648D77-6CFA-4D28-9ACF-4979CA8392E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24:21.174" v="4290"/>
          <ac:spMkLst>
            <pc:docMk/>
            <pc:sldMk cId="1729473401" sldId="376"/>
            <ac:spMk id="44" creationId="{C3D729B9-6C4E-4629-AD60-A3525BD1EF9B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25:36.350" v="4315" actId="478"/>
          <ac:spMkLst>
            <pc:docMk/>
            <pc:sldMk cId="1729473401" sldId="376"/>
            <ac:spMk id="45" creationId="{3AFD17ED-A818-4C9A-8893-A18F5F5306C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25:33.765" v="4313" actId="14100"/>
          <ac:spMkLst>
            <pc:docMk/>
            <pc:sldMk cId="1729473401" sldId="376"/>
            <ac:spMk id="47" creationId="{B2D64372-6EF7-47B1-A9A8-4BE7F6531F59}"/>
          </ac:spMkLst>
        </pc:spChg>
        <pc:spChg chg="add del mod ord">
          <ac:chgData name="DEIGHTON, KEVIN D. (JSC-XI5)[Jacobs Technology, Inc.]" userId="540a3c2b-b1ab-4f28-a3d4-273661ce6eb6" providerId="ADAL" clId="{8929D7B5-BA50-4CCB-99FC-1AB5FF918A0B}" dt="2023-04-07T21:25:34.931" v="4314" actId="478"/>
          <ac:spMkLst>
            <pc:docMk/>
            <pc:sldMk cId="1729473401" sldId="376"/>
            <ac:spMk id="48" creationId="{3286CB01-0ABB-49A3-B143-0D02BBF22509}"/>
          </ac:spMkLst>
        </pc:spChg>
        <pc:graphicFrameChg chg="add del mod">
          <ac:chgData name="DEIGHTON, KEVIN D. (JSC-XI5)[Jacobs Technology, Inc.]" userId="540a3c2b-b1ab-4f28-a3d4-273661ce6eb6" providerId="ADAL" clId="{8929D7B5-BA50-4CCB-99FC-1AB5FF918A0B}" dt="2023-04-07T21:19:34.533" v="4190" actId="21"/>
          <ac:graphicFrameMkLst>
            <pc:docMk/>
            <pc:sldMk cId="1729473401" sldId="376"/>
            <ac:graphicFrameMk id="39" creationId="{33B11766-61C9-48B1-9055-2D0440F01CC4}"/>
          </ac:graphicFrameMkLst>
        </pc:graphicFrameChg>
        <pc:graphicFrameChg chg="add del mod">
          <ac:chgData name="DEIGHTON, KEVIN D. (JSC-XI5)[Jacobs Technology, Inc.]" userId="540a3c2b-b1ab-4f28-a3d4-273661ce6eb6" providerId="ADAL" clId="{8929D7B5-BA50-4CCB-99FC-1AB5FF918A0B}" dt="2023-04-07T21:19:41.582" v="4194" actId="478"/>
          <ac:graphicFrameMkLst>
            <pc:docMk/>
            <pc:sldMk cId="1729473401" sldId="376"/>
            <ac:graphicFrameMk id="40" creationId="{493B3AA2-8675-45CF-BEA3-FDCB99C150EA}"/>
          </ac:graphicFrameMkLst>
        </pc:graphicFrameChg>
        <pc:graphicFrameChg chg="add del mod">
          <ac:chgData name="DEIGHTON, KEVIN D. (JSC-XI5)[Jacobs Technology, Inc.]" userId="540a3c2b-b1ab-4f28-a3d4-273661ce6eb6" providerId="ADAL" clId="{8929D7B5-BA50-4CCB-99FC-1AB5FF918A0B}" dt="2023-04-07T21:19:52.003" v="4198"/>
          <ac:graphicFrameMkLst>
            <pc:docMk/>
            <pc:sldMk cId="1729473401" sldId="376"/>
            <ac:graphicFrameMk id="41" creationId="{751F1978-1436-4383-B900-B40C60B74312}"/>
          </ac:graphicFrameMkLst>
        </pc:graphicFrameChg>
        <pc:graphicFrameChg chg="add del mod modGraphic">
          <ac:chgData name="DEIGHTON, KEVIN D. (JSC-XI5)[Jacobs Technology, Inc.]" userId="540a3c2b-b1ab-4f28-a3d4-273661ce6eb6" providerId="ADAL" clId="{8929D7B5-BA50-4CCB-99FC-1AB5FF918A0B}" dt="2023-04-07T21:21:04.702" v="4220" actId="478"/>
          <ac:graphicFrameMkLst>
            <pc:docMk/>
            <pc:sldMk cId="1729473401" sldId="376"/>
            <ac:graphicFrameMk id="42" creationId="{8D9F7863-4B07-4DCB-A5B2-12D2520D623D}"/>
          </ac:graphicFrameMkLst>
        </pc:graphicFrameChg>
        <pc:graphicFrameChg chg="add mod modGraphic">
          <ac:chgData name="DEIGHTON, KEVIN D. (JSC-XI5)[Jacobs Technology, Inc.]" userId="540a3c2b-b1ab-4f28-a3d4-273661ce6eb6" providerId="ADAL" clId="{8929D7B5-BA50-4CCB-99FC-1AB5FF918A0B}" dt="2023-04-07T21:21:26.024" v="4225" actId="1076"/>
          <ac:graphicFrameMkLst>
            <pc:docMk/>
            <pc:sldMk cId="1729473401" sldId="376"/>
            <ac:graphicFrameMk id="43" creationId="{4C858805-0CDE-40BB-8D32-37AE16E6CA1C}"/>
          </ac:graphicFrameMkLst>
        </pc:graphicFrameChg>
        <pc:picChg chg="add mod">
          <ac:chgData name="DEIGHTON, KEVIN D. (JSC-XI5)[Jacobs Technology, Inc.]" userId="540a3c2b-b1ab-4f28-a3d4-273661ce6eb6" providerId="ADAL" clId="{8929D7B5-BA50-4CCB-99FC-1AB5FF918A0B}" dt="2023-04-07T21:12:29.405" v="4088"/>
          <ac:picMkLst>
            <pc:docMk/>
            <pc:sldMk cId="1729473401" sldId="376"/>
            <ac:picMk id="7" creationId="{70FE9B0A-30D2-45D3-BF94-32BAB4216857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7T21:12:29.405" v="4088"/>
          <ac:picMkLst>
            <pc:docMk/>
            <pc:sldMk cId="1729473401" sldId="376"/>
            <ac:picMk id="8" creationId="{D8F2173E-1F93-44FC-9E5A-38E81CDE5682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7T21:18:23.543" v="4157" actId="688"/>
          <ac:picMkLst>
            <pc:docMk/>
            <pc:sldMk cId="1729473401" sldId="376"/>
            <ac:picMk id="33" creationId="{55104366-52AC-44A0-8604-D15DD669C225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07T21:18:30.483" v="4159" actId="1076"/>
          <ac:picMkLst>
            <pc:docMk/>
            <pc:sldMk cId="1729473401" sldId="376"/>
            <ac:picMk id="37" creationId="{AF5BE940-9B0F-44ED-AA22-0B00078A0AAE}"/>
          </ac:picMkLst>
        </pc:picChg>
        <pc:cxnChg chg="add mod">
          <ac:chgData name="DEIGHTON, KEVIN D. (JSC-XI5)[Jacobs Technology, Inc.]" userId="540a3c2b-b1ab-4f28-a3d4-273661ce6eb6" providerId="ADAL" clId="{8929D7B5-BA50-4CCB-99FC-1AB5FF918A0B}" dt="2023-04-07T21:16:35.203" v="4138" actId="14100"/>
          <ac:cxnSpMkLst>
            <pc:docMk/>
            <pc:sldMk cId="1729473401" sldId="376"/>
            <ac:cxnSpMk id="15" creationId="{ECCBAC3C-D537-4FFD-B967-D1C8E5BBF3F1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1:25:09.458" v="4304" actId="14100"/>
          <ac:cxnSpMkLst>
            <pc:docMk/>
            <pc:sldMk cId="1729473401" sldId="376"/>
            <ac:cxnSpMk id="18" creationId="{66364227-EA3D-453A-ACBA-496A5830AF15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1:16:35.203" v="4138" actId="14100"/>
          <ac:cxnSpMkLst>
            <pc:docMk/>
            <pc:sldMk cId="1729473401" sldId="376"/>
            <ac:cxnSpMk id="20" creationId="{C9DD2445-2C79-41CB-B4D3-C898FB7CF962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07T21:16:28.308" v="4136" actId="478"/>
          <ac:cxnSpMkLst>
            <pc:docMk/>
            <pc:sldMk cId="1729473401" sldId="376"/>
            <ac:cxnSpMk id="26" creationId="{B4947BFF-29D3-40E1-AAAD-4A920ECED2A8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1:17:54.861" v="4141" actId="1076"/>
          <ac:cxnSpMkLst>
            <pc:docMk/>
            <pc:sldMk cId="1729473401" sldId="376"/>
            <ac:cxnSpMk id="35" creationId="{9289E108-52F0-4ECB-A454-920BF4FB8CF2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1:18:29.118" v="4158" actId="1076"/>
          <ac:cxnSpMkLst>
            <pc:docMk/>
            <pc:sldMk cId="1729473401" sldId="376"/>
            <ac:cxnSpMk id="38" creationId="{96C7732F-9739-48F3-A6D0-A1588C5A035E}"/>
          </ac:cxnSpMkLst>
        </pc:cxnChg>
      </pc:sldChg>
      <pc:sldChg chg="addSp delSp modSp add mod">
        <pc:chgData name="DEIGHTON, KEVIN D. (JSC-XI5)[Jacobs Technology, Inc.]" userId="540a3c2b-b1ab-4f28-a3d4-273661ce6eb6" providerId="ADAL" clId="{8929D7B5-BA50-4CCB-99FC-1AB5FF918A0B}" dt="2023-04-07T21:37:37.308" v="4455" actId="21"/>
        <pc:sldMkLst>
          <pc:docMk/>
          <pc:sldMk cId="575643003" sldId="377"/>
        </pc:sldMkLst>
        <pc:spChg chg="add del mod">
          <ac:chgData name="DEIGHTON, KEVIN D. (JSC-XI5)[Jacobs Technology, Inc.]" userId="540a3c2b-b1ab-4f28-a3d4-273661ce6eb6" providerId="ADAL" clId="{8929D7B5-BA50-4CCB-99FC-1AB5FF918A0B}" dt="2023-04-07T21:37:37.308" v="4455" actId="21"/>
          <ac:spMkLst>
            <pc:docMk/>
            <pc:sldMk cId="575643003" sldId="377"/>
            <ac:spMk id="2" creationId="{41B6B3E1-3529-4072-AB33-39AE949F821E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7T21:22:34.581" v="4280" actId="20577"/>
          <ac:spMkLst>
            <pc:docMk/>
            <pc:sldMk cId="575643003" sldId="377"/>
            <ac:spMk id="4" creationId="{BEF41FCB-34DB-4DFB-AABA-990D874FCEF8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7T21:36:47.003" v="4441" actId="20577"/>
          <ac:spMkLst>
            <pc:docMk/>
            <pc:sldMk cId="575643003" sldId="377"/>
            <ac:spMk id="5" creationId="{6620BB8F-9FD7-460D-A318-55504823FD7F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7T21:22:42.127" v="4281" actId="478"/>
          <ac:spMkLst>
            <pc:docMk/>
            <pc:sldMk cId="575643003" sldId="377"/>
            <ac:spMk id="6" creationId="{5F354DBC-DE64-44AB-B49F-A4402CD379EB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7T21:22:45.880" v="4283" actId="478"/>
          <ac:spMkLst>
            <pc:docMk/>
            <pc:sldMk cId="575643003" sldId="377"/>
            <ac:spMk id="11" creationId="{1E90CCE6-E3D6-4141-9BA9-CC6494F97907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7T21:22:44.130" v="4282" actId="478"/>
          <ac:spMkLst>
            <pc:docMk/>
            <pc:sldMk cId="575643003" sldId="377"/>
            <ac:spMk id="13" creationId="{60C0A470-9D83-4300-BCB3-543BDDFF3F0D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7T21:22:44.130" v="4282" actId="478"/>
          <ac:spMkLst>
            <pc:docMk/>
            <pc:sldMk cId="575643003" sldId="377"/>
            <ac:spMk id="14" creationId="{81C9AD4A-3032-4D0C-A1CE-6C0AF97201DB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7T21:22:47.536" v="4284" actId="478"/>
          <ac:spMkLst>
            <pc:docMk/>
            <pc:sldMk cId="575643003" sldId="377"/>
            <ac:spMk id="16" creationId="{CF244999-C278-4A18-868C-79D9DA1B4EAA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7T21:22:42.127" v="4281" actId="478"/>
          <ac:spMkLst>
            <pc:docMk/>
            <pc:sldMk cId="575643003" sldId="377"/>
            <ac:spMk id="17" creationId="{B2394EFE-D1AF-4FED-ACD2-301951E55432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7T21:22:44.130" v="4282" actId="478"/>
          <ac:spMkLst>
            <pc:docMk/>
            <pc:sldMk cId="575643003" sldId="377"/>
            <ac:spMk id="19" creationId="{1A3A0BEF-82C7-4313-93DE-7FDACD09C8B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24:26.163" v="4291"/>
          <ac:spMkLst>
            <pc:docMk/>
            <pc:sldMk cId="575643003" sldId="377"/>
            <ac:spMk id="27" creationId="{71461FFD-C1A5-4B5F-B92A-4AF818944CB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25:00.137" v="4303" actId="14100"/>
          <ac:spMkLst>
            <pc:docMk/>
            <pc:sldMk cId="575643003" sldId="377"/>
            <ac:spMk id="28" creationId="{18C7544C-6CD1-46E5-B829-B0C02324024E}"/>
          </ac:spMkLst>
        </pc:spChg>
        <pc:cxnChg chg="del mod">
          <ac:chgData name="DEIGHTON, KEVIN D. (JSC-XI5)[Jacobs Technology, Inc.]" userId="540a3c2b-b1ab-4f28-a3d4-273661ce6eb6" providerId="ADAL" clId="{8929D7B5-BA50-4CCB-99FC-1AB5FF918A0B}" dt="2023-04-07T21:22:44.130" v="4282" actId="478"/>
          <ac:cxnSpMkLst>
            <pc:docMk/>
            <pc:sldMk cId="575643003" sldId="377"/>
            <ac:cxnSpMk id="15" creationId="{ECCBAC3C-D537-4FFD-B967-D1C8E5BBF3F1}"/>
          </ac:cxnSpMkLst>
        </pc:cxnChg>
        <pc:cxnChg chg="del mod">
          <ac:chgData name="DEIGHTON, KEVIN D. (JSC-XI5)[Jacobs Technology, Inc.]" userId="540a3c2b-b1ab-4f28-a3d4-273661ce6eb6" providerId="ADAL" clId="{8929D7B5-BA50-4CCB-99FC-1AB5FF918A0B}" dt="2023-04-07T21:22:44.130" v="4282" actId="478"/>
          <ac:cxnSpMkLst>
            <pc:docMk/>
            <pc:sldMk cId="575643003" sldId="377"/>
            <ac:cxnSpMk id="18" creationId="{66364227-EA3D-453A-ACBA-496A5830AF15}"/>
          </ac:cxnSpMkLst>
        </pc:cxnChg>
        <pc:cxnChg chg="del mod">
          <ac:chgData name="DEIGHTON, KEVIN D. (JSC-XI5)[Jacobs Technology, Inc.]" userId="540a3c2b-b1ab-4f28-a3d4-273661ce6eb6" providerId="ADAL" clId="{8929D7B5-BA50-4CCB-99FC-1AB5FF918A0B}" dt="2023-04-07T21:22:44.130" v="4282" actId="478"/>
          <ac:cxnSpMkLst>
            <pc:docMk/>
            <pc:sldMk cId="575643003" sldId="377"/>
            <ac:cxnSpMk id="20" creationId="{C9DD2445-2C79-41CB-B4D3-C898FB7CF962}"/>
          </ac:cxnSpMkLst>
        </pc:cxnChg>
      </pc:sldChg>
      <pc:sldChg chg="addSp delSp modSp add mod">
        <pc:chgData name="DEIGHTON, KEVIN D. (JSC-XI5)[Jacobs Technology, Inc.]" userId="540a3c2b-b1ab-4f28-a3d4-273661ce6eb6" providerId="ADAL" clId="{8929D7B5-BA50-4CCB-99FC-1AB5FF918A0B}" dt="2023-04-07T21:41:12.718" v="4530" actId="14100"/>
        <pc:sldMkLst>
          <pc:docMk/>
          <pc:sldMk cId="3380932744" sldId="378"/>
        </pc:sldMkLst>
        <pc:spChg chg="mod">
          <ac:chgData name="DEIGHTON, KEVIN D. (JSC-XI5)[Jacobs Technology, Inc.]" userId="540a3c2b-b1ab-4f28-a3d4-273661ce6eb6" providerId="ADAL" clId="{8929D7B5-BA50-4CCB-99FC-1AB5FF918A0B}" dt="2023-04-07T21:36:22.538" v="4431" actId="20577"/>
          <ac:spMkLst>
            <pc:docMk/>
            <pc:sldMk cId="3380932744" sldId="378"/>
            <ac:spMk id="4" creationId="{BEF41FCB-34DB-4DFB-AABA-990D874FCEF8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7T21:37:16.920" v="4445" actId="20577"/>
          <ac:spMkLst>
            <pc:docMk/>
            <pc:sldMk cId="3380932744" sldId="378"/>
            <ac:spMk id="5" creationId="{6620BB8F-9FD7-460D-A318-55504823FD7F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7T21:38:27.270" v="4464" actId="478"/>
          <ac:spMkLst>
            <pc:docMk/>
            <pc:sldMk cId="3380932744" sldId="378"/>
            <ac:spMk id="6" creationId="{5F354DBC-DE64-44AB-B49F-A4402CD379EB}"/>
          </ac:spMkLst>
        </pc:spChg>
        <pc:spChg chg="mod ord">
          <ac:chgData name="DEIGHTON, KEVIN D. (JSC-XI5)[Jacobs Technology, Inc.]" userId="540a3c2b-b1ab-4f28-a3d4-273661ce6eb6" providerId="ADAL" clId="{8929D7B5-BA50-4CCB-99FC-1AB5FF918A0B}" dt="2023-04-07T21:39:29.738" v="4514" actId="14100"/>
          <ac:spMkLst>
            <pc:docMk/>
            <pc:sldMk cId="3380932744" sldId="378"/>
            <ac:spMk id="11" creationId="{1E90CCE6-E3D6-4141-9BA9-CC6494F97907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7T21:38:31.987" v="4467" actId="478"/>
          <ac:spMkLst>
            <pc:docMk/>
            <pc:sldMk cId="3380932744" sldId="378"/>
            <ac:spMk id="13" creationId="{60C0A470-9D83-4300-BCB3-543BDDFF3F0D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7T21:38:31.987" v="4467" actId="478"/>
          <ac:spMkLst>
            <pc:docMk/>
            <pc:sldMk cId="3380932744" sldId="378"/>
            <ac:spMk id="14" creationId="{81C9AD4A-3032-4D0C-A1CE-6C0AF97201DB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7T21:39:40.827" v="4515" actId="478"/>
          <ac:spMkLst>
            <pc:docMk/>
            <pc:sldMk cId="3380932744" sldId="378"/>
            <ac:spMk id="16" creationId="{CF244999-C278-4A18-868C-79D9DA1B4EAA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7T21:38:27.270" v="4464" actId="478"/>
          <ac:spMkLst>
            <pc:docMk/>
            <pc:sldMk cId="3380932744" sldId="378"/>
            <ac:spMk id="17" creationId="{B2394EFE-D1AF-4FED-ACD2-301951E55432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07T21:38:31.987" v="4467" actId="478"/>
          <ac:spMkLst>
            <pc:docMk/>
            <pc:sldMk cId="3380932744" sldId="378"/>
            <ac:spMk id="19" creationId="{1A3A0BEF-82C7-4313-93DE-7FDACD09C8BF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38:14.787" v="4459" actId="478"/>
          <ac:spMkLst>
            <pc:docMk/>
            <pc:sldMk cId="3380932744" sldId="378"/>
            <ac:spMk id="29" creationId="{8B61AB41-3A29-4735-BA33-4D5D6FC4D370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38:23.584" v="4463"/>
          <ac:spMkLst>
            <pc:docMk/>
            <pc:sldMk cId="3380932744" sldId="378"/>
            <ac:spMk id="30" creationId="{CEEE1DEC-7022-42CC-B2E2-9A5CFA157A99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38:23.584" v="4463"/>
          <ac:spMkLst>
            <pc:docMk/>
            <pc:sldMk cId="3380932744" sldId="378"/>
            <ac:spMk id="31" creationId="{9846E9CA-61BC-4522-8A3F-2C365A52F10C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38:23.584" v="4463"/>
          <ac:spMkLst>
            <pc:docMk/>
            <pc:sldMk cId="3380932744" sldId="378"/>
            <ac:spMk id="32" creationId="{81297095-63D1-4DB9-879D-1D1EE792E749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38:23.584" v="4463"/>
          <ac:spMkLst>
            <pc:docMk/>
            <pc:sldMk cId="3380932744" sldId="378"/>
            <ac:spMk id="40" creationId="{B5A14AFE-D536-47F7-B7F3-17B6D8988458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07T21:38:23.584" v="4463"/>
          <ac:spMkLst>
            <pc:docMk/>
            <pc:sldMk cId="3380932744" sldId="378"/>
            <ac:spMk id="45" creationId="{CCCEAA3D-4278-49E0-A24B-CC896D389125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07T21:37:51.008" v="4458" actId="14100"/>
          <ac:spMkLst>
            <pc:docMk/>
            <pc:sldMk cId="3380932744" sldId="378"/>
            <ac:spMk id="47" creationId="{B2D64372-6EF7-47B1-A9A8-4BE7F6531F5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39:06.167" v="4510" actId="1035"/>
          <ac:spMkLst>
            <pc:docMk/>
            <pc:sldMk cId="3380932744" sldId="378"/>
            <ac:spMk id="48" creationId="{352FE4B4-94A9-4C98-AC5B-66854DA48F8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39:00.273" v="4506" actId="1036"/>
          <ac:spMkLst>
            <pc:docMk/>
            <pc:sldMk cId="3380932744" sldId="378"/>
            <ac:spMk id="49" creationId="{4ACECED4-3D92-4A58-89AF-F615534CAEE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40:45.744" v="4529" actId="20577"/>
          <ac:spMkLst>
            <pc:docMk/>
            <pc:sldMk cId="3380932744" sldId="378"/>
            <ac:spMk id="50" creationId="{39BE3F65-4E99-405F-B04C-C1A84DA8944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39:57.196" v="4518" actId="20577"/>
          <ac:spMkLst>
            <pc:docMk/>
            <pc:sldMk cId="3380932744" sldId="378"/>
            <ac:spMk id="51" creationId="{64733BD2-D608-4344-822D-4D09D05B53B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07T21:41:12.718" v="4530" actId="14100"/>
          <ac:spMkLst>
            <pc:docMk/>
            <pc:sldMk cId="3380932744" sldId="378"/>
            <ac:spMk id="54" creationId="{351179FA-25DB-4E9D-8E75-410C13F38116}"/>
          </ac:spMkLst>
        </pc:spChg>
        <pc:cxnChg chg="del mod">
          <ac:chgData name="DEIGHTON, KEVIN D. (JSC-XI5)[Jacobs Technology, Inc.]" userId="540a3c2b-b1ab-4f28-a3d4-273661ce6eb6" providerId="ADAL" clId="{8929D7B5-BA50-4CCB-99FC-1AB5FF918A0B}" dt="2023-04-07T21:38:31.987" v="4467" actId="478"/>
          <ac:cxnSpMkLst>
            <pc:docMk/>
            <pc:sldMk cId="3380932744" sldId="378"/>
            <ac:cxnSpMk id="15" creationId="{ECCBAC3C-D537-4FFD-B967-D1C8E5BBF3F1}"/>
          </ac:cxnSpMkLst>
        </pc:cxnChg>
        <pc:cxnChg chg="del mod">
          <ac:chgData name="DEIGHTON, KEVIN D. (JSC-XI5)[Jacobs Technology, Inc.]" userId="540a3c2b-b1ab-4f28-a3d4-273661ce6eb6" providerId="ADAL" clId="{8929D7B5-BA50-4CCB-99FC-1AB5FF918A0B}" dt="2023-04-07T21:38:28.873" v="4465" actId="478"/>
          <ac:cxnSpMkLst>
            <pc:docMk/>
            <pc:sldMk cId="3380932744" sldId="378"/>
            <ac:cxnSpMk id="18" creationId="{66364227-EA3D-453A-ACBA-496A5830AF15}"/>
          </ac:cxnSpMkLst>
        </pc:cxnChg>
        <pc:cxnChg chg="del mod">
          <ac:chgData name="DEIGHTON, KEVIN D. (JSC-XI5)[Jacobs Technology, Inc.]" userId="540a3c2b-b1ab-4f28-a3d4-273661ce6eb6" providerId="ADAL" clId="{8929D7B5-BA50-4CCB-99FC-1AB5FF918A0B}" dt="2023-04-07T21:38:29.728" v="4466" actId="478"/>
          <ac:cxnSpMkLst>
            <pc:docMk/>
            <pc:sldMk cId="3380932744" sldId="378"/>
            <ac:cxnSpMk id="20" creationId="{C9DD2445-2C79-41CB-B4D3-C898FB7CF962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07T21:38:23.584" v="4463"/>
          <ac:cxnSpMkLst>
            <pc:docMk/>
            <pc:sldMk cId="3380932744" sldId="378"/>
            <ac:cxnSpMk id="39" creationId="{A2829703-E072-4EB4-96CC-ED18F6E40EBD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07T21:38:23.584" v="4463"/>
          <ac:cxnSpMkLst>
            <pc:docMk/>
            <pc:sldMk cId="3380932744" sldId="378"/>
            <ac:cxnSpMk id="41" creationId="{D50FE5FA-C97D-45CE-930D-8653D517BA23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07T21:38:23.584" v="4463"/>
          <ac:cxnSpMkLst>
            <pc:docMk/>
            <pc:sldMk cId="3380932744" sldId="378"/>
            <ac:cxnSpMk id="42" creationId="{1327F15D-FAA4-4089-BE5B-1F06B2F64F6C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07T21:38:23.584" v="4463"/>
          <ac:cxnSpMkLst>
            <pc:docMk/>
            <pc:sldMk cId="3380932744" sldId="378"/>
            <ac:cxnSpMk id="46" creationId="{A27D3348-EF7E-44A7-8DEE-885292BEAA33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1:39:00.273" v="4506" actId="1036"/>
          <ac:cxnSpMkLst>
            <pc:docMk/>
            <pc:sldMk cId="3380932744" sldId="378"/>
            <ac:cxnSpMk id="52" creationId="{AC1C91E7-73B1-407B-932F-8A4BE2C23049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1:39:00.273" v="4506" actId="1036"/>
          <ac:cxnSpMkLst>
            <pc:docMk/>
            <pc:sldMk cId="3380932744" sldId="378"/>
            <ac:cxnSpMk id="53" creationId="{E86397FF-CA7E-4EA2-A705-B85C14A7DD35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07T21:41:12.718" v="4530" actId="14100"/>
          <ac:cxnSpMkLst>
            <pc:docMk/>
            <pc:sldMk cId="3380932744" sldId="378"/>
            <ac:cxnSpMk id="55" creationId="{7CD794CC-6A2F-4795-991E-41E6D0CD8D37}"/>
          </ac:cxnSpMkLst>
        </pc:cxnChg>
      </pc:sldChg>
      <pc:sldChg chg="modSp add mod">
        <pc:chgData name="DEIGHTON, KEVIN D. (JSC-XI5)[Jacobs Technology, Inc.]" userId="540a3c2b-b1ab-4f28-a3d4-273661ce6eb6" providerId="ADAL" clId="{8929D7B5-BA50-4CCB-99FC-1AB5FF918A0B}" dt="2023-04-11T00:09:27.824" v="5842" actId="20577"/>
        <pc:sldMkLst>
          <pc:docMk/>
          <pc:sldMk cId="3242796804" sldId="379"/>
        </pc:sldMkLst>
        <pc:spChg chg="mod">
          <ac:chgData name="DEIGHTON, KEVIN D. (JSC-XI5)[Jacobs Technology, Inc.]" userId="540a3c2b-b1ab-4f28-a3d4-273661ce6eb6" providerId="ADAL" clId="{8929D7B5-BA50-4CCB-99FC-1AB5FF918A0B}" dt="2023-04-11T00:09:27.824" v="5842" actId="20577"/>
          <ac:spMkLst>
            <pc:docMk/>
            <pc:sldMk cId="3242796804" sldId="379"/>
            <ac:spMk id="2" creationId="{2C32B6FD-2E39-48B1-85B9-9F1ECFC21091}"/>
          </ac:spMkLst>
        </pc:spChg>
      </pc:sldChg>
      <pc:sldChg chg="addSp modSp new mod">
        <pc:chgData name="DEIGHTON, KEVIN D. (JSC-XI5)[Jacobs Technology, Inc.]" userId="540a3c2b-b1ab-4f28-a3d4-273661ce6eb6" providerId="ADAL" clId="{8929D7B5-BA50-4CCB-99FC-1AB5FF918A0B}" dt="2023-04-11T00:38:31.203" v="5980" actId="20577"/>
        <pc:sldMkLst>
          <pc:docMk/>
          <pc:sldMk cId="1108259132" sldId="380"/>
        </pc:sldMkLst>
        <pc:spChg chg="mod">
          <ac:chgData name="DEIGHTON, KEVIN D. (JSC-XI5)[Jacobs Technology, Inc.]" userId="540a3c2b-b1ab-4f28-a3d4-273661ce6eb6" providerId="ADAL" clId="{8929D7B5-BA50-4CCB-99FC-1AB5FF918A0B}" dt="2023-04-11T00:37:22.361" v="5910"/>
          <ac:spMkLst>
            <pc:docMk/>
            <pc:sldMk cId="1108259132" sldId="380"/>
            <ac:spMk id="2" creationId="{46AAEA61-9BE4-4B1F-B89F-1AA8C6825333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11T00:38:31.203" v="5980" actId="20577"/>
          <ac:spMkLst>
            <pc:docMk/>
            <pc:sldMk cId="1108259132" sldId="380"/>
            <ac:spMk id="3" creationId="{20B72493-ADF6-413A-BD3D-6C2C6724D70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8:10.792" v="5959" actId="1076"/>
          <ac:spMkLst>
            <pc:docMk/>
            <pc:sldMk cId="1108259132" sldId="380"/>
            <ac:spMk id="6" creationId="{6BC5C6F7-0A6A-4455-B602-E4F70843BEF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8:10.792" v="5959" actId="1076"/>
          <ac:spMkLst>
            <pc:docMk/>
            <pc:sldMk cId="1108259132" sldId="380"/>
            <ac:spMk id="7" creationId="{BE5E499B-FD52-49C0-9E0A-BF8AE36201B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8:10.792" v="5959" actId="1076"/>
          <ac:spMkLst>
            <pc:docMk/>
            <pc:sldMk cId="1108259132" sldId="380"/>
            <ac:spMk id="8" creationId="{4BF0C6E8-EC2F-492C-89E2-D49F6CE90B06}"/>
          </ac:spMkLst>
        </pc:spChg>
        <pc:picChg chg="add mod">
          <ac:chgData name="DEIGHTON, KEVIN D. (JSC-XI5)[Jacobs Technology, Inc.]" userId="540a3c2b-b1ab-4f28-a3d4-273661ce6eb6" providerId="ADAL" clId="{8929D7B5-BA50-4CCB-99FC-1AB5FF918A0B}" dt="2023-04-11T00:38:10.792" v="5959" actId="1076"/>
          <ac:picMkLst>
            <pc:docMk/>
            <pc:sldMk cId="1108259132" sldId="380"/>
            <ac:picMk id="5" creationId="{2C4E7517-BCEF-4CCE-B642-B37DF6F0AF92}"/>
          </ac:picMkLst>
        </pc:picChg>
      </pc:sldChg>
      <pc:sldChg chg="addSp delSp modSp new mod modClrScheme chgLayout">
        <pc:chgData name="DEIGHTON, KEVIN D. (JSC-XI5)[Jacobs Technology, Inc.]" userId="540a3c2b-b1ab-4f28-a3d4-273661ce6eb6" providerId="ADAL" clId="{8929D7B5-BA50-4CCB-99FC-1AB5FF918A0B}" dt="2023-04-11T00:39:56.905" v="6044" actId="1036"/>
        <pc:sldMkLst>
          <pc:docMk/>
          <pc:sldMk cId="56081271" sldId="381"/>
        </pc:sldMkLst>
        <pc:spChg chg="del mod ord">
          <ac:chgData name="DEIGHTON, KEVIN D. (JSC-XI5)[Jacobs Technology, Inc.]" userId="540a3c2b-b1ab-4f28-a3d4-273661ce6eb6" providerId="ADAL" clId="{8929D7B5-BA50-4CCB-99FC-1AB5FF918A0B}" dt="2023-04-11T00:39:01.143" v="5982" actId="700"/>
          <ac:spMkLst>
            <pc:docMk/>
            <pc:sldMk cId="56081271" sldId="381"/>
            <ac:spMk id="2" creationId="{BB9C8A29-AF4D-4DC8-9D5E-20EA9CA37439}"/>
          </ac:spMkLst>
        </pc:spChg>
        <pc:spChg chg="del">
          <ac:chgData name="DEIGHTON, KEVIN D. (JSC-XI5)[Jacobs Technology, Inc.]" userId="540a3c2b-b1ab-4f28-a3d4-273661ce6eb6" providerId="ADAL" clId="{8929D7B5-BA50-4CCB-99FC-1AB5FF918A0B}" dt="2023-04-11T00:39:01.143" v="5982" actId="700"/>
          <ac:spMkLst>
            <pc:docMk/>
            <pc:sldMk cId="56081271" sldId="381"/>
            <ac:spMk id="3" creationId="{23697317-4914-4FFA-B60B-B1E57246614E}"/>
          </ac:spMkLst>
        </pc:spChg>
        <pc:spChg chg="mod ord">
          <ac:chgData name="DEIGHTON, KEVIN D. (JSC-XI5)[Jacobs Technology, Inc.]" userId="540a3c2b-b1ab-4f28-a3d4-273661ce6eb6" providerId="ADAL" clId="{8929D7B5-BA50-4CCB-99FC-1AB5FF918A0B}" dt="2023-04-11T00:39:01.143" v="5982" actId="700"/>
          <ac:spMkLst>
            <pc:docMk/>
            <pc:sldMk cId="56081271" sldId="381"/>
            <ac:spMk id="4" creationId="{89F59B63-A1F8-4755-88B7-2B4E35E29417}"/>
          </ac:spMkLst>
        </pc:spChg>
        <pc:spChg chg="add mod ord">
          <ac:chgData name="DEIGHTON, KEVIN D. (JSC-XI5)[Jacobs Technology, Inc.]" userId="540a3c2b-b1ab-4f28-a3d4-273661ce6eb6" providerId="ADAL" clId="{8929D7B5-BA50-4CCB-99FC-1AB5FF918A0B}" dt="2023-04-11T00:39:15.365" v="6000" actId="20577"/>
          <ac:spMkLst>
            <pc:docMk/>
            <pc:sldMk cId="56081271" sldId="381"/>
            <ac:spMk id="5" creationId="{89A64DA6-3303-4BFE-ACE3-A886666490E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9:06.097" v="5985" actId="1076"/>
          <ac:spMkLst>
            <pc:docMk/>
            <pc:sldMk cId="56081271" sldId="381"/>
            <ac:spMk id="8" creationId="{8F77ADCB-C9FC-45F9-8F00-990480AC4B8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9:06.097" v="5985" actId="1076"/>
          <ac:spMkLst>
            <pc:docMk/>
            <pc:sldMk cId="56081271" sldId="381"/>
            <ac:spMk id="9" creationId="{70D87D42-F9B4-490B-9ED1-8CB0E3A9FAA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9:06.097" v="5985" actId="1076"/>
          <ac:spMkLst>
            <pc:docMk/>
            <pc:sldMk cId="56081271" sldId="381"/>
            <ac:spMk id="14" creationId="{B307F70D-02AF-42DE-BCB0-C6D4FC1F117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9:06.097" v="5985" actId="1076"/>
          <ac:spMkLst>
            <pc:docMk/>
            <pc:sldMk cId="56081271" sldId="381"/>
            <ac:spMk id="16" creationId="{1207D8F9-F28D-4E0A-8F47-F5C6997419A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9:06.097" v="5985" actId="1076"/>
          <ac:spMkLst>
            <pc:docMk/>
            <pc:sldMk cId="56081271" sldId="381"/>
            <ac:spMk id="18" creationId="{861348EE-721E-44F3-B285-DAAB4D023BB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9:06.097" v="5985" actId="1076"/>
          <ac:spMkLst>
            <pc:docMk/>
            <pc:sldMk cId="56081271" sldId="381"/>
            <ac:spMk id="20" creationId="{0C61FD36-D280-47FA-B5C7-3194E94F412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9:06.097" v="5985" actId="1076"/>
          <ac:spMkLst>
            <pc:docMk/>
            <pc:sldMk cId="56081271" sldId="381"/>
            <ac:spMk id="22" creationId="{ABFD37AE-F005-407F-AC40-28B7281B6BA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9:06.097" v="5985" actId="1076"/>
          <ac:spMkLst>
            <pc:docMk/>
            <pc:sldMk cId="56081271" sldId="381"/>
            <ac:spMk id="24" creationId="{4B14D717-D3AE-4EF3-B6F1-37ACE70083B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9:06.097" v="5985" actId="1076"/>
          <ac:spMkLst>
            <pc:docMk/>
            <pc:sldMk cId="56081271" sldId="381"/>
            <ac:spMk id="26" creationId="{4E7BEF71-9B9C-4EF0-A0D9-C285599A2CD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39:56.905" v="6044" actId="1036"/>
          <ac:spMkLst>
            <pc:docMk/>
            <pc:sldMk cId="56081271" sldId="381"/>
            <ac:spMk id="27" creationId="{9AE746D5-A37C-4A4B-9295-1A26B3C69487}"/>
          </ac:spMkLst>
        </pc:spChg>
        <pc:picChg chg="add mod">
          <ac:chgData name="DEIGHTON, KEVIN D. (JSC-XI5)[Jacobs Technology, Inc.]" userId="540a3c2b-b1ab-4f28-a3d4-273661ce6eb6" providerId="ADAL" clId="{8929D7B5-BA50-4CCB-99FC-1AB5FF918A0B}" dt="2023-04-11T00:39:06.097" v="5985" actId="1076"/>
          <ac:picMkLst>
            <pc:docMk/>
            <pc:sldMk cId="56081271" sldId="381"/>
            <ac:picMk id="6" creationId="{C967F8C8-3D58-4D0C-B0F0-502E8F7E3B83}"/>
          </ac:picMkLst>
        </pc:picChg>
        <pc:picChg chg="add mod">
          <ac:chgData name="DEIGHTON, KEVIN D. (JSC-XI5)[Jacobs Technology, Inc.]" userId="540a3c2b-b1ab-4f28-a3d4-273661ce6eb6" providerId="ADAL" clId="{8929D7B5-BA50-4CCB-99FC-1AB5FF918A0B}" dt="2023-04-11T00:39:06.097" v="5985" actId="1076"/>
          <ac:picMkLst>
            <pc:docMk/>
            <pc:sldMk cId="56081271" sldId="381"/>
            <ac:picMk id="7" creationId="{EE601D9D-5891-4EFB-AA95-71ADCF372433}"/>
          </ac:picMkLst>
        </pc:picChg>
        <pc:cxnChg chg="add mod">
          <ac:chgData name="DEIGHTON, KEVIN D. (JSC-XI5)[Jacobs Technology, Inc.]" userId="540a3c2b-b1ab-4f28-a3d4-273661ce6eb6" providerId="ADAL" clId="{8929D7B5-BA50-4CCB-99FC-1AB5FF918A0B}" dt="2023-04-11T00:39:06.097" v="5985" actId="1076"/>
          <ac:cxnSpMkLst>
            <pc:docMk/>
            <pc:sldMk cId="56081271" sldId="381"/>
            <ac:cxnSpMk id="10" creationId="{DEB534D4-73F3-4C63-BEF4-55C7334DCAA1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0:39:06.097" v="5985" actId="1076"/>
          <ac:cxnSpMkLst>
            <pc:docMk/>
            <pc:sldMk cId="56081271" sldId="381"/>
            <ac:cxnSpMk id="11" creationId="{FF1122DF-5F97-4760-A4F2-B3C4A65CD1D6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0:39:06.097" v="5985" actId="1076"/>
          <ac:cxnSpMkLst>
            <pc:docMk/>
            <pc:sldMk cId="56081271" sldId="381"/>
            <ac:cxnSpMk id="12" creationId="{BC185B15-DB64-480C-8E32-ACDFD09D4DE9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0:39:06.097" v="5985" actId="1076"/>
          <ac:cxnSpMkLst>
            <pc:docMk/>
            <pc:sldMk cId="56081271" sldId="381"/>
            <ac:cxnSpMk id="13" creationId="{4F868F51-B930-4A28-A119-6C6A34E1B14D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0:39:06.097" v="5985" actId="1076"/>
          <ac:cxnSpMkLst>
            <pc:docMk/>
            <pc:sldMk cId="56081271" sldId="381"/>
            <ac:cxnSpMk id="15" creationId="{7DB38FDB-EC68-4533-B9BA-3E04A75C93E9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0:39:06.097" v="5985" actId="1076"/>
          <ac:cxnSpMkLst>
            <pc:docMk/>
            <pc:sldMk cId="56081271" sldId="381"/>
            <ac:cxnSpMk id="17" creationId="{15188417-5815-41F9-9D6F-60DC733F53AA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0:39:06.097" v="5985" actId="1076"/>
          <ac:cxnSpMkLst>
            <pc:docMk/>
            <pc:sldMk cId="56081271" sldId="381"/>
            <ac:cxnSpMk id="19" creationId="{D56306D6-F57F-4DBE-B582-6E13F85CC48F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0:39:06.097" v="5985" actId="1076"/>
          <ac:cxnSpMkLst>
            <pc:docMk/>
            <pc:sldMk cId="56081271" sldId="381"/>
            <ac:cxnSpMk id="21" creationId="{B9859225-B2CC-4988-8D1A-FAA758B9A2DE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0:39:06.097" v="5985" actId="1076"/>
          <ac:cxnSpMkLst>
            <pc:docMk/>
            <pc:sldMk cId="56081271" sldId="381"/>
            <ac:cxnSpMk id="23" creationId="{027082EF-69EA-4569-9CA5-4386E9AFD684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0:39:06.097" v="5985" actId="1076"/>
          <ac:cxnSpMkLst>
            <pc:docMk/>
            <pc:sldMk cId="56081271" sldId="381"/>
            <ac:cxnSpMk id="25" creationId="{DCEB35BB-AC10-4B9E-9834-34A073759BFC}"/>
          </ac:cxnSpMkLst>
        </pc:cxnChg>
      </pc:sldChg>
      <pc:sldChg chg="addSp delSp modSp new mod">
        <pc:chgData name="DEIGHTON, KEVIN D. (JSC-XI5)[Jacobs Technology, Inc.]" userId="540a3c2b-b1ab-4f28-a3d4-273661ce6eb6" providerId="ADAL" clId="{8929D7B5-BA50-4CCB-99FC-1AB5FF918A0B}" dt="2023-04-11T01:20:45.075" v="6872" actId="207"/>
        <pc:sldMkLst>
          <pc:docMk/>
          <pc:sldMk cId="3856814585" sldId="382"/>
        </pc:sldMkLst>
        <pc:spChg chg="mod">
          <ac:chgData name="DEIGHTON, KEVIN D. (JSC-XI5)[Jacobs Technology, Inc.]" userId="540a3c2b-b1ab-4f28-a3d4-273661ce6eb6" providerId="ADAL" clId="{8929D7B5-BA50-4CCB-99FC-1AB5FF918A0B}" dt="2023-04-11T00:40:49.534" v="6052" actId="20577"/>
          <ac:spMkLst>
            <pc:docMk/>
            <pc:sldMk cId="3856814585" sldId="382"/>
            <ac:spMk id="2" creationId="{38E301D7-469B-4A87-A544-B8859822399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59:03.161" v="6083" actId="1076"/>
          <ac:spMkLst>
            <pc:docMk/>
            <pc:sldMk cId="3856814585" sldId="382"/>
            <ac:spMk id="8" creationId="{4481B765-E2EA-4196-B9ED-EF05A49076D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0:02.318" v="6101" actId="1076"/>
          <ac:spMkLst>
            <pc:docMk/>
            <pc:sldMk cId="3856814585" sldId="382"/>
            <ac:spMk id="10" creationId="{1F34C9C2-C384-46A3-8D00-FA10DA251D7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0:12.950" v="6103" actId="1076"/>
          <ac:spMkLst>
            <pc:docMk/>
            <pc:sldMk cId="3856814585" sldId="382"/>
            <ac:spMk id="12" creationId="{AC7DCFFC-B232-49F5-A0DA-DD50BEB4F9D3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11T01:00:43.764" v="6111" actId="478"/>
          <ac:spMkLst>
            <pc:docMk/>
            <pc:sldMk cId="3856814585" sldId="382"/>
            <ac:spMk id="14" creationId="{466A9A0A-3C68-4951-B28C-2941D114DB3D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0:24.408" v="6104" actId="1076"/>
          <ac:spMkLst>
            <pc:docMk/>
            <pc:sldMk cId="3856814585" sldId="382"/>
            <ac:spMk id="16" creationId="{1F41B4F4-7B78-4FA1-930C-071BF7357AC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56:47.074" v="6075" actId="1038"/>
          <ac:spMkLst>
            <pc:docMk/>
            <pc:sldMk cId="3856814585" sldId="382"/>
            <ac:spMk id="18" creationId="{25820C41-12B3-4AD7-A2D9-D9DB65E26C6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0:56:55.922" v="6077" actId="1076"/>
          <ac:spMkLst>
            <pc:docMk/>
            <pc:sldMk cId="3856814585" sldId="382"/>
            <ac:spMk id="19" creationId="{842DAADE-3D35-467D-A18C-7E148EBBDC3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1:05.372" v="6117" actId="1076"/>
          <ac:spMkLst>
            <pc:docMk/>
            <pc:sldMk cId="3856814585" sldId="382"/>
            <ac:spMk id="20" creationId="{39339353-9A54-4A47-95CC-2B2EB3D33D8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0:38.901" v="6109" actId="1076"/>
          <ac:spMkLst>
            <pc:docMk/>
            <pc:sldMk cId="3856814585" sldId="382"/>
            <ac:spMk id="21" creationId="{1A162581-B2E2-4FEE-BDE5-55141C48334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1:12.864" v="6120" actId="1076"/>
          <ac:spMkLst>
            <pc:docMk/>
            <pc:sldMk cId="3856814585" sldId="382"/>
            <ac:spMk id="24" creationId="{66E6ED9C-06FB-4F45-9436-89CB42C50A3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2:14.553" v="6148" actId="1076"/>
          <ac:spMkLst>
            <pc:docMk/>
            <pc:sldMk cId="3856814585" sldId="382"/>
            <ac:spMk id="25" creationId="{CA500F73-59BB-4733-BB0E-0B411DC3442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3:18.001" v="6168" actId="1076"/>
          <ac:spMkLst>
            <pc:docMk/>
            <pc:sldMk cId="3856814585" sldId="382"/>
            <ac:spMk id="28" creationId="{3DC017C6-A178-44D1-8EC1-726B7E6D0D3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2:18.758" v="6149" actId="1076"/>
          <ac:spMkLst>
            <pc:docMk/>
            <pc:sldMk cId="3856814585" sldId="382"/>
            <ac:spMk id="45" creationId="{FD58A1E6-8775-4E9E-A1C3-1FB99C57B07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5:09.328" v="6474" actId="1076"/>
          <ac:spMkLst>
            <pc:docMk/>
            <pc:sldMk cId="3856814585" sldId="382"/>
            <ac:spMk id="46" creationId="{305A44B4-DE11-42FF-BD33-B1928CFC341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3:06.825" v="6166" actId="1076"/>
          <ac:spMkLst>
            <pc:docMk/>
            <pc:sldMk cId="3856814585" sldId="382"/>
            <ac:spMk id="47" creationId="{C8375F93-B293-426C-BDC0-BD293151E9E3}"/>
          </ac:spMkLst>
        </pc:spChg>
        <pc:spChg chg="add mod ord">
          <ac:chgData name="DEIGHTON, KEVIN D. (JSC-XI5)[Jacobs Technology, Inc.]" userId="540a3c2b-b1ab-4f28-a3d4-273661ce6eb6" providerId="ADAL" clId="{8929D7B5-BA50-4CCB-99FC-1AB5FF918A0B}" dt="2023-04-11T01:20:45.075" v="6872" actId="207"/>
          <ac:spMkLst>
            <pc:docMk/>
            <pc:sldMk cId="3856814585" sldId="382"/>
            <ac:spMk id="58" creationId="{5951A89C-0EF1-4E07-866B-F9C45AA32C3B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11T01:04:48.040" v="6467" actId="478"/>
          <ac:spMkLst>
            <pc:docMk/>
            <pc:sldMk cId="3856814585" sldId="382"/>
            <ac:spMk id="59" creationId="{E829542B-4B96-4926-AA08-64BA75562EE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5:45.017" v="6499" actId="1076"/>
          <ac:spMkLst>
            <pc:docMk/>
            <pc:sldMk cId="3856814585" sldId="382"/>
            <ac:spMk id="60" creationId="{FEBD339E-ECB6-41F4-A7F5-183E029ADF3F}"/>
          </ac:spMkLst>
        </pc:spChg>
        <pc:graphicFrameChg chg="add mod">
          <ac:chgData name="DEIGHTON, KEVIN D. (JSC-XI5)[Jacobs Technology, Inc.]" userId="540a3c2b-b1ab-4f28-a3d4-273661ce6eb6" providerId="ADAL" clId="{8929D7B5-BA50-4CCB-99FC-1AB5FF918A0B}" dt="2023-04-11T00:54:27.913" v="6055"/>
          <ac:graphicFrameMkLst>
            <pc:docMk/>
            <pc:sldMk cId="3856814585" sldId="382"/>
            <ac:graphicFrameMk id="4" creationId="{E771C218-17A4-45DD-8C40-B8952C87675B}"/>
          </ac:graphicFrameMkLst>
        </pc:graphicFrameChg>
        <pc:graphicFrameChg chg="add mod">
          <ac:chgData name="DEIGHTON, KEVIN D. (JSC-XI5)[Jacobs Technology, Inc.]" userId="540a3c2b-b1ab-4f28-a3d4-273661ce6eb6" providerId="ADAL" clId="{8929D7B5-BA50-4CCB-99FC-1AB5FF918A0B}" dt="2023-04-11T00:56:23.746" v="6063"/>
          <ac:graphicFrameMkLst>
            <pc:docMk/>
            <pc:sldMk cId="3856814585" sldId="382"/>
            <ac:graphicFrameMk id="6" creationId="{ADA498C6-4EAE-4135-9827-0080055DD360}"/>
          </ac:graphicFrameMkLst>
        </pc:graphicFrameChg>
        <pc:picChg chg="add del mod">
          <ac:chgData name="DEIGHTON, KEVIN D. (JSC-XI5)[Jacobs Technology, Inc.]" userId="540a3c2b-b1ab-4f28-a3d4-273661ce6eb6" providerId="ADAL" clId="{8929D7B5-BA50-4CCB-99FC-1AB5FF918A0B}" dt="2023-04-11T00:56:20.873" v="6058" actId="478"/>
          <ac:picMkLst>
            <pc:docMk/>
            <pc:sldMk cId="3856814585" sldId="382"/>
            <ac:picMk id="5" creationId="{070F3B5E-4878-468D-96D5-D4A0A126870E}"/>
          </ac:picMkLst>
        </pc:picChg>
        <pc:picChg chg="add mod ord">
          <ac:chgData name="DEIGHTON, KEVIN D. (JSC-XI5)[Jacobs Technology, Inc.]" userId="540a3c2b-b1ab-4f28-a3d4-273661ce6eb6" providerId="ADAL" clId="{8929D7B5-BA50-4CCB-99FC-1AB5FF918A0B}" dt="2023-04-11T01:20:19.705" v="6868"/>
          <ac:picMkLst>
            <pc:docMk/>
            <pc:sldMk cId="3856814585" sldId="382"/>
            <ac:picMk id="7" creationId="{75B81EE7-2DA3-4B4A-84F6-FAA60712110C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11T00:59:37.102" v="6091" actId="21"/>
          <ac:picMkLst>
            <pc:docMk/>
            <pc:sldMk cId="3856814585" sldId="382"/>
            <ac:picMk id="30" creationId="{8530C794-6CD0-462A-8ABB-2A4C323B9BB3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11T00:59:37.102" v="6091" actId="21"/>
          <ac:picMkLst>
            <pc:docMk/>
            <pc:sldMk cId="3856814585" sldId="382"/>
            <ac:picMk id="35" creationId="{A20A5B93-6C69-4197-ACA8-B773DBA88D5C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11T01:06:45.752" v="6518" actId="21"/>
          <ac:picMkLst>
            <pc:docMk/>
            <pc:sldMk cId="3856814585" sldId="382"/>
            <ac:picMk id="61" creationId="{6AD7CC4C-835A-49B0-9A58-8D0E7FB53882}"/>
          </ac:picMkLst>
        </pc:picChg>
        <pc:cxnChg chg="add mod">
          <ac:chgData name="DEIGHTON, KEVIN D. (JSC-XI5)[Jacobs Technology, Inc.]" userId="540a3c2b-b1ab-4f28-a3d4-273661ce6eb6" providerId="ADAL" clId="{8929D7B5-BA50-4CCB-99FC-1AB5FF918A0B}" dt="2023-04-11T00:59:05.297" v="6084" actId="14100"/>
          <ac:cxnSpMkLst>
            <pc:docMk/>
            <pc:sldMk cId="3856814585" sldId="382"/>
            <ac:cxnSpMk id="9" creationId="{A20170CB-B504-49C3-AB79-D58578E08CF6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00:04.065" v="6102" actId="14100"/>
          <ac:cxnSpMkLst>
            <pc:docMk/>
            <pc:sldMk cId="3856814585" sldId="382"/>
            <ac:cxnSpMk id="11" creationId="{546005A4-9481-4B96-8D8E-D5A79824A46C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00:12.950" v="6103" actId="1076"/>
          <ac:cxnSpMkLst>
            <pc:docMk/>
            <pc:sldMk cId="3856814585" sldId="382"/>
            <ac:cxnSpMk id="13" creationId="{B667ACD5-96CC-411C-85BE-7B004D74446E}"/>
          </ac:cxnSpMkLst>
        </pc:cxnChg>
        <pc:cxnChg chg="add del mod">
          <ac:chgData name="DEIGHTON, KEVIN D. (JSC-XI5)[Jacobs Technology, Inc.]" userId="540a3c2b-b1ab-4f28-a3d4-273661ce6eb6" providerId="ADAL" clId="{8929D7B5-BA50-4CCB-99FC-1AB5FF918A0B}" dt="2023-04-11T01:00:43.764" v="6111" actId="478"/>
          <ac:cxnSpMkLst>
            <pc:docMk/>
            <pc:sldMk cId="3856814585" sldId="382"/>
            <ac:cxnSpMk id="15" creationId="{2B43A2DD-4E53-4307-A966-0A7F8FC4D41F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00:30.784" v="6108" actId="14100"/>
          <ac:cxnSpMkLst>
            <pc:docMk/>
            <pc:sldMk cId="3856814585" sldId="382"/>
            <ac:cxnSpMk id="17" creationId="{A070EBCB-5F64-4DFC-8303-448131125E16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9:55.982" v="6867" actId="14100"/>
          <ac:cxnSpMkLst>
            <pc:docMk/>
            <pc:sldMk cId="3856814585" sldId="382"/>
            <ac:cxnSpMk id="22" creationId="{D996D7D1-D367-4547-8B35-9A95D6DB5893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01:07.724" v="6118" actId="14100"/>
          <ac:cxnSpMkLst>
            <pc:docMk/>
            <pc:sldMk cId="3856814585" sldId="382"/>
            <ac:cxnSpMk id="23" creationId="{26616988-3EDC-45A2-9B7B-0338575B24B2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01:16.752" v="6122" actId="14100"/>
          <ac:cxnSpMkLst>
            <pc:docMk/>
            <pc:sldMk cId="3856814585" sldId="382"/>
            <ac:cxnSpMk id="26" creationId="{32EC71CC-3199-4192-A57A-072F808E316E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02:28.785" v="6152" actId="14100"/>
          <ac:cxnSpMkLst>
            <pc:docMk/>
            <pc:sldMk cId="3856814585" sldId="382"/>
            <ac:cxnSpMk id="27" creationId="{5D2A81C4-A176-4C9B-A498-077817171C9D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02:33.478" v="6155" actId="14100"/>
          <ac:cxnSpMkLst>
            <pc:docMk/>
            <pc:sldMk cId="3856814585" sldId="382"/>
            <ac:cxnSpMk id="51" creationId="{E1B4731E-BB7E-4326-B330-3BE9E4F04F34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03:10.284" v="6167" actId="14100"/>
          <ac:cxnSpMkLst>
            <pc:docMk/>
            <pc:sldMk cId="3856814585" sldId="382"/>
            <ac:cxnSpMk id="54" creationId="{666D2A12-4A4C-4892-8FA5-5B0CD8929B8F}"/>
          </ac:cxnSpMkLst>
        </pc:cxnChg>
      </pc:sldChg>
      <pc:sldChg chg="addSp delSp modSp new mod">
        <pc:chgData name="DEIGHTON, KEVIN D. (JSC-XI5)[Jacobs Technology, Inc.]" userId="540a3c2b-b1ab-4f28-a3d4-273661ce6eb6" providerId="ADAL" clId="{8929D7B5-BA50-4CCB-99FC-1AB5FF918A0B}" dt="2023-04-11T01:21:04.506" v="6875"/>
        <pc:sldMkLst>
          <pc:docMk/>
          <pc:sldMk cId="3383005302" sldId="383"/>
        </pc:sldMkLst>
        <pc:spChg chg="mod">
          <ac:chgData name="DEIGHTON, KEVIN D. (JSC-XI5)[Jacobs Technology, Inc.]" userId="540a3c2b-b1ab-4f28-a3d4-273661ce6eb6" providerId="ADAL" clId="{8929D7B5-BA50-4CCB-99FC-1AB5FF918A0B}" dt="2023-04-11T01:06:06.766" v="6509" actId="20577"/>
          <ac:spMkLst>
            <pc:docMk/>
            <pc:sldMk cId="3383005302" sldId="383"/>
            <ac:spMk id="2" creationId="{F8B4B8E1-9B91-4FEE-90E1-D3EEDFDF03A3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6:53.500" v="6520"/>
          <ac:spMkLst>
            <pc:docMk/>
            <pc:sldMk cId="3383005302" sldId="383"/>
            <ac:spMk id="9" creationId="{B698A0F4-5436-47B5-85D1-2270FC4CD6B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6:53.500" v="6520"/>
          <ac:spMkLst>
            <pc:docMk/>
            <pc:sldMk cId="3383005302" sldId="383"/>
            <ac:spMk id="10" creationId="{CB9073E7-92EE-4214-8E8B-4EE458C95A4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06:53.500" v="6520"/>
          <ac:spMkLst>
            <pc:docMk/>
            <pc:sldMk cId="3383005302" sldId="383"/>
            <ac:spMk id="11" creationId="{9FDED074-CB18-4106-89A5-B286D1CEC06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3:35.515" v="6669" actId="1076"/>
          <ac:spMkLst>
            <pc:docMk/>
            <pc:sldMk cId="3383005302" sldId="383"/>
            <ac:spMk id="12" creationId="{A976DFAA-CBD4-4920-AB62-20E21491140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3:29.382" v="6667" actId="1076"/>
          <ac:spMkLst>
            <pc:docMk/>
            <pc:sldMk cId="3383005302" sldId="383"/>
            <ac:spMk id="14" creationId="{38045EC2-14DF-4362-BCAE-8801E5C5ABB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2:58.370" v="6662" actId="1076"/>
          <ac:spMkLst>
            <pc:docMk/>
            <pc:sldMk cId="3383005302" sldId="383"/>
            <ac:spMk id="20" creationId="{B4D4F3D0-BB4D-41F9-9973-5E7BA428509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3:04.081" v="6664" actId="1076"/>
          <ac:spMkLst>
            <pc:docMk/>
            <pc:sldMk cId="3383005302" sldId="383"/>
            <ac:spMk id="21" creationId="{F4E48B30-0F17-424F-A1F7-01CA0118EF6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3:01.841" v="6663" actId="1076"/>
          <ac:spMkLst>
            <pc:docMk/>
            <pc:sldMk cId="3383005302" sldId="383"/>
            <ac:spMk id="22" creationId="{61089C70-EC95-4F69-A6C8-3A53224CF83F}"/>
          </ac:spMkLst>
        </pc:spChg>
        <pc:spChg chg="add mod ord">
          <ac:chgData name="DEIGHTON, KEVIN D. (JSC-XI5)[Jacobs Technology, Inc.]" userId="540a3c2b-b1ab-4f28-a3d4-273661ce6eb6" providerId="ADAL" clId="{8929D7B5-BA50-4CCB-99FC-1AB5FF918A0B}" dt="2023-04-11T01:20:59.554" v="6874" actId="167"/>
          <ac:spMkLst>
            <pc:docMk/>
            <pc:sldMk cId="3383005302" sldId="383"/>
            <ac:spMk id="23" creationId="{105431F2-42E5-46CC-AB5C-4FE9E12C3292}"/>
          </ac:spMkLst>
        </pc:spChg>
        <pc:spChg chg="add mod ord">
          <ac:chgData name="DEIGHTON, KEVIN D. (JSC-XI5)[Jacobs Technology, Inc.]" userId="540a3c2b-b1ab-4f28-a3d4-273661ce6eb6" providerId="ADAL" clId="{8929D7B5-BA50-4CCB-99FC-1AB5FF918A0B}" dt="2023-04-11T01:20:59.554" v="6874" actId="167"/>
          <ac:spMkLst>
            <pc:docMk/>
            <pc:sldMk cId="3383005302" sldId="383"/>
            <ac:spMk id="24" creationId="{3B796A99-277F-4533-9710-81C5C23CBE74}"/>
          </ac:spMkLst>
        </pc:spChg>
        <pc:spChg chg="add mod ord">
          <ac:chgData name="DEIGHTON, KEVIN D. (JSC-XI5)[Jacobs Technology, Inc.]" userId="540a3c2b-b1ab-4f28-a3d4-273661ce6eb6" providerId="ADAL" clId="{8929D7B5-BA50-4CCB-99FC-1AB5FF918A0B}" dt="2023-04-11T01:20:59.554" v="6874" actId="167"/>
          <ac:spMkLst>
            <pc:docMk/>
            <pc:sldMk cId="3383005302" sldId="383"/>
            <ac:spMk id="25" creationId="{C5949DDB-4026-42F0-B7B2-00E940A8689B}"/>
          </ac:spMkLst>
        </pc:spChg>
        <pc:graphicFrameChg chg="add mod">
          <ac:chgData name="DEIGHTON, KEVIN D. (JSC-XI5)[Jacobs Technology, Inc.]" userId="540a3c2b-b1ab-4f28-a3d4-273661ce6eb6" providerId="ADAL" clId="{8929D7B5-BA50-4CCB-99FC-1AB5FF918A0B}" dt="2023-04-11T01:06:35.363" v="6512"/>
          <ac:graphicFrameMkLst>
            <pc:docMk/>
            <pc:sldMk cId="3383005302" sldId="383"/>
            <ac:graphicFrameMk id="6" creationId="{58A03DA0-F2B6-43D6-A5E2-D590AE5C09D0}"/>
          </ac:graphicFrameMkLst>
        </pc:graphicFrameChg>
        <pc:picChg chg="add del mod ord">
          <ac:chgData name="DEIGHTON, KEVIN D. (JSC-XI5)[Jacobs Technology, Inc.]" userId="540a3c2b-b1ab-4f28-a3d4-273661ce6eb6" providerId="ADAL" clId="{8929D7B5-BA50-4CCB-99FC-1AB5FF918A0B}" dt="2023-04-11T01:06:00.452" v="6500" actId="478"/>
          <ac:picMkLst>
            <pc:docMk/>
            <pc:sldMk cId="3383005302" sldId="383"/>
            <ac:picMk id="4" creationId="{FE94F973-D231-42A3-8D6F-55964CD8A0AE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11T01:06:00.452" v="6500" actId="478"/>
          <ac:picMkLst>
            <pc:docMk/>
            <pc:sldMk cId="3383005302" sldId="383"/>
            <ac:picMk id="5" creationId="{0B905789-FC11-4D01-9479-11C315A04CFB}"/>
          </ac:picMkLst>
        </pc:picChg>
        <pc:picChg chg="add del mod">
          <ac:chgData name="DEIGHTON, KEVIN D. (JSC-XI5)[Jacobs Technology, Inc.]" userId="540a3c2b-b1ab-4f28-a3d4-273661ce6eb6" providerId="ADAL" clId="{8929D7B5-BA50-4CCB-99FC-1AB5FF918A0B}" dt="2023-04-11T01:06:39.675" v="6515" actId="21"/>
          <ac:picMkLst>
            <pc:docMk/>
            <pc:sldMk cId="3383005302" sldId="383"/>
            <ac:picMk id="7" creationId="{29A7F6AB-6F2F-4AED-8660-9EAA7990B42C}"/>
          </ac:picMkLst>
        </pc:picChg>
        <pc:picChg chg="add mod ord">
          <ac:chgData name="DEIGHTON, KEVIN D. (JSC-XI5)[Jacobs Technology, Inc.]" userId="540a3c2b-b1ab-4f28-a3d4-273661ce6eb6" providerId="ADAL" clId="{8929D7B5-BA50-4CCB-99FC-1AB5FF918A0B}" dt="2023-04-11T01:21:04.506" v="6875"/>
          <ac:picMkLst>
            <pc:docMk/>
            <pc:sldMk cId="3383005302" sldId="383"/>
            <ac:picMk id="8" creationId="{2B541944-5E73-4736-A92E-95921166F3B9}"/>
          </ac:picMkLst>
        </pc:picChg>
        <pc:cxnChg chg="add mod">
          <ac:chgData name="DEIGHTON, KEVIN D. (JSC-XI5)[Jacobs Technology, Inc.]" userId="540a3c2b-b1ab-4f28-a3d4-273661ce6eb6" providerId="ADAL" clId="{8929D7B5-BA50-4CCB-99FC-1AB5FF918A0B}" dt="2023-04-11T01:13:35.515" v="6669" actId="1076"/>
          <ac:cxnSpMkLst>
            <pc:docMk/>
            <pc:sldMk cId="3383005302" sldId="383"/>
            <ac:cxnSpMk id="13" creationId="{1A69D9E0-9705-4F4A-81D0-C76C6A834B7E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3:31.773" v="6668" actId="14100"/>
          <ac:cxnSpMkLst>
            <pc:docMk/>
            <pc:sldMk cId="3383005302" sldId="383"/>
            <ac:cxnSpMk id="16" creationId="{E4385973-9917-4632-AB82-D23AA3A1B7C6}"/>
          </ac:cxnSpMkLst>
        </pc:cxnChg>
      </pc:sldChg>
      <pc:sldChg chg="addSp modSp new mod">
        <pc:chgData name="DEIGHTON, KEVIN D. (JSC-XI5)[Jacobs Technology, Inc.]" userId="540a3c2b-b1ab-4f28-a3d4-273661ce6eb6" providerId="ADAL" clId="{8929D7B5-BA50-4CCB-99FC-1AB5FF918A0B}" dt="2023-04-11T01:17:05.065" v="6770"/>
        <pc:sldMkLst>
          <pc:docMk/>
          <pc:sldMk cId="2468491115" sldId="384"/>
        </pc:sldMkLst>
        <pc:spChg chg="mod">
          <ac:chgData name="DEIGHTON, KEVIN D. (JSC-XI5)[Jacobs Technology, Inc.]" userId="540a3c2b-b1ab-4f28-a3d4-273661ce6eb6" providerId="ADAL" clId="{8929D7B5-BA50-4CCB-99FC-1AB5FF918A0B}" dt="2023-04-11T01:14:12.242" v="6682" actId="20577"/>
          <ac:spMkLst>
            <pc:docMk/>
            <pc:sldMk cId="2468491115" sldId="384"/>
            <ac:spMk id="2" creationId="{534516AC-EBF8-483D-9B92-81388325B660}"/>
          </ac:spMkLst>
        </pc:spChg>
        <pc:graphicFrameChg chg="add mod modGraphic">
          <ac:chgData name="DEIGHTON, KEVIN D. (JSC-XI5)[Jacobs Technology, Inc.]" userId="540a3c2b-b1ab-4f28-a3d4-273661ce6eb6" providerId="ADAL" clId="{8929D7B5-BA50-4CCB-99FC-1AB5FF918A0B}" dt="2023-04-11T01:16:58.824" v="6769" actId="20577"/>
          <ac:graphicFrameMkLst>
            <pc:docMk/>
            <pc:sldMk cId="2468491115" sldId="384"/>
            <ac:graphicFrameMk id="4" creationId="{A479534F-241E-4B0A-9571-7E5AA67C8B91}"/>
          </ac:graphicFrameMkLst>
        </pc:graphicFrameChg>
        <pc:graphicFrameChg chg="add mod modGraphic">
          <ac:chgData name="DEIGHTON, KEVIN D. (JSC-XI5)[Jacobs Technology, Inc.]" userId="540a3c2b-b1ab-4f28-a3d4-273661ce6eb6" providerId="ADAL" clId="{8929D7B5-BA50-4CCB-99FC-1AB5FF918A0B}" dt="2023-04-11T01:17:05.065" v="6770"/>
          <ac:graphicFrameMkLst>
            <pc:docMk/>
            <pc:sldMk cId="2468491115" sldId="384"/>
            <ac:graphicFrameMk id="5" creationId="{6B89D7FD-B73F-497C-9A70-BFC7C0D74699}"/>
          </ac:graphicFrameMkLst>
        </pc:graphicFrameChg>
      </pc:sldChg>
      <pc:sldChg chg="addSp modSp new mod">
        <pc:chgData name="DEIGHTON, KEVIN D. (JSC-XI5)[Jacobs Technology, Inc.]" userId="540a3c2b-b1ab-4f28-a3d4-273661ce6eb6" providerId="ADAL" clId="{8929D7B5-BA50-4CCB-99FC-1AB5FF918A0B}" dt="2023-04-11T01:18:57.417" v="6866" actId="122"/>
        <pc:sldMkLst>
          <pc:docMk/>
          <pc:sldMk cId="32423377" sldId="385"/>
        </pc:sldMkLst>
        <pc:spChg chg="mod">
          <ac:chgData name="DEIGHTON, KEVIN D. (JSC-XI5)[Jacobs Technology, Inc.]" userId="540a3c2b-b1ab-4f28-a3d4-273661ce6eb6" providerId="ADAL" clId="{8929D7B5-BA50-4CCB-99FC-1AB5FF918A0B}" dt="2023-04-11T01:18:14.522" v="6802"/>
          <ac:spMkLst>
            <pc:docMk/>
            <pc:sldMk cId="32423377" sldId="385"/>
            <ac:spMk id="2" creationId="{EA7FBEE3-731E-4E88-80AD-2F67E5EFB35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4" creationId="{5D6C2342-2BE1-4502-8C58-B8C06643896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5" creationId="{A059E2F4-ED22-4B34-8162-69D98253388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6" creationId="{D87B5799-5B2E-44FB-8D8C-F12E78E8A7B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7" creationId="{E87631E7-E432-4874-8B53-2867A1F05F7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8" creationId="{6A943786-2ACA-4E9C-9899-59E6992F77C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9" creationId="{71E26DFB-B558-4346-8607-C885A23C756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10" creationId="{7EF3131A-A4F0-46DB-B658-DE3C2464690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11" creationId="{81EA7D9C-45B8-45A8-8950-6D53693E0D3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12" creationId="{8797944C-9C2C-47E0-A045-B42E6AA0359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13" creationId="{F78EE2A5-EC02-4D88-87AD-8494CB299A9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14" creationId="{C1400630-90E1-4B8A-8630-097A1A79636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24" creationId="{5AC50035-C375-42D8-BC6D-0B7E96B02A3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25" creationId="{70D22A80-50B3-4CCB-909E-6D0BD427C1F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26" creationId="{14147BA1-3E01-4BDC-861E-C19E62B54DA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27" creationId="{0A4E21FD-73D7-4BE0-9DC0-966DBF86B49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28" creationId="{A83AB6A0-9442-4F0B-BD44-0FB2F57C202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29" creationId="{44751AEA-A6EC-4EE1-AAF1-43B45E9CC28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30" creationId="{905BD877-2AC6-45B3-B123-4A3557E8B38D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31" creationId="{84AC15E0-6EF7-479B-8A26-29246F8E585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32" creationId="{4CC362DF-3601-4D6F-B78F-23584F1F4043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33" creationId="{D2EC6B7D-38AD-47F6-BD72-7F323198144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34" creationId="{8232D435-4E2B-44AF-A1A2-54006C91206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35" creationId="{DF168593-F5E9-4E3D-B9BC-B996F53E960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36" creationId="{B37B19E3-2D0F-4ADA-B052-1CE40E14391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37" creationId="{6935F3B0-D096-4F12-9B3E-A93294B9C11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38" creationId="{D2C102C6-DE8B-472D-909D-38449FBD86B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39" creationId="{1019298B-4CC2-4DFA-A91A-DD9DD375FF8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40" creationId="{9EC4C69A-C69A-4BED-AF87-BB4D4CCBE0B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41" creationId="{9767184A-BF90-4C42-9EFB-42685B93479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42" creationId="{E65C5931-AEC7-4DC1-80E7-7651019D8EE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43" creationId="{6BE659FD-7687-4C27-B0DB-13CBE09AE9F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44" creationId="{7BF9FF4E-213E-4070-AA3D-FF9297858EA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45" creationId="{BE9C0FA6-5B28-462C-A8E8-B6C943C8F21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46" creationId="{3477C18A-D24E-4CED-92B8-B0AF56B8AB6D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47" creationId="{61629A76-F1D9-443C-A7A3-1C402CD9D55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48" creationId="{93EAE8D4-01C0-488A-BDF0-41D260DAC44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49" creationId="{865246CB-8100-4C30-B6CE-D26E87A9B7D0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50" creationId="{DCC92A0F-89EB-4011-8DEF-39EF4F86B14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51" creationId="{03E4EEEE-FE66-4774-9C3C-92FF5C79931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61" creationId="{0ACB1E9C-E3F3-43B7-B54B-CB2BDD90C82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62" creationId="{D3F21BB6-48B3-4BCB-91A6-41CABDADE0C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63" creationId="{0A4CC73F-BCFE-4BEE-9C1C-E5CE69E1E59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64" creationId="{A77D5744-7D93-42CB-8B50-BBE947F6C6A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65" creationId="{4829B9F8-1CE9-4A12-8216-BEFDA1CBB5B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66" creationId="{2504E782-21D9-4448-BE10-AA5A593C6697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67" creationId="{0FBE49F9-4F7D-4A07-BE80-1ECA5F1CD41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68" creationId="{70E20E11-E210-416F-8949-68925B5B80F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69" creationId="{A67E3F7E-51F4-4B31-B1D6-073454CBF9B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70" creationId="{355441AD-8BB0-4B5F-B9FB-049D2E93BC2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71" creationId="{960005C6-B998-4E15-B627-1094580A2D3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72" creationId="{D03DE701-B07D-465E-A5EC-BA772F44F508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73" creationId="{622D6BC7-F1CA-4DE8-8C8C-D303566CEEF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74" creationId="{71AE1820-FA3C-4460-B365-16D1E7D05A1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75" creationId="{315996F5-B0D1-4E43-A4F7-14C9DFBE0A3B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76" creationId="{853EF2A5-A790-47FD-8820-85C51D0EC08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77" creationId="{4492551F-F655-4E63-AC71-E4A16C911B96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78" creationId="{B5865A42-705F-4F23-9FE3-9FC1A70EE5BF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79" creationId="{5370D00A-AFFE-444F-997B-F8B1221A848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36.542" v="6810" actId="1035"/>
          <ac:spMkLst>
            <pc:docMk/>
            <pc:sldMk cId="32423377" sldId="385"/>
            <ac:spMk id="80" creationId="{EFA92C22-2C13-4ADD-AA82-86593B1B398C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81" creationId="{5792ED5D-1E63-4FD6-B383-489AD353811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07.388" v="6801" actId="1036"/>
          <ac:spMkLst>
            <pc:docMk/>
            <pc:sldMk cId="32423377" sldId="385"/>
            <ac:spMk id="86" creationId="{6A76529B-7EE8-4196-BEFF-C38BFCEEEBA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18:57.417" v="6866" actId="122"/>
          <ac:spMkLst>
            <pc:docMk/>
            <pc:sldMk cId="32423377" sldId="385"/>
            <ac:spMk id="89" creationId="{1BB05F2F-0E67-44C9-AB19-9A24B7229B10}"/>
          </ac:spMkLst>
        </pc:spChg>
        <pc:cxnChg chg="add mod">
          <ac:chgData name="DEIGHTON, KEVIN D. (JSC-XI5)[Jacobs Technology, Inc.]" userId="540a3c2b-b1ab-4f28-a3d4-273661ce6eb6" providerId="ADAL" clId="{8929D7B5-BA50-4CCB-99FC-1AB5FF918A0B}" dt="2023-04-11T01:18:36.542" v="6810" actId="1035"/>
          <ac:cxnSpMkLst>
            <pc:docMk/>
            <pc:sldMk cId="32423377" sldId="385"/>
            <ac:cxnSpMk id="15" creationId="{0F3A6A38-A8E5-41A0-9F44-F09B959A11B0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36.542" v="6810" actId="1035"/>
          <ac:cxnSpMkLst>
            <pc:docMk/>
            <pc:sldMk cId="32423377" sldId="385"/>
            <ac:cxnSpMk id="16" creationId="{635C73D7-2EEB-40DB-B0A8-F3A7D5BD8F26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36.542" v="6810" actId="1035"/>
          <ac:cxnSpMkLst>
            <pc:docMk/>
            <pc:sldMk cId="32423377" sldId="385"/>
            <ac:cxnSpMk id="17" creationId="{FC61F281-EE2F-4770-A017-01E5FB986471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36.542" v="6810" actId="1035"/>
          <ac:cxnSpMkLst>
            <pc:docMk/>
            <pc:sldMk cId="32423377" sldId="385"/>
            <ac:cxnSpMk id="18" creationId="{4E8CC12B-BE95-48EE-AFFF-71F33F401958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36.542" v="6810" actId="1035"/>
          <ac:cxnSpMkLst>
            <pc:docMk/>
            <pc:sldMk cId="32423377" sldId="385"/>
            <ac:cxnSpMk id="19" creationId="{A3D809E0-7245-4926-BB32-6535B7AC5F67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36.542" v="6810" actId="1035"/>
          <ac:cxnSpMkLst>
            <pc:docMk/>
            <pc:sldMk cId="32423377" sldId="385"/>
            <ac:cxnSpMk id="20" creationId="{A50630C6-CF65-4688-9D6B-7E97B8C07063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36.542" v="6810" actId="1035"/>
          <ac:cxnSpMkLst>
            <pc:docMk/>
            <pc:sldMk cId="32423377" sldId="385"/>
            <ac:cxnSpMk id="21" creationId="{FC86F64E-21E1-4AE2-B529-B219023DDDF4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36.542" v="6810" actId="1035"/>
          <ac:cxnSpMkLst>
            <pc:docMk/>
            <pc:sldMk cId="32423377" sldId="385"/>
            <ac:cxnSpMk id="22" creationId="{247ED3C7-63DB-48E7-BF07-5745B22032A6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36.542" v="6810" actId="1035"/>
          <ac:cxnSpMkLst>
            <pc:docMk/>
            <pc:sldMk cId="32423377" sldId="385"/>
            <ac:cxnSpMk id="23" creationId="{7BE5EBFB-9975-415C-ABB6-AC35805B11B6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07.388" v="6801" actId="1036"/>
          <ac:cxnSpMkLst>
            <pc:docMk/>
            <pc:sldMk cId="32423377" sldId="385"/>
            <ac:cxnSpMk id="52" creationId="{41BED0A6-0317-410F-A87C-21D366E1955D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07.388" v="6801" actId="1036"/>
          <ac:cxnSpMkLst>
            <pc:docMk/>
            <pc:sldMk cId="32423377" sldId="385"/>
            <ac:cxnSpMk id="53" creationId="{E4AE3C61-66D6-4470-94C3-207D0585C1E8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07.388" v="6801" actId="1036"/>
          <ac:cxnSpMkLst>
            <pc:docMk/>
            <pc:sldMk cId="32423377" sldId="385"/>
            <ac:cxnSpMk id="54" creationId="{B09095C9-7EAB-4BF6-90E9-7D4621EB972D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07.388" v="6801" actId="1036"/>
          <ac:cxnSpMkLst>
            <pc:docMk/>
            <pc:sldMk cId="32423377" sldId="385"/>
            <ac:cxnSpMk id="55" creationId="{08680086-2E91-4009-A54D-CA0EAA353103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07.388" v="6801" actId="1036"/>
          <ac:cxnSpMkLst>
            <pc:docMk/>
            <pc:sldMk cId="32423377" sldId="385"/>
            <ac:cxnSpMk id="56" creationId="{6063C83F-73BE-4B41-A821-C62EE8EC87D1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07.388" v="6801" actId="1036"/>
          <ac:cxnSpMkLst>
            <pc:docMk/>
            <pc:sldMk cId="32423377" sldId="385"/>
            <ac:cxnSpMk id="57" creationId="{F6324977-C69F-45B7-BBA1-F68035442D91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07.388" v="6801" actId="1036"/>
          <ac:cxnSpMkLst>
            <pc:docMk/>
            <pc:sldMk cId="32423377" sldId="385"/>
            <ac:cxnSpMk id="58" creationId="{2E1F9667-40A7-45EC-8670-8E7B0B3E41A3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07.388" v="6801" actId="1036"/>
          <ac:cxnSpMkLst>
            <pc:docMk/>
            <pc:sldMk cId="32423377" sldId="385"/>
            <ac:cxnSpMk id="59" creationId="{73E1A481-6AD4-4A8A-9396-C73940A5A2DC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07.388" v="6801" actId="1036"/>
          <ac:cxnSpMkLst>
            <pc:docMk/>
            <pc:sldMk cId="32423377" sldId="385"/>
            <ac:cxnSpMk id="60" creationId="{0AC0F06F-C49A-49D0-B45F-B12AE4A89146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36.542" v="6810" actId="1035"/>
          <ac:cxnSpMkLst>
            <pc:docMk/>
            <pc:sldMk cId="32423377" sldId="385"/>
            <ac:cxnSpMk id="82" creationId="{B8B28BE6-C6EB-4B85-BC69-FA5080B60A55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07.388" v="6801" actId="1036"/>
          <ac:cxnSpMkLst>
            <pc:docMk/>
            <pc:sldMk cId="32423377" sldId="385"/>
            <ac:cxnSpMk id="83" creationId="{2F374487-B77F-41C4-A123-EE741BE2D242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36.542" v="6810" actId="1035"/>
          <ac:cxnSpMkLst>
            <pc:docMk/>
            <pc:sldMk cId="32423377" sldId="385"/>
            <ac:cxnSpMk id="84" creationId="{01110332-8940-455B-8CA2-45934534EDA3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36.542" v="6810" actId="1035"/>
          <ac:cxnSpMkLst>
            <pc:docMk/>
            <pc:sldMk cId="32423377" sldId="385"/>
            <ac:cxnSpMk id="85" creationId="{E5527AA2-3AF4-419A-988C-BF08A0A8104B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07.388" v="6801" actId="1036"/>
          <ac:cxnSpMkLst>
            <pc:docMk/>
            <pc:sldMk cId="32423377" sldId="385"/>
            <ac:cxnSpMk id="87" creationId="{9A2C9021-DD55-4F87-A6A1-8F570A383BD2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1T01:18:07.388" v="6801" actId="1036"/>
          <ac:cxnSpMkLst>
            <pc:docMk/>
            <pc:sldMk cId="32423377" sldId="385"/>
            <ac:cxnSpMk id="88" creationId="{EB2AD879-F1C9-4C71-9108-F27434281444}"/>
          </ac:cxnSpMkLst>
        </pc:cxnChg>
      </pc:sldChg>
      <pc:sldChg chg="addSp modSp add mod">
        <pc:chgData name="DEIGHTON, KEVIN D. (JSC-XI5)[Jacobs Technology, Inc.]" userId="540a3c2b-b1ab-4f28-a3d4-273661ce6eb6" providerId="ADAL" clId="{8929D7B5-BA50-4CCB-99FC-1AB5FF918A0B}" dt="2023-04-11T01:28:44.788" v="7258" actId="20577"/>
        <pc:sldMkLst>
          <pc:docMk/>
          <pc:sldMk cId="1722564502" sldId="386"/>
        </pc:sldMkLst>
        <pc:spChg chg="mod">
          <ac:chgData name="DEIGHTON, KEVIN D. (JSC-XI5)[Jacobs Technology, Inc.]" userId="540a3c2b-b1ab-4f28-a3d4-273661ce6eb6" providerId="ADAL" clId="{8929D7B5-BA50-4CCB-99FC-1AB5FF918A0B}" dt="2023-04-11T01:22:52.932" v="6892" actId="20577"/>
          <ac:spMkLst>
            <pc:docMk/>
            <pc:sldMk cId="1722564502" sldId="386"/>
            <ac:spMk id="2" creationId="{2C32B6FD-2E39-48B1-85B9-9F1ECFC21091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1T01:28:44.788" v="7258" actId="20577"/>
          <ac:spMkLst>
            <pc:docMk/>
            <pc:sldMk cId="1722564502" sldId="386"/>
            <ac:spMk id="3" creationId="{CFA813D2-8DB3-42DF-BBA9-9640AC91DC23}"/>
          </ac:spMkLst>
        </pc:spChg>
      </pc:sldChg>
      <pc:sldChg chg="modSp add mod">
        <pc:chgData name="DEIGHTON, KEVIN D. (JSC-XI5)[Jacobs Technology, Inc.]" userId="540a3c2b-b1ab-4f28-a3d4-273661ce6eb6" providerId="ADAL" clId="{8929D7B5-BA50-4CCB-99FC-1AB5FF918A0B}" dt="2023-04-11T01:23:08.489" v="6920" actId="20577"/>
        <pc:sldMkLst>
          <pc:docMk/>
          <pc:sldMk cId="3126536249" sldId="387"/>
        </pc:sldMkLst>
        <pc:spChg chg="mod">
          <ac:chgData name="DEIGHTON, KEVIN D. (JSC-XI5)[Jacobs Technology, Inc.]" userId="540a3c2b-b1ab-4f28-a3d4-273661ce6eb6" providerId="ADAL" clId="{8929D7B5-BA50-4CCB-99FC-1AB5FF918A0B}" dt="2023-04-11T01:23:08.489" v="6920" actId="20577"/>
          <ac:spMkLst>
            <pc:docMk/>
            <pc:sldMk cId="3126536249" sldId="387"/>
            <ac:spMk id="2" creationId="{2C32B6FD-2E39-48B1-85B9-9F1ECFC21091}"/>
          </ac:spMkLst>
        </pc:spChg>
      </pc:sldChg>
      <pc:sldChg chg="modSp new mod">
        <pc:chgData name="DEIGHTON, KEVIN D. (JSC-XI5)[Jacobs Technology, Inc.]" userId="540a3c2b-b1ab-4f28-a3d4-273661ce6eb6" providerId="ADAL" clId="{8929D7B5-BA50-4CCB-99FC-1AB5FF918A0B}" dt="2023-04-13T16:38:38.282" v="8708" actId="20577"/>
        <pc:sldMkLst>
          <pc:docMk/>
          <pc:sldMk cId="1490674291" sldId="388"/>
        </pc:sldMkLst>
        <pc:spChg chg="mod">
          <ac:chgData name="DEIGHTON, KEVIN D. (JSC-XI5)[Jacobs Technology, Inc.]" userId="540a3c2b-b1ab-4f28-a3d4-273661ce6eb6" providerId="ADAL" clId="{8929D7B5-BA50-4CCB-99FC-1AB5FF918A0B}" dt="2023-04-11T01:23:46.741" v="6933" actId="20577"/>
          <ac:spMkLst>
            <pc:docMk/>
            <pc:sldMk cId="1490674291" sldId="388"/>
            <ac:spMk id="2" creationId="{C82D7E06-85E4-4BB7-B499-C9081B7E2C1C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13T16:38:38.282" v="8708" actId="20577"/>
          <ac:spMkLst>
            <pc:docMk/>
            <pc:sldMk cId="1490674291" sldId="388"/>
            <ac:spMk id="3" creationId="{7035ABBB-F4C4-4701-A356-9EBB0D670F7A}"/>
          </ac:spMkLst>
        </pc:spChg>
      </pc:sldChg>
      <pc:sldChg chg="addSp delSp modSp new mod">
        <pc:chgData name="DEIGHTON, KEVIN D. (JSC-XI5)[Jacobs Technology, Inc.]" userId="540a3c2b-b1ab-4f28-a3d4-273661ce6eb6" providerId="ADAL" clId="{8929D7B5-BA50-4CCB-99FC-1AB5FF918A0B}" dt="2023-04-13T17:01:57.901" v="9694" actId="6549"/>
        <pc:sldMkLst>
          <pc:docMk/>
          <pc:sldMk cId="1366830944" sldId="389"/>
        </pc:sldMkLst>
        <pc:spChg chg="mod">
          <ac:chgData name="DEIGHTON, KEVIN D. (JSC-XI5)[Jacobs Technology, Inc.]" userId="540a3c2b-b1ab-4f28-a3d4-273661ce6eb6" providerId="ADAL" clId="{8929D7B5-BA50-4CCB-99FC-1AB5FF918A0B}" dt="2023-04-12T01:11:34.739" v="8066" actId="20577"/>
          <ac:spMkLst>
            <pc:docMk/>
            <pc:sldMk cId="1366830944" sldId="389"/>
            <ac:spMk id="2" creationId="{699568CA-AF85-4813-AB8D-3D5B50797F97}"/>
          </ac:spMkLst>
        </pc:spChg>
        <pc:spChg chg="mod">
          <ac:chgData name="DEIGHTON, KEVIN D. (JSC-XI5)[Jacobs Technology, Inc.]" userId="540a3c2b-b1ab-4f28-a3d4-273661ce6eb6" providerId="ADAL" clId="{8929D7B5-BA50-4CCB-99FC-1AB5FF918A0B}" dt="2023-04-13T17:01:57.901" v="9694" actId="6549"/>
          <ac:spMkLst>
            <pc:docMk/>
            <pc:sldMk cId="1366830944" sldId="389"/>
            <ac:spMk id="3" creationId="{B2B2C7A1-6611-4B6D-B291-C08FB276C4F8}"/>
          </ac:spMkLst>
        </pc:spChg>
        <pc:graphicFrameChg chg="add del mod">
          <ac:chgData name="DEIGHTON, KEVIN D. (JSC-XI5)[Jacobs Technology, Inc.]" userId="540a3c2b-b1ab-4f28-a3d4-273661ce6eb6" providerId="ADAL" clId="{8929D7B5-BA50-4CCB-99FC-1AB5FF918A0B}" dt="2023-04-12T01:07:47.676" v="7918"/>
          <ac:graphicFrameMkLst>
            <pc:docMk/>
            <pc:sldMk cId="1366830944" sldId="389"/>
            <ac:graphicFrameMk id="5" creationId="{3C424195-D07C-42FB-B1ED-5A8A5248C056}"/>
          </ac:graphicFrameMkLst>
        </pc:graphicFrameChg>
        <pc:graphicFrameChg chg="add mod modGraphic">
          <ac:chgData name="DEIGHTON, KEVIN D. (JSC-XI5)[Jacobs Technology, Inc.]" userId="540a3c2b-b1ab-4f28-a3d4-273661ce6eb6" providerId="ADAL" clId="{8929D7B5-BA50-4CCB-99FC-1AB5FF918A0B}" dt="2023-04-13T16:46:23.995" v="9010"/>
          <ac:graphicFrameMkLst>
            <pc:docMk/>
            <pc:sldMk cId="1366830944" sldId="389"/>
            <ac:graphicFrameMk id="6" creationId="{EA1B290A-F53C-48C0-B0C9-45E5E0A1C523}"/>
          </ac:graphicFrameMkLst>
        </pc:graphicFrameChg>
        <pc:graphicFrameChg chg="add del mod">
          <ac:chgData name="DEIGHTON, KEVIN D. (JSC-XI5)[Jacobs Technology, Inc.]" userId="540a3c2b-b1ab-4f28-a3d4-273661ce6eb6" providerId="ADAL" clId="{8929D7B5-BA50-4CCB-99FC-1AB5FF918A0B}" dt="2023-04-12T01:08:20.342" v="7928"/>
          <ac:graphicFrameMkLst>
            <pc:docMk/>
            <pc:sldMk cId="1366830944" sldId="389"/>
            <ac:graphicFrameMk id="7" creationId="{4A8F3D17-524A-40AF-8099-F4262A05D61C}"/>
          </ac:graphicFrameMkLst>
        </pc:graphicFrameChg>
        <pc:graphicFrameChg chg="add del mod modGraphic">
          <ac:chgData name="DEIGHTON, KEVIN D. (JSC-XI5)[Jacobs Technology, Inc.]" userId="540a3c2b-b1ab-4f28-a3d4-273661ce6eb6" providerId="ADAL" clId="{8929D7B5-BA50-4CCB-99FC-1AB5FF918A0B}" dt="2023-04-12T01:09:29.585" v="7950" actId="478"/>
          <ac:graphicFrameMkLst>
            <pc:docMk/>
            <pc:sldMk cId="1366830944" sldId="389"/>
            <ac:graphicFrameMk id="8" creationId="{46C43DED-2A62-4121-B20A-FCA1F2A3AB04}"/>
          </ac:graphicFrameMkLst>
        </pc:graphicFrameChg>
      </pc:sldChg>
      <pc:sldChg chg="addSp delSp modSp new mod">
        <pc:chgData name="DEIGHTON, KEVIN D. (JSC-XI5)[Jacobs Technology, Inc.]" userId="540a3c2b-b1ab-4f28-a3d4-273661ce6eb6" providerId="ADAL" clId="{8929D7B5-BA50-4CCB-99FC-1AB5FF918A0B}" dt="2023-04-13T16:39:23.031" v="8714" actId="1076"/>
        <pc:sldMkLst>
          <pc:docMk/>
          <pc:sldMk cId="3544394032" sldId="390"/>
        </pc:sldMkLst>
        <pc:spChg chg="mod">
          <ac:chgData name="DEIGHTON, KEVIN D. (JSC-XI5)[Jacobs Technology, Inc.]" userId="540a3c2b-b1ab-4f28-a3d4-273661ce6eb6" providerId="ADAL" clId="{8929D7B5-BA50-4CCB-99FC-1AB5FF918A0B}" dt="2023-04-12T01:04:17.627" v="7905" actId="20577"/>
          <ac:spMkLst>
            <pc:docMk/>
            <pc:sldMk cId="3544394032" sldId="390"/>
            <ac:spMk id="2" creationId="{618F0633-5F6B-46F5-83B9-C8F1F87CADFA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2T01:28:52.350" v="8560" actId="20577"/>
          <ac:spMkLst>
            <pc:docMk/>
            <pc:sldMk cId="3544394032" sldId="390"/>
            <ac:spMk id="6" creationId="{C4638979-3FC9-4B07-A69D-3DCC84EA02B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3T16:39:23.031" v="8714" actId="1076"/>
          <ac:spMkLst>
            <pc:docMk/>
            <pc:sldMk cId="3544394032" sldId="390"/>
            <ac:spMk id="10" creationId="{3949C5A6-691B-4F03-A710-26D2AB8F1BE9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2T01:30:41.958" v="8599" actId="1076"/>
          <ac:spMkLst>
            <pc:docMk/>
            <pc:sldMk cId="3544394032" sldId="390"/>
            <ac:spMk id="14" creationId="{4EE34F3E-61AA-4D28-BF95-18AE32AD241B}"/>
          </ac:spMkLst>
        </pc:spChg>
        <pc:graphicFrameChg chg="add mod">
          <ac:chgData name="DEIGHTON, KEVIN D. (JSC-XI5)[Jacobs Technology, Inc.]" userId="540a3c2b-b1ab-4f28-a3d4-273661ce6eb6" providerId="ADAL" clId="{8929D7B5-BA50-4CCB-99FC-1AB5FF918A0B}" dt="2023-04-12T01:04:34.185" v="7908"/>
          <ac:graphicFrameMkLst>
            <pc:docMk/>
            <pc:sldMk cId="3544394032" sldId="390"/>
            <ac:graphicFrameMk id="4" creationId="{7411BA2E-31EA-4E53-AF25-9A25E617A953}"/>
          </ac:graphicFrameMkLst>
        </pc:graphicFrameChg>
        <pc:graphicFrameChg chg="add del mod">
          <ac:chgData name="DEIGHTON, KEVIN D. (JSC-XI5)[Jacobs Technology, Inc.]" userId="540a3c2b-b1ab-4f28-a3d4-273661ce6eb6" providerId="ADAL" clId="{8929D7B5-BA50-4CCB-99FC-1AB5FF918A0B}" dt="2023-04-12T01:24:57.451" v="8334"/>
          <ac:graphicFrameMkLst>
            <pc:docMk/>
            <pc:sldMk cId="3544394032" sldId="390"/>
            <ac:graphicFrameMk id="11" creationId="{E82394A8-6F30-4C7F-A9CD-09B0EA9B2B91}"/>
          </ac:graphicFrameMkLst>
        </pc:graphicFrameChg>
        <pc:graphicFrameChg chg="add mod modGraphic">
          <ac:chgData name="DEIGHTON, KEVIN D. (JSC-XI5)[Jacobs Technology, Inc.]" userId="540a3c2b-b1ab-4f28-a3d4-273661ce6eb6" providerId="ADAL" clId="{8929D7B5-BA50-4CCB-99FC-1AB5FF918A0B}" dt="2023-04-12T01:30:04.606" v="8584" actId="1076"/>
          <ac:graphicFrameMkLst>
            <pc:docMk/>
            <pc:sldMk cId="3544394032" sldId="390"/>
            <ac:graphicFrameMk id="12" creationId="{F8803FA6-6B85-4E12-9E39-2D6C2733F1FA}"/>
          </ac:graphicFrameMkLst>
        </pc:graphicFrameChg>
        <pc:picChg chg="add mod">
          <ac:chgData name="DEIGHTON, KEVIN D. (JSC-XI5)[Jacobs Technology, Inc.]" userId="540a3c2b-b1ab-4f28-a3d4-273661ce6eb6" providerId="ADAL" clId="{8929D7B5-BA50-4CCB-99FC-1AB5FF918A0B}" dt="2023-04-13T16:39:18.694" v="8713" actId="1076"/>
          <ac:picMkLst>
            <pc:docMk/>
            <pc:sldMk cId="3544394032" sldId="390"/>
            <ac:picMk id="5" creationId="{6249E9F2-68D0-4EDB-99F1-03E0A49A3C89}"/>
          </ac:picMkLst>
        </pc:picChg>
        <pc:cxnChg chg="add mod">
          <ac:chgData name="DEIGHTON, KEVIN D. (JSC-XI5)[Jacobs Technology, Inc.]" userId="540a3c2b-b1ab-4f28-a3d4-273661ce6eb6" providerId="ADAL" clId="{8929D7B5-BA50-4CCB-99FC-1AB5FF918A0B}" dt="2023-04-12T01:23:31.741" v="8294" actId="14100"/>
          <ac:cxnSpMkLst>
            <pc:docMk/>
            <pc:sldMk cId="3544394032" sldId="390"/>
            <ac:cxnSpMk id="7" creationId="{1235FCBA-8A90-47B5-BF55-29FFFABB0062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2T01:30:19.044" v="8588" actId="14100"/>
          <ac:cxnSpMkLst>
            <pc:docMk/>
            <pc:sldMk cId="3544394032" sldId="390"/>
            <ac:cxnSpMk id="13" creationId="{0474272C-CCD0-4E6B-AC68-4DB9B5C0CDCB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2T01:30:30.096" v="8595" actId="14100"/>
          <ac:cxnSpMkLst>
            <pc:docMk/>
            <pc:sldMk cId="3544394032" sldId="390"/>
            <ac:cxnSpMk id="18" creationId="{E1826E73-6DFE-4A98-830C-0AA087EDA163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2T01:30:26.327" v="8593" actId="14100"/>
          <ac:cxnSpMkLst>
            <pc:docMk/>
            <pc:sldMk cId="3544394032" sldId="390"/>
            <ac:cxnSpMk id="19" creationId="{6191316D-DF5D-4F9B-95E7-5A6B5882A1A2}"/>
          </ac:cxnSpMkLst>
        </pc:cxnChg>
        <pc:cxnChg chg="add mod">
          <ac:chgData name="DEIGHTON, KEVIN D. (JSC-XI5)[Jacobs Technology, Inc.]" userId="540a3c2b-b1ab-4f28-a3d4-273661ce6eb6" providerId="ADAL" clId="{8929D7B5-BA50-4CCB-99FC-1AB5FF918A0B}" dt="2023-04-12T01:30:44.494" v="8600" actId="14100"/>
          <ac:cxnSpMkLst>
            <pc:docMk/>
            <pc:sldMk cId="3544394032" sldId="390"/>
            <ac:cxnSpMk id="22" creationId="{3BE85097-8895-441C-AF4B-321E3B3FB5F5}"/>
          </ac:cxnSpMkLst>
        </pc:cxnChg>
      </pc:sldChg>
      <pc:sldChg chg="addSp delSp modSp new del mod">
        <pc:chgData name="DEIGHTON, KEVIN D. (JSC-XI5)[Jacobs Technology, Inc.]" userId="540a3c2b-b1ab-4f28-a3d4-273661ce6eb6" providerId="ADAL" clId="{8929D7B5-BA50-4CCB-99FC-1AB5FF918A0B}" dt="2023-04-13T16:55:34.790" v="9213" actId="47"/>
        <pc:sldMkLst>
          <pc:docMk/>
          <pc:sldMk cId="2697483330" sldId="391"/>
        </pc:sldMkLst>
        <pc:spChg chg="mod">
          <ac:chgData name="DEIGHTON, KEVIN D. (JSC-XI5)[Jacobs Technology, Inc.]" userId="540a3c2b-b1ab-4f28-a3d4-273661ce6eb6" providerId="ADAL" clId="{8929D7B5-BA50-4CCB-99FC-1AB5FF918A0B}" dt="2023-04-13T16:50:34.913" v="9099" actId="20577"/>
          <ac:spMkLst>
            <pc:docMk/>
            <pc:sldMk cId="2697483330" sldId="391"/>
            <ac:spMk id="2" creationId="{055F28CE-70AA-421E-8BE3-A9AE5CFC0DBD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3T16:55:23.644" v="9212" actId="1076"/>
          <ac:spMkLst>
            <pc:docMk/>
            <pc:sldMk cId="2697483330" sldId="391"/>
            <ac:spMk id="5" creationId="{D3B4F2AD-F217-4233-B2D1-FD7533009BA5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3T16:55:18.464" v="9211" actId="1076"/>
          <ac:spMkLst>
            <pc:docMk/>
            <pc:sldMk cId="2697483330" sldId="391"/>
            <ac:spMk id="6" creationId="{740403D4-0301-4F65-B841-80A5C9D8343E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3T16:55:18.464" v="9211" actId="1076"/>
          <ac:spMkLst>
            <pc:docMk/>
            <pc:sldMk cId="2697483330" sldId="391"/>
            <ac:spMk id="7" creationId="{DD90A532-BC37-4010-94D1-E69FD52D3922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3T16:55:06.267" v="9207" actId="14100"/>
          <ac:spMkLst>
            <pc:docMk/>
            <pc:sldMk cId="2697483330" sldId="391"/>
            <ac:spMk id="8" creationId="{F2818ADC-283E-4B0B-A26C-B0BD99FEDBB4}"/>
          </ac:spMkLst>
        </pc:spChg>
        <pc:spChg chg="add mod">
          <ac:chgData name="DEIGHTON, KEVIN D. (JSC-XI5)[Jacobs Technology, Inc.]" userId="540a3c2b-b1ab-4f28-a3d4-273661ce6eb6" providerId="ADAL" clId="{8929D7B5-BA50-4CCB-99FC-1AB5FF918A0B}" dt="2023-04-13T16:55:14.023" v="9210" actId="1076"/>
          <ac:spMkLst>
            <pc:docMk/>
            <pc:sldMk cId="2697483330" sldId="391"/>
            <ac:spMk id="9" creationId="{28D85ECE-DD96-41DB-AC5F-9AF08BD6478F}"/>
          </ac:spMkLst>
        </pc:spChg>
        <pc:spChg chg="add del mod">
          <ac:chgData name="DEIGHTON, KEVIN D. (JSC-XI5)[Jacobs Technology, Inc.]" userId="540a3c2b-b1ab-4f28-a3d4-273661ce6eb6" providerId="ADAL" clId="{8929D7B5-BA50-4CCB-99FC-1AB5FF918A0B}" dt="2023-04-13T16:54:09.038" v="9206" actId="478"/>
          <ac:spMkLst>
            <pc:docMk/>
            <pc:sldMk cId="2697483330" sldId="391"/>
            <ac:spMk id="10" creationId="{17C3E848-5072-4484-9BFE-97FCED13036C}"/>
          </ac:spMkLst>
        </pc:spChg>
        <pc:picChg chg="add mod">
          <ac:chgData name="DEIGHTON, KEVIN D. (JSC-XI5)[Jacobs Technology, Inc.]" userId="540a3c2b-b1ab-4f28-a3d4-273661ce6eb6" providerId="ADAL" clId="{8929D7B5-BA50-4CCB-99FC-1AB5FF918A0B}" dt="2023-04-13T16:50:42.730" v="9102" actId="1076"/>
          <ac:picMkLst>
            <pc:docMk/>
            <pc:sldMk cId="2697483330" sldId="391"/>
            <ac:picMk id="4" creationId="{7CF0E393-2477-498C-9D50-777304A390FB}"/>
          </ac:picMkLst>
        </pc:picChg>
      </pc:sldChg>
    </pc:docChg>
  </pc:docChgLst>
  <pc:docChgLst>
    <pc:chgData name="DEIGHTON, KEVIN {he, him} (JSC-XI5)[Jacobs Technology, Inc.]" userId="540a3c2b-b1ab-4f28-a3d4-273661ce6eb6" providerId="ADAL" clId="{98C2303F-C812-4ACB-AA03-219EFDB61A4D}"/>
    <pc:docChg chg="undo custSel addSld delSld modSld sldOrd modSection">
      <pc:chgData name="DEIGHTON, KEVIN {he, him} (JSC-XI5)[Jacobs Technology, Inc.]" userId="540a3c2b-b1ab-4f28-a3d4-273661ce6eb6" providerId="ADAL" clId="{98C2303F-C812-4ACB-AA03-219EFDB61A4D}" dt="2023-08-10T22:18:18.842" v="8605" actId="20577"/>
      <pc:docMkLst>
        <pc:docMk/>
      </pc:docMkLst>
      <pc:sldChg chg="addSp modSp mod">
        <pc:chgData name="DEIGHTON, KEVIN {he, him} (JSC-XI5)[Jacobs Technology, Inc.]" userId="540a3c2b-b1ab-4f28-a3d4-273661ce6eb6" providerId="ADAL" clId="{98C2303F-C812-4ACB-AA03-219EFDB61A4D}" dt="2023-08-10T15:16:18.225" v="8416" actId="20577"/>
        <pc:sldMkLst>
          <pc:docMk/>
          <pc:sldMk cId="2056146461" sldId="256"/>
        </pc:sldMkLst>
        <pc:spChg chg="mod">
          <ac:chgData name="DEIGHTON, KEVIN {he, him} (JSC-XI5)[Jacobs Technology, Inc.]" userId="540a3c2b-b1ab-4f28-a3d4-273661ce6eb6" providerId="ADAL" clId="{98C2303F-C812-4ACB-AA03-219EFDB61A4D}" dt="2023-08-10T15:16:18.225" v="8416" actId="20577"/>
          <ac:spMkLst>
            <pc:docMk/>
            <pc:sldMk cId="2056146461" sldId="256"/>
            <ac:spMk id="3" creationId="{3D14B843-B67B-40DF-A570-6242F796D615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01:19:48.032" v="3"/>
          <ac:spMkLst>
            <pc:docMk/>
            <pc:sldMk cId="2056146461" sldId="256"/>
            <ac:spMk id="4" creationId="{8BBB2359-1439-E5E4-039C-C6677CE5D2F3}"/>
          </ac:spMkLst>
        </pc:spChg>
      </pc:sldChg>
      <pc:sldChg chg="modSp del mod">
        <pc:chgData name="DEIGHTON, KEVIN {he, him} (JSC-XI5)[Jacobs Technology, Inc.]" userId="540a3c2b-b1ab-4f28-a3d4-273661ce6eb6" providerId="ADAL" clId="{98C2303F-C812-4ACB-AA03-219EFDB61A4D}" dt="2023-07-27T01:24:58.297" v="8" actId="47"/>
        <pc:sldMkLst>
          <pc:docMk/>
          <pc:sldMk cId="2092135772" sldId="257"/>
        </pc:sldMkLst>
        <pc:spChg chg="mod">
          <ac:chgData name="DEIGHTON, KEVIN {he, him} (JSC-XI5)[Jacobs Technology, Inc.]" userId="540a3c2b-b1ab-4f28-a3d4-273661ce6eb6" providerId="ADAL" clId="{98C2303F-C812-4ACB-AA03-219EFDB61A4D}" dt="2023-07-26T00:44:26.382" v="2" actId="27636"/>
          <ac:spMkLst>
            <pc:docMk/>
            <pc:sldMk cId="2092135772" sldId="257"/>
            <ac:spMk id="3" creationId="{4C36C2FE-9359-42E0-8899-CB3D8261BD96}"/>
          </ac:spMkLst>
        </pc:spChg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1008206445" sldId="258"/>
        </pc:sldMkLst>
      </pc:sldChg>
      <pc:sldChg chg="modSp add del mod">
        <pc:chgData name="DEIGHTON, KEVIN {he, him} (JSC-XI5)[Jacobs Technology, Inc.]" userId="540a3c2b-b1ab-4f28-a3d4-273661ce6eb6" providerId="ADAL" clId="{98C2303F-C812-4ACB-AA03-219EFDB61A4D}" dt="2023-07-31T16:03:00.965" v="2167" actId="47"/>
        <pc:sldMkLst>
          <pc:docMk/>
          <pc:sldMk cId="1237373552" sldId="258"/>
        </pc:sldMkLst>
        <pc:spChg chg="mod">
          <ac:chgData name="DEIGHTON, KEVIN {he, him} (JSC-XI5)[Jacobs Technology, Inc.]" userId="540a3c2b-b1ab-4f28-a3d4-273661ce6eb6" providerId="ADAL" clId="{98C2303F-C812-4ACB-AA03-219EFDB61A4D}" dt="2023-07-27T16:33:49.469" v="269" actId="20577"/>
          <ac:spMkLst>
            <pc:docMk/>
            <pc:sldMk cId="1237373552" sldId="258"/>
            <ac:spMk id="3" creationId="{FEE6C28B-D489-480F-E67B-5542C2445250}"/>
          </ac:spMkLst>
        </pc:spChg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812856312" sldId="261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2721288775" sldId="262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1495988526" sldId="263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3719264079" sldId="264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3628269077" sldId="265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3675003635" sldId="266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1195183982" sldId="267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1674770292" sldId="268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510481232" sldId="269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1736920667" sldId="270"/>
        </pc:sldMkLst>
      </pc:sldChg>
      <pc:sldChg chg="add">
        <pc:chgData name="DEIGHTON, KEVIN {he, him} (JSC-XI5)[Jacobs Technology, Inc.]" userId="540a3c2b-b1ab-4f28-a3d4-273661ce6eb6" providerId="ADAL" clId="{98C2303F-C812-4ACB-AA03-219EFDB61A4D}" dt="2023-07-31T19:03:16.969" v="4087"/>
        <pc:sldMkLst>
          <pc:docMk/>
          <pc:sldMk cId="1532756456" sldId="271"/>
        </pc:sldMkLst>
      </pc:sldChg>
      <pc:sldChg chg="add del">
        <pc:chgData name="DEIGHTON, KEVIN {he, him} (JSC-XI5)[Jacobs Technology, Inc.]" userId="540a3c2b-b1ab-4f28-a3d4-273661ce6eb6" providerId="ADAL" clId="{98C2303F-C812-4ACB-AA03-219EFDB61A4D}" dt="2023-07-31T19:03:12.066" v="4086" actId="2696"/>
        <pc:sldMkLst>
          <pc:docMk/>
          <pc:sldMk cId="2524262719" sldId="271"/>
        </pc:sldMkLst>
      </pc:sldChg>
      <pc:sldChg chg="modSp add mod">
        <pc:chgData name="DEIGHTON, KEVIN {he, him} (JSC-XI5)[Jacobs Technology, Inc.]" userId="540a3c2b-b1ab-4f28-a3d4-273661ce6eb6" providerId="ADAL" clId="{98C2303F-C812-4ACB-AA03-219EFDB61A4D}" dt="2023-08-01T15:35:13.738" v="7102" actId="1037"/>
        <pc:sldMkLst>
          <pc:docMk/>
          <pc:sldMk cId="1178791259" sldId="276"/>
        </pc:sldMkLst>
        <pc:spChg chg="mod">
          <ac:chgData name="DEIGHTON, KEVIN {he, him} (JSC-XI5)[Jacobs Technology, Inc.]" userId="540a3c2b-b1ab-4f28-a3d4-273661ce6eb6" providerId="ADAL" clId="{98C2303F-C812-4ACB-AA03-219EFDB61A4D}" dt="2023-08-01T15:35:13.738" v="7102" actId="1037"/>
          <ac:spMkLst>
            <pc:docMk/>
            <pc:sldMk cId="1178791259" sldId="276"/>
            <ac:spMk id="9" creationId="{63B1E1AD-1E90-AC5A-1768-CC0641BFB5A8}"/>
          </ac:spMkLst>
        </pc:spChg>
        <pc:spChg chg="mod">
          <ac:chgData name="DEIGHTON, KEVIN {he, him} (JSC-XI5)[Jacobs Technology, Inc.]" userId="540a3c2b-b1ab-4f28-a3d4-273661ce6eb6" providerId="ADAL" clId="{98C2303F-C812-4ACB-AA03-219EFDB61A4D}" dt="2023-08-01T15:34:49.831" v="7096" actId="14100"/>
          <ac:spMkLst>
            <pc:docMk/>
            <pc:sldMk cId="1178791259" sldId="276"/>
            <ac:spMk id="12" creationId="{09E8A047-75FA-B592-2EDF-6A1DF79ABC28}"/>
          </ac:spMkLst>
        </pc:spChg>
        <pc:spChg chg="mod">
          <ac:chgData name="DEIGHTON, KEVIN {he, him} (JSC-XI5)[Jacobs Technology, Inc.]" userId="540a3c2b-b1ab-4f28-a3d4-273661ce6eb6" providerId="ADAL" clId="{98C2303F-C812-4ACB-AA03-219EFDB61A4D}" dt="2023-08-01T15:35:13.738" v="7102" actId="1037"/>
          <ac:spMkLst>
            <pc:docMk/>
            <pc:sldMk cId="1178791259" sldId="276"/>
            <ac:spMk id="13" creationId="{D9239F2D-E18C-053B-47F8-23A4B5F86D17}"/>
          </ac:spMkLst>
        </pc:spChg>
        <pc:spChg chg="mod">
          <ac:chgData name="DEIGHTON, KEVIN {he, him} (JSC-XI5)[Jacobs Technology, Inc.]" userId="540a3c2b-b1ab-4f28-a3d4-273661ce6eb6" providerId="ADAL" clId="{98C2303F-C812-4ACB-AA03-219EFDB61A4D}" dt="2023-08-01T15:34:36.683" v="7092" actId="14100"/>
          <ac:spMkLst>
            <pc:docMk/>
            <pc:sldMk cId="1178791259" sldId="276"/>
            <ac:spMk id="27" creationId="{FDCBA49B-2919-52C7-C3E1-55126C28FD98}"/>
          </ac:spMkLst>
        </pc:spChg>
        <pc:cxnChg chg="mod">
          <ac:chgData name="DEIGHTON, KEVIN {he, him} (JSC-XI5)[Jacobs Technology, Inc.]" userId="540a3c2b-b1ab-4f28-a3d4-273661ce6eb6" providerId="ADAL" clId="{98C2303F-C812-4ACB-AA03-219EFDB61A4D}" dt="2023-08-01T15:34:49.831" v="7096" actId="14100"/>
          <ac:cxnSpMkLst>
            <pc:docMk/>
            <pc:sldMk cId="1178791259" sldId="276"/>
            <ac:cxnSpMk id="16" creationId="{C74ABD5D-1E34-7C03-8A4B-575A1DC0BCA5}"/>
          </ac:cxnSpMkLst>
        </pc:cxnChg>
        <pc:cxnChg chg="mod">
          <ac:chgData name="DEIGHTON, KEVIN {he, him} (JSC-XI5)[Jacobs Technology, Inc.]" userId="540a3c2b-b1ab-4f28-a3d4-273661ce6eb6" providerId="ADAL" clId="{98C2303F-C812-4ACB-AA03-219EFDB61A4D}" dt="2023-08-01T15:35:13.738" v="7102" actId="1037"/>
          <ac:cxnSpMkLst>
            <pc:docMk/>
            <pc:sldMk cId="1178791259" sldId="276"/>
            <ac:cxnSpMk id="17" creationId="{508FD9B2-8383-FED2-CECD-1C8F5AF2CFF0}"/>
          </ac:cxnSpMkLst>
        </pc:cxnChg>
        <pc:cxnChg chg="mod">
          <ac:chgData name="DEIGHTON, KEVIN {he, him} (JSC-XI5)[Jacobs Technology, Inc.]" userId="540a3c2b-b1ab-4f28-a3d4-273661ce6eb6" providerId="ADAL" clId="{98C2303F-C812-4ACB-AA03-219EFDB61A4D}" dt="2023-08-01T15:34:36.683" v="7092" actId="14100"/>
          <ac:cxnSpMkLst>
            <pc:docMk/>
            <pc:sldMk cId="1178791259" sldId="276"/>
            <ac:cxnSpMk id="28" creationId="{57E841D8-AB83-14CD-2A1F-D3D630B0299A}"/>
          </ac:cxnSpMkLst>
        </pc:cxnChg>
      </pc:sldChg>
      <pc:sldChg chg="add ord">
        <pc:chgData name="DEIGHTON, KEVIN {he, him} (JSC-XI5)[Jacobs Technology, Inc.]" userId="540a3c2b-b1ab-4f28-a3d4-273661ce6eb6" providerId="ADAL" clId="{98C2303F-C812-4ACB-AA03-219EFDB61A4D}" dt="2023-07-27T01:26:29.832" v="45"/>
        <pc:sldMkLst>
          <pc:docMk/>
          <pc:sldMk cId="1732287451" sldId="278"/>
        </pc:sldMkLst>
      </pc:sldChg>
      <pc:sldChg chg="addSp delSp modSp add del mod">
        <pc:chgData name="DEIGHTON, KEVIN {he, him} (JSC-XI5)[Jacobs Technology, Inc.]" userId="540a3c2b-b1ab-4f28-a3d4-273661ce6eb6" providerId="ADAL" clId="{98C2303F-C812-4ACB-AA03-219EFDB61A4D}" dt="2023-07-27T16:33:34.691" v="261" actId="47"/>
        <pc:sldMkLst>
          <pc:docMk/>
          <pc:sldMk cId="2208276143" sldId="280"/>
        </pc:sldMkLst>
        <pc:spChg chg="add mod">
          <ac:chgData name="DEIGHTON, KEVIN {he, him} (JSC-XI5)[Jacobs Technology, Inc.]" userId="540a3c2b-b1ab-4f28-a3d4-273661ce6eb6" providerId="ADAL" clId="{98C2303F-C812-4ACB-AA03-219EFDB61A4D}" dt="2023-07-27T01:36:46.239" v="117" actId="20577"/>
          <ac:spMkLst>
            <pc:docMk/>
            <pc:sldMk cId="2208276143" sldId="280"/>
            <ac:spMk id="8" creationId="{C8894473-8AF2-653D-474C-A62E501150A3}"/>
          </ac:spMkLst>
        </pc:spChg>
        <pc:spChg chg="del">
          <ac:chgData name="DEIGHTON, KEVIN {he, him} (JSC-XI5)[Jacobs Technology, Inc.]" userId="540a3c2b-b1ab-4f28-a3d4-273661ce6eb6" providerId="ADAL" clId="{98C2303F-C812-4ACB-AA03-219EFDB61A4D}" dt="2023-07-27T01:36:09.001" v="106" actId="478"/>
          <ac:spMkLst>
            <pc:docMk/>
            <pc:sldMk cId="2208276143" sldId="280"/>
            <ac:spMk id="47" creationId="{802B12ED-C905-5428-120A-28DECA78D27C}"/>
          </ac:spMkLst>
        </pc:spChg>
        <pc:graphicFrameChg chg="add mod">
          <ac:chgData name="DEIGHTON, KEVIN {he, him} (JSC-XI5)[Jacobs Technology, Inc.]" userId="540a3c2b-b1ab-4f28-a3d4-273661ce6eb6" providerId="ADAL" clId="{98C2303F-C812-4ACB-AA03-219EFDB61A4D}" dt="2023-07-27T01:33:51.750" v="58"/>
          <ac:graphicFrameMkLst>
            <pc:docMk/>
            <pc:sldMk cId="2208276143" sldId="280"/>
            <ac:graphicFrameMk id="4" creationId="{B83FE80E-21A8-4B34-8E48-B157EC0BB5BA}"/>
          </ac:graphicFrameMkLst>
        </pc:graphicFrameChg>
        <pc:picChg chg="del">
          <ac:chgData name="DEIGHTON, KEVIN {he, him} (JSC-XI5)[Jacobs Technology, Inc.]" userId="540a3c2b-b1ab-4f28-a3d4-273661ce6eb6" providerId="ADAL" clId="{98C2303F-C812-4ACB-AA03-219EFDB61A4D}" dt="2023-07-27T01:33:57.533" v="62" actId="478"/>
          <ac:picMkLst>
            <pc:docMk/>
            <pc:sldMk cId="2208276143" sldId="280"/>
            <ac:picMk id="5" creationId="{A742C353-82D0-68C6-12B4-16D33773789C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7-27T01:33:55.431" v="61" actId="167"/>
          <ac:picMkLst>
            <pc:docMk/>
            <pc:sldMk cId="2208276143" sldId="280"/>
            <ac:picMk id="7" creationId="{4739239B-DA8E-F510-B49D-A1014AE14433}"/>
          </ac:picMkLst>
        </pc:picChg>
      </pc:sldChg>
      <pc:sldChg chg="addSp delSp modSp add del mod">
        <pc:chgData name="DEIGHTON, KEVIN {he, him} (JSC-XI5)[Jacobs Technology, Inc.]" userId="540a3c2b-b1ab-4f28-a3d4-273661ce6eb6" providerId="ADAL" clId="{98C2303F-C812-4ACB-AA03-219EFDB61A4D}" dt="2023-07-27T16:33:34.691" v="261" actId="47"/>
        <pc:sldMkLst>
          <pc:docMk/>
          <pc:sldMk cId="2885112748" sldId="281"/>
        </pc:sldMkLst>
        <pc:spChg chg="add mod">
          <ac:chgData name="DEIGHTON, KEVIN {he, him} (JSC-XI5)[Jacobs Technology, Inc.]" userId="540a3c2b-b1ab-4f28-a3d4-273661ce6eb6" providerId="ADAL" clId="{98C2303F-C812-4ACB-AA03-219EFDB61A4D}" dt="2023-07-27T01:36:56.325" v="121"/>
          <ac:spMkLst>
            <pc:docMk/>
            <pc:sldMk cId="2885112748" sldId="281"/>
            <ac:spMk id="6" creationId="{7AF33339-D937-C773-A3CF-0610F2C3C7EF}"/>
          </ac:spMkLst>
        </pc:spChg>
        <pc:spChg chg="del">
          <ac:chgData name="DEIGHTON, KEVIN {he, him} (JSC-XI5)[Jacobs Technology, Inc.]" userId="540a3c2b-b1ab-4f28-a3d4-273661ce6eb6" providerId="ADAL" clId="{98C2303F-C812-4ACB-AA03-219EFDB61A4D}" dt="2023-07-27T01:36:56.054" v="120" actId="478"/>
          <ac:spMkLst>
            <pc:docMk/>
            <pc:sldMk cId="2885112748" sldId="281"/>
            <ac:spMk id="47" creationId="{802B12ED-C905-5428-120A-28DECA78D27C}"/>
          </ac:spMkLst>
        </pc:spChg>
        <pc:picChg chg="add mod ord">
          <ac:chgData name="DEIGHTON, KEVIN {he, him} (JSC-XI5)[Jacobs Technology, Inc.]" userId="540a3c2b-b1ab-4f28-a3d4-273661ce6eb6" providerId="ADAL" clId="{98C2303F-C812-4ACB-AA03-219EFDB61A4D}" dt="2023-07-27T01:34:09.891" v="68" actId="167"/>
          <ac:picMkLst>
            <pc:docMk/>
            <pc:sldMk cId="2885112748" sldId="281"/>
            <ac:picMk id="4" creationId="{1011BC47-F4D1-844C-C4ED-8C29EBD51966}"/>
          </ac:picMkLst>
        </pc:picChg>
        <pc:picChg chg="del">
          <ac:chgData name="DEIGHTON, KEVIN {he, him} (JSC-XI5)[Jacobs Technology, Inc.]" userId="540a3c2b-b1ab-4f28-a3d4-273661ce6eb6" providerId="ADAL" clId="{98C2303F-C812-4ACB-AA03-219EFDB61A4D}" dt="2023-07-27T01:34:01.386" v="63" actId="478"/>
          <ac:picMkLst>
            <pc:docMk/>
            <pc:sldMk cId="2885112748" sldId="281"/>
            <ac:picMk id="5" creationId="{A742C353-82D0-68C6-12B4-16D33773789C}"/>
          </ac:picMkLst>
        </pc:picChg>
      </pc:sldChg>
      <pc:sldChg chg="addSp delSp modSp add del mod">
        <pc:chgData name="DEIGHTON, KEVIN {he, him} (JSC-XI5)[Jacobs Technology, Inc.]" userId="540a3c2b-b1ab-4f28-a3d4-273661ce6eb6" providerId="ADAL" clId="{98C2303F-C812-4ACB-AA03-219EFDB61A4D}" dt="2023-07-27T16:33:34.691" v="261" actId="47"/>
        <pc:sldMkLst>
          <pc:docMk/>
          <pc:sldMk cId="3146214094" sldId="282"/>
        </pc:sldMkLst>
        <pc:spChg chg="add mod">
          <ac:chgData name="DEIGHTON, KEVIN {he, him} (JSC-XI5)[Jacobs Technology, Inc.]" userId="540a3c2b-b1ab-4f28-a3d4-273661ce6eb6" providerId="ADAL" clId="{98C2303F-C812-4ACB-AA03-219EFDB61A4D}" dt="2023-07-27T01:36:53.688" v="119"/>
          <ac:spMkLst>
            <pc:docMk/>
            <pc:sldMk cId="3146214094" sldId="282"/>
            <ac:spMk id="6" creationId="{8EE58270-83AE-7F4A-9228-672872EB4B85}"/>
          </ac:spMkLst>
        </pc:spChg>
        <pc:spChg chg="del">
          <ac:chgData name="DEIGHTON, KEVIN {he, him} (JSC-XI5)[Jacobs Technology, Inc.]" userId="540a3c2b-b1ab-4f28-a3d4-273661ce6eb6" providerId="ADAL" clId="{98C2303F-C812-4ACB-AA03-219EFDB61A4D}" dt="2023-07-27T01:36:53.369" v="118" actId="478"/>
          <ac:spMkLst>
            <pc:docMk/>
            <pc:sldMk cId="3146214094" sldId="282"/>
            <ac:spMk id="47" creationId="{802B12ED-C905-5428-120A-28DECA78D27C}"/>
          </ac:spMkLst>
        </pc:spChg>
        <pc:picChg chg="add mod ord">
          <ac:chgData name="DEIGHTON, KEVIN {he, him} (JSC-XI5)[Jacobs Technology, Inc.]" userId="540a3c2b-b1ab-4f28-a3d4-273661ce6eb6" providerId="ADAL" clId="{98C2303F-C812-4ACB-AA03-219EFDB61A4D}" dt="2023-07-27T01:34:06.454" v="66" actId="167"/>
          <ac:picMkLst>
            <pc:docMk/>
            <pc:sldMk cId="3146214094" sldId="282"/>
            <ac:picMk id="4" creationId="{DAD17AAD-D583-D39B-6A17-C58394F0B961}"/>
          </ac:picMkLst>
        </pc:picChg>
        <pc:picChg chg="del">
          <ac:chgData name="DEIGHTON, KEVIN {he, him} (JSC-XI5)[Jacobs Technology, Inc.]" userId="540a3c2b-b1ab-4f28-a3d4-273661ce6eb6" providerId="ADAL" clId="{98C2303F-C812-4ACB-AA03-219EFDB61A4D}" dt="2023-07-27T01:34:03.332" v="64" actId="478"/>
          <ac:picMkLst>
            <pc:docMk/>
            <pc:sldMk cId="3146214094" sldId="282"/>
            <ac:picMk id="5" creationId="{A742C353-82D0-68C6-12B4-16D33773789C}"/>
          </ac:picMkLst>
        </pc:picChg>
      </pc:sldChg>
      <pc:sldChg chg="addSp delSp modSp add mod">
        <pc:chgData name="DEIGHTON, KEVIN {he, him} (JSC-XI5)[Jacobs Technology, Inc.]" userId="540a3c2b-b1ab-4f28-a3d4-273661ce6eb6" providerId="ADAL" clId="{98C2303F-C812-4ACB-AA03-219EFDB61A4D}" dt="2023-07-27T01:37:06.285" v="124" actId="122"/>
        <pc:sldMkLst>
          <pc:docMk/>
          <pc:sldMk cId="1608403733" sldId="283"/>
        </pc:sldMkLst>
        <pc:spChg chg="add mod">
          <ac:chgData name="DEIGHTON, KEVIN {he, him} (JSC-XI5)[Jacobs Technology, Inc.]" userId="540a3c2b-b1ab-4f28-a3d4-273661ce6eb6" providerId="ADAL" clId="{98C2303F-C812-4ACB-AA03-219EFDB61A4D}" dt="2023-07-27T01:37:06.285" v="124" actId="122"/>
          <ac:spMkLst>
            <pc:docMk/>
            <pc:sldMk cId="1608403733" sldId="283"/>
            <ac:spMk id="5" creationId="{4D3F12CE-22C4-E669-2D62-37B2F8B570B4}"/>
          </ac:spMkLst>
        </pc:spChg>
        <pc:spChg chg="del mod">
          <ac:chgData name="DEIGHTON, KEVIN {he, him} (JSC-XI5)[Jacobs Technology, Inc.]" userId="540a3c2b-b1ab-4f28-a3d4-273661ce6eb6" providerId="ADAL" clId="{98C2303F-C812-4ACB-AA03-219EFDB61A4D}" dt="2023-07-27T01:35:37.808" v="79" actId="478"/>
          <ac:spMkLst>
            <pc:docMk/>
            <pc:sldMk cId="1608403733" sldId="283"/>
            <ac:spMk id="47" creationId="{802B12ED-C905-5428-120A-28DECA78D27C}"/>
          </ac:spMkLst>
        </pc:spChg>
        <pc:picChg chg="add mod ord">
          <ac:chgData name="DEIGHTON, KEVIN {he, him} (JSC-XI5)[Jacobs Technology, Inc.]" userId="540a3c2b-b1ab-4f28-a3d4-273661ce6eb6" providerId="ADAL" clId="{98C2303F-C812-4ACB-AA03-219EFDB61A4D}" dt="2023-07-27T01:33:22.428" v="48" actId="167"/>
          <ac:picMkLst>
            <pc:docMk/>
            <pc:sldMk cId="1608403733" sldId="283"/>
            <ac:picMk id="4" creationId="{051F7BE7-AD7A-D0D0-C2DA-6707871053F3}"/>
          </ac:picMkLst>
        </pc:picChg>
        <pc:picChg chg="del">
          <ac:chgData name="DEIGHTON, KEVIN {he, him} (JSC-XI5)[Jacobs Technology, Inc.]" userId="540a3c2b-b1ab-4f28-a3d4-273661ce6eb6" providerId="ADAL" clId="{98C2303F-C812-4ACB-AA03-219EFDB61A4D}" dt="2023-07-27T01:33:24.955" v="49" actId="478"/>
          <ac:picMkLst>
            <pc:docMk/>
            <pc:sldMk cId="1608403733" sldId="283"/>
            <ac:picMk id="9" creationId="{62F468D4-C7DD-98AB-14FB-3DBBA2164318}"/>
          </ac:picMkLst>
        </pc:picChg>
      </pc:sldChg>
      <pc:sldChg chg="addSp delSp modSp add mod">
        <pc:chgData name="DEIGHTON, KEVIN {he, him} (JSC-XI5)[Jacobs Technology, Inc.]" userId="540a3c2b-b1ab-4f28-a3d4-273661ce6eb6" providerId="ADAL" clId="{98C2303F-C812-4ACB-AA03-219EFDB61A4D}" dt="2023-07-27T01:40:19.321" v="136" actId="20577"/>
        <pc:sldMkLst>
          <pc:docMk/>
          <pc:sldMk cId="2782105441" sldId="284"/>
        </pc:sldMkLst>
        <pc:spChg chg="mod">
          <ac:chgData name="DEIGHTON, KEVIN {he, him} (JSC-XI5)[Jacobs Technology, Inc.]" userId="540a3c2b-b1ab-4f28-a3d4-273661ce6eb6" providerId="ADAL" clId="{98C2303F-C812-4ACB-AA03-219EFDB61A4D}" dt="2023-07-27T01:40:19.321" v="136" actId="20577"/>
          <ac:spMkLst>
            <pc:docMk/>
            <pc:sldMk cId="2782105441" sldId="284"/>
            <ac:spMk id="6" creationId="{CFCD29F9-6270-36F8-73B2-011016867C16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27T01:37:12.859" v="127" actId="478"/>
          <ac:spMkLst>
            <pc:docMk/>
            <pc:sldMk cId="2782105441" sldId="284"/>
            <ac:spMk id="8" creationId="{2D869032-20AF-713C-01E9-509D466E5BF2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01:37:13.113" v="128"/>
          <ac:spMkLst>
            <pc:docMk/>
            <pc:sldMk cId="2782105441" sldId="284"/>
            <ac:spMk id="9" creationId="{992AF2EE-8027-477D-A421-BF458344DC4A}"/>
          </ac:spMkLst>
        </pc:spChg>
        <pc:spChg chg="del">
          <ac:chgData name="DEIGHTON, KEVIN {he, him} (JSC-XI5)[Jacobs Technology, Inc.]" userId="540a3c2b-b1ab-4f28-a3d4-273661ce6eb6" providerId="ADAL" clId="{98C2303F-C812-4ACB-AA03-219EFDB61A4D}" dt="2023-07-27T01:36:03.829" v="104" actId="478"/>
          <ac:spMkLst>
            <pc:docMk/>
            <pc:sldMk cId="2782105441" sldId="284"/>
            <ac:spMk id="47" creationId="{802B12ED-C905-5428-120A-28DECA78D27C}"/>
          </ac:spMkLst>
        </pc:spChg>
        <pc:picChg chg="del">
          <ac:chgData name="DEIGHTON, KEVIN {he, him} (JSC-XI5)[Jacobs Technology, Inc.]" userId="540a3c2b-b1ab-4f28-a3d4-273661ce6eb6" providerId="ADAL" clId="{98C2303F-C812-4ACB-AA03-219EFDB61A4D}" dt="2023-07-27T01:33:31.766" v="51" actId="478"/>
          <ac:picMkLst>
            <pc:docMk/>
            <pc:sldMk cId="2782105441" sldId="284"/>
            <ac:picMk id="4" creationId="{033455CB-AB72-3EA8-03D3-F70D83982331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7-27T01:33:33.905" v="53" actId="167"/>
          <ac:picMkLst>
            <pc:docMk/>
            <pc:sldMk cId="2782105441" sldId="284"/>
            <ac:picMk id="5" creationId="{56434487-C3C3-C5D8-113C-FBB874E6B8C4}"/>
          </ac:picMkLst>
        </pc:picChg>
      </pc:sldChg>
      <pc:sldChg chg="addSp delSp modSp add mod">
        <pc:chgData name="DEIGHTON, KEVIN {he, him} (JSC-XI5)[Jacobs Technology, Inc.]" userId="540a3c2b-b1ab-4f28-a3d4-273661ce6eb6" providerId="ADAL" clId="{98C2303F-C812-4ACB-AA03-219EFDB61A4D}" dt="2023-07-27T01:37:10.224" v="126"/>
        <pc:sldMkLst>
          <pc:docMk/>
          <pc:sldMk cId="1007963234" sldId="285"/>
        </pc:sldMkLst>
        <pc:spChg chg="add del mod">
          <ac:chgData name="DEIGHTON, KEVIN {he, him} (JSC-XI5)[Jacobs Technology, Inc.]" userId="540a3c2b-b1ab-4f28-a3d4-273661ce6eb6" providerId="ADAL" clId="{98C2303F-C812-4ACB-AA03-219EFDB61A4D}" dt="2023-07-27T01:37:09.807" v="125" actId="478"/>
          <ac:spMkLst>
            <pc:docMk/>
            <pc:sldMk cId="1007963234" sldId="285"/>
            <ac:spMk id="6" creationId="{CE8768E8-F713-C389-EDE6-15E8D5759778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01:37:10.224" v="126"/>
          <ac:spMkLst>
            <pc:docMk/>
            <pc:sldMk cId="1007963234" sldId="285"/>
            <ac:spMk id="7" creationId="{20314131-A7B7-67BB-4DE0-C71F8BF47CF8}"/>
          </ac:spMkLst>
        </pc:spChg>
        <pc:spChg chg="del">
          <ac:chgData name="DEIGHTON, KEVIN {he, him} (JSC-XI5)[Jacobs Technology, Inc.]" userId="540a3c2b-b1ab-4f28-a3d4-273661ce6eb6" providerId="ADAL" clId="{98C2303F-C812-4ACB-AA03-219EFDB61A4D}" dt="2023-07-27T01:35:35.130" v="78" actId="478"/>
          <ac:spMkLst>
            <pc:docMk/>
            <pc:sldMk cId="1007963234" sldId="285"/>
            <ac:spMk id="47" creationId="{802B12ED-C905-5428-120A-28DECA78D27C}"/>
          </ac:spMkLst>
        </pc:spChg>
        <pc:picChg chg="del">
          <ac:chgData name="DEIGHTON, KEVIN {he, him} (JSC-XI5)[Jacobs Technology, Inc.]" userId="540a3c2b-b1ab-4f28-a3d4-273661ce6eb6" providerId="ADAL" clId="{98C2303F-C812-4ACB-AA03-219EFDB61A4D}" dt="2023-07-27T01:33:29.512" v="50" actId="478"/>
          <ac:picMkLst>
            <pc:docMk/>
            <pc:sldMk cId="1007963234" sldId="285"/>
            <ac:picMk id="4" creationId="{C25E386D-4BC7-92B5-1E8B-4004AF335F05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7-27T01:33:37.498" v="55" actId="167"/>
          <ac:picMkLst>
            <pc:docMk/>
            <pc:sldMk cId="1007963234" sldId="285"/>
            <ac:picMk id="5" creationId="{BCDDF2D0-12FA-79BF-CD6C-CB1DCC8D441E}"/>
          </ac:picMkLst>
        </pc:picChg>
      </pc:sldChg>
      <pc:sldChg chg="add del">
        <pc:chgData name="DEIGHTON, KEVIN {he, him} (JSC-XI5)[Jacobs Technology, Inc.]" userId="540a3c2b-b1ab-4f28-a3d4-273661ce6eb6" providerId="ADAL" clId="{98C2303F-C812-4ACB-AA03-219EFDB61A4D}" dt="2023-07-27T16:33:34.691" v="261" actId="47"/>
        <pc:sldMkLst>
          <pc:docMk/>
          <pc:sldMk cId="1667902819" sldId="286"/>
        </pc:sldMkLst>
      </pc:sldChg>
      <pc:sldChg chg="addSp delSp modSp add mod">
        <pc:chgData name="DEIGHTON, KEVIN {he, him} (JSC-XI5)[Jacobs Technology, Inc.]" userId="540a3c2b-b1ab-4f28-a3d4-273661ce6eb6" providerId="ADAL" clId="{98C2303F-C812-4ACB-AA03-219EFDB61A4D}" dt="2023-08-03T18:59:23.596" v="8279" actId="20577"/>
        <pc:sldMkLst>
          <pc:docMk/>
          <pc:sldMk cId="1642930669" sldId="287"/>
        </pc:sldMkLst>
        <pc:spChg chg="mod">
          <ac:chgData name="DEIGHTON, KEVIN {he, him} (JSC-XI5)[Jacobs Technology, Inc.]" userId="540a3c2b-b1ab-4f28-a3d4-273661ce6eb6" providerId="ADAL" clId="{98C2303F-C812-4ACB-AA03-219EFDB61A4D}" dt="2023-08-03T18:59:23.596" v="8279" actId="20577"/>
          <ac:spMkLst>
            <pc:docMk/>
            <pc:sldMk cId="1642930669" sldId="287"/>
            <ac:spMk id="6" creationId="{18F2B0F4-A8CB-E0F6-3100-37102D651ED6}"/>
          </ac:spMkLst>
        </pc:spChg>
        <pc:spChg chg="mod">
          <ac:chgData name="DEIGHTON, KEVIN {he, him} (JSC-XI5)[Jacobs Technology, Inc.]" userId="540a3c2b-b1ab-4f28-a3d4-273661ce6eb6" providerId="ADAL" clId="{98C2303F-C812-4ACB-AA03-219EFDB61A4D}" dt="2023-08-03T18:59:00.262" v="8234" actId="1076"/>
          <ac:spMkLst>
            <pc:docMk/>
            <pc:sldMk cId="1642930669" sldId="287"/>
            <ac:spMk id="8" creationId="{D4448F96-71E9-8F1D-B919-F66A79930327}"/>
          </ac:spMkLst>
        </pc:spChg>
        <pc:spChg chg="del">
          <ac:chgData name="DEIGHTON, KEVIN {he, him} (JSC-XI5)[Jacobs Technology, Inc.]" userId="540a3c2b-b1ab-4f28-a3d4-273661ce6eb6" providerId="ADAL" clId="{98C2303F-C812-4ACB-AA03-219EFDB61A4D}" dt="2023-08-03T18:56:15.589" v="8177" actId="478"/>
          <ac:spMkLst>
            <pc:docMk/>
            <pc:sldMk cId="1642930669" sldId="287"/>
            <ac:spMk id="9" creationId="{7D388B3C-7795-2968-2CEC-29AFE835EB54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8-03T18:58:01.171" v="8227" actId="478"/>
          <ac:spMkLst>
            <pc:docMk/>
            <pc:sldMk cId="1642930669" sldId="287"/>
            <ac:spMk id="11" creationId="{5AFBABE0-10EE-CFA9-CAC0-17ADAF243450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3T18:58:56.673" v="8233" actId="1582"/>
          <ac:spMkLst>
            <pc:docMk/>
            <pc:sldMk cId="1642930669" sldId="287"/>
            <ac:spMk id="12" creationId="{58575B0B-C3B4-D528-025B-097715D17022}"/>
          </ac:spMkLst>
        </pc:spChg>
        <pc:picChg chg="del">
          <ac:chgData name="DEIGHTON, KEVIN {he, him} (JSC-XI5)[Jacobs Technology, Inc.]" userId="540a3c2b-b1ab-4f28-a3d4-273661ce6eb6" providerId="ADAL" clId="{98C2303F-C812-4ACB-AA03-219EFDB61A4D}" dt="2023-08-03T18:56:00.093" v="8172" actId="478"/>
          <ac:picMkLst>
            <pc:docMk/>
            <pc:sldMk cId="1642930669" sldId="287"/>
            <ac:picMk id="7" creationId="{A802FF8C-05DE-7168-C6CD-4EC4DBB919AA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8-03T18:56:08.660" v="8176" actId="167"/>
          <ac:picMkLst>
            <pc:docMk/>
            <pc:sldMk cId="1642930669" sldId="287"/>
            <ac:picMk id="10" creationId="{73018C84-61F2-8A41-AC5E-F2540C346063}"/>
          </ac:picMkLst>
        </pc:picChg>
        <pc:cxnChg chg="del mod">
          <ac:chgData name="DEIGHTON, KEVIN {he, him} (JSC-XI5)[Jacobs Technology, Inc.]" userId="540a3c2b-b1ab-4f28-a3d4-273661ce6eb6" providerId="ADAL" clId="{98C2303F-C812-4ACB-AA03-219EFDB61A4D}" dt="2023-08-03T18:56:15.589" v="8177" actId="478"/>
          <ac:cxnSpMkLst>
            <pc:docMk/>
            <pc:sldMk cId="1642930669" sldId="287"/>
            <ac:cxnSpMk id="13" creationId="{EC08E9E5-75B0-6738-B1C9-78351EA968E9}"/>
          </ac:cxnSpMkLst>
        </pc:cxnChg>
      </pc:sldChg>
      <pc:sldChg chg="addSp delSp modSp add del mod">
        <pc:chgData name="DEIGHTON, KEVIN {he, him} (JSC-XI5)[Jacobs Technology, Inc.]" userId="540a3c2b-b1ab-4f28-a3d4-273661ce6eb6" providerId="ADAL" clId="{98C2303F-C812-4ACB-AA03-219EFDB61A4D}" dt="2023-07-31T19:03:12.066" v="4086" actId="2696"/>
        <pc:sldMkLst>
          <pc:docMk/>
          <pc:sldMk cId="3897430779" sldId="287"/>
        </pc:sldMkLst>
        <pc:spChg chg="add del mod">
          <ac:chgData name="DEIGHTON, KEVIN {he, him} (JSC-XI5)[Jacobs Technology, Inc.]" userId="540a3c2b-b1ab-4f28-a3d4-273661ce6eb6" providerId="ADAL" clId="{98C2303F-C812-4ACB-AA03-219EFDB61A4D}" dt="2023-07-27T18:38:10.740" v="319" actId="478"/>
          <ac:spMkLst>
            <pc:docMk/>
            <pc:sldMk cId="3897430779" sldId="287"/>
            <ac:spMk id="4" creationId="{44DA6D46-364B-1FDD-30EE-B79C74296C30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18:38:08.320" v="318"/>
          <ac:spMkLst>
            <pc:docMk/>
            <pc:sldMk cId="3897430779" sldId="287"/>
            <ac:spMk id="6" creationId="{18F2B0F4-A8CB-E0F6-3100-37102D651ED6}"/>
          </ac:spMkLst>
        </pc:spChg>
      </pc:sldChg>
      <pc:sldChg chg="modSp add mod">
        <pc:chgData name="DEIGHTON, KEVIN {he, him} (JSC-XI5)[Jacobs Technology, Inc.]" userId="540a3c2b-b1ab-4f28-a3d4-273661ce6eb6" providerId="ADAL" clId="{98C2303F-C812-4ACB-AA03-219EFDB61A4D}" dt="2023-07-31T20:38:29.202" v="5441" actId="20577"/>
        <pc:sldMkLst>
          <pc:docMk/>
          <pc:sldMk cId="1501485068" sldId="288"/>
        </pc:sldMkLst>
        <pc:spChg chg="mod">
          <ac:chgData name="DEIGHTON, KEVIN {he, him} (JSC-XI5)[Jacobs Technology, Inc.]" userId="540a3c2b-b1ab-4f28-a3d4-273661ce6eb6" providerId="ADAL" clId="{98C2303F-C812-4ACB-AA03-219EFDB61A4D}" dt="2023-07-31T20:38:29.202" v="5441" actId="20577"/>
          <ac:spMkLst>
            <pc:docMk/>
            <pc:sldMk cId="1501485068" sldId="288"/>
            <ac:spMk id="2" creationId="{BE7A6106-8F54-432A-BB9E-F2A23A70A0EE}"/>
          </ac:spMkLst>
        </pc:spChg>
      </pc:sldChg>
      <pc:sldChg chg="add del">
        <pc:chgData name="DEIGHTON, KEVIN {he, him} (JSC-XI5)[Jacobs Technology, Inc.]" userId="540a3c2b-b1ab-4f28-a3d4-273661ce6eb6" providerId="ADAL" clId="{98C2303F-C812-4ACB-AA03-219EFDB61A4D}" dt="2023-07-31T19:03:12.066" v="4086" actId="2696"/>
        <pc:sldMkLst>
          <pc:docMk/>
          <pc:sldMk cId="3522756072" sldId="288"/>
        </pc:sldMkLst>
      </pc:sldChg>
      <pc:sldChg chg="add">
        <pc:chgData name="DEIGHTON, KEVIN {he, him} (JSC-XI5)[Jacobs Technology, Inc.]" userId="540a3c2b-b1ab-4f28-a3d4-273661ce6eb6" providerId="ADAL" clId="{98C2303F-C812-4ACB-AA03-219EFDB61A4D}" dt="2023-07-27T01:20:02.213" v="4"/>
        <pc:sldMkLst>
          <pc:docMk/>
          <pc:sldMk cId="3333602094" sldId="289"/>
        </pc:sldMkLst>
      </pc:sldChg>
      <pc:sldChg chg="add">
        <pc:chgData name="DEIGHTON, KEVIN {he, him} (JSC-XI5)[Jacobs Technology, Inc.]" userId="540a3c2b-b1ab-4f28-a3d4-273661ce6eb6" providerId="ADAL" clId="{98C2303F-C812-4ACB-AA03-219EFDB61A4D}" dt="2023-07-27T01:20:02.213" v="4"/>
        <pc:sldMkLst>
          <pc:docMk/>
          <pc:sldMk cId="2130528434" sldId="290"/>
        </pc:sldMkLst>
      </pc:sldChg>
      <pc:sldChg chg="add">
        <pc:chgData name="DEIGHTON, KEVIN {he, him} (JSC-XI5)[Jacobs Technology, Inc.]" userId="540a3c2b-b1ab-4f28-a3d4-273661ce6eb6" providerId="ADAL" clId="{98C2303F-C812-4ACB-AA03-219EFDB61A4D}" dt="2023-07-31T19:03:16.969" v="4087"/>
        <pc:sldMkLst>
          <pc:docMk/>
          <pc:sldMk cId="534055912" sldId="291"/>
        </pc:sldMkLst>
      </pc:sldChg>
      <pc:sldChg chg="modSp add del mod">
        <pc:chgData name="DEIGHTON, KEVIN {he, him} (JSC-XI5)[Jacobs Technology, Inc.]" userId="540a3c2b-b1ab-4f28-a3d4-273661ce6eb6" providerId="ADAL" clId="{98C2303F-C812-4ACB-AA03-219EFDB61A4D}" dt="2023-07-31T19:03:12.066" v="4086" actId="2696"/>
        <pc:sldMkLst>
          <pc:docMk/>
          <pc:sldMk cId="2953059185" sldId="291"/>
        </pc:sldMkLst>
        <pc:spChg chg="mod">
          <ac:chgData name="DEIGHTON, KEVIN {he, him} (JSC-XI5)[Jacobs Technology, Inc.]" userId="540a3c2b-b1ab-4f28-a3d4-273661ce6eb6" providerId="ADAL" clId="{98C2303F-C812-4ACB-AA03-219EFDB61A4D}" dt="2023-07-27T18:41:20.650" v="408" actId="20577"/>
          <ac:spMkLst>
            <pc:docMk/>
            <pc:sldMk cId="2953059185" sldId="291"/>
            <ac:spMk id="2" creationId="{514BFCDA-CDD5-7C7C-EEAE-8F055F4B12BB}"/>
          </ac:spMkLst>
        </pc:spChg>
        <pc:spChg chg="mod">
          <ac:chgData name="DEIGHTON, KEVIN {he, him} (JSC-XI5)[Jacobs Technology, Inc.]" userId="540a3c2b-b1ab-4f28-a3d4-273661ce6eb6" providerId="ADAL" clId="{98C2303F-C812-4ACB-AA03-219EFDB61A4D}" dt="2023-07-27T18:38:00.977" v="315" actId="122"/>
          <ac:spMkLst>
            <pc:docMk/>
            <pc:sldMk cId="2953059185" sldId="291"/>
            <ac:spMk id="13" creationId="{90B8F435-0B35-B77C-2C64-3D46ACFC2499}"/>
          </ac:spMkLst>
        </pc:spChg>
      </pc:sldChg>
      <pc:sldChg chg="add del">
        <pc:chgData name="DEIGHTON, KEVIN {he, him} (JSC-XI5)[Jacobs Technology, Inc.]" userId="540a3c2b-b1ab-4f28-a3d4-273661ce6eb6" providerId="ADAL" clId="{98C2303F-C812-4ACB-AA03-219EFDB61A4D}" dt="2023-07-31T15:58:05.627" v="2112" actId="2696"/>
        <pc:sldMkLst>
          <pc:docMk/>
          <pc:sldMk cId="991613618" sldId="292"/>
        </pc:sldMkLst>
      </pc:sldChg>
      <pc:sldChg chg="add del">
        <pc:chgData name="DEIGHTON, KEVIN {he, him} (JSC-XI5)[Jacobs Technology, Inc.]" userId="540a3c2b-b1ab-4f28-a3d4-273661ce6eb6" providerId="ADAL" clId="{98C2303F-C812-4ACB-AA03-219EFDB61A4D}" dt="2023-07-31T16:03:05.099" v="2168" actId="47"/>
        <pc:sldMkLst>
          <pc:docMk/>
          <pc:sldMk cId="1046299869" sldId="292"/>
        </pc:sldMkLst>
      </pc:sldChg>
      <pc:sldChg chg="addSp delSp modSp add del mod">
        <pc:chgData name="DEIGHTON, KEVIN {he, him} (JSC-XI5)[Jacobs Technology, Inc.]" userId="540a3c2b-b1ab-4f28-a3d4-273661ce6eb6" providerId="ADAL" clId="{98C2303F-C812-4ACB-AA03-219EFDB61A4D}" dt="2023-07-31T20:36:21.943" v="5423" actId="47"/>
        <pc:sldMkLst>
          <pc:docMk/>
          <pc:sldMk cId="449583295" sldId="293"/>
        </pc:sldMkLst>
        <pc:picChg chg="add del mod">
          <ac:chgData name="DEIGHTON, KEVIN {he, him} (JSC-XI5)[Jacobs Technology, Inc.]" userId="540a3c2b-b1ab-4f28-a3d4-273661ce6eb6" providerId="ADAL" clId="{98C2303F-C812-4ACB-AA03-219EFDB61A4D}" dt="2023-07-31T16:01:51.797" v="2151" actId="21"/>
          <ac:picMkLst>
            <pc:docMk/>
            <pc:sldMk cId="449583295" sldId="293"/>
            <ac:picMk id="2" creationId="{FE48ED23-D1DE-DF06-92CF-7F21DB327943}"/>
          </ac:picMkLst>
        </pc:picChg>
        <pc:picChg chg="mod">
          <ac:chgData name="DEIGHTON, KEVIN {he, him} (JSC-XI5)[Jacobs Technology, Inc.]" userId="540a3c2b-b1ab-4f28-a3d4-273661ce6eb6" providerId="ADAL" clId="{98C2303F-C812-4ACB-AA03-219EFDB61A4D}" dt="2023-07-31T15:58:45.838" v="2122" actId="1037"/>
          <ac:picMkLst>
            <pc:docMk/>
            <pc:sldMk cId="449583295" sldId="293"/>
            <ac:picMk id="7" creationId="{BE3BF813-4F74-693B-AAC7-50FF69C8AD55}"/>
          </ac:picMkLst>
        </pc:picChg>
      </pc:sldChg>
      <pc:sldChg chg="add del">
        <pc:chgData name="DEIGHTON, KEVIN {he, him} (JSC-XI5)[Jacobs Technology, Inc.]" userId="540a3c2b-b1ab-4f28-a3d4-273661ce6eb6" providerId="ADAL" clId="{98C2303F-C812-4ACB-AA03-219EFDB61A4D}" dt="2023-07-31T15:58:05.627" v="2112" actId="2696"/>
        <pc:sldMkLst>
          <pc:docMk/>
          <pc:sldMk cId="1826139593" sldId="293"/>
        </pc:sldMkLst>
      </pc:sldChg>
      <pc:sldChg chg="modSp add del mod">
        <pc:chgData name="DEIGHTON, KEVIN {he, him} (JSC-XI5)[Jacobs Technology, Inc.]" userId="540a3c2b-b1ab-4f28-a3d4-273661ce6eb6" providerId="ADAL" clId="{98C2303F-C812-4ACB-AA03-219EFDB61A4D}" dt="2023-07-31T16:03:00.965" v="2167" actId="47"/>
        <pc:sldMkLst>
          <pc:docMk/>
          <pc:sldMk cId="1121518766" sldId="294"/>
        </pc:sldMkLst>
        <pc:spChg chg="mod">
          <ac:chgData name="DEIGHTON, KEVIN {he, him} (JSC-XI5)[Jacobs Technology, Inc.]" userId="540a3c2b-b1ab-4f28-a3d4-273661ce6eb6" providerId="ADAL" clId="{98C2303F-C812-4ACB-AA03-219EFDB61A4D}" dt="2023-07-31T15:58:29.621" v="2118" actId="20577"/>
          <ac:spMkLst>
            <pc:docMk/>
            <pc:sldMk cId="1121518766" sldId="294"/>
            <ac:spMk id="2" creationId="{BE7A6106-8F54-432A-BB9E-F2A23A70A0EE}"/>
          </ac:spMkLst>
        </pc:spChg>
      </pc:sldChg>
      <pc:sldChg chg="add del">
        <pc:chgData name="DEIGHTON, KEVIN {he, him} (JSC-XI5)[Jacobs Technology, Inc.]" userId="540a3c2b-b1ab-4f28-a3d4-273661ce6eb6" providerId="ADAL" clId="{98C2303F-C812-4ACB-AA03-219EFDB61A4D}" dt="2023-07-27T01:24:53.033" v="6"/>
        <pc:sldMkLst>
          <pc:docMk/>
          <pc:sldMk cId="2417496353" sldId="294"/>
        </pc:sldMkLst>
      </pc:sldChg>
      <pc:sldChg chg="addSp modSp new del mod">
        <pc:chgData name="DEIGHTON, KEVIN {he, him} (JSC-XI5)[Jacobs Technology, Inc.]" userId="540a3c2b-b1ab-4f28-a3d4-273661ce6eb6" providerId="ADAL" clId="{98C2303F-C812-4ACB-AA03-219EFDB61A4D}" dt="2023-07-31T19:03:12.066" v="4086" actId="2696"/>
        <pc:sldMkLst>
          <pc:docMk/>
          <pc:sldMk cId="589533736" sldId="295"/>
        </pc:sldMkLst>
        <pc:spChg chg="mod">
          <ac:chgData name="DEIGHTON, KEVIN {he, him} (JSC-XI5)[Jacobs Technology, Inc.]" userId="540a3c2b-b1ab-4f28-a3d4-273661ce6eb6" providerId="ADAL" clId="{98C2303F-C812-4ACB-AA03-219EFDB61A4D}" dt="2023-07-27T18:41:25.538" v="411" actId="20577"/>
          <ac:spMkLst>
            <pc:docMk/>
            <pc:sldMk cId="589533736" sldId="295"/>
            <ac:spMk id="2" creationId="{30B6C399-C9F8-C611-6670-DF25BF8F049A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19:01:16.310" v="629" actId="1076"/>
          <ac:spMkLst>
            <pc:docMk/>
            <pc:sldMk cId="589533736" sldId="295"/>
            <ac:spMk id="8" creationId="{7DB0A909-9B74-DEE1-3DAF-32EBCC8817B0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01:58:08.816" v="260" actId="693"/>
          <ac:spMkLst>
            <pc:docMk/>
            <pc:sldMk cId="589533736" sldId="295"/>
            <ac:spMk id="9" creationId="{382066B4-9610-D012-CEFF-11B4AE2AAA95}"/>
          </ac:spMkLst>
        </pc:spChg>
        <pc:picChg chg="add mod">
          <ac:chgData name="DEIGHTON, KEVIN {he, him} (JSC-XI5)[Jacobs Technology, Inc.]" userId="540a3c2b-b1ab-4f28-a3d4-273661ce6eb6" providerId="ADAL" clId="{98C2303F-C812-4ACB-AA03-219EFDB61A4D}" dt="2023-07-27T01:56:22.495" v="163" actId="1076"/>
          <ac:picMkLst>
            <pc:docMk/>
            <pc:sldMk cId="589533736" sldId="295"/>
            <ac:picMk id="5" creationId="{58D1AD72-F087-8E87-CE1C-4D19C25AFAF7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27T01:56:53.725" v="167" actId="1076"/>
          <ac:picMkLst>
            <pc:docMk/>
            <pc:sldMk cId="589533736" sldId="295"/>
            <ac:picMk id="7" creationId="{29EB1655-9BB4-6710-B2FB-E0DF2BC01CF3}"/>
          </ac:picMkLst>
        </pc:picChg>
      </pc:sldChg>
      <pc:sldChg chg="add">
        <pc:chgData name="DEIGHTON, KEVIN {he, him} (JSC-XI5)[Jacobs Technology, Inc.]" userId="540a3c2b-b1ab-4f28-a3d4-273661ce6eb6" providerId="ADAL" clId="{98C2303F-C812-4ACB-AA03-219EFDB61A4D}" dt="2023-07-31T19:03:16.969" v="4087"/>
        <pc:sldMkLst>
          <pc:docMk/>
          <pc:sldMk cId="2850622691" sldId="295"/>
        </pc:sldMkLst>
      </pc:sldChg>
      <pc:sldChg chg="add">
        <pc:chgData name="DEIGHTON, KEVIN {he, him} (JSC-XI5)[Jacobs Technology, Inc.]" userId="540a3c2b-b1ab-4f28-a3d4-273661ce6eb6" providerId="ADAL" clId="{98C2303F-C812-4ACB-AA03-219EFDB61A4D}" dt="2023-07-31T19:03:16.969" v="4087"/>
        <pc:sldMkLst>
          <pc:docMk/>
          <pc:sldMk cId="2811142668" sldId="296"/>
        </pc:sldMkLst>
      </pc:sldChg>
      <pc:sldChg chg="addSp delSp modSp new del mod">
        <pc:chgData name="DEIGHTON, KEVIN {he, him} (JSC-XI5)[Jacobs Technology, Inc.]" userId="540a3c2b-b1ab-4f28-a3d4-273661ce6eb6" providerId="ADAL" clId="{98C2303F-C812-4ACB-AA03-219EFDB61A4D}" dt="2023-07-31T19:03:12.066" v="4086" actId="2696"/>
        <pc:sldMkLst>
          <pc:docMk/>
          <pc:sldMk cId="2843360693" sldId="296"/>
        </pc:sldMkLst>
        <pc:spChg chg="mod">
          <ac:chgData name="DEIGHTON, KEVIN {he, him} (JSC-XI5)[Jacobs Technology, Inc.]" userId="540a3c2b-b1ab-4f28-a3d4-273661ce6eb6" providerId="ADAL" clId="{98C2303F-C812-4ACB-AA03-219EFDB61A4D}" dt="2023-07-27T19:03:16.267" v="633" actId="403"/>
          <ac:spMkLst>
            <pc:docMk/>
            <pc:sldMk cId="2843360693" sldId="296"/>
            <ac:spMk id="2" creationId="{C507D701-5BF1-2B64-ACE1-22249619AA11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27T18:48:11.229" v="590" actId="478"/>
          <ac:spMkLst>
            <pc:docMk/>
            <pc:sldMk cId="2843360693" sldId="296"/>
            <ac:spMk id="5" creationId="{AD181400-8AAC-DBCB-BB30-7DAB7BD170B4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27T18:48:11.229" v="590" actId="478"/>
          <ac:spMkLst>
            <pc:docMk/>
            <pc:sldMk cId="2843360693" sldId="296"/>
            <ac:spMk id="6" creationId="{85850139-78C5-E98D-28BE-19C0743C4F55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27T18:48:11.229" v="590" actId="478"/>
          <ac:spMkLst>
            <pc:docMk/>
            <pc:sldMk cId="2843360693" sldId="296"/>
            <ac:spMk id="18" creationId="{C6D3FB22-360E-2454-1EDF-BADD56282041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19:01:05.169" v="624" actId="1076"/>
          <ac:spMkLst>
            <pc:docMk/>
            <pc:sldMk cId="2843360693" sldId="296"/>
            <ac:spMk id="21" creationId="{447C4CE8-EEFD-05E7-2B1B-DDC3F906CDE6}"/>
          </ac:spMkLst>
        </pc:spChg>
        <pc:picChg chg="add del mod">
          <ac:chgData name="DEIGHTON, KEVIN {he, him} (JSC-XI5)[Jacobs Technology, Inc.]" userId="540a3c2b-b1ab-4f28-a3d4-273661ce6eb6" providerId="ADAL" clId="{98C2303F-C812-4ACB-AA03-219EFDB61A4D}" dt="2023-07-27T18:48:05.017" v="588" actId="478"/>
          <ac:picMkLst>
            <pc:docMk/>
            <pc:sldMk cId="2843360693" sldId="296"/>
            <ac:picMk id="4" creationId="{FB2EF6A0-50D4-661D-2B66-C2FEF4A6C688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27T18:55:38.821" v="598" actId="1076"/>
          <ac:picMkLst>
            <pc:docMk/>
            <pc:sldMk cId="2843360693" sldId="296"/>
            <ac:picMk id="19" creationId="{D39D2F03-5152-34E9-9C3E-A7150F767A0E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27T18:55:38.821" v="598" actId="1076"/>
          <ac:picMkLst>
            <pc:docMk/>
            <pc:sldMk cId="2843360693" sldId="296"/>
            <ac:picMk id="20" creationId="{12D83565-92AA-57CF-9BE3-F8A20961CF92}"/>
          </ac:picMkLst>
        </pc:picChg>
        <pc:cxnChg chg="add del mod">
          <ac:chgData name="DEIGHTON, KEVIN {he, him} (JSC-XI5)[Jacobs Technology, Inc.]" userId="540a3c2b-b1ab-4f28-a3d4-273661ce6eb6" providerId="ADAL" clId="{98C2303F-C812-4ACB-AA03-219EFDB61A4D}" dt="2023-07-27T18:48:11.229" v="590" actId="478"/>
          <ac:cxnSpMkLst>
            <pc:docMk/>
            <pc:sldMk cId="2843360693" sldId="296"/>
            <ac:cxnSpMk id="8" creationId="{3F9D1B51-FD15-EF35-3218-D1FC69010481}"/>
          </ac:cxnSpMkLst>
        </pc:cxnChg>
        <pc:cxnChg chg="add del mod">
          <ac:chgData name="DEIGHTON, KEVIN {he, him} (JSC-XI5)[Jacobs Technology, Inc.]" userId="540a3c2b-b1ab-4f28-a3d4-273661ce6eb6" providerId="ADAL" clId="{98C2303F-C812-4ACB-AA03-219EFDB61A4D}" dt="2023-07-27T18:48:11.229" v="590" actId="478"/>
          <ac:cxnSpMkLst>
            <pc:docMk/>
            <pc:sldMk cId="2843360693" sldId="296"/>
            <ac:cxnSpMk id="9" creationId="{01E6FAC3-2869-2ACE-0610-B82908E666FF}"/>
          </ac:cxnSpMkLst>
        </pc:cxnChg>
        <pc:cxnChg chg="add del mod">
          <ac:chgData name="DEIGHTON, KEVIN {he, him} (JSC-XI5)[Jacobs Technology, Inc.]" userId="540a3c2b-b1ab-4f28-a3d4-273661ce6eb6" providerId="ADAL" clId="{98C2303F-C812-4ACB-AA03-219EFDB61A4D}" dt="2023-07-27T18:48:11.229" v="590" actId="478"/>
          <ac:cxnSpMkLst>
            <pc:docMk/>
            <pc:sldMk cId="2843360693" sldId="296"/>
            <ac:cxnSpMk id="10" creationId="{EBAB1DC3-8099-4A4A-69A3-48C45CBEEC15}"/>
          </ac:cxnSpMkLst>
        </pc:cxnChg>
        <pc:cxnChg chg="add del mod">
          <ac:chgData name="DEIGHTON, KEVIN {he, him} (JSC-XI5)[Jacobs Technology, Inc.]" userId="540a3c2b-b1ab-4f28-a3d4-273661ce6eb6" providerId="ADAL" clId="{98C2303F-C812-4ACB-AA03-219EFDB61A4D}" dt="2023-07-27T18:48:11.229" v="590" actId="478"/>
          <ac:cxnSpMkLst>
            <pc:docMk/>
            <pc:sldMk cId="2843360693" sldId="296"/>
            <ac:cxnSpMk id="11" creationId="{4B1D6604-4904-F3B2-FC2B-6B201FE4F0B5}"/>
          </ac:cxnSpMkLst>
        </pc:cxnChg>
      </pc:sldChg>
      <pc:sldChg chg="addSp modSp new del mod">
        <pc:chgData name="DEIGHTON, KEVIN {he, him} (JSC-XI5)[Jacobs Technology, Inc.]" userId="540a3c2b-b1ab-4f28-a3d4-273661ce6eb6" providerId="ADAL" clId="{98C2303F-C812-4ACB-AA03-219EFDB61A4D}" dt="2023-07-31T19:03:12.066" v="4086" actId="2696"/>
        <pc:sldMkLst>
          <pc:docMk/>
          <pc:sldMk cId="3548461529" sldId="297"/>
        </pc:sldMkLst>
        <pc:spChg chg="mod">
          <ac:chgData name="DEIGHTON, KEVIN {he, him} (JSC-XI5)[Jacobs Technology, Inc.]" userId="540a3c2b-b1ab-4f28-a3d4-273661ce6eb6" providerId="ADAL" clId="{98C2303F-C812-4ACB-AA03-219EFDB61A4D}" dt="2023-07-27T19:03:47.187" v="639" actId="20577"/>
          <ac:spMkLst>
            <pc:docMk/>
            <pc:sldMk cId="3548461529" sldId="297"/>
            <ac:spMk id="2" creationId="{ACE7CE79-C549-59FF-FB07-353D763A1850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19:06:21.823" v="812" actId="1076"/>
          <ac:spMkLst>
            <pc:docMk/>
            <pc:sldMk cId="3548461529" sldId="297"/>
            <ac:spMk id="5" creationId="{B3D48C77-63E6-55D5-AD37-C8D622E7F931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19:06:24.728" v="813" actId="1076"/>
          <ac:spMkLst>
            <pc:docMk/>
            <pc:sldMk cId="3548461529" sldId="297"/>
            <ac:spMk id="6" creationId="{2E1081F5-C295-CE02-41DB-F9ABDA4312BB}"/>
          </ac:spMkLst>
        </pc:spChg>
        <pc:picChg chg="add mod">
          <ac:chgData name="DEIGHTON, KEVIN {he, him} (JSC-XI5)[Jacobs Technology, Inc.]" userId="540a3c2b-b1ab-4f28-a3d4-273661ce6eb6" providerId="ADAL" clId="{98C2303F-C812-4ACB-AA03-219EFDB61A4D}" dt="2023-07-27T19:04:02.210" v="657" actId="14100"/>
          <ac:picMkLst>
            <pc:docMk/>
            <pc:sldMk cId="3548461529" sldId="297"/>
            <ac:picMk id="4" creationId="{DC136B65-A76D-32FB-3EC4-35ADAC708EBE}"/>
          </ac:picMkLst>
        </pc:picChg>
        <pc:cxnChg chg="add mod">
          <ac:chgData name="DEIGHTON, KEVIN {he, him} (JSC-XI5)[Jacobs Technology, Inc.]" userId="540a3c2b-b1ab-4f28-a3d4-273661ce6eb6" providerId="ADAL" clId="{98C2303F-C812-4ACB-AA03-219EFDB61A4D}" dt="2023-07-27T19:06:45.227" v="817" actId="208"/>
          <ac:cxnSpMkLst>
            <pc:docMk/>
            <pc:sldMk cId="3548461529" sldId="297"/>
            <ac:cxnSpMk id="7" creationId="{5E936997-300F-7CC6-D70B-341B402A6101}"/>
          </ac:cxnSpMkLst>
        </pc:cxnChg>
      </pc:sldChg>
      <pc:sldChg chg="add">
        <pc:chgData name="DEIGHTON, KEVIN {he, him} (JSC-XI5)[Jacobs Technology, Inc.]" userId="540a3c2b-b1ab-4f28-a3d4-273661ce6eb6" providerId="ADAL" clId="{98C2303F-C812-4ACB-AA03-219EFDB61A4D}" dt="2023-07-31T19:03:16.969" v="4087"/>
        <pc:sldMkLst>
          <pc:docMk/>
          <pc:sldMk cId="4213051325" sldId="297"/>
        </pc:sldMkLst>
      </pc:sldChg>
      <pc:sldChg chg="modSp add mod">
        <pc:chgData name="DEIGHTON, KEVIN {he, him} (JSC-XI5)[Jacobs Technology, Inc.]" userId="540a3c2b-b1ab-4f28-a3d4-273661ce6eb6" providerId="ADAL" clId="{98C2303F-C812-4ACB-AA03-219EFDB61A4D}" dt="2023-08-03T19:01:00.074" v="8411" actId="20577"/>
        <pc:sldMkLst>
          <pc:docMk/>
          <pc:sldMk cId="3470344061" sldId="298"/>
        </pc:sldMkLst>
        <pc:spChg chg="mod">
          <ac:chgData name="DEIGHTON, KEVIN {he, him} (JSC-XI5)[Jacobs Technology, Inc.]" userId="540a3c2b-b1ab-4f28-a3d4-273661ce6eb6" providerId="ADAL" clId="{98C2303F-C812-4ACB-AA03-219EFDB61A4D}" dt="2023-08-03T19:00:03.971" v="8294" actId="1076"/>
          <ac:spMkLst>
            <pc:docMk/>
            <pc:sldMk cId="3470344061" sldId="298"/>
            <ac:spMk id="4" creationId="{DAF569CA-3DED-7C33-0810-E6758FAD6B32}"/>
          </ac:spMkLst>
        </pc:spChg>
        <pc:spChg chg="mod">
          <ac:chgData name="DEIGHTON, KEVIN {he, him} (JSC-XI5)[Jacobs Technology, Inc.]" userId="540a3c2b-b1ab-4f28-a3d4-273661ce6eb6" providerId="ADAL" clId="{98C2303F-C812-4ACB-AA03-219EFDB61A4D}" dt="2023-08-03T19:01:00.074" v="8411" actId="20577"/>
          <ac:spMkLst>
            <pc:docMk/>
            <pc:sldMk cId="3470344061" sldId="298"/>
            <ac:spMk id="25" creationId="{6F67518A-3643-AA6F-7065-8F93B3D965CB}"/>
          </ac:spMkLst>
        </pc:spChg>
      </pc:sldChg>
      <pc:sldChg chg="addSp delSp modSp new del mod modClrScheme chgLayout">
        <pc:chgData name="DEIGHTON, KEVIN {he, him} (JSC-XI5)[Jacobs Technology, Inc.]" userId="540a3c2b-b1ab-4f28-a3d4-273661ce6eb6" providerId="ADAL" clId="{98C2303F-C812-4ACB-AA03-219EFDB61A4D}" dt="2023-07-31T19:03:12.066" v="4086" actId="2696"/>
        <pc:sldMkLst>
          <pc:docMk/>
          <pc:sldMk cId="3568369686" sldId="298"/>
        </pc:sldMkLst>
        <pc:spChg chg="mod ord">
          <ac:chgData name="DEIGHTON, KEVIN {he, him} (JSC-XI5)[Jacobs Technology, Inc.]" userId="540a3c2b-b1ab-4f28-a3d4-273661ce6eb6" providerId="ADAL" clId="{98C2303F-C812-4ACB-AA03-219EFDB61A4D}" dt="2023-07-27T19:48:42.125" v="1415" actId="700"/>
          <ac:spMkLst>
            <pc:docMk/>
            <pc:sldMk cId="3568369686" sldId="298"/>
            <ac:spMk id="2" creationId="{8D6B1C34-E02E-139C-BD70-D5B240DE13BB}"/>
          </ac:spMkLst>
        </pc:spChg>
        <pc:spChg chg="mod ord">
          <ac:chgData name="DEIGHTON, KEVIN {he, him} (JSC-XI5)[Jacobs Technology, Inc.]" userId="540a3c2b-b1ab-4f28-a3d4-273661ce6eb6" providerId="ADAL" clId="{98C2303F-C812-4ACB-AA03-219EFDB61A4D}" dt="2023-07-27T19:48:42.125" v="1415" actId="700"/>
          <ac:spMkLst>
            <pc:docMk/>
            <pc:sldMk cId="3568369686" sldId="298"/>
            <ac:spMk id="3" creationId="{B44F1E71-2F3D-7A3A-9182-B6F3D53EE9DE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7:35:44.762" v="3467" actId="1038"/>
          <ac:spMkLst>
            <pc:docMk/>
            <pc:sldMk cId="3568369686" sldId="298"/>
            <ac:spMk id="4" creationId="{DAF569CA-3DED-7C33-0810-E6758FAD6B32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27T19:34:42.301" v="870" actId="478"/>
          <ac:spMkLst>
            <pc:docMk/>
            <pc:sldMk cId="3568369686" sldId="298"/>
            <ac:spMk id="6" creationId="{97288E66-5C0A-D9FF-9781-AA2309BEB0E7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31T17:36:00.537" v="3468" actId="20577"/>
          <ac:spMkLst>
            <pc:docMk/>
            <pc:sldMk cId="3568369686" sldId="298"/>
            <ac:spMk id="7" creationId="{2712345F-DBD6-4B50-2039-B6A88CCC7262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19:52:31.395" v="1628" actId="20577"/>
          <ac:spMkLst>
            <pc:docMk/>
            <pc:sldMk cId="3568369686" sldId="298"/>
            <ac:spMk id="8" creationId="{1B905698-EBCB-043F-5296-2BCF7813A73F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7:35:28.902" v="3461" actId="207"/>
          <ac:spMkLst>
            <pc:docMk/>
            <pc:sldMk cId="3568369686" sldId="298"/>
            <ac:spMk id="9" creationId="{A44D2333-2101-771C-E935-491A6A5D02A7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19:48:19.216" v="1411" actId="1076"/>
          <ac:spMkLst>
            <pc:docMk/>
            <pc:sldMk cId="3568369686" sldId="298"/>
            <ac:spMk id="17" creationId="{B6BCAC7F-F662-4BFE-8E99-99E974C1E09A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31T17:34:41.407" v="3438" actId="478"/>
          <ac:spMkLst>
            <pc:docMk/>
            <pc:sldMk cId="3568369686" sldId="298"/>
            <ac:spMk id="18" creationId="{2B80E380-A50C-E626-2F6F-A1066682ECFD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27T19:49:05.565" v="1427" actId="478"/>
          <ac:spMkLst>
            <pc:docMk/>
            <pc:sldMk cId="3568369686" sldId="298"/>
            <ac:spMk id="21" creationId="{D47EBC77-450C-82A8-8295-EC60C4D2FACF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27T19:45:16.059" v="1247" actId="478"/>
          <ac:spMkLst>
            <pc:docMk/>
            <pc:sldMk cId="3568369686" sldId="298"/>
            <ac:spMk id="22" creationId="{65FFB52A-48A3-DD19-1CA0-16E7DD0F3F6B}"/>
          </ac:spMkLst>
        </pc:spChg>
        <pc:spChg chg="add mod ord">
          <ac:chgData name="DEIGHTON, KEVIN {he, him} (JSC-XI5)[Jacobs Technology, Inc.]" userId="540a3c2b-b1ab-4f28-a3d4-273661ce6eb6" providerId="ADAL" clId="{98C2303F-C812-4ACB-AA03-219EFDB61A4D}" dt="2023-07-27T19:55:10.811" v="1735" actId="122"/>
          <ac:spMkLst>
            <pc:docMk/>
            <pc:sldMk cId="3568369686" sldId="298"/>
            <ac:spMk id="25" creationId="{6F67518A-3643-AA6F-7065-8F93B3D965CB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19:53:30.491" v="1695" actId="1037"/>
          <ac:spMkLst>
            <pc:docMk/>
            <pc:sldMk cId="3568369686" sldId="298"/>
            <ac:spMk id="26" creationId="{6EB6D20B-88C7-9CD4-0E8D-86B0B586B9C9}"/>
          </ac:spMkLst>
        </pc:spChg>
        <pc:graphicFrameChg chg="add mod">
          <ac:chgData name="DEIGHTON, KEVIN {he, him} (JSC-XI5)[Jacobs Technology, Inc.]" userId="540a3c2b-b1ab-4f28-a3d4-273661ce6eb6" providerId="ADAL" clId="{98C2303F-C812-4ACB-AA03-219EFDB61A4D}" dt="2023-07-27T19:32:42.570" v="821"/>
          <ac:graphicFrameMkLst>
            <pc:docMk/>
            <pc:sldMk cId="3568369686" sldId="298"/>
            <ac:graphicFrameMk id="4" creationId="{D31ED9C0-7AEC-FEF3-AA15-81148AD8F5DE}"/>
          </ac:graphicFrameMkLst>
        </pc:graphicFrameChg>
        <pc:picChg chg="add del mod">
          <ac:chgData name="DEIGHTON, KEVIN {he, him} (JSC-XI5)[Jacobs Technology, Inc.]" userId="540a3c2b-b1ab-4f28-a3d4-273661ce6eb6" providerId="ADAL" clId="{98C2303F-C812-4ACB-AA03-219EFDB61A4D}" dt="2023-07-27T19:39:09.593" v="1036" actId="478"/>
          <ac:picMkLst>
            <pc:docMk/>
            <pc:sldMk cId="3568369686" sldId="298"/>
            <ac:picMk id="5" creationId="{C7E65650-816C-62A8-3BD1-01A66CDDF6E8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7-27T19:48:19.216" v="1411" actId="1076"/>
          <ac:picMkLst>
            <pc:docMk/>
            <pc:sldMk cId="3568369686" sldId="298"/>
            <ac:picMk id="16" creationId="{79319EAA-A8E8-8266-F62F-59940B504240}"/>
          </ac:picMkLst>
        </pc:picChg>
        <pc:cxnChg chg="add mod">
          <ac:chgData name="DEIGHTON, KEVIN {he, him} (JSC-XI5)[Jacobs Technology, Inc.]" userId="540a3c2b-b1ab-4f28-a3d4-273661ce6eb6" providerId="ADAL" clId="{98C2303F-C812-4ACB-AA03-219EFDB61A4D}" dt="2023-07-27T19:52:31.395" v="1628" actId="20577"/>
          <ac:cxnSpMkLst>
            <pc:docMk/>
            <pc:sldMk cId="3568369686" sldId="298"/>
            <ac:cxnSpMk id="10" creationId="{E7377296-6C07-FC93-9B85-C5C7D68ACD0F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31T17:35:09.698" v="3450" actId="14100"/>
          <ac:cxnSpMkLst>
            <pc:docMk/>
            <pc:sldMk cId="3568369686" sldId="298"/>
            <ac:cxnSpMk id="13" creationId="{7317660A-88D7-87BB-9CC7-9012A5AEA3AE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27T19:48:19.216" v="1411" actId="1076"/>
          <ac:cxnSpMkLst>
            <pc:docMk/>
            <pc:sldMk cId="3568369686" sldId="298"/>
            <ac:cxnSpMk id="19" creationId="{BB454116-71BF-2AB1-793F-50EA9861B76D}"/>
          </ac:cxnSpMkLst>
        </pc:cxnChg>
        <pc:cxnChg chg="add del mod">
          <ac:chgData name="DEIGHTON, KEVIN {he, him} (JSC-XI5)[Jacobs Technology, Inc.]" userId="540a3c2b-b1ab-4f28-a3d4-273661ce6eb6" providerId="ADAL" clId="{98C2303F-C812-4ACB-AA03-219EFDB61A4D}" dt="2023-07-27T19:45:16.059" v="1247" actId="478"/>
          <ac:cxnSpMkLst>
            <pc:docMk/>
            <pc:sldMk cId="3568369686" sldId="298"/>
            <ac:cxnSpMk id="24" creationId="{6835985B-3E0D-D9AF-BB83-FBD42DFF659A}"/>
          </ac:cxnSpMkLst>
        </pc:cxnChg>
      </pc:sldChg>
      <pc:sldChg chg="addSp delSp modSp new mod modClrScheme chgLayout">
        <pc:chgData name="DEIGHTON, KEVIN {he, him} (JSC-XI5)[Jacobs Technology, Inc.]" userId="540a3c2b-b1ab-4f28-a3d4-273661ce6eb6" providerId="ADAL" clId="{98C2303F-C812-4ACB-AA03-219EFDB61A4D}" dt="2023-08-02T22:44:49.180" v="7977" actId="1035"/>
        <pc:sldMkLst>
          <pc:docMk/>
          <pc:sldMk cId="3181061167" sldId="299"/>
        </pc:sldMkLst>
        <pc:spChg chg="mod ord">
          <ac:chgData name="DEIGHTON, KEVIN {he, him} (JSC-XI5)[Jacobs Technology, Inc.]" userId="540a3c2b-b1ab-4f28-a3d4-273661ce6eb6" providerId="ADAL" clId="{98C2303F-C812-4ACB-AA03-219EFDB61A4D}" dt="2023-07-27T21:51:39.205" v="1823" actId="20577"/>
          <ac:spMkLst>
            <pc:docMk/>
            <pc:sldMk cId="3181061167" sldId="299"/>
            <ac:spMk id="2" creationId="{C246CEBA-DB39-D311-4556-F7D6FE7397D6}"/>
          </ac:spMkLst>
        </pc:spChg>
        <pc:spChg chg="del">
          <ac:chgData name="DEIGHTON, KEVIN {he, him} (JSC-XI5)[Jacobs Technology, Inc.]" userId="540a3c2b-b1ab-4f28-a3d4-273661ce6eb6" providerId="ADAL" clId="{98C2303F-C812-4ACB-AA03-219EFDB61A4D}" dt="2023-07-27T19:55:34.105" v="1742" actId="700"/>
          <ac:spMkLst>
            <pc:docMk/>
            <pc:sldMk cId="3181061167" sldId="299"/>
            <ac:spMk id="3" creationId="{55C5BED9-3995-8ED3-5C40-31045FEFEBCD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2T22:44:49.180" v="7977" actId="1035"/>
          <ac:spMkLst>
            <pc:docMk/>
            <pc:sldMk cId="3181061167" sldId="299"/>
            <ac:spMk id="3" creationId="{D69BF11C-3E97-EE2E-0A89-A7644EE14E9B}"/>
          </ac:spMkLst>
        </pc:spChg>
        <pc:spChg chg="mod ord">
          <ac:chgData name="DEIGHTON, KEVIN {he, him} (JSC-XI5)[Jacobs Technology, Inc.]" userId="540a3c2b-b1ab-4f28-a3d4-273661ce6eb6" providerId="ADAL" clId="{98C2303F-C812-4ACB-AA03-219EFDB61A4D}" dt="2023-07-27T19:55:34.105" v="1742" actId="700"/>
          <ac:spMkLst>
            <pc:docMk/>
            <pc:sldMk cId="3181061167" sldId="299"/>
            <ac:spMk id="4" creationId="{F4B31601-F3A3-9355-2FA5-964A75230281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27T21:48:10.314" v="1769" actId="478"/>
          <ac:spMkLst>
            <pc:docMk/>
            <pc:sldMk cId="3181061167" sldId="299"/>
            <ac:spMk id="6" creationId="{2811CF77-2B8D-C5B2-0BD6-5B42F8313235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2T22:44:44.847" v="7975" actId="571"/>
          <ac:spMkLst>
            <pc:docMk/>
            <pc:sldMk cId="3181061167" sldId="299"/>
            <ac:spMk id="6" creationId="{37445A09-B7AE-F728-2799-AADD4AEFE6C5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27T21:48:10.314" v="1769" actId="478"/>
          <ac:spMkLst>
            <pc:docMk/>
            <pc:sldMk cId="3181061167" sldId="299"/>
            <ac:spMk id="7" creationId="{89B48710-D8D2-1ADD-2530-56CDF9E0D683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2T22:44:44.847" v="7975" actId="571"/>
          <ac:spMkLst>
            <pc:docMk/>
            <pc:sldMk cId="3181061167" sldId="299"/>
            <ac:spMk id="7" creationId="{CEE42564-7A4F-1EDE-6B00-7B8EA40958B8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27T21:48:10.314" v="1769" actId="478"/>
          <ac:spMkLst>
            <pc:docMk/>
            <pc:sldMk cId="3181061167" sldId="299"/>
            <ac:spMk id="8" creationId="{EC342B38-50BE-95ED-9C88-463FB75BA042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22:03:18.798" v="2111" actId="20577"/>
          <ac:spMkLst>
            <pc:docMk/>
            <pc:sldMk cId="3181061167" sldId="299"/>
            <ac:spMk id="17" creationId="{0595B4B8-B4A4-74E3-B79B-FE40FDD45665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22:02:43.374" v="2104" actId="20577"/>
          <ac:spMkLst>
            <pc:docMk/>
            <pc:sldMk cId="3181061167" sldId="299"/>
            <ac:spMk id="18" creationId="{88ED3713-CF20-7D3F-54AC-56E42FBA1501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27T22:03:02.174" v="2107" actId="20577"/>
          <ac:spMkLst>
            <pc:docMk/>
            <pc:sldMk cId="3181061167" sldId="299"/>
            <ac:spMk id="19" creationId="{D7A8EA8C-6F5D-6F5F-AF27-A61B59440434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27T21:59:49.997" v="2030" actId="478"/>
          <ac:spMkLst>
            <pc:docMk/>
            <pc:sldMk cId="3181061167" sldId="299"/>
            <ac:spMk id="20" creationId="{0DE10092-7587-ECF2-D72C-6CF53452175A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2T22:44:49.180" v="7977" actId="1035"/>
          <ac:spMkLst>
            <pc:docMk/>
            <pc:sldMk cId="3181061167" sldId="299"/>
            <ac:spMk id="21" creationId="{0128B09F-4637-0CAB-CF27-6F7F6EFB8292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2T22:44:49.180" v="7977" actId="1035"/>
          <ac:spMkLst>
            <pc:docMk/>
            <pc:sldMk cId="3181061167" sldId="299"/>
            <ac:spMk id="22" creationId="{FE4BFC02-64AF-2D86-E952-29A351261FD0}"/>
          </ac:spMkLst>
        </pc:spChg>
        <pc:picChg chg="add del mod">
          <ac:chgData name="DEIGHTON, KEVIN {he, him} (JSC-XI5)[Jacobs Technology, Inc.]" userId="540a3c2b-b1ab-4f28-a3d4-273661ce6eb6" providerId="ADAL" clId="{98C2303F-C812-4ACB-AA03-219EFDB61A4D}" dt="2023-07-27T21:47:18.727" v="1748" actId="478"/>
          <ac:picMkLst>
            <pc:docMk/>
            <pc:sldMk cId="3181061167" sldId="299"/>
            <ac:picMk id="5" creationId="{0C7D868C-2ECC-E907-4AD2-421ACD7D68CD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8-02T22:44:44.847" v="7975" actId="571"/>
          <ac:picMkLst>
            <pc:docMk/>
            <pc:sldMk cId="3181061167" sldId="299"/>
            <ac:picMk id="5" creationId="{435B7162-2FD3-E399-9CC9-070301B71CB4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27T21:49:31.642" v="1779" actId="478"/>
          <ac:picMkLst>
            <pc:docMk/>
            <pc:sldMk cId="3181061167" sldId="299"/>
            <ac:picMk id="9" creationId="{C12A6154-05A7-5176-9C81-F065E0170BAF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27T21:49:31.642" v="1779" actId="478"/>
          <ac:picMkLst>
            <pc:docMk/>
            <pc:sldMk cId="3181061167" sldId="299"/>
            <ac:picMk id="10" creationId="{0F0D1F03-367F-4DE0-DE1F-D93CD89A0F1F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27T21:49:31.642" v="1779" actId="478"/>
          <ac:picMkLst>
            <pc:docMk/>
            <pc:sldMk cId="3181061167" sldId="299"/>
            <ac:picMk id="11" creationId="{D56CC9F2-F6EC-1215-62FA-669CCD4DDE45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27T21:58:12.194" v="2015" actId="1076"/>
          <ac:picMkLst>
            <pc:docMk/>
            <pc:sldMk cId="3181061167" sldId="299"/>
            <ac:picMk id="12" creationId="{78EF34BA-4823-D9A9-1E56-EC796432FA87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27T21:58:07.504" v="2014" actId="1076"/>
          <ac:picMkLst>
            <pc:docMk/>
            <pc:sldMk cId="3181061167" sldId="299"/>
            <ac:picMk id="13" creationId="{99777AE3-7A15-8321-936C-A52032FCF23E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27T21:52:20.027" v="1908" actId="1035"/>
          <ac:picMkLst>
            <pc:docMk/>
            <pc:sldMk cId="3181061167" sldId="299"/>
            <ac:picMk id="14" creationId="{F06BD7F2-1C82-A481-798A-C4D70926D0F7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8-02T22:44:49.180" v="7977" actId="1035"/>
          <ac:picMkLst>
            <pc:docMk/>
            <pc:sldMk cId="3181061167" sldId="299"/>
            <ac:picMk id="16" creationId="{7F0FE115-4BD9-57F0-70A9-C8940F3FFB23}"/>
          </ac:picMkLst>
        </pc:picChg>
      </pc:sldChg>
      <pc:sldChg chg="addSp delSp modSp new mod modClrScheme chgLayout">
        <pc:chgData name="DEIGHTON, KEVIN {he, him} (JSC-XI5)[Jacobs Technology, Inc.]" userId="540a3c2b-b1ab-4f28-a3d4-273661ce6eb6" providerId="ADAL" clId="{98C2303F-C812-4ACB-AA03-219EFDB61A4D}" dt="2023-08-01T17:49:01.034" v="7840" actId="20577"/>
        <pc:sldMkLst>
          <pc:docMk/>
          <pc:sldMk cId="1002251019" sldId="300"/>
        </pc:sldMkLst>
        <pc:spChg chg="del mod ord">
          <ac:chgData name="DEIGHTON, KEVIN {he, him} (JSC-XI5)[Jacobs Technology, Inc.]" userId="540a3c2b-b1ab-4f28-a3d4-273661ce6eb6" providerId="ADAL" clId="{98C2303F-C812-4ACB-AA03-219EFDB61A4D}" dt="2023-07-31T16:01:15.040" v="2124" actId="700"/>
          <ac:spMkLst>
            <pc:docMk/>
            <pc:sldMk cId="1002251019" sldId="300"/>
            <ac:spMk id="2" creationId="{9A5D3B53-6118-6CA1-DA11-8DC1A293CDEA}"/>
          </ac:spMkLst>
        </pc:spChg>
        <pc:spChg chg="del">
          <ac:chgData name="DEIGHTON, KEVIN {he, him} (JSC-XI5)[Jacobs Technology, Inc.]" userId="540a3c2b-b1ab-4f28-a3d4-273661ce6eb6" providerId="ADAL" clId="{98C2303F-C812-4ACB-AA03-219EFDB61A4D}" dt="2023-07-31T16:01:15.040" v="2124" actId="700"/>
          <ac:spMkLst>
            <pc:docMk/>
            <pc:sldMk cId="1002251019" sldId="300"/>
            <ac:spMk id="3" creationId="{34188DFC-5EE8-B31D-0CA7-14799EAF7BF7}"/>
          </ac:spMkLst>
        </pc:spChg>
        <pc:spChg chg="mod ord">
          <ac:chgData name="DEIGHTON, KEVIN {he, him} (JSC-XI5)[Jacobs Technology, Inc.]" userId="540a3c2b-b1ab-4f28-a3d4-273661ce6eb6" providerId="ADAL" clId="{98C2303F-C812-4ACB-AA03-219EFDB61A4D}" dt="2023-07-31T16:01:15.040" v="2124" actId="700"/>
          <ac:spMkLst>
            <pc:docMk/>
            <pc:sldMk cId="1002251019" sldId="300"/>
            <ac:spMk id="4" creationId="{F6773E56-4950-0195-6E41-9EF5C74894B4}"/>
          </ac:spMkLst>
        </pc:spChg>
        <pc:spChg chg="add mod ord">
          <ac:chgData name="DEIGHTON, KEVIN {he, him} (JSC-XI5)[Jacobs Technology, Inc.]" userId="540a3c2b-b1ab-4f28-a3d4-273661ce6eb6" providerId="ADAL" clId="{98C2303F-C812-4ACB-AA03-219EFDB61A4D}" dt="2023-07-31T16:01:26.890" v="2140" actId="20577"/>
          <ac:spMkLst>
            <pc:docMk/>
            <pc:sldMk cId="1002251019" sldId="300"/>
            <ac:spMk id="5" creationId="{6912EE24-6FEF-CE45-59FF-7DDA8965620F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50:41.777" v="5852" actId="1076"/>
          <ac:spMkLst>
            <pc:docMk/>
            <pc:sldMk cId="1002251019" sldId="300"/>
            <ac:spMk id="11" creationId="{D018FC83-6A56-4625-505B-6574DC51EFFE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50:34.130" v="5849" actId="1076"/>
          <ac:spMkLst>
            <pc:docMk/>
            <pc:sldMk cId="1002251019" sldId="300"/>
            <ac:spMk id="12" creationId="{532ECEC3-F6CB-9E98-D16B-2E0C02DFA097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6:27:08.186" v="7148" actId="20577"/>
          <ac:spMkLst>
            <pc:docMk/>
            <pc:sldMk cId="1002251019" sldId="300"/>
            <ac:spMk id="13" creationId="{3068901A-0672-5157-8D55-42818520D5E9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6:25:35.670" v="7127" actId="20577"/>
          <ac:spMkLst>
            <pc:docMk/>
            <pc:sldMk cId="1002251019" sldId="300"/>
            <ac:spMk id="22" creationId="{E954B591-AEF2-FEAA-69D2-7F754AAB22ED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1:06:24.168" v="6247" actId="20577"/>
          <ac:spMkLst>
            <pc:docMk/>
            <pc:sldMk cId="1002251019" sldId="300"/>
            <ac:spMk id="25" creationId="{01E70C6B-D64B-C025-AAA5-71F1130BEB4E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1:05:12.020" v="6204" actId="20577"/>
          <ac:spMkLst>
            <pc:docMk/>
            <pc:sldMk cId="1002251019" sldId="300"/>
            <ac:spMk id="31" creationId="{529997DD-A0A8-8D17-BA0A-3599691B2091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7:49:01.034" v="7840" actId="20577"/>
          <ac:spMkLst>
            <pc:docMk/>
            <pc:sldMk cId="1002251019" sldId="300"/>
            <ac:spMk id="42" creationId="{31ECD685-E629-39E7-983C-FC883781EBFB}"/>
          </ac:spMkLst>
        </pc:spChg>
        <pc:picChg chg="add del mod">
          <ac:chgData name="DEIGHTON, KEVIN {he, him} (JSC-XI5)[Jacobs Technology, Inc.]" userId="540a3c2b-b1ab-4f28-a3d4-273661ce6eb6" providerId="ADAL" clId="{98C2303F-C812-4ACB-AA03-219EFDB61A4D}" dt="2023-07-31T16:01:29.435" v="2141" actId="21"/>
          <ac:picMkLst>
            <pc:docMk/>
            <pc:sldMk cId="1002251019" sldId="300"/>
            <ac:picMk id="7" creationId="{DACECD82-7D80-BE56-E7E9-C6EA388F5717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31T20:36:01.493" v="5412" actId="478"/>
          <ac:picMkLst>
            <pc:docMk/>
            <pc:sldMk cId="1002251019" sldId="300"/>
            <ac:picMk id="8" creationId="{118BEF64-A9B8-55FE-4E9E-6613BB41A692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21:04:19.003" v="6135" actId="1076"/>
          <ac:picMkLst>
            <pc:docMk/>
            <pc:sldMk cId="1002251019" sldId="300"/>
            <ac:picMk id="10" creationId="{478540B0-97B5-BE73-C07A-57927AFBE168}"/>
          </ac:picMkLst>
        </pc:picChg>
        <pc:cxnChg chg="add mod">
          <ac:chgData name="DEIGHTON, KEVIN {he, him} (JSC-XI5)[Jacobs Technology, Inc.]" userId="540a3c2b-b1ab-4f28-a3d4-273661ce6eb6" providerId="ADAL" clId="{98C2303F-C812-4ACB-AA03-219EFDB61A4D}" dt="2023-07-31T20:50:56.386" v="5856" actId="14100"/>
          <ac:cxnSpMkLst>
            <pc:docMk/>
            <pc:sldMk cId="1002251019" sldId="300"/>
            <ac:cxnSpMk id="14" creationId="{9C16DD16-946C-4791-CE5B-F31E54BF67C4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31T20:51:07.313" v="5863" actId="14100"/>
          <ac:cxnSpMkLst>
            <pc:docMk/>
            <pc:sldMk cId="1002251019" sldId="300"/>
            <ac:cxnSpMk id="17" creationId="{3D7E52C1-0F1D-6922-D151-10D268958298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8-01T16:27:08.186" v="7148" actId="20577"/>
          <ac:cxnSpMkLst>
            <pc:docMk/>
            <pc:sldMk cId="1002251019" sldId="300"/>
            <ac:cxnSpMk id="19" creationId="{0EDAC33A-4C2D-19D2-0122-F10964FCF977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8-01T16:25:35.670" v="7127" actId="20577"/>
          <ac:cxnSpMkLst>
            <pc:docMk/>
            <pc:sldMk cId="1002251019" sldId="300"/>
            <ac:cxnSpMk id="23" creationId="{AFEEBDF5-0FCD-CE80-4065-8BCF8A6196B1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31T21:06:24.168" v="6247" actId="20577"/>
          <ac:cxnSpMkLst>
            <pc:docMk/>
            <pc:sldMk cId="1002251019" sldId="300"/>
            <ac:cxnSpMk id="26" creationId="{00FCEA50-FEE1-26F9-28D1-940E2086AB47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8-01T16:25:35.670" v="7127" actId="20577"/>
          <ac:cxnSpMkLst>
            <pc:docMk/>
            <pc:sldMk cId="1002251019" sldId="300"/>
            <ac:cxnSpMk id="28" creationId="{C21C5D19-DF29-E4BE-74BE-00CBC8FCD46E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31T21:05:04.622" v="6200" actId="14100"/>
          <ac:cxnSpMkLst>
            <pc:docMk/>
            <pc:sldMk cId="1002251019" sldId="300"/>
            <ac:cxnSpMk id="32" creationId="{4EEBCAD4-DA69-B502-D03C-A161785C676E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31T21:06:24.168" v="6247" actId="20577"/>
          <ac:cxnSpMkLst>
            <pc:docMk/>
            <pc:sldMk cId="1002251019" sldId="300"/>
            <ac:cxnSpMk id="34" creationId="{5A723C53-BCD2-8B62-8DA2-2D7BC64BDF97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31T21:06:24.168" v="6247" actId="20577"/>
          <ac:cxnSpMkLst>
            <pc:docMk/>
            <pc:sldMk cId="1002251019" sldId="300"/>
            <ac:cxnSpMk id="35" creationId="{8A558073-A78D-1D96-9715-B44B03828750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8-01T17:49:01.034" v="7840" actId="20577"/>
          <ac:cxnSpMkLst>
            <pc:docMk/>
            <pc:sldMk cId="1002251019" sldId="300"/>
            <ac:cxnSpMk id="43" creationId="{15364F82-13C8-8654-0AF2-170CE694D427}"/>
          </ac:cxnSpMkLst>
        </pc:cxnChg>
      </pc:sldChg>
      <pc:sldChg chg="addSp delSp modSp add mod">
        <pc:chgData name="DEIGHTON, KEVIN {he, him} (JSC-XI5)[Jacobs Technology, Inc.]" userId="540a3c2b-b1ab-4f28-a3d4-273661ce6eb6" providerId="ADAL" clId="{98C2303F-C812-4ACB-AA03-219EFDB61A4D}" dt="2023-08-02T22:47:53.013" v="8018" actId="21"/>
        <pc:sldMkLst>
          <pc:docMk/>
          <pc:sldMk cId="1149391603" sldId="301"/>
        </pc:sldMkLst>
        <pc:spChg chg="mod">
          <ac:chgData name="DEIGHTON, KEVIN {he, him} (JSC-XI5)[Jacobs Technology, Inc.]" userId="540a3c2b-b1ab-4f28-a3d4-273661ce6eb6" providerId="ADAL" clId="{98C2303F-C812-4ACB-AA03-219EFDB61A4D}" dt="2023-07-31T16:02:12.303" v="2166" actId="20577"/>
          <ac:spMkLst>
            <pc:docMk/>
            <pc:sldMk cId="1149391603" sldId="301"/>
            <ac:spMk id="2" creationId="{BE7A6106-8F54-432A-BB9E-F2A23A70A0EE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8-02T22:47:53.013" v="8018" actId="21"/>
          <ac:spMkLst>
            <pc:docMk/>
            <pc:sldMk cId="1149391603" sldId="301"/>
            <ac:spMk id="3" creationId="{6D0B6F54-ECEF-66B5-AB87-5E1038F06E01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8-02T22:45:45.189" v="7984" actId="478"/>
          <ac:spMkLst>
            <pc:docMk/>
            <pc:sldMk cId="1149391603" sldId="301"/>
            <ac:spMk id="4" creationId="{393216A2-F83D-81F2-D059-BF72E628C34C}"/>
          </ac:spMkLst>
        </pc:spChg>
      </pc:sldChg>
      <pc:sldChg chg="addSp delSp modSp add mod">
        <pc:chgData name="DEIGHTON, KEVIN {he, him} (JSC-XI5)[Jacobs Technology, Inc.]" userId="540a3c2b-b1ab-4f28-a3d4-273661ce6eb6" providerId="ADAL" clId="{98C2303F-C812-4ACB-AA03-219EFDB61A4D}" dt="2023-08-02T22:44:33.030" v="7967" actId="21"/>
        <pc:sldMkLst>
          <pc:docMk/>
          <pc:sldMk cId="1968964630" sldId="302"/>
        </pc:sldMkLst>
        <pc:spChg chg="mod">
          <ac:chgData name="DEIGHTON, KEVIN {he, him} (JSC-XI5)[Jacobs Technology, Inc.]" userId="540a3c2b-b1ab-4f28-a3d4-273661ce6eb6" providerId="ADAL" clId="{98C2303F-C812-4ACB-AA03-219EFDB61A4D}" dt="2023-07-31T16:05:55.497" v="2257" actId="20577"/>
          <ac:spMkLst>
            <pc:docMk/>
            <pc:sldMk cId="1968964630" sldId="302"/>
            <ac:spMk id="2" creationId="{BE7A6106-8F54-432A-BB9E-F2A23A70A0EE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8-02T22:44:33.030" v="7967" actId="21"/>
          <ac:spMkLst>
            <pc:docMk/>
            <pc:sldMk cId="1968964630" sldId="302"/>
            <ac:spMk id="3" creationId="{D531B69A-3DC7-762A-71C3-44D0653D9AD9}"/>
          </ac:spMkLst>
        </pc:spChg>
      </pc:sldChg>
      <pc:sldChg chg="modSp add mod">
        <pc:chgData name="DEIGHTON, KEVIN {he, him} (JSC-XI5)[Jacobs Technology, Inc.]" userId="540a3c2b-b1ab-4f28-a3d4-273661ce6eb6" providerId="ADAL" clId="{98C2303F-C812-4ACB-AA03-219EFDB61A4D}" dt="2023-07-31T16:03:43.054" v="2177" actId="20577"/>
        <pc:sldMkLst>
          <pc:docMk/>
          <pc:sldMk cId="3364156167" sldId="303"/>
        </pc:sldMkLst>
        <pc:spChg chg="mod">
          <ac:chgData name="DEIGHTON, KEVIN {he, him} (JSC-XI5)[Jacobs Technology, Inc.]" userId="540a3c2b-b1ab-4f28-a3d4-273661ce6eb6" providerId="ADAL" clId="{98C2303F-C812-4ACB-AA03-219EFDB61A4D}" dt="2023-07-31T16:03:43.054" v="2177" actId="20577"/>
          <ac:spMkLst>
            <pc:docMk/>
            <pc:sldMk cId="3364156167" sldId="303"/>
            <ac:spMk id="2" creationId="{BE7A6106-8F54-432A-BB9E-F2A23A70A0EE}"/>
          </ac:spMkLst>
        </pc:spChg>
      </pc:sldChg>
      <pc:sldChg chg="addSp modSp new mod">
        <pc:chgData name="DEIGHTON, KEVIN {he, him} (JSC-XI5)[Jacobs Technology, Inc.]" userId="540a3c2b-b1ab-4f28-a3d4-273661ce6eb6" providerId="ADAL" clId="{98C2303F-C812-4ACB-AA03-219EFDB61A4D}" dt="2023-07-31T16:05:32.983" v="2242" actId="20577"/>
        <pc:sldMkLst>
          <pc:docMk/>
          <pc:sldMk cId="3572682426" sldId="304"/>
        </pc:sldMkLst>
        <pc:spChg chg="mod">
          <ac:chgData name="DEIGHTON, KEVIN {he, him} (JSC-XI5)[Jacobs Technology, Inc.]" userId="540a3c2b-b1ab-4f28-a3d4-273661ce6eb6" providerId="ADAL" clId="{98C2303F-C812-4ACB-AA03-219EFDB61A4D}" dt="2023-07-31T16:05:32.983" v="2242" actId="20577"/>
          <ac:spMkLst>
            <pc:docMk/>
            <pc:sldMk cId="3572682426" sldId="304"/>
            <ac:spMk id="2" creationId="{F6AC2F42-12A9-E3A4-E06E-DBB59514F281}"/>
          </ac:spMkLst>
        </pc:spChg>
        <pc:picChg chg="add">
          <ac:chgData name="DEIGHTON, KEVIN {he, him} (JSC-XI5)[Jacobs Technology, Inc.]" userId="540a3c2b-b1ab-4f28-a3d4-273661ce6eb6" providerId="ADAL" clId="{98C2303F-C812-4ACB-AA03-219EFDB61A4D}" dt="2023-07-31T16:04:47.176" v="2221" actId="22"/>
          <ac:picMkLst>
            <pc:docMk/>
            <pc:sldMk cId="3572682426" sldId="304"/>
            <ac:picMk id="5" creationId="{5677BAA7-3580-82F1-7639-AFF705129C97}"/>
          </ac:picMkLst>
        </pc:picChg>
      </pc:sldChg>
      <pc:sldChg chg="addSp delSp modSp add mod modClrScheme chgLayout">
        <pc:chgData name="DEIGHTON, KEVIN {he, him} (JSC-XI5)[Jacobs Technology, Inc.]" userId="540a3c2b-b1ab-4f28-a3d4-273661ce6eb6" providerId="ADAL" clId="{98C2303F-C812-4ACB-AA03-219EFDB61A4D}" dt="2023-08-01T16:13:21.137" v="7122" actId="20577"/>
        <pc:sldMkLst>
          <pc:docMk/>
          <pc:sldMk cId="1585560939" sldId="305"/>
        </pc:sldMkLst>
        <pc:spChg chg="mod ord">
          <ac:chgData name="DEIGHTON, KEVIN {he, him} (JSC-XI5)[Jacobs Technology, Inc.]" userId="540a3c2b-b1ab-4f28-a3d4-273661ce6eb6" providerId="ADAL" clId="{98C2303F-C812-4ACB-AA03-219EFDB61A4D}" dt="2023-07-31T19:09:34.693" v="4186" actId="700"/>
          <ac:spMkLst>
            <pc:docMk/>
            <pc:sldMk cId="1585560939" sldId="305"/>
            <ac:spMk id="2" creationId="{B262CB80-7AA0-C28B-B7A3-3CE5C5943E16}"/>
          </ac:spMkLst>
        </pc:spChg>
        <pc:spChg chg="mod ord">
          <ac:chgData name="DEIGHTON, KEVIN {he, him} (JSC-XI5)[Jacobs Technology, Inc.]" userId="540a3c2b-b1ab-4f28-a3d4-273661ce6eb6" providerId="ADAL" clId="{98C2303F-C812-4ACB-AA03-219EFDB61A4D}" dt="2023-07-31T19:09:34.693" v="4186" actId="700"/>
          <ac:spMkLst>
            <pc:docMk/>
            <pc:sldMk cId="1585560939" sldId="305"/>
            <ac:spMk id="3" creationId="{F184CE2D-8FF2-4372-9C05-B75A9A8AE334}"/>
          </ac:spMkLst>
        </pc:spChg>
        <pc:spChg chg="add del">
          <ac:chgData name="DEIGHTON, KEVIN {he, him} (JSC-XI5)[Jacobs Technology, Inc.]" userId="540a3c2b-b1ab-4f28-a3d4-273661ce6eb6" providerId="ADAL" clId="{98C2303F-C812-4ACB-AA03-219EFDB61A4D}" dt="2023-07-31T19:07:37.501" v="4133" actId="478"/>
          <ac:spMkLst>
            <pc:docMk/>
            <pc:sldMk cId="1585560939" sldId="305"/>
            <ac:spMk id="6" creationId="{AFCB5D9F-8FCB-E029-4E6A-ADF65B708891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07:54.518" v="4140" actId="1076"/>
          <ac:spMkLst>
            <pc:docMk/>
            <pc:sldMk cId="1585560939" sldId="305"/>
            <ac:spMk id="7" creationId="{00279C65-D3CA-BC7F-E650-83C822A05D1A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07:59.544" v="4142" actId="1076"/>
          <ac:spMkLst>
            <pc:docMk/>
            <pc:sldMk cId="1585560939" sldId="305"/>
            <ac:spMk id="8" creationId="{E6FAF99A-AFB8-E298-9AD2-39400C4C2F8D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09:18.415" v="4185" actId="1035"/>
          <ac:spMkLst>
            <pc:docMk/>
            <pc:sldMk cId="1585560939" sldId="305"/>
            <ac:spMk id="14" creationId="{DECAA31C-344D-9A44-AE66-66A6E12E42FA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09:09.752" v="4178" actId="1076"/>
          <ac:spMkLst>
            <pc:docMk/>
            <pc:sldMk cId="1585560939" sldId="305"/>
            <ac:spMk id="15" creationId="{F3287526-049F-55EB-956D-50DF7A18E5BA}"/>
          </ac:spMkLst>
        </pc:spChg>
        <pc:spChg chg="add mod ord">
          <ac:chgData name="DEIGHTON, KEVIN {he, him} (JSC-XI5)[Jacobs Technology, Inc.]" userId="540a3c2b-b1ab-4f28-a3d4-273661ce6eb6" providerId="ADAL" clId="{98C2303F-C812-4ACB-AA03-219EFDB61A4D}" dt="2023-07-31T19:13:18.215" v="4614" actId="13926"/>
          <ac:spMkLst>
            <pc:docMk/>
            <pc:sldMk cId="1585560939" sldId="305"/>
            <ac:spMk id="16" creationId="{545005B4-DB6A-2DDA-3FFF-CACAD268329B}"/>
          </ac:spMkLst>
        </pc:spChg>
        <pc:graphicFrameChg chg="add del mod modGraphic">
          <ac:chgData name="DEIGHTON, KEVIN {he, him} (JSC-XI5)[Jacobs Technology, Inc.]" userId="540a3c2b-b1ab-4f28-a3d4-273661ce6eb6" providerId="ADAL" clId="{98C2303F-C812-4ACB-AA03-219EFDB61A4D}" dt="2023-07-31T19:04:47.425" v="4119" actId="478"/>
          <ac:graphicFrameMkLst>
            <pc:docMk/>
            <pc:sldMk cId="1585560939" sldId="305"/>
            <ac:graphicFrameMk id="4" creationId="{D71F367A-823C-5F25-9CB7-02C4242E7095}"/>
          </ac:graphicFrameMkLst>
        </pc:graphicFrameChg>
        <pc:graphicFrameChg chg="add mod modGraphic">
          <ac:chgData name="DEIGHTON, KEVIN {he, him} (JSC-XI5)[Jacobs Technology, Inc.]" userId="540a3c2b-b1ab-4f28-a3d4-273661ce6eb6" providerId="ADAL" clId="{98C2303F-C812-4ACB-AA03-219EFDB61A4D}" dt="2023-08-01T16:13:21.137" v="7122" actId="20577"/>
          <ac:graphicFrameMkLst>
            <pc:docMk/>
            <pc:sldMk cId="1585560939" sldId="305"/>
            <ac:graphicFrameMk id="5" creationId="{3865B09A-C885-08C4-E45D-4266D79121B9}"/>
          </ac:graphicFrameMkLst>
        </pc:graphicFrameChg>
        <pc:picChg chg="mod">
          <ac:chgData name="DEIGHTON, KEVIN {he, him} (JSC-XI5)[Jacobs Technology, Inc.]" userId="540a3c2b-b1ab-4f28-a3d4-273661ce6eb6" providerId="ADAL" clId="{98C2303F-C812-4ACB-AA03-219EFDB61A4D}" dt="2023-07-31T19:08:16.503" v="4146" actId="1076"/>
          <ac:picMkLst>
            <pc:docMk/>
            <pc:sldMk cId="1585560939" sldId="305"/>
            <ac:picMk id="17" creationId="{EEC25D9F-6499-40B1-CFA2-954E9A0AD84C}"/>
          </ac:picMkLst>
        </pc:picChg>
        <pc:picChg chg="mod">
          <ac:chgData name="DEIGHTON, KEVIN {he, him} (JSC-XI5)[Jacobs Technology, Inc.]" userId="540a3c2b-b1ab-4f28-a3d4-273661ce6eb6" providerId="ADAL" clId="{98C2303F-C812-4ACB-AA03-219EFDB61A4D}" dt="2023-07-31T19:08:18.082" v="4147" actId="1076"/>
          <ac:picMkLst>
            <pc:docMk/>
            <pc:sldMk cId="1585560939" sldId="305"/>
            <ac:picMk id="21" creationId="{20769512-DA56-D458-7337-140DBA9D45BB}"/>
          </ac:picMkLst>
        </pc:picChg>
        <pc:cxnChg chg="add mod">
          <ac:chgData name="DEIGHTON, KEVIN {he, him} (JSC-XI5)[Jacobs Technology, Inc.]" userId="540a3c2b-b1ab-4f28-a3d4-273661ce6eb6" providerId="ADAL" clId="{98C2303F-C812-4ACB-AA03-219EFDB61A4D}" dt="2023-07-31T19:08:33.117" v="4151"/>
          <ac:cxnSpMkLst>
            <pc:docMk/>
            <pc:sldMk cId="1585560939" sldId="305"/>
            <ac:cxnSpMk id="10" creationId="{EB432879-5B60-61D6-A450-404552124659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31T19:08:40.170" v="4154" actId="14100"/>
          <ac:cxnSpMkLst>
            <pc:docMk/>
            <pc:sldMk cId="1585560939" sldId="305"/>
            <ac:cxnSpMk id="11" creationId="{F3922550-E496-702D-344B-AE06DA8D5850}"/>
          </ac:cxnSpMkLst>
        </pc:cxnChg>
      </pc:sldChg>
      <pc:sldChg chg="addSp delSp modSp new del mod">
        <pc:chgData name="DEIGHTON, KEVIN {he, him} (JSC-XI5)[Jacobs Technology, Inc.]" userId="540a3c2b-b1ab-4f28-a3d4-273661ce6eb6" providerId="ADAL" clId="{98C2303F-C812-4ACB-AA03-219EFDB61A4D}" dt="2023-07-31T19:03:51.363" v="4089" actId="2696"/>
        <pc:sldMkLst>
          <pc:docMk/>
          <pc:sldMk cId="2813787412" sldId="305"/>
        </pc:sldMkLst>
        <pc:spChg chg="mod">
          <ac:chgData name="DEIGHTON, KEVIN {he, him} (JSC-XI5)[Jacobs Technology, Inc.]" userId="540a3c2b-b1ab-4f28-a3d4-273661ce6eb6" providerId="ADAL" clId="{98C2303F-C812-4ACB-AA03-219EFDB61A4D}" dt="2023-07-31T16:13:00.544" v="2319" actId="20577"/>
          <ac:spMkLst>
            <pc:docMk/>
            <pc:sldMk cId="2813787412" sldId="305"/>
            <ac:spMk id="2" creationId="{B262CB80-7AA0-C28B-B7A3-3CE5C5943E16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31T16:10:29.693" v="2286" actId="478"/>
          <ac:spMkLst>
            <pc:docMk/>
            <pc:sldMk cId="2813787412" sldId="305"/>
            <ac:spMk id="10" creationId="{32796CE4-DDDE-8A31-8A4C-586DD51B1B5D}"/>
          </ac:spMkLst>
        </pc:spChg>
        <pc:graphicFrameChg chg="add del mod">
          <ac:chgData name="DEIGHTON, KEVIN {he, him} (JSC-XI5)[Jacobs Technology, Inc.]" userId="540a3c2b-b1ab-4f28-a3d4-273661ce6eb6" providerId="ADAL" clId="{98C2303F-C812-4ACB-AA03-219EFDB61A4D}" dt="2023-07-31T16:11:10.607" v="2293" actId="478"/>
          <ac:graphicFrameMkLst>
            <pc:docMk/>
            <pc:sldMk cId="2813787412" sldId="305"/>
            <ac:graphicFrameMk id="13" creationId="{CE28B698-4396-702C-141D-7061DE341A60}"/>
          </ac:graphicFrameMkLst>
        </pc:graphicFrameChg>
        <pc:picChg chg="add del mod">
          <ac:chgData name="DEIGHTON, KEVIN {he, him} (JSC-XI5)[Jacobs Technology, Inc.]" userId="540a3c2b-b1ab-4f28-a3d4-273661ce6eb6" providerId="ADAL" clId="{98C2303F-C812-4ACB-AA03-219EFDB61A4D}" dt="2023-07-31T16:12:39.196" v="2294" actId="478"/>
          <ac:picMkLst>
            <pc:docMk/>
            <pc:sldMk cId="2813787412" sldId="305"/>
            <ac:picMk id="5" creationId="{54B802B7-B68D-AFD0-107E-6447A475635F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31T16:11:10.607" v="2293" actId="478"/>
          <ac:picMkLst>
            <pc:docMk/>
            <pc:sldMk cId="2813787412" sldId="305"/>
            <ac:picMk id="6" creationId="{D23BCA9F-B970-7E58-3A2B-1AEB5E6B4677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31T16:11:10.607" v="2293" actId="478"/>
          <ac:picMkLst>
            <pc:docMk/>
            <pc:sldMk cId="2813787412" sldId="305"/>
            <ac:picMk id="7" creationId="{A0FA7E75-D29C-4749-F1D5-D5D64CA6DC5F}"/>
          </ac:picMkLst>
        </pc:picChg>
        <pc:picChg chg="add del mod modCrop">
          <ac:chgData name="DEIGHTON, KEVIN {he, him} (JSC-XI5)[Jacobs Technology, Inc.]" userId="540a3c2b-b1ab-4f28-a3d4-273661ce6eb6" providerId="ADAL" clId="{98C2303F-C812-4ACB-AA03-219EFDB61A4D}" dt="2023-07-31T16:10:32.614" v="2288" actId="478"/>
          <ac:picMkLst>
            <pc:docMk/>
            <pc:sldMk cId="2813787412" sldId="305"/>
            <ac:picMk id="8" creationId="{51A2B76F-DB77-CB47-8AB3-F4B761F2710A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31T16:10:31.950" v="2287" actId="478"/>
          <ac:picMkLst>
            <pc:docMk/>
            <pc:sldMk cId="2813787412" sldId="305"/>
            <ac:picMk id="9" creationId="{40253381-6BB4-C53E-B345-C6F414BEEABD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31T16:10:44.128" v="2290"/>
          <ac:picMkLst>
            <pc:docMk/>
            <pc:sldMk cId="2813787412" sldId="305"/>
            <ac:picMk id="11" creationId="{BD0E1D7A-757C-AEB1-AD9B-DA38BA3A6168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31T16:10:44.128" v="2290"/>
          <ac:picMkLst>
            <pc:docMk/>
            <pc:sldMk cId="2813787412" sldId="305"/>
            <ac:picMk id="12" creationId="{3B1E64B8-F145-D899-9165-54EAD9100832}"/>
          </ac:picMkLst>
        </pc:picChg>
        <pc:picChg chg="add del">
          <ac:chgData name="DEIGHTON, KEVIN {he, him} (JSC-XI5)[Jacobs Technology, Inc.]" userId="540a3c2b-b1ab-4f28-a3d4-273661ce6eb6" providerId="ADAL" clId="{98C2303F-C812-4ACB-AA03-219EFDB61A4D}" dt="2023-07-31T16:12:41.768" v="2296" actId="22"/>
          <ac:picMkLst>
            <pc:docMk/>
            <pc:sldMk cId="2813787412" sldId="305"/>
            <ac:picMk id="15" creationId="{A83967B1-53B7-5489-D072-3F21586325AD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6:14:09.909" v="2344" actId="1038"/>
          <ac:picMkLst>
            <pc:docMk/>
            <pc:sldMk cId="2813787412" sldId="305"/>
            <ac:picMk id="17" creationId="{EEC25D9F-6499-40B1-CFA2-954E9A0AD84C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31T16:13:36.558" v="2325" actId="478"/>
          <ac:picMkLst>
            <pc:docMk/>
            <pc:sldMk cId="2813787412" sldId="305"/>
            <ac:picMk id="19" creationId="{FD8C68D9-3F1D-2ECA-07F7-733008AACD00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6:14:09.909" v="2344" actId="1038"/>
          <ac:picMkLst>
            <pc:docMk/>
            <pc:sldMk cId="2813787412" sldId="305"/>
            <ac:picMk id="21" creationId="{20769512-DA56-D458-7337-140DBA9D45BB}"/>
          </ac:picMkLst>
        </pc:picChg>
      </pc:sldChg>
      <pc:sldChg chg="addSp delSp modSp new mod">
        <pc:chgData name="DEIGHTON, KEVIN {he, him} (JSC-XI5)[Jacobs Technology, Inc.]" userId="540a3c2b-b1ab-4f28-a3d4-273661ce6eb6" providerId="ADAL" clId="{98C2303F-C812-4ACB-AA03-219EFDB61A4D}" dt="2023-08-01T15:39:32.961" v="7104" actId="20577"/>
        <pc:sldMkLst>
          <pc:docMk/>
          <pc:sldMk cId="1505614727" sldId="306"/>
        </pc:sldMkLst>
        <pc:spChg chg="mod">
          <ac:chgData name="DEIGHTON, KEVIN {he, him} (JSC-XI5)[Jacobs Technology, Inc.]" userId="540a3c2b-b1ab-4f28-a3d4-273661ce6eb6" providerId="ADAL" clId="{98C2303F-C812-4ACB-AA03-219EFDB61A4D}" dt="2023-07-31T16:29:05.329" v="2470" actId="20577"/>
          <ac:spMkLst>
            <pc:docMk/>
            <pc:sldMk cId="1505614727" sldId="306"/>
            <ac:spMk id="2" creationId="{41DF11F6-8410-9F6A-FEC3-EC61184D133A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6:43:47.219" v="2633" actId="1037"/>
          <ac:spMkLst>
            <pc:docMk/>
            <pc:sldMk cId="1505614727" sldId="306"/>
            <ac:spMk id="12" creationId="{976A24C1-0340-DE26-E3D4-DA5FF947F77C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5:39:32.961" v="7104" actId="20577"/>
          <ac:spMkLst>
            <pc:docMk/>
            <pc:sldMk cId="1505614727" sldId="306"/>
            <ac:spMk id="13" creationId="{185473B4-A2EF-358A-FAED-4F53A6070520}"/>
          </ac:spMkLst>
        </pc:spChg>
        <pc:picChg chg="add mod">
          <ac:chgData name="DEIGHTON, KEVIN {he, him} (JSC-XI5)[Jacobs Technology, Inc.]" userId="540a3c2b-b1ab-4f28-a3d4-273661ce6eb6" providerId="ADAL" clId="{98C2303F-C812-4ACB-AA03-219EFDB61A4D}" dt="2023-07-31T16:17:10.019" v="2361" actId="14100"/>
          <ac:picMkLst>
            <pc:docMk/>
            <pc:sldMk cId="1505614727" sldId="306"/>
            <ac:picMk id="5" creationId="{E6B5D062-CFD9-8810-A8A5-05B7B4427D6C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31T16:44:48.272" v="2642" actId="478"/>
          <ac:picMkLst>
            <pc:docMk/>
            <pc:sldMk cId="1505614727" sldId="306"/>
            <ac:picMk id="7" creationId="{D37714BC-4571-A8D9-014D-D68A794766C7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31T16:18:11.622" v="2368" actId="478"/>
          <ac:picMkLst>
            <pc:docMk/>
            <pc:sldMk cId="1505614727" sldId="306"/>
            <ac:picMk id="9" creationId="{F4ADCF1A-013D-69FE-9C9F-63DFA5AFE2FE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6:18:42.378" v="2372" actId="1076"/>
          <ac:picMkLst>
            <pc:docMk/>
            <pc:sldMk cId="1505614727" sldId="306"/>
            <ac:picMk id="11" creationId="{15385AA8-AD92-6529-9A71-F741FE1AAD04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6:45:02.842" v="2648" actId="1076"/>
          <ac:picMkLst>
            <pc:docMk/>
            <pc:sldMk cId="1505614727" sldId="306"/>
            <ac:picMk id="15" creationId="{32C4FE03-CB9B-D3D4-A1C7-09F52F821CFC}"/>
          </ac:picMkLst>
        </pc:picChg>
      </pc:sldChg>
      <pc:sldChg chg="addSp delSp modSp new mod">
        <pc:chgData name="DEIGHTON, KEVIN {he, him} (JSC-XI5)[Jacobs Technology, Inc.]" userId="540a3c2b-b1ab-4f28-a3d4-273661ce6eb6" providerId="ADAL" clId="{98C2303F-C812-4ACB-AA03-219EFDB61A4D}" dt="2023-08-02T22:52:30.320" v="8089" actId="20577"/>
        <pc:sldMkLst>
          <pc:docMk/>
          <pc:sldMk cId="3638647904" sldId="307"/>
        </pc:sldMkLst>
        <pc:spChg chg="mod">
          <ac:chgData name="DEIGHTON, KEVIN {he, him} (JSC-XI5)[Jacobs Technology, Inc.]" userId="540a3c2b-b1ab-4f28-a3d4-273661ce6eb6" providerId="ADAL" clId="{98C2303F-C812-4ACB-AA03-219EFDB61A4D}" dt="2023-07-31T16:28:58.912" v="2469" actId="20577"/>
          <ac:spMkLst>
            <pc:docMk/>
            <pc:sldMk cId="3638647904" sldId="307"/>
            <ac:spMk id="2" creationId="{55DEBDFC-B8B5-36AA-BDF6-ADE89184E0E7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8-02T22:50:28.293" v="8029" actId="478"/>
          <ac:spMkLst>
            <pc:docMk/>
            <pc:sldMk cId="3638647904" sldId="307"/>
            <ac:spMk id="4" creationId="{7F969C92-6725-FBE7-0274-C61984EB2743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2T22:52:20.939" v="8087" actId="113"/>
          <ac:spMkLst>
            <pc:docMk/>
            <pc:sldMk cId="3638647904" sldId="307"/>
            <ac:spMk id="5" creationId="{06C0AFBC-6DFA-ACD6-F696-69862930D795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2T22:52:30.320" v="8089" actId="20577"/>
          <ac:spMkLst>
            <pc:docMk/>
            <pc:sldMk cId="3638647904" sldId="307"/>
            <ac:spMk id="12" creationId="{377F71EA-2953-4327-9BDD-9EC36E30336E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6:43:53.714" v="2637" actId="1076"/>
          <ac:spMkLst>
            <pc:docMk/>
            <pc:sldMk cId="3638647904" sldId="307"/>
            <ac:spMk id="13" creationId="{402B264F-BFAD-ADE1-425B-CF82DD210F65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2T22:52:12.844" v="8086" actId="1076"/>
          <ac:spMkLst>
            <pc:docMk/>
            <pc:sldMk cId="3638647904" sldId="307"/>
            <ac:spMk id="17" creationId="{85B17707-72DF-6D26-64CE-DCC11111BCF0}"/>
          </ac:spMkLst>
        </pc:spChg>
        <pc:picChg chg="add del">
          <ac:chgData name="DEIGHTON, KEVIN {he, him} (JSC-XI5)[Jacobs Technology, Inc.]" userId="540a3c2b-b1ab-4f28-a3d4-273661ce6eb6" providerId="ADAL" clId="{98C2303F-C812-4ACB-AA03-219EFDB61A4D}" dt="2023-07-31T16:28:32.648" v="2456" actId="478"/>
          <ac:picMkLst>
            <pc:docMk/>
            <pc:sldMk cId="3638647904" sldId="307"/>
            <ac:picMk id="5" creationId="{E3407CAE-FF53-B76C-1234-D0EF3FFFBAFD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6:28:52.697" v="2462" actId="1037"/>
          <ac:picMkLst>
            <pc:docMk/>
            <pc:sldMk cId="3638647904" sldId="307"/>
            <ac:picMk id="7" creationId="{947921CE-4F1A-B4E9-968C-FAC5559899C9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6:44:03.882" v="2641" actId="1076"/>
          <ac:picMkLst>
            <pc:docMk/>
            <pc:sldMk cId="3638647904" sldId="307"/>
            <ac:picMk id="9" creationId="{81A84860-3923-46ED-F36C-E3EB2016D13A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6:44:02.694" v="2640" actId="1076"/>
          <ac:picMkLst>
            <pc:docMk/>
            <pc:sldMk cId="3638647904" sldId="307"/>
            <ac:picMk id="11" creationId="{88D84908-FD49-A027-26C5-61054CB47E78}"/>
          </ac:picMkLst>
        </pc:picChg>
        <pc:cxnChg chg="add mod">
          <ac:chgData name="DEIGHTON, KEVIN {he, him} (JSC-XI5)[Jacobs Technology, Inc.]" userId="540a3c2b-b1ab-4f28-a3d4-273661ce6eb6" providerId="ADAL" clId="{98C2303F-C812-4ACB-AA03-219EFDB61A4D}" dt="2023-08-02T22:50:59.321" v="8048" actId="1037"/>
          <ac:cxnSpMkLst>
            <pc:docMk/>
            <pc:sldMk cId="3638647904" sldId="307"/>
            <ac:cxnSpMk id="8" creationId="{F4D91FA9-E9D9-FC23-EE4A-5FF575723E2B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8-02T22:51:32.080" v="8060" actId="693"/>
          <ac:cxnSpMkLst>
            <pc:docMk/>
            <pc:sldMk cId="3638647904" sldId="307"/>
            <ac:cxnSpMk id="10" creationId="{8BEC6356-755D-9304-2B35-6417865F2D64}"/>
          </ac:cxnSpMkLst>
        </pc:cxnChg>
      </pc:sldChg>
      <pc:sldChg chg="addSp modSp new del mod">
        <pc:chgData name="DEIGHTON, KEVIN {he, him} (JSC-XI5)[Jacobs Technology, Inc.]" userId="540a3c2b-b1ab-4f28-a3d4-273661ce6eb6" providerId="ADAL" clId="{98C2303F-C812-4ACB-AA03-219EFDB61A4D}" dt="2023-08-01T00:28:35.686" v="7077" actId="47"/>
        <pc:sldMkLst>
          <pc:docMk/>
          <pc:sldMk cId="546666236" sldId="308"/>
        </pc:sldMkLst>
        <pc:spChg chg="mod">
          <ac:chgData name="DEIGHTON, KEVIN {he, him} (JSC-XI5)[Jacobs Technology, Inc.]" userId="540a3c2b-b1ab-4f28-a3d4-273661ce6eb6" providerId="ADAL" clId="{98C2303F-C812-4ACB-AA03-219EFDB61A4D}" dt="2023-07-31T16:29:14.980" v="2487" actId="20577"/>
          <ac:spMkLst>
            <pc:docMk/>
            <pc:sldMk cId="546666236" sldId="308"/>
            <ac:spMk id="2" creationId="{8CC286A5-91B5-001A-004A-B623E32C5E6A}"/>
          </ac:spMkLst>
        </pc:spChg>
        <pc:picChg chg="add mod">
          <ac:chgData name="DEIGHTON, KEVIN {he, him} (JSC-XI5)[Jacobs Technology, Inc.]" userId="540a3c2b-b1ab-4f28-a3d4-273661ce6eb6" providerId="ADAL" clId="{98C2303F-C812-4ACB-AA03-219EFDB61A4D}" dt="2023-07-31T16:54:07.735" v="2673" actId="1076"/>
          <ac:picMkLst>
            <pc:docMk/>
            <pc:sldMk cId="546666236" sldId="308"/>
            <ac:picMk id="5" creationId="{B503B7B9-6AE9-CED8-D158-5E05F7721500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6:54:06.570" v="2671" actId="1076"/>
          <ac:picMkLst>
            <pc:docMk/>
            <pc:sldMk cId="546666236" sldId="308"/>
            <ac:picMk id="7" creationId="{F4439C00-683D-4E4E-F889-44F199B8327E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6:54:07.219" v="2672" actId="1076"/>
          <ac:picMkLst>
            <pc:docMk/>
            <pc:sldMk cId="546666236" sldId="308"/>
            <ac:picMk id="9" creationId="{3E8946F4-DE27-27DD-415F-76CB1720AA7D}"/>
          </ac:picMkLst>
        </pc:picChg>
      </pc:sldChg>
      <pc:sldChg chg="addSp delSp modSp new mod">
        <pc:chgData name="DEIGHTON, KEVIN {he, him} (JSC-XI5)[Jacobs Technology, Inc.]" userId="540a3c2b-b1ab-4f28-a3d4-273661ce6eb6" providerId="ADAL" clId="{98C2303F-C812-4ACB-AA03-219EFDB61A4D}" dt="2023-08-10T15:16:06.090" v="8414" actId="1076"/>
        <pc:sldMkLst>
          <pc:docMk/>
          <pc:sldMk cId="1382613496" sldId="309"/>
        </pc:sldMkLst>
        <pc:spChg chg="mod">
          <ac:chgData name="DEIGHTON, KEVIN {he, him} (JSC-XI5)[Jacobs Technology, Inc.]" userId="540a3c2b-b1ab-4f28-a3d4-273661ce6eb6" providerId="ADAL" clId="{98C2303F-C812-4ACB-AA03-219EFDB61A4D}" dt="2023-07-31T16:54:38.666" v="2684" actId="20577"/>
          <ac:spMkLst>
            <pc:docMk/>
            <pc:sldMk cId="1382613496" sldId="309"/>
            <ac:spMk id="2" creationId="{0FD6E21E-81E6-B6CC-5319-23D2AF274BB3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7:06:43.231" v="3289" actId="1035"/>
          <ac:spMkLst>
            <pc:docMk/>
            <pc:sldMk cId="1382613496" sldId="309"/>
            <ac:spMk id="6" creationId="{02126FE1-D28C-67D5-7C2C-7E8634EB9D50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7:06:43.231" v="3289" actId="1035"/>
          <ac:spMkLst>
            <pc:docMk/>
            <pc:sldMk cId="1382613496" sldId="309"/>
            <ac:spMk id="7" creationId="{E9AD7B8E-67D6-6ECB-26E6-DA10BD6BDD97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7:06:37.198" v="3286" actId="1035"/>
          <ac:spMkLst>
            <pc:docMk/>
            <pc:sldMk cId="1382613496" sldId="309"/>
            <ac:spMk id="8" creationId="{5A77B6A4-7DC3-6955-20B1-9F2A3CA958D1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7:06:43.231" v="3289" actId="1035"/>
          <ac:spMkLst>
            <pc:docMk/>
            <pc:sldMk cId="1382613496" sldId="309"/>
            <ac:spMk id="9" creationId="{AD1782AB-B9C2-A08B-BEC8-4AFC737D6194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2T22:53:04.070" v="8130" actId="1037"/>
          <ac:spMkLst>
            <pc:docMk/>
            <pc:sldMk cId="1382613496" sldId="309"/>
            <ac:spMk id="10" creationId="{9026B7D2-278F-D220-2588-E0ACBB639432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8-10T15:16:02.062" v="8413" actId="478"/>
          <ac:spMkLst>
            <pc:docMk/>
            <pc:sldMk cId="1382613496" sldId="309"/>
            <ac:spMk id="11" creationId="{2478236C-BF4F-8CB1-64FD-06648DB5DFDF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7:00:35.205" v="3132" actId="1035"/>
          <ac:spMkLst>
            <pc:docMk/>
            <pc:sldMk cId="1382613496" sldId="309"/>
            <ac:spMk id="12" creationId="{61B4C269-2B13-D82C-54DD-E0BCC8DD6C0C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31T21:13:49.726" v="6420" actId="478"/>
          <ac:spMkLst>
            <pc:docMk/>
            <pc:sldMk cId="1382613496" sldId="309"/>
            <ac:spMk id="15" creationId="{CCDA2F8A-109F-5DC5-E901-4642E007D47F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8-02T22:52:36.182" v="8090" actId="478"/>
          <ac:spMkLst>
            <pc:docMk/>
            <pc:sldMk cId="1382613496" sldId="309"/>
            <ac:spMk id="16" creationId="{85B63322-4DB5-5360-49F5-76D0546AE7FD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7:12:42.483" v="3340" actId="20577"/>
          <ac:spMkLst>
            <pc:docMk/>
            <pc:sldMk cId="1382613496" sldId="309"/>
            <ac:spMk id="18" creationId="{3CD7D0AC-C533-8AAB-4EF7-58A2B18C0C39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7:12:47.033" v="3343" actId="20577"/>
          <ac:spMkLst>
            <pc:docMk/>
            <pc:sldMk cId="1382613496" sldId="309"/>
            <ac:spMk id="19" creationId="{2FD585CA-17E9-BC6C-45DD-908D09ADDCB3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7:12:52.978" v="3346" actId="20577"/>
          <ac:spMkLst>
            <pc:docMk/>
            <pc:sldMk cId="1382613496" sldId="309"/>
            <ac:spMk id="20" creationId="{6C40D991-FF3E-ECAF-BA5F-DF9854AC4A7A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7:12:58.464" v="3349" actId="20577"/>
          <ac:spMkLst>
            <pc:docMk/>
            <pc:sldMk cId="1382613496" sldId="309"/>
            <ac:spMk id="21" creationId="{15E84A44-5924-1C9E-0659-1FBF08812D9D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7:13:05.313" v="3352" actId="20577"/>
          <ac:spMkLst>
            <pc:docMk/>
            <pc:sldMk cId="1382613496" sldId="309"/>
            <ac:spMk id="22" creationId="{220C0132-ADF7-BBEB-C781-64C3C4B116EA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7:13:11.695" v="3356" actId="20577"/>
          <ac:spMkLst>
            <pc:docMk/>
            <pc:sldMk cId="1382613496" sldId="309"/>
            <ac:spMk id="23" creationId="{DB74E3C2-318C-A902-E1D1-9545079ECD0B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10T15:16:06.090" v="8414" actId="1076"/>
          <ac:spMkLst>
            <pc:docMk/>
            <pc:sldMk cId="1382613496" sldId="309"/>
            <ac:spMk id="29" creationId="{4979D145-EAB6-81BF-2CCD-5EFE72B6AD5D}"/>
          </ac:spMkLst>
        </pc:spChg>
        <pc:graphicFrameChg chg="add del mod">
          <ac:chgData name="DEIGHTON, KEVIN {he, him} (JSC-XI5)[Jacobs Technology, Inc.]" userId="540a3c2b-b1ab-4f28-a3d4-273661ce6eb6" providerId="ADAL" clId="{98C2303F-C812-4ACB-AA03-219EFDB61A4D}" dt="2023-07-31T16:55:54.121" v="2721" actId="478"/>
          <ac:graphicFrameMkLst>
            <pc:docMk/>
            <pc:sldMk cId="1382613496" sldId="309"/>
            <ac:graphicFrameMk id="5" creationId="{061E5FC6-2886-A080-CBE0-1E3505005523}"/>
          </ac:graphicFrameMkLst>
        </pc:graphicFrameChg>
        <pc:graphicFrameChg chg="add del mod">
          <ac:chgData name="DEIGHTON, KEVIN {he, him} (JSC-XI5)[Jacobs Technology, Inc.]" userId="540a3c2b-b1ab-4f28-a3d4-273661ce6eb6" providerId="ADAL" clId="{98C2303F-C812-4ACB-AA03-219EFDB61A4D}" dt="2023-07-31T17:13:14.250" v="3357" actId="478"/>
          <ac:graphicFrameMkLst>
            <pc:docMk/>
            <pc:sldMk cId="1382613496" sldId="309"/>
            <ac:graphicFrameMk id="24" creationId="{E7BCEBAC-6FE9-45D8-725C-16D174662CB7}"/>
          </ac:graphicFrameMkLst>
        </pc:graphicFrameChg>
        <pc:picChg chg="add del mod">
          <ac:chgData name="DEIGHTON, KEVIN {he, him} (JSC-XI5)[Jacobs Technology, Inc.]" userId="540a3c2b-b1ab-4f28-a3d4-273661ce6eb6" providerId="ADAL" clId="{98C2303F-C812-4ACB-AA03-219EFDB61A4D}" dt="2023-07-31T17:06:29.784" v="3283" actId="478"/>
          <ac:picMkLst>
            <pc:docMk/>
            <pc:sldMk cId="1382613496" sldId="309"/>
            <ac:picMk id="4" creationId="{638275DF-FB9A-3204-6FB3-1F2403048FA7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8-02T22:52:48.697" v="8093" actId="167"/>
          <ac:picMkLst>
            <pc:docMk/>
            <pc:sldMk cId="1382613496" sldId="309"/>
            <ac:picMk id="4" creationId="{C10C2850-BBA0-3294-4F74-131441DC47CB}"/>
          </ac:picMkLst>
        </pc:picChg>
        <pc:picChg chg="add del mod ord">
          <ac:chgData name="DEIGHTON, KEVIN {he, him} (JSC-XI5)[Jacobs Technology, Inc.]" userId="540a3c2b-b1ab-4f28-a3d4-273661ce6eb6" providerId="ADAL" clId="{98C2303F-C812-4ACB-AA03-219EFDB61A4D}" dt="2023-07-31T17:28:14.289" v="3387" actId="478"/>
          <ac:picMkLst>
            <pc:docMk/>
            <pc:sldMk cId="1382613496" sldId="309"/>
            <ac:picMk id="17" creationId="{68E5090D-EEAA-E63C-DE1D-C6CE74C127E4}"/>
          </ac:picMkLst>
        </pc:picChg>
        <pc:picChg chg="add del mod ord">
          <ac:chgData name="DEIGHTON, KEVIN {he, him} (JSC-XI5)[Jacobs Technology, Inc.]" userId="540a3c2b-b1ab-4f28-a3d4-273661ce6eb6" providerId="ADAL" clId="{98C2303F-C812-4ACB-AA03-219EFDB61A4D}" dt="2023-07-31T17:28:48.565" v="3391" actId="478"/>
          <ac:picMkLst>
            <pc:docMk/>
            <pc:sldMk cId="1382613496" sldId="309"/>
            <ac:picMk id="25" creationId="{761B6563-7479-6797-7A85-E1C63D4B00DB}"/>
          </ac:picMkLst>
        </pc:picChg>
        <pc:picChg chg="add del mod ord">
          <ac:chgData name="DEIGHTON, KEVIN {he, him} (JSC-XI5)[Jacobs Technology, Inc.]" userId="540a3c2b-b1ab-4f28-a3d4-273661ce6eb6" providerId="ADAL" clId="{98C2303F-C812-4ACB-AA03-219EFDB61A4D}" dt="2023-07-31T19:47:18.195" v="4779" actId="478"/>
          <ac:picMkLst>
            <pc:docMk/>
            <pc:sldMk cId="1382613496" sldId="309"/>
            <ac:picMk id="26" creationId="{29CAE404-8EFE-18D5-2C43-8EF227FDF625}"/>
          </ac:picMkLst>
        </pc:picChg>
        <pc:picChg chg="add del mod ord">
          <ac:chgData name="DEIGHTON, KEVIN {he, him} (JSC-XI5)[Jacobs Technology, Inc.]" userId="540a3c2b-b1ab-4f28-a3d4-273661ce6eb6" providerId="ADAL" clId="{98C2303F-C812-4ACB-AA03-219EFDB61A4D}" dt="2023-07-31T19:47:38.970" v="4783" actId="478"/>
          <ac:picMkLst>
            <pc:docMk/>
            <pc:sldMk cId="1382613496" sldId="309"/>
            <ac:picMk id="27" creationId="{A5FF746F-5F1A-87AF-0DA8-226FD4E0C390}"/>
          </ac:picMkLst>
        </pc:picChg>
        <pc:picChg chg="add del mod ord">
          <ac:chgData name="DEIGHTON, KEVIN {he, him} (JSC-XI5)[Jacobs Technology, Inc.]" userId="540a3c2b-b1ab-4f28-a3d4-273661ce6eb6" providerId="ADAL" clId="{98C2303F-C812-4ACB-AA03-219EFDB61A4D}" dt="2023-08-02T22:52:50.984" v="8094" actId="478"/>
          <ac:picMkLst>
            <pc:docMk/>
            <pc:sldMk cId="1382613496" sldId="309"/>
            <ac:picMk id="28" creationId="{B4DF05A3-B7CF-C345-E78D-3C76C0BC525B}"/>
          </ac:picMkLst>
        </pc:picChg>
        <pc:cxnChg chg="add del mod">
          <ac:chgData name="DEIGHTON, KEVIN {he, him} (JSC-XI5)[Jacobs Technology, Inc.]" userId="540a3c2b-b1ab-4f28-a3d4-273661ce6eb6" providerId="ADAL" clId="{98C2303F-C812-4ACB-AA03-219EFDB61A4D}" dt="2023-08-10T15:16:02.062" v="8413" actId="478"/>
          <ac:cxnSpMkLst>
            <pc:docMk/>
            <pc:sldMk cId="1382613496" sldId="309"/>
            <ac:cxnSpMk id="14" creationId="{FD7B38F3-AEEC-73C5-84B1-4230EB98D40D}"/>
          </ac:cxnSpMkLst>
        </pc:cxnChg>
      </pc:sldChg>
      <pc:sldChg chg="addSp delSp modSp new mod">
        <pc:chgData name="DEIGHTON, KEVIN {he, him} (JSC-XI5)[Jacobs Technology, Inc.]" userId="540a3c2b-b1ab-4f28-a3d4-273661ce6eb6" providerId="ADAL" clId="{98C2303F-C812-4ACB-AA03-219EFDB61A4D}" dt="2023-07-31T23:34:59.009" v="7051" actId="1076"/>
        <pc:sldMkLst>
          <pc:docMk/>
          <pc:sldMk cId="1659744163" sldId="310"/>
        </pc:sldMkLst>
        <pc:spChg chg="mod">
          <ac:chgData name="DEIGHTON, KEVIN {he, him} (JSC-XI5)[Jacobs Technology, Inc.]" userId="540a3c2b-b1ab-4f28-a3d4-273661ce6eb6" providerId="ADAL" clId="{98C2303F-C812-4ACB-AA03-219EFDB61A4D}" dt="2023-07-31T17:25:55.482" v="3380" actId="20577"/>
          <ac:spMkLst>
            <pc:docMk/>
            <pc:sldMk cId="1659744163" sldId="310"/>
            <ac:spMk id="2" creationId="{178D0074-112D-6BFD-4D00-B3B753DE8E70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38:19.698" v="5431"/>
          <ac:spMkLst>
            <pc:docMk/>
            <pc:sldMk cId="1659744163" sldId="310"/>
            <ac:spMk id="11" creationId="{568B7B72-5EDB-7C64-E492-B0B34E527AA5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38:19.698" v="5431"/>
          <ac:spMkLst>
            <pc:docMk/>
            <pc:sldMk cId="1659744163" sldId="310"/>
            <ac:spMk id="12" creationId="{E65B840F-AD54-9BA7-AB8E-6320A57BA082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38:19.698" v="5431"/>
          <ac:spMkLst>
            <pc:docMk/>
            <pc:sldMk cId="1659744163" sldId="310"/>
            <ac:spMk id="13" creationId="{00BAC441-761A-0D03-3743-B36D860952AD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38:19.698" v="5431"/>
          <ac:spMkLst>
            <pc:docMk/>
            <pc:sldMk cId="1659744163" sldId="310"/>
            <ac:spMk id="14" creationId="{78F5F968-0581-36B5-42DC-6B1345C4CD83}"/>
          </ac:spMkLst>
        </pc:spChg>
        <pc:spChg chg="add del">
          <ac:chgData name="DEIGHTON, KEVIN {he, him} (JSC-XI5)[Jacobs Technology, Inc.]" userId="540a3c2b-b1ab-4f28-a3d4-273661ce6eb6" providerId="ADAL" clId="{98C2303F-C812-4ACB-AA03-219EFDB61A4D}" dt="2023-07-31T21:37:18.571" v="6428" actId="478"/>
          <ac:spMkLst>
            <pc:docMk/>
            <pc:sldMk cId="1659744163" sldId="310"/>
            <ac:spMk id="17" creationId="{6D88681C-09F3-9811-D7B4-D3126AF2B342}"/>
          </ac:spMkLst>
        </pc:spChg>
        <pc:spChg chg="add del mod ord">
          <ac:chgData name="DEIGHTON, KEVIN {he, him} (JSC-XI5)[Jacobs Technology, Inc.]" userId="540a3c2b-b1ab-4f28-a3d4-273661ce6eb6" providerId="ADAL" clId="{98C2303F-C812-4ACB-AA03-219EFDB61A4D}" dt="2023-07-31T21:40:02.932" v="6499" actId="478"/>
          <ac:spMkLst>
            <pc:docMk/>
            <pc:sldMk cId="1659744163" sldId="310"/>
            <ac:spMk id="18" creationId="{A1DB6B41-280E-E774-57E5-E21446F1782F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31T21:38:10.857" v="6438"/>
          <ac:spMkLst>
            <pc:docMk/>
            <pc:sldMk cId="1659744163" sldId="310"/>
            <ac:spMk id="20" creationId="{68F63478-1C76-4132-365D-2C8F5CC96ADE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31T21:39:36.408" v="6494"/>
          <ac:spMkLst>
            <pc:docMk/>
            <pc:sldMk cId="1659744163" sldId="310"/>
            <ac:spMk id="23" creationId="{4C6B0DF2-6560-1F09-1EE8-D09715C23EBF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2:24:56.732" v="6715" actId="1076"/>
          <ac:spMkLst>
            <pc:docMk/>
            <pc:sldMk cId="1659744163" sldId="310"/>
            <ac:spMk id="29" creationId="{1E54DA50-E492-D864-3B54-5B31A6C40869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2:25:01.441" v="6718" actId="20577"/>
          <ac:spMkLst>
            <pc:docMk/>
            <pc:sldMk cId="1659744163" sldId="310"/>
            <ac:spMk id="30" creationId="{7A2D2B02-2C4F-9912-6FF3-B3CD43B3DB18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31T22:52:05.282" v="6760" actId="478"/>
          <ac:spMkLst>
            <pc:docMk/>
            <pc:sldMk cId="1659744163" sldId="310"/>
            <ac:spMk id="35" creationId="{D4719D9F-040A-4A6D-42AE-56EC30804C74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3:29:06.655" v="6926" actId="122"/>
          <ac:spMkLst>
            <pc:docMk/>
            <pc:sldMk cId="1659744163" sldId="310"/>
            <ac:spMk id="36" creationId="{C3BF60C1-5E50-9816-1538-098DCCF0D6DD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3:28:49.914" v="6909" actId="20577"/>
          <ac:spMkLst>
            <pc:docMk/>
            <pc:sldMk cId="1659744163" sldId="310"/>
            <ac:spMk id="37" creationId="{B52FA9CD-5770-9C0C-F760-02B64ABB3A8F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2:54:49.696" v="6838" actId="20577"/>
          <ac:spMkLst>
            <pc:docMk/>
            <pc:sldMk cId="1659744163" sldId="310"/>
            <ac:spMk id="38" creationId="{474B7BBD-8629-7C42-4D76-D798C9637380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3:33:09.294" v="6973" actId="14100"/>
          <ac:spMkLst>
            <pc:docMk/>
            <pc:sldMk cId="1659744163" sldId="310"/>
            <ac:spMk id="39" creationId="{B281D97B-9745-9C4D-9126-5B83545CE93E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3:34:59.009" v="7051" actId="1076"/>
          <ac:spMkLst>
            <pc:docMk/>
            <pc:sldMk cId="1659744163" sldId="310"/>
            <ac:spMk id="40" creationId="{7F690127-64BD-F62E-8D44-07D562BB3C72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3:34:57.490" v="7050" actId="1076"/>
          <ac:spMkLst>
            <pc:docMk/>
            <pc:sldMk cId="1659744163" sldId="310"/>
            <ac:spMk id="41" creationId="{362B83C3-0101-8130-95CA-E340C76D8E7C}"/>
          </ac:spMkLst>
        </pc:spChg>
        <pc:picChg chg="add del mod">
          <ac:chgData name="DEIGHTON, KEVIN {he, him} (JSC-XI5)[Jacobs Technology, Inc.]" userId="540a3c2b-b1ab-4f28-a3d4-273661ce6eb6" providerId="ADAL" clId="{98C2303F-C812-4ACB-AA03-219EFDB61A4D}" dt="2023-07-31T17:29:41.409" v="3392" actId="478"/>
          <ac:picMkLst>
            <pc:docMk/>
            <pc:sldMk cId="1659744163" sldId="310"/>
            <ac:picMk id="5" creationId="{3883DAA1-35D0-9C82-C643-15E72E5D9EF0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7-31T17:30:58.609" v="3401" actId="1076"/>
          <ac:picMkLst>
            <pc:docMk/>
            <pc:sldMk cId="1659744163" sldId="310"/>
            <ac:picMk id="7" creationId="{1DD74014-C221-404E-2C78-E2FF5F64C8C2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7:31:06.399" v="3411" actId="1035"/>
          <ac:picMkLst>
            <pc:docMk/>
            <pc:sldMk cId="1659744163" sldId="310"/>
            <ac:picMk id="9" creationId="{F59E90AE-91B7-A4B5-0979-0E06AEC1CFC8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20:38:19.698" v="5431"/>
          <ac:picMkLst>
            <pc:docMk/>
            <pc:sldMk cId="1659744163" sldId="310"/>
            <ac:picMk id="10" creationId="{BF3252A3-26C0-9E8D-249C-B10830FF7EF9}"/>
          </ac:picMkLst>
        </pc:picChg>
        <pc:picChg chg="add del mod ord">
          <ac:chgData name="DEIGHTON, KEVIN {he, him} (JSC-XI5)[Jacobs Technology, Inc.]" userId="540a3c2b-b1ab-4f28-a3d4-273661ce6eb6" providerId="ADAL" clId="{98C2303F-C812-4ACB-AA03-219EFDB61A4D}" dt="2023-07-31T21:40:00.884" v="6498" actId="478"/>
          <ac:picMkLst>
            <pc:docMk/>
            <pc:sldMk cId="1659744163" sldId="310"/>
            <ac:picMk id="16" creationId="{55E4AE07-3725-1E0E-22E3-C8352012E658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31T21:38:10.857" v="6438"/>
          <ac:picMkLst>
            <pc:docMk/>
            <pc:sldMk cId="1659744163" sldId="310"/>
            <ac:picMk id="19" creationId="{E3AA1A5C-D685-F953-C997-F74D9F85E27B}"/>
          </ac:picMkLst>
        </pc:picChg>
        <pc:picChg chg="del mod ord">
          <ac:chgData name="DEIGHTON, KEVIN {he, him} (JSC-XI5)[Jacobs Technology, Inc.]" userId="540a3c2b-b1ab-4f28-a3d4-273661ce6eb6" providerId="ADAL" clId="{98C2303F-C812-4ACB-AA03-219EFDB61A4D}" dt="2023-07-31T21:38:57.769" v="6469" actId="478"/>
          <ac:picMkLst>
            <pc:docMk/>
            <pc:sldMk cId="1659744163" sldId="310"/>
            <ac:picMk id="21" creationId="{40F92396-01CF-6D43-A196-F86570552256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31T21:39:36.408" v="6494"/>
          <ac:picMkLst>
            <pc:docMk/>
            <pc:sldMk cId="1659744163" sldId="310"/>
            <ac:picMk id="22" creationId="{9ABE6FC1-CD24-9176-E2AE-1BB817A0E283}"/>
          </ac:picMkLst>
        </pc:picChg>
        <pc:picChg chg="del mod">
          <ac:chgData name="DEIGHTON, KEVIN {he, him} (JSC-XI5)[Jacobs Technology, Inc.]" userId="540a3c2b-b1ab-4f28-a3d4-273661ce6eb6" providerId="ADAL" clId="{98C2303F-C812-4ACB-AA03-219EFDB61A4D}" dt="2023-07-31T21:40:00.884" v="6498" actId="478"/>
          <ac:picMkLst>
            <pc:docMk/>
            <pc:sldMk cId="1659744163" sldId="310"/>
            <ac:picMk id="24" creationId="{CE066540-321D-9FB8-AC56-36A7B0CA3721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23:33:43.296" v="6996" actId="1076"/>
          <ac:picMkLst>
            <pc:docMk/>
            <pc:sldMk cId="1659744163" sldId="310"/>
            <ac:picMk id="26" creationId="{47882203-B0AB-E4F0-A4DB-3E1C708D3D6F}"/>
          </ac:picMkLst>
        </pc:picChg>
        <pc:cxnChg chg="add mod ord">
          <ac:chgData name="DEIGHTON, KEVIN {he, him} (JSC-XI5)[Jacobs Technology, Inc.]" userId="540a3c2b-b1ab-4f28-a3d4-273661ce6eb6" providerId="ADAL" clId="{98C2303F-C812-4ACB-AA03-219EFDB61A4D}" dt="2023-07-31T22:25:20.771" v="6723" actId="1582"/>
          <ac:cxnSpMkLst>
            <pc:docMk/>
            <pc:sldMk cId="1659744163" sldId="310"/>
            <ac:cxnSpMk id="27" creationId="{192AEE91-10E0-6A65-ADE0-42B59439C15E}"/>
          </ac:cxnSpMkLst>
        </pc:cxnChg>
        <pc:cxnChg chg="add mod ord">
          <ac:chgData name="DEIGHTON, KEVIN {he, him} (JSC-XI5)[Jacobs Technology, Inc.]" userId="540a3c2b-b1ab-4f28-a3d4-273661ce6eb6" providerId="ADAL" clId="{98C2303F-C812-4ACB-AA03-219EFDB61A4D}" dt="2023-07-31T22:25:20.771" v="6723" actId="1582"/>
          <ac:cxnSpMkLst>
            <pc:docMk/>
            <pc:sldMk cId="1659744163" sldId="310"/>
            <ac:cxnSpMk id="28" creationId="{6FD4D598-30FC-9DEE-CD5F-39538BF6555A}"/>
          </ac:cxnSpMkLst>
        </pc:cxnChg>
      </pc:sldChg>
      <pc:sldChg chg="addSp delSp modSp new mod">
        <pc:chgData name="DEIGHTON, KEVIN {he, him} (JSC-XI5)[Jacobs Technology, Inc.]" userId="540a3c2b-b1ab-4f28-a3d4-273661ce6eb6" providerId="ADAL" clId="{98C2303F-C812-4ACB-AA03-219EFDB61A4D}" dt="2023-08-01T16:12:44.881" v="7111" actId="207"/>
        <pc:sldMkLst>
          <pc:docMk/>
          <pc:sldMk cId="709377339" sldId="311"/>
        </pc:sldMkLst>
        <pc:spChg chg="mod">
          <ac:chgData name="DEIGHTON, KEVIN {he, him} (JSC-XI5)[Jacobs Technology, Inc.]" userId="540a3c2b-b1ab-4f28-a3d4-273661ce6eb6" providerId="ADAL" clId="{98C2303F-C812-4ACB-AA03-219EFDB61A4D}" dt="2023-07-31T17:31:40.781" v="3427" actId="20577"/>
          <ac:spMkLst>
            <pc:docMk/>
            <pc:sldMk cId="709377339" sldId="311"/>
            <ac:spMk id="2" creationId="{8A4D1609-3092-BC5A-08C4-AD892DFBE713}"/>
          </ac:spMkLst>
        </pc:spChg>
        <pc:spChg chg="add del mod ord topLvl">
          <ac:chgData name="DEIGHTON, KEVIN {he, him} (JSC-XI5)[Jacobs Technology, Inc.]" userId="540a3c2b-b1ab-4f28-a3d4-273661ce6eb6" providerId="ADAL" clId="{98C2303F-C812-4ACB-AA03-219EFDB61A4D}" dt="2023-07-31T18:58:48.919" v="3900" actId="167"/>
          <ac:spMkLst>
            <pc:docMk/>
            <pc:sldMk cId="709377339" sldId="311"/>
            <ac:spMk id="6" creationId="{D312C377-F182-B850-BE34-772CB659B44B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6:10:59.368" v="7109" actId="208"/>
          <ac:spMkLst>
            <pc:docMk/>
            <pc:sldMk cId="709377339" sldId="311"/>
            <ac:spMk id="7" creationId="{B4A2CE5D-CB3D-F531-AAFB-F02FD6283BBD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6:12:44.881" v="7111" actId="207"/>
          <ac:spMkLst>
            <pc:docMk/>
            <pc:sldMk cId="709377339" sldId="311"/>
            <ac:spMk id="8" creationId="{0AF12E74-70FB-BEF9-539D-5C29F2042364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6:11:18.860" v="7110" actId="207"/>
          <ac:spMkLst>
            <pc:docMk/>
            <pc:sldMk cId="709377339" sldId="311"/>
            <ac:spMk id="18" creationId="{B05F065E-2C13-B70B-406B-1A2550A5D4EE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6:11:18.860" v="7110" actId="207"/>
          <ac:spMkLst>
            <pc:docMk/>
            <pc:sldMk cId="709377339" sldId="311"/>
            <ac:spMk id="19" creationId="{9227ED12-15A7-E607-A4F9-E49397608613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31T17:48:29.018" v="3571" actId="478"/>
          <ac:spMkLst>
            <pc:docMk/>
            <pc:sldMk cId="709377339" sldId="311"/>
            <ac:spMk id="20" creationId="{02009754-750B-C5FD-1ECB-6BBFD79F4FCD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6:11:18.860" v="7110" actId="207"/>
          <ac:spMkLst>
            <pc:docMk/>
            <pc:sldMk cId="709377339" sldId="311"/>
            <ac:spMk id="21" creationId="{19C03BAC-29B0-20D5-6857-9B5285557255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6:11:18.860" v="7110" actId="207"/>
          <ac:spMkLst>
            <pc:docMk/>
            <pc:sldMk cId="709377339" sldId="311"/>
            <ac:spMk id="22" creationId="{60C01B9E-9C7A-9CC8-3E38-141DECCB313A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6:11:18.860" v="7110" actId="207"/>
          <ac:spMkLst>
            <pc:docMk/>
            <pc:sldMk cId="709377339" sldId="311"/>
            <ac:spMk id="23" creationId="{A7618A59-6489-D7E3-CDDE-FE0C8237A29F}"/>
          </ac:spMkLst>
        </pc:spChg>
        <pc:spChg chg="add mod ord">
          <ac:chgData name="DEIGHTON, KEVIN {he, him} (JSC-XI5)[Jacobs Technology, Inc.]" userId="540a3c2b-b1ab-4f28-a3d4-273661ce6eb6" providerId="ADAL" clId="{98C2303F-C812-4ACB-AA03-219EFDB61A4D}" dt="2023-08-01T16:11:18.860" v="7110" actId="207"/>
          <ac:spMkLst>
            <pc:docMk/>
            <pc:sldMk cId="709377339" sldId="311"/>
            <ac:spMk id="24" creationId="{1CC59620-B2F4-1DDF-33B2-0E1B5E69E226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6:11:18.860" v="7110" actId="207"/>
          <ac:spMkLst>
            <pc:docMk/>
            <pc:sldMk cId="709377339" sldId="311"/>
            <ac:spMk id="25" creationId="{9C9B0758-651F-D86A-80CE-9AD6E1070EDF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6:11:18.860" v="7110" actId="207"/>
          <ac:spMkLst>
            <pc:docMk/>
            <pc:sldMk cId="709377339" sldId="311"/>
            <ac:spMk id="26" creationId="{AB1C5319-305B-995C-3B7B-1DDB8E47B1BF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6:11:18.860" v="7110" actId="207"/>
          <ac:spMkLst>
            <pc:docMk/>
            <pc:sldMk cId="709377339" sldId="311"/>
            <ac:spMk id="27" creationId="{6B0B51A6-172E-DACC-9322-28A684BCAE44}"/>
          </ac:spMkLst>
        </pc:spChg>
        <pc:spChg chg="add mod ord">
          <ac:chgData name="DEIGHTON, KEVIN {he, him} (JSC-XI5)[Jacobs Technology, Inc.]" userId="540a3c2b-b1ab-4f28-a3d4-273661ce6eb6" providerId="ADAL" clId="{98C2303F-C812-4ACB-AA03-219EFDB61A4D}" dt="2023-07-31T19:01:29.615" v="4078" actId="206"/>
          <ac:spMkLst>
            <pc:docMk/>
            <pc:sldMk cId="709377339" sldId="311"/>
            <ac:spMk id="30" creationId="{6E63D28B-B188-8F77-CDD6-4D8067B669F4}"/>
          </ac:spMkLst>
        </pc:spChg>
        <pc:spChg chg="add mod ord">
          <ac:chgData name="DEIGHTON, KEVIN {he, him} (JSC-XI5)[Jacobs Technology, Inc.]" userId="540a3c2b-b1ab-4f28-a3d4-273661ce6eb6" providerId="ADAL" clId="{98C2303F-C812-4ACB-AA03-219EFDB61A4D}" dt="2023-07-31T18:58:48.919" v="3900" actId="167"/>
          <ac:spMkLst>
            <pc:docMk/>
            <pc:sldMk cId="709377339" sldId="311"/>
            <ac:spMk id="31" creationId="{ED5FB7E4-5FA7-51CB-04A2-6539EFF6E694}"/>
          </ac:spMkLst>
        </pc:spChg>
        <pc:spChg chg="add mod ord">
          <ac:chgData name="DEIGHTON, KEVIN {he, him} (JSC-XI5)[Jacobs Technology, Inc.]" userId="540a3c2b-b1ab-4f28-a3d4-273661ce6eb6" providerId="ADAL" clId="{98C2303F-C812-4ACB-AA03-219EFDB61A4D}" dt="2023-07-31T18:58:48.919" v="3900" actId="167"/>
          <ac:spMkLst>
            <pc:docMk/>
            <pc:sldMk cId="709377339" sldId="311"/>
            <ac:spMk id="32" creationId="{D13CDEE4-507D-E3E3-AEF8-C86724D9267E}"/>
          </ac:spMkLst>
        </pc:spChg>
        <pc:spChg chg="add mod ord">
          <ac:chgData name="DEIGHTON, KEVIN {he, him} (JSC-XI5)[Jacobs Technology, Inc.]" userId="540a3c2b-b1ab-4f28-a3d4-273661ce6eb6" providerId="ADAL" clId="{98C2303F-C812-4ACB-AA03-219EFDB61A4D}" dt="2023-07-31T18:58:48.919" v="3900" actId="167"/>
          <ac:spMkLst>
            <pc:docMk/>
            <pc:sldMk cId="709377339" sldId="311"/>
            <ac:spMk id="33" creationId="{AB566E34-7BEB-E1FB-F4CF-854E073CA493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00:14.451" v="4062" actId="20577"/>
          <ac:spMkLst>
            <pc:docMk/>
            <pc:sldMk cId="709377339" sldId="311"/>
            <ac:spMk id="34" creationId="{5B97B282-A9A4-33A6-2D5B-D90C45665816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00:39.536" v="4067" actId="688"/>
          <ac:spMkLst>
            <pc:docMk/>
            <pc:sldMk cId="709377339" sldId="311"/>
            <ac:spMk id="35" creationId="{3E58A1FB-7B11-3783-72A4-510E87AC426E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02:39.483" v="4085" actId="1076"/>
          <ac:spMkLst>
            <pc:docMk/>
            <pc:sldMk cId="709377339" sldId="311"/>
            <ac:spMk id="36" creationId="{D2BD1950-E3A9-73E7-05AC-54C5A2B0B763}"/>
          </ac:spMkLst>
        </pc:spChg>
        <pc:grpChg chg="add del mod">
          <ac:chgData name="DEIGHTON, KEVIN {he, him} (JSC-XI5)[Jacobs Technology, Inc.]" userId="540a3c2b-b1ab-4f28-a3d4-273661ce6eb6" providerId="ADAL" clId="{98C2303F-C812-4ACB-AA03-219EFDB61A4D}" dt="2023-07-31T17:41:27.223" v="3470" actId="165"/>
          <ac:grpSpMkLst>
            <pc:docMk/>
            <pc:sldMk cId="709377339" sldId="311"/>
            <ac:grpSpMk id="4" creationId="{147BF062-127D-C9FD-828E-0089890CA245}"/>
          </ac:grpSpMkLst>
        </pc:grpChg>
        <pc:graphicFrameChg chg="add del mod">
          <ac:chgData name="DEIGHTON, KEVIN {he, him} (JSC-XI5)[Jacobs Technology, Inc.]" userId="540a3c2b-b1ab-4f28-a3d4-273661ce6eb6" providerId="ADAL" clId="{98C2303F-C812-4ACB-AA03-219EFDB61A4D}" dt="2023-07-31T18:56:46.232" v="3864"/>
          <ac:graphicFrameMkLst>
            <pc:docMk/>
            <pc:sldMk cId="709377339" sldId="311"/>
            <ac:graphicFrameMk id="28" creationId="{7AE1C8CC-36A7-E8CA-8FD0-9190EA3E56ED}"/>
          </ac:graphicFrameMkLst>
        </pc:graphicFrameChg>
        <pc:graphicFrameChg chg="add mod modGraphic">
          <ac:chgData name="DEIGHTON, KEVIN {he, him} (JSC-XI5)[Jacobs Technology, Inc.]" userId="540a3c2b-b1ab-4f28-a3d4-273661ce6eb6" providerId="ADAL" clId="{98C2303F-C812-4ACB-AA03-219EFDB61A4D}" dt="2023-07-31T19:16:02.170" v="4617" actId="20577"/>
          <ac:graphicFrameMkLst>
            <pc:docMk/>
            <pc:sldMk cId="709377339" sldId="311"/>
            <ac:graphicFrameMk id="29" creationId="{6FDC7C15-D102-7E00-C91E-E9697C8C4C8F}"/>
          </ac:graphicFrameMkLst>
        </pc:graphicFrameChg>
        <pc:picChg chg="del mod topLvl">
          <ac:chgData name="DEIGHTON, KEVIN {he, him} (JSC-XI5)[Jacobs Technology, Inc.]" userId="540a3c2b-b1ab-4f28-a3d4-273661ce6eb6" providerId="ADAL" clId="{98C2303F-C812-4ACB-AA03-219EFDB61A4D}" dt="2023-07-31T17:41:35.180" v="3475" actId="478"/>
          <ac:picMkLst>
            <pc:docMk/>
            <pc:sldMk cId="709377339" sldId="311"/>
            <ac:picMk id="5" creationId="{6632B83C-98F4-D755-048F-5EAD518D8FDC}"/>
          </ac:picMkLst>
        </pc:picChg>
        <pc:cxnChg chg="add mod">
          <ac:chgData name="DEIGHTON, KEVIN {he, him} (JSC-XI5)[Jacobs Technology, Inc.]" userId="540a3c2b-b1ab-4f28-a3d4-273661ce6eb6" providerId="ADAL" clId="{98C2303F-C812-4ACB-AA03-219EFDB61A4D}" dt="2023-08-01T16:10:59.368" v="7109" actId="208"/>
          <ac:cxnSpMkLst>
            <pc:docMk/>
            <pc:sldMk cId="709377339" sldId="311"/>
            <ac:cxnSpMk id="10" creationId="{D19C2C5C-C35F-23E7-2986-80765BFCA9F6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8-01T16:10:59.368" v="7109" actId="208"/>
          <ac:cxnSpMkLst>
            <pc:docMk/>
            <pc:sldMk cId="709377339" sldId="311"/>
            <ac:cxnSpMk id="11" creationId="{0E603CAB-B595-6C1B-5B14-15ED9508D35B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8-01T16:10:59.368" v="7109" actId="208"/>
          <ac:cxnSpMkLst>
            <pc:docMk/>
            <pc:sldMk cId="709377339" sldId="311"/>
            <ac:cxnSpMk id="13" creationId="{4984F0BB-A9BB-2F46-39B3-DFEBB134C9D4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8-01T16:10:59.368" v="7109" actId="208"/>
          <ac:cxnSpMkLst>
            <pc:docMk/>
            <pc:sldMk cId="709377339" sldId="311"/>
            <ac:cxnSpMk id="14" creationId="{BAFC444E-1C98-CD85-B84A-66EEBDDCDC8C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8-01T16:10:59.368" v="7109" actId="208"/>
          <ac:cxnSpMkLst>
            <pc:docMk/>
            <pc:sldMk cId="709377339" sldId="311"/>
            <ac:cxnSpMk id="17" creationId="{6D74AAD7-FD1A-85D9-9E24-429ED6CC2972}"/>
          </ac:cxnSpMkLst>
        </pc:cxnChg>
      </pc:sldChg>
      <pc:sldChg chg="addSp delSp modSp new mod">
        <pc:chgData name="DEIGHTON, KEVIN {he, him} (JSC-XI5)[Jacobs Technology, Inc.]" userId="540a3c2b-b1ab-4f28-a3d4-273661ce6eb6" providerId="ADAL" clId="{98C2303F-C812-4ACB-AA03-219EFDB61A4D}" dt="2023-07-31T19:16:37.323" v="4625" actId="20577"/>
        <pc:sldMkLst>
          <pc:docMk/>
          <pc:sldMk cId="1339250693" sldId="312"/>
        </pc:sldMkLst>
        <pc:spChg chg="mod">
          <ac:chgData name="DEIGHTON, KEVIN {he, him} (JSC-XI5)[Jacobs Technology, Inc.]" userId="540a3c2b-b1ab-4f28-a3d4-273661ce6eb6" providerId="ADAL" clId="{98C2303F-C812-4ACB-AA03-219EFDB61A4D}" dt="2023-07-31T17:55:27.225" v="3620" actId="20577"/>
          <ac:spMkLst>
            <pc:docMk/>
            <pc:sldMk cId="1339250693" sldId="312"/>
            <ac:spMk id="2" creationId="{0148E215-883D-9B28-6BDA-E3212AD696E9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16:37.323" v="4625" actId="20577"/>
          <ac:spMkLst>
            <pc:docMk/>
            <pc:sldMk cId="1339250693" sldId="312"/>
            <ac:spMk id="6" creationId="{9E98FB30-2F33-11BC-48B7-1972A54AC0BA}"/>
          </ac:spMkLst>
        </pc:spChg>
        <pc:spChg chg="add del">
          <ac:chgData name="DEIGHTON, KEVIN {he, him} (JSC-XI5)[Jacobs Technology, Inc.]" userId="540a3c2b-b1ab-4f28-a3d4-273661ce6eb6" providerId="ADAL" clId="{98C2303F-C812-4ACB-AA03-219EFDB61A4D}" dt="2023-07-31T18:11:59.801" v="3770" actId="478"/>
          <ac:spMkLst>
            <pc:docMk/>
            <pc:sldMk cId="1339250693" sldId="312"/>
            <ac:spMk id="7" creationId="{F6680B6C-A547-C520-F2CC-96E612DCC7B0}"/>
          </ac:spMkLst>
        </pc:spChg>
        <pc:spChg chg="add del">
          <ac:chgData name="DEIGHTON, KEVIN {he, him} (JSC-XI5)[Jacobs Technology, Inc.]" userId="540a3c2b-b1ab-4f28-a3d4-273661ce6eb6" providerId="ADAL" clId="{98C2303F-C812-4ACB-AA03-219EFDB61A4D}" dt="2023-07-31T18:12:14.986" v="3772" actId="478"/>
          <ac:spMkLst>
            <pc:docMk/>
            <pc:sldMk cId="1339250693" sldId="312"/>
            <ac:spMk id="8" creationId="{CD3AA6F4-7990-55EC-5CFA-6000163BE38E}"/>
          </ac:spMkLst>
        </pc:spChg>
        <pc:spChg chg="add del">
          <ac:chgData name="DEIGHTON, KEVIN {he, him} (JSC-XI5)[Jacobs Technology, Inc.]" userId="540a3c2b-b1ab-4f28-a3d4-273661ce6eb6" providerId="ADAL" clId="{98C2303F-C812-4ACB-AA03-219EFDB61A4D}" dt="2023-07-31T18:16:07.593" v="3789" actId="478"/>
          <ac:spMkLst>
            <pc:docMk/>
            <pc:sldMk cId="1339250693" sldId="312"/>
            <ac:spMk id="9" creationId="{D5F04035-515B-237E-FE5A-57A5D90B2E09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31T18:16:07.593" v="3789" actId="478"/>
          <ac:spMkLst>
            <pc:docMk/>
            <pc:sldMk cId="1339250693" sldId="312"/>
            <ac:spMk id="10" creationId="{5677CAEF-609E-352B-2B1E-1C446DAD7DDF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31T18:16:07.593" v="3789" actId="478"/>
          <ac:spMkLst>
            <pc:docMk/>
            <pc:sldMk cId="1339250693" sldId="312"/>
            <ac:spMk id="11" creationId="{EB0CF28D-195F-8FC7-D1E8-7675A899D06C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31T18:14:49.952" v="3788" actId="478"/>
          <ac:spMkLst>
            <pc:docMk/>
            <pc:sldMk cId="1339250693" sldId="312"/>
            <ac:spMk id="12" creationId="{C3E7C27E-A2FA-B482-D629-2AB88480635F}"/>
          </ac:spMkLst>
        </pc:spChg>
        <pc:picChg chg="add mod">
          <ac:chgData name="DEIGHTON, KEVIN {he, him} (JSC-XI5)[Jacobs Technology, Inc.]" userId="540a3c2b-b1ab-4f28-a3d4-273661ce6eb6" providerId="ADAL" clId="{98C2303F-C812-4ACB-AA03-219EFDB61A4D}" dt="2023-07-31T18:11:43.463" v="3767" actId="1076"/>
          <ac:picMkLst>
            <pc:docMk/>
            <pc:sldMk cId="1339250693" sldId="312"/>
            <ac:picMk id="5" creationId="{3CE868CE-1726-F50D-443C-CD6D34CCAB58}"/>
          </ac:picMkLst>
        </pc:picChg>
      </pc:sldChg>
      <pc:sldChg chg="addSp delSp modSp add mod ord">
        <pc:chgData name="DEIGHTON, KEVIN {he, him} (JSC-XI5)[Jacobs Technology, Inc.]" userId="540a3c2b-b1ab-4f28-a3d4-273661ce6eb6" providerId="ADAL" clId="{98C2303F-C812-4ACB-AA03-219EFDB61A4D}" dt="2023-07-31T19:27:04.046" v="4775"/>
        <pc:sldMkLst>
          <pc:docMk/>
          <pc:sldMk cId="2662070287" sldId="313"/>
        </pc:sldMkLst>
        <pc:spChg chg="mod">
          <ac:chgData name="DEIGHTON, KEVIN {he, him} (JSC-XI5)[Jacobs Technology, Inc.]" userId="540a3c2b-b1ab-4f28-a3d4-273661ce6eb6" providerId="ADAL" clId="{98C2303F-C812-4ACB-AA03-219EFDB61A4D}" dt="2023-07-31T17:55:51.342" v="3655" actId="20577"/>
          <ac:spMkLst>
            <pc:docMk/>
            <pc:sldMk cId="2662070287" sldId="313"/>
            <ac:spMk id="2" creationId="{0148E215-883D-9B28-6BDA-E3212AD696E9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8:18:42.207" v="3839" actId="1076"/>
          <ac:spMkLst>
            <pc:docMk/>
            <pc:sldMk cId="2662070287" sldId="313"/>
            <ac:spMk id="7" creationId="{F55C22EF-AEB9-42E8-3CC6-CC228A903C82}"/>
          </ac:spMkLst>
        </pc:spChg>
        <pc:graphicFrameChg chg="add del mod">
          <ac:chgData name="DEIGHTON, KEVIN {he, him} (JSC-XI5)[Jacobs Technology, Inc.]" userId="540a3c2b-b1ab-4f28-a3d4-273661ce6eb6" providerId="ADAL" clId="{98C2303F-C812-4ACB-AA03-219EFDB61A4D}" dt="2023-07-31T18:46:06.412" v="3849"/>
          <ac:graphicFrameMkLst>
            <pc:docMk/>
            <pc:sldMk cId="2662070287" sldId="313"/>
            <ac:graphicFrameMk id="10" creationId="{73A70E6F-42A4-EA73-645C-BD6B0C97C5A5}"/>
          </ac:graphicFrameMkLst>
        </pc:graphicFrameChg>
        <pc:graphicFrameChg chg="add mod modGraphic">
          <ac:chgData name="DEIGHTON, KEVIN {he, him} (JSC-XI5)[Jacobs Technology, Inc.]" userId="540a3c2b-b1ab-4f28-a3d4-273661ce6eb6" providerId="ADAL" clId="{98C2303F-C812-4ACB-AA03-219EFDB61A4D}" dt="2023-07-31T18:46:49.999" v="3861" actId="113"/>
          <ac:graphicFrameMkLst>
            <pc:docMk/>
            <pc:sldMk cId="2662070287" sldId="313"/>
            <ac:graphicFrameMk id="11" creationId="{27129952-BE16-DE49-8CEA-6FBE0F34F81B}"/>
          </ac:graphicFrameMkLst>
        </pc:graphicFrameChg>
        <pc:picChg chg="del">
          <ac:chgData name="DEIGHTON, KEVIN {he, him} (JSC-XI5)[Jacobs Technology, Inc.]" userId="540a3c2b-b1ab-4f28-a3d4-273661ce6eb6" providerId="ADAL" clId="{98C2303F-C812-4ACB-AA03-219EFDB61A4D}" dt="2023-07-31T17:55:37.539" v="3626" actId="478"/>
          <ac:picMkLst>
            <pc:docMk/>
            <pc:sldMk cId="2662070287" sldId="313"/>
            <ac:picMk id="5" creationId="{3CE868CE-1726-F50D-443C-CD6D34CCAB58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7-31T18:19:16.299" v="3840" actId="478"/>
          <ac:picMkLst>
            <pc:docMk/>
            <pc:sldMk cId="2662070287" sldId="313"/>
            <ac:picMk id="6" creationId="{5615B8D7-E57B-FF61-09FD-A28F7EEF5219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7-31T18:19:25.498" v="3847" actId="1076"/>
          <ac:picMkLst>
            <pc:docMk/>
            <pc:sldMk cId="2662070287" sldId="313"/>
            <ac:picMk id="9" creationId="{2D5E8777-B630-F8F6-E9BC-590EE425F849}"/>
          </ac:picMkLst>
        </pc:picChg>
      </pc:sldChg>
      <pc:sldChg chg="delSp add del mod">
        <pc:chgData name="DEIGHTON, KEVIN {he, him} (JSC-XI5)[Jacobs Technology, Inc.]" userId="540a3c2b-b1ab-4f28-a3d4-273661ce6eb6" providerId="ADAL" clId="{98C2303F-C812-4ACB-AA03-219EFDB61A4D}" dt="2023-07-31T18:48:21.645" v="3862" actId="47"/>
        <pc:sldMkLst>
          <pc:docMk/>
          <pc:sldMk cId="3988897278" sldId="314"/>
        </pc:sldMkLst>
        <pc:picChg chg="del">
          <ac:chgData name="DEIGHTON, KEVIN {he, him} (JSC-XI5)[Jacobs Technology, Inc.]" userId="540a3c2b-b1ab-4f28-a3d4-273661ce6eb6" providerId="ADAL" clId="{98C2303F-C812-4ACB-AA03-219EFDB61A4D}" dt="2023-07-31T17:55:36.039" v="3625" actId="478"/>
          <ac:picMkLst>
            <pc:docMk/>
            <pc:sldMk cId="3988897278" sldId="314"/>
            <ac:picMk id="5" creationId="{3CE868CE-1726-F50D-443C-CD6D34CCAB58}"/>
          </ac:picMkLst>
        </pc:picChg>
      </pc:sldChg>
      <pc:sldChg chg="addSp delSp modSp add mod">
        <pc:chgData name="DEIGHTON, KEVIN {he, him} (JSC-XI5)[Jacobs Technology, Inc.]" userId="540a3c2b-b1ab-4f28-a3d4-273661ce6eb6" providerId="ADAL" clId="{98C2303F-C812-4ACB-AA03-219EFDB61A4D}" dt="2023-07-31T19:15:44.546" v="4616" actId="20577"/>
        <pc:sldMkLst>
          <pc:docMk/>
          <pc:sldMk cId="1883973868" sldId="315"/>
        </pc:sldMkLst>
        <pc:spChg chg="mod">
          <ac:chgData name="DEIGHTON, KEVIN {he, him} (JSC-XI5)[Jacobs Technology, Inc.]" userId="540a3c2b-b1ab-4f28-a3d4-273661ce6eb6" providerId="ADAL" clId="{98C2303F-C812-4ACB-AA03-219EFDB61A4D}" dt="2023-07-31T17:57:10.373" v="3662" actId="6549"/>
          <ac:spMkLst>
            <pc:docMk/>
            <pc:sldMk cId="1883973868" sldId="315"/>
            <ac:spMk id="2" creationId="{0148E215-883D-9B28-6BDA-E3212AD696E9}"/>
          </ac:spMkLst>
        </pc:spChg>
        <pc:spChg chg="add del">
          <ac:chgData name="DEIGHTON, KEVIN {he, him} (JSC-XI5)[Jacobs Technology, Inc.]" userId="540a3c2b-b1ab-4f28-a3d4-273661ce6eb6" providerId="ADAL" clId="{98C2303F-C812-4ACB-AA03-219EFDB61A4D}" dt="2023-07-31T18:10:50.808" v="3681" actId="478"/>
          <ac:spMkLst>
            <pc:docMk/>
            <pc:sldMk cId="1883973868" sldId="315"/>
            <ac:spMk id="13" creationId="{88260373-99A9-B955-B08F-A89EFFB73898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15:44.546" v="4616" actId="20577"/>
          <ac:spMkLst>
            <pc:docMk/>
            <pc:sldMk cId="1883973868" sldId="315"/>
            <ac:spMk id="14" creationId="{725EE684-BBE0-CB43-C8A2-C8E81B0B7EB8}"/>
          </ac:spMkLst>
        </pc:spChg>
        <pc:picChg chg="del">
          <ac:chgData name="DEIGHTON, KEVIN {he, him} (JSC-XI5)[Jacobs Technology, Inc.]" userId="540a3c2b-b1ab-4f28-a3d4-273661ce6eb6" providerId="ADAL" clId="{98C2303F-C812-4ACB-AA03-219EFDB61A4D}" dt="2023-07-31T17:55:34.386" v="3624" actId="478"/>
          <ac:picMkLst>
            <pc:docMk/>
            <pc:sldMk cId="1883973868" sldId="315"/>
            <ac:picMk id="5" creationId="{3CE868CE-1726-F50D-443C-CD6D34CCAB58}"/>
          </ac:picMkLst>
        </pc:picChg>
        <pc:picChg chg="add del">
          <ac:chgData name="DEIGHTON, KEVIN {he, him} (JSC-XI5)[Jacobs Technology, Inc.]" userId="540a3c2b-b1ab-4f28-a3d4-273661ce6eb6" providerId="ADAL" clId="{98C2303F-C812-4ACB-AA03-219EFDB61A4D}" dt="2023-07-31T17:57:01.696" v="3657" actId="22"/>
          <ac:picMkLst>
            <pc:docMk/>
            <pc:sldMk cId="1883973868" sldId="315"/>
            <ac:picMk id="6" creationId="{F49394E5-250B-AF14-C070-11C2DFD12D3E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8:11:21.362" v="3756" actId="1035"/>
          <ac:picMkLst>
            <pc:docMk/>
            <pc:sldMk cId="1883973868" sldId="315"/>
            <ac:picMk id="8" creationId="{42083A7E-B477-B5C9-4448-89A0A972763F}"/>
          </ac:picMkLst>
        </pc:picChg>
        <pc:picChg chg="add del">
          <ac:chgData name="DEIGHTON, KEVIN {he, him} (JSC-XI5)[Jacobs Technology, Inc.]" userId="540a3c2b-b1ab-4f28-a3d4-273661ce6eb6" providerId="ADAL" clId="{98C2303F-C812-4ACB-AA03-219EFDB61A4D}" dt="2023-07-31T18:08:57.402" v="3669" actId="22"/>
          <ac:picMkLst>
            <pc:docMk/>
            <pc:sldMk cId="1883973868" sldId="315"/>
            <ac:picMk id="10" creationId="{DDE9FEFE-895C-D78B-159F-6AC71B80A5C5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8:11:21.362" v="3756" actId="1035"/>
          <ac:picMkLst>
            <pc:docMk/>
            <pc:sldMk cId="1883973868" sldId="315"/>
            <ac:picMk id="12" creationId="{72CCB016-E6FE-8BED-D79C-84067E9D8C28}"/>
          </ac:picMkLst>
        </pc:picChg>
      </pc:sldChg>
      <pc:sldChg chg="add">
        <pc:chgData name="DEIGHTON, KEVIN {he, him} (JSC-XI5)[Jacobs Technology, Inc.]" userId="540a3c2b-b1ab-4f28-a3d4-273661ce6eb6" providerId="ADAL" clId="{98C2303F-C812-4ACB-AA03-219EFDB61A4D}" dt="2023-07-31T19:03:48.354" v="4088"/>
        <pc:sldMkLst>
          <pc:docMk/>
          <pc:sldMk cId="2711809600" sldId="316"/>
        </pc:sldMkLst>
      </pc:sldChg>
      <pc:sldChg chg="addSp delSp modSp new mod">
        <pc:chgData name="DEIGHTON, KEVIN {he, him} (JSC-XI5)[Jacobs Technology, Inc.]" userId="540a3c2b-b1ab-4f28-a3d4-273661ce6eb6" providerId="ADAL" clId="{98C2303F-C812-4ACB-AA03-219EFDB61A4D}" dt="2023-07-31T19:26:21.397" v="4773" actId="1076"/>
        <pc:sldMkLst>
          <pc:docMk/>
          <pc:sldMk cId="745320842" sldId="317"/>
        </pc:sldMkLst>
        <pc:spChg chg="mod">
          <ac:chgData name="DEIGHTON, KEVIN {he, him} (JSC-XI5)[Jacobs Technology, Inc.]" userId="540a3c2b-b1ab-4f28-a3d4-273661ce6eb6" providerId="ADAL" clId="{98C2303F-C812-4ACB-AA03-219EFDB61A4D}" dt="2023-07-31T19:17:02.655" v="4646" actId="20577"/>
          <ac:spMkLst>
            <pc:docMk/>
            <pc:sldMk cId="745320842" sldId="317"/>
            <ac:spMk id="2" creationId="{7E09492F-C4D9-9EEE-49FA-9CC4F1AC4DEE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26:17.761" v="4772" actId="1076"/>
          <ac:spMkLst>
            <pc:docMk/>
            <pc:sldMk cId="745320842" sldId="317"/>
            <ac:spMk id="8" creationId="{0038CD4F-243E-701F-45F6-21E5D73AE6DD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26:21.397" v="4773" actId="1076"/>
          <ac:spMkLst>
            <pc:docMk/>
            <pc:sldMk cId="745320842" sldId="317"/>
            <ac:spMk id="9" creationId="{52D222DC-64EE-C39D-0624-C661E9788A67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26:07.249" v="4768" actId="1076"/>
          <ac:spMkLst>
            <pc:docMk/>
            <pc:sldMk cId="745320842" sldId="317"/>
            <ac:spMk id="10" creationId="{0341BF04-AAD3-FDB3-8920-93FFCF732DC9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26:15.306" v="4771" actId="1076"/>
          <ac:spMkLst>
            <pc:docMk/>
            <pc:sldMk cId="745320842" sldId="317"/>
            <ac:spMk id="11" creationId="{4D03C01F-89E0-FE1E-093A-2EC11C893CE2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25:58.915" v="4766" actId="1076"/>
          <ac:spMkLst>
            <pc:docMk/>
            <pc:sldMk cId="745320842" sldId="317"/>
            <ac:spMk id="12" creationId="{7DD35946-8C77-3CCA-A28F-80A2F3B4A2AB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26:04.051" v="4767" actId="1076"/>
          <ac:spMkLst>
            <pc:docMk/>
            <pc:sldMk cId="745320842" sldId="317"/>
            <ac:spMk id="13" creationId="{AD697494-16A1-3613-6BE7-141665E5F43D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26:13.050" v="4770" actId="1076"/>
          <ac:spMkLst>
            <pc:docMk/>
            <pc:sldMk cId="745320842" sldId="317"/>
            <ac:spMk id="14" creationId="{C4369FF8-8C35-3191-90E7-4109ED707759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26:10.790" v="4769" actId="1076"/>
          <ac:spMkLst>
            <pc:docMk/>
            <pc:sldMk cId="745320842" sldId="317"/>
            <ac:spMk id="15" creationId="{1D5D8AC8-ABD9-6B49-A43E-F17A66D5AF45}"/>
          </ac:spMkLst>
        </pc:spChg>
        <pc:picChg chg="add mod ord">
          <ac:chgData name="DEIGHTON, KEVIN {he, him} (JSC-XI5)[Jacobs Technology, Inc.]" userId="540a3c2b-b1ab-4f28-a3d4-273661ce6eb6" providerId="ADAL" clId="{98C2303F-C812-4ACB-AA03-219EFDB61A4D}" dt="2023-07-31T19:25:55.812" v="4765" actId="167"/>
          <ac:picMkLst>
            <pc:docMk/>
            <pc:sldMk cId="745320842" sldId="317"/>
            <ac:picMk id="5" creationId="{8B4747AB-D294-4233-73C9-9CAB869D7D76}"/>
          </ac:picMkLst>
        </pc:picChg>
        <pc:picChg chg="add del mod ord">
          <ac:chgData name="DEIGHTON, KEVIN {he, him} (JSC-XI5)[Jacobs Technology, Inc.]" userId="540a3c2b-b1ab-4f28-a3d4-273661ce6eb6" providerId="ADAL" clId="{98C2303F-C812-4ACB-AA03-219EFDB61A4D}" dt="2023-07-31T19:24:49.847" v="4747" actId="478"/>
          <ac:picMkLst>
            <pc:docMk/>
            <pc:sldMk cId="745320842" sldId="317"/>
            <ac:picMk id="7" creationId="{7A0619AA-C14C-C25D-D1DF-873619FD2211}"/>
          </ac:picMkLst>
        </pc:picChg>
        <pc:picChg chg="add del mod ord modCrop">
          <ac:chgData name="DEIGHTON, KEVIN {he, him} (JSC-XI5)[Jacobs Technology, Inc.]" userId="540a3c2b-b1ab-4f28-a3d4-273661ce6eb6" providerId="ADAL" clId="{98C2303F-C812-4ACB-AA03-219EFDB61A4D}" dt="2023-07-31T19:24:49.847" v="4747" actId="478"/>
          <ac:picMkLst>
            <pc:docMk/>
            <pc:sldMk cId="745320842" sldId="317"/>
            <ac:picMk id="17" creationId="{A2090695-DAA1-2AF6-3E73-796B825B9EE8}"/>
          </ac:picMkLst>
        </pc:picChg>
        <pc:picChg chg="add del mod ord modCrop">
          <ac:chgData name="DEIGHTON, KEVIN {he, him} (JSC-XI5)[Jacobs Technology, Inc.]" userId="540a3c2b-b1ab-4f28-a3d4-273661ce6eb6" providerId="ADAL" clId="{98C2303F-C812-4ACB-AA03-219EFDB61A4D}" dt="2023-07-31T19:25:06.585" v="4753" actId="21"/>
          <ac:picMkLst>
            <pc:docMk/>
            <pc:sldMk cId="745320842" sldId="317"/>
            <ac:picMk id="19" creationId="{D8035772-70D7-D5AB-5012-6178C48374C5}"/>
          </ac:picMkLst>
        </pc:picChg>
        <pc:picChg chg="add del mod ord modCrop">
          <ac:chgData name="DEIGHTON, KEVIN {he, him} (JSC-XI5)[Jacobs Technology, Inc.]" userId="540a3c2b-b1ab-4f28-a3d4-273661ce6eb6" providerId="ADAL" clId="{98C2303F-C812-4ACB-AA03-219EFDB61A4D}" dt="2023-07-31T19:24:53.239" v="4748" actId="21"/>
          <ac:picMkLst>
            <pc:docMk/>
            <pc:sldMk cId="745320842" sldId="317"/>
            <ac:picMk id="21" creationId="{32E4E1FD-DAC7-3B46-E5FB-E1E227A4DDD0}"/>
          </ac:picMkLst>
        </pc:picChg>
        <pc:picChg chg="add del mod ord">
          <ac:chgData name="DEIGHTON, KEVIN {he, him} (JSC-XI5)[Jacobs Technology, Inc.]" userId="540a3c2b-b1ab-4f28-a3d4-273661ce6eb6" providerId="ADAL" clId="{98C2303F-C812-4ACB-AA03-219EFDB61A4D}" dt="2023-07-31T19:25:17.118" v="4756" actId="21"/>
          <ac:picMkLst>
            <pc:docMk/>
            <pc:sldMk cId="745320842" sldId="317"/>
            <ac:picMk id="22" creationId="{5D2E38F8-426C-6E43-1E23-86EF0F7A8335}"/>
          </ac:picMkLst>
        </pc:picChg>
        <pc:picChg chg="add del mod ord">
          <ac:chgData name="DEIGHTON, KEVIN {he, him} (JSC-XI5)[Jacobs Technology, Inc.]" userId="540a3c2b-b1ab-4f28-a3d4-273661ce6eb6" providerId="ADAL" clId="{98C2303F-C812-4ACB-AA03-219EFDB61A4D}" dt="2023-07-31T19:25:25.964" v="4759" actId="21"/>
          <ac:picMkLst>
            <pc:docMk/>
            <pc:sldMk cId="745320842" sldId="317"/>
            <ac:picMk id="24" creationId="{E5A3A07A-8F54-3E1F-3B64-462141E63D87}"/>
          </ac:picMkLst>
        </pc:picChg>
        <pc:picChg chg="add del mod ord">
          <ac:chgData name="DEIGHTON, KEVIN {he, him} (JSC-XI5)[Jacobs Technology, Inc.]" userId="540a3c2b-b1ab-4f28-a3d4-273661ce6eb6" providerId="ADAL" clId="{98C2303F-C812-4ACB-AA03-219EFDB61A4D}" dt="2023-07-31T19:25:37.215" v="4762" actId="21"/>
          <ac:picMkLst>
            <pc:docMk/>
            <pc:sldMk cId="745320842" sldId="317"/>
            <ac:picMk id="26" creationId="{FFC9F16C-0A00-0C23-9D66-39639D7EA367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7-31T19:25:55.812" v="4765" actId="167"/>
          <ac:picMkLst>
            <pc:docMk/>
            <pc:sldMk cId="745320842" sldId="317"/>
            <ac:picMk id="28" creationId="{C6BD6830-5C48-3874-5B89-38469FCA12A5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7-31T19:25:55.812" v="4765" actId="167"/>
          <ac:picMkLst>
            <pc:docMk/>
            <pc:sldMk cId="745320842" sldId="317"/>
            <ac:picMk id="30" creationId="{24B2C067-CF4C-0028-079B-B5083CB4A8B0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7-31T19:25:55.812" v="4765" actId="167"/>
          <ac:picMkLst>
            <pc:docMk/>
            <pc:sldMk cId="745320842" sldId="317"/>
            <ac:picMk id="32" creationId="{80CD3EA3-45C1-C76C-4155-DA992A482D0C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7-31T19:25:55.812" v="4765" actId="167"/>
          <ac:picMkLst>
            <pc:docMk/>
            <pc:sldMk cId="745320842" sldId="317"/>
            <ac:picMk id="34" creationId="{9411D5D9-21DD-93A3-107F-B2F1AB649ABC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7-31T19:25:55.812" v="4765" actId="167"/>
          <ac:picMkLst>
            <pc:docMk/>
            <pc:sldMk cId="745320842" sldId="317"/>
            <ac:picMk id="36" creationId="{4FE6F756-5508-321F-1982-FF1BC15390F4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7-31T19:25:55.812" v="4765" actId="167"/>
          <ac:picMkLst>
            <pc:docMk/>
            <pc:sldMk cId="745320842" sldId="317"/>
            <ac:picMk id="38" creationId="{3EF446C1-46B6-B58E-08ED-FB6E9C65B69A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7-31T19:25:55.812" v="4765" actId="167"/>
          <ac:picMkLst>
            <pc:docMk/>
            <pc:sldMk cId="745320842" sldId="317"/>
            <ac:picMk id="40" creationId="{C81A2B97-47B1-F38A-CCBB-C38EAF4C4F73}"/>
          </ac:picMkLst>
        </pc:picChg>
      </pc:sldChg>
      <pc:sldChg chg="addSp delSp modSp new mod">
        <pc:chgData name="DEIGHTON, KEVIN {he, him} (JSC-XI5)[Jacobs Technology, Inc.]" userId="540a3c2b-b1ab-4f28-a3d4-273661ce6eb6" providerId="ADAL" clId="{98C2303F-C812-4ACB-AA03-219EFDB61A4D}" dt="2023-08-02T22:54:29.302" v="8171" actId="478"/>
        <pc:sldMkLst>
          <pc:docMk/>
          <pc:sldMk cId="1471153349" sldId="318"/>
        </pc:sldMkLst>
        <pc:spChg chg="mod">
          <ac:chgData name="DEIGHTON, KEVIN {he, him} (JSC-XI5)[Jacobs Technology, Inc.]" userId="540a3c2b-b1ab-4f28-a3d4-273661ce6eb6" providerId="ADAL" clId="{98C2303F-C812-4ACB-AA03-219EFDB61A4D}" dt="2023-07-31T19:54:51.135" v="4973" actId="404"/>
          <ac:spMkLst>
            <pc:docMk/>
            <pc:sldMk cId="1471153349" sldId="318"/>
            <ac:spMk id="2" creationId="{5ACC58A6-83EF-C1DF-9812-7FE71A621834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00:45.110" v="5241" actId="207"/>
          <ac:spMkLst>
            <pc:docMk/>
            <pc:sldMk cId="1471153349" sldId="318"/>
            <ac:spMk id="7" creationId="{6365C019-3CC5-C57C-0845-E671B51B6544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02:00.061" v="5269" actId="1037"/>
          <ac:spMkLst>
            <pc:docMk/>
            <pc:sldMk cId="1471153349" sldId="318"/>
            <ac:spMk id="8" creationId="{AE8139E4-D390-BF9A-1B79-C96AF688BF5B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8-02T22:54:29.302" v="8171" actId="478"/>
          <ac:spMkLst>
            <pc:docMk/>
            <pc:sldMk cId="1471153349" sldId="318"/>
            <ac:spMk id="9" creationId="{1DA504FD-5EA8-3FD2-68B8-87A8A01C770B}"/>
          </ac:spMkLst>
        </pc:spChg>
        <pc:picChg chg="add mod">
          <ac:chgData name="DEIGHTON, KEVIN {he, him} (JSC-XI5)[Jacobs Technology, Inc.]" userId="540a3c2b-b1ab-4f28-a3d4-273661ce6eb6" providerId="ADAL" clId="{98C2303F-C812-4ACB-AA03-219EFDB61A4D}" dt="2023-07-31T20:01:55.454" v="5263" actId="14100"/>
          <ac:picMkLst>
            <pc:docMk/>
            <pc:sldMk cId="1471153349" sldId="318"/>
            <ac:picMk id="4" creationId="{23602766-D4A7-9402-FAED-C021B7130EB1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9:56:16.428" v="4980" actId="1076"/>
          <ac:picMkLst>
            <pc:docMk/>
            <pc:sldMk cId="1471153349" sldId="318"/>
            <ac:picMk id="6" creationId="{328ACA00-A2EA-765D-24DB-1791A828AA78}"/>
          </ac:picMkLst>
        </pc:picChg>
      </pc:sldChg>
      <pc:sldChg chg="addSp delSp modSp add mod">
        <pc:chgData name="DEIGHTON, KEVIN {he, him} (JSC-XI5)[Jacobs Technology, Inc.]" userId="540a3c2b-b1ab-4f28-a3d4-273661ce6eb6" providerId="ADAL" clId="{98C2303F-C812-4ACB-AA03-219EFDB61A4D}" dt="2023-08-10T22:17:51.741" v="8560" actId="14100"/>
        <pc:sldMkLst>
          <pc:docMk/>
          <pc:sldMk cId="2412060116" sldId="319"/>
        </pc:sldMkLst>
        <pc:spChg chg="mod">
          <ac:chgData name="DEIGHTON, KEVIN {he, him} (JSC-XI5)[Jacobs Technology, Inc.]" userId="540a3c2b-b1ab-4f28-a3d4-273661ce6eb6" providerId="ADAL" clId="{98C2303F-C812-4ACB-AA03-219EFDB61A4D}" dt="2023-07-31T19:48:42.503" v="4807" actId="20577"/>
          <ac:spMkLst>
            <pc:docMk/>
            <pc:sldMk cId="2412060116" sldId="319"/>
            <ac:spMk id="2" creationId="{5ACC58A6-83EF-C1DF-9812-7FE71A621834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8-02T22:54:02.396" v="8167" actId="478"/>
          <ac:spMkLst>
            <pc:docMk/>
            <pc:sldMk cId="2412060116" sldId="319"/>
            <ac:spMk id="4" creationId="{1E884E60-3D8B-26EB-0482-05551B6401F0}"/>
          </ac:spMkLst>
        </pc:spChg>
        <pc:spChg chg="add mod ord">
          <ac:chgData name="DEIGHTON, KEVIN {he, him} (JSC-XI5)[Jacobs Technology, Inc.]" userId="540a3c2b-b1ab-4f28-a3d4-273661ce6eb6" providerId="ADAL" clId="{98C2303F-C812-4ACB-AA03-219EFDB61A4D}" dt="2023-08-10T22:17:21.645" v="8555" actId="1076"/>
          <ac:spMkLst>
            <pc:docMk/>
            <pc:sldMk cId="2412060116" sldId="319"/>
            <ac:spMk id="5" creationId="{090F7691-505C-2509-ACE8-78D7028D259B}"/>
          </ac:spMkLst>
        </pc:spChg>
        <pc:spChg chg="add del">
          <ac:chgData name="DEIGHTON, KEVIN {he, him} (JSC-XI5)[Jacobs Technology, Inc.]" userId="540a3c2b-b1ab-4f28-a3d4-273661ce6eb6" providerId="ADAL" clId="{98C2303F-C812-4ACB-AA03-219EFDB61A4D}" dt="2023-07-31T19:48:48.210" v="4809" actId="478"/>
          <ac:spMkLst>
            <pc:docMk/>
            <pc:sldMk cId="2412060116" sldId="319"/>
            <ac:spMk id="5" creationId="{7E3BE4C5-92F5-BDE5-D9D3-8526AA1005B9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10T22:16:36.279" v="8508" actId="1076"/>
          <ac:spMkLst>
            <pc:docMk/>
            <pc:sldMk cId="2412060116" sldId="319"/>
            <ac:spMk id="6" creationId="{706836DB-3003-3FE9-0975-0107737F55FB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10T22:16:40.356" v="8513" actId="1038"/>
          <ac:spMkLst>
            <pc:docMk/>
            <pc:sldMk cId="2412060116" sldId="319"/>
            <ac:spMk id="7" creationId="{40C6075F-B644-9077-5AF0-FB13C6E6CC61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50:27.196" v="4866" actId="1076"/>
          <ac:spMkLst>
            <pc:docMk/>
            <pc:sldMk cId="2412060116" sldId="319"/>
            <ac:spMk id="9" creationId="{AEC05EEC-CDC3-C135-E541-BE520FD86E94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7-31T19:51:40.138" v="4870" actId="478"/>
          <ac:spMkLst>
            <pc:docMk/>
            <pc:sldMk cId="2412060116" sldId="319"/>
            <ac:spMk id="10" creationId="{EAA12956-2158-183C-0DBD-6D57BADCFF86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10T22:17:25.799" v="8556" actId="1076"/>
          <ac:spMkLst>
            <pc:docMk/>
            <pc:sldMk cId="2412060116" sldId="319"/>
            <ac:spMk id="11" creationId="{D4A0F145-85CB-AA00-5406-87A178C0DC3D}"/>
          </ac:spMkLst>
        </pc:spChg>
        <pc:spChg chg="add del mod">
          <ac:chgData name="DEIGHTON, KEVIN {he, him} (JSC-XI5)[Jacobs Technology, Inc.]" userId="540a3c2b-b1ab-4f28-a3d4-273661ce6eb6" providerId="ADAL" clId="{98C2303F-C812-4ACB-AA03-219EFDB61A4D}" dt="2023-08-10T15:15:48.468" v="8412" actId="478"/>
          <ac:spMkLst>
            <pc:docMk/>
            <pc:sldMk cId="2412060116" sldId="319"/>
            <ac:spMk id="12" creationId="{EE58ABBD-D4D0-11E2-F60A-108FB7A97CA6}"/>
          </ac:spMkLst>
        </pc:spChg>
        <pc:picChg chg="add del mod">
          <ac:chgData name="DEIGHTON, KEVIN {he, him} (JSC-XI5)[Jacobs Technology, Inc.]" userId="540a3c2b-b1ab-4f28-a3d4-273661ce6eb6" providerId="ADAL" clId="{98C2303F-C812-4ACB-AA03-219EFDB61A4D}" dt="2023-07-31T19:49:35.362" v="4827" actId="478"/>
          <ac:picMkLst>
            <pc:docMk/>
            <pc:sldMk cId="2412060116" sldId="319"/>
            <ac:picMk id="4" creationId="{3495FD0C-3F19-03B1-D8D4-59DEFC1F3CE6}"/>
          </ac:picMkLst>
        </pc:picChg>
        <pc:picChg chg="add mod ord">
          <ac:chgData name="DEIGHTON, KEVIN {he, him} (JSC-XI5)[Jacobs Technology, Inc.]" userId="540a3c2b-b1ab-4f28-a3d4-273661ce6eb6" providerId="ADAL" clId="{98C2303F-C812-4ACB-AA03-219EFDB61A4D}" dt="2023-08-10T22:16:29.532" v="8505" actId="167"/>
          <ac:picMkLst>
            <pc:docMk/>
            <pc:sldMk cId="2412060116" sldId="319"/>
            <ac:picMk id="4" creationId="{F31C65D8-AD89-4DEA-B44E-CA3BE08FF263}"/>
          </ac:picMkLst>
        </pc:picChg>
        <pc:picChg chg="add del mod ord">
          <ac:chgData name="DEIGHTON, KEVIN {he, him} (JSC-XI5)[Jacobs Technology, Inc.]" userId="540a3c2b-b1ab-4f28-a3d4-273661ce6eb6" providerId="ADAL" clId="{98C2303F-C812-4ACB-AA03-219EFDB61A4D}" dt="2023-08-10T22:16:31.259" v="8506" actId="478"/>
          <ac:picMkLst>
            <pc:docMk/>
            <pc:sldMk cId="2412060116" sldId="319"/>
            <ac:picMk id="8" creationId="{FC598CA7-1DF0-05D7-FC10-5056CA8E7260}"/>
          </ac:picMkLst>
        </pc:picChg>
        <pc:cxnChg chg="add mod">
          <ac:chgData name="DEIGHTON, KEVIN {he, him} (JSC-XI5)[Jacobs Technology, Inc.]" userId="540a3c2b-b1ab-4f28-a3d4-273661ce6eb6" providerId="ADAL" clId="{98C2303F-C812-4ACB-AA03-219EFDB61A4D}" dt="2023-08-10T22:17:51.741" v="8560" actId="14100"/>
          <ac:cxnSpMkLst>
            <pc:docMk/>
            <pc:sldMk cId="2412060116" sldId="319"/>
            <ac:cxnSpMk id="10" creationId="{A45E1535-1109-13FB-1B06-968B0F07B1D3}"/>
          </ac:cxnSpMkLst>
        </pc:cxnChg>
        <pc:cxnChg chg="add del mod">
          <ac:chgData name="DEIGHTON, KEVIN {he, him} (JSC-XI5)[Jacobs Technology, Inc.]" userId="540a3c2b-b1ab-4f28-a3d4-273661ce6eb6" providerId="ADAL" clId="{98C2303F-C812-4ACB-AA03-219EFDB61A4D}" dt="2023-08-10T15:15:48.468" v="8412" actId="478"/>
          <ac:cxnSpMkLst>
            <pc:docMk/>
            <pc:sldMk cId="2412060116" sldId="319"/>
            <ac:cxnSpMk id="14" creationId="{67911937-3E6C-FB0D-FB34-FCADBFD6B5BF}"/>
          </ac:cxnSpMkLst>
        </pc:cxnChg>
      </pc:sldChg>
      <pc:sldChg chg="addSp delSp modSp add mod">
        <pc:chgData name="DEIGHTON, KEVIN {he, him} (JSC-XI5)[Jacobs Technology, Inc.]" userId="540a3c2b-b1ab-4f28-a3d4-273661ce6eb6" providerId="ADAL" clId="{98C2303F-C812-4ACB-AA03-219EFDB61A4D}" dt="2023-07-31T22:21:02.310" v="6642" actId="20577"/>
        <pc:sldMkLst>
          <pc:docMk/>
          <pc:sldMk cId="2562309043" sldId="320"/>
        </pc:sldMkLst>
        <pc:spChg chg="mod">
          <ac:chgData name="DEIGHTON, KEVIN {he, him} (JSC-XI5)[Jacobs Technology, Inc.]" userId="540a3c2b-b1ab-4f28-a3d4-273661ce6eb6" providerId="ADAL" clId="{98C2303F-C812-4ACB-AA03-219EFDB61A4D}" dt="2023-07-31T20:07:15.566" v="5392" actId="20577"/>
          <ac:spMkLst>
            <pc:docMk/>
            <pc:sldMk cId="2562309043" sldId="320"/>
            <ac:spMk id="2" creationId="{5ACC58A6-83EF-C1DF-9812-7FE71A621834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07:42.412" v="5393"/>
          <ac:spMkLst>
            <pc:docMk/>
            <pc:sldMk cId="2562309043" sldId="320"/>
            <ac:spMk id="5" creationId="{F139B241-A673-A70C-B36A-BF4998D4368C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07:42.412" v="5393"/>
          <ac:spMkLst>
            <pc:docMk/>
            <pc:sldMk cId="2562309043" sldId="320"/>
            <ac:spMk id="6" creationId="{D7663AC6-1AD2-84F7-079C-A6751DDB4802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07:42.412" v="5393"/>
          <ac:spMkLst>
            <pc:docMk/>
            <pc:sldMk cId="2562309043" sldId="320"/>
            <ac:spMk id="7" creationId="{1643FC18-1B4A-B575-6777-053F95677619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07:50.405" v="5400" actId="20577"/>
          <ac:spMkLst>
            <pc:docMk/>
            <pc:sldMk cId="2562309043" sldId="320"/>
            <ac:spMk id="8" creationId="{4B450A73-B283-0673-95A8-6E8241C11526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2:12:22.648" v="6605" actId="121"/>
          <ac:spMkLst>
            <pc:docMk/>
            <pc:sldMk cId="2562309043" sldId="320"/>
            <ac:spMk id="12" creationId="{E490EF6D-A73C-BAE0-641F-48143CFD982C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2:21:02.310" v="6642" actId="20577"/>
          <ac:spMkLst>
            <pc:docMk/>
            <pc:sldMk cId="2562309043" sldId="320"/>
            <ac:spMk id="13" creationId="{965A1A1E-ECB4-819B-0948-22F133EBAD71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2:12:22.648" v="6605" actId="121"/>
          <ac:spMkLst>
            <pc:docMk/>
            <pc:sldMk cId="2562309043" sldId="320"/>
            <ac:spMk id="14" creationId="{E263D921-D363-42FF-C8A9-E0E7700FF9CC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2:13:03.131" v="6617" actId="20577"/>
          <ac:spMkLst>
            <pc:docMk/>
            <pc:sldMk cId="2562309043" sldId="320"/>
            <ac:spMk id="15" creationId="{BAE54C0E-C872-B9C2-8A4B-90795B21443A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2:12:26.168" v="6606" actId="120"/>
          <ac:spMkLst>
            <pc:docMk/>
            <pc:sldMk cId="2562309043" sldId="320"/>
            <ac:spMk id="16" creationId="{469F91D2-16B9-7025-D80B-D992D66D1584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2:20:59.729" v="6640" actId="20577"/>
          <ac:spMkLst>
            <pc:docMk/>
            <pc:sldMk cId="2562309043" sldId="320"/>
            <ac:spMk id="17" creationId="{6AD1B3A2-9F17-2259-DB2A-E6957302A512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2:14:55.960" v="6638" actId="207"/>
          <ac:spMkLst>
            <pc:docMk/>
            <pc:sldMk cId="2562309043" sldId="320"/>
            <ac:spMk id="36" creationId="{24686407-765E-3065-E597-24243D2DFAB3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2:14:49.596" v="6636" actId="207"/>
          <ac:spMkLst>
            <pc:docMk/>
            <pc:sldMk cId="2562309043" sldId="320"/>
            <ac:spMk id="37" creationId="{8B0DDE49-500C-7467-0FC3-D8167A91118A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2:14:41.433" v="6632" actId="1076"/>
          <ac:spMkLst>
            <pc:docMk/>
            <pc:sldMk cId="2562309043" sldId="320"/>
            <ac:spMk id="38" creationId="{ABAF56F0-A1CE-CB01-8CC0-45E01FAD344D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2:14:45.442" v="6634" actId="1076"/>
          <ac:spMkLst>
            <pc:docMk/>
            <pc:sldMk cId="2562309043" sldId="320"/>
            <ac:spMk id="39" creationId="{D8B73DE4-24CD-57F5-4E6A-E35E5AF2BFCA}"/>
          </ac:spMkLst>
        </pc:spChg>
        <pc:graphicFrameChg chg="add del mod">
          <ac:chgData name="DEIGHTON, KEVIN {he, him} (JSC-XI5)[Jacobs Technology, Inc.]" userId="540a3c2b-b1ab-4f28-a3d4-273661ce6eb6" providerId="ADAL" clId="{98C2303F-C812-4ACB-AA03-219EFDB61A4D}" dt="2023-07-31T22:09:57.555" v="6508" actId="478"/>
          <ac:graphicFrameMkLst>
            <pc:docMk/>
            <pc:sldMk cId="2562309043" sldId="320"/>
            <ac:graphicFrameMk id="11" creationId="{2C3A29C8-86B1-F198-2BC7-95B6B8BC8CB5}"/>
          </ac:graphicFrameMkLst>
        </pc:graphicFrameChg>
        <pc:picChg chg="add mod">
          <ac:chgData name="DEIGHTON, KEVIN {he, him} (JSC-XI5)[Jacobs Technology, Inc.]" userId="540a3c2b-b1ab-4f28-a3d4-273661ce6eb6" providerId="ADAL" clId="{98C2303F-C812-4ACB-AA03-219EFDB61A4D}" dt="2023-07-31T20:07:42.412" v="5393"/>
          <ac:picMkLst>
            <pc:docMk/>
            <pc:sldMk cId="2562309043" sldId="320"/>
            <ac:picMk id="4" creationId="{8EEBD2C6-A343-C11D-0A3E-3BC72287D1E7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21:42:59.318" v="6505" actId="1036"/>
          <ac:picMkLst>
            <pc:docMk/>
            <pc:sldMk cId="2562309043" sldId="320"/>
            <ac:picMk id="10" creationId="{4F082A6B-FA36-7147-B877-C008C909A4E5}"/>
          </ac:picMkLst>
        </pc:picChg>
        <pc:cxnChg chg="add mod">
          <ac:chgData name="DEIGHTON, KEVIN {he, him} (JSC-XI5)[Jacobs Technology, Inc.]" userId="540a3c2b-b1ab-4f28-a3d4-273661ce6eb6" providerId="ADAL" clId="{98C2303F-C812-4ACB-AA03-219EFDB61A4D}" dt="2023-07-31T22:12:12.561" v="6600" actId="14100"/>
          <ac:cxnSpMkLst>
            <pc:docMk/>
            <pc:sldMk cId="2562309043" sldId="320"/>
            <ac:cxnSpMk id="18" creationId="{C981413F-EB5D-1EF8-F639-2D4F3A3B0870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31T22:21:02.310" v="6642" actId="20577"/>
          <ac:cxnSpMkLst>
            <pc:docMk/>
            <pc:sldMk cId="2562309043" sldId="320"/>
            <ac:cxnSpMk id="21" creationId="{F3C6C299-48AA-B849-CC50-E72403BC1DA8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31T22:12:19.058" v="6604" actId="14100"/>
          <ac:cxnSpMkLst>
            <pc:docMk/>
            <pc:sldMk cId="2562309043" sldId="320"/>
            <ac:cxnSpMk id="22" creationId="{81E24A61-9CB4-2E81-75B5-AAC31FBD2602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31T22:12:41.113" v="6611" actId="14100"/>
          <ac:cxnSpMkLst>
            <pc:docMk/>
            <pc:sldMk cId="2562309043" sldId="320"/>
            <ac:cxnSpMk id="27" creationId="{264EDD2D-D428-CF56-C93D-C310415A5678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31T22:12:49.166" v="6613" actId="14100"/>
          <ac:cxnSpMkLst>
            <pc:docMk/>
            <pc:sldMk cId="2562309043" sldId="320"/>
            <ac:cxnSpMk id="28" creationId="{3792A19C-8B11-B73A-8CA7-6600D48160A7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31T22:13:03.131" v="6617" actId="20577"/>
          <ac:cxnSpMkLst>
            <pc:docMk/>
            <pc:sldMk cId="2562309043" sldId="320"/>
            <ac:cxnSpMk id="29" creationId="{AD3B3A03-CCEA-2792-AC43-1933F712743F}"/>
          </ac:cxnSpMkLst>
        </pc:cxnChg>
      </pc:sldChg>
      <pc:sldChg chg="addSp delSp modSp new mod">
        <pc:chgData name="DEIGHTON, KEVIN {he, him} (JSC-XI5)[Jacobs Technology, Inc.]" userId="540a3c2b-b1ab-4f28-a3d4-273661ce6eb6" providerId="ADAL" clId="{98C2303F-C812-4ACB-AA03-219EFDB61A4D}" dt="2023-08-10T22:14:50.765" v="8502" actId="1038"/>
        <pc:sldMkLst>
          <pc:docMk/>
          <pc:sldMk cId="1752844897" sldId="321"/>
        </pc:sldMkLst>
        <pc:spChg chg="mod">
          <ac:chgData name="DEIGHTON, KEVIN {he, him} (JSC-XI5)[Jacobs Technology, Inc.]" userId="540a3c2b-b1ab-4f28-a3d4-273661ce6eb6" providerId="ADAL" clId="{98C2303F-C812-4ACB-AA03-219EFDB61A4D}" dt="2023-07-31T19:57:54.606" v="5014" actId="20577"/>
          <ac:spMkLst>
            <pc:docMk/>
            <pc:sldMk cId="1752844897" sldId="321"/>
            <ac:spMk id="2" creationId="{5B121BEA-348A-EAD0-9D0F-2C024C05115A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58:15.835" v="5035" actId="1076"/>
          <ac:spMkLst>
            <pc:docMk/>
            <pc:sldMk cId="1752844897" sldId="321"/>
            <ac:spMk id="10" creationId="{B6A3E889-BB9C-FC2B-7B7F-C73122AA6C54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19:59:16.702" v="5117" actId="1076"/>
          <ac:spMkLst>
            <pc:docMk/>
            <pc:sldMk cId="1752844897" sldId="321"/>
            <ac:spMk id="11" creationId="{448E39EB-B3E6-EA28-41B1-540C815BB69C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10T22:13:11.851" v="8437" actId="20577"/>
          <ac:spMkLst>
            <pc:docMk/>
            <pc:sldMk cId="1752844897" sldId="321"/>
            <ac:spMk id="12" creationId="{A13508B9-D7E9-2769-B553-798595519E58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10T22:11:25.197" v="8421" actId="20577"/>
          <ac:spMkLst>
            <pc:docMk/>
            <pc:sldMk cId="1752844897" sldId="321"/>
            <ac:spMk id="13" creationId="{C954C70B-7900-C32E-2ABC-1D42D50C8B86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10T22:13:59.951" v="8449" actId="1036"/>
          <ac:spMkLst>
            <pc:docMk/>
            <pc:sldMk cId="1752844897" sldId="321"/>
            <ac:spMk id="18" creationId="{3AD4EF99-2991-9A86-D90B-DE3D6F752F23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10T22:14:50.765" v="8502" actId="1038"/>
          <ac:spMkLst>
            <pc:docMk/>
            <pc:sldMk cId="1752844897" sldId="321"/>
            <ac:spMk id="19" creationId="{2FECC6F3-BD14-174E-76CD-7E33701C6811}"/>
          </ac:spMkLst>
        </pc:spChg>
        <pc:picChg chg="add del">
          <ac:chgData name="DEIGHTON, KEVIN {he, him} (JSC-XI5)[Jacobs Technology, Inc.]" userId="540a3c2b-b1ab-4f28-a3d4-273661ce6eb6" providerId="ADAL" clId="{98C2303F-C812-4ACB-AA03-219EFDB61A4D}" dt="2023-07-31T19:55:38.436" v="4976" actId="478"/>
          <ac:picMkLst>
            <pc:docMk/>
            <pc:sldMk cId="1752844897" sldId="321"/>
            <ac:picMk id="5" creationId="{428BAB3A-9F0B-4824-D112-79606B34CAA8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8-10T22:11:56.468" v="8425" actId="1076"/>
          <ac:picMkLst>
            <pc:docMk/>
            <pc:sldMk cId="1752844897" sldId="321"/>
            <ac:picMk id="5" creationId="{4304D00D-3ED5-25D3-0434-4D12AC67139E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8-10T22:14:06.486" v="8452" actId="1076"/>
          <ac:picMkLst>
            <pc:docMk/>
            <pc:sldMk cId="1752844897" sldId="321"/>
            <ac:picMk id="7" creationId="{22A4F4D0-23CD-9FE9-027A-F97181D11DDE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8-10T22:12:19.399" v="8429" actId="478"/>
          <ac:picMkLst>
            <pc:docMk/>
            <pc:sldMk cId="1752844897" sldId="321"/>
            <ac:picMk id="8" creationId="{756F6AF3-2C6F-F992-38A4-BA25A5129DE5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7-31T19:57:43.645" v="4989" actId="1076"/>
          <ac:picMkLst>
            <pc:docMk/>
            <pc:sldMk cId="1752844897" sldId="321"/>
            <ac:picMk id="9" creationId="{2DB094B9-3C4E-AE4B-5A6E-05C21CE023A6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8-10T22:11:21.358" v="8418" actId="478"/>
          <ac:picMkLst>
            <pc:docMk/>
            <pc:sldMk cId="1752844897" sldId="321"/>
            <ac:picMk id="15" creationId="{FE9E6F0E-A8A2-2A12-A583-67B3F070D744}"/>
          </ac:picMkLst>
        </pc:picChg>
        <pc:picChg chg="add mod">
          <ac:chgData name="DEIGHTON, KEVIN {he, him} (JSC-XI5)[Jacobs Technology, Inc.]" userId="540a3c2b-b1ab-4f28-a3d4-273661ce6eb6" providerId="ADAL" clId="{98C2303F-C812-4ACB-AA03-219EFDB61A4D}" dt="2023-08-10T22:12:36.209" v="8434" actId="1076"/>
          <ac:picMkLst>
            <pc:docMk/>
            <pc:sldMk cId="1752844897" sldId="321"/>
            <ac:picMk id="16" creationId="{BE1876BE-2CB9-F78E-A9C3-646111D6717D}"/>
          </ac:picMkLst>
        </pc:picChg>
        <pc:picChg chg="add del mod">
          <ac:chgData name="DEIGHTON, KEVIN {he, him} (JSC-XI5)[Jacobs Technology, Inc.]" userId="540a3c2b-b1ab-4f28-a3d4-273661ce6eb6" providerId="ADAL" clId="{98C2303F-C812-4ACB-AA03-219EFDB61A4D}" dt="2023-08-10T22:11:21.358" v="8418" actId="478"/>
          <ac:picMkLst>
            <pc:docMk/>
            <pc:sldMk cId="1752844897" sldId="321"/>
            <ac:picMk id="17" creationId="{D4B2A79F-7A2D-FF56-2E17-EFE6813949BC}"/>
          </ac:picMkLst>
        </pc:picChg>
      </pc:sldChg>
      <pc:sldChg chg="addSp modSp new mod">
        <pc:chgData name="DEIGHTON, KEVIN {he, him} (JSC-XI5)[Jacobs Technology, Inc.]" userId="540a3c2b-b1ab-4f28-a3d4-273661ce6eb6" providerId="ADAL" clId="{98C2303F-C812-4ACB-AA03-219EFDB61A4D}" dt="2023-08-02T22:48:10.692" v="8022" actId="1076"/>
        <pc:sldMkLst>
          <pc:docMk/>
          <pc:sldMk cId="4218538160" sldId="322"/>
        </pc:sldMkLst>
        <pc:spChg chg="mod">
          <ac:chgData name="DEIGHTON, KEVIN {he, him} (JSC-XI5)[Jacobs Technology, Inc.]" userId="540a3c2b-b1ab-4f28-a3d4-273661ce6eb6" providerId="ADAL" clId="{98C2303F-C812-4ACB-AA03-219EFDB61A4D}" dt="2023-07-31T20:57:10.946" v="5868" actId="20577"/>
          <ac:spMkLst>
            <pc:docMk/>
            <pc:sldMk cId="4218538160" sldId="322"/>
            <ac:spMk id="2" creationId="{EDA36EC2-3CE7-71A2-E4AB-44B00B8254AB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2T22:48:10.692" v="8022" actId="1076"/>
          <ac:spMkLst>
            <pc:docMk/>
            <pc:sldMk cId="4218538160" sldId="322"/>
            <ac:spMk id="4" creationId="{6C4A46AC-BF14-EE60-9DA7-B8902A6A585A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41:14.359" v="5483" actId="20577"/>
          <ac:spMkLst>
            <pc:docMk/>
            <pc:sldMk cId="4218538160" sldId="322"/>
            <ac:spMk id="6" creationId="{E4D7CE3B-C033-B7FA-1D67-35D81C19AD67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42:57.837" v="5505" actId="1076"/>
          <ac:spMkLst>
            <pc:docMk/>
            <pc:sldMk cId="4218538160" sldId="322"/>
            <ac:spMk id="7" creationId="{3C01E5CC-85B7-BD1E-2B30-188EC27BD1B0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44:12.345" v="5606" actId="1076"/>
          <ac:spMkLst>
            <pc:docMk/>
            <pc:sldMk cId="4218538160" sldId="322"/>
            <ac:spMk id="11" creationId="{B10F0484-BD29-A00F-704F-BF591690C954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8-01T16:33:14.223" v="7155" actId="20577"/>
          <ac:spMkLst>
            <pc:docMk/>
            <pc:sldMk cId="4218538160" sldId="322"/>
            <ac:spMk id="12" creationId="{59865B00-AB23-B3BD-7A75-A0C9A1E40896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46:43.042" v="5779" actId="1076"/>
          <ac:spMkLst>
            <pc:docMk/>
            <pc:sldMk cId="4218538160" sldId="322"/>
            <ac:spMk id="13" creationId="{C07F9838-3D36-2413-DB7C-F192D69980AF}"/>
          </ac:spMkLst>
        </pc:spChg>
        <pc:graphicFrameChg chg="add mod">
          <ac:chgData name="DEIGHTON, KEVIN {he, him} (JSC-XI5)[Jacobs Technology, Inc.]" userId="540a3c2b-b1ab-4f28-a3d4-273661ce6eb6" providerId="ADAL" clId="{98C2303F-C812-4ACB-AA03-219EFDB61A4D}" dt="2023-07-31T20:30:31.634" v="5404"/>
          <ac:graphicFrameMkLst>
            <pc:docMk/>
            <pc:sldMk cId="4218538160" sldId="322"/>
            <ac:graphicFrameMk id="4" creationId="{D50C23DF-B423-40FB-8DCD-841B38F798A8}"/>
          </ac:graphicFrameMkLst>
        </pc:graphicFrameChg>
        <pc:picChg chg="add mod">
          <ac:chgData name="DEIGHTON, KEVIN {he, him} (JSC-XI5)[Jacobs Technology, Inc.]" userId="540a3c2b-b1ab-4f28-a3d4-273661ce6eb6" providerId="ADAL" clId="{98C2303F-C812-4ACB-AA03-219EFDB61A4D}" dt="2023-07-31T20:45:52.291" v="5687" actId="1076"/>
          <ac:picMkLst>
            <pc:docMk/>
            <pc:sldMk cId="4218538160" sldId="322"/>
            <ac:picMk id="5" creationId="{E7FB3B78-7198-7D61-0A43-32310322771F}"/>
          </ac:picMkLst>
        </pc:picChg>
        <pc:cxnChg chg="add mod">
          <ac:chgData name="DEIGHTON, KEVIN {he, him} (JSC-XI5)[Jacobs Technology, Inc.]" userId="540a3c2b-b1ab-4f28-a3d4-273661ce6eb6" providerId="ADAL" clId="{98C2303F-C812-4ACB-AA03-219EFDB61A4D}" dt="2023-07-31T20:43:11.346" v="5510" actId="14100"/>
          <ac:cxnSpMkLst>
            <pc:docMk/>
            <pc:sldMk cId="4218538160" sldId="322"/>
            <ac:cxnSpMk id="8" creationId="{D6C51248-0419-7C92-B8D2-6FD6EC82D8EB}"/>
          </ac:cxnSpMkLst>
        </pc:cxnChg>
      </pc:sldChg>
      <pc:sldChg chg="addSp modSp new mod">
        <pc:chgData name="DEIGHTON, KEVIN {he, him} (JSC-XI5)[Jacobs Technology, Inc.]" userId="540a3c2b-b1ab-4f28-a3d4-273661ce6eb6" providerId="ADAL" clId="{98C2303F-C812-4ACB-AA03-219EFDB61A4D}" dt="2023-08-01T16:28:10.658" v="7149" actId="207"/>
        <pc:sldMkLst>
          <pc:docMk/>
          <pc:sldMk cId="412789953" sldId="323"/>
        </pc:sldMkLst>
        <pc:spChg chg="mod">
          <ac:chgData name="DEIGHTON, KEVIN {he, him} (JSC-XI5)[Jacobs Technology, Inc.]" userId="540a3c2b-b1ab-4f28-a3d4-273661ce6eb6" providerId="ADAL" clId="{98C2303F-C812-4ACB-AA03-219EFDB61A4D}" dt="2023-07-31T20:57:15.599" v="5870"/>
          <ac:spMkLst>
            <pc:docMk/>
            <pc:sldMk cId="412789953" sldId="323"/>
            <ac:spMk id="2" creationId="{4443A7EB-3908-8C8B-B4F2-F4A515473B9D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1:09:53.215" v="6286" actId="1076"/>
          <ac:spMkLst>
            <pc:docMk/>
            <pc:sldMk cId="412789953" sldId="323"/>
            <ac:spMk id="6" creationId="{1C83562E-AA0F-207E-0B77-7CFF0AEE2E06}"/>
          </ac:spMkLst>
        </pc:spChg>
        <pc:spChg chg="add mod">
          <ac:chgData name="DEIGHTON, KEVIN {he, him} (JSC-XI5)[Jacobs Technology, Inc.]" userId="540a3c2b-b1ab-4f28-a3d4-273661ce6eb6" providerId="ADAL" clId="{98C2303F-C812-4ACB-AA03-219EFDB61A4D}" dt="2023-07-31T20:59:44.003" v="5967" actId="20577"/>
          <ac:spMkLst>
            <pc:docMk/>
            <pc:sldMk cId="412789953" sldId="323"/>
            <ac:spMk id="7" creationId="{5456CAF4-AA78-74EB-F30C-E8488AE02D0D}"/>
          </ac:spMkLst>
        </pc:spChg>
        <pc:graphicFrameChg chg="add mod modGraphic">
          <ac:chgData name="DEIGHTON, KEVIN {he, him} (JSC-XI5)[Jacobs Technology, Inc.]" userId="540a3c2b-b1ab-4f28-a3d4-273661ce6eb6" providerId="ADAL" clId="{98C2303F-C812-4ACB-AA03-219EFDB61A4D}" dt="2023-08-01T16:28:10.658" v="7149" actId="207"/>
          <ac:graphicFrameMkLst>
            <pc:docMk/>
            <pc:sldMk cId="412789953" sldId="323"/>
            <ac:graphicFrameMk id="5" creationId="{5EC3A6E3-D3BC-5FDF-06FB-344E6C046AB0}"/>
          </ac:graphicFrameMkLst>
        </pc:graphicFrameChg>
        <pc:picChg chg="add mod">
          <ac:chgData name="DEIGHTON, KEVIN {he, him} (JSC-XI5)[Jacobs Technology, Inc.]" userId="540a3c2b-b1ab-4f28-a3d4-273661ce6eb6" providerId="ADAL" clId="{98C2303F-C812-4ACB-AA03-219EFDB61A4D}" dt="2023-07-31T20:57:33.926" v="5874" actId="1037"/>
          <ac:picMkLst>
            <pc:docMk/>
            <pc:sldMk cId="412789953" sldId="323"/>
            <ac:picMk id="4" creationId="{D54F29F4-E22F-82C5-5740-150314FEA44A}"/>
          </ac:picMkLst>
        </pc:picChg>
        <pc:cxnChg chg="add mod">
          <ac:chgData name="DEIGHTON, KEVIN {he, him} (JSC-XI5)[Jacobs Technology, Inc.]" userId="540a3c2b-b1ab-4f28-a3d4-273661ce6eb6" providerId="ADAL" clId="{98C2303F-C812-4ACB-AA03-219EFDB61A4D}" dt="2023-07-31T21:09:48.052" v="6284" actId="14100"/>
          <ac:cxnSpMkLst>
            <pc:docMk/>
            <pc:sldMk cId="412789953" sldId="323"/>
            <ac:cxnSpMk id="8" creationId="{85CF9E83-DAF5-E77F-0BEE-B3C049CBCC1C}"/>
          </ac:cxnSpMkLst>
        </pc:cxnChg>
        <pc:cxnChg chg="add mod">
          <ac:chgData name="DEIGHTON, KEVIN {he, him} (JSC-XI5)[Jacobs Technology, Inc.]" userId="540a3c2b-b1ab-4f28-a3d4-273661ce6eb6" providerId="ADAL" clId="{98C2303F-C812-4ACB-AA03-219EFDB61A4D}" dt="2023-07-31T21:09:50.669" v="6285" actId="14100"/>
          <ac:cxnSpMkLst>
            <pc:docMk/>
            <pc:sldMk cId="412789953" sldId="323"/>
            <ac:cxnSpMk id="9" creationId="{9C2D8F89-4B7F-2115-317C-A5C8A7C971DF}"/>
          </ac:cxnSpMkLst>
        </pc:cxnChg>
      </pc:sldChg>
      <pc:sldChg chg="addSp modSp new mod modClrScheme chgLayout">
        <pc:chgData name="DEIGHTON, KEVIN {he, him} (JSC-XI5)[Jacobs Technology, Inc.]" userId="540a3c2b-b1ab-4f28-a3d4-273661ce6eb6" providerId="ADAL" clId="{98C2303F-C812-4ACB-AA03-219EFDB61A4D}" dt="2023-08-10T22:18:18.842" v="8605" actId="20577"/>
        <pc:sldMkLst>
          <pc:docMk/>
          <pc:sldMk cId="2372402997" sldId="324"/>
        </pc:sldMkLst>
        <pc:spChg chg="mod ord">
          <ac:chgData name="DEIGHTON, KEVIN {he, him} (JSC-XI5)[Jacobs Technology, Inc.]" userId="540a3c2b-b1ab-4f28-a3d4-273661ce6eb6" providerId="ADAL" clId="{98C2303F-C812-4ACB-AA03-219EFDB61A4D}" dt="2023-07-31T21:10:28.527" v="6295" actId="700"/>
          <ac:spMkLst>
            <pc:docMk/>
            <pc:sldMk cId="2372402997" sldId="324"/>
            <ac:spMk id="2" creationId="{7974EC1C-409D-EF3C-880E-BB692DAAF130}"/>
          </ac:spMkLst>
        </pc:spChg>
        <pc:spChg chg="mod ord">
          <ac:chgData name="DEIGHTON, KEVIN {he, him} (JSC-XI5)[Jacobs Technology, Inc.]" userId="540a3c2b-b1ab-4f28-a3d4-273661ce6eb6" providerId="ADAL" clId="{98C2303F-C812-4ACB-AA03-219EFDB61A4D}" dt="2023-07-31T21:10:28.527" v="6295" actId="700"/>
          <ac:spMkLst>
            <pc:docMk/>
            <pc:sldMk cId="2372402997" sldId="324"/>
            <ac:spMk id="3" creationId="{AA355CAC-2A12-2881-510C-752F8B01B8D5}"/>
          </ac:spMkLst>
        </pc:spChg>
        <pc:spChg chg="add mod ord">
          <ac:chgData name="DEIGHTON, KEVIN {he, him} (JSC-XI5)[Jacobs Technology, Inc.]" userId="540a3c2b-b1ab-4f28-a3d4-273661ce6eb6" providerId="ADAL" clId="{98C2303F-C812-4ACB-AA03-219EFDB61A4D}" dt="2023-08-10T22:18:18.842" v="8605" actId="20577"/>
          <ac:spMkLst>
            <pc:docMk/>
            <pc:sldMk cId="2372402997" sldId="324"/>
            <ac:spMk id="4" creationId="{D7BF5953-B123-BF33-8C8C-F0F1CFA7E284}"/>
          </ac:spMkLst>
        </pc:spChg>
      </pc:sldChg>
      <pc:sldChg chg="modSp add mod">
        <pc:chgData name="DEIGHTON, KEVIN {he, him} (JSC-XI5)[Jacobs Technology, Inc.]" userId="540a3c2b-b1ab-4f28-a3d4-273661ce6eb6" providerId="ADAL" clId="{98C2303F-C812-4ACB-AA03-219EFDB61A4D}" dt="2023-08-01T00:28:23.177" v="7076" actId="1076"/>
        <pc:sldMkLst>
          <pc:docMk/>
          <pc:sldMk cId="2184562521" sldId="325"/>
        </pc:sldMkLst>
        <pc:picChg chg="mod">
          <ac:chgData name="DEIGHTON, KEVIN {he, him} (JSC-XI5)[Jacobs Technology, Inc.]" userId="540a3c2b-b1ab-4f28-a3d4-273661ce6eb6" providerId="ADAL" clId="{98C2303F-C812-4ACB-AA03-219EFDB61A4D}" dt="2023-08-01T00:28:18.855" v="7075" actId="1076"/>
          <ac:picMkLst>
            <pc:docMk/>
            <pc:sldMk cId="2184562521" sldId="325"/>
            <ac:picMk id="5" creationId="{B503B7B9-6AE9-CED8-D158-5E05F7721500}"/>
          </ac:picMkLst>
        </pc:picChg>
        <pc:picChg chg="mod">
          <ac:chgData name="DEIGHTON, KEVIN {he, him} (JSC-XI5)[Jacobs Technology, Inc.]" userId="540a3c2b-b1ab-4f28-a3d4-273661ce6eb6" providerId="ADAL" clId="{98C2303F-C812-4ACB-AA03-219EFDB61A4D}" dt="2023-08-01T00:28:16.838" v="7074" actId="1038"/>
          <ac:picMkLst>
            <pc:docMk/>
            <pc:sldMk cId="2184562521" sldId="325"/>
            <ac:picMk id="7" creationId="{F4439C00-683D-4E4E-F889-44F199B8327E}"/>
          </ac:picMkLst>
        </pc:picChg>
        <pc:picChg chg="mod">
          <ac:chgData name="DEIGHTON, KEVIN {he, him} (JSC-XI5)[Jacobs Technology, Inc.]" userId="540a3c2b-b1ab-4f28-a3d4-273661ce6eb6" providerId="ADAL" clId="{98C2303F-C812-4ACB-AA03-219EFDB61A4D}" dt="2023-08-01T00:28:23.177" v="7076" actId="1076"/>
          <ac:picMkLst>
            <pc:docMk/>
            <pc:sldMk cId="2184562521" sldId="325"/>
            <ac:picMk id="9" creationId="{3E8946F4-DE27-27DD-415F-76CB1720AA7D}"/>
          </ac:picMkLst>
        </pc:picChg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1915745309" sldId="374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1113416930" sldId="375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1729473401" sldId="376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575643003" sldId="377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3380932744" sldId="378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3242796804" sldId="379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1108259132" sldId="380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56081271" sldId="381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3856814585" sldId="382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3383005302" sldId="383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2468491115" sldId="384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32423377" sldId="385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1722564502" sldId="386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3126536249" sldId="387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1490674291" sldId="388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1366830944" sldId="389"/>
        </pc:sldMkLst>
      </pc:sldChg>
      <pc:sldChg chg="del">
        <pc:chgData name="DEIGHTON, KEVIN {he, him} (JSC-XI5)[Jacobs Technology, Inc.]" userId="540a3c2b-b1ab-4f28-a3d4-273661ce6eb6" providerId="ADAL" clId="{98C2303F-C812-4ACB-AA03-219EFDB61A4D}" dt="2023-07-26T00:44:23.473" v="0" actId="47"/>
        <pc:sldMkLst>
          <pc:docMk/>
          <pc:sldMk cId="3544394032" sldId="390"/>
        </pc:sldMkLst>
      </pc:sldChg>
    </pc:docChg>
  </pc:docChgLst>
  <pc:docChgLst>
    <pc:chgData name="DEIGHTON, KEVIN D. (JSC-XI5)[Jacobs Technology, Inc.]" userId="540a3c2b-b1ab-4f28-a3d4-273661ce6eb6" providerId="ADAL" clId="{D57A54F5-DF30-45D8-B9FD-F54404C30926}"/>
    <pc:docChg chg="modSld">
      <pc:chgData name="DEIGHTON, KEVIN D. (JSC-XI5)[Jacobs Technology, Inc.]" userId="540a3c2b-b1ab-4f28-a3d4-273661ce6eb6" providerId="ADAL" clId="{D57A54F5-DF30-45D8-B9FD-F54404C30926}" dt="2023-03-22T23:56:40.941" v="2" actId="20577"/>
      <pc:docMkLst>
        <pc:docMk/>
      </pc:docMkLst>
      <pc:sldChg chg="modSp mod">
        <pc:chgData name="DEIGHTON, KEVIN D. (JSC-XI5)[Jacobs Technology, Inc.]" userId="540a3c2b-b1ab-4f28-a3d4-273661ce6eb6" providerId="ADAL" clId="{D57A54F5-DF30-45D8-B9FD-F54404C30926}" dt="2023-03-22T23:56:40.941" v="2" actId="20577"/>
        <pc:sldMkLst>
          <pc:docMk/>
          <pc:sldMk cId="2056146461" sldId="256"/>
        </pc:sldMkLst>
        <pc:spChg chg="mod">
          <ac:chgData name="DEIGHTON, KEVIN D. (JSC-XI5)[Jacobs Technology, Inc.]" userId="540a3c2b-b1ab-4f28-a3d4-273661ce6eb6" providerId="ADAL" clId="{D57A54F5-DF30-45D8-B9FD-F54404C30926}" dt="2023-03-22T23:56:40.941" v="2" actId="20577"/>
          <ac:spMkLst>
            <pc:docMk/>
            <pc:sldMk cId="2056146461" sldId="256"/>
            <ac:spMk id="3" creationId="{3D14B843-B67B-40DF-A570-6242F796D615}"/>
          </ac:spMkLst>
        </pc:spChg>
      </pc:sldChg>
    </pc:docChg>
  </pc:docChgLst>
  <pc:docChgLst>
    <pc:chgData name="DEIGHTON, KEVIN D. (JSC-XI5)[Jacobs Technology, Inc.]" userId="540a3c2b-b1ab-4f28-a3d4-273661ce6eb6" providerId="ADAL" clId="{99B9CE90-BE69-4C04-BF89-599D659379E8}"/>
    <pc:docChg chg="addSld delSld modSld modSection">
      <pc:chgData name="DEIGHTON, KEVIN D. (JSC-XI5)[Jacobs Technology, Inc.]" userId="540a3c2b-b1ab-4f28-a3d4-273661ce6eb6" providerId="ADAL" clId="{99B9CE90-BE69-4C04-BF89-599D659379E8}" dt="2022-08-24T14:33:09.278" v="20" actId="20577"/>
      <pc:docMkLst>
        <pc:docMk/>
      </pc:docMkLst>
      <pc:sldChg chg="modSp mod">
        <pc:chgData name="DEIGHTON, KEVIN D. (JSC-XI5)[Jacobs Technology, Inc.]" userId="540a3c2b-b1ab-4f28-a3d4-273661ce6eb6" providerId="ADAL" clId="{99B9CE90-BE69-4C04-BF89-599D659379E8}" dt="2022-08-24T14:33:09.278" v="20" actId="20577"/>
        <pc:sldMkLst>
          <pc:docMk/>
          <pc:sldMk cId="2056146461" sldId="256"/>
        </pc:sldMkLst>
        <pc:spChg chg="mod">
          <ac:chgData name="DEIGHTON, KEVIN D. (JSC-XI5)[Jacobs Technology, Inc.]" userId="540a3c2b-b1ab-4f28-a3d4-273661ce6eb6" providerId="ADAL" clId="{99B9CE90-BE69-4C04-BF89-599D659379E8}" dt="2022-08-24T14:31:59.782" v="4" actId="20577"/>
          <ac:spMkLst>
            <pc:docMk/>
            <pc:sldMk cId="2056146461" sldId="256"/>
            <ac:spMk id="2" creationId="{BE7A6106-8F54-432A-BB9E-F2A23A70A0EE}"/>
          </ac:spMkLst>
        </pc:spChg>
        <pc:spChg chg="mod">
          <ac:chgData name="DEIGHTON, KEVIN D. (JSC-XI5)[Jacobs Technology, Inc.]" userId="540a3c2b-b1ab-4f28-a3d4-273661ce6eb6" providerId="ADAL" clId="{99B9CE90-BE69-4C04-BF89-599D659379E8}" dt="2022-08-24T14:33:09.278" v="20" actId="20577"/>
          <ac:spMkLst>
            <pc:docMk/>
            <pc:sldMk cId="2056146461" sldId="256"/>
            <ac:spMk id="3" creationId="{3D14B843-B67B-40DF-A570-6242F796D615}"/>
          </ac:spMkLst>
        </pc:spChg>
      </pc:sldChg>
      <pc:sldChg chg="del">
        <pc:chgData name="DEIGHTON, KEVIN D. (JSC-XI5)[Jacobs Technology, Inc.]" userId="540a3c2b-b1ab-4f28-a3d4-273661ce6eb6" providerId="ADAL" clId="{99B9CE90-BE69-4C04-BF89-599D659379E8}" dt="2022-08-24T14:32:41.964" v="16" actId="47"/>
        <pc:sldMkLst>
          <pc:docMk/>
          <pc:sldMk cId="7052225" sldId="319"/>
        </pc:sldMkLst>
      </pc:sldChg>
      <pc:sldChg chg="del">
        <pc:chgData name="DEIGHTON, KEVIN D. (JSC-XI5)[Jacobs Technology, Inc.]" userId="540a3c2b-b1ab-4f28-a3d4-273661ce6eb6" providerId="ADAL" clId="{99B9CE90-BE69-4C04-BF89-599D659379E8}" dt="2022-08-24T14:32:41.964" v="16" actId="47"/>
        <pc:sldMkLst>
          <pc:docMk/>
          <pc:sldMk cId="3975289498" sldId="320"/>
        </pc:sldMkLst>
      </pc:sldChg>
      <pc:sldChg chg="del">
        <pc:chgData name="DEIGHTON, KEVIN D. (JSC-XI5)[Jacobs Technology, Inc.]" userId="540a3c2b-b1ab-4f28-a3d4-273661ce6eb6" providerId="ADAL" clId="{99B9CE90-BE69-4C04-BF89-599D659379E8}" dt="2022-08-24T14:32:41.964" v="16" actId="47"/>
        <pc:sldMkLst>
          <pc:docMk/>
          <pc:sldMk cId="1957119414" sldId="321"/>
        </pc:sldMkLst>
      </pc:sldChg>
      <pc:sldChg chg="del">
        <pc:chgData name="DEIGHTON, KEVIN D. (JSC-XI5)[Jacobs Technology, Inc.]" userId="540a3c2b-b1ab-4f28-a3d4-273661ce6eb6" providerId="ADAL" clId="{99B9CE90-BE69-4C04-BF89-599D659379E8}" dt="2022-08-24T14:32:41.964" v="16" actId="47"/>
        <pc:sldMkLst>
          <pc:docMk/>
          <pc:sldMk cId="1532856361" sldId="322"/>
        </pc:sldMkLst>
      </pc:sldChg>
      <pc:sldChg chg="del">
        <pc:chgData name="DEIGHTON, KEVIN D. (JSC-XI5)[Jacobs Technology, Inc.]" userId="540a3c2b-b1ab-4f28-a3d4-273661ce6eb6" providerId="ADAL" clId="{99B9CE90-BE69-4C04-BF89-599D659379E8}" dt="2022-08-24T14:32:41.964" v="16" actId="47"/>
        <pc:sldMkLst>
          <pc:docMk/>
          <pc:sldMk cId="1063105924" sldId="323"/>
        </pc:sldMkLst>
      </pc:sldChg>
      <pc:sldChg chg="del">
        <pc:chgData name="DEIGHTON, KEVIN D. (JSC-XI5)[Jacobs Technology, Inc.]" userId="540a3c2b-b1ab-4f28-a3d4-273661ce6eb6" providerId="ADAL" clId="{99B9CE90-BE69-4C04-BF89-599D659379E8}" dt="2022-08-24T14:32:41.964" v="16" actId="47"/>
        <pc:sldMkLst>
          <pc:docMk/>
          <pc:sldMk cId="1839251421" sldId="324"/>
        </pc:sldMkLst>
      </pc:sldChg>
      <pc:sldChg chg="del">
        <pc:chgData name="DEIGHTON, KEVIN D. (JSC-XI5)[Jacobs Technology, Inc.]" userId="540a3c2b-b1ab-4f28-a3d4-273661ce6eb6" providerId="ADAL" clId="{99B9CE90-BE69-4C04-BF89-599D659379E8}" dt="2022-08-24T14:32:41.964" v="16" actId="47"/>
        <pc:sldMkLst>
          <pc:docMk/>
          <pc:sldMk cId="2399337811" sldId="326"/>
        </pc:sldMkLst>
      </pc:sldChg>
      <pc:sldChg chg="del">
        <pc:chgData name="DEIGHTON, KEVIN D. (JSC-XI5)[Jacobs Technology, Inc.]" userId="540a3c2b-b1ab-4f28-a3d4-273661ce6eb6" providerId="ADAL" clId="{99B9CE90-BE69-4C04-BF89-599D659379E8}" dt="2022-08-24T14:32:41.964" v="16" actId="47"/>
        <pc:sldMkLst>
          <pc:docMk/>
          <pc:sldMk cId="1175600699" sldId="327"/>
        </pc:sldMkLst>
      </pc:sldChg>
      <pc:sldChg chg="del">
        <pc:chgData name="DEIGHTON, KEVIN D. (JSC-XI5)[Jacobs Technology, Inc.]" userId="540a3c2b-b1ab-4f28-a3d4-273661ce6eb6" providerId="ADAL" clId="{99B9CE90-BE69-4C04-BF89-599D659379E8}" dt="2022-08-24T14:32:41.964" v="16" actId="47"/>
        <pc:sldMkLst>
          <pc:docMk/>
          <pc:sldMk cId="1480838170" sldId="328"/>
        </pc:sldMkLst>
      </pc:sldChg>
      <pc:sldChg chg="del">
        <pc:chgData name="DEIGHTON, KEVIN D. (JSC-XI5)[Jacobs Technology, Inc.]" userId="540a3c2b-b1ab-4f28-a3d4-273661ce6eb6" providerId="ADAL" clId="{99B9CE90-BE69-4C04-BF89-599D659379E8}" dt="2022-08-24T14:32:41.964" v="16" actId="47"/>
        <pc:sldMkLst>
          <pc:docMk/>
          <pc:sldMk cId="3718023186" sldId="329"/>
        </pc:sldMkLst>
      </pc:sldChg>
      <pc:sldChg chg="del">
        <pc:chgData name="DEIGHTON, KEVIN D. (JSC-XI5)[Jacobs Technology, Inc.]" userId="540a3c2b-b1ab-4f28-a3d4-273661ce6eb6" providerId="ADAL" clId="{99B9CE90-BE69-4C04-BF89-599D659379E8}" dt="2022-08-24T14:32:41.964" v="16" actId="47"/>
        <pc:sldMkLst>
          <pc:docMk/>
          <pc:sldMk cId="3985755835" sldId="330"/>
        </pc:sldMkLst>
      </pc:sldChg>
      <pc:sldChg chg="new del">
        <pc:chgData name="DEIGHTON, KEVIN D. (JSC-XI5)[Jacobs Technology, Inc.]" userId="540a3c2b-b1ab-4f28-a3d4-273661ce6eb6" providerId="ADAL" clId="{99B9CE90-BE69-4C04-BF89-599D659379E8}" dt="2022-08-24T14:32:41.964" v="16" actId="47"/>
        <pc:sldMkLst>
          <pc:docMk/>
          <pc:sldMk cId="2638376810" sldId="331"/>
        </pc:sldMkLst>
      </pc:sldChg>
    </pc:docChg>
  </pc:docChgLst>
  <pc:docChgLst>
    <pc:chgData name="KEVIN DEIGHTON" userId="540a3c2b-b1ab-4f28-a3d4-273661ce6eb6" providerId="ADAL" clId="{5E22F0D5-E474-4830-959F-8C947980C49E}"/>
    <pc:docChg chg="undo custSel addSld modSld sldOrd">
      <pc:chgData name="KEVIN DEIGHTON" userId="540a3c2b-b1ab-4f28-a3d4-273661ce6eb6" providerId="ADAL" clId="{5E22F0D5-E474-4830-959F-8C947980C49E}" dt="2022-07-08T20:24:38.603" v="142" actId="1076"/>
      <pc:docMkLst>
        <pc:docMk/>
      </pc:docMkLst>
      <pc:sldChg chg="ord">
        <pc:chgData name="KEVIN DEIGHTON" userId="540a3c2b-b1ab-4f28-a3d4-273661ce6eb6" providerId="ADAL" clId="{5E22F0D5-E474-4830-959F-8C947980C49E}" dt="2022-07-08T14:13:54.973" v="1"/>
        <pc:sldMkLst>
          <pc:docMk/>
          <pc:sldMk cId="1289531639" sldId="258"/>
        </pc:sldMkLst>
      </pc:sldChg>
      <pc:sldChg chg="modSp new mod">
        <pc:chgData name="KEVIN DEIGHTON" userId="540a3c2b-b1ab-4f28-a3d4-273661ce6eb6" providerId="ADAL" clId="{5E22F0D5-E474-4830-959F-8C947980C49E}" dt="2022-07-08T14:15:24.887" v="63" actId="20577"/>
        <pc:sldMkLst>
          <pc:docMk/>
          <pc:sldMk cId="1825002992" sldId="260"/>
        </pc:sldMkLst>
        <pc:spChg chg="mod">
          <ac:chgData name="KEVIN DEIGHTON" userId="540a3c2b-b1ab-4f28-a3d4-273661ce6eb6" providerId="ADAL" clId="{5E22F0D5-E474-4830-959F-8C947980C49E}" dt="2022-07-08T14:14:12.317" v="20" actId="20577"/>
          <ac:spMkLst>
            <pc:docMk/>
            <pc:sldMk cId="1825002992" sldId="260"/>
            <ac:spMk id="2" creationId="{5F239BA3-2DE2-477E-B249-1508B96B28D3}"/>
          </ac:spMkLst>
        </pc:spChg>
        <pc:spChg chg="mod">
          <ac:chgData name="KEVIN DEIGHTON" userId="540a3c2b-b1ab-4f28-a3d4-273661ce6eb6" providerId="ADAL" clId="{5E22F0D5-E474-4830-959F-8C947980C49E}" dt="2022-07-08T14:15:24.887" v="63" actId="20577"/>
          <ac:spMkLst>
            <pc:docMk/>
            <pc:sldMk cId="1825002992" sldId="260"/>
            <ac:spMk id="3" creationId="{A0510F81-9441-48AA-A6EF-DE47CD64BB1E}"/>
          </ac:spMkLst>
        </pc:spChg>
      </pc:sldChg>
      <pc:sldChg chg="addSp delSp modSp add mod">
        <pc:chgData name="KEVIN DEIGHTON" userId="540a3c2b-b1ab-4f28-a3d4-273661ce6eb6" providerId="ADAL" clId="{5E22F0D5-E474-4830-959F-8C947980C49E}" dt="2022-07-08T20:24:38.603" v="142" actId="1076"/>
        <pc:sldMkLst>
          <pc:docMk/>
          <pc:sldMk cId="4177563937" sldId="261"/>
        </pc:sldMkLst>
        <pc:spChg chg="mod">
          <ac:chgData name="KEVIN DEIGHTON" userId="540a3c2b-b1ab-4f28-a3d4-273661ce6eb6" providerId="ADAL" clId="{5E22F0D5-E474-4830-959F-8C947980C49E}" dt="2022-07-08T20:22:08.944" v="75" actId="20577"/>
          <ac:spMkLst>
            <pc:docMk/>
            <pc:sldMk cId="4177563937" sldId="261"/>
            <ac:spMk id="2" creationId="{5F239BA3-2DE2-477E-B249-1508B96B28D3}"/>
          </ac:spMkLst>
        </pc:spChg>
        <pc:spChg chg="mod">
          <ac:chgData name="KEVIN DEIGHTON" userId="540a3c2b-b1ab-4f28-a3d4-273661ce6eb6" providerId="ADAL" clId="{5E22F0D5-E474-4830-959F-8C947980C49E}" dt="2022-07-08T20:22:30.820" v="129" actId="20577"/>
          <ac:spMkLst>
            <pc:docMk/>
            <pc:sldMk cId="4177563937" sldId="261"/>
            <ac:spMk id="3" creationId="{A0510F81-9441-48AA-A6EF-DE47CD64BB1E}"/>
          </ac:spMkLst>
        </pc:spChg>
        <pc:graphicFrameChg chg="add del mod">
          <ac:chgData name="KEVIN DEIGHTON" userId="540a3c2b-b1ab-4f28-a3d4-273661ce6eb6" providerId="ADAL" clId="{5E22F0D5-E474-4830-959F-8C947980C49E}" dt="2022-07-08T20:24:13.475" v="131"/>
          <ac:graphicFrameMkLst>
            <pc:docMk/>
            <pc:sldMk cId="4177563937" sldId="261"/>
            <ac:graphicFrameMk id="5" creationId="{E4F00FB0-22F2-4D77-9DF3-5449E185FDC3}"/>
          </ac:graphicFrameMkLst>
        </pc:graphicFrameChg>
        <pc:graphicFrameChg chg="add mod modGraphic">
          <ac:chgData name="KEVIN DEIGHTON" userId="540a3c2b-b1ab-4f28-a3d4-273661ce6eb6" providerId="ADAL" clId="{5E22F0D5-E474-4830-959F-8C947980C49E}" dt="2022-07-08T20:24:38.603" v="142" actId="1076"/>
          <ac:graphicFrameMkLst>
            <pc:docMk/>
            <pc:sldMk cId="4177563937" sldId="261"/>
            <ac:graphicFrameMk id="6" creationId="{D7AD3D74-D1B6-4365-9B5B-2D09E2368C95}"/>
          </ac:graphicFrameMkLst>
        </pc:graphicFrameChg>
      </pc:sldChg>
    </pc:docChg>
  </pc:docChgLst>
  <pc:docChgLst>
    <pc:chgData name="DEIGHTON, KEVIN D. (JSC-XI5)[Jacobs Technology, Inc.]" userId="540a3c2b-b1ab-4f28-a3d4-273661ce6eb6" providerId="ADAL" clId="{7F211331-DF17-4ED4-B802-DDBBB95E3399}"/>
    <pc:docChg chg="undo custSel addSld delSld modSld sldOrd modSection">
      <pc:chgData name="DEIGHTON, KEVIN D. (JSC-XI5)[Jacobs Technology, Inc.]" userId="540a3c2b-b1ab-4f28-a3d4-273661ce6eb6" providerId="ADAL" clId="{7F211331-DF17-4ED4-B802-DDBBB95E3399}" dt="2022-08-23T16:17:16.637" v="2092" actId="20577"/>
      <pc:docMkLst>
        <pc:docMk/>
      </pc:docMkLst>
      <pc:sldChg chg="modSp mod">
        <pc:chgData name="DEIGHTON, KEVIN D. (JSC-XI5)[Jacobs Technology, Inc.]" userId="540a3c2b-b1ab-4f28-a3d4-273661ce6eb6" providerId="ADAL" clId="{7F211331-DF17-4ED4-B802-DDBBB95E3399}" dt="2022-08-23T16:17:16.637" v="2092" actId="20577"/>
        <pc:sldMkLst>
          <pc:docMk/>
          <pc:sldMk cId="2056146461" sldId="256"/>
        </pc:sldMkLst>
        <pc:spChg chg="mod">
          <ac:chgData name="DEIGHTON, KEVIN D. (JSC-XI5)[Jacobs Technology, Inc.]" userId="540a3c2b-b1ab-4f28-a3d4-273661ce6eb6" providerId="ADAL" clId="{7F211331-DF17-4ED4-B802-DDBBB95E3399}" dt="2022-08-22T23:04:29.165" v="1" actId="20577"/>
          <ac:spMkLst>
            <pc:docMk/>
            <pc:sldMk cId="2056146461" sldId="256"/>
            <ac:spMk id="2" creationId="{BE7A6106-8F54-432A-BB9E-F2A23A70A0EE}"/>
          </ac:spMkLst>
        </pc:spChg>
        <pc:spChg chg="mod">
          <ac:chgData name="DEIGHTON, KEVIN D. (JSC-XI5)[Jacobs Technology, Inc.]" userId="540a3c2b-b1ab-4f28-a3d4-273661ce6eb6" providerId="ADAL" clId="{7F211331-DF17-4ED4-B802-DDBBB95E3399}" dt="2022-08-23T16:17:16.637" v="2092" actId="20577"/>
          <ac:spMkLst>
            <pc:docMk/>
            <pc:sldMk cId="2056146461" sldId="256"/>
            <ac:spMk id="3" creationId="{3D14B843-B67B-40DF-A570-6242F796D615}"/>
          </ac:spMkLst>
        </pc:spChg>
      </pc:sldChg>
      <pc:sldChg chg="modSp mod">
        <pc:chgData name="DEIGHTON, KEVIN D. (JSC-XI5)[Jacobs Technology, Inc.]" userId="540a3c2b-b1ab-4f28-a3d4-273661ce6eb6" providerId="ADAL" clId="{7F211331-DF17-4ED4-B802-DDBBB95E3399}" dt="2022-08-23T16:13:50.643" v="2041" actId="14100"/>
        <pc:sldMkLst>
          <pc:docMk/>
          <pc:sldMk cId="1063105924" sldId="323"/>
        </pc:sldMkLst>
        <pc:spChg chg="mod">
          <ac:chgData name="DEIGHTON, KEVIN D. (JSC-XI5)[Jacobs Technology, Inc.]" userId="540a3c2b-b1ab-4f28-a3d4-273661ce6eb6" providerId="ADAL" clId="{7F211331-DF17-4ED4-B802-DDBBB95E3399}" dt="2022-08-22T23:49:50.165" v="379" actId="20577"/>
          <ac:spMkLst>
            <pc:docMk/>
            <pc:sldMk cId="1063105924" sldId="323"/>
            <ac:spMk id="6" creationId="{5D8A0E07-A434-4341-A54A-55B081E2B0BD}"/>
          </ac:spMkLst>
        </pc:spChg>
        <pc:cxnChg chg="mod">
          <ac:chgData name="DEIGHTON, KEVIN D. (JSC-XI5)[Jacobs Technology, Inc.]" userId="540a3c2b-b1ab-4f28-a3d4-273661ce6eb6" providerId="ADAL" clId="{7F211331-DF17-4ED4-B802-DDBBB95E3399}" dt="2022-08-23T16:13:50.643" v="2041" actId="14100"/>
          <ac:cxnSpMkLst>
            <pc:docMk/>
            <pc:sldMk cId="1063105924" sldId="323"/>
            <ac:cxnSpMk id="59" creationId="{B4BF507B-65C6-47B9-9144-925C0A8E935D}"/>
          </ac:cxnSpMkLst>
        </pc:cxnChg>
      </pc:sldChg>
      <pc:sldChg chg="addSp delSp modSp mod ord">
        <pc:chgData name="DEIGHTON, KEVIN D. (JSC-XI5)[Jacobs Technology, Inc.]" userId="540a3c2b-b1ab-4f28-a3d4-273661ce6eb6" providerId="ADAL" clId="{7F211331-DF17-4ED4-B802-DDBBB95E3399}" dt="2022-08-23T16:15:34.278" v="2088" actId="14100"/>
        <pc:sldMkLst>
          <pc:docMk/>
          <pc:sldMk cId="2399337811" sldId="326"/>
        </pc:sldMkLst>
        <pc:spChg chg="add mod">
          <ac:chgData name="DEIGHTON, KEVIN D. (JSC-XI5)[Jacobs Technology, Inc.]" userId="540a3c2b-b1ab-4f28-a3d4-273661ce6eb6" providerId="ADAL" clId="{7F211331-DF17-4ED4-B802-DDBBB95E3399}" dt="2022-08-22T23:42:25.998" v="169" actId="1076"/>
          <ac:spMkLst>
            <pc:docMk/>
            <pc:sldMk cId="2399337811" sldId="326"/>
            <ac:spMk id="6" creationId="{39E04AED-2275-4232-8A6A-AEA7DA9501DA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42:25.998" v="169" actId="1076"/>
          <ac:spMkLst>
            <pc:docMk/>
            <pc:sldMk cId="2399337811" sldId="326"/>
            <ac:spMk id="7" creationId="{C01A862F-D064-46B8-85B8-BA71ADD34BEB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42:25.998" v="169" actId="1076"/>
          <ac:spMkLst>
            <pc:docMk/>
            <pc:sldMk cId="2399337811" sldId="326"/>
            <ac:spMk id="8" creationId="{2198D8D7-89AC-4A36-8A81-2D4C871D58B1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42:25.998" v="169" actId="1076"/>
          <ac:spMkLst>
            <pc:docMk/>
            <pc:sldMk cId="2399337811" sldId="326"/>
            <ac:spMk id="9" creationId="{A5A2DE2D-69DF-4354-A54B-8505424EED55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42:25.998" v="169" actId="1076"/>
          <ac:spMkLst>
            <pc:docMk/>
            <pc:sldMk cId="2399337811" sldId="326"/>
            <ac:spMk id="10" creationId="{58007319-B823-4558-8A47-6B0B06163A3D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42:25.998" v="169" actId="1076"/>
          <ac:spMkLst>
            <pc:docMk/>
            <pc:sldMk cId="2399337811" sldId="326"/>
            <ac:spMk id="11" creationId="{F650B980-241C-4EB6-8364-17BD1EB25375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42:25.998" v="169" actId="1076"/>
          <ac:spMkLst>
            <pc:docMk/>
            <pc:sldMk cId="2399337811" sldId="326"/>
            <ac:spMk id="12" creationId="{5E166D3C-5BCE-4817-9455-E6C26B2E16F6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15:14.756" v="2081" actId="1036"/>
          <ac:spMkLst>
            <pc:docMk/>
            <pc:sldMk cId="2399337811" sldId="326"/>
            <ac:spMk id="13" creationId="{15B9C887-ACB7-46D9-AB52-0E12413DBF15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42:25.998" v="169" actId="1076"/>
          <ac:spMkLst>
            <pc:docMk/>
            <pc:sldMk cId="2399337811" sldId="326"/>
            <ac:spMk id="14" creationId="{30A369B0-59C2-42D7-AF97-C430EB607F7C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15:28.400" v="2087" actId="1076"/>
          <ac:spMkLst>
            <pc:docMk/>
            <pc:sldMk cId="2399337811" sldId="326"/>
            <ac:spMk id="15" creationId="{8F7B7491-6836-4EE1-9238-77EDE6357928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15:23.158" v="2086" actId="1076"/>
          <ac:spMkLst>
            <pc:docMk/>
            <pc:sldMk cId="2399337811" sldId="326"/>
            <ac:spMk id="16" creationId="{FC4A493F-1C2F-40F4-8C8C-1D9F469D3D5D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4:57:41.618" v="1080" actId="1036"/>
          <ac:spMkLst>
            <pc:docMk/>
            <pc:sldMk cId="2399337811" sldId="326"/>
            <ac:spMk id="17" creationId="{C986FB40-DE11-4327-AD3D-E674A81409DE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15:34.278" v="2088" actId="14100"/>
          <ac:spMkLst>
            <pc:docMk/>
            <pc:sldMk cId="2399337811" sldId="326"/>
            <ac:spMk id="23" creationId="{C56B481E-00F0-4203-87E2-CB5504C9A6CE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42:37.877" v="186" actId="122"/>
          <ac:spMkLst>
            <pc:docMk/>
            <pc:sldMk cId="2399337811" sldId="326"/>
            <ac:spMk id="27" creationId="{A9F4807D-3179-48BB-AA22-71D048FF8C38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42:47.378" v="196" actId="1076"/>
          <ac:spMkLst>
            <pc:docMk/>
            <pc:sldMk cId="2399337811" sldId="326"/>
            <ac:spMk id="28" creationId="{036C04B1-BABE-40CF-83E7-B61EA345935F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15:17.893" v="2085" actId="1036"/>
          <ac:spMkLst>
            <pc:docMk/>
            <pc:sldMk cId="2399337811" sldId="326"/>
            <ac:spMk id="29" creationId="{453DC1D7-5E91-4C3E-A44B-8C522EA51241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34:48.398" v="1092" actId="20577"/>
          <ac:spMkLst>
            <pc:docMk/>
            <pc:sldMk cId="2399337811" sldId="326"/>
            <ac:spMk id="30" creationId="{924791A0-90AC-42CF-A88E-FE83A56C8A0B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44:00.248" v="227" actId="1076"/>
          <ac:spMkLst>
            <pc:docMk/>
            <pc:sldMk cId="2399337811" sldId="326"/>
            <ac:spMk id="31" creationId="{15586257-443B-457C-AB1C-24EB9CA3CE52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44:48.952" v="300" actId="1076"/>
          <ac:spMkLst>
            <pc:docMk/>
            <pc:sldMk cId="2399337811" sldId="326"/>
            <ac:spMk id="32" creationId="{0B42AEBD-07D7-47B9-A4D3-34B5B66CE7A7}"/>
          </ac:spMkLst>
        </pc:spChg>
        <pc:spChg chg="add del mod">
          <ac:chgData name="DEIGHTON, KEVIN D. (JSC-XI5)[Jacobs Technology, Inc.]" userId="540a3c2b-b1ab-4f28-a3d4-273661ce6eb6" providerId="ADAL" clId="{7F211331-DF17-4ED4-B802-DDBBB95E3399}" dt="2022-08-22T23:48:31.357" v="310" actId="478"/>
          <ac:spMkLst>
            <pc:docMk/>
            <pc:sldMk cId="2399337811" sldId="326"/>
            <ac:spMk id="33" creationId="{D2C77924-1E1A-4A75-AB9B-B0E61B9EA431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50:00.196" v="380" actId="1076"/>
          <ac:spMkLst>
            <pc:docMk/>
            <pc:sldMk cId="2399337811" sldId="326"/>
            <ac:spMk id="34" creationId="{B3C196C3-04C2-46D1-BB63-16B1CFC8AC69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13:16.905" v="862" actId="1076"/>
          <ac:spMkLst>
            <pc:docMk/>
            <pc:sldMk cId="2399337811" sldId="326"/>
            <ac:spMk id="36" creationId="{EC83F8E0-057F-4059-9CBD-BFC1FA6A894F}"/>
          </ac:spMkLst>
        </pc:spChg>
        <pc:spChg chg="add del mod">
          <ac:chgData name="DEIGHTON, KEVIN D. (JSC-XI5)[Jacobs Technology, Inc.]" userId="540a3c2b-b1ab-4f28-a3d4-273661ce6eb6" providerId="ADAL" clId="{7F211331-DF17-4ED4-B802-DDBBB95E3399}" dt="2022-08-23T15:34:11.753" v="1091" actId="478"/>
          <ac:spMkLst>
            <pc:docMk/>
            <pc:sldMk cId="2399337811" sldId="326"/>
            <ac:spMk id="49" creationId="{D71AC831-A361-4205-82C9-060099382515}"/>
          </ac:spMkLst>
        </pc:spChg>
        <pc:graphicFrameChg chg="add del mod">
          <ac:chgData name="DEIGHTON, KEVIN D. (JSC-XI5)[Jacobs Technology, Inc.]" userId="540a3c2b-b1ab-4f28-a3d4-273661ce6eb6" providerId="ADAL" clId="{7F211331-DF17-4ED4-B802-DDBBB95E3399}" dt="2022-08-23T00:13:51.093" v="876" actId="21"/>
          <ac:graphicFrameMkLst>
            <pc:docMk/>
            <pc:sldMk cId="2399337811" sldId="326"/>
            <ac:graphicFrameMk id="35" creationId="{6E74E2F3-7B6C-4E43-97C7-BC4B5EAC147C}"/>
          </ac:graphicFrameMkLst>
        </pc:graphicFrameChg>
        <pc:cxnChg chg="add mod">
          <ac:chgData name="DEIGHTON, KEVIN D. (JSC-XI5)[Jacobs Technology, Inc.]" userId="540a3c2b-b1ab-4f28-a3d4-273661ce6eb6" providerId="ADAL" clId="{7F211331-DF17-4ED4-B802-DDBBB95E3399}" dt="2022-08-23T16:15:14.756" v="2081" actId="1036"/>
          <ac:cxnSpMkLst>
            <pc:docMk/>
            <pc:sldMk cId="2399337811" sldId="326"/>
            <ac:cxnSpMk id="18" creationId="{F92E3447-711C-4BD2-8D9F-79D447F466DF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6:15:14.756" v="2081" actId="1036"/>
          <ac:cxnSpMkLst>
            <pc:docMk/>
            <pc:sldMk cId="2399337811" sldId="326"/>
            <ac:cxnSpMk id="20" creationId="{4B672E50-EA77-47F4-8A07-A23D62250FA8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6:15:34.278" v="2088" actId="14100"/>
          <ac:cxnSpMkLst>
            <pc:docMk/>
            <pc:sldMk cId="2399337811" sldId="326"/>
            <ac:cxnSpMk id="24" creationId="{83A9DB46-F2C7-40BB-82F7-139C4A955475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6:14:29.155" v="2045" actId="14100"/>
          <ac:cxnSpMkLst>
            <pc:docMk/>
            <pc:sldMk cId="2399337811" sldId="326"/>
            <ac:cxnSpMk id="33" creationId="{6F85EC2D-84EB-4B70-BD92-214FB277C21E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00:13:22.277" v="864" actId="14100"/>
          <ac:cxnSpMkLst>
            <pc:docMk/>
            <pc:sldMk cId="2399337811" sldId="326"/>
            <ac:cxnSpMk id="37" creationId="{FE8DE40E-2E18-4ADD-8F31-6E9A0824F66B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00:13:30.676" v="869" actId="14100"/>
          <ac:cxnSpMkLst>
            <pc:docMk/>
            <pc:sldMk cId="2399337811" sldId="326"/>
            <ac:cxnSpMk id="40" creationId="{8FD13491-F071-4B79-88DA-365B083F590A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00:13:42.339" v="873" actId="14100"/>
          <ac:cxnSpMkLst>
            <pc:docMk/>
            <pc:sldMk cId="2399337811" sldId="326"/>
            <ac:cxnSpMk id="41" creationId="{A3970482-D7B9-4FC0-8856-672AB6DD43BB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00:13:37.981" v="872" actId="14100"/>
          <ac:cxnSpMkLst>
            <pc:docMk/>
            <pc:sldMk cId="2399337811" sldId="326"/>
            <ac:cxnSpMk id="42" creationId="{32F408FE-9F73-4C1B-9E23-C819CEE65A37}"/>
          </ac:cxnSpMkLst>
        </pc:cxnChg>
      </pc:sldChg>
      <pc:sldChg chg="addSp delSp modSp mod">
        <pc:chgData name="DEIGHTON, KEVIN D. (JSC-XI5)[Jacobs Technology, Inc.]" userId="540a3c2b-b1ab-4f28-a3d4-273661ce6eb6" providerId="ADAL" clId="{7F211331-DF17-4ED4-B802-DDBBB95E3399}" dt="2022-08-23T15:48:18.289" v="1296" actId="1076"/>
        <pc:sldMkLst>
          <pc:docMk/>
          <pc:sldMk cId="1175600699" sldId="327"/>
        </pc:sldMkLst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5" creationId="{8FDC6592-153F-4200-878C-2E5FCC0F8CEE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6" creationId="{05A948D1-407D-40FD-904B-8E0ADD632E35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7" creationId="{24B9ABAA-DBAA-417C-A02B-7663868457EF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8" creationId="{C8333670-9061-4DC0-98C0-DA6F917B6558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9" creationId="{FFADFD39-EFB0-466A-930C-3FA7FAEFCD37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10" creationId="{23D2EB65-90DD-4767-988F-D3933B9AE4ED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11" creationId="{F54F208E-3977-4F4C-9084-C46495F0C918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12" creationId="{003E2BC4-61E4-4A21-9EB8-0F1B584CE888}"/>
          </ac:spMkLst>
        </pc:spChg>
        <pc:spChg chg="add del mod">
          <ac:chgData name="DEIGHTON, KEVIN D. (JSC-XI5)[Jacobs Technology, Inc.]" userId="540a3c2b-b1ab-4f28-a3d4-273661ce6eb6" providerId="ADAL" clId="{7F211331-DF17-4ED4-B802-DDBBB95E3399}" dt="2022-08-23T00:16:00.816" v="911" actId="478"/>
          <ac:spMkLst>
            <pc:docMk/>
            <pc:sldMk cId="1175600699" sldId="327"/>
            <ac:spMk id="13" creationId="{F35694C5-35BC-4814-9151-BB003B0CC3A6}"/>
          </ac:spMkLst>
        </pc:spChg>
        <pc:spChg chg="add del mod">
          <ac:chgData name="DEIGHTON, KEVIN D. (JSC-XI5)[Jacobs Technology, Inc.]" userId="540a3c2b-b1ab-4f28-a3d4-273661ce6eb6" providerId="ADAL" clId="{7F211331-DF17-4ED4-B802-DDBBB95E3399}" dt="2022-08-23T00:16:00.816" v="911" actId="478"/>
          <ac:spMkLst>
            <pc:docMk/>
            <pc:sldMk cId="1175600699" sldId="327"/>
            <ac:spMk id="14" creationId="{3CA07AA7-B86C-45F5-9FD3-DE51ECC02DA5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15" creationId="{C05A7DF6-284A-4379-ADF0-B34FCC307684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16" creationId="{690AE53B-4855-4EA3-9E3B-D510656BCACE}"/>
          </ac:spMkLst>
        </pc:spChg>
        <pc:spChg chg="add del mod ord">
          <ac:chgData name="DEIGHTON, KEVIN D. (JSC-XI5)[Jacobs Technology, Inc.]" userId="540a3c2b-b1ab-4f28-a3d4-273661ce6eb6" providerId="ADAL" clId="{7F211331-DF17-4ED4-B802-DDBBB95E3399}" dt="2022-08-23T15:41:31.253" v="1181" actId="478"/>
          <ac:spMkLst>
            <pc:docMk/>
            <pc:sldMk cId="1175600699" sldId="327"/>
            <ac:spMk id="17" creationId="{CB644CF6-273A-435A-B90C-208AC90B802A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18" creationId="{9E162B47-B764-403D-880C-F66DF3BBBE1A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19" creationId="{AA5DF15D-0451-4848-8C9A-751688DEF51E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20" creationId="{4A95AC5B-C5E4-415A-A4F1-51D4B51FB416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21" creationId="{ADD2D85D-81AE-47EB-8FE7-DA5B1C528C01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8.289" v="1296" actId="1076"/>
          <ac:spMkLst>
            <pc:docMk/>
            <pc:sldMk cId="1175600699" sldId="327"/>
            <ac:spMk id="22" creationId="{8DCAD656-3E50-4BF9-9A40-7DEF74878748}"/>
          </ac:spMkLst>
        </pc:spChg>
        <pc:spChg chg="add del mod">
          <ac:chgData name="DEIGHTON, KEVIN D. (JSC-XI5)[Jacobs Technology, Inc.]" userId="540a3c2b-b1ab-4f28-a3d4-273661ce6eb6" providerId="ADAL" clId="{7F211331-DF17-4ED4-B802-DDBBB95E3399}" dt="2022-08-23T15:43:47.183" v="1213" actId="478"/>
          <ac:spMkLst>
            <pc:docMk/>
            <pc:sldMk cId="1175600699" sldId="327"/>
            <ac:spMk id="23" creationId="{4204DE2B-42FF-487E-9869-E09C67673D0E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17:59.731" v="955" actId="1076"/>
          <ac:spMkLst>
            <pc:docMk/>
            <pc:sldMk cId="1175600699" sldId="327"/>
            <ac:spMk id="26" creationId="{7F187826-BF51-4A05-9D53-BA1DBE01C410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18:29.940" v="967" actId="1076"/>
          <ac:spMkLst>
            <pc:docMk/>
            <pc:sldMk cId="1175600699" sldId="327"/>
            <ac:spMk id="27" creationId="{5B0A853E-CAFD-4BF5-9FF8-28B325781D8E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18:07.274" v="957" actId="1076"/>
          <ac:spMkLst>
            <pc:docMk/>
            <pc:sldMk cId="1175600699" sldId="327"/>
            <ac:spMk id="28" creationId="{4B493111-D61D-40E1-A255-8BB7AB60DD65}"/>
          </ac:spMkLst>
        </pc:spChg>
        <pc:spChg chg="add del mod">
          <ac:chgData name="DEIGHTON, KEVIN D. (JSC-XI5)[Jacobs Technology, Inc.]" userId="540a3c2b-b1ab-4f28-a3d4-273661ce6eb6" providerId="ADAL" clId="{7F211331-DF17-4ED4-B802-DDBBB95E3399}" dt="2022-08-23T00:17:44.644" v="950" actId="21"/>
          <ac:spMkLst>
            <pc:docMk/>
            <pc:sldMk cId="1175600699" sldId="327"/>
            <ac:spMk id="29" creationId="{E7F0884A-88AA-4638-A898-072000B613A7}"/>
          </ac:spMkLst>
        </pc:spChg>
        <pc:spChg chg="add del mod">
          <ac:chgData name="DEIGHTON, KEVIN D. (JSC-XI5)[Jacobs Technology, Inc.]" userId="540a3c2b-b1ab-4f28-a3d4-273661ce6eb6" providerId="ADAL" clId="{7F211331-DF17-4ED4-B802-DDBBB95E3399}" dt="2022-08-23T00:17:44.644" v="950" actId="21"/>
          <ac:spMkLst>
            <pc:docMk/>
            <pc:sldMk cId="1175600699" sldId="327"/>
            <ac:spMk id="30" creationId="{733FF399-6DA6-4234-B6A9-7BA56B250D4B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35" creationId="{1CE522D3-507C-47C3-8F9E-40AEDD5180C0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36" creationId="{D826E414-2E19-4227-B3A3-3FA2699B5715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37" creationId="{B8A1BDB7-3E13-422B-9879-9CD4DDC3C36A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40" creationId="{F0B832F2-6661-4E3C-8823-AB2CAABE65EA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41" creationId="{685DC7D6-4822-40F5-90FA-139939666703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42" creationId="{5C560427-EE37-4C37-809C-B28DEC8852F1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43" creationId="{2A6E5389-32C1-4B4B-BECA-0BD7BD550E16}"/>
          </ac:spMkLst>
        </pc:spChg>
        <pc:spChg chg="add del mod">
          <ac:chgData name="DEIGHTON, KEVIN D. (JSC-XI5)[Jacobs Technology, Inc.]" userId="540a3c2b-b1ab-4f28-a3d4-273661ce6eb6" providerId="ADAL" clId="{7F211331-DF17-4ED4-B802-DDBBB95E3399}" dt="2022-08-23T15:41:31.253" v="1181" actId="478"/>
          <ac:spMkLst>
            <pc:docMk/>
            <pc:sldMk cId="1175600699" sldId="327"/>
            <ac:spMk id="45" creationId="{7B25D4C0-5682-4744-8678-9B49F629BEAE}"/>
          </ac:spMkLst>
        </pc:spChg>
        <pc:spChg chg="add del mod">
          <ac:chgData name="DEIGHTON, KEVIN D. (JSC-XI5)[Jacobs Technology, Inc.]" userId="540a3c2b-b1ab-4f28-a3d4-273661ce6eb6" providerId="ADAL" clId="{7F211331-DF17-4ED4-B802-DDBBB95E3399}" dt="2022-08-23T15:43:47.183" v="1213" actId="478"/>
          <ac:spMkLst>
            <pc:docMk/>
            <pc:sldMk cId="1175600699" sldId="327"/>
            <ac:spMk id="46" creationId="{B0CDA1E4-85E6-4558-977A-F3AF246A2D5B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47" creationId="{2A8262A1-6B17-4825-B0E7-498CAC0650E1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48" creationId="{ED4D2870-E9E7-4567-994C-62F0A6F1B092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8:11.804" v="1295" actId="1035"/>
          <ac:spMkLst>
            <pc:docMk/>
            <pc:sldMk cId="1175600699" sldId="327"/>
            <ac:spMk id="49" creationId="{703CE09D-94AB-4D62-AF57-54B0CBE9389C}"/>
          </ac:spMkLst>
        </pc:spChg>
        <pc:spChg chg="add del mod">
          <ac:chgData name="DEIGHTON, KEVIN D. (JSC-XI5)[Jacobs Technology, Inc.]" userId="540a3c2b-b1ab-4f28-a3d4-273661ce6eb6" providerId="ADAL" clId="{7F211331-DF17-4ED4-B802-DDBBB95E3399}" dt="2022-08-23T15:35:44.253" v="1093" actId="478"/>
          <ac:spMkLst>
            <pc:docMk/>
            <pc:sldMk cId="1175600699" sldId="327"/>
            <ac:spMk id="50" creationId="{F64D2B8C-959C-4C9B-ADF7-957C5F0841C0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51" creationId="{5E384F9A-771B-48D4-8B87-6E2D7176D573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52" creationId="{A10303C5-28CB-41E1-880B-147752E13927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53" creationId="{8A79C32D-15C3-4745-9D3D-E5B3FF7D0EF2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54" creationId="{163851DE-C9C7-4957-85F9-1C7099E5E9A5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55" creationId="{F0392CE8-1F9B-4A66-92E9-75399715716F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56" creationId="{7C7A031B-327F-4098-A244-35DB32F78DB4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57" creationId="{A1A797F3-7945-44BA-84DA-22EE62A54DBB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58" creationId="{92A7A608-0CCA-403F-AC48-38F4506A3608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59" creationId="{7F87CEB9-04AB-4B92-A7FB-68B74AF8B1D8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60" creationId="{AAE8AC7F-B398-4B03-9B81-826ACEFB5A66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61" creationId="{6404020C-529F-4A78-AC74-621A49EF6B85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63" creationId="{C6FB2B75-160C-4BAF-8785-50A50BD42774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64" creationId="{27CF01AB-0682-4F68-808C-0D2D7349B999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19.204" v="1262" actId="1076"/>
          <ac:spMkLst>
            <pc:docMk/>
            <pc:sldMk cId="1175600699" sldId="327"/>
            <ac:spMk id="65" creationId="{263CBF69-8B65-4E4D-8EEA-576231702178}"/>
          </ac:spMkLst>
        </pc:spChg>
        <pc:graphicFrameChg chg="add del mod">
          <ac:chgData name="DEIGHTON, KEVIN D. (JSC-XI5)[Jacobs Technology, Inc.]" userId="540a3c2b-b1ab-4f28-a3d4-273661ce6eb6" providerId="ADAL" clId="{7F211331-DF17-4ED4-B802-DDBBB95E3399}" dt="2022-08-23T00:11:30.965" v="825" actId="478"/>
          <ac:graphicFrameMkLst>
            <pc:docMk/>
            <pc:sldMk cId="1175600699" sldId="327"/>
            <ac:graphicFrameMk id="17" creationId="{A84EF508-34EB-4FB0-8EE0-37871F5EE33F}"/>
          </ac:graphicFrameMkLst>
        </pc:graphicFrameChg>
        <pc:graphicFrameChg chg="add del mod modGraphic">
          <ac:chgData name="DEIGHTON, KEVIN D. (JSC-XI5)[Jacobs Technology, Inc.]" userId="540a3c2b-b1ab-4f28-a3d4-273661ce6eb6" providerId="ADAL" clId="{7F211331-DF17-4ED4-B802-DDBBB95E3399}" dt="2022-08-23T00:17:41.904" v="949" actId="478"/>
          <ac:graphicFrameMkLst>
            <pc:docMk/>
            <pc:sldMk cId="1175600699" sldId="327"/>
            <ac:graphicFrameMk id="23" creationId="{AC95FD7D-4E1A-4DE8-90E2-5A21F6777A89}"/>
          </ac:graphicFrameMkLst>
        </pc:graphicFrameChg>
        <pc:cxnChg chg="add del">
          <ac:chgData name="DEIGHTON, KEVIN D. (JSC-XI5)[Jacobs Technology, Inc.]" userId="540a3c2b-b1ab-4f28-a3d4-273661ce6eb6" providerId="ADAL" clId="{7F211331-DF17-4ED4-B802-DDBBB95E3399}" dt="2022-08-23T00:16:16.175" v="915" actId="478"/>
          <ac:cxnSpMkLst>
            <pc:docMk/>
            <pc:sldMk cId="1175600699" sldId="327"/>
            <ac:cxnSpMk id="25" creationId="{40F9B6F0-38FA-4B02-985C-CE6141A81457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00:18:16.102" v="960" actId="14100"/>
          <ac:cxnSpMkLst>
            <pc:docMk/>
            <pc:sldMk cId="1175600699" sldId="327"/>
            <ac:cxnSpMk id="31" creationId="{B0878F2F-D38C-40EE-9424-BE8AE2959BAA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00:18:26.635" v="966" actId="14100"/>
          <ac:cxnSpMkLst>
            <pc:docMk/>
            <pc:sldMk cId="1175600699" sldId="327"/>
            <ac:cxnSpMk id="33" creationId="{2593B585-7038-40AD-B196-D8117B1CD10C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00:18:35.950" v="968" actId="14100"/>
          <ac:cxnSpMkLst>
            <pc:docMk/>
            <pc:sldMk cId="1175600699" sldId="327"/>
            <ac:cxnSpMk id="34" creationId="{EEA46A43-F1F6-448E-BC02-FBE8586510AC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5:48:11.804" v="1295" actId="1035"/>
          <ac:cxnSpMkLst>
            <pc:docMk/>
            <pc:sldMk cId="1175600699" sldId="327"/>
            <ac:cxnSpMk id="38" creationId="{3F2D78A9-85AB-438E-ABB4-C6B41E9C5DD0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5:48:11.804" v="1295" actId="1035"/>
          <ac:cxnSpMkLst>
            <pc:docMk/>
            <pc:sldMk cId="1175600699" sldId="327"/>
            <ac:cxnSpMk id="39" creationId="{E49ED14B-542C-47A4-BDC4-630B8056CBD6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5:48:11.804" v="1295" actId="1035"/>
          <ac:cxnSpMkLst>
            <pc:docMk/>
            <pc:sldMk cId="1175600699" sldId="327"/>
            <ac:cxnSpMk id="44" creationId="{C9275A4A-8157-414A-9D9D-863F50C3739B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5:47:19.204" v="1262" actId="1076"/>
          <ac:cxnSpMkLst>
            <pc:docMk/>
            <pc:sldMk cId="1175600699" sldId="327"/>
            <ac:cxnSpMk id="62" creationId="{8A18FC18-4D84-495E-B325-53BF0F6CDAE6}"/>
          </ac:cxnSpMkLst>
        </pc:cxnChg>
      </pc:sldChg>
      <pc:sldChg chg="addSp delSp modSp mod">
        <pc:chgData name="DEIGHTON, KEVIN D. (JSC-XI5)[Jacobs Technology, Inc.]" userId="540a3c2b-b1ab-4f28-a3d4-273661ce6eb6" providerId="ADAL" clId="{7F211331-DF17-4ED4-B802-DDBBB95E3399}" dt="2022-08-23T16:17:08.783" v="2089"/>
        <pc:sldMkLst>
          <pc:docMk/>
          <pc:sldMk cId="1480838170" sldId="328"/>
        </pc:sldMkLst>
        <pc:spChg chg="add mod">
          <ac:chgData name="DEIGHTON, KEVIN D. (JSC-XI5)[Jacobs Technology, Inc.]" userId="540a3c2b-b1ab-4f28-a3d4-273661ce6eb6" providerId="ADAL" clId="{7F211331-DF17-4ED4-B802-DDBBB95E3399}" dt="2022-08-23T15:50:39.568" v="1345" actId="164"/>
          <ac:spMkLst>
            <pc:docMk/>
            <pc:sldMk cId="1480838170" sldId="328"/>
            <ac:spMk id="4" creationId="{B481B973-B924-4E33-82AE-2755E821668E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17:52.955" v="954" actId="1076"/>
          <ac:spMkLst>
            <pc:docMk/>
            <pc:sldMk cId="1480838170" sldId="328"/>
            <ac:spMk id="6" creationId="{7343B7D0-1EE9-4D3F-A227-FB2F85A6D27E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17:50.960" v="953" actId="1076"/>
          <ac:spMkLst>
            <pc:docMk/>
            <pc:sldMk cId="1480838170" sldId="328"/>
            <ac:spMk id="7" creationId="{757E0424-7027-479D-B8CA-2792EB733D17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50:52.380" v="1347" actId="14100"/>
          <ac:spMkLst>
            <pc:docMk/>
            <pc:sldMk cId="1480838170" sldId="328"/>
            <ac:spMk id="9" creationId="{E4D0C488-C372-4AE6-B6C4-0BC3DC42D7B5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11" creationId="{C2F2475A-C2BB-4F6D-9966-4E6BE5482FE9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12" creationId="{7113DFE5-F042-4FA5-B967-19A4FB0304AA}"/>
          </ac:spMkLst>
        </pc:spChg>
        <pc:spChg chg="add del mod">
          <ac:chgData name="DEIGHTON, KEVIN D. (JSC-XI5)[Jacobs Technology, Inc.]" userId="540a3c2b-b1ab-4f28-a3d4-273661ce6eb6" providerId="ADAL" clId="{7F211331-DF17-4ED4-B802-DDBBB95E3399}" dt="2022-08-23T15:48:41.991" v="1297" actId="478"/>
          <ac:spMkLst>
            <pc:docMk/>
            <pc:sldMk cId="1480838170" sldId="328"/>
            <ac:spMk id="13" creationId="{6DE5B397-4B20-4FC9-8A8B-A89E28BDA827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51:05.922" v="1350" actId="1076"/>
          <ac:spMkLst>
            <pc:docMk/>
            <pc:sldMk cId="1480838170" sldId="328"/>
            <ac:spMk id="14" creationId="{3EC91610-2DB9-411E-AEBF-508A23568699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16" creationId="{885E5870-ED83-44C2-9D2C-5A5813587B13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17" creationId="{D29E4722-D565-4B8F-8DCF-0B19A850EFAB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19" creationId="{EECB3D45-273E-43F1-8288-EC0BEA173C1C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20" creationId="{7F757DFC-A0D4-40CE-AD77-2DBCF3D31420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30" creationId="{1242CFE7-9BB3-4145-9E8D-6E57F4BC6A29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31" creationId="{F7303DE4-80AA-4F15-8476-2CA49276E606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32" creationId="{DB11EC54-7A33-4C27-B434-F3613AD4292E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33" creationId="{F67880DA-3297-4C5D-B09F-81CA93866634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34" creationId="{8C4E5BDF-109E-4300-B698-F6E719739F01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35" creationId="{500AA518-CE15-4A19-8EA2-9553A5F31A10}"/>
          </ac:spMkLst>
        </pc:spChg>
        <pc:spChg chg="add mod or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36" creationId="{A0861893-B465-47D3-832B-4375BD7D58B9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37" creationId="{94445D8A-EF00-4523-BDC0-004D66F4B19F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38" creationId="{C9BF1EBC-FEB4-4DD2-A5BD-7F667C10FD56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48" creationId="{E9AF5D22-684B-412A-874A-F3973654E283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30.995" v="1870" actId="1076"/>
          <ac:spMkLst>
            <pc:docMk/>
            <pc:sldMk cId="1480838170" sldId="328"/>
            <ac:spMk id="53" creationId="{2E8338AA-9A02-4D3B-9E47-4399601B9061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17:08.783" v="2089"/>
          <ac:spMkLst>
            <pc:docMk/>
            <pc:sldMk cId="1480838170" sldId="328"/>
            <ac:spMk id="58" creationId="{E21CC9B3-3982-407E-B9F9-A4F334C4E1F0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59" creationId="{3BF2F631-CF2A-40CE-BEB3-717486F8A44D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spMkLst>
            <pc:docMk/>
            <pc:sldMk cId="1480838170" sldId="328"/>
            <ac:spMk id="60" creationId="{D79E9262-9960-47EC-9721-E277507FF210}"/>
          </ac:spMkLst>
        </pc:spChg>
        <pc:grpChg chg="add mod">
          <ac:chgData name="DEIGHTON, KEVIN D. (JSC-XI5)[Jacobs Technology, Inc.]" userId="540a3c2b-b1ab-4f28-a3d4-273661ce6eb6" providerId="ADAL" clId="{7F211331-DF17-4ED4-B802-DDBBB95E3399}" dt="2022-08-23T16:07:19.654" v="1867" actId="1076"/>
          <ac:grpSpMkLst>
            <pc:docMk/>
            <pc:sldMk cId="1480838170" sldId="328"/>
            <ac:grpSpMk id="15" creationId="{9DB6F645-B264-44E1-8C09-FE22DD6C8EE7}"/>
          </ac:grpSpMkLst>
        </pc:grpChg>
        <pc:cxnChg chg="add mod">
          <ac:chgData name="DEIGHTON, KEVIN D. (JSC-XI5)[Jacobs Technology, Inc.]" userId="540a3c2b-b1ab-4f28-a3d4-273661ce6eb6" providerId="ADAL" clId="{7F211331-DF17-4ED4-B802-DDBBB95E3399}" dt="2022-08-23T00:18:45.073" v="971" actId="14100"/>
          <ac:cxnSpMkLst>
            <pc:docMk/>
            <pc:sldMk cId="1480838170" sldId="328"/>
            <ac:cxnSpMk id="8" creationId="{952E76E5-7190-4BAC-A229-90F9BA2694E2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00:18:51.725" v="974" actId="14100"/>
          <ac:cxnSpMkLst>
            <pc:docMk/>
            <pc:sldMk cId="1480838170" sldId="328"/>
            <ac:cxnSpMk id="10" creationId="{47AEF3ED-9C0F-499C-B7CE-3A1A0C4E7672}"/>
          </ac:cxnSpMkLst>
        </pc:cxnChg>
        <pc:cxnChg chg="add del mod">
          <ac:chgData name="DEIGHTON, KEVIN D. (JSC-XI5)[Jacobs Technology, Inc.]" userId="540a3c2b-b1ab-4f28-a3d4-273661ce6eb6" providerId="ADAL" clId="{7F211331-DF17-4ED4-B802-DDBBB95E3399}" dt="2022-08-23T15:52:45.479" v="1370" actId="478"/>
          <ac:cxnSpMkLst>
            <pc:docMk/>
            <pc:sldMk cId="1480838170" sldId="328"/>
            <ac:cxnSpMk id="18" creationId="{4AE20690-D9E7-4032-A074-1C9A1C59B307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6:07:19.654" v="1867" actId="1076"/>
          <ac:cxnSpMkLst>
            <pc:docMk/>
            <pc:sldMk cId="1480838170" sldId="328"/>
            <ac:cxnSpMk id="22" creationId="{59D87E38-048B-44F3-BEC4-492B3964A073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6:07:19.654" v="1867" actId="1076"/>
          <ac:cxnSpMkLst>
            <pc:docMk/>
            <pc:sldMk cId="1480838170" sldId="328"/>
            <ac:cxnSpMk id="24" creationId="{0537D640-3F71-4A9D-9BF8-1EEF2695810D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6:07:19.654" v="1867" actId="1076"/>
          <ac:cxnSpMkLst>
            <pc:docMk/>
            <pc:sldMk cId="1480838170" sldId="328"/>
            <ac:cxnSpMk id="26" creationId="{AEFA29AE-093D-44F0-93FF-F9642E4D3C06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6:07:19.654" v="1867" actId="1076"/>
          <ac:cxnSpMkLst>
            <pc:docMk/>
            <pc:sldMk cId="1480838170" sldId="328"/>
            <ac:cxnSpMk id="28" creationId="{6F4EE198-BDFA-494C-B638-490D5D173910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6:07:19.654" v="1867" actId="1076"/>
          <ac:cxnSpMkLst>
            <pc:docMk/>
            <pc:sldMk cId="1480838170" sldId="328"/>
            <ac:cxnSpMk id="39" creationId="{257D703E-F778-49EA-8969-43E4CDF2CB04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6:07:19.654" v="1867" actId="1076"/>
          <ac:cxnSpMkLst>
            <pc:docMk/>
            <pc:sldMk cId="1480838170" sldId="328"/>
            <ac:cxnSpMk id="42" creationId="{B2F89C6A-0BEB-4356-B858-3978724BF7A9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6:07:19.654" v="1867" actId="1076"/>
          <ac:cxnSpMkLst>
            <pc:docMk/>
            <pc:sldMk cId="1480838170" sldId="328"/>
            <ac:cxnSpMk id="43" creationId="{B455B0A9-9A39-4A41-BEE6-891DF5CBC3DD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6:07:19.654" v="1867" actId="1076"/>
          <ac:cxnSpMkLst>
            <pc:docMk/>
            <pc:sldMk cId="1480838170" sldId="328"/>
            <ac:cxnSpMk id="49" creationId="{8AF66AB4-8223-4D44-82F3-65A54DEE011A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6:07:33.206" v="1871" actId="14100"/>
          <ac:cxnSpMkLst>
            <pc:docMk/>
            <pc:sldMk cId="1480838170" sldId="328"/>
            <ac:cxnSpMk id="54" creationId="{B4694636-DC68-4285-AD4A-BE53ED666839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16:07:35.357" v="1872" actId="14100"/>
          <ac:cxnSpMkLst>
            <pc:docMk/>
            <pc:sldMk cId="1480838170" sldId="328"/>
            <ac:cxnSpMk id="55" creationId="{3ECB71BB-329F-40CB-A3BC-B800D63B14F3}"/>
          </ac:cxnSpMkLst>
        </pc:cxnChg>
      </pc:sldChg>
      <pc:sldChg chg="addSp delSp modSp mod">
        <pc:chgData name="DEIGHTON, KEVIN D. (JSC-XI5)[Jacobs Technology, Inc.]" userId="540a3c2b-b1ab-4f28-a3d4-273661ce6eb6" providerId="ADAL" clId="{7F211331-DF17-4ED4-B802-DDBBB95E3399}" dt="2022-08-23T00:15:23.220" v="909" actId="21"/>
        <pc:sldMkLst>
          <pc:docMk/>
          <pc:sldMk cId="3718023186" sldId="329"/>
        </pc:sldMkLst>
        <pc:spChg chg="add mod">
          <ac:chgData name="DEIGHTON, KEVIN D. (JSC-XI5)[Jacobs Technology, Inc.]" userId="540a3c2b-b1ab-4f28-a3d4-273661ce6eb6" providerId="ADAL" clId="{7F211331-DF17-4ED4-B802-DDBBB95E3399}" dt="2022-08-22T23:59:44.526" v="613" actId="14100"/>
          <ac:spMkLst>
            <pc:docMk/>
            <pc:sldMk cId="3718023186" sldId="329"/>
            <ac:spMk id="6" creationId="{2FD52F00-AE9C-4394-B6A3-13BEDBEFBB6B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59:15.478" v="609" actId="1076"/>
          <ac:spMkLst>
            <pc:docMk/>
            <pc:sldMk cId="3718023186" sldId="329"/>
            <ac:spMk id="7" creationId="{7887AABF-D926-4AEC-A684-9C902D2AE1B1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59:15.478" v="609" actId="1076"/>
          <ac:spMkLst>
            <pc:docMk/>
            <pc:sldMk cId="3718023186" sldId="329"/>
            <ac:spMk id="8" creationId="{B34BCCF9-82ED-44F3-B327-CF6939765369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59:15.478" v="609" actId="1076"/>
          <ac:spMkLst>
            <pc:docMk/>
            <pc:sldMk cId="3718023186" sldId="329"/>
            <ac:spMk id="9" creationId="{7352606D-684C-4D6B-9367-36DAE58626EC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59:15.478" v="609" actId="1076"/>
          <ac:spMkLst>
            <pc:docMk/>
            <pc:sldMk cId="3718023186" sldId="329"/>
            <ac:spMk id="10" creationId="{6EB1D53A-59CD-4859-AF00-5D5DD8E8EE55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59:15.478" v="609" actId="1076"/>
          <ac:spMkLst>
            <pc:docMk/>
            <pc:sldMk cId="3718023186" sldId="329"/>
            <ac:spMk id="11" creationId="{0772F369-7652-4A1F-A838-0973605C3775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3:13.295" v="694" actId="6549"/>
          <ac:spMkLst>
            <pc:docMk/>
            <pc:sldMk cId="3718023186" sldId="329"/>
            <ac:spMk id="12" creationId="{F42198D5-B2F2-4754-8B1E-30ED94ABA40F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2T23:59:15.478" v="609" actId="1076"/>
          <ac:spMkLst>
            <pc:docMk/>
            <pc:sldMk cId="3718023186" sldId="329"/>
            <ac:spMk id="13" creationId="{FDC02952-9334-4F84-8381-572C676EFF51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1:50.743" v="649" actId="1076"/>
          <ac:spMkLst>
            <pc:docMk/>
            <pc:sldMk cId="3718023186" sldId="329"/>
            <ac:spMk id="14" creationId="{C8CA0FE3-F97E-4827-884F-DB3471F7F342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2:23.300" v="659" actId="1076"/>
          <ac:spMkLst>
            <pc:docMk/>
            <pc:sldMk cId="3718023186" sldId="329"/>
            <ac:spMk id="15" creationId="{D6D6B155-CD05-47A3-BBAE-187272652E46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1:02.595" v="631" actId="14100"/>
          <ac:spMkLst>
            <pc:docMk/>
            <pc:sldMk cId="3718023186" sldId="329"/>
            <ac:spMk id="17" creationId="{00DC8664-74DA-4A7C-8AF8-F7B580EEDBDF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1:26.827" v="641" actId="1076"/>
          <ac:spMkLst>
            <pc:docMk/>
            <pc:sldMk cId="3718023186" sldId="329"/>
            <ac:spMk id="18" creationId="{A867DCB5-5D57-450E-81B8-51973EADD496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1:26.827" v="641" actId="1076"/>
          <ac:spMkLst>
            <pc:docMk/>
            <pc:sldMk cId="3718023186" sldId="329"/>
            <ac:spMk id="19" creationId="{604839EF-B11B-43ED-8AF2-34C76979A2E3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1:31.336" v="643" actId="1076"/>
          <ac:spMkLst>
            <pc:docMk/>
            <pc:sldMk cId="3718023186" sldId="329"/>
            <ac:spMk id="29" creationId="{77799BA4-6C31-40AF-8769-907C41A357DC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1:31.336" v="643" actId="1076"/>
          <ac:spMkLst>
            <pc:docMk/>
            <pc:sldMk cId="3718023186" sldId="329"/>
            <ac:spMk id="30" creationId="{C5BE6064-28CA-4991-9093-469C70970970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1:34.812" v="645" actId="1076"/>
          <ac:spMkLst>
            <pc:docMk/>
            <pc:sldMk cId="3718023186" sldId="329"/>
            <ac:spMk id="31" creationId="{CE9D0158-B127-49E3-BD32-1B47A7D4BF2C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1:34.812" v="645" actId="1076"/>
          <ac:spMkLst>
            <pc:docMk/>
            <pc:sldMk cId="3718023186" sldId="329"/>
            <ac:spMk id="32" creationId="{2B6836BF-7592-4B87-946F-BE06DB3C946B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2:38.093" v="668" actId="1035"/>
          <ac:spMkLst>
            <pc:docMk/>
            <pc:sldMk cId="3718023186" sldId="329"/>
            <ac:spMk id="42" creationId="{A8A464F2-2CFD-4FA7-9B4A-C0E8AF403C14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2:44.922" v="672" actId="1076"/>
          <ac:spMkLst>
            <pc:docMk/>
            <pc:sldMk cId="3718023186" sldId="329"/>
            <ac:spMk id="43" creationId="{E83FBB08-12CB-4461-A711-98ECA70C26F9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2:51.259" v="683" actId="20577"/>
          <ac:spMkLst>
            <pc:docMk/>
            <pc:sldMk cId="3718023186" sldId="329"/>
            <ac:spMk id="44" creationId="{AC090BB5-82A7-4091-86E2-9DEB6C9E43C9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3:45.647" v="707" actId="1076"/>
          <ac:spMkLst>
            <pc:docMk/>
            <pc:sldMk cId="3718023186" sldId="329"/>
            <ac:spMk id="45" creationId="{DA850DE2-98AA-4B71-B1A6-2145A0DE3033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4:12.545" v="716" actId="1076"/>
          <ac:spMkLst>
            <pc:docMk/>
            <pc:sldMk cId="3718023186" sldId="329"/>
            <ac:spMk id="46" creationId="{7118F92D-5EBD-4765-BE23-06CF124A6CBA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4:17.007" v="717"/>
          <ac:spMkLst>
            <pc:docMk/>
            <pc:sldMk cId="3718023186" sldId="329"/>
            <ac:spMk id="47" creationId="{A16D3048-60A1-4100-845D-57853B32E172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04:19.542" v="718"/>
          <ac:spMkLst>
            <pc:docMk/>
            <pc:sldMk cId="3718023186" sldId="329"/>
            <ac:spMk id="48" creationId="{1FFAA5CA-993D-4E40-9D2E-7BFC8E915918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14:43.411" v="902" actId="1076"/>
          <ac:spMkLst>
            <pc:docMk/>
            <pc:sldMk cId="3718023186" sldId="329"/>
            <ac:spMk id="51" creationId="{6618F759-1771-4687-871F-E234B32D7596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14:59.669" v="904" actId="20577"/>
          <ac:spMkLst>
            <pc:docMk/>
            <pc:sldMk cId="3718023186" sldId="329"/>
            <ac:spMk id="52" creationId="{5BBBB94D-4E9B-4ACC-8B7E-05838672E157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00:15:09.278" v="907"/>
          <ac:spMkLst>
            <pc:docMk/>
            <pc:sldMk cId="3718023186" sldId="329"/>
            <ac:spMk id="53" creationId="{7E55E06F-1B2D-482D-92FA-72A9A0FDD9BF}"/>
          </ac:spMkLst>
        </pc:spChg>
        <pc:graphicFrameChg chg="add del mod modGraphic">
          <ac:chgData name="DEIGHTON, KEVIN D. (JSC-XI5)[Jacobs Technology, Inc.]" userId="540a3c2b-b1ab-4f28-a3d4-273661ce6eb6" providerId="ADAL" clId="{7F211331-DF17-4ED4-B802-DDBBB95E3399}" dt="2022-08-22T23:59:16.926" v="610" actId="478"/>
          <ac:graphicFrameMkLst>
            <pc:docMk/>
            <pc:sldMk cId="3718023186" sldId="329"/>
            <ac:graphicFrameMk id="4" creationId="{95AB800F-CFA6-4957-B42D-36430F2CF58A}"/>
          </ac:graphicFrameMkLst>
        </pc:graphicFrameChg>
        <pc:graphicFrameChg chg="add del mod">
          <ac:chgData name="DEIGHTON, KEVIN D. (JSC-XI5)[Jacobs Technology, Inc.]" userId="540a3c2b-b1ab-4f28-a3d4-273661ce6eb6" providerId="ADAL" clId="{7F211331-DF17-4ED4-B802-DDBBB95E3399}" dt="2022-08-23T00:02:54.679" v="684" actId="478"/>
          <ac:graphicFrameMkLst>
            <pc:docMk/>
            <pc:sldMk cId="3718023186" sldId="329"/>
            <ac:graphicFrameMk id="16" creationId="{EDD85D1E-33AD-4E3B-BCEF-2B426C587F13}"/>
          </ac:graphicFrameMkLst>
        </pc:graphicFrameChg>
        <pc:graphicFrameChg chg="add del mod modGraphic">
          <ac:chgData name="DEIGHTON, KEVIN D. (JSC-XI5)[Jacobs Technology, Inc.]" userId="540a3c2b-b1ab-4f28-a3d4-273661ce6eb6" providerId="ADAL" clId="{7F211331-DF17-4ED4-B802-DDBBB95E3399}" dt="2022-08-23T00:15:23.220" v="909" actId="21"/>
          <ac:graphicFrameMkLst>
            <pc:docMk/>
            <pc:sldMk cId="3718023186" sldId="329"/>
            <ac:graphicFrameMk id="50" creationId="{B39E3A13-6F25-4989-9026-619E92F3B88E}"/>
          </ac:graphicFrameMkLst>
        </pc:graphicFrameChg>
        <pc:cxnChg chg="add mod">
          <ac:chgData name="DEIGHTON, KEVIN D. (JSC-XI5)[Jacobs Technology, Inc.]" userId="540a3c2b-b1ab-4f28-a3d4-273661ce6eb6" providerId="ADAL" clId="{7F211331-DF17-4ED4-B802-DDBBB95E3399}" dt="2022-08-23T00:00:22.229" v="622" actId="14100"/>
          <ac:cxnSpMkLst>
            <pc:docMk/>
            <pc:sldMk cId="3718023186" sldId="329"/>
            <ac:cxnSpMk id="20" creationId="{7CA2BE4E-E34E-4CE0-ABD4-12ECBA32BF4F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00:00:57.026" v="630" actId="14100"/>
          <ac:cxnSpMkLst>
            <pc:docMk/>
            <pc:sldMk cId="3718023186" sldId="329"/>
            <ac:cxnSpMk id="23" creationId="{9F7E4809-1EC4-4A55-A2F5-B376AFF8BD70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00:01:02.595" v="631" actId="14100"/>
          <ac:cxnSpMkLst>
            <pc:docMk/>
            <pc:sldMk cId="3718023186" sldId="329"/>
            <ac:cxnSpMk id="24" creationId="{D8DC8601-F1D3-4092-A0C8-54CE86071880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00:01:46.434" v="648" actId="14100"/>
          <ac:cxnSpMkLst>
            <pc:docMk/>
            <pc:sldMk cId="3718023186" sldId="329"/>
            <ac:cxnSpMk id="33" creationId="{AEDE6BC4-AC3C-4171-9512-5A80BA7D5976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00:02:03.874" v="654" actId="14100"/>
          <ac:cxnSpMkLst>
            <pc:docMk/>
            <pc:sldMk cId="3718023186" sldId="329"/>
            <ac:cxnSpMk id="36" creationId="{1972E07C-F500-48E8-8E5E-DEB35A90162F}"/>
          </ac:cxnSpMkLst>
        </pc:cxnChg>
        <pc:cxnChg chg="add mod">
          <ac:chgData name="DEIGHTON, KEVIN D. (JSC-XI5)[Jacobs Technology, Inc.]" userId="540a3c2b-b1ab-4f28-a3d4-273661ce6eb6" providerId="ADAL" clId="{7F211331-DF17-4ED4-B802-DDBBB95E3399}" dt="2022-08-23T00:02:07.406" v="655" actId="14100"/>
          <ac:cxnSpMkLst>
            <pc:docMk/>
            <pc:sldMk cId="3718023186" sldId="329"/>
            <ac:cxnSpMk id="37" creationId="{113C3658-5D45-4F2C-AD23-240DE7101483}"/>
          </ac:cxnSpMkLst>
        </pc:cxnChg>
        <pc:cxnChg chg="add del mod">
          <ac:chgData name="DEIGHTON, KEVIN D. (JSC-XI5)[Jacobs Technology, Inc.]" userId="540a3c2b-b1ab-4f28-a3d4-273661ce6eb6" providerId="ADAL" clId="{7F211331-DF17-4ED4-B802-DDBBB95E3399}" dt="2022-08-23T00:13:47.889" v="875"/>
          <ac:cxnSpMkLst>
            <pc:docMk/>
            <pc:sldMk cId="3718023186" sldId="329"/>
            <ac:cxnSpMk id="49" creationId="{416DA539-76A8-4D44-97D5-ACEF091A5A6E}"/>
          </ac:cxnSpMkLst>
        </pc:cxnChg>
      </pc:sldChg>
      <pc:sldChg chg="addSp delSp modSp add del mod">
        <pc:chgData name="DEIGHTON, KEVIN D. (JSC-XI5)[Jacobs Technology, Inc.]" userId="540a3c2b-b1ab-4f28-a3d4-273661ce6eb6" providerId="ADAL" clId="{7F211331-DF17-4ED4-B802-DDBBB95E3399}" dt="2022-08-23T15:47:49.422" v="1265" actId="47"/>
        <pc:sldMkLst>
          <pc:docMk/>
          <pc:sldMk cId="1224957363" sldId="331"/>
        </pc:sldMkLst>
        <pc:spChg chg="del">
          <ac:chgData name="DEIGHTON, KEVIN D. (JSC-XI5)[Jacobs Technology, Inc.]" userId="540a3c2b-b1ab-4f28-a3d4-273661ce6eb6" providerId="ADAL" clId="{7F211331-DF17-4ED4-B802-DDBBB95E3399}" dt="2022-08-23T15:43:55.383" v="1215" actId="478"/>
          <ac:spMkLst>
            <pc:docMk/>
            <pc:sldMk cId="1224957363" sldId="331"/>
            <ac:spMk id="9" creationId="{FFADFD39-EFB0-466A-930C-3FA7FAEFCD37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3:55.383" v="1215" actId="478"/>
          <ac:spMkLst>
            <pc:docMk/>
            <pc:sldMk cId="1224957363" sldId="331"/>
            <ac:spMk id="10" creationId="{23D2EB65-90DD-4767-988F-D3933B9AE4ED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4:00.804" v="1218" actId="478"/>
          <ac:spMkLst>
            <pc:docMk/>
            <pc:sldMk cId="1224957363" sldId="331"/>
            <ac:spMk id="11" creationId="{F54F208E-3977-4F4C-9084-C46495F0C918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4:05.246" v="1219" actId="478"/>
          <ac:spMkLst>
            <pc:docMk/>
            <pc:sldMk cId="1224957363" sldId="331"/>
            <ac:spMk id="12" creationId="{003E2BC4-61E4-4A21-9EB8-0F1B584CE888}"/>
          </ac:spMkLst>
        </pc:spChg>
        <pc:spChg chg="mod">
          <ac:chgData name="DEIGHTON, KEVIN D. (JSC-XI5)[Jacobs Technology, Inc.]" userId="540a3c2b-b1ab-4f28-a3d4-273661ce6eb6" providerId="ADAL" clId="{7F211331-DF17-4ED4-B802-DDBBB95E3399}" dt="2022-08-23T15:44:56.930" v="1228" actId="1076"/>
          <ac:spMkLst>
            <pc:docMk/>
            <pc:sldMk cId="1224957363" sldId="331"/>
            <ac:spMk id="15" creationId="{C05A7DF6-284A-4379-ADF0-B34FCC307684}"/>
          </ac:spMkLst>
        </pc:spChg>
        <pc:spChg chg="mod">
          <ac:chgData name="DEIGHTON, KEVIN D. (JSC-XI5)[Jacobs Technology, Inc.]" userId="540a3c2b-b1ab-4f28-a3d4-273661ce6eb6" providerId="ADAL" clId="{7F211331-DF17-4ED4-B802-DDBBB95E3399}" dt="2022-08-23T15:44:56.930" v="1228" actId="1076"/>
          <ac:spMkLst>
            <pc:docMk/>
            <pc:sldMk cId="1224957363" sldId="331"/>
            <ac:spMk id="16" creationId="{690AE53B-4855-4EA3-9E3B-D510656BCACE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5:57.436" v="1241"/>
          <ac:spMkLst>
            <pc:docMk/>
            <pc:sldMk cId="1224957363" sldId="331"/>
            <ac:spMk id="17" creationId="{B435F2C6-BCAA-4B1A-BD67-4AA3992F705E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3:52.509" v="1214" actId="478"/>
          <ac:spMkLst>
            <pc:docMk/>
            <pc:sldMk cId="1224957363" sldId="331"/>
            <ac:spMk id="18" creationId="{9E162B47-B764-403D-880C-F66DF3BBBE1A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3:52.509" v="1214" actId="478"/>
          <ac:spMkLst>
            <pc:docMk/>
            <pc:sldMk cId="1224957363" sldId="331"/>
            <ac:spMk id="19" creationId="{AA5DF15D-0451-4848-8C9A-751688DEF51E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3:52.509" v="1214" actId="478"/>
          <ac:spMkLst>
            <pc:docMk/>
            <pc:sldMk cId="1224957363" sldId="331"/>
            <ac:spMk id="20" creationId="{4A95AC5B-C5E4-415A-A4F1-51D4B51FB416}"/>
          </ac:spMkLst>
        </pc:spChg>
        <pc:spChg chg="mod">
          <ac:chgData name="DEIGHTON, KEVIN D. (JSC-XI5)[Jacobs Technology, Inc.]" userId="540a3c2b-b1ab-4f28-a3d4-273661ce6eb6" providerId="ADAL" clId="{7F211331-DF17-4ED4-B802-DDBBB95E3399}" dt="2022-08-23T15:45:24.940" v="1234" actId="1582"/>
          <ac:spMkLst>
            <pc:docMk/>
            <pc:sldMk cId="1224957363" sldId="331"/>
            <ac:spMk id="23" creationId="{4204DE2B-42FF-487E-9869-E09C67673D0E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6:46.531" v="1252" actId="1076"/>
          <ac:spMkLst>
            <pc:docMk/>
            <pc:sldMk cId="1224957363" sldId="331"/>
            <ac:spMk id="24" creationId="{D47C2E42-FDA9-403D-8B92-B3505CEBCC85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3:55.383" v="1215" actId="478"/>
          <ac:spMkLst>
            <pc:docMk/>
            <pc:sldMk cId="1224957363" sldId="331"/>
            <ac:spMk id="35" creationId="{1CE522D3-507C-47C3-8F9E-40AEDD5180C0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4:11.036" v="1221" actId="478"/>
          <ac:spMkLst>
            <pc:docMk/>
            <pc:sldMk cId="1224957363" sldId="331"/>
            <ac:spMk id="36" creationId="{D826E414-2E19-4227-B3A3-3FA2699B5715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4:05.246" v="1219" actId="478"/>
          <ac:spMkLst>
            <pc:docMk/>
            <pc:sldMk cId="1224957363" sldId="331"/>
            <ac:spMk id="37" creationId="{B8A1BDB7-3E13-422B-9879-9CD4DDC3C36A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4:08.412" v="1220" actId="478"/>
          <ac:spMkLst>
            <pc:docMk/>
            <pc:sldMk cId="1224957363" sldId="331"/>
            <ac:spMk id="40" creationId="{F0B832F2-6661-4E3C-8823-AB2CAABE65EA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3:55.383" v="1215" actId="478"/>
          <ac:spMkLst>
            <pc:docMk/>
            <pc:sldMk cId="1224957363" sldId="331"/>
            <ac:spMk id="41" creationId="{685DC7D6-4822-40F5-90FA-139939666703}"/>
          </ac:spMkLst>
        </pc:spChg>
        <pc:spChg chg="mod">
          <ac:chgData name="DEIGHTON, KEVIN D. (JSC-XI5)[Jacobs Technology, Inc.]" userId="540a3c2b-b1ab-4f28-a3d4-273661ce6eb6" providerId="ADAL" clId="{7F211331-DF17-4ED4-B802-DDBBB95E3399}" dt="2022-08-23T15:45:01.053" v="1230" actId="1076"/>
          <ac:spMkLst>
            <pc:docMk/>
            <pc:sldMk cId="1224957363" sldId="331"/>
            <ac:spMk id="42" creationId="{5C560427-EE37-4C37-809C-B28DEC8852F1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4:00.018" v="1217" actId="478"/>
          <ac:spMkLst>
            <pc:docMk/>
            <pc:sldMk cId="1224957363" sldId="331"/>
            <ac:spMk id="43" creationId="{2A6E5389-32C1-4B4B-BECA-0BD7BD550E16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5:36.380" v="1237" actId="1076"/>
          <ac:spMkLst>
            <pc:docMk/>
            <pc:sldMk cId="1224957363" sldId="331"/>
            <ac:spMk id="45" creationId="{029A72A5-EE0E-424F-838A-878207E5AEB8}"/>
          </ac:spMkLst>
        </pc:spChg>
        <pc:spChg chg="mod">
          <ac:chgData name="DEIGHTON, KEVIN D. (JSC-XI5)[Jacobs Technology, Inc.]" userId="540a3c2b-b1ab-4f28-a3d4-273661ce6eb6" providerId="ADAL" clId="{7F211331-DF17-4ED4-B802-DDBBB95E3399}" dt="2022-08-23T15:45:24.940" v="1234" actId="1582"/>
          <ac:spMkLst>
            <pc:docMk/>
            <pc:sldMk cId="1224957363" sldId="331"/>
            <ac:spMk id="46" creationId="{B0CDA1E4-85E6-4558-977A-F3AF246A2D5B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4:05.246" v="1219" actId="478"/>
          <ac:spMkLst>
            <pc:docMk/>
            <pc:sldMk cId="1224957363" sldId="331"/>
            <ac:spMk id="47" creationId="{2A8262A1-6B17-4825-B0E7-498CAC0650E1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4:05.246" v="1219" actId="478"/>
          <ac:spMkLst>
            <pc:docMk/>
            <pc:sldMk cId="1224957363" sldId="331"/>
            <ac:spMk id="48" creationId="{ED4D2870-E9E7-4567-994C-62F0A6F1B092}"/>
          </ac:spMkLst>
        </pc:spChg>
        <pc:spChg chg="del">
          <ac:chgData name="DEIGHTON, KEVIN D. (JSC-XI5)[Jacobs Technology, Inc.]" userId="540a3c2b-b1ab-4f28-a3d4-273661ce6eb6" providerId="ADAL" clId="{7F211331-DF17-4ED4-B802-DDBBB95E3399}" dt="2022-08-23T15:44:05.246" v="1219" actId="478"/>
          <ac:spMkLst>
            <pc:docMk/>
            <pc:sldMk cId="1224957363" sldId="331"/>
            <ac:spMk id="49" creationId="{703CE09D-94AB-4D62-AF57-54B0CBE9389C}"/>
          </ac:spMkLst>
        </pc:spChg>
        <pc:spChg chg="add mod">
          <ac:chgData name="DEIGHTON, KEVIN D. (JSC-XI5)[Jacobs Technology, Inc.]" userId="540a3c2b-b1ab-4f28-a3d4-273661ce6eb6" providerId="ADAL" clId="{7F211331-DF17-4ED4-B802-DDBBB95E3399}" dt="2022-08-23T15:47:02.978" v="1260" actId="1076"/>
          <ac:spMkLst>
            <pc:docMk/>
            <pc:sldMk cId="1224957363" sldId="331"/>
            <ac:spMk id="50" creationId="{D44D05E4-7712-4BBB-8F15-FD29CC28EE88}"/>
          </ac:spMkLst>
        </pc:spChg>
        <pc:cxnChg chg="add mod">
          <ac:chgData name="DEIGHTON, KEVIN D. (JSC-XI5)[Jacobs Technology, Inc.]" userId="540a3c2b-b1ab-4f28-a3d4-273661ce6eb6" providerId="ADAL" clId="{7F211331-DF17-4ED4-B802-DDBBB95E3399}" dt="2022-08-23T15:45:24.940" v="1234" actId="1582"/>
          <ac:cxnSpMkLst>
            <pc:docMk/>
            <pc:sldMk cId="1224957363" sldId="331"/>
            <ac:cxnSpMk id="14" creationId="{387A8105-0081-4A43-9DB4-5C675B55C3D3}"/>
          </ac:cxnSpMkLst>
        </pc:cxnChg>
        <pc:cxnChg chg="del mod">
          <ac:chgData name="DEIGHTON, KEVIN D. (JSC-XI5)[Jacobs Technology, Inc.]" userId="540a3c2b-b1ab-4f28-a3d4-273661ce6eb6" providerId="ADAL" clId="{7F211331-DF17-4ED4-B802-DDBBB95E3399}" dt="2022-08-23T15:44:05.246" v="1219" actId="478"/>
          <ac:cxnSpMkLst>
            <pc:docMk/>
            <pc:sldMk cId="1224957363" sldId="331"/>
            <ac:cxnSpMk id="38" creationId="{3F2D78A9-85AB-438E-ABB4-C6B41E9C5DD0}"/>
          </ac:cxnSpMkLst>
        </pc:cxnChg>
        <pc:cxnChg chg="del mod">
          <ac:chgData name="DEIGHTON, KEVIN D. (JSC-XI5)[Jacobs Technology, Inc.]" userId="540a3c2b-b1ab-4f28-a3d4-273661ce6eb6" providerId="ADAL" clId="{7F211331-DF17-4ED4-B802-DDBBB95E3399}" dt="2022-08-23T15:43:58.083" v="1216" actId="478"/>
          <ac:cxnSpMkLst>
            <pc:docMk/>
            <pc:sldMk cId="1224957363" sldId="331"/>
            <ac:cxnSpMk id="39" creationId="{E49ED14B-542C-47A4-BDC4-630B8056CBD6}"/>
          </ac:cxnSpMkLst>
        </pc:cxnChg>
        <pc:cxnChg chg="del mod">
          <ac:chgData name="DEIGHTON, KEVIN D. (JSC-XI5)[Jacobs Technology, Inc.]" userId="540a3c2b-b1ab-4f28-a3d4-273661ce6eb6" providerId="ADAL" clId="{7F211331-DF17-4ED4-B802-DDBBB95E3399}" dt="2022-08-23T15:44:05.246" v="1219" actId="478"/>
          <ac:cxnSpMkLst>
            <pc:docMk/>
            <pc:sldMk cId="1224957363" sldId="331"/>
            <ac:cxnSpMk id="44" creationId="{C9275A4A-8157-414A-9D9D-863F50C3739B}"/>
          </ac:cxnSpMkLst>
        </pc:cxnChg>
      </pc:sldChg>
    </pc:docChg>
  </pc:docChgLst>
  <pc:docChgLst>
    <pc:chgData name="DEIGHTON, KEVIN D. (JSC-XI5)[Jacobs Technology, Inc.]" userId="540a3c2b-b1ab-4f28-a3d4-273661ce6eb6" providerId="ADAL" clId="{8B9620EC-FAB7-4875-AEB8-C4A348E7D100}"/>
    <pc:docChg chg="modSld">
      <pc:chgData name="DEIGHTON, KEVIN D. (JSC-XI5)[Jacobs Technology, Inc.]" userId="540a3c2b-b1ab-4f28-a3d4-273661ce6eb6" providerId="ADAL" clId="{8B9620EC-FAB7-4875-AEB8-C4A348E7D100}" dt="2023-01-13T01:14:16.975" v="1" actId="20577"/>
      <pc:docMkLst>
        <pc:docMk/>
      </pc:docMkLst>
      <pc:sldChg chg="modSp mod">
        <pc:chgData name="DEIGHTON, KEVIN D. (JSC-XI5)[Jacobs Technology, Inc.]" userId="540a3c2b-b1ab-4f28-a3d4-273661ce6eb6" providerId="ADAL" clId="{8B9620EC-FAB7-4875-AEB8-C4A348E7D100}" dt="2023-01-13T01:14:16.975" v="1" actId="20577"/>
        <pc:sldMkLst>
          <pc:docMk/>
          <pc:sldMk cId="2056146461" sldId="256"/>
        </pc:sldMkLst>
        <pc:spChg chg="mod">
          <ac:chgData name="DEIGHTON, KEVIN D. (JSC-XI5)[Jacobs Technology, Inc.]" userId="540a3c2b-b1ab-4f28-a3d4-273661ce6eb6" providerId="ADAL" clId="{8B9620EC-FAB7-4875-AEB8-C4A348E7D100}" dt="2023-01-13T01:14:16.975" v="1" actId="20577"/>
          <ac:spMkLst>
            <pc:docMk/>
            <pc:sldMk cId="2056146461" sldId="256"/>
            <ac:spMk id="3" creationId="{3D14B843-B67B-40DF-A570-6242F796D615}"/>
          </ac:spMkLst>
        </pc:spChg>
      </pc:sldChg>
    </pc:docChg>
  </pc:docChgLst>
  <pc:docChgLst>
    <pc:chgData name="DEIGHTON, KEVIN D. (JSC-GA)[Jacobs Technology, Inc.]" userId="540a3c2b-b1ab-4f28-a3d4-273661ce6eb6" providerId="ADAL" clId="{F454C59E-42B5-462E-90B6-CACB71B23B02}"/>
    <pc:docChg chg="addSld delSld modSld delMainMaster modMainMaster">
      <pc:chgData name="DEIGHTON, KEVIN D. (JSC-GA)[Jacobs Technology, Inc.]" userId="540a3c2b-b1ab-4f28-a3d4-273661ce6eb6" providerId="ADAL" clId="{F454C59E-42B5-462E-90B6-CACB71B23B02}" dt="2022-06-28T22:18:22.484" v="115" actId="20577"/>
      <pc:docMkLst>
        <pc:docMk/>
      </pc:docMkLst>
      <pc:sldChg chg="modSp mod">
        <pc:chgData name="DEIGHTON, KEVIN D. (JSC-GA)[Jacobs Technology, Inc.]" userId="540a3c2b-b1ab-4f28-a3d4-273661ce6eb6" providerId="ADAL" clId="{F454C59E-42B5-462E-90B6-CACB71B23B02}" dt="2022-06-24T21:24:05.561" v="27" actId="20577"/>
        <pc:sldMkLst>
          <pc:docMk/>
          <pc:sldMk cId="2056146461" sldId="256"/>
        </pc:sldMkLst>
        <pc:spChg chg="mod">
          <ac:chgData name="DEIGHTON, KEVIN D. (JSC-GA)[Jacobs Technology, Inc.]" userId="540a3c2b-b1ab-4f28-a3d4-273661ce6eb6" providerId="ADAL" clId="{F454C59E-42B5-462E-90B6-CACB71B23B02}" dt="2022-06-24T21:23:46.973" v="4" actId="20577"/>
          <ac:spMkLst>
            <pc:docMk/>
            <pc:sldMk cId="2056146461" sldId="256"/>
            <ac:spMk id="2" creationId="{BE7A6106-8F54-432A-BB9E-F2A23A70A0EE}"/>
          </ac:spMkLst>
        </pc:spChg>
        <pc:spChg chg="mod">
          <ac:chgData name="DEIGHTON, KEVIN D. (JSC-GA)[Jacobs Technology, Inc.]" userId="540a3c2b-b1ab-4f28-a3d4-273661ce6eb6" providerId="ADAL" clId="{F454C59E-42B5-462E-90B6-CACB71B23B02}" dt="2022-06-24T21:24:05.561" v="27" actId="20577"/>
          <ac:spMkLst>
            <pc:docMk/>
            <pc:sldMk cId="2056146461" sldId="256"/>
            <ac:spMk id="3" creationId="{3D14B843-B67B-40DF-A570-6242F796D615}"/>
          </ac:spMkLst>
        </pc:spChg>
      </pc:sldChg>
      <pc:sldChg chg="del">
        <pc:chgData name="DEIGHTON, KEVIN D. (JSC-GA)[Jacobs Technology, Inc.]" userId="540a3c2b-b1ab-4f28-a3d4-273661ce6eb6" providerId="ADAL" clId="{F454C59E-42B5-462E-90B6-CACB71B23B02}" dt="2022-06-24T21:24:15.051" v="28" actId="47"/>
        <pc:sldMkLst>
          <pc:docMk/>
          <pc:sldMk cId="1860813989" sldId="257"/>
        </pc:sldMkLst>
      </pc:sldChg>
      <pc:sldChg chg="modSp new del mod">
        <pc:chgData name="DEIGHTON, KEVIN D. (JSC-GA)[Jacobs Technology, Inc.]" userId="540a3c2b-b1ab-4f28-a3d4-273661ce6eb6" providerId="ADAL" clId="{F454C59E-42B5-462E-90B6-CACB71B23B02}" dt="2022-06-28T22:18:07.698" v="105" actId="47"/>
        <pc:sldMkLst>
          <pc:docMk/>
          <pc:sldMk cId="3773087226" sldId="257"/>
        </pc:sldMkLst>
        <pc:spChg chg="mod">
          <ac:chgData name="DEIGHTON, KEVIN D. (JSC-GA)[Jacobs Technology, Inc.]" userId="540a3c2b-b1ab-4f28-a3d4-273661ce6eb6" providerId="ADAL" clId="{F454C59E-42B5-462E-90B6-CACB71B23B02}" dt="2022-06-24T21:24:23.662" v="38" actId="20577"/>
          <ac:spMkLst>
            <pc:docMk/>
            <pc:sldMk cId="3773087226" sldId="257"/>
            <ac:spMk id="2" creationId="{F3840C35-0E96-4C33-98BA-6C95F2C20A63}"/>
          </ac:spMkLst>
        </pc:spChg>
        <pc:spChg chg="mod">
          <ac:chgData name="DEIGHTON, KEVIN D. (JSC-GA)[Jacobs Technology, Inc.]" userId="540a3c2b-b1ab-4f28-a3d4-273661ce6eb6" providerId="ADAL" clId="{F454C59E-42B5-462E-90B6-CACB71B23B02}" dt="2022-06-24T21:24:26.676" v="42" actId="20577"/>
          <ac:spMkLst>
            <pc:docMk/>
            <pc:sldMk cId="3773087226" sldId="257"/>
            <ac:spMk id="3" creationId="{60289EBA-7DDE-4FAF-8F38-160DC33ABEE7}"/>
          </ac:spMkLst>
        </pc:spChg>
      </pc:sldChg>
      <pc:sldChg chg="modSp new mod">
        <pc:chgData name="DEIGHTON, KEVIN D. (JSC-GA)[Jacobs Technology, Inc.]" userId="540a3c2b-b1ab-4f28-a3d4-273661ce6eb6" providerId="ADAL" clId="{F454C59E-42B5-462E-90B6-CACB71B23B02}" dt="2022-06-28T22:18:22.484" v="115" actId="20577"/>
        <pc:sldMkLst>
          <pc:docMk/>
          <pc:sldMk cId="4001692495" sldId="257"/>
        </pc:sldMkLst>
        <pc:spChg chg="mod">
          <ac:chgData name="DEIGHTON, KEVIN D. (JSC-GA)[Jacobs Technology, Inc.]" userId="540a3c2b-b1ab-4f28-a3d4-273661ce6eb6" providerId="ADAL" clId="{F454C59E-42B5-462E-90B6-CACB71B23B02}" dt="2022-06-28T22:18:17.712" v="111" actId="20577"/>
          <ac:spMkLst>
            <pc:docMk/>
            <pc:sldMk cId="4001692495" sldId="257"/>
            <ac:spMk id="2" creationId="{1A333BBD-493A-4129-B4C1-D11701D85FF6}"/>
          </ac:spMkLst>
        </pc:spChg>
        <pc:spChg chg="mod">
          <ac:chgData name="DEIGHTON, KEVIN D. (JSC-GA)[Jacobs Technology, Inc.]" userId="540a3c2b-b1ab-4f28-a3d4-273661ce6eb6" providerId="ADAL" clId="{F454C59E-42B5-462E-90B6-CACB71B23B02}" dt="2022-06-28T22:18:22.484" v="115" actId="20577"/>
          <ac:spMkLst>
            <pc:docMk/>
            <pc:sldMk cId="4001692495" sldId="257"/>
            <ac:spMk id="3" creationId="{F8AA307D-8DB6-4FD8-B0B4-6C958C991936}"/>
          </ac:spMkLst>
        </pc:spChg>
      </pc:sldChg>
      <pc:sldChg chg="new del">
        <pc:chgData name="DEIGHTON, KEVIN D. (JSC-GA)[Jacobs Technology, Inc.]" userId="540a3c2b-b1ab-4f28-a3d4-273661ce6eb6" providerId="ADAL" clId="{F454C59E-42B5-462E-90B6-CACB71B23B02}" dt="2022-06-28T21:39:38.922" v="44" actId="47"/>
        <pc:sldMkLst>
          <pc:docMk/>
          <pc:sldMk cId="4215275508" sldId="258"/>
        </pc:sldMkLst>
      </pc:sldChg>
      <pc:sldMasterChg chg="del delSldLayout">
        <pc:chgData name="DEIGHTON, KEVIN D. (JSC-GA)[Jacobs Technology, Inc.]" userId="540a3c2b-b1ab-4f28-a3d4-273661ce6eb6" providerId="ADAL" clId="{F454C59E-42B5-462E-90B6-CACB71B23B02}" dt="2022-06-28T22:17:01.875" v="70" actId="2696"/>
        <pc:sldMasterMkLst>
          <pc:docMk/>
          <pc:sldMasterMk cId="2100352667" sldId="2147483660"/>
        </pc:sldMasterMkLst>
        <pc:sldLayoutChg chg="del">
          <pc:chgData name="DEIGHTON, KEVIN D. (JSC-GA)[Jacobs Technology, Inc.]" userId="540a3c2b-b1ab-4f28-a3d4-273661ce6eb6" providerId="ADAL" clId="{F454C59E-42B5-462E-90B6-CACB71B23B02}" dt="2022-06-28T22:17:01.852" v="57" actId="2696"/>
          <pc:sldLayoutMkLst>
            <pc:docMk/>
            <pc:sldMasterMk cId="2100352667" sldId="2147483660"/>
            <pc:sldLayoutMk cId="3441774644" sldId="2147483661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1.855" v="58" actId="2696"/>
          <pc:sldLayoutMkLst>
            <pc:docMk/>
            <pc:sldMasterMk cId="2100352667" sldId="2147483660"/>
            <pc:sldLayoutMk cId="1865458764" sldId="2147483662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1.857" v="59" actId="2696"/>
          <pc:sldLayoutMkLst>
            <pc:docMk/>
            <pc:sldMasterMk cId="2100352667" sldId="2147483660"/>
            <pc:sldLayoutMk cId="3949032046" sldId="2147483663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1.860" v="60" actId="2696"/>
          <pc:sldLayoutMkLst>
            <pc:docMk/>
            <pc:sldMasterMk cId="2100352667" sldId="2147483660"/>
            <pc:sldLayoutMk cId="3985523358" sldId="2147483664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1.862" v="61" actId="2696"/>
          <pc:sldLayoutMkLst>
            <pc:docMk/>
            <pc:sldMasterMk cId="2100352667" sldId="2147483660"/>
            <pc:sldLayoutMk cId="1173764316" sldId="2147483665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1.863" v="62" actId="2696"/>
          <pc:sldLayoutMkLst>
            <pc:docMk/>
            <pc:sldMasterMk cId="2100352667" sldId="2147483660"/>
            <pc:sldLayoutMk cId="1472394921" sldId="2147483666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1.865" v="63" actId="2696"/>
          <pc:sldLayoutMkLst>
            <pc:docMk/>
            <pc:sldMasterMk cId="2100352667" sldId="2147483660"/>
            <pc:sldLayoutMk cId="370728998" sldId="2147483667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1.866" v="64" actId="2696"/>
          <pc:sldLayoutMkLst>
            <pc:docMk/>
            <pc:sldMasterMk cId="2100352667" sldId="2147483660"/>
            <pc:sldLayoutMk cId="2998195956" sldId="2147483668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1.867" v="65" actId="2696"/>
          <pc:sldLayoutMkLst>
            <pc:docMk/>
            <pc:sldMasterMk cId="2100352667" sldId="2147483660"/>
            <pc:sldLayoutMk cId="3798085792" sldId="2147483669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1.868" v="66" actId="2696"/>
          <pc:sldLayoutMkLst>
            <pc:docMk/>
            <pc:sldMasterMk cId="2100352667" sldId="2147483660"/>
            <pc:sldLayoutMk cId="2700194404" sldId="2147483670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1.869" v="67" actId="2696"/>
          <pc:sldLayoutMkLst>
            <pc:docMk/>
            <pc:sldMasterMk cId="2100352667" sldId="2147483660"/>
            <pc:sldLayoutMk cId="4235957781" sldId="2147483671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1.870" v="68" actId="2696"/>
          <pc:sldLayoutMkLst>
            <pc:docMk/>
            <pc:sldMasterMk cId="2100352667" sldId="2147483660"/>
            <pc:sldLayoutMk cId="3105447640" sldId="2147483672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1.872" v="69" actId="2696"/>
          <pc:sldLayoutMkLst>
            <pc:docMk/>
            <pc:sldMasterMk cId="2100352667" sldId="2147483660"/>
            <pc:sldLayoutMk cId="3097666309" sldId="2147483673"/>
          </pc:sldLayoutMkLst>
        </pc:sldLayoutChg>
      </pc:sldMasterChg>
      <pc:sldMasterChg chg="del delSldLayout">
        <pc:chgData name="DEIGHTON, KEVIN D. (JSC-GA)[Jacobs Technology, Inc.]" userId="540a3c2b-b1ab-4f28-a3d4-273661ce6eb6" providerId="ADAL" clId="{F454C59E-42B5-462E-90B6-CACB71B23B02}" dt="2022-06-28T22:17:06.902" v="82" actId="2696"/>
        <pc:sldMasterMkLst>
          <pc:docMk/>
          <pc:sldMasterMk cId="282589760" sldId="2147483674"/>
        </pc:sldMasterMkLst>
        <pc:sldLayoutChg chg="del">
          <pc:chgData name="DEIGHTON, KEVIN D. (JSC-GA)[Jacobs Technology, Inc.]" userId="540a3c2b-b1ab-4f28-a3d4-273661ce6eb6" providerId="ADAL" clId="{F454C59E-42B5-462E-90B6-CACB71B23B02}" dt="2022-06-28T22:17:06.886" v="71" actId="2696"/>
          <pc:sldLayoutMkLst>
            <pc:docMk/>
            <pc:sldMasterMk cId="282589760" sldId="2147483674"/>
            <pc:sldLayoutMk cId="1725422975" sldId="2147483675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6.888" v="72" actId="2696"/>
          <pc:sldLayoutMkLst>
            <pc:docMk/>
            <pc:sldMasterMk cId="282589760" sldId="2147483674"/>
            <pc:sldLayoutMk cId="1970637833" sldId="2147483676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6.892" v="73" actId="2696"/>
          <pc:sldLayoutMkLst>
            <pc:docMk/>
            <pc:sldMasterMk cId="282589760" sldId="2147483674"/>
            <pc:sldLayoutMk cId="2227541421" sldId="2147483677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6.893" v="74" actId="2696"/>
          <pc:sldLayoutMkLst>
            <pc:docMk/>
            <pc:sldMasterMk cId="282589760" sldId="2147483674"/>
            <pc:sldLayoutMk cId="1706030446" sldId="2147483678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6.894" v="75" actId="2696"/>
          <pc:sldLayoutMkLst>
            <pc:docMk/>
            <pc:sldMasterMk cId="282589760" sldId="2147483674"/>
            <pc:sldLayoutMk cId="2980610116" sldId="2147483679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6.895" v="76" actId="2696"/>
          <pc:sldLayoutMkLst>
            <pc:docMk/>
            <pc:sldMasterMk cId="282589760" sldId="2147483674"/>
            <pc:sldLayoutMk cId="3943054634" sldId="2147483680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6.896" v="77" actId="2696"/>
          <pc:sldLayoutMkLst>
            <pc:docMk/>
            <pc:sldMasterMk cId="282589760" sldId="2147483674"/>
            <pc:sldLayoutMk cId="853089449" sldId="2147483681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6.898" v="78" actId="2696"/>
          <pc:sldLayoutMkLst>
            <pc:docMk/>
            <pc:sldMasterMk cId="282589760" sldId="2147483674"/>
            <pc:sldLayoutMk cId="1010383327" sldId="2147483682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6.899" v="79" actId="2696"/>
          <pc:sldLayoutMkLst>
            <pc:docMk/>
            <pc:sldMasterMk cId="282589760" sldId="2147483674"/>
            <pc:sldLayoutMk cId="1294770366" sldId="2147483683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6.901" v="80" actId="2696"/>
          <pc:sldLayoutMkLst>
            <pc:docMk/>
            <pc:sldMasterMk cId="282589760" sldId="2147483674"/>
            <pc:sldLayoutMk cId="2871526551" sldId="2147483684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06.901" v="81" actId="2696"/>
          <pc:sldLayoutMkLst>
            <pc:docMk/>
            <pc:sldMasterMk cId="282589760" sldId="2147483674"/>
            <pc:sldLayoutMk cId="3144162694" sldId="2147483685"/>
          </pc:sldLayoutMkLst>
        </pc:sldLayoutChg>
      </pc:sldMasterChg>
      <pc:sldMasterChg chg="del delSldLayout">
        <pc:chgData name="DEIGHTON, KEVIN D. (JSC-GA)[Jacobs Technology, Inc.]" userId="540a3c2b-b1ab-4f28-a3d4-273661ce6eb6" providerId="ADAL" clId="{F454C59E-42B5-462E-90B6-CACB71B23B02}" dt="2022-06-28T22:17:11.029" v="94" actId="2696"/>
        <pc:sldMasterMkLst>
          <pc:docMk/>
          <pc:sldMasterMk cId="1899485783" sldId="2147483686"/>
        </pc:sldMasterMkLst>
        <pc:sldLayoutChg chg="del">
          <pc:chgData name="DEIGHTON, KEVIN D. (JSC-GA)[Jacobs Technology, Inc.]" userId="540a3c2b-b1ab-4f28-a3d4-273661ce6eb6" providerId="ADAL" clId="{F454C59E-42B5-462E-90B6-CACB71B23B02}" dt="2022-06-28T22:17:11.015" v="83" actId="2696"/>
          <pc:sldLayoutMkLst>
            <pc:docMk/>
            <pc:sldMasterMk cId="1899485783" sldId="2147483686"/>
            <pc:sldLayoutMk cId="3380612598" sldId="2147483687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11.016" v="84" actId="2696"/>
          <pc:sldLayoutMkLst>
            <pc:docMk/>
            <pc:sldMasterMk cId="1899485783" sldId="2147483686"/>
            <pc:sldLayoutMk cId="3576869350" sldId="2147483688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11.018" v="85" actId="2696"/>
          <pc:sldLayoutMkLst>
            <pc:docMk/>
            <pc:sldMasterMk cId="1899485783" sldId="2147483686"/>
            <pc:sldLayoutMk cId="3635552338" sldId="2147483689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11.019" v="86" actId="2696"/>
          <pc:sldLayoutMkLst>
            <pc:docMk/>
            <pc:sldMasterMk cId="1899485783" sldId="2147483686"/>
            <pc:sldLayoutMk cId="531945663" sldId="2147483690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11.020" v="87" actId="2696"/>
          <pc:sldLayoutMkLst>
            <pc:docMk/>
            <pc:sldMasterMk cId="1899485783" sldId="2147483686"/>
            <pc:sldLayoutMk cId="834565623" sldId="2147483691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11.021" v="88" actId="2696"/>
          <pc:sldLayoutMkLst>
            <pc:docMk/>
            <pc:sldMasterMk cId="1899485783" sldId="2147483686"/>
            <pc:sldLayoutMk cId="720649405" sldId="2147483692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11.024" v="89" actId="2696"/>
          <pc:sldLayoutMkLst>
            <pc:docMk/>
            <pc:sldMasterMk cId="1899485783" sldId="2147483686"/>
            <pc:sldLayoutMk cId="3733109215" sldId="2147483693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11.025" v="90" actId="2696"/>
          <pc:sldLayoutMkLst>
            <pc:docMk/>
            <pc:sldMasterMk cId="1899485783" sldId="2147483686"/>
            <pc:sldLayoutMk cId="2751469567" sldId="2147483694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11.026" v="91" actId="2696"/>
          <pc:sldLayoutMkLst>
            <pc:docMk/>
            <pc:sldMasterMk cId="1899485783" sldId="2147483686"/>
            <pc:sldLayoutMk cId="3587752005" sldId="2147483695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11.027" v="92" actId="2696"/>
          <pc:sldLayoutMkLst>
            <pc:docMk/>
            <pc:sldMasterMk cId="1899485783" sldId="2147483686"/>
            <pc:sldLayoutMk cId="1514154183" sldId="2147483696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7:11.028" v="93" actId="2696"/>
          <pc:sldLayoutMkLst>
            <pc:docMk/>
            <pc:sldMasterMk cId="1899485783" sldId="2147483686"/>
            <pc:sldLayoutMk cId="1424425087" sldId="2147483697"/>
          </pc:sldLayoutMkLst>
        </pc:sldLayoutChg>
      </pc:sldMasterChg>
      <pc:sldMasterChg chg="addSp modSp modSldLayout">
        <pc:chgData name="DEIGHTON, KEVIN D. (JSC-GA)[Jacobs Technology, Inc.]" userId="540a3c2b-b1ab-4f28-a3d4-273661ce6eb6" providerId="ADAL" clId="{F454C59E-42B5-462E-90B6-CACB71B23B02}" dt="2022-06-28T22:17:56.431" v="104"/>
        <pc:sldMasterMkLst>
          <pc:docMk/>
          <pc:sldMasterMk cId="2915633404" sldId="2147483698"/>
        </pc:sldMasterMkLst>
        <pc:spChg chg="add mod">
          <ac:chgData name="DEIGHTON, KEVIN D. (JSC-GA)[Jacobs Technology, Inc.]" userId="540a3c2b-b1ab-4f28-a3d4-273661ce6eb6" providerId="ADAL" clId="{F454C59E-42B5-462E-90B6-CACB71B23B02}" dt="2022-06-28T22:17:49.837" v="103"/>
          <ac:spMkLst>
            <pc:docMk/>
            <pc:sldMasterMk cId="2915633404" sldId="2147483698"/>
            <ac:spMk id="11" creationId="{5EDF7BAF-D8F6-4AFA-90E6-D67196A83A73}"/>
          </ac:spMkLst>
        </pc:spChg>
        <pc:sldLayoutChg chg="addSp modSp">
          <pc:chgData name="DEIGHTON, KEVIN D. (JSC-GA)[Jacobs Technology, Inc.]" userId="540a3c2b-b1ab-4f28-a3d4-273661ce6eb6" providerId="ADAL" clId="{F454C59E-42B5-462E-90B6-CACB71B23B02}" dt="2022-06-28T22:17:56.431" v="104"/>
          <pc:sldLayoutMkLst>
            <pc:docMk/>
            <pc:sldMasterMk cId="2915633404" sldId="2147483698"/>
            <pc:sldLayoutMk cId="2223984316" sldId="2147483699"/>
          </pc:sldLayoutMkLst>
          <pc:spChg chg="add mod">
            <ac:chgData name="DEIGHTON, KEVIN D. (JSC-GA)[Jacobs Technology, Inc.]" userId="540a3c2b-b1ab-4f28-a3d4-273661ce6eb6" providerId="ADAL" clId="{F454C59E-42B5-462E-90B6-CACB71B23B02}" dt="2022-06-28T22:17:56.431" v="104"/>
            <ac:spMkLst>
              <pc:docMk/>
              <pc:sldMasterMk cId="2915633404" sldId="2147483698"/>
              <pc:sldLayoutMk cId="2223984316" sldId="2147483699"/>
              <ac:spMk id="7" creationId="{133C140B-11EE-449A-9CED-5246F8007758}"/>
            </ac:spMkLst>
          </pc:spChg>
        </pc:sldLayoutChg>
        <pc:sldLayoutChg chg="addSp modSp">
          <pc:chgData name="DEIGHTON, KEVIN D. (JSC-GA)[Jacobs Technology, Inc.]" userId="540a3c2b-b1ab-4f28-a3d4-273661ce6eb6" providerId="ADAL" clId="{F454C59E-42B5-462E-90B6-CACB71B23B02}" dt="2022-06-28T22:17:22.430" v="95"/>
          <pc:sldLayoutMkLst>
            <pc:docMk/>
            <pc:sldMasterMk cId="2915633404" sldId="2147483698"/>
            <pc:sldLayoutMk cId="368268071" sldId="2147483700"/>
          </pc:sldLayoutMkLst>
          <pc:spChg chg="add mod">
            <ac:chgData name="DEIGHTON, KEVIN D. (JSC-GA)[Jacobs Technology, Inc.]" userId="540a3c2b-b1ab-4f28-a3d4-273661ce6eb6" providerId="ADAL" clId="{F454C59E-42B5-462E-90B6-CACB71B23B02}" dt="2022-06-28T22:17:22.430" v="95"/>
            <ac:spMkLst>
              <pc:docMk/>
              <pc:sldMasterMk cId="2915633404" sldId="2147483698"/>
              <pc:sldLayoutMk cId="368268071" sldId="2147483700"/>
              <ac:spMk id="4" creationId="{CA453ED7-D85C-4AD6-BA8E-50E1B3024355}"/>
            </ac:spMkLst>
          </pc:spChg>
        </pc:sldLayoutChg>
        <pc:sldLayoutChg chg="addSp modSp">
          <pc:chgData name="DEIGHTON, KEVIN D. (JSC-GA)[Jacobs Technology, Inc.]" userId="540a3c2b-b1ab-4f28-a3d4-273661ce6eb6" providerId="ADAL" clId="{F454C59E-42B5-462E-90B6-CACB71B23B02}" dt="2022-06-28T22:17:25.504" v="96"/>
          <pc:sldLayoutMkLst>
            <pc:docMk/>
            <pc:sldMasterMk cId="2915633404" sldId="2147483698"/>
            <pc:sldLayoutMk cId="2666241281" sldId="2147483702"/>
          </pc:sldLayoutMkLst>
          <pc:spChg chg="add mod">
            <ac:chgData name="DEIGHTON, KEVIN D. (JSC-GA)[Jacobs Technology, Inc.]" userId="540a3c2b-b1ab-4f28-a3d4-273661ce6eb6" providerId="ADAL" clId="{F454C59E-42B5-462E-90B6-CACB71B23B02}" dt="2022-06-28T22:17:25.504" v="96"/>
            <ac:spMkLst>
              <pc:docMk/>
              <pc:sldMasterMk cId="2915633404" sldId="2147483698"/>
              <pc:sldLayoutMk cId="2666241281" sldId="2147483702"/>
              <ac:spMk id="5" creationId="{EAF02080-7A85-43FD-ADC1-D59D2379E49C}"/>
            </ac:spMkLst>
          </pc:spChg>
        </pc:sldLayoutChg>
        <pc:sldLayoutChg chg="addSp modSp">
          <pc:chgData name="DEIGHTON, KEVIN D. (JSC-GA)[Jacobs Technology, Inc.]" userId="540a3c2b-b1ab-4f28-a3d4-273661ce6eb6" providerId="ADAL" clId="{F454C59E-42B5-462E-90B6-CACB71B23B02}" dt="2022-06-28T22:17:26.862" v="97"/>
          <pc:sldLayoutMkLst>
            <pc:docMk/>
            <pc:sldMasterMk cId="2915633404" sldId="2147483698"/>
            <pc:sldLayoutMk cId="601993306" sldId="2147483703"/>
          </pc:sldLayoutMkLst>
          <pc:spChg chg="add mod">
            <ac:chgData name="DEIGHTON, KEVIN D. (JSC-GA)[Jacobs Technology, Inc.]" userId="540a3c2b-b1ab-4f28-a3d4-273661ce6eb6" providerId="ADAL" clId="{F454C59E-42B5-462E-90B6-CACB71B23B02}" dt="2022-06-28T22:17:26.862" v="97"/>
            <ac:spMkLst>
              <pc:docMk/>
              <pc:sldMasterMk cId="2915633404" sldId="2147483698"/>
              <pc:sldLayoutMk cId="601993306" sldId="2147483703"/>
              <ac:spMk id="7" creationId="{1F00DF40-441B-45CF-918F-BC3B8B83E2EA}"/>
            </ac:spMkLst>
          </pc:spChg>
        </pc:sldLayoutChg>
        <pc:sldLayoutChg chg="addSp modSp">
          <pc:chgData name="DEIGHTON, KEVIN D. (JSC-GA)[Jacobs Technology, Inc.]" userId="540a3c2b-b1ab-4f28-a3d4-273661ce6eb6" providerId="ADAL" clId="{F454C59E-42B5-462E-90B6-CACB71B23B02}" dt="2022-06-28T22:17:31.757" v="98"/>
          <pc:sldLayoutMkLst>
            <pc:docMk/>
            <pc:sldMasterMk cId="2915633404" sldId="2147483698"/>
            <pc:sldLayoutMk cId="501472627" sldId="2147483706"/>
          </pc:sldLayoutMkLst>
          <pc:spChg chg="add mod">
            <ac:chgData name="DEIGHTON, KEVIN D. (JSC-GA)[Jacobs Technology, Inc.]" userId="540a3c2b-b1ab-4f28-a3d4-273661ce6eb6" providerId="ADAL" clId="{F454C59E-42B5-462E-90B6-CACB71B23B02}" dt="2022-06-28T22:17:31.757" v="98"/>
            <ac:spMkLst>
              <pc:docMk/>
              <pc:sldMasterMk cId="2915633404" sldId="2147483698"/>
              <pc:sldLayoutMk cId="501472627" sldId="2147483706"/>
              <ac:spMk id="5" creationId="{62314F07-5CE8-4B63-BD15-AAAD21BDA3C6}"/>
            </ac:spMkLst>
          </pc:spChg>
        </pc:sldLayoutChg>
        <pc:sldLayoutChg chg="addSp modSp">
          <pc:chgData name="DEIGHTON, KEVIN D. (JSC-GA)[Jacobs Technology, Inc.]" userId="540a3c2b-b1ab-4f28-a3d4-273661ce6eb6" providerId="ADAL" clId="{F454C59E-42B5-462E-90B6-CACB71B23B02}" dt="2022-06-28T22:17:33.215" v="99"/>
          <pc:sldLayoutMkLst>
            <pc:docMk/>
            <pc:sldMasterMk cId="2915633404" sldId="2147483698"/>
            <pc:sldLayoutMk cId="4125577767" sldId="2147483707"/>
          </pc:sldLayoutMkLst>
          <pc:spChg chg="add mod">
            <ac:chgData name="DEIGHTON, KEVIN D. (JSC-GA)[Jacobs Technology, Inc.]" userId="540a3c2b-b1ab-4f28-a3d4-273661ce6eb6" providerId="ADAL" clId="{F454C59E-42B5-462E-90B6-CACB71B23B02}" dt="2022-06-28T22:17:33.215" v="99"/>
            <ac:spMkLst>
              <pc:docMk/>
              <pc:sldMasterMk cId="2915633404" sldId="2147483698"/>
              <pc:sldLayoutMk cId="4125577767" sldId="2147483707"/>
              <ac:spMk id="5" creationId="{D6FFF2AF-E18A-4917-A82E-D31BB947F066}"/>
            </ac:spMkLst>
          </pc:spChg>
        </pc:sldLayoutChg>
        <pc:sldLayoutChg chg="addSp modSp">
          <pc:chgData name="DEIGHTON, KEVIN D. (JSC-GA)[Jacobs Technology, Inc.]" userId="540a3c2b-b1ab-4f28-a3d4-273661ce6eb6" providerId="ADAL" clId="{F454C59E-42B5-462E-90B6-CACB71B23B02}" dt="2022-06-28T22:17:35.353" v="100"/>
          <pc:sldLayoutMkLst>
            <pc:docMk/>
            <pc:sldMasterMk cId="2915633404" sldId="2147483698"/>
            <pc:sldLayoutMk cId="840040021" sldId="2147483708"/>
          </pc:sldLayoutMkLst>
          <pc:spChg chg="add mod">
            <ac:chgData name="DEIGHTON, KEVIN D. (JSC-GA)[Jacobs Technology, Inc.]" userId="540a3c2b-b1ab-4f28-a3d4-273661ce6eb6" providerId="ADAL" clId="{F454C59E-42B5-462E-90B6-CACB71B23B02}" dt="2022-06-28T22:17:35.353" v="100"/>
            <ac:spMkLst>
              <pc:docMk/>
              <pc:sldMasterMk cId="2915633404" sldId="2147483698"/>
              <pc:sldLayoutMk cId="840040021" sldId="2147483708"/>
              <ac:spMk id="4" creationId="{C2564B92-51FA-4C25-8DE4-21BB13591B8F}"/>
            </ac:spMkLst>
          </pc:spChg>
        </pc:sldLayoutChg>
        <pc:sldLayoutChg chg="addSp modSp">
          <pc:chgData name="DEIGHTON, KEVIN D. (JSC-GA)[Jacobs Technology, Inc.]" userId="540a3c2b-b1ab-4f28-a3d4-273661ce6eb6" providerId="ADAL" clId="{F454C59E-42B5-462E-90B6-CACB71B23B02}" dt="2022-06-28T22:17:37.770" v="101"/>
          <pc:sldLayoutMkLst>
            <pc:docMk/>
            <pc:sldMasterMk cId="2915633404" sldId="2147483698"/>
            <pc:sldLayoutMk cId="2550613163" sldId="2147483709"/>
          </pc:sldLayoutMkLst>
          <pc:spChg chg="add mod">
            <ac:chgData name="DEIGHTON, KEVIN D. (JSC-GA)[Jacobs Technology, Inc.]" userId="540a3c2b-b1ab-4f28-a3d4-273661ce6eb6" providerId="ADAL" clId="{F454C59E-42B5-462E-90B6-CACB71B23B02}" dt="2022-06-28T22:17:37.770" v="101"/>
            <ac:spMkLst>
              <pc:docMk/>
              <pc:sldMasterMk cId="2915633404" sldId="2147483698"/>
              <pc:sldLayoutMk cId="2550613163" sldId="2147483709"/>
              <ac:spMk id="4" creationId="{5F6BE190-2F3A-4E72-8CAE-FBB88883746F}"/>
            </ac:spMkLst>
          </pc:spChg>
        </pc:sldLayoutChg>
        <pc:sldLayoutChg chg="addSp modSp">
          <pc:chgData name="DEIGHTON, KEVIN D. (JSC-GA)[Jacobs Technology, Inc.]" userId="540a3c2b-b1ab-4f28-a3d4-273661ce6eb6" providerId="ADAL" clId="{F454C59E-42B5-462E-90B6-CACB71B23B02}" dt="2022-06-28T22:17:40.009" v="102"/>
          <pc:sldLayoutMkLst>
            <pc:docMk/>
            <pc:sldMasterMk cId="2915633404" sldId="2147483698"/>
            <pc:sldLayoutMk cId="962731321" sldId="2147483710"/>
          </pc:sldLayoutMkLst>
          <pc:spChg chg="add mod">
            <ac:chgData name="DEIGHTON, KEVIN D. (JSC-GA)[Jacobs Technology, Inc.]" userId="540a3c2b-b1ab-4f28-a3d4-273661ce6eb6" providerId="ADAL" clId="{F454C59E-42B5-462E-90B6-CACB71B23B02}" dt="2022-06-28T22:17:40.009" v="102"/>
            <ac:spMkLst>
              <pc:docMk/>
              <pc:sldMasterMk cId="2915633404" sldId="2147483698"/>
              <pc:sldLayoutMk cId="962731321" sldId="2147483710"/>
              <ac:spMk id="5" creationId="{28FE144A-D0A9-4C89-A95E-44451A63BAC3}"/>
            </ac:spMkLst>
          </pc:spChg>
        </pc:sldLayoutChg>
      </pc:sldMasterChg>
      <pc:sldMasterChg chg="del delSldLayout">
        <pc:chgData name="DEIGHTON, KEVIN D. (JSC-GA)[Jacobs Technology, Inc.]" userId="540a3c2b-b1ab-4f28-a3d4-273661ce6eb6" providerId="ADAL" clId="{F454C59E-42B5-462E-90B6-CACB71B23B02}" dt="2022-06-28T22:16:54.069" v="56" actId="2696"/>
        <pc:sldMasterMkLst>
          <pc:docMk/>
          <pc:sldMasterMk cId="2475732398" sldId="2147483711"/>
        </pc:sldMasterMkLst>
        <pc:sldLayoutChg chg="del">
          <pc:chgData name="DEIGHTON, KEVIN D. (JSC-GA)[Jacobs Technology, Inc.]" userId="540a3c2b-b1ab-4f28-a3d4-273661ce6eb6" providerId="ADAL" clId="{F454C59E-42B5-462E-90B6-CACB71B23B02}" dt="2022-06-28T22:16:54.008" v="45" actId="2696"/>
          <pc:sldLayoutMkLst>
            <pc:docMk/>
            <pc:sldMasterMk cId="2475732398" sldId="2147483711"/>
            <pc:sldLayoutMk cId="622700827" sldId="2147483712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6:54.012" v="46" actId="2696"/>
          <pc:sldLayoutMkLst>
            <pc:docMk/>
            <pc:sldMasterMk cId="2475732398" sldId="2147483711"/>
            <pc:sldLayoutMk cId="2097812941" sldId="2147483713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6:54.014" v="47" actId="2696"/>
          <pc:sldLayoutMkLst>
            <pc:docMk/>
            <pc:sldMasterMk cId="2475732398" sldId="2147483711"/>
            <pc:sldLayoutMk cId="957633607" sldId="2147483714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6:54.016" v="48" actId="2696"/>
          <pc:sldLayoutMkLst>
            <pc:docMk/>
            <pc:sldMasterMk cId="2475732398" sldId="2147483711"/>
            <pc:sldLayoutMk cId="3922438535" sldId="2147483715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6:54.020" v="49" actId="2696"/>
          <pc:sldLayoutMkLst>
            <pc:docMk/>
            <pc:sldMasterMk cId="2475732398" sldId="2147483711"/>
            <pc:sldLayoutMk cId="756020059" sldId="2147483716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6:54.030" v="50" actId="2696"/>
          <pc:sldLayoutMkLst>
            <pc:docMk/>
            <pc:sldMasterMk cId="2475732398" sldId="2147483711"/>
            <pc:sldLayoutMk cId="3046103056" sldId="2147483717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6:54.031" v="51" actId="2696"/>
          <pc:sldLayoutMkLst>
            <pc:docMk/>
            <pc:sldMasterMk cId="2475732398" sldId="2147483711"/>
            <pc:sldLayoutMk cId="623020130" sldId="2147483718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6:54.049" v="52" actId="2696"/>
          <pc:sldLayoutMkLst>
            <pc:docMk/>
            <pc:sldMasterMk cId="2475732398" sldId="2147483711"/>
            <pc:sldLayoutMk cId="3316541878" sldId="2147483719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6:54.052" v="53" actId="2696"/>
          <pc:sldLayoutMkLst>
            <pc:docMk/>
            <pc:sldMasterMk cId="2475732398" sldId="2147483711"/>
            <pc:sldLayoutMk cId="2914075419" sldId="2147483720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6:54.065" v="54" actId="2696"/>
          <pc:sldLayoutMkLst>
            <pc:docMk/>
            <pc:sldMasterMk cId="2475732398" sldId="2147483711"/>
            <pc:sldLayoutMk cId="2058375711" sldId="2147483721"/>
          </pc:sldLayoutMkLst>
        </pc:sldLayoutChg>
        <pc:sldLayoutChg chg="del">
          <pc:chgData name="DEIGHTON, KEVIN D. (JSC-GA)[Jacobs Technology, Inc.]" userId="540a3c2b-b1ab-4f28-a3d4-273661ce6eb6" providerId="ADAL" clId="{F454C59E-42B5-462E-90B6-CACB71B23B02}" dt="2022-06-28T22:16:54.067" v="55" actId="2696"/>
          <pc:sldLayoutMkLst>
            <pc:docMk/>
            <pc:sldMasterMk cId="2475732398" sldId="2147483711"/>
            <pc:sldLayoutMk cId="1240659273" sldId="2147483722"/>
          </pc:sldLayoutMkLst>
        </pc:sldLayoutChg>
      </pc:sldMasterChg>
    </pc:docChg>
  </pc:docChgLst>
  <pc:docChgLst>
    <pc:chgData name="DEIGHTON, KEVIN D. (JSC-GA)[Jacobs Technology, Inc.]" userId="540a3c2b-b1ab-4f28-a3d4-273661ce6eb6" providerId="ADAL" clId="{5E22F0D5-E474-4830-959F-8C947980C49E}"/>
    <pc:docChg chg="undo custSel addSld delSld modSld modMainMaster">
      <pc:chgData name="DEIGHTON, KEVIN D. (JSC-GA)[Jacobs Technology, Inc.]" userId="540a3c2b-b1ab-4f28-a3d4-273661ce6eb6" providerId="ADAL" clId="{5E22F0D5-E474-4830-959F-8C947980C49E}" dt="2022-07-07T21:51:15.666" v="554" actId="14100"/>
      <pc:docMkLst>
        <pc:docMk/>
      </pc:docMkLst>
      <pc:sldChg chg="modSp mod">
        <pc:chgData name="DEIGHTON, KEVIN D. (JSC-GA)[Jacobs Technology, Inc.]" userId="540a3c2b-b1ab-4f28-a3d4-273661ce6eb6" providerId="ADAL" clId="{5E22F0D5-E474-4830-959F-8C947980C49E}" dt="2022-07-07T17:22:36.380" v="35" actId="20577"/>
        <pc:sldMkLst>
          <pc:docMk/>
          <pc:sldMk cId="2056146461" sldId="256"/>
        </pc:sldMkLst>
        <pc:spChg chg="mod">
          <ac:chgData name="DEIGHTON, KEVIN D. (JSC-GA)[Jacobs Technology, Inc.]" userId="540a3c2b-b1ab-4f28-a3d4-273661ce6eb6" providerId="ADAL" clId="{5E22F0D5-E474-4830-959F-8C947980C49E}" dt="2022-07-07T17:22:33.379" v="33" actId="20577"/>
          <ac:spMkLst>
            <pc:docMk/>
            <pc:sldMk cId="2056146461" sldId="256"/>
            <ac:spMk id="2" creationId="{BE7A6106-8F54-432A-BB9E-F2A23A70A0EE}"/>
          </ac:spMkLst>
        </pc:spChg>
        <pc:spChg chg="mod">
          <ac:chgData name="DEIGHTON, KEVIN D. (JSC-GA)[Jacobs Technology, Inc.]" userId="540a3c2b-b1ab-4f28-a3d4-273661ce6eb6" providerId="ADAL" clId="{5E22F0D5-E474-4830-959F-8C947980C49E}" dt="2022-07-07T17:22:36.380" v="35" actId="20577"/>
          <ac:spMkLst>
            <pc:docMk/>
            <pc:sldMk cId="2056146461" sldId="256"/>
            <ac:spMk id="3" creationId="{3D14B843-B67B-40DF-A570-6242F796D615}"/>
          </ac:spMkLst>
        </pc:spChg>
      </pc:sldChg>
      <pc:sldChg chg="del">
        <pc:chgData name="DEIGHTON, KEVIN D. (JSC-GA)[Jacobs Technology, Inc.]" userId="540a3c2b-b1ab-4f28-a3d4-273661ce6eb6" providerId="ADAL" clId="{5E22F0D5-E474-4830-959F-8C947980C49E}" dt="2022-07-07T17:23:13.610" v="62" actId="47"/>
        <pc:sldMkLst>
          <pc:docMk/>
          <pc:sldMk cId="4001692495" sldId="257"/>
        </pc:sldMkLst>
      </pc:sldChg>
      <pc:sldChg chg="addSp delSp modSp new mod">
        <pc:chgData name="DEIGHTON, KEVIN D. (JSC-GA)[Jacobs Technology, Inc.]" userId="540a3c2b-b1ab-4f28-a3d4-273661ce6eb6" providerId="ADAL" clId="{5E22F0D5-E474-4830-959F-8C947980C49E}" dt="2022-07-07T21:46:11.816" v="265"/>
        <pc:sldMkLst>
          <pc:docMk/>
          <pc:sldMk cId="1289531639" sldId="258"/>
        </pc:sldMkLst>
        <pc:spChg chg="mod">
          <ac:chgData name="DEIGHTON, KEVIN D. (JSC-GA)[Jacobs Technology, Inc.]" userId="540a3c2b-b1ab-4f28-a3d4-273661ce6eb6" providerId="ADAL" clId="{5E22F0D5-E474-4830-959F-8C947980C49E}" dt="2022-07-07T17:23:11.896" v="61" actId="20577"/>
          <ac:spMkLst>
            <pc:docMk/>
            <pc:sldMk cId="1289531639" sldId="258"/>
            <ac:spMk id="2" creationId="{1997A80A-E252-46FD-B483-57CB289C230B}"/>
          </ac:spMkLst>
        </pc:spChg>
        <pc:spChg chg="add del mod">
          <ac:chgData name="DEIGHTON, KEVIN D. (JSC-GA)[Jacobs Technology, Inc.]" userId="540a3c2b-b1ab-4f28-a3d4-273661ce6eb6" providerId="ADAL" clId="{5E22F0D5-E474-4830-959F-8C947980C49E}" dt="2022-07-07T17:25:14.967" v="85"/>
          <ac:spMkLst>
            <pc:docMk/>
            <pc:sldMk cId="1289531639" sldId="258"/>
            <ac:spMk id="7" creationId="{E034E50C-6CA1-4ED7-B1C0-2D563F527DF4}"/>
          </ac:spMkLst>
        </pc:spChg>
        <pc:spChg chg="add mod">
          <ac:chgData name="DEIGHTON, KEVIN D. (JSC-GA)[Jacobs Technology, Inc.]" userId="540a3c2b-b1ab-4f28-a3d4-273661ce6eb6" providerId="ADAL" clId="{5E22F0D5-E474-4830-959F-8C947980C49E}" dt="2022-07-07T17:25:22.229" v="90" actId="1076"/>
          <ac:spMkLst>
            <pc:docMk/>
            <pc:sldMk cId="1289531639" sldId="258"/>
            <ac:spMk id="8" creationId="{0FC9263F-CCBF-4A10-8C46-89CB230E1D08}"/>
          </ac:spMkLst>
        </pc:spChg>
        <pc:spChg chg="add mod">
          <ac:chgData name="DEIGHTON, KEVIN D. (JSC-GA)[Jacobs Technology, Inc.]" userId="540a3c2b-b1ab-4f28-a3d4-273661ce6eb6" providerId="ADAL" clId="{5E22F0D5-E474-4830-959F-8C947980C49E}" dt="2022-07-07T17:25:29.039" v="95" actId="1076"/>
          <ac:spMkLst>
            <pc:docMk/>
            <pc:sldMk cId="1289531639" sldId="258"/>
            <ac:spMk id="9" creationId="{11B10DBB-3897-4F56-ADF1-90734D16A8B6}"/>
          </ac:spMkLst>
        </pc:spChg>
        <pc:spChg chg="add mod">
          <ac:chgData name="DEIGHTON, KEVIN D. (JSC-GA)[Jacobs Technology, Inc.]" userId="540a3c2b-b1ab-4f28-a3d4-273661ce6eb6" providerId="ADAL" clId="{5E22F0D5-E474-4830-959F-8C947980C49E}" dt="2022-07-07T21:46:11.816" v="265"/>
          <ac:spMkLst>
            <pc:docMk/>
            <pc:sldMk cId="1289531639" sldId="258"/>
            <ac:spMk id="10" creationId="{92570732-FC9B-4E70-8691-19B2B45D6E9A}"/>
          </ac:spMkLst>
        </pc:spChg>
        <pc:graphicFrameChg chg="add del mod">
          <ac:chgData name="DEIGHTON, KEVIN D. (JSC-GA)[Jacobs Technology, Inc.]" userId="540a3c2b-b1ab-4f28-a3d4-273661ce6eb6" providerId="ADAL" clId="{5E22F0D5-E474-4830-959F-8C947980C49E}" dt="2022-07-07T17:23:02.071" v="38"/>
          <ac:graphicFrameMkLst>
            <pc:docMk/>
            <pc:sldMk cId="1289531639" sldId="258"/>
            <ac:graphicFrameMk id="4" creationId="{1E5B572B-87A7-4993-9192-4E41103EBBDA}"/>
          </ac:graphicFrameMkLst>
        </pc:graphicFrameChg>
        <pc:graphicFrameChg chg="add mod modGraphic">
          <ac:chgData name="DEIGHTON, KEVIN D. (JSC-GA)[Jacobs Technology, Inc.]" userId="540a3c2b-b1ab-4f28-a3d4-273661ce6eb6" providerId="ADAL" clId="{5E22F0D5-E474-4830-959F-8C947980C49E}" dt="2022-07-07T21:46:00.617" v="264"/>
          <ac:graphicFrameMkLst>
            <pc:docMk/>
            <pc:sldMk cId="1289531639" sldId="258"/>
            <ac:graphicFrameMk id="5" creationId="{54C5C6DD-6594-43A1-A80F-9C32AB400619}"/>
          </ac:graphicFrameMkLst>
        </pc:graphicFrameChg>
        <pc:graphicFrameChg chg="add mod">
          <ac:chgData name="DEIGHTON, KEVIN D. (JSC-GA)[Jacobs Technology, Inc.]" userId="540a3c2b-b1ab-4f28-a3d4-273661ce6eb6" providerId="ADAL" clId="{5E22F0D5-E474-4830-959F-8C947980C49E}" dt="2022-07-07T21:46:00.617" v="264"/>
          <ac:graphicFrameMkLst>
            <pc:docMk/>
            <pc:sldMk cId="1289531639" sldId="258"/>
            <ac:graphicFrameMk id="6" creationId="{24BE1A00-7D16-4383-B956-4AA0C2BDD616}"/>
          </ac:graphicFrameMkLst>
        </pc:graphicFrameChg>
      </pc:sldChg>
      <pc:sldChg chg="addSp delSp modSp new mod">
        <pc:chgData name="DEIGHTON, KEVIN D. (JSC-GA)[Jacobs Technology, Inc.]" userId="540a3c2b-b1ab-4f28-a3d4-273661ce6eb6" providerId="ADAL" clId="{5E22F0D5-E474-4830-959F-8C947980C49E}" dt="2022-07-07T21:51:15.666" v="554" actId="14100"/>
        <pc:sldMkLst>
          <pc:docMk/>
          <pc:sldMk cId="3641526635" sldId="259"/>
        </pc:sldMkLst>
        <pc:spChg chg="mod">
          <ac:chgData name="DEIGHTON, KEVIN D. (JSC-GA)[Jacobs Technology, Inc.]" userId="540a3c2b-b1ab-4f28-a3d4-273661ce6eb6" providerId="ADAL" clId="{5E22F0D5-E474-4830-959F-8C947980C49E}" dt="2022-07-07T21:41:15.319" v="240" actId="20577"/>
          <ac:spMkLst>
            <pc:docMk/>
            <pc:sldMk cId="3641526635" sldId="259"/>
            <ac:spMk id="2" creationId="{473664C7-0E85-4A24-988E-54A110DD1AF6}"/>
          </ac:spMkLst>
        </pc:spChg>
        <pc:spChg chg="add del">
          <ac:chgData name="DEIGHTON, KEVIN D. (JSC-GA)[Jacobs Technology, Inc.]" userId="540a3c2b-b1ab-4f28-a3d4-273661ce6eb6" providerId="ADAL" clId="{5E22F0D5-E474-4830-959F-8C947980C49E}" dt="2022-07-07T21:50:49.952" v="531" actId="478"/>
          <ac:spMkLst>
            <pc:docMk/>
            <pc:sldMk cId="3641526635" sldId="259"/>
            <ac:spMk id="3" creationId="{A45BF867-6062-42F8-B853-761954B3A979}"/>
          </ac:spMkLst>
        </pc:spChg>
        <pc:spChg chg="add del mod">
          <ac:chgData name="DEIGHTON, KEVIN D. (JSC-GA)[Jacobs Technology, Inc.]" userId="540a3c2b-b1ab-4f28-a3d4-273661ce6eb6" providerId="ADAL" clId="{5E22F0D5-E474-4830-959F-8C947980C49E}" dt="2022-07-07T21:50:35.474" v="504" actId="478"/>
          <ac:spMkLst>
            <pc:docMk/>
            <pc:sldMk cId="3641526635" sldId="259"/>
            <ac:spMk id="8" creationId="{E161DB0C-96BD-4C7C-8849-2C68279A5660}"/>
          </ac:spMkLst>
        </pc:spChg>
        <pc:spChg chg="add del mod">
          <ac:chgData name="DEIGHTON, KEVIN D. (JSC-GA)[Jacobs Technology, Inc.]" userId="540a3c2b-b1ab-4f28-a3d4-273661ce6eb6" providerId="ADAL" clId="{5E22F0D5-E474-4830-959F-8C947980C49E}" dt="2022-07-07T21:45:12.592" v="257" actId="478"/>
          <ac:spMkLst>
            <pc:docMk/>
            <pc:sldMk cId="3641526635" sldId="259"/>
            <ac:spMk id="9" creationId="{E4E6BC03-17BD-4B4E-9DE3-BA919B1B831F}"/>
          </ac:spMkLst>
        </pc:spChg>
        <pc:spChg chg="add mod">
          <ac:chgData name="DEIGHTON, KEVIN D. (JSC-GA)[Jacobs Technology, Inc.]" userId="540a3c2b-b1ab-4f28-a3d4-273661ce6eb6" providerId="ADAL" clId="{5E22F0D5-E474-4830-959F-8C947980C49E}" dt="2022-07-07T21:50:58.424" v="541" actId="1036"/>
          <ac:spMkLst>
            <pc:docMk/>
            <pc:sldMk cId="3641526635" sldId="259"/>
            <ac:spMk id="10" creationId="{C53A05CC-5B12-418B-B366-00B724F3F8F6}"/>
          </ac:spMkLst>
        </pc:spChg>
        <pc:spChg chg="add mod">
          <ac:chgData name="DEIGHTON, KEVIN D. (JSC-GA)[Jacobs Technology, Inc.]" userId="540a3c2b-b1ab-4f28-a3d4-273661ce6eb6" providerId="ADAL" clId="{5E22F0D5-E474-4830-959F-8C947980C49E}" dt="2022-07-07T21:50:58.424" v="541" actId="1036"/>
          <ac:spMkLst>
            <pc:docMk/>
            <pc:sldMk cId="3641526635" sldId="259"/>
            <ac:spMk id="11" creationId="{FC41E7A2-97C6-413D-8391-4CE7421B2C3D}"/>
          </ac:spMkLst>
        </pc:spChg>
        <pc:spChg chg="add mod">
          <ac:chgData name="DEIGHTON, KEVIN D. (JSC-GA)[Jacobs Technology, Inc.]" userId="540a3c2b-b1ab-4f28-a3d4-273661ce6eb6" providerId="ADAL" clId="{5E22F0D5-E474-4830-959F-8C947980C49E}" dt="2022-07-07T21:50:58.424" v="541" actId="1036"/>
          <ac:spMkLst>
            <pc:docMk/>
            <pc:sldMk cId="3641526635" sldId="259"/>
            <ac:spMk id="12" creationId="{52DB8563-8F37-449B-B463-7821C7646B14}"/>
          </ac:spMkLst>
        </pc:spChg>
        <pc:spChg chg="add mod">
          <ac:chgData name="DEIGHTON, KEVIN D. (JSC-GA)[Jacobs Technology, Inc.]" userId="540a3c2b-b1ab-4f28-a3d4-273661ce6eb6" providerId="ADAL" clId="{5E22F0D5-E474-4830-959F-8C947980C49E}" dt="2022-07-07T21:50:58.424" v="541" actId="1036"/>
          <ac:spMkLst>
            <pc:docMk/>
            <pc:sldMk cId="3641526635" sldId="259"/>
            <ac:spMk id="13" creationId="{F433458E-0A65-4BCF-9D2C-5245CC20F6C3}"/>
          </ac:spMkLst>
        </pc:spChg>
        <pc:spChg chg="add mod">
          <ac:chgData name="DEIGHTON, KEVIN D. (JSC-GA)[Jacobs Technology, Inc.]" userId="540a3c2b-b1ab-4f28-a3d4-273661ce6eb6" providerId="ADAL" clId="{5E22F0D5-E474-4830-959F-8C947980C49E}" dt="2022-07-07T21:50:58.424" v="541" actId="1036"/>
          <ac:spMkLst>
            <pc:docMk/>
            <pc:sldMk cId="3641526635" sldId="259"/>
            <ac:spMk id="19" creationId="{6F492B64-B29D-4E0B-B4A2-757562C7EC29}"/>
          </ac:spMkLst>
        </pc:spChg>
        <pc:spChg chg="add mod">
          <ac:chgData name="DEIGHTON, KEVIN D. (JSC-GA)[Jacobs Technology, Inc.]" userId="540a3c2b-b1ab-4f28-a3d4-273661ce6eb6" providerId="ADAL" clId="{5E22F0D5-E474-4830-959F-8C947980C49E}" dt="2022-07-07T21:50:58.424" v="541" actId="1036"/>
          <ac:spMkLst>
            <pc:docMk/>
            <pc:sldMk cId="3641526635" sldId="259"/>
            <ac:spMk id="23" creationId="{BCFD857A-EDD9-4F66-8105-57D0A30DA522}"/>
          </ac:spMkLst>
        </pc:spChg>
        <pc:spChg chg="add mod">
          <ac:chgData name="DEIGHTON, KEVIN D. (JSC-GA)[Jacobs Technology, Inc.]" userId="540a3c2b-b1ab-4f28-a3d4-273661ce6eb6" providerId="ADAL" clId="{5E22F0D5-E474-4830-959F-8C947980C49E}" dt="2022-07-07T21:50:18.371" v="480" actId="1076"/>
          <ac:spMkLst>
            <pc:docMk/>
            <pc:sldMk cId="3641526635" sldId="259"/>
            <ac:spMk id="28" creationId="{B0E25D3D-3502-49AD-BFEA-5B69E8F882B7}"/>
          </ac:spMkLst>
        </pc:spChg>
        <pc:graphicFrameChg chg="add del mod">
          <ac:chgData name="DEIGHTON, KEVIN D. (JSC-GA)[Jacobs Technology, Inc.]" userId="540a3c2b-b1ab-4f28-a3d4-273661ce6eb6" providerId="ADAL" clId="{5E22F0D5-E474-4830-959F-8C947980C49E}" dt="2022-07-07T21:44:24.007" v="242"/>
          <ac:graphicFrameMkLst>
            <pc:docMk/>
            <pc:sldMk cId="3641526635" sldId="259"/>
            <ac:graphicFrameMk id="4" creationId="{0CFF11EE-D388-4676-9A55-8495DD254679}"/>
          </ac:graphicFrameMkLst>
        </pc:graphicFrameChg>
        <pc:graphicFrameChg chg="add mod modGraphic">
          <ac:chgData name="DEIGHTON, KEVIN D. (JSC-GA)[Jacobs Technology, Inc.]" userId="540a3c2b-b1ab-4f28-a3d4-273661ce6eb6" providerId="ADAL" clId="{5E22F0D5-E474-4830-959F-8C947980C49E}" dt="2022-07-07T21:51:09.348" v="551" actId="1035"/>
          <ac:graphicFrameMkLst>
            <pc:docMk/>
            <pc:sldMk cId="3641526635" sldId="259"/>
            <ac:graphicFrameMk id="5" creationId="{0D818437-C104-4710-AAD1-B4CCC2ED94B7}"/>
          </ac:graphicFrameMkLst>
        </pc:graphicFrameChg>
        <pc:picChg chg="add mod">
          <ac:chgData name="DEIGHTON, KEVIN D. (JSC-GA)[Jacobs Technology, Inc.]" userId="540a3c2b-b1ab-4f28-a3d4-273661ce6eb6" providerId="ADAL" clId="{5E22F0D5-E474-4830-959F-8C947980C49E}" dt="2022-07-07T21:50:58.424" v="541" actId="1036"/>
          <ac:picMkLst>
            <pc:docMk/>
            <pc:sldMk cId="3641526635" sldId="259"/>
            <ac:picMk id="7" creationId="{262F82EA-9B15-40E2-BFB7-FBB06BDC363B}"/>
          </ac:picMkLst>
        </pc:picChg>
        <pc:cxnChg chg="add mod">
          <ac:chgData name="DEIGHTON, KEVIN D. (JSC-GA)[Jacobs Technology, Inc.]" userId="540a3c2b-b1ab-4f28-a3d4-273661ce6eb6" providerId="ADAL" clId="{5E22F0D5-E474-4830-959F-8C947980C49E}" dt="2022-07-07T21:50:58.424" v="541" actId="1036"/>
          <ac:cxnSpMkLst>
            <pc:docMk/>
            <pc:sldMk cId="3641526635" sldId="259"/>
            <ac:cxnSpMk id="15" creationId="{416BFC91-4C5D-41F0-A4B5-4137191291D6}"/>
          </ac:cxnSpMkLst>
        </pc:cxnChg>
        <pc:cxnChg chg="add mod">
          <ac:chgData name="DEIGHTON, KEVIN D. (JSC-GA)[Jacobs Technology, Inc.]" userId="540a3c2b-b1ab-4f28-a3d4-273661ce6eb6" providerId="ADAL" clId="{5E22F0D5-E474-4830-959F-8C947980C49E}" dt="2022-07-07T21:50:58.424" v="541" actId="1036"/>
          <ac:cxnSpMkLst>
            <pc:docMk/>
            <pc:sldMk cId="3641526635" sldId="259"/>
            <ac:cxnSpMk id="16" creationId="{1F3C0E8B-4100-4D5B-B502-A530FE85A705}"/>
          </ac:cxnSpMkLst>
        </pc:cxnChg>
        <pc:cxnChg chg="add mod">
          <ac:chgData name="DEIGHTON, KEVIN D. (JSC-GA)[Jacobs Technology, Inc.]" userId="540a3c2b-b1ab-4f28-a3d4-273661ce6eb6" providerId="ADAL" clId="{5E22F0D5-E474-4830-959F-8C947980C49E}" dt="2022-07-07T21:51:15.666" v="554" actId="14100"/>
          <ac:cxnSpMkLst>
            <pc:docMk/>
            <pc:sldMk cId="3641526635" sldId="259"/>
            <ac:cxnSpMk id="20" creationId="{C7A732B8-FE8E-4F65-A4D8-396C3CD31366}"/>
          </ac:cxnSpMkLst>
        </pc:cxnChg>
        <pc:cxnChg chg="add mod">
          <ac:chgData name="DEIGHTON, KEVIN D. (JSC-GA)[Jacobs Technology, Inc.]" userId="540a3c2b-b1ab-4f28-a3d4-273661ce6eb6" providerId="ADAL" clId="{5E22F0D5-E474-4830-959F-8C947980C49E}" dt="2022-07-07T21:50:58.424" v="541" actId="1036"/>
          <ac:cxnSpMkLst>
            <pc:docMk/>
            <pc:sldMk cId="3641526635" sldId="259"/>
            <ac:cxnSpMk id="24" creationId="{EE26C288-C190-4666-AFD0-32E62330B2FB}"/>
          </ac:cxnSpMkLst>
        </pc:cxnChg>
        <pc:cxnChg chg="add del mod">
          <ac:chgData name="DEIGHTON, KEVIN D. (JSC-GA)[Jacobs Technology, Inc.]" userId="540a3c2b-b1ab-4f28-a3d4-273661ce6eb6" providerId="ADAL" clId="{5E22F0D5-E474-4830-959F-8C947980C49E}" dt="2022-07-07T21:49:14.781" v="311" actId="478"/>
          <ac:cxnSpMkLst>
            <pc:docMk/>
            <pc:sldMk cId="3641526635" sldId="259"/>
            <ac:cxnSpMk id="26" creationId="{3D3E29ED-9F89-4015-A7E2-147A0A2A82C0}"/>
          </ac:cxnSpMkLst>
        </pc:cxnChg>
      </pc:sldChg>
      <pc:sldMasterChg chg="modSp modSldLayout">
        <pc:chgData name="DEIGHTON, KEVIN D. (JSC-GA)[Jacobs Technology, Inc.]" userId="540a3c2b-b1ab-4f28-a3d4-273661ce6eb6" providerId="ADAL" clId="{5E22F0D5-E474-4830-959F-8C947980C49E}" dt="2022-07-07T21:46:00.617" v="264"/>
        <pc:sldMasterMkLst>
          <pc:docMk/>
          <pc:sldMasterMk cId="2915633404" sldId="2147483698"/>
        </pc:sldMasterMkLst>
        <pc:spChg chg="mod">
          <ac:chgData name="DEIGHTON, KEVIN D. (JSC-GA)[Jacobs Technology, Inc.]" userId="540a3c2b-b1ab-4f28-a3d4-273661ce6eb6" providerId="ADAL" clId="{5E22F0D5-E474-4830-959F-8C947980C49E}" dt="2022-07-07T21:46:00.617" v="264"/>
          <ac:spMkLst>
            <pc:docMk/>
            <pc:sldMasterMk cId="2915633404" sldId="2147483698"/>
            <ac:spMk id="11" creationId="{5EDF7BAF-D8F6-4AFA-90E6-D67196A83A73}"/>
          </ac:spMkLst>
        </pc:spChg>
        <pc:sldLayoutChg chg="modSp">
          <pc:chgData name="DEIGHTON, KEVIN D. (JSC-GA)[Jacobs Technology, Inc.]" userId="540a3c2b-b1ab-4f28-a3d4-273661ce6eb6" providerId="ADAL" clId="{5E22F0D5-E474-4830-959F-8C947980C49E}" dt="2022-07-07T21:46:00.617" v="264"/>
          <pc:sldLayoutMkLst>
            <pc:docMk/>
            <pc:sldMasterMk cId="2915633404" sldId="2147483698"/>
            <pc:sldLayoutMk cId="2223984316" sldId="2147483699"/>
          </pc:sldLayoutMkLst>
          <pc:spChg chg="mod">
            <ac:chgData name="DEIGHTON, KEVIN D. (JSC-GA)[Jacobs Technology, Inc.]" userId="540a3c2b-b1ab-4f28-a3d4-273661ce6eb6" providerId="ADAL" clId="{5E22F0D5-E474-4830-959F-8C947980C49E}" dt="2022-07-07T21:46:00.617" v="264"/>
            <ac:spMkLst>
              <pc:docMk/>
              <pc:sldMasterMk cId="2915633404" sldId="2147483698"/>
              <pc:sldLayoutMk cId="2223984316" sldId="2147483699"/>
              <ac:spMk id="7" creationId="{133C140B-11EE-449A-9CED-5246F8007758}"/>
            </ac:spMkLst>
          </pc:spChg>
        </pc:sldLayoutChg>
      </pc:sldMasterChg>
    </pc:docChg>
  </pc:docChgLst>
  <pc:docChgLst>
    <pc:chgData name="KEVIN" userId="540a3c2b-b1ab-4f28-a3d4-273661ce6eb6" providerId="ADAL" clId="{D4283A9D-6B4D-4A55-B6A2-D5A2BF81C218}"/>
    <pc:docChg chg="undo redo custSel modSld">
      <pc:chgData name="KEVIN" userId="540a3c2b-b1ab-4f28-a3d4-273661ce6eb6" providerId="ADAL" clId="{D4283A9D-6B4D-4A55-B6A2-D5A2BF81C218}" dt="2022-07-20T18:49:36.991" v="27" actId="478"/>
      <pc:docMkLst>
        <pc:docMk/>
      </pc:docMkLst>
      <pc:sldChg chg="addSp delSp modSp mod">
        <pc:chgData name="KEVIN" userId="540a3c2b-b1ab-4f28-a3d4-273661ce6eb6" providerId="ADAL" clId="{D4283A9D-6B4D-4A55-B6A2-D5A2BF81C218}" dt="2022-07-20T18:49:36.991" v="27" actId="478"/>
        <pc:sldMkLst>
          <pc:docMk/>
          <pc:sldMk cId="2204097870" sldId="295"/>
        </pc:sldMkLst>
        <pc:spChg chg="mod">
          <ac:chgData name="KEVIN" userId="540a3c2b-b1ab-4f28-a3d4-273661ce6eb6" providerId="ADAL" clId="{D4283A9D-6B4D-4A55-B6A2-D5A2BF81C218}" dt="2022-07-20T18:46:20.319" v="14" actId="20577"/>
          <ac:spMkLst>
            <pc:docMk/>
            <pc:sldMk cId="2204097870" sldId="295"/>
            <ac:spMk id="2" creationId="{6EFC045E-84FF-43E2-B700-7FECBA0BDA45}"/>
          </ac:spMkLst>
        </pc:spChg>
        <pc:spChg chg="mod">
          <ac:chgData name="KEVIN" userId="540a3c2b-b1ab-4f28-a3d4-273661ce6eb6" providerId="ADAL" clId="{D4283A9D-6B4D-4A55-B6A2-D5A2BF81C218}" dt="2022-07-20T18:46:14.751" v="10" actId="20577"/>
          <ac:spMkLst>
            <pc:docMk/>
            <pc:sldMk cId="2204097870" sldId="295"/>
            <ac:spMk id="9" creationId="{64579025-5254-41E9-8CDF-90ABEBAE3067}"/>
          </ac:spMkLst>
        </pc:spChg>
        <pc:graphicFrameChg chg="add del mod">
          <ac:chgData name="KEVIN" userId="540a3c2b-b1ab-4f28-a3d4-273661ce6eb6" providerId="ADAL" clId="{D4283A9D-6B4D-4A55-B6A2-D5A2BF81C218}" dt="2022-07-20T18:49:36.991" v="27" actId="478"/>
          <ac:graphicFrameMkLst>
            <pc:docMk/>
            <pc:sldMk cId="2204097870" sldId="295"/>
            <ac:graphicFrameMk id="4" creationId="{1FFEFF8F-08D7-466A-A0C5-47FA918D30B0}"/>
          </ac:graphicFrameMkLst>
        </pc:graphicFrameChg>
        <pc:graphicFrameChg chg="mod modGraphic">
          <ac:chgData name="KEVIN" userId="540a3c2b-b1ab-4f28-a3d4-273661ce6eb6" providerId="ADAL" clId="{D4283A9D-6B4D-4A55-B6A2-D5A2BF81C218}" dt="2022-07-20T18:49:33.647" v="26"/>
          <ac:graphicFrameMkLst>
            <pc:docMk/>
            <pc:sldMk cId="2204097870" sldId="295"/>
            <ac:graphicFrameMk id="5" creationId="{A7756E41-0CB4-431B-9FCE-0583EB5C27FF}"/>
          </ac:graphicFrameMkLst>
        </pc:graphicFrameChg>
      </pc:sldChg>
    </pc:docChg>
  </pc:docChgLst>
  <pc:docChgLst>
    <pc:chgData name="DEIGHTON, KEVIN D. (JSC-GA)[Jacobs Technology, Inc.]" userId="540a3c2b-b1ab-4f28-a3d4-273661ce6eb6" providerId="ADAL" clId="{3A79E150-25E1-449C-8E6B-B2FBC6D6957F}"/>
    <pc:docChg chg="undo custSel addSld modSld modSection">
      <pc:chgData name="DEIGHTON, KEVIN D. (JSC-GA)[Jacobs Technology, Inc.]" userId="540a3c2b-b1ab-4f28-a3d4-273661ce6eb6" providerId="ADAL" clId="{3A79E150-25E1-449C-8E6B-B2FBC6D6957F}" dt="2022-07-22T20:35:27.260" v="390" actId="20577"/>
      <pc:docMkLst>
        <pc:docMk/>
      </pc:docMkLst>
      <pc:sldChg chg="modSp mod">
        <pc:chgData name="DEIGHTON, KEVIN D. (JSC-GA)[Jacobs Technology, Inc.]" userId="540a3c2b-b1ab-4f28-a3d4-273661ce6eb6" providerId="ADAL" clId="{3A79E150-25E1-449C-8E6B-B2FBC6D6957F}" dt="2022-07-22T20:20:36.284" v="126" actId="20577"/>
        <pc:sldMkLst>
          <pc:docMk/>
          <pc:sldMk cId="2056146461" sldId="256"/>
        </pc:sldMkLst>
        <pc:spChg chg="mod">
          <ac:chgData name="DEIGHTON, KEVIN D. (JSC-GA)[Jacobs Technology, Inc.]" userId="540a3c2b-b1ab-4f28-a3d4-273661ce6eb6" providerId="ADAL" clId="{3A79E150-25E1-449C-8E6B-B2FBC6D6957F}" dt="2022-07-22T20:20:36.284" v="126" actId="20577"/>
          <ac:spMkLst>
            <pc:docMk/>
            <pc:sldMk cId="2056146461" sldId="256"/>
            <ac:spMk id="3" creationId="{3D14B843-B67B-40DF-A570-6242F796D615}"/>
          </ac:spMkLst>
        </pc:spChg>
      </pc:sldChg>
      <pc:sldChg chg="modSp mod">
        <pc:chgData name="DEIGHTON, KEVIN D. (JSC-GA)[Jacobs Technology, Inc.]" userId="540a3c2b-b1ab-4f28-a3d4-273661ce6eb6" providerId="ADAL" clId="{3A79E150-25E1-449C-8E6B-B2FBC6D6957F}" dt="2022-07-22T20:35:11.367" v="387" actId="20577"/>
        <pc:sldMkLst>
          <pc:docMk/>
          <pc:sldMk cId="3076195008" sldId="285"/>
        </pc:sldMkLst>
        <pc:spChg chg="mod">
          <ac:chgData name="DEIGHTON, KEVIN D. (JSC-GA)[Jacobs Technology, Inc.]" userId="540a3c2b-b1ab-4f28-a3d4-273661ce6eb6" providerId="ADAL" clId="{3A79E150-25E1-449C-8E6B-B2FBC6D6957F}" dt="2022-07-22T20:35:11.367" v="387" actId="20577"/>
          <ac:spMkLst>
            <pc:docMk/>
            <pc:sldMk cId="3076195008" sldId="285"/>
            <ac:spMk id="2" creationId="{D05FFFCE-6BF4-426F-A614-E2C9A143CB49}"/>
          </ac:spMkLst>
        </pc:spChg>
      </pc:sldChg>
      <pc:sldChg chg="modSp mod">
        <pc:chgData name="DEIGHTON, KEVIN D. (JSC-GA)[Jacobs Technology, Inc.]" userId="540a3c2b-b1ab-4f28-a3d4-273661ce6eb6" providerId="ADAL" clId="{3A79E150-25E1-449C-8E6B-B2FBC6D6957F}" dt="2022-07-22T20:32:47.924" v="341" actId="20577"/>
        <pc:sldMkLst>
          <pc:docMk/>
          <pc:sldMk cId="2531342067" sldId="298"/>
        </pc:sldMkLst>
        <pc:spChg chg="mod">
          <ac:chgData name="DEIGHTON, KEVIN D. (JSC-GA)[Jacobs Technology, Inc.]" userId="540a3c2b-b1ab-4f28-a3d4-273661ce6eb6" providerId="ADAL" clId="{3A79E150-25E1-449C-8E6B-B2FBC6D6957F}" dt="2022-07-22T20:32:47.924" v="341" actId="20577"/>
          <ac:spMkLst>
            <pc:docMk/>
            <pc:sldMk cId="2531342067" sldId="298"/>
            <ac:spMk id="3" creationId="{9CADACA8-A5C7-4A42-BE93-EB039CC57201}"/>
          </ac:spMkLst>
        </pc:spChg>
      </pc:sldChg>
      <pc:sldChg chg="modSp mod">
        <pc:chgData name="DEIGHTON, KEVIN D. (JSC-GA)[Jacobs Technology, Inc.]" userId="540a3c2b-b1ab-4f28-a3d4-273661ce6eb6" providerId="ADAL" clId="{3A79E150-25E1-449C-8E6B-B2FBC6D6957F}" dt="2022-07-22T20:35:15.203" v="389" actId="20577"/>
        <pc:sldMkLst>
          <pc:docMk/>
          <pc:sldMk cId="1373289824" sldId="318"/>
        </pc:sldMkLst>
        <pc:spChg chg="mod">
          <ac:chgData name="DEIGHTON, KEVIN D. (JSC-GA)[Jacobs Technology, Inc.]" userId="540a3c2b-b1ab-4f28-a3d4-273661ce6eb6" providerId="ADAL" clId="{3A79E150-25E1-449C-8E6B-B2FBC6D6957F}" dt="2022-07-22T20:35:15.203" v="389" actId="20577"/>
          <ac:spMkLst>
            <pc:docMk/>
            <pc:sldMk cId="1373289824" sldId="318"/>
            <ac:spMk id="2" creationId="{361FC1DE-D66F-49F9-BA7D-AB70CB1B5F12}"/>
          </ac:spMkLst>
        </pc:spChg>
      </pc:sldChg>
      <pc:sldChg chg="addSp delSp modSp new mod modClrScheme chgLayout">
        <pc:chgData name="DEIGHTON, KEVIN D. (JSC-GA)[Jacobs Technology, Inc.]" userId="540a3c2b-b1ab-4f28-a3d4-273661ce6eb6" providerId="ADAL" clId="{3A79E150-25E1-449C-8E6B-B2FBC6D6957F}" dt="2022-07-22T20:35:27.260" v="390" actId="20577"/>
        <pc:sldMkLst>
          <pc:docMk/>
          <pc:sldMk cId="3959614524" sldId="327"/>
        </pc:sldMkLst>
        <pc:spChg chg="del mod ord">
          <ac:chgData name="DEIGHTON, KEVIN D. (JSC-GA)[Jacobs Technology, Inc.]" userId="540a3c2b-b1ab-4f28-a3d4-273661ce6eb6" providerId="ADAL" clId="{3A79E150-25E1-449C-8E6B-B2FBC6D6957F}" dt="2022-07-22T20:12:27.933" v="1" actId="700"/>
          <ac:spMkLst>
            <pc:docMk/>
            <pc:sldMk cId="3959614524" sldId="327"/>
            <ac:spMk id="2" creationId="{50A0188A-B3A4-4C17-ACA3-68681F1ECEF6}"/>
          </ac:spMkLst>
        </pc:spChg>
        <pc:spChg chg="mod ord">
          <ac:chgData name="DEIGHTON, KEVIN D. (JSC-GA)[Jacobs Technology, Inc.]" userId="540a3c2b-b1ab-4f28-a3d4-273661ce6eb6" providerId="ADAL" clId="{3A79E150-25E1-449C-8E6B-B2FBC6D6957F}" dt="2022-07-22T20:12:27.933" v="1" actId="700"/>
          <ac:spMkLst>
            <pc:docMk/>
            <pc:sldMk cId="3959614524" sldId="327"/>
            <ac:spMk id="3" creationId="{E4A1E9DB-E814-4825-9D91-245EC0E24BE9}"/>
          </ac:spMkLst>
        </pc:spChg>
        <pc:spChg chg="add mod ord">
          <ac:chgData name="DEIGHTON, KEVIN D. (JSC-GA)[Jacobs Technology, Inc.]" userId="540a3c2b-b1ab-4f28-a3d4-273661ce6eb6" providerId="ADAL" clId="{3A79E150-25E1-449C-8E6B-B2FBC6D6957F}" dt="2022-07-22T20:25:17.973" v="144" actId="20577"/>
          <ac:spMkLst>
            <pc:docMk/>
            <pc:sldMk cId="3959614524" sldId="327"/>
            <ac:spMk id="4" creationId="{A2B20B91-2E78-4710-9BC1-483EEA1B3BDB}"/>
          </ac:spMkLst>
        </pc:spChg>
        <pc:spChg chg="add mod ord">
          <ac:chgData name="DEIGHTON, KEVIN D. (JSC-GA)[Jacobs Technology, Inc.]" userId="540a3c2b-b1ab-4f28-a3d4-273661ce6eb6" providerId="ADAL" clId="{3A79E150-25E1-449C-8E6B-B2FBC6D6957F}" dt="2022-07-22T20:35:27.260" v="390" actId="20577"/>
          <ac:spMkLst>
            <pc:docMk/>
            <pc:sldMk cId="3959614524" sldId="327"/>
            <ac:spMk id="5" creationId="{69B39CAE-FBBE-434D-94CC-CCFC222E7893}"/>
          </ac:spMkLst>
        </pc:spChg>
      </pc:sldChg>
    </pc:docChg>
  </pc:docChgLst>
  <pc:docChgLst>
    <pc:chgData name="DEIGHTON, KEVIN {he, him} (JSC-XI5)[Jacobs Technology, Inc.]" userId="540a3c2b-b1ab-4f28-a3d4-273661ce6eb6" providerId="ADAL" clId="{D3283035-BDE6-45A8-913E-FE9F02F18E1F}"/>
    <pc:docChg chg="undo custSel addSld delSld modSld modSection">
      <pc:chgData name="DEIGHTON, KEVIN {he, him} (JSC-XI5)[Jacobs Technology, Inc.]" userId="540a3c2b-b1ab-4f28-a3d4-273661ce6eb6" providerId="ADAL" clId="{D3283035-BDE6-45A8-913E-FE9F02F18E1F}" dt="2023-11-14T21:25:35.478" v="14" actId="47"/>
      <pc:docMkLst>
        <pc:docMk/>
      </pc:docMkLst>
      <pc:sldChg chg="del">
        <pc:chgData name="DEIGHTON, KEVIN {he, him} (JSC-XI5)[Jacobs Technology, Inc.]" userId="540a3c2b-b1ab-4f28-a3d4-273661ce6eb6" providerId="ADAL" clId="{D3283035-BDE6-45A8-913E-FE9F02F18E1F}" dt="2023-11-14T21:24:35.939" v="0" actId="47"/>
        <pc:sldMkLst>
          <pc:docMk/>
          <pc:sldMk cId="1673656891" sldId="327"/>
        </pc:sldMkLst>
      </pc:sldChg>
      <pc:sldChg chg="del">
        <pc:chgData name="DEIGHTON, KEVIN {he, him} (JSC-XI5)[Jacobs Technology, Inc.]" userId="540a3c2b-b1ab-4f28-a3d4-273661ce6eb6" providerId="ADAL" clId="{D3283035-BDE6-45A8-913E-FE9F02F18E1F}" dt="2023-11-14T21:24:37.704" v="1" actId="47"/>
        <pc:sldMkLst>
          <pc:docMk/>
          <pc:sldMk cId="2564561034" sldId="328"/>
        </pc:sldMkLst>
      </pc:sldChg>
      <pc:sldChg chg="del">
        <pc:chgData name="DEIGHTON, KEVIN {he, him} (JSC-XI5)[Jacobs Technology, Inc.]" userId="540a3c2b-b1ab-4f28-a3d4-273661ce6eb6" providerId="ADAL" clId="{D3283035-BDE6-45A8-913E-FE9F02F18E1F}" dt="2023-11-14T21:25:02.615" v="10" actId="47"/>
        <pc:sldMkLst>
          <pc:docMk/>
          <pc:sldMk cId="505402252" sldId="330"/>
        </pc:sldMkLst>
      </pc:sldChg>
      <pc:sldChg chg="del">
        <pc:chgData name="DEIGHTON, KEVIN {he, him} (JSC-XI5)[Jacobs Technology, Inc.]" userId="540a3c2b-b1ab-4f28-a3d4-273661ce6eb6" providerId="ADAL" clId="{D3283035-BDE6-45A8-913E-FE9F02F18E1F}" dt="2023-11-14T21:25:35.478" v="14" actId="47"/>
        <pc:sldMkLst>
          <pc:docMk/>
          <pc:sldMk cId="2166359124" sldId="331"/>
        </pc:sldMkLst>
      </pc:sldChg>
      <pc:sldChg chg="addSp delSp modSp new mod modClrScheme chgLayout">
        <pc:chgData name="DEIGHTON, KEVIN {he, him} (JSC-XI5)[Jacobs Technology, Inc.]" userId="540a3c2b-b1ab-4f28-a3d4-273661ce6eb6" providerId="ADAL" clId="{D3283035-BDE6-45A8-913E-FE9F02F18E1F}" dt="2023-11-14T21:25:00.444" v="9" actId="20577"/>
        <pc:sldMkLst>
          <pc:docMk/>
          <pc:sldMk cId="1283216123" sldId="333"/>
        </pc:sldMkLst>
        <pc:spChg chg="mod ord">
          <ac:chgData name="DEIGHTON, KEVIN {he, him} (JSC-XI5)[Jacobs Technology, Inc.]" userId="540a3c2b-b1ab-4f28-a3d4-273661ce6eb6" providerId="ADAL" clId="{D3283035-BDE6-45A8-913E-FE9F02F18E1F}" dt="2023-11-14T21:24:51.881" v="4" actId="700"/>
          <ac:spMkLst>
            <pc:docMk/>
            <pc:sldMk cId="1283216123" sldId="333"/>
            <ac:spMk id="2" creationId="{8C5BD2FB-496B-611F-3C09-F79F30C9BA6F}"/>
          </ac:spMkLst>
        </pc:spChg>
        <pc:spChg chg="mod ord">
          <ac:chgData name="DEIGHTON, KEVIN {he, him} (JSC-XI5)[Jacobs Technology, Inc.]" userId="540a3c2b-b1ab-4f28-a3d4-273661ce6eb6" providerId="ADAL" clId="{D3283035-BDE6-45A8-913E-FE9F02F18E1F}" dt="2023-11-14T21:24:51.881" v="4" actId="700"/>
          <ac:spMkLst>
            <pc:docMk/>
            <pc:sldMk cId="1283216123" sldId="333"/>
            <ac:spMk id="3" creationId="{BD6F9E23-D50C-1FFB-2493-0454CE1FE226}"/>
          </ac:spMkLst>
        </pc:spChg>
        <pc:spChg chg="add mod ord">
          <ac:chgData name="DEIGHTON, KEVIN {he, him} (JSC-XI5)[Jacobs Technology, Inc.]" userId="540a3c2b-b1ab-4f28-a3d4-273661ce6eb6" providerId="ADAL" clId="{D3283035-BDE6-45A8-913E-FE9F02F18E1F}" dt="2023-11-14T21:25:00.444" v="9" actId="20577"/>
          <ac:spMkLst>
            <pc:docMk/>
            <pc:sldMk cId="1283216123" sldId="333"/>
            <ac:spMk id="4" creationId="{E27363B8-E231-1939-23BD-A0AC70EC8BD3}"/>
          </ac:spMkLst>
        </pc:spChg>
        <pc:spChg chg="add del">
          <ac:chgData name="DEIGHTON, KEVIN {he, him} (JSC-XI5)[Jacobs Technology, Inc.]" userId="540a3c2b-b1ab-4f28-a3d4-273661ce6eb6" providerId="ADAL" clId="{D3283035-BDE6-45A8-913E-FE9F02F18E1F}" dt="2023-11-14T21:24:57.628" v="6" actId="22"/>
          <ac:spMkLst>
            <pc:docMk/>
            <pc:sldMk cId="1283216123" sldId="333"/>
            <ac:spMk id="6" creationId="{C40E6FAA-F9A6-2692-BADF-05606107FF08}"/>
          </ac:spMkLst>
        </pc:spChg>
      </pc:sldChg>
      <pc:sldChg chg="modSp add mod">
        <pc:chgData name="DEIGHTON, KEVIN {he, him} (JSC-XI5)[Jacobs Technology, Inc.]" userId="540a3c2b-b1ab-4f28-a3d4-273661ce6eb6" providerId="ADAL" clId="{D3283035-BDE6-45A8-913E-FE9F02F18E1F}" dt="2023-11-14T21:25:33.977" v="13"/>
        <pc:sldMkLst>
          <pc:docMk/>
          <pc:sldMk cId="652772699" sldId="334"/>
        </pc:sldMkLst>
        <pc:spChg chg="mod">
          <ac:chgData name="DEIGHTON, KEVIN {he, him} (JSC-XI5)[Jacobs Technology, Inc.]" userId="540a3c2b-b1ab-4f28-a3d4-273661ce6eb6" providerId="ADAL" clId="{D3283035-BDE6-45A8-913E-FE9F02F18E1F}" dt="2023-11-14T21:25:33.977" v="13"/>
          <ac:spMkLst>
            <pc:docMk/>
            <pc:sldMk cId="652772699" sldId="334"/>
            <ac:spMk id="2" creationId="{8C5BD2FB-496B-611F-3C09-F79F30C9BA6F}"/>
          </ac:spMkLst>
        </pc:spChg>
        <pc:spChg chg="mod">
          <ac:chgData name="DEIGHTON, KEVIN {he, him} (JSC-XI5)[Jacobs Technology, Inc.]" userId="540a3c2b-b1ab-4f28-a3d4-273661ce6eb6" providerId="ADAL" clId="{D3283035-BDE6-45A8-913E-FE9F02F18E1F}" dt="2023-11-14T21:25:29.090" v="12"/>
          <ac:spMkLst>
            <pc:docMk/>
            <pc:sldMk cId="652772699" sldId="334"/>
            <ac:spMk id="4" creationId="{E27363B8-E231-1939-23BD-A0AC70EC8BD3}"/>
          </ac:spMkLst>
        </pc:spChg>
      </pc:sldChg>
    </pc:docChg>
  </pc:docChgLst>
  <pc:docChgLst>
    <pc:chgData name="DEIGHTON, KEVIN D. (JSC-XI5)[Jacobs Technology, Inc.]" userId="540a3c2b-b1ab-4f28-a3d4-273661ce6eb6" providerId="ADAL" clId="{4EFD52C5-069C-444C-A786-DD3556500338}"/>
    <pc:docChg chg="modMainMaster">
      <pc:chgData name="DEIGHTON, KEVIN D. (JSC-XI5)[Jacobs Technology, Inc.]" userId="540a3c2b-b1ab-4f28-a3d4-273661ce6eb6" providerId="ADAL" clId="{4EFD52C5-069C-444C-A786-DD3556500338}" dt="2022-11-07T21:46:05.162" v="0" actId="3064"/>
      <pc:docMkLst>
        <pc:docMk/>
      </pc:docMkLst>
      <pc:sldMasterChg chg="modSldLayout">
        <pc:chgData name="DEIGHTON, KEVIN D. (JSC-XI5)[Jacobs Technology, Inc.]" userId="540a3c2b-b1ab-4f28-a3d4-273661ce6eb6" providerId="ADAL" clId="{4EFD52C5-069C-444C-A786-DD3556500338}" dt="2022-11-07T21:46:05.162" v="0" actId="3064"/>
        <pc:sldMasterMkLst>
          <pc:docMk/>
          <pc:sldMasterMk cId="2915633404" sldId="2147483698"/>
        </pc:sldMasterMkLst>
        <pc:sldLayoutChg chg="modSp mod">
          <pc:chgData name="DEIGHTON, KEVIN D. (JSC-XI5)[Jacobs Technology, Inc.]" userId="540a3c2b-b1ab-4f28-a3d4-273661ce6eb6" providerId="ADAL" clId="{4EFD52C5-069C-444C-A786-DD3556500338}" dt="2022-11-07T21:46:05.162" v="0" actId="3064"/>
          <pc:sldLayoutMkLst>
            <pc:docMk/>
            <pc:sldMasterMk cId="2915633404" sldId="2147483698"/>
            <pc:sldLayoutMk cId="368268071" sldId="2147483700"/>
          </pc:sldLayoutMkLst>
          <pc:spChg chg="mod">
            <ac:chgData name="DEIGHTON, KEVIN D. (JSC-XI5)[Jacobs Technology, Inc.]" userId="540a3c2b-b1ab-4f28-a3d4-273661ce6eb6" providerId="ADAL" clId="{4EFD52C5-069C-444C-A786-DD3556500338}" dt="2022-11-07T21:46:05.162" v="0" actId="3064"/>
            <ac:spMkLst>
              <pc:docMk/>
              <pc:sldMasterMk cId="2915633404" sldId="2147483698"/>
              <pc:sldLayoutMk cId="368268071" sldId="2147483700"/>
              <ac:spMk id="3" creationId="{00000000-0000-0000-0000-000000000000}"/>
            </ac:spMkLst>
          </pc:spChg>
        </pc:sldLayoutChg>
      </pc:sldMasterChg>
    </pc:docChg>
  </pc:docChgLst>
  <pc:docChgLst>
    <pc:chgData name="DEIGHTON, KEVIN D. (JSC-XI5)[Jacobs Technology, Inc.]" userId="540a3c2b-b1ab-4f28-a3d4-273661ce6eb6" providerId="ADAL" clId="{A4049599-1C73-4491-BFC4-6BE05C8ABD0B}"/>
    <pc:docChg chg="undo custSel modSld">
      <pc:chgData name="DEIGHTON, KEVIN D. (JSC-XI5)[Jacobs Technology, Inc.]" userId="540a3c2b-b1ab-4f28-a3d4-273661ce6eb6" providerId="ADAL" clId="{A4049599-1C73-4491-BFC4-6BE05C8ABD0B}" dt="2022-08-09T17:14:34.884" v="146" actId="20577"/>
      <pc:docMkLst>
        <pc:docMk/>
      </pc:docMkLst>
      <pc:sldChg chg="modSp mod">
        <pc:chgData name="DEIGHTON, KEVIN D. (JSC-XI5)[Jacobs Technology, Inc.]" userId="540a3c2b-b1ab-4f28-a3d4-273661ce6eb6" providerId="ADAL" clId="{A4049599-1C73-4491-BFC4-6BE05C8ABD0B}" dt="2022-08-09T17:14:34.884" v="146" actId="20577"/>
        <pc:sldMkLst>
          <pc:docMk/>
          <pc:sldMk cId="2056146461" sldId="256"/>
        </pc:sldMkLst>
        <pc:spChg chg="mod">
          <ac:chgData name="DEIGHTON, KEVIN D. (JSC-XI5)[Jacobs Technology, Inc.]" userId="540a3c2b-b1ab-4f28-a3d4-273661ce6eb6" providerId="ADAL" clId="{A4049599-1C73-4491-BFC4-6BE05C8ABD0B}" dt="2022-08-08T22:26:24.187" v="11" actId="20577"/>
          <ac:spMkLst>
            <pc:docMk/>
            <pc:sldMk cId="2056146461" sldId="256"/>
            <ac:spMk id="2" creationId="{BE7A6106-8F54-432A-BB9E-F2A23A70A0EE}"/>
          </ac:spMkLst>
        </pc:spChg>
        <pc:spChg chg="mod">
          <ac:chgData name="DEIGHTON, KEVIN D. (JSC-XI5)[Jacobs Technology, Inc.]" userId="540a3c2b-b1ab-4f28-a3d4-273661ce6eb6" providerId="ADAL" clId="{A4049599-1C73-4491-BFC4-6BE05C8ABD0B}" dt="2022-08-09T17:14:34.884" v="146" actId="20577"/>
          <ac:spMkLst>
            <pc:docMk/>
            <pc:sldMk cId="2056146461" sldId="256"/>
            <ac:spMk id="3" creationId="{3D14B843-B67B-40DF-A570-6242F796D615}"/>
          </ac:spMkLst>
        </pc:spChg>
      </pc:sldChg>
      <pc:sldChg chg="modSp mod">
        <pc:chgData name="DEIGHTON, KEVIN D. (JSC-XI5)[Jacobs Technology, Inc.]" userId="540a3c2b-b1ab-4f28-a3d4-273661ce6eb6" providerId="ADAL" clId="{A4049599-1C73-4491-BFC4-6BE05C8ABD0B}" dt="2022-08-08T22:26:55.107" v="52" actId="20577"/>
        <pc:sldMkLst>
          <pc:docMk/>
          <pc:sldMk cId="3726256001" sldId="286"/>
        </pc:sldMkLst>
        <pc:spChg chg="mod">
          <ac:chgData name="DEIGHTON, KEVIN D. (JSC-XI5)[Jacobs Technology, Inc.]" userId="540a3c2b-b1ab-4f28-a3d4-273661ce6eb6" providerId="ADAL" clId="{A4049599-1C73-4491-BFC4-6BE05C8ABD0B}" dt="2022-08-08T22:26:55.107" v="52" actId="20577"/>
          <ac:spMkLst>
            <pc:docMk/>
            <pc:sldMk cId="3726256001" sldId="286"/>
            <ac:spMk id="2" creationId="{D05FFFCE-6BF4-426F-A614-E2C9A143CB49}"/>
          </ac:spMkLst>
        </pc:spChg>
      </pc:sldChg>
      <pc:sldChg chg="modSp mod">
        <pc:chgData name="DEIGHTON, KEVIN D. (JSC-XI5)[Jacobs Technology, Inc.]" userId="540a3c2b-b1ab-4f28-a3d4-273661ce6eb6" providerId="ADAL" clId="{A4049599-1C73-4491-BFC4-6BE05C8ABD0B}" dt="2022-08-08T22:27:04.219" v="62" actId="20577"/>
        <pc:sldMkLst>
          <pc:docMk/>
          <pc:sldMk cId="293621034" sldId="291"/>
        </pc:sldMkLst>
        <pc:spChg chg="mod">
          <ac:chgData name="DEIGHTON, KEVIN D. (JSC-XI5)[Jacobs Technology, Inc.]" userId="540a3c2b-b1ab-4f28-a3d4-273661ce6eb6" providerId="ADAL" clId="{A4049599-1C73-4491-BFC4-6BE05C8ABD0B}" dt="2022-08-08T22:27:04.219" v="62" actId="20577"/>
          <ac:spMkLst>
            <pc:docMk/>
            <pc:sldMk cId="293621034" sldId="291"/>
            <ac:spMk id="2" creationId="{D05FFFCE-6BF4-426F-A614-E2C9A143CB49}"/>
          </ac:spMkLst>
        </pc:spChg>
      </pc:sldChg>
      <pc:sldChg chg="addSp delSp modSp mod">
        <pc:chgData name="DEIGHTON, KEVIN D. (JSC-XI5)[Jacobs Technology, Inc.]" userId="540a3c2b-b1ab-4f28-a3d4-273661ce6eb6" providerId="ADAL" clId="{A4049599-1C73-4491-BFC4-6BE05C8ABD0B}" dt="2022-08-08T22:39:47.664" v="144" actId="207"/>
        <pc:sldMkLst>
          <pc:docMk/>
          <pc:sldMk cId="7052225" sldId="319"/>
        </pc:sldMkLst>
        <pc:spChg chg="mod">
          <ac:chgData name="DEIGHTON, KEVIN D. (JSC-XI5)[Jacobs Technology, Inc.]" userId="540a3c2b-b1ab-4f28-a3d4-273661ce6eb6" providerId="ADAL" clId="{A4049599-1C73-4491-BFC4-6BE05C8ABD0B}" dt="2022-08-08T22:26:38.039" v="29" actId="20577"/>
          <ac:spMkLst>
            <pc:docMk/>
            <pc:sldMk cId="7052225" sldId="319"/>
            <ac:spMk id="2" creationId="{361FC1DE-D66F-49F9-BA7D-AB70CB1B5F12}"/>
          </ac:spMkLst>
        </pc:spChg>
        <pc:spChg chg="mod">
          <ac:chgData name="DEIGHTON, KEVIN D. (JSC-XI5)[Jacobs Technology, Inc.]" userId="540a3c2b-b1ab-4f28-a3d4-273661ce6eb6" providerId="ADAL" clId="{A4049599-1C73-4491-BFC4-6BE05C8ABD0B}" dt="2022-08-08T22:28:00.319" v="65" actId="1076"/>
          <ac:spMkLst>
            <pc:docMk/>
            <pc:sldMk cId="7052225" sldId="319"/>
            <ac:spMk id="3" creationId="{AB8A7409-D00F-4039-9EA5-23D0B4445F85}"/>
          </ac:spMkLst>
        </pc:spChg>
        <pc:spChg chg="del">
          <ac:chgData name="DEIGHTON, KEVIN D. (JSC-XI5)[Jacobs Technology, Inc.]" userId="540a3c2b-b1ab-4f28-a3d4-273661ce6eb6" providerId="ADAL" clId="{A4049599-1C73-4491-BFC4-6BE05C8ABD0B}" dt="2022-08-08T22:26:42.158" v="30" actId="478"/>
          <ac:spMkLst>
            <pc:docMk/>
            <pc:sldMk cId="7052225" sldId="319"/>
            <ac:spMk id="16" creationId="{BAC6797B-847A-464A-A160-04D36A6E5D76}"/>
          </ac:spMkLst>
        </pc:spChg>
        <pc:spChg chg="del">
          <ac:chgData name="DEIGHTON, KEVIN D. (JSC-XI5)[Jacobs Technology, Inc.]" userId="540a3c2b-b1ab-4f28-a3d4-273661ce6eb6" providerId="ADAL" clId="{A4049599-1C73-4491-BFC4-6BE05C8ABD0B}" dt="2022-08-08T22:26:42.158" v="30" actId="478"/>
          <ac:spMkLst>
            <pc:docMk/>
            <pc:sldMk cId="7052225" sldId="319"/>
            <ac:spMk id="17" creationId="{F6AD88D1-F10E-4F01-AA57-CD4B34707124}"/>
          </ac:spMkLst>
        </pc:spChg>
        <pc:spChg chg="del">
          <ac:chgData name="DEIGHTON, KEVIN D. (JSC-XI5)[Jacobs Technology, Inc.]" userId="540a3c2b-b1ab-4f28-a3d4-273661ce6eb6" providerId="ADAL" clId="{A4049599-1C73-4491-BFC4-6BE05C8ABD0B}" dt="2022-08-08T22:26:42.158" v="30" actId="478"/>
          <ac:spMkLst>
            <pc:docMk/>
            <pc:sldMk cId="7052225" sldId="319"/>
            <ac:spMk id="18" creationId="{BC4B581B-77B2-4470-8A2E-3A187F4A7D60}"/>
          </ac:spMkLst>
        </pc:spChg>
        <pc:spChg chg="add mod">
          <ac:chgData name="DEIGHTON, KEVIN D. (JSC-XI5)[Jacobs Technology, Inc.]" userId="540a3c2b-b1ab-4f28-a3d4-273661ce6eb6" providerId="ADAL" clId="{A4049599-1C73-4491-BFC4-6BE05C8ABD0B}" dt="2022-08-08T22:32:44.104" v="129" actId="20577"/>
          <ac:spMkLst>
            <pc:docMk/>
            <pc:sldMk cId="7052225" sldId="319"/>
            <ac:spMk id="19" creationId="{6FBCFF35-A18E-4488-B0F9-62E2407B0C40}"/>
          </ac:spMkLst>
        </pc:spChg>
        <pc:spChg chg="add mod">
          <ac:chgData name="DEIGHTON, KEVIN D. (JSC-XI5)[Jacobs Technology, Inc.]" userId="540a3c2b-b1ab-4f28-a3d4-273661ce6eb6" providerId="ADAL" clId="{A4049599-1C73-4491-BFC4-6BE05C8ABD0B}" dt="2022-08-08T22:31:54.058" v="110" actId="20577"/>
          <ac:spMkLst>
            <pc:docMk/>
            <pc:sldMk cId="7052225" sldId="319"/>
            <ac:spMk id="20" creationId="{4AA97879-FFB3-4052-8B01-E22B14D30890}"/>
          </ac:spMkLst>
        </pc:spChg>
        <pc:spChg chg="add mod">
          <ac:chgData name="DEIGHTON, KEVIN D. (JSC-XI5)[Jacobs Technology, Inc.]" userId="540a3c2b-b1ab-4f28-a3d4-273661ce6eb6" providerId="ADAL" clId="{A4049599-1C73-4491-BFC4-6BE05C8ABD0B}" dt="2022-08-08T22:28:13.234" v="69" actId="1076"/>
          <ac:spMkLst>
            <pc:docMk/>
            <pc:sldMk cId="7052225" sldId="319"/>
            <ac:spMk id="21" creationId="{1391F984-3B89-4E3F-930A-FDE216348F95}"/>
          </ac:spMkLst>
        </pc:spChg>
        <pc:spChg chg="del">
          <ac:chgData name="DEIGHTON, KEVIN D. (JSC-XI5)[Jacobs Technology, Inc.]" userId="540a3c2b-b1ab-4f28-a3d4-273661ce6eb6" providerId="ADAL" clId="{A4049599-1C73-4491-BFC4-6BE05C8ABD0B}" dt="2022-08-08T22:26:42.158" v="30" actId="478"/>
          <ac:spMkLst>
            <pc:docMk/>
            <pc:sldMk cId="7052225" sldId="319"/>
            <ac:spMk id="22" creationId="{1F7A5A6B-BD36-479C-B0AF-D25C1E98E166}"/>
          </ac:spMkLst>
        </pc:spChg>
        <pc:spChg chg="del">
          <ac:chgData name="DEIGHTON, KEVIN D. (JSC-XI5)[Jacobs Technology, Inc.]" userId="540a3c2b-b1ab-4f28-a3d4-273661ce6eb6" providerId="ADAL" clId="{A4049599-1C73-4491-BFC4-6BE05C8ABD0B}" dt="2022-08-08T22:26:42.158" v="30" actId="478"/>
          <ac:spMkLst>
            <pc:docMk/>
            <pc:sldMk cId="7052225" sldId="319"/>
            <ac:spMk id="24" creationId="{670F76D2-34C0-4645-92F0-BFDDB56E226C}"/>
          </ac:spMkLst>
        </pc:spChg>
        <pc:spChg chg="del">
          <ac:chgData name="DEIGHTON, KEVIN D. (JSC-XI5)[Jacobs Technology, Inc.]" userId="540a3c2b-b1ab-4f28-a3d4-273661ce6eb6" providerId="ADAL" clId="{A4049599-1C73-4491-BFC4-6BE05C8ABD0B}" dt="2022-08-08T22:26:42.158" v="30" actId="478"/>
          <ac:spMkLst>
            <pc:docMk/>
            <pc:sldMk cId="7052225" sldId="319"/>
            <ac:spMk id="25" creationId="{BD839D6D-CC2E-43BF-9E9E-F83F1F121AA8}"/>
          </ac:spMkLst>
        </pc:spChg>
        <pc:spChg chg="add mod">
          <ac:chgData name="DEIGHTON, KEVIN D. (JSC-XI5)[Jacobs Technology, Inc.]" userId="540a3c2b-b1ab-4f28-a3d4-273661ce6eb6" providerId="ADAL" clId="{A4049599-1C73-4491-BFC4-6BE05C8ABD0B}" dt="2022-08-08T22:31:41.350" v="102"/>
          <ac:spMkLst>
            <pc:docMk/>
            <pc:sldMk cId="7052225" sldId="319"/>
            <ac:spMk id="29" creationId="{96D9E984-990E-4628-8323-14DCCF0E8137}"/>
          </ac:spMkLst>
        </pc:spChg>
        <pc:spChg chg="add mod">
          <ac:chgData name="DEIGHTON, KEVIN D. (JSC-XI5)[Jacobs Technology, Inc.]" userId="540a3c2b-b1ab-4f28-a3d4-273661ce6eb6" providerId="ADAL" clId="{A4049599-1C73-4491-BFC4-6BE05C8ABD0B}" dt="2022-08-08T22:33:02.163" v="135" actId="20577"/>
          <ac:spMkLst>
            <pc:docMk/>
            <pc:sldMk cId="7052225" sldId="319"/>
            <ac:spMk id="30" creationId="{18C17CD5-1816-45D2-9D61-AF6282EFFB67}"/>
          </ac:spMkLst>
        </pc:spChg>
        <pc:spChg chg="add mod">
          <ac:chgData name="DEIGHTON, KEVIN D. (JSC-XI5)[Jacobs Technology, Inc.]" userId="540a3c2b-b1ab-4f28-a3d4-273661ce6eb6" providerId="ADAL" clId="{A4049599-1C73-4491-BFC4-6BE05C8ABD0B}" dt="2022-08-08T22:28:13.234" v="69" actId="1076"/>
          <ac:spMkLst>
            <pc:docMk/>
            <pc:sldMk cId="7052225" sldId="319"/>
            <ac:spMk id="31" creationId="{E0A9038A-14A4-42C7-9722-CCCB6FCC7E19}"/>
          </ac:spMkLst>
        </pc:spChg>
        <pc:spChg chg="add mod">
          <ac:chgData name="DEIGHTON, KEVIN D. (JSC-XI5)[Jacobs Technology, Inc.]" userId="540a3c2b-b1ab-4f28-a3d4-273661ce6eb6" providerId="ADAL" clId="{A4049599-1C73-4491-BFC4-6BE05C8ABD0B}" dt="2022-08-08T22:28:13.234" v="69" actId="1076"/>
          <ac:spMkLst>
            <pc:docMk/>
            <pc:sldMk cId="7052225" sldId="319"/>
            <ac:spMk id="32" creationId="{2EF13BCD-D1BE-4738-86F6-E1F5448B8863}"/>
          </ac:spMkLst>
        </pc:spChg>
        <pc:spChg chg="add del">
          <ac:chgData name="DEIGHTON, KEVIN D. (JSC-XI5)[Jacobs Technology, Inc.]" userId="540a3c2b-b1ab-4f28-a3d4-273661ce6eb6" providerId="ADAL" clId="{A4049599-1C73-4491-BFC4-6BE05C8ABD0B}" dt="2022-08-08T22:32:05.462" v="117" actId="478"/>
          <ac:spMkLst>
            <pc:docMk/>
            <pc:sldMk cId="7052225" sldId="319"/>
            <ac:spMk id="33" creationId="{62B250E7-1477-4D20-AC51-6EB6C959C4F2}"/>
          </ac:spMkLst>
        </pc:spChg>
        <pc:graphicFrameChg chg="add mod modGraphic">
          <ac:chgData name="DEIGHTON, KEVIN D. (JSC-XI5)[Jacobs Technology, Inc.]" userId="540a3c2b-b1ab-4f28-a3d4-273661ce6eb6" providerId="ADAL" clId="{A4049599-1C73-4491-BFC4-6BE05C8ABD0B}" dt="2022-08-08T22:39:47.664" v="144" actId="207"/>
          <ac:graphicFrameMkLst>
            <pc:docMk/>
            <pc:sldMk cId="7052225" sldId="319"/>
            <ac:graphicFrameMk id="26" creationId="{1569581C-C687-4864-8581-9FAC855732FA}"/>
          </ac:graphicFrameMkLst>
        </pc:graphicFrameChg>
        <pc:picChg chg="del">
          <ac:chgData name="DEIGHTON, KEVIN D. (JSC-XI5)[Jacobs Technology, Inc.]" userId="540a3c2b-b1ab-4f28-a3d4-273661ce6eb6" providerId="ADAL" clId="{A4049599-1C73-4491-BFC4-6BE05C8ABD0B}" dt="2022-08-08T22:26:42.158" v="30" actId="478"/>
          <ac:picMkLst>
            <pc:docMk/>
            <pc:sldMk cId="7052225" sldId="319"/>
            <ac:picMk id="8" creationId="{94DB4684-CDCE-47D1-8DCE-44034F7A1C16}"/>
          </ac:picMkLst>
        </pc:picChg>
        <pc:picChg chg="del">
          <ac:chgData name="DEIGHTON, KEVIN D. (JSC-XI5)[Jacobs Technology, Inc.]" userId="540a3c2b-b1ab-4f28-a3d4-273661ce6eb6" providerId="ADAL" clId="{A4049599-1C73-4491-BFC4-6BE05C8ABD0B}" dt="2022-08-08T22:26:42.158" v="30" actId="478"/>
          <ac:picMkLst>
            <pc:docMk/>
            <pc:sldMk cId="7052225" sldId="319"/>
            <ac:picMk id="9" creationId="{ECC2D63F-8D12-4B79-AB37-EE2B557F7C88}"/>
          </ac:picMkLst>
        </pc:picChg>
        <pc:picChg chg="del">
          <ac:chgData name="DEIGHTON, KEVIN D. (JSC-XI5)[Jacobs Technology, Inc.]" userId="540a3c2b-b1ab-4f28-a3d4-273661ce6eb6" providerId="ADAL" clId="{A4049599-1C73-4491-BFC4-6BE05C8ABD0B}" dt="2022-08-08T22:26:42.158" v="30" actId="478"/>
          <ac:picMkLst>
            <pc:docMk/>
            <pc:sldMk cId="7052225" sldId="319"/>
            <ac:picMk id="10" creationId="{790BD5B7-591F-4309-870C-67DC7BB2B44C}"/>
          </ac:picMkLst>
        </pc:picChg>
        <pc:picChg chg="mod">
          <ac:chgData name="DEIGHTON, KEVIN D. (JSC-XI5)[Jacobs Technology, Inc.]" userId="540a3c2b-b1ab-4f28-a3d4-273661ce6eb6" providerId="ADAL" clId="{A4049599-1C73-4491-BFC4-6BE05C8ABD0B}" dt="2022-08-08T22:31:46.048" v="105" actId="1076"/>
          <ac:picMkLst>
            <pc:docMk/>
            <pc:sldMk cId="7052225" sldId="319"/>
            <ac:picMk id="27" creationId="{BFCDB806-6FB9-4428-B166-26FBFD3969D5}"/>
          </ac:picMkLst>
        </pc:picChg>
      </pc:sldChg>
    </pc:docChg>
  </pc:docChgLst>
  <pc:docChgLst>
    <pc:chgData name="DEIGHTON, KEVIN {he, him} (JSC-XI5)[Jacobs Technology, Inc.]" userId="540a3c2b-b1ab-4f28-a3d4-273661ce6eb6" providerId="ADAL" clId="{F4F846CD-5DFF-4008-9914-6A15A97E8467}"/>
    <pc:docChg chg="undo custSel addSld delSld modSld modMainMaster modSection">
      <pc:chgData name="DEIGHTON, KEVIN {he, him} (JSC-XI5)[Jacobs Technology, Inc.]" userId="540a3c2b-b1ab-4f28-a3d4-273661ce6eb6" providerId="ADAL" clId="{F4F846CD-5DFF-4008-9914-6A15A97E8467}" dt="2023-08-14T22:57:44.727" v="3057" actId="6549"/>
      <pc:docMkLst>
        <pc:docMk/>
      </pc:docMkLst>
      <pc:sldChg chg="delSp modSp mod">
        <pc:chgData name="DEIGHTON, KEVIN {he, him} (JSC-XI5)[Jacobs Technology, Inc.]" userId="540a3c2b-b1ab-4f28-a3d4-273661ce6eb6" providerId="ADAL" clId="{F4F846CD-5DFF-4008-9914-6A15A97E8467}" dt="2023-08-14T20:53:31.089" v="197" actId="20577"/>
        <pc:sldMkLst>
          <pc:docMk/>
          <pc:sldMk cId="2056146461" sldId="256"/>
        </pc:sldMkLst>
        <pc:spChg chg="mod">
          <ac:chgData name="DEIGHTON, KEVIN {he, him} (JSC-XI5)[Jacobs Technology, Inc.]" userId="540a3c2b-b1ab-4f28-a3d4-273661ce6eb6" providerId="ADAL" clId="{F4F846CD-5DFF-4008-9914-6A15A97E8467}" dt="2023-08-14T19:36:59.846" v="16" actId="5793"/>
          <ac:spMkLst>
            <pc:docMk/>
            <pc:sldMk cId="2056146461" sldId="256"/>
            <ac:spMk id="2" creationId="{BE7A6106-8F54-432A-BB9E-F2A23A70A0EE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0:53:31.089" v="197" actId="20577"/>
          <ac:spMkLst>
            <pc:docMk/>
            <pc:sldMk cId="2056146461" sldId="256"/>
            <ac:spMk id="3" creationId="{3D14B843-B67B-40DF-A570-6242F796D615}"/>
          </ac:spMkLst>
        </pc:spChg>
        <pc:spChg chg="del">
          <ac:chgData name="DEIGHTON, KEVIN {he, him} (JSC-XI5)[Jacobs Technology, Inc.]" userId="540a3c2b-b1ab-4f28-a3d4-273661ce6eb6" providerId="ADAL" clId="{F4F846CD-5DFF-4008-9914-6A15A97E8467}" dt="2023-08-14T19:35:14.736" v="0" actId="478"/>
          <ac:spMkLst>
            <pc:docMk/>
            <pc:sldMk cId="2056146461" sldId="256"/>
            <ac:spMk id="4" creationId="{8BBB2359-1439-E5E4-039C-C6677CE5D2F3}"/>
          </ac:spMkLst>
        </pc:spChg>
      </pc:sldChg>
      <pc:sldChg chg="del">
        <pc:chgData name="DEIGHTON, KEVIN {he, him} (JSC-XI5)[Jacobs Technology, Inc.]" userId="540a3c2b-b1ab-4f28-a3d4-273661ce6eb6" providerId="ADAL" clId="{F4F846CD-5DFF-4008-9914-6A15A97E8467}" dt="2023-08-14T22:31:54.169" v="2295" actId="47"/>
        <pc:sldMkLst>
          <pc:docMk/>
          <pc:sldMk cId="1532756456" sldId="271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0:57:24.278" v="446" actId="47"/>
        <pc:sldMkLst>
          <pc:docMk/>
          <pc:sldMk cId="1178791259" sldId="276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1:03:37.979" v="794" actId="47"/>
        <pc:sldMkLst>
          <pc:docMk/>
          <pc:sldMk cId="1732287451" sldId="278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1:03:28.777" v="793" actId="47"/>
        <pc:sldMkLst>
          <pc:docMk/>
          <pc:sldMk cId="1608403733" sldId="283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1:03:37.979" v="794" actId="47"/>
        <pc:sldMkLst>
          <pc:docMk/>
          <pc:sldMk cId="2782105441" sldId="284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1:03:37.979" v="794" actId="47"/>
        <pc:sldMkLst>
          <pc:docMk/>
          <pc:sldMk cId="1007963234" sldId="285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31:54.169" v="2295" actId="47"/>
        <pc:sldMkLst>
          <pc:docMk/>
          <pc:sldMk cId="1642930669" sldId="287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31:38.951" v="2294" actId="47"/>
        <pc:sldMkLst>
          <pc:docMk/>
          <pc:sldMk cId="1501485068" sldId="288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19:42:03.903" v="17" actId="47"/>
        <pc:sldMkLst>
          <pc:docMk/>
          <pc:sldMk cId="3333602094" sldId="289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1:03:27.386" v="792" actId="47"/>
        <pc:sldMkLst>
          <pc:docMk/>
          <pc:sldMk cId="2130528434" sldId="290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31:54.169" v="2295" actId="47"/>
        <pc:sldMkLst>
          <pc:docMk/>
          <pc:sldMk cId="534055912" sldId="291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31:54.169" v="2295" actId="47"/>
        <pc:sldMkLst>
          <pc:docMk/>
          <pc:sldMk cId="2850622691" sldId="295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31:54.169" v="2295" actId="47"/>
        <pc:sldMkLst>
          <pc:docMk/>
          <pc:sldMk cId="2811142668" sldId="296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31:54.169" v="2295" actId="47"/>
        <pc:sldMkLst>
          <pc:docMk/>
          <pc:sldMk cId="4213051325" sldId="297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31:54.169" v="2295" actId="47"/>
        <pc:sldMkLst>
          <pc:docMk/>
          <pc:sldMk cId="3470344061" sldId="298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1:03:37.979" v="794" actId="47"/>
        <pc:sldMkLst>
          <pc:docMk/>
          <pc:sldMk cId="3181061167" sldId="299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50:26.703" v="2980" actId="47"/>
        <pc:sldMkLst>
          <pc:docMk/>
          <pc:sldMk cId="1002251019" sldId="300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50:26.703" v="2980" actId="47"/>
        <pc:sldMkLst>
          <pc:docMk/>
          <pc:sldMk cId="1149391603" sldId="301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1:13:51.975" v="1259" actId="47"/>
        <pc:sldMkLst>
          <pc:docMk/>
          <pc:sldMk cId="1968964630" sldId="302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47:46.022" v="2834" actId="47"/>
        <pc:sldMkLst>
          <pc:docMk/>
          <pc:sldMk cId="3364156167" sldId="303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1:13:51.975" v="1259" actId="47"/>
        <pc:sldMkLst>
          <pc:docMk/>
          <pc:sldMk cId="3572682426" sldId="304"/>
        </pc:sldMkLst>
      </pc:sldChg>
      <pc:sldChg chg="modSp mod">
        <pc:chgData name="DEIGHTON, KEVIN {he, him} (JSC-XI5)[Jacobs Technology, Inc.]" userId="540a3c2b-b1ab-4f28-a3d4-273661ce6eb6" providerId="ADAL" clId="{F4F846CD-5DFF-4008-9914-6A15A97E8467}" dt="2023-08-14T22:48:45.178" v="2876" actId="20577"/>
        <pc:sldMkLst>
          <pc:docMk/>
          <pc:sldMk cId="1585560939" sldId="305"/>
        </pc:sldMkLst>
        <pc:spChg chg="mod">
          <ac:chgData name="DEIGHTON, KEVIN {he, him} (JSC-XI5)[Jacobs Technology, Inc.]" userId="540a3c2b-b1ab-4f28-a3d4-273661ce6eb6" providerId="ADAL" clId="{F4F846CD-5DFF-4008-9914-6A15A97E8467}" dt="2023-08-14T22:48:45.178" v="2876" actId="20577"/>
          <ac:spMkLst>
            <pc:docMk/>
            <pc:sldMk cId="1585560939" sldId="305"/>
            <ac:spMk id="2" creationId="{B262CB80-7AA0-C28B-B7A3-3CE5C5943E16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47:13.320" v="2832" actId="20577"/>
          <ac:spMkLst>
            <pc:docMk/>
            <pc:sldMk cId="1585560939" sldId="305"/>
            <ac:spMk id="16" creationId="{545005B4-DB6A-2DDA-3FFF-CACAD268329B}"/>
          </ac:spMkLst>
        </pc:spChg>
      </pc:sldChg>
      <pc:sldChg chg="del">
        <pc:chgData name="DEIGHTON, KEVIN {he, him} (JSC-XI5)[Jacobs Technology, Inc.]" userId="540a3c2b-b1ab-4f28-a3d4-273661ce6eb6" providerId="ADAL" clId="{F4F846CD-5DFF-4008-9914-6A15A97E8467}" dt="2023-08-14T21:26:22.966" v="1851" actId="47"/>
        <pc:sldMkLst>
          <pc:docMk/>
          <pc:sldMk cId="1505614727" sldId="306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1:26:22.966" v="1851" actId="47"/>
        <pc:sldMkLst>
          <pc:docMk/>
          <pc:sldMk cId="3638647904" sldId="307"/>
        </pc:sldMkLst>
      </pc:sldChg>
      <pc:sldChg chg="addSp delSp modSp mod">
        <pc:chgData name="DEIGHTON, KEVIN {he, him} (JSC-XI5)[Jacobs Technology, Inc.]" userId="540a3c2b-b1ab-4f28-a3d4-273661ce6eb6" providerId="ADAL" clId="{F4F846CD-5DFF-4008-9914-6A15A97E8467}" dt="2023-08-14T22:31:31.325" v="2292" actId="20577"/>
        <pc:sldMkLst>
          <pc:docMk/>
          <pc:sldMk cId="1382613496" sldId="309"/>
        </pc:sldMkLst>
        <pc:spChg chg="mod">
          <ac:chgData name="DEIGHTON, KEVIN {he, him} (JSC-XI5)[Jacobs Technology, Inc.]" userId="540a3c2b-b1ab-4f28-a3d4-273661ce6eb6" providerId="ADAL" clId="{F4F846CD-5DFF-4008-9914-6A15A97E8467}" dt="2023-08-14T21:27:52.244" v="1940" actId="20577"/>
          <ac:spMkLst>
            <pc:docMk/>
            <pc:sldMk cId="1382613496" sldId="309"/>
            <ac:spMk id="2" creationId="{0FD6E21E-81E6-B6CC-5319-23D2AF274BB3}"/>
          </ac:spMkLst>
        </pc:spChg>
        <pc:spChg chg="del">
          <ac:chgData name="DEIGHTON, KEVIN {he, him} (JSC-XI5)[Jacobs Technology, Inc.]" userId="540a3c2b-b1ab-4f28-a3d4-273661ce6eb6" providerId="ADAL" clId="{F4F846CD-5DFF-4008-9914-6A15A97E8467}" dt="2023-08-14T21:27:58.923" v="1941" actId="478"/>
          <ac:spMkLst>
            <pc:docMk/>
            <pc:sldMk cId="1382613496" sldId="309"/>
            <ac:spMk id="12" creationId="{61B4C269-2B13-D82C-54DD-E0BCC8DD6C0C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1:27:20.053" v="1899" actId="1076"/>
          <ac:spMkLst>
            <pc:docMk/>
            <pc:sldMk cId="1382613496" sldId="309"/>
            <ac:spMk id="18" creationId="{3CD7D0AC-C533-8AAB-4EF7-58A2B18C0C39}"/>
          </ac:spMkLst>
        </pc:spChg>
        <pc:spChg chg="del">
          <ac:chgData name="DEIGHTON, KEVIN {he, him} (JSC-XI5)[Jacobs Technology, Inc.]" userId="540a3c2b-b1ab-4f28-a3d4-273661ce6eb6" providerId="ADAL" clId="{F4F846CD-5DFF-4008-9914-6A15A97E8467}" dt="2023-08-14T21:26:44.114" v="1854" actId="478"/>
          <ac:spMkLst>
            <pc:docMk/>
            <pc:sldMk cId="1382613496" sldId="309"/>
            <ac:spMk id="19" creationId="{2FD585CA-17E9-BC6C-45DD-908D09ADDCB3}"/>
          </ac:spMkLst>
        </pc:spChg>
        <pc:spChg chg="del">
          <ac:chgData name="DEIGHTON, KEVIN {he, him} (JSC-XI5)[Jacobs Technology, Inc.]" userId="540a3c2b-b1ab-4f28-a3d4-273661ce6eb6" providerId="ADAL" clId="{F4F846CD-5DFF-4008-9914-6A15A97E8467}" dt="2023-08-14T21:26:44.114" v="1854" actId="478"/>
          <ac:spMkLst>
            <pc:docMk/>
            <pc:sldMk cId="1382613496" sldId="309"/>
            <ac:spMk id="20" creationId="{6C40D991-FF3E-ECAF-BA5F-DF9854AC4A7A}"/>
          </ac:spMkLst>
        </pc:spChg>
        <pc:spChg chg="del">
          <ac:chgData name="DEIGHTON, KEVIN {he, him} (JSC-XI5)[Jacobs Technology, Inc.]" userId="540a3c2b-b1ab-4f28-a3d4-273661ce6eb6" providerId="ADAL" clId="{F4F846CD-5DFF-4008-9914-6A15A97E8467}" dt="2023-08-14T21:26:44.114" v="1854" actId="478"/>
          <ac:spMkLst>
            <pc:docMk/>
            <pc:sldMk cId="1382613496" sldId="309"/>
            <ac:spMk id="21" creationId="{15E84A44-5924-1C9E-0659-1FBF08812D9D}"/>
          </ac:spMkLst>
        </pc:spChg>
        <pc:spChg chg="del">
          <ac:chgData name="DEIGHTON, KEVIN {he, him} (JSC-XI5)[Jacobs Technology, Inc.]" userId="540a3c2b-b1ab-4f28-a3d4-273661ce6eb6" providerId="ADAL" clId="{F4F846CD-5DFF-4008-9914-6A15A97E8467}" dt="2023-08-14T21:26:44.114" v="1854" actId="478"/>
          <ac:spMkLst>
            <pc:docMk/>
            <pc:sldMk cId="1382613496" sldId="309"/>
            <ac:spMk id="22" creationId="{220C0132-ADF7-BBEB-C781-64C3C4B116EA}"/>
          </ac:spMkLst>
        </pc:spChg>
        <pc:spChg chg="del">
          <ac:chgData name="DEIGHTON, KEVIN {he, him} (JSC-XI5)[Jacobs Technology, Inc.]" userId="540a3c2b-b1ab-4f28-a3d4-273661ce6eb6" providerId="ADAL" clId="{F4F846CD-5DFF-4008-9914-6A15A97E8467}" dt="2023-08-14T21:26:44.114" v="1854" actId="478"/>
          <ac:spMkLst>
            <pc:docMk/>
            <pc:sldMk cId="1382613496" sldId="309"/>
            <ac:spMk id="23" creationId="{DB74E3C2-318C-A902-E1D1-9545079ECD0B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1:31.325" v="2292" actId="20577"/>
          <ac:spMkLst>
            <pc:docMk/>
            <pc:sldMk cId="1382613496" sldId="309"/>
            <ac:spMk id="29" creationId="{4979D145-EAB6-81BF-2CCD-5EFE72B6AD5D}"/>
          </ac:spMkLst>
        </pc:spChg>
        <pc:picChg chg="add del mod">
          <ac:chgData name="DEIGHTON, KEVIN {he, him} (JSC-XI5)[Jacobs Technology, Inc.]" userId="540a3c2b-b1ab-4f28-a3d4-273661ce6eb6" providerId="ADAL" clId="{F4F846CD-5DFF-4008-9914-6A15A97E8467}" dt="2023-08-14T21:13:09.082" v="1248" actId="21"/>
          <ac:picMkLst>
            <pc:docMk/>
            <pc:sldMk cId="1382613496" sldId="309"/>
            <ac:picMk id="5" creationId="{1538B5B8-2B1E-3774-504E-4FD099498827}"/>
          </ac:picMkLst>
        </pc:picChg>
        <pc:picChg chg="add del mod">
          <ac:chgData name="DEIGHTON, KEVIN {he, him} (JSC-XI5)[Jacobs Technology, Inc.]" userId="540a3c2b-b1ab-4f28-a3d4-273661ce6eb6" providerId="ADAL" clId="{F4F846CD-5DFF-4008-9914-6A15A97E8467}" dt="2023-08-14T21:13:09.082" v="1248" actId="21"/>
          <ac:picMkLst>
            <pc:docMk/>
            <pc:sldMk cId="1382613496" sldId="309"/>
            <ac:picMk id="11" creationId="{13522347-BA96-5E4F-96B2-370505EDF178}"/>
          </ac:picMkLst>
        </pc:picChg>
        <pc:picChg chg="add del mod">
          <ac:chgData name="DEIGHTON, KEVIN {he, him} (JSC-XI5)[Jacobs Technology, Inc.]" userId="540a3c2b-b1ab-4f28-a3d4-273661ce6eb6" providerId="ADAL" clId="{F4F846CD-5DFF-4008-9914-6A15A97E8467}" dt="2023-08-14T21:12:56.730" v="1245" actId="21"/>
          <ac:picMkLst>
            <pc:docMk/>
            <pc:sldMk cId="1382613496" sldId="309"/>
            <ac:picMk id="13" creationId="{6AC5F459-0CF5-1DE6-3A6C-2FDE2933F9D0}"/>
          </ac:picMkLst>
        </pc:picChg>
      </pc:sldChg>
      <pc:sldChg chg="del">
        <pc:chgData name="DEIGHTON, KEVIN {he, him} (JSC-XI5)[Jacobs Technology, Inc.]" userId="540a3c2b-b1ab-4f28-a3d4-273661ce6eb6" providerId="ADAL" clId="{F4F846CD-5DFF-4008-9914-6A15A97E8467}" dt="2023-08-14T22:31:35.039" v="2293" actId="47"/>
        <pc:sldMkLst>
          <pc:docMk/>
          <pc:sldMk cId="1659744163" sldId="310"/>
        </pc:sldMkLst>
      </pc:sldChg>
      <pc:sldChg chg="addSp delSp modSp mod modClrScheme chgLayout">
        <pc:chgData name="DEIGHTON, KEVIN {he, him} (JSC-XI5)[Jacobs Technology, Inc.]" userId="540a3c2b-b1ab-4f28-a3d4-273661ce6eb6" providerId="ADAL" clId="{F4F846CD-5DFF-4008-9914-6A15A97E8467}" dt="2023-08-14T22:38:23.630" v="2819" actId="20577"/>
        <pc:sldMkLst>
          <pc:docMk/>
          <pc:sldMk cId="709377339" sldId="311"/>
        </pc:sldMkLst>
        <pc:spChg chg="mod ord">
          <ac:chgData name="DEIGHTON, KEVIN {he, him} (JSC-XI5)[Jacobs Technology, Inc.]" userId="540a3c2b-b1ab-4f28-a3d4-273661ce6eb6" providerId="ADAL" clId="{F4F846CD-5DFF-4008-9914-6A15A97E8467}" dt="2023-08-14T22:33:06.401" v="2353" actId="700"/>
          <ac:spMkLst>
            <pc:docMk/>
            <pc:sldMk cId="709377339" sldId="311"/>
            <ac:spMk id="2" creationId="{8A4D1609-3092-BC5A-08C4-AD892DFBE713}"/>
          </ac:spMkLst>
        </pc:spChg>
        <pc:spChg chg="mod ord">
          <ac:chgData name="DEIGHTON, KEVIN {he, him} (JSC-XI5)[Jacobs Technology, Inc.]" userId="540a3c2b-b1ab-4f28-a3d4-273661ce6eb6" providerId="ADAL" clId="{F4F846CD-5DFF-4008-9914-6A15A97E8467}" dt="2023-08-14T22:33:06.401" v="2353" actId="700"/>
          <ac:spMkLst>
            <pc:docMk/>
            <pc:sldMk cId="709377339" sldId="311"/>
            <ac:spMk id="3" creationId="{8B6F5165-BA11-0672-8AF0-D9AD74E43CFB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6" creationId="{D312C377-F182-B850-BE34-772CB659B44B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7" creationId="{B4A2CE5D-CB3D-F531-AAFB-F02FD6283BBD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8" creationId="{0AF12E74-70FB-BEF9-539D-5C29F2042364}"/>
          </ac:spMkLst>
        </pc:spChg>
        <pc:spChg chg="add mod ord">
          <ac:chgData name="DEIGHTON, KEVIN {he, him} (JSC-XI5)[Jacobs Technology, Inc.]" userId="540a3c2b-b1ab-4f28-a3d4-273661ce6eb6" providerId="ADAL" clId="{F4F846CD-5DFF-4008-9914-6A15A97E8467}" dt="2023-08-14T22:38:23.630" v="2819" actId="20577"/>
          <ac:spMkLst>
            <pc:docMk/>
            <pc:sldMk cId="709377339" sldId="311"/>
            <ac:spMk id="9" creationId="{7E20A6FA-341C-BC29-BD92-24E240E2543A}"/>
          </ac:spMkLst>
        </pc:spChg>
        <pc:spChg chg="add mod">
          <ac:chgData name="DEIGHTON, KEVIN {he, him} (JSC-XI5)[Jacobs Technology, Inc.]" userId="540a3c2b-b1ab-4f28-a3d4-273661ce6eb6" providerId="ADAL" clId="{F4F846CD-5DFF-4008-9914-6A15A97E8467}" dt="2023-08-14T22:33:30.955" v="2377" actId="1076"/>
          <ac:spMkLst>
            <pc:docMk/>
            <pc:sldMk cId="709377339" sldId="311"/>
            <ac:spMk id="12" creationId="{5435B147-03F5-E318-DC29-785BA1B59C6C}"/>
          </ac:spMkLst>
        </pc:spChg>
        <pc:spChg chg="add mod">
          <ac:chgData name="DEIGHTON, KEVIN {he, him} (JSC-XI5)[Jacobs Technology, Inc.]" userId="540a3c2b-b1ab-4f28-a3d4-273661ce6eb6" providerId="ADAL" clId="{F4F846CD-5DFF-4008-9914-6A15A97E8467}" dt="2023-08-14T22:33:35.882" v="2379" actId="20577"/>
          <ac:spMkLst>
            <pc:docMk/>
            <pc:sldMk cId="709377339" sldId="311"/>
            <ac:spMk id="15" creationId="{849023EE-28E7-8089-F18D-D8F77DE34382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18" creationId="{B05F065E-2C13-B70B-406B-1A2550A5D4EE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19" creationId="{9227ED12-15A7-E607-A4F9-E49397608613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21" creationId="{19C03BAC-29B0-20D5-6857-9B5285557255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22" creationId="{60C01B9E-9C7A-9CC8-3E38-141DECCB313A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23" creationId="{A7618A59-6489-D7E3-CDDE-FE0C8237A29F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24" creationId="{1CC59620-B2F4-1DDF-33B2-0E1B5E69E226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25" creationId="{9C9B0758-651F-D86A-80CE-9AD6E1070EDF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26" creationId="{AB1C5319-305B-995C-3B7B-1DDB8E47B1BF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27" creationId="{6B0B51A6-172E-DACC-9322-28A684BCAE44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30" creationId="{6E63D28B-B188-8F77-CDD6-4D8067B669F4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31" creationId="{ED5FB7E4-5FA7-51CB-04A2-6539EFF6E694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32" creationId="{D13CDEE4-507D-E3E3-AEF8-C86724D9267E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33" creationId="{AB566E34-7BEB-E1FB-F4CF-854E073CA493}"/>
          </ac:spMkLst>
        </pc:spChg>
        <pc:spChg chg="del">
          <ac:chgData name="DEIGHTON, KEVIN {he, him} (JSC-XI5)[Jacobs Technology, Inc.]" userId="540a3c2b-b1ab-4f28-a3d4-273661ce6eb6" providerId="ADAL" clId="{F4F846CD-5DFF-4008-9914-6A15A97E8467}" dt="2023-08-14T22:32:10.001" v="2333" actId="478"/>
          <ac:spMkLst>
            <pc:docMk/>
            <pc:sldMk cId="709377339" sldId="311"/>
            <ac:spMk id="34" creationId="{5B97B282-A9A4-33A6-2D5B-D90C45665816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35" creationId="{3E58A1FB-7B11-3783-72A4-510E87AC426E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spMkLst>
            <pc:docMk/>
            <pc:sldMk cId="709377339" sldId="311"/>
            <ac:spMk id="36" creationId="{D2BD1950-E3A9-73E7-05AC-54C5A2B0B763}"/>
          </ac:spMkLst>
        </pc:spChg>
        <pc:graphicFrameChg chg="del">
          <ac:chgData name="DEIGHTON, KEVIN {he, him} (JSC-XI5)[Jacobs Technology, Inc.]" userId="540a3c2b-b1ab-4f28-a3d4-273661ce6eb6" providerId="ADAL" clId="{F4F846CD-5DFF-4008-9914-6A15A97E8467}" dt="2023-08-14T22:32:10.001" v="2333" actId="478"/>
          <ac:graphicFrameMkLst>
            <pc:docMk/>
            <pc:sldMk cId="709377339" sldId="311"/>
            <ac:graphicFrameMk id="29" creationId="{6FDC7C15-D102-7E00-C91E-E9697C8C4C8F}"/>
          </ac:graphicFrameMkLst>
        </pc:graphicFrameChg>
        <pc:picChg chg="add mod">
          <ac:chgData name="DEIGHTON, KEVIN {he, him} (JSC-XI5)[Jacobs Technology, Inc.]" userId="540a3c2b-b1ab-4f28-a3d4-273661ce6eb6" providerId="ADAL" clId="{F4F846CD-5DFF-4008-9914-6A15A97E8467}" dt="2023-08-14T22:33:00.772" v="2352" actId="1076"/>
          <ac:picMkLst>
            <pc:docMk/>
            <pc:sldMk cId="709377339" sldId="311"/>
            <ac:picMk id="4" creationId="{6CFA0067-A7CF-E40C-7E0B-2FF33DE22BDC}"/>
          </ac:picMkLst>
        </pc:picChg>
        <pc:picChg chg="add mod">
          <ac:chgData name="DEIGHTON, KEVIN {he, him} (JSC-XI5)[Jacobs Technology, Inc.]" userId="540a3c2b-b1ab-4f28-a3d4-273661ce6eb6" providerId="ADAL" clId="{F4F846CD-5DFF-4008-9914-6A15A97E8467}" dt="2023-08-14T22:33:00.772" v="2352" actId="1076"/>
          <ac:picMkLst>
            <pc:docMk/>
            <pc:sldMk cId="709377339" sldId="311"/>
            <ac:picMk id="5" creationId="{8F5BE95F-136D-8486-B13E-D43951877F0A}"/>
          </ac:picMkLst>
        </pc:picChg>
        <pc:cxn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cxnSpMkLst>
            <pc:docMk/>
            <pc:sldMk cId="709377339" sldId="311"/>
            <ac:cxnSpMk id="10" creationId="{D19C2C5C-C35F-23E7-2986-80765BFCA9F6}"/>
          </ac:cxnSpMkLst>
        </pc:cxnChg>
        <pc:cxn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cxnSpMkLst>
            <pc:docMk/>
            <pc:sldMk cId="709377339" sldId="311"/>
            <ac:cxnSpMk id="11" creationId="{0E603CAB-B595-6C1B-5B14-15ED9508D35B}"/>
          </ac:cxnSpMkLst>
        </pc:cxnChg>
        <pc:cxn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cxnSpMkLst>
            <pc:docMk/>
            <pc:sldMk cId="709377339" sldId="311"/>
            <ac:cxnSpMk id="13" creationId="{4984F0BB-A9BB-2F46-39B3-DFEBB134C9D4}"/>
          </ac:cxnSpMkLst>
        </pc:cxnChg>
        <pc:cxn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cxnSpMkLst>
            <pc:docMk/>
            <pc:sldMk cId="709377339" sldId="311"/>
            <ac:cxnSpMk id="14" creationId="{BAFC444E-1C98-CD85-B84A-66EEBDDCDC8C}"/>
          </ac:cxnSpMkLst>
        </pc:cxnChg>
        <pc:cxnChg chg="mod">
          <ac:chgData name="DEIGHTON, KEVIN {he, him} (JSC-XI5)[Jacobs Technology, Inc.]" userId="540a3c2b-b1ab-4f28-a3d4-273661ce6eb6" providerId="ADAL" clId="{F4F846CD-5DFF-4008-9914-6A15A97E8467}" dt="2023-08-14T22:32:06.153" v="2332" actId="1038"/>
          <ac:cxnSpMkLst>
            <pc:docMk/>
            <pc:sldMk cId="709377339" sldId="311"/>
            <ac:cxnSpMk id="17" creationId="{6D74AAD7-FD1A-85D9-9E24-429ED6CC2972}"/>
          </ac:cxnSpMkLst>
        </pc:cxnChg>
      </pc:sldChg>
      <pc:sldChg chg="del">
        <pc:chgData name="DEIGHTON, KEVIN {he, him} (JSC-XI5)[Jacobs Technology, Inc.]" userId="540a3c2b-b1ab-4f28-a3d4-273661ce6eb6" providerId="ADAL" clId="{F4F846CD-5DFF-4008-9914-6A15A97E8467}" dt="2023-08-14T22:37:12.215" v="2731" actId="47"/>
        <pc:sldMkLst>
          <pc:docMk/>
          <pc:sldMk cId="1339250693" sldId="312"/>
        </pc:sldMkLst>
      </pc:sldChg>
      <pc:sldChg chg="addSp delSp modSp del">
        <pc:chgData name="DEIGHTON, KEVIN {he, him} (JSC-XI5)[Jacobs Technology, Inc.]" userId="540a3c2b-b1ab-4f28-a3d4-273661ce6eb6" providerId="ADAL" clId="{F4F846CD-5DFF-4008-9914-6A15A97E8467}" dt="2023-08-14T22:37:12.215" v="2731" actId="47"/>
        <pc:sldMkLst>
          <pc:docMk/>
          <pc:sldMk cId="2662070287" sldId="313"/>
        </pc:sldMkLst>
        <pc:picChg chg="add del mod">
          <ac:chgData name="DEIGHTON, KEVIN {he, him} (JSC-XI5)[Jacobs Technology, Inc.]" userId="540a3c2b-b1ab-4f28-a3d4-273661ce6eb6" providerId="ADAL" clId="{F4F846CD-5DFF-4008-9914-6A15A97E8467}" dt="2023-08-14T22:32:17.930" v="2335"/>
          <ac:picMkLst>
            <pc:docMk/>
            <pc:sldMk cId="2662070287" sldId="313"/>
            <ac:picMk id="4" creationId="{0E50FDA9-8E9B-6FD9-A380-0E21F642B6DC}"/>
          </ac:picMkLst>
        </pc:picChg>
      </pc:sldChg>
      <pc:sldChg chg="del">
        <pc:chgData name="DEIGHTON, KEVIN {he, him} (JSC-XI5)[Jacobs Technology, Inc.]" userId="540a3c2b-b1ab-4f28-a3d4-273661ce6eb6" providerId="ADAL" clId="{F4F846CD-5DFF-4008-9914-6A15A97E8467}" dt="2023-08-14T22:37:12.215" v="2731" actId="47"/>
        <pc:sldMkLst>
          <pc:docMk/>
          <pc:sldMk cId="1883973868" sldId="315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31:54.169" v="2295" actId="47"/>
        <pc:sldMkLst>
          <pc:docMk/>
          <pc:sldMk cId="2711809600" sldId="316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37:12.215" v="2731" actId="47"/>
        <pc:sldMkLst>
          <pc:docMk/>
          <pc:sldMk cId="745320842" sldId="317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47:48.486" v="2835" actId="47"/>
        <pc:sldMkLst>
          <pc:docMk/>
          <pc:sldMk cId="1471153349" sldId="318"/>
        </pc:sldMkLst>
      </pc:sldChg>
      <pc:sldChg chg="delSp modSp mod">
        <pc:chgData name="DEIGHTON, KEVIN {he, him} (JSC-XI5)[Jacobs Technology, Inc.]" userId="540a3c2b-b1ab-4f28-a3d4-273661ce6eb6" providerId="ADAL" clId="{F4F846CD-5DFF-4008-9914-6A15A97E8467}" dt="2023-08-14T22:50:46.249" v="2984" actId="20577"/>
        <pc:sldMkLst>
          <pc:docMk/>
          <pc:sldMk cId="2412060116" sldId="319"/>
        </pc:sldMkLst>
        <pc:spChg chg="mod">
          <ac:chgData name="DEIGHTON, KEVIN {he, him} (JSC-XI5)[Jacobs Technology, Inc.]" userId="540a3c2b-b1ab-4f28-a3d4-273661ce6eb6" providerId="ADAL" clId="{F4F846CD-5DFF-4008-9914-6A15A97E8467}" dt="2023-08-14T22:50:46.249" v="2984" actId="20577"/>
          <ac:spMkLst>
            <pc:docMk/>
            <pc:sldMk cId="2412060116" sldId="319"/>
            <ac:spMk id="2" creationId="{5ACC58A6-83EF-C1DF-9812-7FE71A621834}"/>
          </ac:spMkLst>
        </pc:spChg>
        <pc:spChg chg="del">
          <ac:chgData name="DEIGHTON, KEVIN {he, him} (JSC-XI5)[Jacobs Technology, Inc.]" userId="540a3c2b-b1ab-4f28-a3d4-273661ce6eb6" providerId="ADAL" clId="{F4F846CD-5DFF-4008-9914-6A15A97E8467}" dt="2023-08-14T22:49:53.076" v="2958" actId="478"/>
          <ac:spMkLst>
            <pc:docMk/>
            <pc:sldMk cId="2412060116" sldId="319"/>
            <ac:spMk id="5" creationId="{090F7691-505C-2509-ACE8-78D7028D259B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50:18.409" v="2978" actId="20577"/>
          <ac:spMkLst>
            <pc:docMk/>
            <pc:sldMk cId="2412060116" sldId="319"/>
            <ac:spMk id="11" creationId="{D4A0F145-85CB-AA00-5406-87A178C0DC3D}"/>
          </ac:spMkLst>
        </pc:spChg>
      </pc:sldChg>
      <pc:sldChg chg="del">
        <pc:chgData name="DEIGHTON, KEVIN {he, him} (JSC-XI5)[Jacobs Technology, Inc.]" userId="540a3c2b-b1ab-4f28-a3d4-273661ce6eb6" providerId="ADAL" clId="{F4F846CD-5DFF-4008-9914-6A15A97E8467}" dt="2023-08-14T22:50:22.177" v="2979" actId="47"/>
        <pc:sldMkLst>
          <pc:docMk/>
          <pc:sldMk cId="2562309043" sldId="320"/>
        </pc:sldMkLst>
      </pc:sldChg>
      <pc:sldChg chg="addSp delSp modSp mod">
        <pc:chgData name="DEIGHTON, KEVIN {he, him} (JSC-XI5)[Jacobs Technology, Inc.]" userId="540a3c2b-b1ab-4f28-a3d4-273661ce6eb6" providerId="ADAL" clId="{F4F846CD-5DFF-4008-9914-6A15A97E8467}" dt="2023-08-14T22:49:36.537" v="2953" actId="1076"/>
        <pc:sldMkLst>
          <pc:docMk/>
          <pc:sldMk cId="1752844897" sldId="321"/>
        </pc:sldMkLst>
        <pc:spChg chg="mod">
          <ac:chgData name="DEIGHTON, KEVIN {he, him} (JSC-XI5)[Jacobs Technology, Inc.]" userId="540a3c2b-b1ab-4f28-a3d4-273661ce6eb6" providerId="ADAL" clId="{F4F846CD-5DFF-4008-9914-6A15A97E8467}" dt="2023-08-14T22:48:25.104" v="2873" actId="20577"/>
          <ac:spMkLst>
            <pc:docMk/>
            <pc:sldMk cId="1752844897" sldId="321"/>
            <ac:spMk id="2" creationId="{5B121BEA-348A-EAD0-9D0F-2C024C05115A}"/>
          </ac:spMkLst>
        </pc:spChg>
        <pc:spChg chg="add mod">
          <ac:chgData name="DEIGHTON, KEVIN {he, him} (JSC-XI5)[Jacobs Technology, Inc.]" userId="540a3c2b-b1ab-4f28-a3d4-273661ce6eb6" providerId="ADAL" clId="{F4F846CD-5DFF-4008-9914-6A15A97E8467}" dt="2023-08-14T22:49:36.537" v="2953" actId="1076"/>
          <ac:spMkLst>
            <pc:docMk/>
            <pc:sldMk cId="1752844897" sldId="321"/>
            <ac:spMk id="4" creationId="{1598140C-9B63-D4B3-B6AF-210795AFC15D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49:13.105" v="2895" actId="1036"/>
          <ac:spMkLst>
            <pc:docMk/>
            <pc:sldMk cId="1752844897" sldId="321"/>
            <ac:spMk id="10" creationId="{B6A3E889-BB9C-FC2B-7B7F-C73122AA6C54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49:13.105" v="2895" actId="1036"/>
          <ac:spMkLst>
            <pc:docMk/>
            <pc:sldMk cId="1752844897" sldId="321"/>
            <ac:spMk id="11" creationId="{448E39EB-B3E6-EA28-41B1-540C815BB69C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48:14.603" v="2852" actId="1076"/>
          <ac:spMkLst>
            <pc:docMk/>
            <pc:sldMk cId="1752844897" sldId="321"/>
            <ac:spMk id="12" creationId="{A13508B9-D7E9-2769-B553-798595519E58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2:48:04.341" v="2849" actId="1076"/>
          <ac:spMkLst>
            <pc:docMk/>
            <pc:sldMk cId="1752844897" sldId="321"/>
            <ac:spMk id="13" creationId="{C954C70B-7900-C32E-2ABC-1D42D50C8B86}"/>
          </ac:spMkLst>
        </pc:spChg>
        <pc:picChg chg="del">
          <ac:chgData name="DEIGHTON, KEVIN {he, him} (JSC-XI5)[Jacobs Technology, Inc.]" userId="540a3c2b-b1ab-4f28-a3d4-273661ce6eb6" providerId="ADAL" clId="{F4F846CD-5DFF-4008-9914-6A15A97E8467}" dt="2023-08-14T22:47:52.924" v="2836" actId="478"/>
          <ac:picMkLst>
            <pc:docMk/>
            <pc:sldMk cId="1752844897" sldId="321"/>
            <ac:picMk id="5" creationId="{4304D00D-3ED5-25D3-0434-4D12AC67139E}"/>
          </ac:picMkLst>
        </pc:picChg>
        <pc:picChg chg="del">
          <ac:chgData name="DEIGHTON, KEVIN {he, him} (JSC-XI5)[Jacobs Technology, Inc.]" userId="540a3c2b-b1ab-4f28-a3d4-273661ce6eb6" providerId="ADAL" clId="{F4F846CD-5DFF-4008-9914-6A15A97E8467}" dt="2023-08-14T22:47:52.924" v="2836" actId="478"/>
          <ac:picMkLst>
            <pc:docMk/>
            <pc:sldMk cId="1752844897" sldId="321"/>
            <ac:picMk id="16" creationId="{BE1876BE-2CB9-F78E-A9C3-646111D6717D}"/>
          </ac:picMkLst>
        </pc:picChg>
      </pc:sldChg>
      <pc:sldChg chg="del">
        <pc:chgData name="DEIGHTON, KEVIN {he, him} (JSC-XI5)[Jacobs Technology, Inc.]" userId="540a3c2b-b1ab-4f28-a3d4-273661ce6eb6" providerId="ADAL" clId="{F4F846CD-5DFF-4008-9914-6A15A97E8467}" dt="2023-08-14T22:50:26.703" v="2980" actId="47"/>
        <pc:sldMkLst>
          <pc:docMk/>
          <pc:sldMk cId="4218538160" sldId="322"/>
        </pc:sldMkLst>
      </pc:sldChg>
      <pc:sldChg chg="del">
        <pc:chgData name="DEIGHTON, KEVIN {he, him} (JSC-XI5)[Jacobs Technology, Inc.]" userId="540a3c2b-b1ab-4f28-a3d4-273661ce6eb6" providerId="ADAL" clId="{F4F846CD-5DFF-4008-9914-6A15A97E8467}" dt="2023-08-14T22:50:26.703" v="2980" actId="47"/>
        <pc:sldMkLst>
          <pc:docMk/>
          <pc:sldMk cId="412789953" sldId="323"/>
        </pc:sldMkLst>
      </pc:sldChg>
      <pc:sldChg chg="modSp mod">
        <pc:chgData name="DEIGHTON, KEVIN {he, him} (JSC-XI5)[Jacobs Technology, Inc.]" userId="540a3c2b-b1ab-4f28-a3d4-273661ce6eb6" providerId="ADAL" clId="{F4F846CD-5DFF-4008-9914-6A15A97E8467}" dt="2023-08-14T22:57:44.727" v="3057" actId="6549"/>
        <pc:sldMkLst>
          <pc:docMk/>
          <pc:sldMk cId="2372402997" sldId="324"/>
        </pc:sldMkLst>
        <pc:spChg chg="mod">
          <ac:chgData name="DEIGHTON, KEVIN {he, him} (JSC-XI5)[Jacobs Technology, Inc.]" userId="540a3c2b-b1ab-4f28-a3d4-273661ce6eb6" providerId="ADAL" clId="{F4F846CD-5DFF-4008-9914-6A15A97E8467}" dt="2023-08-14T22:57:44.727" v="3057" actId="6549"/>
          <ac:spMkLst>
            <pc:docMk/>
            <pc:sldMk cId="2372402997" sldId="324"/>
            <ac:spMk id="4" creationId="{D7BF5953-B123-BF33-8C8C-F0F1CFA7E284}"/>
          </ac:spMkLst>
        </pc:spChg>
      </pc:sldChg>
      <pc:sldChg chg="addSp delSp modSp mod">
        <pc:chgData name="DEIGHTON, KEVIN {he, him} (JSC-XI5)[Jacobs Technology, Inc.]" userId="540a3c2b-b1ab-4f28-a3d4-273661ce6eb6" providerId="ADAL" clId="{F4F846CD-5DFF-4008-9914-6A15A97E8467}" dt="2023-08-14T22:48:35.925" v="2875" actId="20577"/>
        <pc:sldMkLst>
          <pc:docMk/>
          <pc:sldMk cId="2184562521" sldId="325"/>
        </pc:sldMkLst>
        <pc:spChg chg="mod">
          <ac:chgData name="DEIGHTON, KEVIN {he, him} (JSC-XI5)[Jacobs Technology, Inc.]" userId="540a3c2b-b1ab-4f28-a3d4-273661ce6eb6" providerId="ADAL" clId="{F4F846CD-5DFF-4008-9914-6A15A97E8467}" dt="2023-08-14T22:48:35.925" v="2875" actId="20577"/>
          <ac:spMkLst>
            <pc:docMk/>
            <pc:sldMk cId="2184562521" sldId="325"/>
            <ac:spMk id="2" creationId="{8CC286A5-91B5-001A-004A-B623E32C5E6A}"/>
          </ac:spMkLst>
        </pc:spChg>
        <pc:spChg chg="add mod">
          <ac:chgData name="DEIGHTON, KEVIN {he, him} (JSC-XI5)[Jacobs Technology, Inc.]" userId="540a3c2b-b1ab-4f28-a3d4-273661ce6eb6" providerId="ADAL" clId="{F4F846CD-5DFF-4008-9914-6A15A97E8467}" dt="2023-08-14T21:15:14.757" v="1423" actId="255"/>
          <ac:spMkLst>
            <pc:docMk/>
            <pc:sldMk cId="2184562521" sldId="325"/>
            <ac:spMk id="12" creationId="{1F9FF429-9410-1DA0-737E-6A44B3CCA3E9}"/>
          </ac:spMkLst>
        </pc:spChg>
        <pc:picChg chg="add del mod">
          <ac:chgData name="DEIGHTON, KEVIN {he, him} (JSC-XI5)[Jacobs Technology, Inc.]" userId="540a3c2b-b1ab-4f28-a3d4-273661ce6eb6" providerId="ADAL" clId="{F4F846CD-5DFF-4008-9914-6A15A97E8467}" dt="2023-08-14T21:12:36.204" v="1241" actId="21"/>
          <ac:picMkLst>
            <pc:docMk/>
            <pc:sldMk cId="2184562521" sldId="325"/>
            <ac:picMk id="4" creationId="{669CA4FF-A3F3-E22D-EECE-94D59EA11295}"/>
          </ac:picMkLst>
        </pc:picChg>
        <pc:picChg chg="mod">
          <ac:chgData name="DEIGHTON, KEVIN {he, him} (JSC-XI5)[Jacobs Technology, Inc.]" userId="540a3c2b-b1ab-4f28-a3d4-273661ce6eb6" providerId="ADAL" clId="{F4F846CD-5DFF-4008-9914-6A15A97E8467}" dt="2023-08-14T21:13:41.121" v="1253" actId="1076"/>
          <ac:picMkLst>
            <pc:docMk/>
            <pc:sldMk cId="2184562521" sldId="325"/>
            <ac:picMk id="5" creationId="{B503B7B9-6AE9-CED8-D158-5E05F7721500}"/>
          </ac:picMkLst>
        </pc:picChg>
        <pc:picChg chg="add mod">
          <ac:chgData name="DEIGHTON, KEVIN {he, him} (JSC-XI5)[Jacobs Technology, Inc.]" userId="540a3c2b-b1ab-4f28-a3d4-273661ce6eb6" providerId="ADAL" clId="{F4F846CD-5DFF-4008-9914-6A15A97E8467}" dt="2023-08-14T21:12:52.430" v="1244" actId="1076"/>
          <ac:picMkLst>
            <pc:docMk/>
            <pc:sldMk cId="2184562521" sldId="325"/>
            <ac:picMk id="6" creationId="{766B17D5-963E-0793-E9B9-038584C410E4}"/>
          </ac:picMkLst>
        </pc:picChg>
        <pc:picChg chg="del mod">
          <ac:chgData name="DEIGHTON, KEVIN {he, him} (JSC-XI5)[Jacobs Technology, Inc.]" userId="540a3c2b-b1ab-4f28-a3d4-273661ce6eb6" providerId="ADAL" clId="{F4F846CD-5DFF-4008-9914-6A15A97E8467}" dt="2023-08-14T21:12:36.204" v="1241" actId="21"/>
          <ac:picMkLst>
            <pc:docMk/>
            <pc:sldMk cId="2184562521" sldId="325"/>
            <ac:picMk id="7" creationId="{F4439C00-683D-4E4E-F889-44F199B8327E}"/>
          </ac:picMkLst>
        </pc:picChg>
        <pc:picChg chg="add mod">
          <ac:chgData name="DEIGHTON, KEVIN {he, him} (JSC-XI5)[Jacobs Technology, Inc.]" userId="540a3c2b-b1ab-4f28-a3d4-273661ce6eb6" providerId="ADAL" clId="{F4F846CD-5DFF-4008-9914-6A15A97E8467}" dt="2023-08-14T21:13:34.357" v="1252" actId="1076"/>
          <ac:picMkLst>
            <pc:docMk/>
            <pc:sldMk cId="2184562521" sldId="325"/>
            <ac:picMk id="8" creationId="{45C4E6B1-989A-A839-C72E-D0E87C96ACCA}"/>
          </ac:picMkLst>
        </pc:picChg>
        <pc:picChg chg="del mod">
          <ac:chgData name="DEIGHTON, KEVIN {he, him} (JSC-XI5)[Jacobs Technology, Inc.]" userId="540a3c2b-b1ab-4f28-a3d4-273661ce6eb6" providerId="ADAL" clId="{F4F846CD-5DFF-4008-9914-6A15A97E8467}" dt="2023-08-14T21:12:36.204" v="1241" actId="21"/>
          <ac:picMkLst>
            <pc:docMk/>
            <pc:sldMk cId="2184562521" sldId="325"/>
            <ac:picMk id="9" creationId="{3E8946F4-DE27-27DD-415F-76CB1720AA7D}"/>
          </ac:picMkLst>
        </pc:picChg>
        <pc:picChg chg="add mod">
          <ac:chgData name="DEIGHTON, KEVIN {he, him} (JSC-XI5)[Jacobs Technology, Inc.]" userId="540a3c2b-b1ab-4f28-a3d4-273661ce6eb6" providerId="ADAL" clId="{F4F846CD-5DFF-4008-9914-6A15A97E8467}" dt="2023-08-14T21:13:18.959" v="1250" actId="1076"/>
          <ac:picMkLst>
            <pc:docMk/>
            <pc:sldMk cId="2184562521" sldId="325"/>
            <ac:picMk id="10" creationId="{1673D566-57C3-2FE2-0F81-22C3B8D6192B}"/>
          </ac:picMkLst>
        </pc:picChg>
        <pc:picChg chg="add mod">
          <ac:chgData name="DEIGHTON, KEVIN {he, him} (JSC-XI5)[Jacobs Technology, Inc.]" userId="540a3c2b-b1ab-4f28-a3d4-273661ce6eb6" providerId="ADAL" clId="{F4F846CD-5DFF-4008-9914-6A15A97E8467}" dt="2023-08-14T21:13:23.004" v="1251" actId="1076"/>
          <ac:picMkLst>
            <pc:docMk/>
            <pc:sldMk cId="2184562521" sldId="325"/>
            <ac:picMk id="11" creationId="{C2616FE6-1049-40E1-9CDC-FB88451BF717}"/>
          </ac:picMkLst>
        </pc:picChg>
      </pc:sldChg>
      <pc:sldChg chg="addSp delSp modSp new mod modClrScheme chgLayout">
        <pc:chgData name="DEIGHTON, KEVIN {he, him} (JSC-XI5)[Jacobs Technology, Inc.]" userId="540a3c2b-b1ab-4f28-a3d4-273661ce6eb6" providerId="ADAL" clId="{F4F846CD-5DFF-4008-9914-6A15A97E8467}" dt="2023-08-14T21:01:14.081" v="639" actId="20577"/>
        <pc:sldMkLst>
          <pc:docMk/>
          <pc:sldMk cId="1085938602" sldId="326"/>
        </pc:sldMkLst>
        <pc:spChg chg="mod ord">
          <ac:chgData name="DEIGHTON, KEVIN {he, him} (JSC-XI5)[Jacobs Technology, Inc.]" userId="540a3c2b-b1ab-4f28-a3d4-273661ce6eb6" providerId="ADAL" clId="{F4F846CD-5DFF-4008-9914-6A15A97E8467}" dt="2023-08-14T19:50:48.695" v="35" actId="700"/>
          <ac:spMkLst>
            <pc:docMk/>
            <pc:sldMk cId="1085938602" sldId="326"/>
            <ac:spMk id="2" creationId="{7D4505F9-D8A2-4B7A-9CC9-27D92393F27C}"/>
          </ac:spMkLst>
        </pc:spChg>
        <pc:spChg chg="del">
          <ac:chgData name="DEIGHTON, KEVIN {he, him} (JSC-XI5)[Jacobs Technology, Inc.]" userId="540a3c2b-b1ab-4f28-a3d4-273661ce6eb6" providerId="ADAL" clId="{F4F846CD-5DFF-4008-9914-6A15A97E8467}" dt="2023-08-14T19:50:48.695" v="35" actId="700"/>
          <ac:spMkLst>
            <pc:docMk/>
            <pc:sldMk cId="1085938602" sldId="326"/>
            <ac:spMk id="3" creationId="{63031792-BF38-22A7-9982-5CC574101465}"/>
          </ac:spMkLst>
        </pc:spChg>
        <pc:spChg chg="mod ord">
          <ac:chgData name="DEIGHTON, KEVIN {he, him} (JSC-XI5)[Jacobs Technology, Inc.]" userId="540a3c2b-b1ab-4f28-a3d4-273661ce6eb6" providerId="ADAL" clId="{F4F846CD-5DFF-4008-9914-6A15A97E8467}" dt="2023-08-14T19:50:48.695" v="35" actId="700"/>
          <ac:spMkLst>
            <pc:docMk/>
            <pc:sldMk cId="1085938602" sldId="326"/>
            <ac:spMk id="4" creationId="{39EB126B-687F-90C9-6550-D7F70B780925}"/>
          </ac:spMkLst>
        </pc:spChg>
        <pc:spChg chg="add mod">
          <ac:chgData name="DEIGHTON, KEVIN {he, him} (JSC-XI5)[Jacobs Technology, Inc.]" userId="540a3c2b-b1ab-4f28-a3d4-273661ce6eb6" providerId="ADAL" clId="{F4F846CD-5DFF-4008-9914-6A15A97E8467}" dt="2023-08-14T21:01:14.081" v="639" actId="20577"/>
          <ac:spMkLst>
            <pc:docMk/>
            <pc:sldMk cId="1085938602" sldId="326"/>
            <ac:spMk id="6" creationId="{0DE20D7F-A7EE-ABB1-0714-8AC1616149AB}"/>
          </ac:spMkLst>
        </pc:spChg>
        <pc:spChg chg="add mod">
          <ac:chgData name="DEIGHTON, KEVIN {he, him} (JSC-XI5)[Jacobs Technology, Inc.]" userId="540a3c2b-b1ab-4f28-a3d4-273661ce6eb6" providerId="ADAL" clId="{F4F846CD-5DFF-4008-9914-6A15A97E8467}" dt="2023-08-14T20:51:17.352" v="152" actId="1076"/>
          <ac:spMkLst>
            <pc:docMk/>
            <pc:sldMk cId="1085938602" sldId="326"/>
            <ac:spMk id="7" creationId="{0FAA7710-26A5-5700-D9F5-1C7CAB2AC4D0}"/>
          </ac:spMkLst>
        </pc:spChg>
        <pc:picChg chg="add mod">
          <ac:chgData name="DEIGHTON, KEVIN {he, him} (JSC-XI5)[Jacobs Technology, Inc.]" userId="540a3c2b-b1ab-4f28-a3d4-273661ce6eb6" providerId="ADAL" clId="{F4F846CD-5DFF-4008-9914-6A15A97E8467}" dt="2023-08-14T20:50:53.291" v="125" actId="1076"/>
          <ac:picMkLst>
            <pc:docMk/>
            <pc:sldMk cId="1085938602" sldId="326"/>
            <ac:picMk id="5" creationId="{8F6544AB-3EDC-0B0E-E058-CBA9FFC64CDD}"/>
          </ac:picMkLst>
        </pc:picChg>
        <pc:cxnChg chg="add mod">
          <ac:chgData name="DEIGHTON, KEVIN {he, him} (JSC-XI5)[Jacobs Technology, Inc.]" userId="540a3c2b-b1ab-4f28-a3d4-273661ce6eb6" providerId="ADAL" clId="{F4F846CD-5DFF-4008-9914-6A15A97E8467}" dt="2023-08-14T21:01:14.081" v="639" actId="20577"/>
          <ac:cxnSpMkLst>
            <pc:docMk/>
            <pc:sldMk cId="1085938602" sldId="326"/>
            <ac:cxnSpMk id="9" creationId="{A22C70C9-3C28-EE58-E689-5FAA6F146987}"/>
          </ac:cxnSpMkLst>
        </pc:cxnChg>
        <pc:cxnChg chg="add mod">
          <ac:chgData name="DEIGHTON, KEVIN {he, him} (JSC-XI5)[Jacobs Technology, Inc.]" userId="540a3c2b-b1ab-4f28-a3d4-273661ce6eb6" providerId="ADAL" clId="{F4F846CD-5DFF-4008-9914-6A15A97E8467}" dt="2023-08-14T20:51:44.126" v="166" actId="14100"/>
          <ac:cxnSpMkLst>
            <pc:docMk/>
            <pc:sldMk cId="1085938602" sldId="326"/>
            <ac:cxnSpMk id="10" creationId="{80547800-7714-605B-5AA4-130403F56B3F}"/>
          </ac:cxnSpMkLst>
        </pc:cxnChg>
      </pc:sldChg>
      <pc:sldChg chg="addSp delSp modSp add mod">
        <pc:chgData name="DEIGHTON, KEVIN {he, him} (JSC-XI5)[Jacobs Technology, Inc.]" userId="540a3c2b-b1ab-4f28-a3d4-273661ce6eb6" providerId="ADAL" clId="{F4F846CD-5DFF-4008-9914-6A15A97E8467}" dt="2023-08-14T20:48:56.990" v="119" actId="478"/>
        <pc:sldMkLst>
          <pc:docMk/>
          <pc:sldMk cId="1673656891" sldId="327"/>
        </pc:sldMkLst>
        <pc:spChg chg="mod">
          <ac:chgData name="DEIGHTON, KEVIN {he, him} (JSC-XI5)[Jacobs Technology, Inc.]" userId="540a3c2b-b1ab-4f28-a3d4-273661ce6eb6" providerId="ADAL" clId="{F4F846CD-5DFF-4008-9914-6A15A97E8467}" dt="2023-08-14T19:52:27.474" v="62" actId="20577"/>
          <ac:spMkLst>
            <pc:docMk/>
            <pc:sldMk cId="1673656891" sldId="327"/>
            <ac:spMk id="2" creationId="{7D4505F9-D8A2-4B7A-9CC9-27D92393F27C}"/>
          </ac:spMkLst>
        </pc:spChg>
        <pc:picChg chg="add mod">
          <ac:chgData name="DEIGHTON, KEVIN {he, him} (JSC-XI5)[Jacobs Technology, Inc.]" userId="540a3c2b-b1ab-4f28-a3d4-273661ce6eb6" providerId="ADAL" clId="{F4F846CD-5DFF-4008-9914-6A15A97E8467}" dt="2023-08-14T20:31:44.925" v="67" actId="1036"/>
          <ac:picMkLst>
            <pc:docMk/>
            <pc:sldMk cId="1673656891" sldId="327"/>
            <ac:picMk id="3" creationId="{7E55F0C3-89F7-D83D-B629-65368FA04536}"/>
          </ac:picMkLst>
        </pc:picChg>
        <pc:picChg chg="add del mod">
          <ac:chgData name="DEIGHTON, KEVIN {he, him} (JSC-XI5)[Jacobs Technology, Inc.]" userId="540a3c2b-b1ab-4f28-a3d4-273661ce6eb6" providerId="ADAL" clId="{F4F846CD-5DFF-4008-9914-6A15A97E8467}" dt="2023-08-14T20:48:56.990" v="119" actId="478"/>
          <ac:picMkLst>
            <pc:docMk/>
            <pc:sldMk cId="1673656891" sldId="327"/>
            <ac:picMk id="5" creationId="{9AAE84F6-C574-4208-C5DD-8BCDF3828505}"/>
          </ac:picMkLst>
        </pc:picChg>
      </pc:sldChg>
      <pc:sldChg chg="addSp delSp modSp new mod">
        <pc:chgData name="DEIGHTON, KEVIN {he, him} (JSC-XI5)[Jacobs Technology, Inc.]" userId="540a3c2b-b1ab-4f28-a3d4-273661ce6eb6" providerId="ADAL" clId="{F4F846CD-5DFF-4008-9914-6A15A97E8467}" dt="2023-08-14T20:57:08.994" v="445" actId="1076"/>
        <pc:sldMkLst>
          <pc:docMk/>
          <pc:sldMk cId="2564561034" sldId="328"/>
        </pc:sldMkLst>
        <pc:spChg chg="mod">
          <ac:chgData name="DEIGHTON, KEVIN {he, him} (JSC-XI5)[Jacobs Technology, Inc.]" userId="540a3c2b-b1ab-4f28-a3d4-273661ce6eb6" providerId="ADAL" clId="{F4F846CD-5DFF-4008-9914-6A15A97E8467}" dt="2023-08-14T20:31:53.492" v="84" actId="20577"/>
          <ac:spMkLst>
            <pc:docMk/>
            <pc:sldMk cId="2564561034" sldId="328"/>
            <ac:spMk id="2" creationId="{A0255AB1-35E1-5DB5-C572-32C2A176E4FB}"/>
          </ac:spMkLst>
        </pc:spChg>
        <pc:spChg chg="add mod">
          <ac:chgData name="DEIGHTON, KEVIN {he, him} (JSC-XI5)[Jacobs Technology, Inc.]" userId="540a3c2b-b1ab-4f28-a3d4-273661ce6eb6" providerId="ADAL" clId="{F4F846CD-5DFF-4008-9914-6A15A97E8467}" dt="2023-08-14T20:55:30.634" v="338" actId="6549"/>
          <ac:spMkLst>
            <pc:docMk/>
            <pc:sldMk cId="2564561034" sldId="328"/>
            <ac:spMk id="9" creationId="{F5D86DC9-640A-5608-A654-D967D59BD7AC}"/>
          </ac:spMkLst>
        </pc:spChg>
        <pc:spChg chg="add mod">
          <ac:chgData name="DEIGHTON, KEVIN {he, him} (JSC-XI5)[Jacobs Technology, Inc.]" userId="540a3c2b-b1ab-4f28-a3d4-273661ce6eb6" providerId="ADAL" clId="{F4F846CD-5DFF-4008-9914-6A15A97E8467}" dt="2023-08-14T20:57:08.994" v="445" actId="1076"/>
          <ac:spMkLst>
            <pc:docMk/>
            <pc:sldMk cId="2564561034" sldId="328"/>
            <ac:spMk id="10" creationId="{409D3734-66F9-EB0D-F46A-06C5FE0B856E}"/>
          </ac:spMkLst>
        </pc:spChg>
        <pc:graphicFrameChg chg="add mod">
          <ac:chgData name="DEIGHTON, KEVIN {he, him} (JSC-XI5)[Jacobs Technology, Inc.]" userId="540a3c2b-b1ab-4f28-a3d4-273661ce6eb6" providerId="ADAL" clId="{F4F846CD-5DFF-4008-9914-6A15A97E8467}" dt="2023-08-14T20:32:07.870" v="87"/>
          <ac:graphicFrameMkLst>
            <pc:docMk/>
            <pc:sldMk cId="2564561034" sldId="328"/>
            <ac:graphicFrameMk id="4" creationId="{4456031F-EDA2-4DEB-85BA-99181C757C80}"/>
          </ac:graphicFrameMkLst>
        </pc:graphicFrameChg>
        <pc:picChg chg="add del mod">
          <ac:chgData name="DEIGHTON, KEVIN {he, him} (JSC-XI5)[Jacobs Technology, Inc.]" userId="540a3c2b-b1ab-4f28-a3d4-273661ce6eb6" providerId="ADAL" clId="{F4F846CD-5DFF-4008-9914-6A15A97E8467}" dt="2023-08-14T20:39:39.671" v="107" actId="478"/>
          <ac:picMkLst>
            <pc:docMk/>
            <pc:sldMk cId="2564561034" sldId="328"/>
            <ac:picMk id="5" creationId="{EFF93234-1530-2B35-E0E8-C5A2E165FD75}"/>
          </ac:picMkLst>
        </pc:picChg>
        <pc:picChg chg="add del mod ord">
          <ac:chgData name="DEIGHTON, KEVIN {he, him} (JSC-XI5)[Jacobs Technology, Inc.]" userId="540a3c2b-b1ab-4f28-a3d4-273661ce6eb6" providerId="ADAL" clId="{F4F846CD-5DFF-4008-9914-6A15A97E8467}" dt="2023-08-14T20:40:28.927" v="113" actId="478"/>
          <ac:picMkLst>
            <pc:docMk/>
            <pc:sldMk cId="2564561034" sldId="328"/>
            <ac:picMk id="6" creationId="{EE18A675-2915-EA3D-4754-F5FDC4108D80}"/>
          </ac:picMkLst>
        </pc:picChg>
        <pc:picChg chg="add del mod ord">
          <ac:chgData name="DEIGHTON, KEVIN {he, him} (JSC-XI5)[Jacobs Technology, Inc.]" userId="540a3c2b-b1ab-4f28-a3d4-273661ce6eb6" providerId="ADAL" clId="{F4F846CD-5DFF-4008-9914-6A15A97E8467}" dt="2023-08-14T20:48:42.041" v="117" actId="21"/>
          <ac:picMkLst>
            <pc:docMk/>
            <pc:sldMk cId="2564561034" sldId="328"/>
            <ac:picMk id="7" creationId="{E4DDEE4F-8129-9124-F958-5990E0A5D7F2}"/>
          </ac:picMkLst>
        </pc:picChg>
        <pc:picChg chg="add mod ord">
          <ac:chgData name="DEIGHTON, KEVIN {he, him} (JSC-XI5)[Jacobs Technology, Inc.]" userId="540a3c2b-b1ab-4f28-a3d4-273661ce6eb6" providerId="ADAL" clId="{F4F846CD-5DFF-4008-9914-6A15A97E8467}" dt="2023-08-14T20:48:37.326" v="116" actId="167"/>
          <ac:picMkLst>
            <pc:docMk/>
            <pc:sldMk cId="2564561034" sldId="328"/>
            <ac:picMk id="8" creationId="{A667F89C-274C-0801-09B7-38561044A5DF}"/>
          </ac:picMkLst>
        </pc:picChg>
      </pc:sldChg>
      <pc:sldChg chg="addSp modSp new del mod modClrScheme chgLayout">
        <pc:chgData name="DEIGHTON, KEVIN {he, him} (JSC-XI5)[Jacobs Technology, Inc.]" userId="540a3c2b-b1ab-4f28-a3d4-273661ce6eb6" providerId="ADAL" clId="{F4F846CD-5DFF-4008-9914-6A15A97E8467}" dt="2023-08-14T22:47:35.122" v="2833" actId="47"/>
        <pc:sldMkLst>
          <pc:docMk/>
          <pc:sldMk cId="1310394299" sldId="329"/>
        </pc:sldMkLst>
        <pc:spChg chg="mod ord">
          <ac:chgData name="DEIGHTON, KEVIN {he, him} (JSC-XI5)[Jacobs Technology, Inc.]" userId="540a3c2b-b1ab-4f28-a3d4-273661ce6eb6" providerId="ADAL" clId="{F4F846CD-5DFF-4008-9914-6A15A97E8467}" dt="2023-08-14T20:59:10.314" v="482" actId="700"/>
          <ac:spMkLst>
            <pc:docMk/>
            <pc:sldMk cId="1310394299" sldId="329"/>
            <ac:spMk id="2" creationId="{CF754DBC-084C-3F16-B7A6-CD8283B8F6D2}"/>
          </ac:spMkLst>
        </pc:spChg>
        <pc:spChg chg="mod ord">
          <ac:chgData name="DEIGHTON, KEVIN {he, him} (JSC-XI5)[Jacobs Technology, Inc.]" userId="540a3c2b-b1ab-4f28-a3d4-273661ce6eb6" providerId="ADAL" clId="{F4F846CD-5DFF-4008-9914-6A15A97E8467}" dt="2023-08-14T20:59:10.314" v="482" actId="700"/>
          <ac:spMkLst>
            <pc:docMk/>
            <pc:sldMk cId="1310394299" sldId="329"/>
            <ac:spMk id="3" creationId="{30685955-38E7-D043-6B80-A44F46384254}"/>
          </ac:spMkLst>
        </pc:spChg>
        <pc:spChg chg="add mod ord">
          <ac:chgData name="DEIGHTON, KEVIN {he, him} (JSC-XI5)[Jacobs Technology, Inc.]" userId="540a3c2b-b1ab-4f28-a3d4-273661ce6eb6" providerId="ADAL" clId="{F4F846CD-5DFF-4008-9914-6A15A97E8467}" dt="2023-08-14T21:08:57.679" v="1093" actId="20577"/>
          <ac:spMkLst>
            <pc:docMk/>
            <pc:sldMk cId="1310394299" sldId="329"/>
            <ac:spMk id="6" creationId="{42961EC4-B176-C7B6-F9B7-1F8A838D29AE}"/>
          </ac:spMkLst>
        </pc:spChg>
        <pc:picChg chg="add mod">
          <ac:chgData name="DEIGHTON, KEVIN {he, him} (JSC-XI5)[Jacobs Technology, Inc.]" userId="540a3c2b-b1ab-4f28-a3d4-273661ce6eb6" providerId="ADAL" clId="{F4F846CD-5DFF-4008-9914-6A15A97E8467}" dt="2023-08-14T20:58:58.764" v="453" actId="1036"/>
          <ac:picMkLst>
            <pc:docMk/>
            <pc:sldMk cId="1310394299" sldId="329"/>
            <ac:picMk id="5" creationId="{D68C2E97-DBFE-F35C-F203-B754E2E15FCA}"/>
          </ac:picMkLst>
        </pc:picChg>
      </pc:sldChg>
      <pc:sldChg chg="addSp modSp new mod">
        <pc:chgData name="DEIGHTON, KEVIN {he, him} (JSC-XI5)[Jacobs Technology, Inc.]" userId="540a3c2b-b1ab-4f28-a3d4-273661ce6eb6" providerId="ADAL" clId="{F4F846CD-5DFF-4008-9914-6A15A97E8467}" dt="2023-08-14T21:09:44.303" v="1149" actId="6549"/>
        <pc:sldMkLst>
          <pc:docMk/>
          <pc:sldMk cId="505402252" sldId="330"/>
        </pc:sldMkLst>
        <pc:spChg chg="mod">
          <ac:chgData name="DEIGHTON, KEVIN {he, him} (JSC-XI5)[Jacobs Technology, Inc.]" userId="540a3c2b-b1ab-4f28-a3d4-273661ce6eb6" providerId="ADAL" clId="{F4F846CD-5DFF-4008-9914-6A15A97E8467}" dt="2023-08-14T21:03:55.469" v="810" actId="20577"/>
          <ac:spMkLst>
            <pc:docMk/>
            <pc:sldMk cId="505402252" sldId="330"/>
            <ac:spMk id="2" creationId="{46001B8B-EDD8-0B01-7C69-91234F4CC3DA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1:09:44.303" v="1149" actId="6549"/>
          <ac:spMkLst>
            <pc:docMk/>
            <pc:sldMk cId="505402252" sldId="330"/>
            <ac:spMk id="3" creationId="{B759E64A-EFD6-625A-6754-484EE7DAA078}"/>
          </ac:spMkLst>
        </pc:spChg>
        <pc:picChg chg="add mod">
          <ac:chgData name="DEIGHTON, KEVIN {he, him} (JSC-XI5)[Jacobs Technology, Inc.]" userId="540a3c2b-b1ab-4f28-a3d4-273661ce6eb6" providerId="ADAL" clId="{F4F846CD-5DFF-4008-9914-6A15A97E8467}" dt="2023-08-14T21:04:41.149" v="823" actId="14100"/>
          <ac:picMkLst>
            <pc:docMk/>
            <pc:sldMk cId="505402252" sldId="330"/>
            <ac:picMk id="5" creationId="{FEC2AE65-5C1B-0394-963C-2F9B4F680118}"/>
          </ac:picMkLst>
        </pc:picChg>
      </pc:sldChg>
      <pc:sldChg chg="addSp modSp new mod">
        <pc:chgData name="DEIGHTON, KEVIN {he, him} (JSC-XI5)[Jacobs Technology, Inc.]" userId="540a3c2b-b1ab-4f28-a3d4-273661ce6eb6" providerId="ADAL" clId="{F4F846CD-5DFF-4008-9914-6A15A97E8467}" dt="2023-08-14T21:25:52.972" v="1850" actId="6549"/>
        <pc:sldMkLst>
          <pc:docMk/>
          <pc:sldMk cId="2166359124" sldId="331"/>
        </pc:sldMkLst>
        <pc:spChg chg="mod">
          <ac:chgData name="DEIGHTON, KEVIN {he, him} (JSC-XI5)[Jacobs Technology, Inc.]" userId="540a3c2b-b1ab-4f28-a3d4-273661ce6eb6" providerId="ADAL" clId="{F4F846CD-5DFF-4008-9914-6A15A97E8467}" dt="2023-08-14T21:10:11.759" v="1172" actId="20577"/>
          <ac:spMkLst>
            <pc:docMk/>
            <pc:sldMk cId="2166359124" sldId="331"/>
            <ac:spMk id="2" creationId="{79A3B7DC-311A-38A8-DAC3-B0B59635DECB}"/>
          </ac:spMkLst>
        </pc:spChg>
        <pc:spChg chg="mod">
          <ac:chgData name="DEIGHTON, KEVIN {he, him} (JSC-XI5)[Jacobs Technology, Inc.]" userId="540a3c2b-b1ab-4f28-a3d4-273661ce6eb6" providerId="ADAL" clId="{F4F846CD-5DFF-4008-9914-6A15A97E8467}" dt="2023-08-14T21:25:52.972" v="1850" actId="6549"/>
          <ac:spMkLst>
            <pc:docMk/>
            <pc:sldMk cId="2166359124" sldId="331"/>
            <ac:spMk id="3" creationId="{7E25F528-7F64-14FF-08EC-C5FC48F75463}"/>
          </ac:spMkLst>
        </pc:spChg>
        <pc:picChg chg="add mod">
          <ac:chgData name="DEIGHTON, KEVIN {he, him} (JSC-XI5)[Jacobs Technology, Inc.]" userId="540a3c2b-b1ab-4f28-a3d4-273661ce6eb6" providerId="ADAL" clId="{F4F846CD-5DFF-4008-9914-6A15A97E8467}" dt="2023-08-14T21:20:35.650" v="1657" actId="1076"/>
          <ac:picMkLst>
            <pc:docMk/>
            <pc:sldMk cId="2166359124" sldId="331"/>
            <ac:picMk id="6" creationId="{58F42576-3488-9F86-B3AB-B6B346AEFEE6}"/>
          </ac:picMkLst>
        </pc:picChg>
      </pc:sldChg>
      <pc:sldMasterChg chg="delSp mod modSldLayout">
        <pc:chgData name="DEIGHTON, KEVIN {he, him} (JSC-XI5)[Jacobs Technology, Inc.]" userId="540a3c2b-b1ab-4f28-a3d4-273661ce6eb6" providerId="ADAL" clId="{F4F846CD-5DFF-4008-9914-6A15A97E8467}" dt="2023-08-14T19:35:30.652" v="2" actId="478"/>
        <pc:sldMasterMkLst>
          <pc:docMk/>
          <pc:sldMasterMk cId="2915633404" sldId="2147483698"/>
        </pc:sldMasterMkLst>
        <pc:spChg chg="del">
          <ac:chgData name="DEIGHTON, KEVIN {he, him} (JSC-XI5)[Jacobs Technology, Inc.]" userId="540a3c2b-b1ab-4f28-a3d4-273661ce6eb6" providerId="ADAL" clId="{F4F846CD-5DFF-4008-9914-6A15A97E8467}" dt="2023-08-14T19:35:26.674" v="1" actId="478"/>
          <ac:spMkLst>
            <pc:docMk/>
            <pc:sldMasterMk cId="2915633404" sldId="2147483698"/>
            <ac:spMk id="11" creationId="{5EDF7BAF-D8F6-4AFA-90E6-D67196A83A73}"/>
          </ac:spMkLst>
        </pc:spChg>
        <pc:sldLayoutChg chg="delSp mod">
          <pc:chgData name="DEIGHTON, KEVIN {he, him} (JSC-XI5)[Jacobs Technology, Inc.]" userId="540a3c2b-b1ab-4f28-a3d4-273661ce6eb6" providerId="ADAL" clId="{F4F846CD-5DFF-4008-9914-6A15A97E8467}" dt="2023-08-14T19:35:30.652" v="2" actId="478"/>
          <pc:sldLayoutMkLst>
            <pc:docMk/>
            <pc:sldMasterMk cId="2915633404" sldId="2147483698"/>
            <pc:sldLayoutMk cId="2223984316" sldId="2147483699"/>
          </pc:sldLayoutMkLst>
          <pc:spChg chg="del">
            <ac:chgData name="DEIGHTON, KEVIN {he, him} (JSC-XI5)[Jacobs Technology, Inc.]" userId="540a3c2b-b1ab-4f28-a3d4-273661ce6eb6" providerId="ADAL" clId="{F4F846CD-5DFF-4008-9914-6A15A97E8467}" dt="2023-08-14T19:35:30.652" v="2" actId="478"/>
            <ac:spMkLst>
              <pc:docMk/>
              <pc:sldMasterMk cId="2915633404" sldId="2147483698"/>
              <pc:sldLayoutMk cId="2223984316" sldId="2147483699"/>
              <ac:spMk id="7" creationId="{133C140B-11EE-449A-9CED-5246F8007758}"/>
            </ac:spMkLst>
          </pc:spChg>
        </pc:sldLayoutChg>
      </pc:sldMasterChg>
    </pc:docChg>
  </pc:docChgLst>
  <pc:docChgLst>
    <pc:chgData name="DEIGHTON, KEVIN {he, him} (JSC-XI5)[Jacobs Technology, Inc.]" userId="540a3c2b-b1ab-4f28-a3d4-273661ce6eb6" providerId="ADAL" clId="{9D8FD6DA-1D80-44D1-9932-E3775B9901E2}"/>
    <pc:docChg chg="undo custSel addSld delSld modSld modSection">
      <pc:chgData name="DEIGHTON, KEVIN {he, him} (JSC-XI5)[Jacobs Technology, Inc.]" userId="540a3c2b-b1ab-4f28-a3d4-273661ce6eb6" providerId="ADAL" clId="{9D8FD6DA-1D80-44D1-9932-E3775B9901E2}" dt="2023-09-07T01:08:35.318" v="726" actId="20577"/>
      <pc:docMkLst>
        <pc:docMk/>
      </pc:docMkLst>
      <pc:sldChg chg="addSp delSp modSp add mod">
        <pc:chgData name="DEIGHTON, KEVIN {he, him} (JSC-XI5)[Jacobs Technology, Inc.]" userId="540a3c2b-b1ab-4f28-a3d4-273661ce6eb6" providerId="ADAL" clId="{9D8FD6DA-1D80-44D1-9932-E3775B9901E2}" dt="2023-09-06T19:06:52.086" v="388" actId="20577"/>
        <pc:sldMkLst>
          <pc:docMk/>
          <pc:sldMk cId="1608403733" sldId="283"/>
        </pc:sldMkLst>
        <pc:spChg chg="mod">
          <ac:chgData name="DEIGHTON, KEVIN {he, him} (JSC-XI5)[Jacobs Technology, Inc.]" userId="540a3c2b-b1ab-4f28-a3d4-273661ce6eb6" providerId="ADAL" clId="{9D8FD6DA-1D80-44D1-9932-E3775B9901E2}" dt="2023-09-06T19:06:52.086" v="388" actId="20577"/>
          <ac:spMkLst>
            <pc:docMk/>
            <pc:sldMk cId="1608403733" sldId="283"/>
            <ac:spMk id="2" creationId="{0D88090B-2590-D25C-F905-F04E9BD5DA8E}"/>
          </ac:spMkLst>
        </pc:spChg>
        <pc:spChg chg="del">
          <ac:chgData name="DEIGHTON, KEVIN {he, him} (JSC-XI5)[Jacobs Technology, Inc.]" userId="540a3c2b-b1ab-4f28-a3d4-273661ce6eb6" providerId="ADAL" clId="{9D8FD6DA-1D80-44D1-9932-E3775B9901E2}" dt="2023-09-06T18:20:55.612" v="90" actId="478"/>
          <ac:spMkLst>
            <pc:docMk/>
            <pc:sldMk cId="1608403733" sldId="283"/>
            <ac:spMk id="5" creationId="{4D3F12CE-22C4-E669-2D62-37B2F8B570B4}"/>
          </ac:spMkLst>
        </pc:spChg>
        <pc:spChg chg="add mod">
          <ac:chgData name="DEIGHTON, KEVIN {he, him} (JSC-XI5)[Jacobs Technology, Inc.]" userId="540a3c2b-b1ab-4f28-a3d4-273661ce6eb6" providerId="ADAL" clId="{9D8FD6DA-1D80-44D1-9932-E3775B9901E2}" dt="2023-09-06T18:22:13.934" v="127" actId="208"/>
          <ac:spMkLst>
            <pc:docMk/>
            <pc:sldMk cId="1608403733" sldId="283"/>
            <ac:spMk id="7" creationId="{930A24E3-F201-59CC-44EC-5C09D3DB2716}"/>
          </ac:spMkLst>
        </pc:spChg>
        <pc:spChg chg="add mod">
          <ac:chgData name="DEIGHTON, KEVIN {he, him} (JSC-XI5)[Jacobs Technology, Inc.]" userId="540a3c2b-b1ab-4f28-a3d4-273661ce6eb6" providerId="ADAL" clId="{9D8FD6DA-1D80-44D1-9932-E3775B9901E2}" dt="2023-09-06T18:22:26.620" v="131" actId="1076"/>
          <ac:spMkLst>
            <pc:docMk/>
            <pc:sldMk cId="1608403733" sldId="283"/>
            <ac:spMk id="8" creationId="{A8D09023-C126-AE6E-6ABB-57C5F8200FC8}"/>
          </ac:spMkLst>
        </pc:spChg>
        <pc:spChg chg="add mod">
          <ac:chgData name="DEIGHTON, KEVIN {he, him} (JSC-XI5)[Jacobs Technology, Inc.]" userId="540a3c2b-b1ab-4f28-a3d4-273661ce6eb6" providerId="ADAL" clId="{9D8FD6DA-1D80-44D1-9932-E3775B9901E2}" dt="2023-09-06T18:22:41.031" v="136" actId="14100"/>
          <ac:spMkLst>
            <pc:docMk/>
            <pc:sldMk cId="1608403733" sldId="283"/>
            <ac:spMk id="9" creationId="{69969FFA-432B-986B-48D9-1DB89153ABA5}"/>
          </ac:spMkLst>
        </pc:spChg>
        <pc:spChg chg="add mod">
          <ac:chgData name="DEIGHTON, KEVIN {he, him} (JSC-XI5)[Jacobs Technology, Inc.]" userId="540a3c2b-b1ab-4f28-a3d4-273661ce6eb6" providerId="ADAL" clId="{9D8FD6DA-1D80-44D1-9932-E3775B9901E2}" dt="2023-09-06T18:22:44.136" v="138" actId="1076"/>
          <ac:spMkLst>
            <pc:docMk/>
            <pc:sldMk cId="1608403733" sldId="283"/>
            <ac:spMk id="10" creationId="{EAF24D21-DBE2-E054-9625-2A73C72BC6A8}"/>
          </ac:spMkLst>
        </pc:spChg>
        <pc:spChg chg="add mod">
          <ac:chgData name="DEIGHTON, KEVIN {he, him} (JSC-XI5)[Jacobs Technology, Inc.]" userId="540a3c2b-b1ab-4f28-a3d4-273661ce6eb6" providerId="ADAL" clId="{9D8FD6DA-1D80-44D1-9932-E3775B9901E2}" dt="2023-09-06T18:26:21.757" v="346" actId="1076"/>
          <ac:spMkLst>
            <pc:docMk/>
            <pc:sldMk cId="1608403733" sldId="283"/>
            <ac:spMk id="11" creationId="{3669CBA8-659C-7786-6744-5CD5F7D82626}"/>
          </ac:spMkLst>
        </pc:spChg>
        <pc:spChg chg="mod">
          <ac:chgData name="DEIGHTON, KEVIN {he, him} (JSC-XI5)[Jacobs Technology, Inc.]" userId="540a3c2b-b1ab-4f28-a3d4-273661ce6eb6" providerId="ADAL" clId="{9D8FD6DA-1D80-44D1-9932-E3775B9901E2}" dt="2023-09-06T18:21:44.259" v="119" actId="1582"/>
          <ac:spMkLst>
            <pc:docMk/>
            <pc:sldMk cId="1608403733" sldId="283"/>
            <ac:spMk id="18" creationId="{3E7A0E59-9965-CE88-9487-B88A3A8FAB27}"/>
          </ac:spMkLst>
        </pc:spChg>
        <pc:spChg chg="mod">
          <ac:chgData name="DEIGHTON, KEVIN {he, him} (JSC-XI5)[Jacobs Technology, Inc.]" userId="540a3c2b-b1ab-4f28-a3d4-273661ce6eb6" providerId="ADAL" clId="{9D8FD6DA-1D80-44D1-9932-E3775B9901E2}" dt="2023-09-06T18:21:44.259" v="119" actId="1582"/>
          <ac:spMkLst>
            <pc:docMk/>
            <pc:sldMk cId="1608403733" sldId="283"/>
            <ac:spMk id="24" creationId="{EAFCE702-D41E-9E79-372D-EC0F1CA97D00}"/>
          </ac:spMkLst>
        </pc:spChg>
        <pc:spChg chg="del">
          <ac:chgData name="DEIGHTON, KEVIN {he, him} (JSC-XI5)[Jacobs Technology, Inc.]" userId="540a3c2b-b1ab-4f28-a3d4-273661ce6eb6" providerId="ADAL" clId="{9D8FD6DA-1D80-44D1-9932-E3775B9901E2}" dt="2023-09-06T18:20:46.732" v="88" actId="478"/>
          <ac:spMkLst>
            <pc:docMk/>
            <pc:sldMk cId="1608403733" sldId="283"/>
            <ac:spMk id="49" creationId="{A1FF246B-60DE-3BA3-77D7-B502ABBD493B}"/>
          </ac:spMkLst>
        </pc:spChg>
        <pc:spChg chg="mod">
          <ac:chgData name="DEIGHTON, KEVIN {he, him} (JSC-XI5)[Jacobs Technology, Inc.]" userId="540a3c2b-b1ab-4f28-a3d4-273661ce6eb6" providerId="ADAL" clId="{9D8FD6DA-1D80-44D1-9932-E3775B9901E2}" dt="2023-09-06T18:21:44.259" v="119" actId="1582"/>
          <ac:spMkLst>
            <pc:docMk/>
            <pc:sldMk cId="1608403733" sldId="283"/>
            <ac:spMk id="50" creationId="{4E175817-591C-A423-654A-D65A86733457}"/>
          </ac:spMkLst>
        </pc:spChg>
        <pc:spChg chg="mod">
          <ac:chgData name="DEIGHTON, KEVIN {he, him} (JSC-XI5)[Jacobs Technology, Inc.]" userId="540a3c2b-b1ab-4f28-a3d4-273661ce6eb6" providerId="ADAL" clId="{9D8FD6DA-1D80-44D1-9932-E3775B9901E2}" dt="2023-09-06T18:21:44.259" v="119" actId="1582"/>
          <ac:spMkLst>
            <pc:docMk/>
            <pc:sldMk cId="1608403733" sldId="283"/>
            <ac:spMk id="51" creationId="{6E14E4B7-C3C3-659C-3FFE-2222F2366781}"/>
          </ac:spMkLst>
        </pc:spChg>
        <pc:spChg chg="mod">
          <ac:chgData name="DEIGHTON, KEVIN {he, him} (JSC-XI5)[Jacobs Technology, Inc.]" userId="540a3c2b-b1ab-4f28-a3d4-273661ce6eb6" providerId="ADAL" clId="{9D8FD6DA-1D80-44D1-9932-E3775B9901E2}" dt="2023-09-06T18:21:44.259" v="119" actId="1582"/>
          <ac:spMkLst>
            <pc:docMk/>
            <pc:sldMk cId="1608403733" sldId="283"/>
            <ac:spMk id="62" creationId="{5927B3EE-983D-F562-642C-DF4FAEE62330}"/>
          </ac:spMkLst>
        </pc:spChg>
        <pc:graphicFrameChg chg="del">
          <ac:chgData name="DEIGHTON, KEVIN {he, him} (JSC-XI5)[Jacobs Technology, Inc.]" userId="540a3c2b-b1ab-4f28-a3d4-273661ce6eb6" providerId="ADAL" clId="{9D8FD6DA-1D80-44D1-9932-E3775B9901E2}" dt="2023-09-06T18:20:51.074" v="89" actId="478"/>
          <ac:graphicFrameMkLst>
            <pc:docMk/>
            <pc:sldMk cId="1608403733" sldId="283"/>
            <ac:graphicFrameMk id="14" creationId="{4C1981F2-AD41-02E0-53EF-EB6FBD9F276E}"/>
          </ac:graphicFrameMkLst>
        </pc:graphicFrameChg>
        <pc:picChg chg="add del mod">
          <ac:chgData name="DEIGHTON, KEVIN {he, him} (JSC-XI5)[Jacobs Technology, Inc.]" userId="540a3c2b-b1ab-4f28-a3d4-273661ce6eb6" providerId="ADAL" clId="{9D8FD6DA-1D80-44D1-9932-E3775B9901E2}" dt="2023-09-06T18:22:23.583" v="130" actId="1076"/>
          <ac:picMkLst>
            <pc:docMk/>
            <pc:sldMk cId="1608403733" sldId="283"/>
            <ac:picMk id="4" creationId="{051F7BE7-AD7A-D0D0-C2DA-6707871053F3}"/>
          </ac:picMkLst>
        </pc:picChg>
        <pc:cxnChg chg="del">
          <ac:chgData name="DEIGHTON, KEVIN {he, him} (JSC-XI5)[Jacobs Technology, Inc.]" userId="540a3c2b-b1ab-4f28-a3d4-273661ce6eb6" providerId="ADAL" clId="{9D8FD6DA-1D80-44D1-9932-E3775B9901E2}" dt="2023-09-06T18:20:46.732" v="88" actId="478"/>
          <ac:cxnSpMkLst>
            <pc:docMk/>
            <pc:sldMk cId="1608403733" sldId="283"/>
            <ac:cxnSpMk id="6" creationId="{9F696217-875B-C85B-4803-AB08CA47DCFB}"/>
          </ac:cxnSpMkLst>
        </pc:cxnChg>
        <pc:cxnChg chg="del">
          <ac:chgData name="DEIGHTON, KEVIN {he, him} (JSC-XI5)[Jacobs Technology, Inc.]" userId="540a3c2b-b1ab-4f28-a3d4-273661ce6eb6" providerId="ADAL" clId="{9D8FD6DA-1D80-44D1-9932-E3775B9901E2}" dt="2023-09-06T18:20:46.732" v="88" actId="478"/>
          <ac:cxnSpMkLst>
            <pc:docMk/>
            <pc:sldMk cId="1608403733" sldId="283"/>
            <ac:cxnSpMk id="15" creationId="{710A2D76-C5DB-461D-F15D-9DA62B74A1CD}"/>
          </ac:cxnSpMkLst>
        </pc:cxnChg>
        <pc:cxnChg chg="del">
          <ac:chgData name="DEIGHTON, KEVIN {he, him} (JSC-XI5)[Jacobs Technology, Inc.]" userId="540a3c2b-b1ab-4f28-a3d4-273661ce6eb6" providerId="ADAL" clId="{9D8FD6DA-1D80-44D1-9932-E3775B9901E2}" dt="2023-09-06T18:20:46.732" v="88" actId="478"/>
          <ac:cxnSpMkLst>
            <pc:docMk/>
            <pc:sldMk cId="1608403733" sldId="283"/>
            <ac:cxnSpMk id="16" creationId="{BD06EA37-AC3F-2A66-ED91-F3D063E8972A}"/>
          </ac:cxnSpMkLst>
        </pc:cxnChg>
        <pc:cxnChg chg="del">
          <ac:chgData name="DEIGHTON, KEVIN {he, him} (JSC-XI5)[Jacobs Technology, Inc.]" userId="540a3c2b-b1ab-4f28-a3d4-273661ce6eb6" providerId="ADAL" clId="{9D8FD6DA-1D80-44D1-9932-E3775B9901E2}" dt="2023-09-06T18:20:46.732" v="88" actId="478"/>
          <ac:cxnSpMkLst>
            <pc:docMk/>
            <pc:sldMk cId="1608403733" sldId="283"/>
            <ac:cxnSpMk id="19" creationId="{E3FA62BE-9279-52E4-8328-09EEA46D25D7}"/>
          </ac:cxnSpMkLst>
        </pc:cxnChg>
        <pc:cxnChg chg="del">
          <ac:chgData name="DEIGHTON, KEVIN {he, him} (JSC-XI5)[Jacobs Technology, Inc.]" userId="540a3c2b-b1ab-4f28-a3d4-273661ce6eb6" providerId="ADAL" clId="{9D8FD6DA-1D80-44D1-9932-E3775B9901E2}" dt="2023-09-06T18:20:46.732" v="88" actId="478"/>
          <ac:cxnSpMkLst>
            <pc:docMk/>
            <pc:sldMk cId="1608403733" sldId="283"/>
            <ac:cxnSpMk id="20" creationId="{4F1A5C63-3F62-AEDB-5405-6EA1E5EA1226}"/>
          </ac:cxnSpMkLst>
        </pc:cxnChg>
        <pc:cxnChg chg="del mod">
          <ac:chgData name="DEIGHTON, KEVIN {he, him} (JSC-XI5)[Jacobs Technology, Inc.]" userId="540a3c2b-b1ab-4f28-a3d4-273661ce6eb6" providerId="ADAL" clId="{9D8FD6DA-1D80-44D1-9932-E3775B9901E2}" dt="2023-09-06T18:20:46.732" v="88" actId="478"/>
          <ac:cxnSpMkLst>
            <pc:docMk/>
            <pc:sldMk cId="1608403733" sldId="283"/>
            <ac:cxnSpMk id="21" creationId="{D6A279F8-832B-0145-E474-82C2792D75F7}"/>
          </ac:cxnSpMkLst>
        </pc:cxnChg>
        <pc:cxnChg chg="del mod">
          <ac:chgData name="DEIGHTON, KEVIN {he, him} (JSC-XI5)[Jacobs Technology, Inc.]" userId="540a3c2b-b1ab-4f28-a3d4-273661ce6eb6" providerId="ADAL" clId="{9D8FD6DA-1D80-44D1-9932-E3775B9901E2}" dt="2023-09-06T18:20:46.732" v="88" actId="478"/>
          <ac:cxnSpMkLst>
            <pc:docMk/>
            <pc:sldMk cId="1608403733" sldId="283"/>
            <ac:cxnSpMk id="25" creationId="{D996C5F9-7EBB-AC7D-A5A8-4D02759A261F}"/>
          </ac:cxnSpMkLst>
        </pc:cxnChg>
        <pc:cxnChg chg="del mod">
          <ac:chgData name="DEIGHTON, KEVIN {he, him} (JSC-XI5)[Jacobs Technology, Inc.]" userId="540a3c2b-b1ab-4f28-a3d4-273661ce6eb6" providerId="ADAL" clId="{9D8FD6DA-1D80-44D1-9932-E3775B9901E2}" dt="2023-09-06T18:20:46.732" v="88" actId="478"/>
          <ac:cxnSpMkLst>
            <pc:docMk/>
            <pc:sldMk cId="1608403733" sldId="283"/>
            <ac:cxnSpMk id="53" creationId="{A5DDDDB7-8D84-3FC9-E196-B233EC35EE44}"/>
          </ac:cxnSpMkLst>
        </pc:cxnChg>
        <pc:cxnChg chg="del mod">
          <ac:chgData name="DEIGHTON, KEVIN {he, him} (JSC-XI5)[Jacobs Technology, Inc.]" userId="540a3c2b-b1ab-4f28-a3d4-273661ce6eb6" providerId="ADAL" clId="{9D8FD6DA-1D80-44D1-9932-E3775B9901E2}" dt="2023-09-06T18:20:46.732" v="88" actId="478"/>
          <ac:cxnSpMkLst>
            <pc:docMk/>
            <pc:sldMk cId="1608403733" sldId="283"/>
            <ac:cxnSpMk id="56" creationId="{66AB0FE9-B7A8-2BDC-2638-AF8EE46EB034}"/>
          </ac:cxnSpMkLst>
        </pc:cxnChg>
        <pc:cxnChg chg="del mod">
          <ac:chgData name="DEIGHTON, KEVIN {he, him} (JSC-XI5)[Jacobs Technology, Inc.]" userId="540a3c2b-b1ab-4f28-a3d4-273661ce6eb6" providerId="ADAL" clId="{9D8FD6DA-1D80-44D1-9932-E3775B9901E2}" dt="2023-09-06T18:20:46.732" v="88" actId="478"/>
          <ac:cxnSpMkLst>
            <pc:docMk/>
            <pc:sldMk cId="1608403733" sldId="283"/>
            <ac:cxnSpMk id="57" creationId="{A67840AE-230F-33BE-719A-6EEFF17CE5E2}"/>
          </ac:cxnSpMkLst>
        </pc:cxnChg>
      </pc:sldChg>
      <pc:sldChg chg="addSp delSp modSp mod">
        <pc:chgData name="DEIGHTON, KEVIN {he, him} (JSC-XI5)[Jacobs Technology, Inc.]" userId="540a3c2b-b1ab-4f28-a3d4-273661ce6eb6" providerId="ADAL" clId="{9D8FD6DA-1D80-44D1-9932-E3775B9901E2}" dt="2023-09-06T19:09:20.675" v="398" actId="27636"/>
        <pc:sldMkLst>
          <pc:docMk/>
          <pc:sldMk cId="1585560939" sldId="305"/>
        </pc:sldMkLst>
        <pc:spChg chg="add mod">
          <ac:chgData name="DEIGHTON, KEVIN {he, him} (JSC-XI5)[Jacobs Technology, Inc.]" userId="540a3c2b-b1ab-4f28-a3d4-273661ce6eb6" providerId="ADAL" clId="{9D8FD6DA-1D80-44D1-9932-E3775B9901E2}" dt="2023-09-06T18:56:44.180" v="352" actId="1076"/>
          <ac:spMkLst>
            <pc:docMk/>
            <pc:sldMk cId="1585560939" sldId="305"/>
            <ac:spMk id="5" creationId="{02D05993-5083-F044-C763-9894AE4B69B0}"/>
          </ac:spMkLst>
        </pc:spChg>
        <pc:spChg chg="mod">
          <ac:chgData name="DEIGHTON, KEVIN {he, him} (JSC-XI5)[Jacobs Technology, Inc.]" userId="540a3c2b-b1ab-4f28-a3d4-273661ce6eb6" providerId="ADAL" clId="{9D8FD6DA-1D80-44D1-9932-E3775B9901E2}" dt="2023-09-06T18:57:08.038" v="355" actId="688"/>
          <ac:spMkLst>
            <pc:docMk/>
            <pc:sldMk cId="1585560939" sldId="305"/>
            <ac:spMk id="14" creationId="{DECAA31C-344D-9A44-AE66-66A6E12E42FA}"/>
          </ac:spMkLst>
        </pc:spChg>
        <pc:spChg chg="mod">
          <ac:chgData name="DEIGHTON, KEVIN {he, him} (JSC-XI5)[Jacobs Technology, Inc.]" userId="540a3c2b-b1ab-4f28-a3d4-273661ce6eb6" providerId="ADAL" clId="{9D8FD6DA-1D80-44D1-9932-E3775B9901E2}" dt="2023-09-06T18:56:34.853" v="347" actId="1076"/>
          <ac:spMkLst>
            <pc:docMk/>
            <pc:sldMk cId="1585560939" sldId="305"/>
            <ac:spMk id="15" creationId="{F3287526-049F-55EB-956D-50DF7A18E5BA}"/>
          </ac:spMkLst>
        </pc:spChg>
        <pc:spChg chg="mod">
          <ac:chgData name="DEIGHTON, KEVIN {he, him} (JSC-XI5)[Jacobs Technology, Inc.]" userId="540a3c2b-b1ab-4f28-a3d4-273661ce6eb6" providerId="ADAL" clId="{9D8FD6DA-1D80-44D1-9932-E3775B9901E2}" dt="2023-09-06T19:09:20.675" v="398" actId="27636"/>
          <ac:spMkLst>
            <pc:docMk/>
            <pc:sldMk cId="1585560939" sldId="305"/>
            <ac:spMk id="16" creationId="{545005B4-DB6A-2DDA-3FFF-CACAD268329B}"/>
          </ac:spMkLst>
        </pc:spChg>
        <pc:graphicFrameChg chg="add mod ord">
          <ac:chgData name="DEIGHTON, KEVIN {he, him} (JSC-XI5)[Jacobs Technology, Inc.]" userId="540a3c2b-b1ab-4f28-a3d4-273661ce6eb6" providerId="ADAL" clId="{9D8FD6DA-1D80-44D1-9932-E3775B9901E2}" dt="2023-09-05T23:05:26.433" v="86" actId="1036"/>
          <ac:graphicFrameMkLst>
            <pc:docMk/>
            <pc:sldMk cId="1585560939" sldId="305"/>
            <ac:graphicFrameMk id="4" creationId="{3515282F-80F0-F2DC-2C17-4734BDA0C64C}"/>
          </ac:graphicFrameMkLst>
        </pc:graphicFrameChg>
        <pc:graphicFrameChg chg="del">
          <ac:chgData name="DEIGHTON, KEVIN {he, him} (JSC-XI5)[Jacobs Technology, Inc.]" userId="540a3c2b-b1ab-4f28-a3d4-273661ce6eb6" providerId="ADAL" clId="{9D8FD6DA-1D80-44D1-9932-E3775B9901E2}" dt="2023-09-05T23:05:13.127" v="74" actId="478"/>
          <ac:graphicFrameMkLst>
            <pc:docMk/>
            <pc:sldMk cId="1585560939" sldId="305"/>
            <ac:graphicFrameMk id="5" creationId="{3865B09A-C885-08C4-E45D-4266D79121B9}"/>
          </ac:graphicFrameMkLst>
        </pc:graphicFrameChg>
        <pc:picChg chg="mod">
          <ac:chgData name="DEIGHTON, KEVIN {he, him} (JSC-XI5)[Jacobs Technology, Inc.]" userId="540a3c2b-b1ab-4f28-a3d4-273661ce6eb6" providerId="ADAL" clId="{9D8FD6DA-1D80-44D1-9932-E3775B9901E2}" dt="2023-09-06T18:56:59.443" v="353" actId="1076"/>
          <ac:picMkLst>
            <pc:docMk/>
            <pc:sldMk cId="1585560939" sldId="305"/>
            <ac:picMk id="21" creationId="{20769512-DA56-D458-7337-140DBA9D45BB}"/>
          </ac:picMkLst>
        </pc:picChg>
        <pc:cxnChg chg="mod">
          <ac:chgData name="DEIGHTON, KEVIN {he, him} (JSC-XI5)[Jacobs Technology, Inc.]" userId="540a3c2b-b1ab-4f28-a3d4-273661ce6eb6" providerId="ADAL" clId="{9D8FD6DA-1D80-44D1-9932-E3775B9901E2}" dt="2023-09-06T18:56:59.443" v="353" actId="1076"/>
          <ac:cxnSpMkLst>
            <pc:docMk/>
            <pc:sldMk cId="1585560939" sldId="305"/>
            <ac:cxnSpMk id="10" creationId="{EB432879-5B60-61D6-A450-404552124659}"/>
          </ac:cxnSpMkLst>
        </pc:cxnChg>
      </pc:sldChg>
      <pc:sldChg chg="modSp mod">
        <pc:chgData name="DEIGHTON, KEVIN {he, him} (JSC-XI5)[Jacobs Technology, Inc.]" userId="540a3c2b-b1ab-4f28-a3d4-273661ce6eb6" providerId="ADAL" clId="{9D8FD6DA-1D80-44D1-9932-E3775B9901E2}" dt="2023-09-07T01:08:35.318" v="726" actId="20577"/>
        <pc:sldMkLst>
          <pc:docMk/>
          <pc:sldMk cId="1382613496" sldId="309"/>
        </pc:sldMkLst>
        <pc:spChg chg="mod">
          <ac:chgData name="DEIGHTON, KEVIN {he, him} (JSC-XI5)[Jacobs Technology, Inc.]" userId="540a3c2b-b1ab-4f28-a3d4-273661ce6eb6" providerId="ADAL" clId="{9D8FD6DA-1D80-44D1-9932-E3775B9901E2}" dt="2023-09-07T01:08:35.318" v="726" actId="20577"/>
          <ac:spMkLst>
            <pc:docMk/>
            <pc:sldMk cId="1382613496" sldId="309"/>
            <ac:spMk id="2" creationId="{0FD6E21E-81E6-B6CC-5319-23D2AF274BB3}"/>
          </ac:spMkLst>
        </pc:spChg>
        <pc:spChg chg="mod">
          <ac:chgData name="DEIGHTON, KEVIN {he, him} (JSC-XI5)[Jacobs Technology, Inc.]" userId="540a3c2b-b1ab-4f28-a3d4-273661ce6eb6" providerId="ADAL" clId="{9D8FD6DA-1D80-44D1-9932-E3775B9901E2}" dt="2023-09-06T19:07:41.881" v="389" actId="20577"/>
          <ac:spMkLst>
            <pc:docMk/>
            <pc:sldMk cId="1382613496" sldId="309"/>
            <ac:spMk id="29" creationId="{4979D145-EAB6-81BF-2CCD-5EFE72B6AD5D}"/>
          </ac:spMkLst>
        </pc:spChg>
      </pc:sldChg>
      <pc:sldChg chg="modSp mod">
        <pc:chgData name="DEIGHTON, KEVIN {he, him} (JSC-XI5)[Jacobs Technology, Inc.]" userId="540a3c2b-b1ab-4f28-a3d4-273661ce6eb6" providerId="ADAL" clId="{9D8FD6DA-1D80-44D1-9932-E3775B9901E2}" dt="2023-09-05T22:56:41.872" v="73" actId="20577"/>
        <pc:sldMkLst>
          <pc:docMk/>
          <pc:sldMk cId="709377339" sldId="311"/>
        </pc:sldMkLst>
        <pc:spChg chg="mod">
          <ac:chgData name="DEIGHTON, KEVIN {he, him} (JSC-XI5)[Jacobs Technology, Inc.]" userId="540a3c2b-b1ab-4f28-a3d4-273661ce6eb6" providerId="ADAL" clId="{9D8FD6DA-1D80-44D1-9932-E3775B9901E2}" dt="2023-09-05T22:56:41.872" v="73" actId="20577"/>
          <ac:spMkLst>
            <pc:docMk/>
            <pc:sldMk cId="709377339" sldId="311"/>
            <ac:spMk id="9" creationId="{7E20A6FA-341C-BC29-BD92-24E240E2543A}"/>
          </ac:spMkLst>
        </pc:spChg>
      </pc:sldChg>
      <pc:sldChg chg="add del">
        <pc:chgData name="DEIGHTON, KEVIN {he, him} (JSC-XI5)[Jacobs Technology, Inc.]" userId="540a3c2b-b1ab-4f28-a3d4-273661ce6eb6" providerId="ADAL" clId="{9D8FD6DA-1D80-44D1-9932-E3775B9901E2}" dt="2023-09-05T19:27:31.048" v="3"/>
        <pc:sldMkLst>
          <pc:docMk/>
          <pc:sldMk cId="2412060116" sldId="319"/>
        </pc:sldMkLst>
      </pc:sldChg>
      <pc:sldChg chg="del">
        <pc:chgData name="DEIGHTON, KEVIN {he, him} (JSC-XI5)[Jacobs Technology, Inc.]" userId="540a3c2b-b1ab-4f28-a3d4-273661ce6eb6" providerId="ADAL" clId="{9D8FD6DA-1D80-44D1-9932-E3775B9901E2}" dt="2023-09-05T19:25:54.837" v="1" actId="47"/>
        <pc:sldMkLst>
          <pc:docMk/>
          <pc:sldMk cId="1752844897" sldId="321"/>
        </pc:sldMkLst>
      </pc:sldChg>
      <pc:sldChg chg="modSp mod">
        <pc:chgData name="DEIGHTON, KEVIN {he, him} (JSC-XI5)[Jacobs Technology, Inc.]" userId="540a3c2b-b1ab-4f28-a3d4-273661ce6eb6" providerId="ADAL" clId="{9D8FD6DA-1D80-44D1-9932-E3775B9901E2}" dt="2023-09-07T01:06:29.473" v="713" actId="20577"/>
        <pc:sldMkLst>
          <pc:docMk/>
          <pc:sldMk cId="2372402997" sldId="324"/>
        </pc:sldMkLst>
        <pc:spChg chg="mod">
          <ac:chgData name="DEIGHTON, KEVIN {he, him} (JSC-XI5)[Jacobs Technology, Inc.]" userId="540a3c2b-b1ab-4f28-a3d4-273661ce6eb6" providerId="ADAL" clId="{9D8FD6DA-1D80-44D1-9932-E3775B9901E2}" dt="2023-09-07T01:06:29.473" v="713" actId="20577"/>
          <ac:spMkLst>
            <pc:docMk/>
            <pc:sldMk cId="2372402997" sldId="324"/>
            <ac:spMk id="4" creationId="{D7BF5953-B123-BF33-8C8C-F0F1CFA7E284}"/>
          </ac:spMkLst>
        </pc:spChg>
      </pc:sldChg>
      <pc:sldChg chg="modSp mod">
        <pc:chgData name="DEIGHTON, KEVIN {he, him} (JSC-XI5)[Jacobs Technology, Inc.]" userId="540a3c2b-b1ab-4f28-a3d4-273661ce6eb6" providerId="ADAL" clId="{9D8FD6DA-1D80-44D1-9932-E3775B9901E2}" dt="2023-09-05T21:37:11.710" v="57" actId="20577"/>
        <pc:sldMkLst>
          <pc:docMk/>
          <pc:sldMk cId="2184562521" sldId="325"/>
        </pc:sldMkLst>
        <pc:spChg chg="mod">
          <ac:chgData name="DEIGHTON, KEVIN {he, him} (JSC-XI5)[Jacobs Technology, Inc.]" userId="540a3c2b-b1ab-4f28-a3d4-273661ce6eb6" providerId="ADAL" clId="{9D8FD6DA-1D80-44D1-9932-E3775B9901E2}" dt="2023-09-05T21:37:11.710" v="57" actId="20577"/>
          <ac:spMkLst>
            <pc:docMk/>
            <pc:sldMk cId="2184562521" sldId="325"/>
            <ac:spMk id="12" creationId="{1F9FF429-9410-1DA0-737E-6A44B3CCA3E9}"/>
          </ac:spMkLst>
        </pc:spChg>
      </pc:sldChg>
      <pc:sldChg chg="addSp modSp mod">
        <pc:chgData name="DEIGHTON, KEVIN {he, him} (JSC-XI5)[Jacobs Technology, Inc.]" userId="540a3c2b-b1ab-4f28-a3d4-273661ce6eb6" providerId="ADAL" clId="{9D8FD6DA-1D80-44D1-9932-E3775B9901E2}" dt="2023-09-05T20:35:56.117" v="11" actId="1035"/>
        <pc:sldMkLst>
          <pc:docMk/>
          <pc:sldMk cId="1085938602" sldId="326"/>
        </pc:sldMkLst>
        <pc:spChg chg="add mod">
          <ac:chgData name="DEIGHTON, KEVIN {he, him} (JSC-XI5)[Jacobs Technology, Inc.]" userId="540a3c2b-b1ab-4f28-a3d4-273661ce6eb6" providerId="ADAL" clId="{9D8FD6DA-1D80-44D1-9932-E3775B9901E2}" dt="2023-09-05T20:35:56.117" v="11" actId="1035"/>
          <ac:spMkLst>
            <pc:docMk/>
            <pc:sldMk cId="1085938602" sldId="326"/>
            <ac:spMk id="3" creationId="{503B0B30-80C7-7C5C-B0E6-F1C2EE11D7B8}"/>
          </ac:spMkLst>
        </pc:spChg>
      </pc:sldChg>
      <pc:sldChg chg="modSp mod">
        <pc:chgData name="DEIGHTON, KEVIN {he, him} (JSC-XI5)[Jacobs Technology, Inc.]" userId="540a3c2b-b1ab-4f28-a3d4-273661ce6eb6" providerId="ADAL" clId="{9D8FD6DA-1D80-44D1-9932-E3775B9901E2}" dt="2023-09-05T21:01:20.006" v="56" actId="20577"/>
        <pc:sldMkLst>
          <pc:docMk/>
          <pc:sldMk cId="505402252" sldId="330"/>
        </pc:sldMkLst>
        <pc:spChg chg="mod">
          <ac:chgData name="DEIGHTON, KEVIN {he, him} (JSC-XI5)[Jacobs Technology, Inc.]" userId="540a3c2b-b1ab-4f28-a3d4-273661ce6eb6" providerId="ADAL" clId="{9D8FD6DA-1D80-44D1-9932-E3775B9901E2}" dt="2023-09-05T21:01:20.006" v="56" actId="20577"/>
          <ac:spMkLst>
            <pc:docMk/>
            <pc:sldMk cId="505402252" sldId="330"/>
            <ac:spMk id="3" creationId="{B759E64A-EFD6-625A-6754-484EE7DAA078}"/>
          </ac:spMkLst>
        </pc:spChg>
      </pc:sldChg>
      <pc:sldChg chg="addSp delSp modSp add mod">
        <pc:chgData name="DEIGHTON, KEVIN {he, him} (JSC-XI5)[Jacobs Technology, Inc.]" userId="540a3c2b-b1ab-4f28-a3d4-273661ce6eb6" providerId="ADAL" clId="{9D8FD6DA-1D80-44D1-9932-E3775B9901E2}" dt="2023-09-06T19:10:02.921" v="472" actId="1035"/>
        <pc:sldMkLst>
          <pc:docMk/>
          <pc:sldMk cId="2399173770" sldId="332"/>
        </pc:sldMkLst>
        <pc:spChg chg="add del mod">
          <ac:chgData name="DEIGHTON, KEVIN {he, him} (JSC-XI5)[Jacobs Technology, Inc.]" userId="540a3c2b-b1ab-4f28-a3d4-273661ce6eb6" providerId="ADAL" clId="{9D8FD6DA-1D80-44D1-9932-E3775B9901E2}" dt="2023-09-06T19:00:49.539" v="358"/>
          <ac:spMkLst>
            <pc:docMk/>
            <pc:sldMk cId="2399173770" sldId="332"/>
            <ac:spMk id="6" creationId="{58C2A09D-867A-9506-C722-6CF03EB47D6B}"/>
          </ac:spMkLst>
        </pc:spChg>
        <pc:spChg chg="del">
          <ac:chgData name="DEIGHTON, KEVIN {he, him} (JSC-XI5)[Jacobs Technology, Inc.]" userId="540a3c2b-b1ab-4f28-a3d4-273661ce6eb6" providerId="ADAL" clId="{9D8FD6DA-1D80-44D1-9932-E3775B9901E2}" dt="2023-09-06T19:09:39.117" v="399" actId="478"/>
          <ac:spMkLst>
            <pc:docMk/>
            <pc:sldMk cId="2399173770" sldId="332"/>
            <ac:spMk id="10" creationId="{B6A3E889-BB9C-FC2B-7B7F-C73122AA6C54}"/>
          </ac:spMkLst>
        </pc:spChg>
        <pc:spChg chg="del">
          <ac:chgData name="DEIGHTON, KEVIN {he, him} (JSC-XI5)[Jacobs Technology, Inc.]" userId="540a3c2b-b1ab-4f28-a3d4-273661ce6eb6" providerId="ADAL" clId="{9D8FD6DA-1D80-44D1-9932-E3775B9901E2}" dt="2023-09-06T19:09:39.117" v="399" actId="478"/>
          <ac:spMkLst>
            <pc:docMk/>
            <pc:sldMk cId="2399173770" sldId="332"/>
            <ac:spMk id="11" creationId="{448E39EB-B3E6-EA28-41B1-540C815BB69C}"/>
          </ac:spMkLst>
        </pc:spChg>
        <pc:spChg chg="mod">
          <ac:chgData name="DEIGHTON, KEVIN {he, him} (JSC-XI5)[Jacobs Technology, Inc.]" userId="540a3c2b-b1ab-4f28-a3d4-273661ce6eb6" providerId="ADAL" clId="{9D8FD6DA-1D80-44D1-9932-E3775B9901E2}" dt="2023-09-06T19:10:02.921" v="472" actId="1035"/>
          <ac:spMkLst>
            <pc:docMk/>
            <pc:sldMk cId="2399173770" sldId="332"/>
            <ac:spMk id="12" creationId="{A13508B9-D7E9-2769-B553-798595519E58}"/>
          </ac:spMkLst>
        </pc:spChg>
        <pc:spChg chg="mod">
          <ac:chgData name="DEIGHTON, KEVIN {he, him} (JSC-XI5)[Jacobs Technology, Inc.]" userId="540a3c2b-b1ab-4f28-a3d4-273661ce6eb6" providerId="ADAL" clId="{9D8FD6DA-1D80-44D1-9932-E3775B9901E2}" dt="2023-09-06T19:10:02.921" v="472" actId="1035"/>
          <ac:spMkLst>
            <pc:docMk/>
            <pc:sldMk cId="2399173770" sldId="332"/>
            <ac:spMk id="13" creationId="{C954C70B-7900-C32E-2ABC-1D42D50C8B86}"/>
          </ac:spMkLst>
        </pc:spChg>
        <pc:spChg chg="add del mod">
          <ac:chgData name="DEIGHTON, KEVIN {he, him} (JSC-XI5)[Jacobs Technology, Inc.]" userId="540a3c2b-b1ab-4f28-a3d4-273661ce6eb6" providerId="ADAL" clId="{9D8FD6DA-1D80-44D1-9932-E3775B9901E2}" dt="2023-09-06T19:00:49.539" v="358"/>
          <ac:spMkLst>
            <pc:docMk/>
            <pc:sldMk cId="2399173770" sldId="332"/>
            <ac:spMk id="15" creationId="{B21D1C00-EAB0-40E8-4596-86AF446FC1F4}"/>
          </ac:spMkLst>
        </pc:spChg>
        <pc:spChg chg="add del mod">
          <ac:chgData name="DEIGHTON, KEVIN {he, him} (JSC-XI5)[Jacobs Technology, Inc.]" userId="540a3c2b-b1ab-4f28-a3d4-273661ce6eb6" providerId="ADAL" clId="{9D8FD6DA-1D80-44D1-9932-E3775B9901E2}" dt="2023-09-06T19:00:49.539" v="358"/>
          <ac:spMkLst>
            <pc:docMk/>
            <pc:sldMk cId="2399173770" sldId="332"/>
            <ac:spMk id="16" creationId="{F7CF337F-2672-FEC1-0548-98F75A7BF228}"/>
          </ac:spMkLst>
        </pc:spChg>
        <pc:spChg chg="add del mod">
          <ac:chgData name="DEIGHTON, KEVIN {he, him} (JSC-XI5)[Jacobs Technology, Inc.]" userId="540a3c2b-b1ab-4f28-a3d4-273661ce6eb6" providerId="ADAL" clId="{9D8FD6DA-1D80-44D1-9932-E3775B9901E2}" dt="2023-09-06T19:00:49.539" v="358"/>
          <ac:spMkLst>
            <pc:docMk/>
            <pc:sldMk cId="2399173770" sldId="332"/>
            <ac:spMk id="17" creationId="{57B09FF9-A432-045A-DB99-BC3A8629AB4D}"/>
          </ac:spMkLst>
        </pc:spChg>
        <pc:spChg chg="mod">
          <ac:chgData name="DEIGHTON, KEVIN {he, him} (JSC-XI5)[Jacobs Technology, Inc.]" userId="540a3c2b-b1ab-4f28-a3d4-273661ce6eb6" providerId="ADAL" clId="{9D8FD6DA-1D80-44D1-9932-E3775B9901E2}" dt="2023-09-06T19:10:02.921" v="472" actId="1035"/>
          <ac:spMkLst>
            <pc:docMk/>
            <pc:sldMk cId="2399173770" sldId="332"/>
            <ac:spMk id="18" creationId="{3AD4EF99-2991-9A86-D90B-DE3D6F752F23}"/>
          </ac:spMkLst>
        </pc:spChg>
        <pc:spChg chg="mod">
          <ac:chgData name="DEIGHTON, KEVIN {he, him} (JSC-XI5)[Jacobs Technology, Inc.]" userId="540a3c2b-b1ab-4f28-a3d4-273661ce6eb6" providerId="ADAL" clId="{9D8FD6DA-1D80-44D1-9932-E3775B9901E2}" dt="2023-09-06T19:10:02.921" v="472" actId="1035"/>
          <ac:spMkLst>
            <pc:docMk/>
            <pc:sldMk cId="2399173770" sldId="332"/>
            <ac:spMk id="19" creationId="{2FECC6F3-BD14-174E-76CD-7E33701C6811}"/>
          </ac:spMkLst>
        </pc:spChg>
        <pc:picChg chg="add del mod">
          <ac:chgData name="DEIGHTON, KEVIN {he, him} (JSC-XI5)[Jacobs Technology, Inc.]" userId="540a3c2b-b1ab-4f28-a3d4-273661ce6eb6" providerId="ADAL" clId="{9D8FD6DA-1D80-44D1-9932-E3775B9901E2}" dt="2023-09-06T19:00:49.539" v="358"/>
          <ac:picMkLst>
            <pc:docMk/>
            <pc:sldMk cId="2399173770" sldId="332"/>
            <ac:picMk id="4" creationId="{BDAF66D4-A8C3-9C73-F958-3D2490D500C1}"/>
          </ac:picMkLst>
        </pc:picChg>
        <pc:picChg chg="add del mod">
          <ac:chgData name="DEIGHTON, KEVIN {he, him} (JSC-XI5)[Jacobs Technology, Inc.]" userId="540a3c2b-b1ab-4f28-a3d4-273661ce6eb6" providerId="ADAL" clId="{9D8FD6DA-1D80-44D1-9932-E3775B9901E2}" dt="2023-09-06T19:00:49.539" v="358"/>
          <ac:picMkLst>
            <pc:docMk/>
            <pc:sldMk cId="2399173770" sldId="332"/>
            <ac:picMk id="5" creationId="{8B9B7CB0-9030-CBCC-8337-A7E94693BFD1}"/>
          </ac:picMkLst>
        </pc:picChg>
        <pc:picChg chg="mod">
          <ac:chgData name="DEIGHTON, KEVIN {he, him} (JSC-XI5)[Jacobs Technology, Inc.]" userId="540a3c2b-b1ab-4f28-a3d4-273661ce6eb6" providerId="ADAL" clId="{9D8FD6DA-1D80-44D1-9932-E3775B9901E2}" dt="2023-09-06T19:10:02.921" v="472" actId="1035"/>
          <ac:picMkLst>
            <pc:docMk/>
            <pc:sldMk cId="2399173770" sldId="332"/>
            <ac:picMk id="7" creationId="{22A4F4D0-23CD-9FE9-027A-F97181D11DDE}"/>
          </ac:picMkLst>
        </pc:picChg>
        <pc:picChg chg="mod">
          <ac:chgData name="DEIGHTON, KEVIN {he, him} (JSC-XI5)[Jacobs Technology, Inc.]" userId="540a3c2b-b1ab-4f28-a3d4-273661ce6eb6" providerId="ADAL" clId="{9D8FD6DA-1D80-44D1-9932-E3775B9901E2}" dt="2023-09-06T19:10:02.921" v="472" actId="1035"/>
          <ac:picMkLst>
            <pc:docMk/>
            <pc:sldMk cId="2399173770" sldId="332"/>
            <ac:picMk id="9" creationId="{2DB094B9-3C4E-AE4B-5A6E-05C21CE023A6}"/>
          </ac:picMkLst>
        </pc:picChg>
        <pc:cxnChg chg="mod">
          <ac:chgData name="DEIGHTON, KEVIN {he, him} (JSC-XI5)[Jacobs Technology, Inc.]" userId="540a3c2b-b1ab-4f28-a3d4-273661ce6eb6" providerId="ADAL" clId="{9D8FD6DA-1D80-44D1-9932-E3775B9901E2}" dt="2023-09-06T19:10:02.921" v="472" actId="1035"/>
          <ac:cxnSpMkLst>
            <pc:docMk/>
            <pc:sldMk cId="2399173770" sldId="332"/>
            <ac:cxnSpMk id="8" creationId="{5C7C7529-E094-5887-4FBC-607D46A17D49}"/>
          </ac:cxnSpMkLst>
        </pc:cxnChg>
        <pc:cxnChg chg="mod">
          <ac:chgData name="DEIGHTON, KEVIN {he, him} (JSC-XI5)[Jacobs Technology, Inc.]" userId="540a3c2b-b1ab-4f28-a3d4-273661ce6eb6" providerId="ADAL" clId="{9D8FD6DA-1D80-44D1-9932-E3775B9901E2}" dt="2023-09-06T19:10:02.921" v="472" actId="1035"/>
          <ac:cxnSpMkLst>
            <pc:docMk/>
            <pc:sldMk cId="2399173770" sldId="332"/>
            <ac:cxnSpMk id="14" creationId="{4C163530-A97C-87B8-05F0-601BE4A8F0FD}"/>
          </ac:cxnSpMkLst>
        </pc:cxnChg>
        <pc:cxnChg chg="add del mod">
          <ac:chgData name="DEIGHTON, KEVIN {he, him} (JSC-XI5)[Jacobs Technology, Inc.]" userId="540a3c2b-b1ab-4f28-a3d4-273661ce6eb6" providerId="ADAL" clId="{9D8FD6DA-1D80-44D1-9932-E3775B9901E2}" dt="2023-09-06T19:00:49.539" v="358"/>
          <ac:cxnSpMkLst>
            <pc:docMk/>
            <pc:sldMk cId="2399173770" sldId="332"/>
            <ac:cxnSpMk id="20" creationId="{B972EC9C-6F58-9841-DE50-2A30C820C004}"/>
          </ac:cxnSpMkLst>
        </pc:cxnChg>
        <pc:cxnChg chg="add del mod">
          <ac:chgData name="DEIGHTON, KEVIN {he, him} (JSC-XI5)[Jacobs Technology, Inc.]" userId="540a3c2b-b1ab-4f28-a3d4-273661ce6eb6" providerId="ADAL" clId="{9D8FD6DA-1D80-44D1-9932-E3775B9901E2}" dt="2023-09-06T19:00:49.539" v="358"/>
          <ac:cxnSpMkLst>
            <pc:docMk/>
            <pc:sldMk cId="2399173770" sldId="332"/>
            <ac:cxnSpMk id="21" creationId="{A5E3AF5D-4746-2461-911E-C23283C88FBB}"/>
          </ac:cxnSpMkLst>
        </pc:cxnChg>
      </pc:sldChg>
    </pc:docChg>
  </pc:docChgLst>
  <pc:docChgLst>
    <pc:chgData name="DEIGHTON, KEVIN D. (JSC-XI5)[Jacobs Technology, Inc.]" userId="540a3c2b-b1ab-4f28-a3d4-273661ce6eb6" providerId="ADAL" clId="{8CA8699D-8DD8-41DC-A4F9-A50B7D9FD61E}"/>
    <pc:docChg chg="undo custSel addSld delSld modSld modSection">
      <pc:chgData name="DEIGHTON, KEVIN D. (JSC-XI5)[Jacobs Technology, Inc.]" userId="540a3c2b-b1ab-4f28-a3d4-273661ce6eb6" providerId="ADAL" clId="{8CA8699D-8DD8-41DC-A4F9-A50B7D9FD61E}" dt="2022-08-22T23:03:07.052" v="2263" actId="20577"/>
      <pc:docMkLst>
        <pc:docMk/>
      </pc:docMkLst>
      <pc:sldChg chg="modSp mod">
        <pc:chgData name="DEIGHTON, KEVIN D. (JSC-XI5)[Jacobs Technology, Inc.]" userId="540a3c2b-b1ab-4f28-a3d4-273661ce6eb6" providerId="ADAL" clId="{8CA8699D-8DD8-41DC-A4F9-A50B7D9FD61E}" dt="2022-08-22T22:40:48.538" v="2040" actId="20577"/>
        <pc:sldMkLst>
          <pc:docMk/>
          <pc:sldMk cId="2056146461" sldId="256"/>
        </pc:sldMkLst>
        <pc:spChg chg="mod">
          <ac:chgData name="DEIGHTON, KEVIN D. (JSC-XI5)[Jacobs Technology, Inc.]" userId="540a3c2b-b1ab-4f28-a3d4-273661ce6eb6" providerId="ADAL" clId="{8CA8699D-8DD8-41DC-A4F9-A50B7D9FD61E}" dt="2022-08-15T16:10:41.219" v="1" actId="20577"/>
          <ac:spMkLst>
            <pc:docMk/>
            <pc:sldMk cId="2056146461" sldId="256"/>
            <ac:spMk id="2" creationId="{BE7A6106-8F54-432A-BB9E-F2A23A70A0EE}"/>
          </ac:spMkLst>
        </pc:spChg>
        <pc:spChg chg="mod">
          <ac:chgData name="DEIGHTON, KEVIN D. (JSC-XI5)[Jacobs Technology, Inc.]" userId="540a3c2b-b1ab-4f28-a3d4-273661ce6eb6" providerId="ADAL" clId="{8CA8699D-8DD8-41DC-A4F9-A50B7D9FD61E}" dt="2022-08-22T22:40:48.538" v="2040" actId="20577"/>
          <ac:spMkLst>
            <pc:docMk/>
            <pc:sldMk cId="2056146461" sldId="256"/>
            <ac:spMk id="3" creationId="{3D14B843-B67B-40DF-A570-6242F796D615}"/>
          </ac:spMkLst>
        </pc:spChg>
      </pc:sldChg>
      <pc:sldChg chg="addSp delSp modSp del mod">
        <pc:chgData name="DEIGHTON, KEVIN D. (JSC-XI5)[Jacobs Technology, Inc.]" userId="540a3c2b-b1ab-4f28-a3d4-273661ce6eb6" providerId="ADAL" clId="{8CA8699D-8DD8-41DC-A4F9-A50B7D9FD61E}" dt="2022-08-15T16:14:40.238" v="78" actId="47"/>
        <pc:sldMkLst>
          <pc:docMk/>
          <pc:sldMk cId="3726256001" sldId="286"/>
        </pc:sldMkLst>
        <pc:spChg chg="del">
          <ac:chgData name="DEIGHTON, KEVIN D. (JSC-XI5)[Jacobs Technology, Inc.]" userId="540a3c2b-b1ab-4f28-a3d4-273661ce6eb6" providerId="ADAL" clId="{8CA8699D-8DD8-41DC-A4F9-A50B7D9FD61E}" dt="2022-08-15T16:13:16.078" v="55" actId="478"/>
          <ac:spMkLst>
            <pc:docMk/>
            <pc:sldMk cId="3726256001" sldId="286"/>
            <ac:spMk id="11" creationId="{622A83E6-83C6-41F9-83A4-3F3E8901A864}"/>
          </ac:spMkLst>
        </pc:spChg>
        <pc:spChg chg="del">
          <ac:chgData name="DEIGHTON, KEVIN D. (JSC-XI5)[Jacobs Technology, Inc.]" userId="540a3c2b-b1ab-4f28-a3d4-273661ce6eb6" providerId="ADAL" clId="{8CA8699D-8DD8-41DC-A4F9-A50B7D9FD61E}" dt="2022-08-15T16:13:16.078" v="55" actId="478"/>
          <ac:spMkLst>
            <pc:docMk/>
            <pc:sldMk cId="3726256001" sldId="286"/>
            <ac:spMk id="12" creationId="{0F2D6B62-0D64-442A-9CFA-EA98696403EF}"/>
          </ac:spMkLst>
        </pc:spChg>
        <pc:spChg chg="del">
          <ac:chgData name="DEIGHTON, KEVIN D. (JSC-XI5)[Jacobs Technology, Inc.]" userId="540a3c2b-b1ab-4f28-a3d4-273661ce6eb6" providerId="ADAL" clId="{8CA8699D-8DD8-41DC-A4F9-A50B7D9FD61E}" dt="2022-08-15T16:13:53.848" v="64" actId="21"/>
          <ac:spMkLst>
            <pc:docMk/>
            <pc:sldMk cId="3726256001" sldId="286"/>
            <ac:spMk id="18" creationId="{27DB739D-B713-441A-BA11-4F6306EFF7B7}"/>
          </ac:spMkLst>
        </pc:spChg>
        <pc:spChg chg="del">
          <ac:chgData name="DEIGHTON, KEVIN D. (JSC-XI5)[Jacobs Technology, Inc.]" userId="540a3c2b-b1ab-4f28-a3d4-273661ce6eb6" providerId="ADAL" clId="{8CA8699D-8DD8-41DC-A4F9-A50B7D9FD61E}" dt="2022-08-15T16:13:53.848" v="64" actId="21"/>
          <ac:spMkLst>
            <pc:docMk/>
            <pc:sldMk cId="3726256001" sldId="286"/>
            <ac:spMk id="21" creationId="{816D1542-53A5-4617-9E32-68D8C989C25B}"/>
          </ac:spMkLst>
        </pc:spChg>
        <pc:spChg chg="del">
          <ac:chgData name="DEIGHTON, KEVIN D. (JSC-XI5)[Jacobs Technology, Inc.]" userId="540a3c2b-b1ab-4f28-a3d4-273661ce6eb6" providerId="ADAL" clId="{8CA8699D-8DD8-41DC-A4F9-A50B7D9FD61E}" dt="2022-08-15T16:13:53.848" v="64" actId="21"/>
          <ac:spMkLst>
            <pc:docMk/>
            <pc:sldMk cId="3726256001" sldId="286"/>
            <ac:spMk id="24" creationId="{CA68898B-55F6-445E-A374-14D3DD6D38B1}"/>
          </ac:spMkLst>
        </pc:spChg>
        <pc:spChg chg="del">
          <ac:chgData name="DEIGHTON, KEVIN D. (JSC-XI5)[Jacobs Technology, Inc.]" userId="540a3c2b-b1ab-4f28-a3d4-273661ce6eb6" providerId="ADAL" clId="{8CA8699D-8DD8-41DC-A4F9-A50B7D9FD61E}" dt="2022-08-15T16:14:16.425" v="70" actId="21"/>
          <ac:spMkLst>
            <pc:docMk/>
            <pc:sldMk cId="3726256001" sldId="286"/>
            <ac:spMk id="25" creationId="{ECB8AA34-267C-41C3-9017-61E7044332B7}"/>
          </ac:spMkLst>
        </pc:spChg>
        <pc:spChg chg="add del">
          <ac:chgData name="DEIGHTON, KEVIN D. (JSC-XI5)[Jacobs Technology, Inc.]" userId="540a3c2b-b1ab-4f28-a3d4-273661ce6eb6" providerId="ADAL" clId="{8CA8699D-8DD8-41DC-A4F9-A50B7D9FD61E}" dt="2022-08-15T16:11:22.311" v="7" actId="22"/>
          <ac:spMkLst>
            <pc:docMk/>
            <pc:sldMk cId="3726256001" sldId="286"/>
            <ac:spMk id="28" creationId="{89621078-1E26-4CF5-AD9C-27FED11D0DCF}"/>
          </ac:spMkLst>
        </pc:spChg>
        <pc:spChg chg="add del">
          <ac:chgData name="DEIGHTON, KEVIN D. (JSC-XI5)[Jacobs Technology, Inc.]" userId="540a3c2b-b1ab-4f28-a3d4-273661ce6eb6" providerId="ADAL" clId="{8CA8699D-8DD8-41DC-A4F9-A50B7D9FD61E}" dt="2022-08-15T16:11:48.815" v="9" actId="478"/>
          <ac:spMkLst>
            <pc:docMk/>
            <pc:sldMk cId="3726256001" sldId="286"/>
            <ac:spMk id="30" creationId="{79A2F508-3D39-49A5-9DA1-33FD24559F08}"/>
          </ac:spMkLst>
        </pc:spChg>
        <pc:spChg chg="del">
          <ac:chgData name="DEIGHTON, KEVIN D. (JSC-XI5)[Jacobs Technology, Inc.]" userId="540a3c2b-b1ab-4f28-a3d4-273661ce6eb6" providerId="ADAL" clId="{8CA8699D-8DD8-41DC-A4F9-A50B7D9FD61E}" dt="2022-08-15T16:13:16.078" v="55" actId="478"/>
          <ac:spMkLst>
            <pc:docMk/>
            <pc:sldMk cId="3726256001" sldId="286"/>
            <ac:spMk id="35" creationId="{266D32EA-1792-4045-9DF0-A8C32A29E9CE}"/>
          </ac:spMkLst>
        </pc:spChg>
        <pc:spChg chg="del">
          <ac:chgData name="DEIGHTON, KEVIN D. (JSC-XI5)[Jacobs Technology, Inc.]" userId="540a3c2b-b1ab-4f28-a3d4-273661ce6eb6" providerId="ADAL" clId="{8CA8699D-8DD8-41DC-A4F9-A50B7D9FD61E}" dt="2022-08-15T16:13:44.712" v="62" actId="478"/>
          <ac:spMkLst>
            <pc:docMk/>
            <pc:sldMk cId="3726256001" sldId="286"/>
            <ac:spMk id="39" creationId="{DA2100EB-1B2A-40B8-A7D6-0E234C454063}"/>
          </ac:spMkLst>
        </pc:spChg>
        <pc:spChg chg="del">
          <ac:chgData name="DEIGHTON, KEVIN D. (JSC-XI5)[Jacobs Technology, Inc.]" userId="540a3c2b-b1ab-4f28-a3d4-273661ce6eb6" providerId="ADAL" clId="{8CA8699D-8DD8-41DC-A4F9-A50B7D9FD61E}" dt="2022-08-15T16:13:44.712" v="62" actId="478"/>
          <ac:spMkLst>
            <pc:docMk/>
            <pc:sldMk cId="3726256001" sldId="286"/>
            <ac:spMk id="40" creationId="{9F3D94F7-4170-45B2-AF91-DA6177FEC306}"/>
          </ac:spMkLst>
        </pc:spChg>
        <pc:spChg chg="del">
          <ac:chgData name="DEIGHTON, KEVIN D. (JSC-XI5)[Jacobs Technology, Inc.]" userId="540a3c2b-b1ab-4f28-a3d4-273661ce6eb6" providerId="ADAL" clId="{8CA8699D-8DD8-41DC-A4F9-A50B7D9FD61E}" dt="2022-08-15T16:13:44.712" v="62" actId="478"/>
          <ac:spMkLst>
            <pc:docMk/>
            <pc:sldMk cId="3726256001" sldId="286"/>
            <ac:spMk id="41" creationId="{6105E0E3-24F1-4347-8A41-BA20EB5983EE}"/>
          </ac:spMkLst>
        </pc:spChg>
        <pc:spChg chg="del">
          <ac:chgData name="DEIGHTON, KEVIN D. (JSC-XI5)[Jacobs Technology, Inc.]" userId="540a3c2b-b1ab-4f28-a3d4-273661ce6eb6" providerId="ADAL" clId="{8CA8699D-8DD8-41DC-A4F9-A50B7D9FD61E}" dt="2022-08-15T16:13:44.712" v="62" actId="478"/>
          <ac:spMkLst>
            <pc:docMk/>
            <pc:sldMk cId="3726256001" sldId="286"/>
            <ac:spMk id="42" creationId="{4247FC01-AF25-4F0E-9C0B-4AA2CECFF393}"/>
          </ac:spMkLst>
        </pc:spChg>
        <pc:picChg chg="del">
          <ac:chgData name="DEIGHTON, KEVIN D. (JSC-XI5)[Jacobs Technology, Inc.]" userId="540a3c2b-b1ab-4f28-a3d4-273661ce6eb6" providerId="ADAL" clId="{8CA8699D-8DD8-41DC-A4F9-A50B7D9FD61E}" dt="2022-08-15T16:14:38.328" v="77" actId="478"/>
          <ac:picMkLst>
            <pc:docMk/>
            <pc:sldMk cId="3726256001" sldId="286"/>
            <ac:picMk id="7" creationId="{521D3B39-064C-4E9F-BE3C-404384D8E593}"/>
          </ac:picMkLst>
        </pc:picChg>
        <pc:cxnChg chg="del">
          <ac:chgData name="DEIGHTON, KEVIN D. (JSC-XI5)[Jacobs Technology, Inc.]" userId="540a3c2b-b1ab-4f28-a3d4-273661ce6eb6" providerId="ADAL" clId="{8CA8699D-8DD8-41DC-A4F9-A50B7D9FD61E}" dt="2022-08-15T16:13:16.078" v="55" actId="478"/>
          <ac:cxnSpMkLst>
            <pc:docMk/>
            <pc:sldMk cId="3726256001" sldId="286"/>
            <ac:cxnSpMk id="8" creationId="{44FA25DB-7812-4A8E-8F42-35889AE54FA5}"/>
          </ac:cxnSpMkLst>
        </pc:cxnChg>
        <pc:cxnChg chg="del">
          <ac:chgData name="DEIGHTON, KEVIN D. (JSC-XI5)[Jacobs Technology, Inc.]" userId="540a3c2b-b1ab-4f28-a3d4-273661ce6eb6" providerId="ADAL" clId="{8CA8699D-8DD8-41DC-A4F9-A50B7D9FD61E}" dt="2022-08-15T16:13:16.078" v="55" actId="478"/>
          <ac:cxnSpMkLst>
            <pc:docMk/>
            <pc:sldMk cId="3726256001" sldId="286"/>
            <ac:cxnSpMk id="13" creationId="{242861CC-05BD-4E03-BD3B-7EC7AA753F8B}"/>
          </ac:cxnSpMkLst>
        </pc:cxnChg>
        <pc:cxnChg chg="del mod">
          <ac:chgData name="DEIGHTON, KEVIN D. (JSC-XI5)[Jacobs Technology, Inc.]" userId="540a3c2b-b1ab-4f28-a3d4-273661ce6eb6" providerId="ADAL" clId="{8CA8699D-8DD8-41DC-A4F9-A50B7D9FD61E}" dt="2022-08-15T16:13:53.848" v="64" actId="21"/>
          <ac:cxnSpMkLst>
            <pc:docMk/>
            <pc:sldMk cId="3726256001" sldId="286"/>
            <ac:cxnSpMk id="19" creationId="{6B4E8CFD-074F-4D05-88D2-B43201AD74F0}"/>
          </ac:cxnSpMkLst>
        </pc:cxnChg>
        <pc:cxnChg chg="del mod">
          <ac:chgData name="DEIGHTON, KEVIN D. (JSC-XI5)[Jacobs Technology, Inc.]" userId="540a3c2b-b1ab-4f28-a3d4-273661ce6eb6" providerId="ADAL" clId="{8CA8699D-8DD8-41DC-A4F9-A50B7D9FD61E}" dt="2022-08-15T16:13:53.848" v="64" actId="21"/>
          <ac:cxnSpMkLst>
            <pc:docMk/>
            <pc:sldMk cId="3726256001" sldId="286"/>
            <ac:cxnSpMk id="22" creationId="{0391877F-F00D-4504-B193-868DA7104729}"/>
          </ac:cxnSpMkLst>
        </pc:cxnChg>
        <pc:cxnChg chg="del mod">
          <ac:chgData name="DEIGHTON, KEVIN D. (JSC-XI5)[Jacobs Technology, Inc.]" userId="540a3c2b-b1ab-4f28-a3d4-273661ce6eb6" providerId="ADAL" clId="{8CA8699D-8DD8-41DC-A4F9-A50B7D9FD61E}" dt="2022-08-15T16:14:29.278" v="74" actId="21"/>
          <ac:cxnSpMkLst>
            <pc:docMk/>
            <pc:sldMk cId="3726256001" sldId="286"/>
            <ac:cxnSpMk id="26" creationId="{6983BC8E-3B58-4888-AB19-DA62DF660D7D}"/>
          </ac:cxnSpMkLst>
        </pc:cxnChg>
        <pc:cxnChg chg="del mod">
          <ac:chgData name="DEIGHTON, KEVIN D. (JSC-XI5)[Jacobs Technology, Inc.]" userId="540a3c2b-b1ab-4f28-a3d4-273661ce6eb6" providerId="ADAL" clId="{8CA8699D-8DD8-41DC-A4F9-A50B7D9FD61E}" dt="2022-08-15T16:13:53.848" v="64" actId="21"/>
          <ac:cxnSpMkLst>
            <pc:docMk/>
            <pc:sldMk cId="3726256001" sldId="286"/>
            <ac:cxnSpMk id="27" creationId="{E2E76524-1222-45C6-971D-2091106D6C19}"/>
          </ac:cxnSpMkLst>
        </pc:cxnChg>
        <pc:cxnChg chg="del mod">
          <ac:chgData name="DEIGHTON, KEVIN D. (JSC-XI5)[Jacobs Technology, Inc.]" userId="540a3c2b-b1ab-4f28-a3d4-273661ce6eb6" providerId="ADAL" clId="{8CA8699D-8DD8-41DC-A4F9-A50B7D9FD61E}" dt="2022-08-15T16:14:29.278" v="74" actId="21"/>
          <ac:cxnSpMkLst>
            <pc:docMk/>
            <pc:sldMk cId="3726256001" sldId="286"/>
            <ac:cxnSpMk id="32" creationId="{1535D489-D7E4-4111-98DC-97B61892C6FE}"/>
          </ac:cxnSpMkLst>
        </pc:cxnChg>
        <pc:cxnChg chg="del mod">
          <ac:chgData name="DEIGHTON, KEVIN D. (JSC-XI5)[Jacobs Technology, Inc.]" userId="540a3c2b-b1ab-4f28-a3d4-273661ce6eb6" providerId="ADAL" clId="{8CA8699D-8DD8-41DC-A4F9-A50B7D9FD61E}" dt="2022-08-15T16:13:16.078" v="55" actId="478"/>
          <ac:cxnSpMkLst>
            <pc:docMk/>
            <pc:sldMk cId="3726256001" sldId="286"/>
            <ac:cxnSpMk id="36" creationId="{5B804BDD-E59C-490D-A147-81ED46284ECC}"/>
          </ac:cxnSpMkLst>
        </pc:cxnChg>
        <pc:cxnChg chg="del mod">
          <ac:chgData name="DEIGHTON, KEVIN D. (JSC-XI5)[Jacobs Technology, Inc.]" userId="540a3c2b-b1ab-4f28-a3d4-273661ce6eb6" providerId="ADAL" clId="{8CA8699D-8DD8-41DC-A4F9-A50B7D9FD61E}" dt="2022-08-15T16:13:44.712" v="62" actId="478"/>
          <ac:cxnSpMkLst>
            <pc:docMk/>
            <pc:sldMk cId="3726256001" sldId="286"/>
            <ac:cxnSpMk id="43" creationId="{B75648B0-5756-4758-B987-D058FDE54C54}"/>
          </ac:cxnSpMkLst>
        </pc:cxnChg>
        <pc:cxnChg chg="del mod">
          <ac:chgData name="DEIGHTON, KEVIN D. (JSC-XI5)[Jacobs Technology, Inc.]" userId="540a3c2b-b1ab-4f28-a3d4-273661ce6eb6" providerId="ADAL" clId="{8CA8699D-8DD8-41DC-A4F9-A50B7D9FD61E}" dt="2022-08-15T16:13:44.712" v="62" actId="478"/>
          <ac:cxnSpMkLst>
            <pc:docMk/>
            <pc:sldMk cId="3726256001" sldId="286"/>
            <ac:cxnSpMk id="47" creationId="{1F99D348-66A6-4093-A09A-6B0D0BF9152D}"/>
          </ac:cxnSpMkLst>
        </pc:cxnChg>
        <pc:cxnChg chg="del mod">
          <ac:chgData name="DEIGHTON, KEVIN D. (JSC-XI5)[Jacobs Technology, Inc.]" userId="540a3c2b-b1ab-4f28-a3d4-273661ce6eb6" providerId="ADAL" clId="{8CA8699D-8DD8-41DC-A4F9-A50B7D9FD61E}" dt="2022-08-15T16:13:45.814" v="63" actId="478"/>
          <ac:cxnSpMkLst>
            <pc:docMk/>
            <pc:sldMk cId="3726256001" sldId="286"/>
            <ac:cxnSpMk id="48" creationId="{2DFCA220-C4C0-4260-9F50-1C769218B201}"/>
          </ac:cxnSpMkLst>
        </pc:cxnChg>
      </pc:sldChg>
      <pc:sldChg chg="modSp del mod">
        <pc:chgData name="DEIGHTON, KEVIN D. (JSC-XI5)[Jacobs Technology, Inc.]" userId="540a3c2b-b1ab-4f28-a3d4-273661ce6eb6" providerId="ADAL" clId="{8CA8699D-8DD8-41DC-A4F9-A50B7D9FD61E}" dt="2022-08-22T22:46:24.088" v="2229" actId="47"/>
        <pc:sldMkLst>
          <pc:docMk/>
          <pc:sldMk cId="293621034" sldId="291"/>
        </pc:sldMkLst>
        <pc:spChg chg="mod">
          <ac:chgData name="DEIGHTON, KEVIN D. (JSC-XI5)[Jacobs Technology, Inc.]" userId="540a3c2b-b1ab-4f28-a3d4-273661ce6eb6" providerId="ADAL" clId="{8CA8699D-8DD8-41DC-A4F9-A50B7D9FD61E}" dt="2022-08-15T16:17:19.695" v="120" actId="1076"/>
          <ac:spMkLst>
            <pc:docMk/>
            <pc:sldMk cId="293621034" sldId="291"/>
            <ac:spMk id="15" creationId="{4BA6740D-32FD-4B12-AB11-A8A70087E496}"/>
          </ac:spMkLst>
        </pc:spChg>
        <pc:spChg chg="mod">
          <ac:chgData name="DEIGHTON, KEVIN D. (JSC-XI5)[Jacobs Technology, Inc.]" userId="540a3c2b-b1ab-4f28-a3d4-273661ce6eb6" providerId="ADAL" clId="{8CA8699D-8DD8-41DC-A4F9-A50B7D9FD61E}" dt="2022-08-15T16:14:57.364" v="97" actId="1035"/>
          <ac:spMkLst>
            <pc:docMk/>
            <pc:sldMk cId="293621034" sldId="291"/>
            <ac:spMk id="16" creationId="{261A1C76-49D3-4CD0-B50C-D7F07485436A}"/>
          </ac:spMkLst>
        </pc:spChg>
        <pc:spChg chg="mod">
          <ac:chgData name="DEIGHTON, KEVIN D. (JSC-XI5)[Jacobs Technology, Inc.]" userId="540a3c2b-b1ab-4f28-a3d4-273661ce6eb6" providerId="ADAL" clId="{8CA8699D-8DD8-41DC-A4F9-A50B7D9FD61E}" dt="2022-08-15T16:17:11.455" v="119" actId="1076"/>
          <ac:spMkLst>
            <pc:docMk/>
            <pc:sldMk cId="293621034" sldId="291"/>
            <ac:spMk id="21" creationId="{0236F8FB-FBBB-4854-9D4C-89185EF7BB59}"/>
          </ac:spMkLst>
        </pc:spChg>
        <pc:spChg chg="mod">
          <ac:chgData name="DEIGHTON, KEVIN D. (JSC-XI5)[Jacobs Technology, Inc.]" userId="540a3c2b-b1ab-4f28-a3d4-273661ce6eb6" providerId="ADAL" clId="{8CA8699D-8DD8-41DC-A4F9-A50B7D9FD61E}" dt="2022-08-15T16:15:39.982" v="107" actId="1076"/>
          <ac:spMkLst>
            <pc:docMk/>
            <pc:sldMk cId="293621034" sldId="291"/>
            <ac:spMk id="22" creationId="{A9FFF2EF-F9B3-4323-98D5-B37CDC7A8CF3}"/>
          </ac:spMkLst>
        </pc:spChg>
        <pc:spChg chg="mod">
          <ac:chgData name="DEIGHTON, KEVIN D. (JSC-XI5)[Jacobs Technology, Inc.]" userId="540a3c2b-b1ab-4f28-a3d4-273661ce6eb6" providerId="ADAL" clId="{8CA8699D-8DD8-41DC-A4F9-A50B7D9FD61E}" dt="2022-08-15T16:15:29.546" v="105" actId="1076"/>
          <ac:spMkLst>
            <pc:docMk/>
            <pc:sldMk cId="293621034" sldId="291"/>
            <ac:spMk id="24" creationId="{3F47962C-340E-49A2-8E71-526E2DAEA756}"/>
          </ac:spMkLst>
        </pc:spChg>
        <pc:spChg chg="mod">
          <ac:chgData name="DEIGHTON, KEVIN D. (JSC-XI5)[Jacobs Technology, Inc.]" userId="540a3c2b-b1ab-4f28-a3d4-273661ce6eb6" providerId="ADAL" clId="{8CA8699D-8DD8-41DC-A4F9-A50B7D9FD61E}" dt="2022-08-22T22:41:51.243" v="2041" actId="1076"/>
          <ac:spMkLst>
            <pc:docMk/>
            <pc:sldMk cId="293621034" sldId="291"/>
            <ac:spMk id="36" creationId="{7106EDA1-E061-4E90-877C-107B44ED8734}"/>
          </ac:spMkLst>
        </pc:spChg>
        <pc:spChg chg="mod">
          <ac:chgData name="DEIGHTON, KEVIN D. (JSC-XI5)[Jacobs Technology, Inc.]" userId="540a3c2b-b1ab-4f28-a3d4-273661ce6eb6" providerId="ADAL" clId="{8CA8699D-8DD8-41DC-A4F9-A50B7D9FD61E}" dt="2022-08-15T16:15:59.588" v="109" actId="1076"/>
          <ac:spMkLst>
            <pc:docMk/>
            <pc:sldMk cId="293621034" sldId="291"/>
            <ac:spMk id="37" creationId="{FB032839-3510-496C-96C6-4FE6F3B8E05E}"/>
          </ac:spMkLst>
        </pc:spChg>
        <pc:spChg chg="mod">
          <ac:chgData name="DEIGHTON, KEVIN D. (JSC-XI5)[Jacobs Technology, Inc.]" userId="540a3c2b-b1ab-4f28-a3d4-273661ce6eb6" providerId="ADAL" clId="{8CA8699D-8DD8-41DC-A4F9-A50B7D9FD61E}" dt="2022-08-22T22:42:26.089" v="2065" actId="20577"/>
          <ac:spMkLst>
            <pc:docMk/>
            <pc:sldMk cId="293621034" sldId="291"/>
            <ac:spMk id="41" creationId="{DA4BCCC1-C1DB-422B-9E84-F1BF84CC4E57}"/>
          </ac:spMkLst>
        </pc:spChg>
        <pc:picChg chg="mod">
          <ac:chgData name="DEIGHTON, KEVIN D. (JSC-XI5)[Jacobs Technology, Inc.]" userId="540a3c2b-b1ab-4f28-a3d4-273661ce6eb6" providerId="ADAL" clId="{8CA8699D-8DD8-41DC-A4F9-A50B7D9FD61E}" dt="2022-08-15T16:15:09.280" v="101" actId="1076"/>
          <ac:picMkLst>
            <pc:docMk/>
            <pc:sldMk cId="293621034" sldId="291"/>
            <ac:picMk id="5" creationId="{85AE3DE9-434F-492D-BD50-AA8D916CBFE3}"/>
          </ac:picMkLst>
        </pc:picChg>
        <pc:picChg chg="mod">
          <ac:chgData name="DEIGHTON, KEVIN D. (JSC-XI5)[Jacobs Technology, Inc.]" userId="540a3c2b-b1ab-4f28-a3d4-273661ce6eb6" providerId="ADAL" clId="{8CA8699D-8DD8-41DC-A4F9-A50B7D9FD61E}" dt="2022-08-15T16:15:24.304" v="104" actId="1076"/>
          <ac:picMkLst>
            <pc:docMk/>
            <pc:sldMk cId="293621034" sldId="291"/>
            <ac:picMk id="7" creationId="{08118F97-34F8-439F-B2B9-FBDE6106B4A6}"/>
          </ac:picMkLst>
        </pc:picChg>
        <pc:cxnChg chg="mod">
          <ac:chgData name="DEIGHTON, KEVIN D. (JSC-XI5)[Jacobs Technology, Inc.]" userId="540a3c2b-b1ab-4f28-a3d4-273661ce6eb6" providerId="ADAL" clId="{8CA8699D-8DD8-41DC-A4F9-A50B7D9FD61E}" dt="2022-08-15T16:16:57.996" v="116" actId="208"/>
          <ac:cxnSpMkLst>
            <pc:docMk/>
            <pc:sldMk cId="293621034" sldId="291"/>
            <ac:cxnSpMk id="14" creationId="{C71891F3-8CE6-4DEB-AEC4-20A3A5389608}"/>
          </ac:cxnSpMkLst>
        </pc:cxnChg>
        <pc:cxnChg chg="mod">
          <ac:chgData name="DEIGHTON, KEVIN D. (JSC-XI5)[Jacobs Technology, Inc.]" userId="540a3c2b-b1ab-4f28-a3d4-273661ce6eb6" providerId="ADAL" clId="{8CA8699D-8DD8-41DC-A4F9-A50B7D9FD61E}" dt="2022-08-15T16:14:57.364" v="97" actId="1035"/>
          <ac:cxnSpMkLst>
            <pc:docMk/>
            <pc:sldMk cId="293621034" sldId="291"/>
            <ac:cxnSpMk id="17" creationId="{7CA819A2-72DE-4546-9847-45159028C12B}"/>
          </ac:cxnSpMkLst>
        </pc:cxnChg>
        <pc:cxnChg chg="mod">
          <ac:chgData name="DEIGHTON, KEVIN D. (JSC-XI5)[Jacobs Technology, Inc.]" userId="540a3c2b-b1ab-4f28-a3d4-273661ce6eb6" providerId="ADAL" clId="{8CA8699D-8DD8-41DC-A4F9-A50B7D9FD61E}" dt="2022-08-15T16:17:19.695" v="120" actId="1076"/>
          <ac:cxnSpMkLst>
            <pc:docMk/>
            <pc:sldMk cId="293621034" sldId="291"/>
            <ac:cxnSpMk id="19" creationId="{1B934F30-CC29-4EC7-869D-39B721ED0DA9}"/>
          </ac:cxnSpMkLst>
        </pc:cxnChg>
        <pc:cxnChg chg="mod">
          <ac:chgData name="DEIGHTON, KEVIN D. (JSC-XI5)[Jacobs Technology, Inc.]" userId="540a3c2b-b1ab-4f28-a3d4-273661ce6eb6" providerId="ADAL" clId="{8CA8699D-8DD8-41DC-A4F9-A50B7D9FD61E}" dt="2022-08-15T16:15:39.982" v="107" actId="1076"/>
          <ac:cxnSpMkLst>
            <pc:docMk/>
            <pc:sldMk cId="293621034" sldId="291"/>
            <ac:cxnSpMk id="20" creationId="{D3A3831E-7DD2-498A-B07E-62A5563FE906}"/>
          </ac:cxnSpMkLst>
        </pc:cxnChg>
        <pc:cxnChg chg="mod">
          <ac:chgData name="DEIGHTON, KEVIN D. (JSC-XI5)[Jacobs Technology, Inc.]" userId="540a3c2b-b1ab-4f28-a3d4-273661ce6eb6" providerId="ADAL" clId="{8CA8699D-8DD8-41DC-A4F9-A50B7D9FD61E}" dt="2022-08-15T16:15:12.414" v="102" actId="14100"/>
          <ac:cxnSpMkLst>
            <pc:docMk/>
            <pc:sldMk cId="293621034" sldId="291"/>
            <ac:cxnSpMk id="26" creationId="{AC076901-467F-4A71-9E60-26331350EB6C}"/>
          </ac:cxnSpMkLst>
        </pc:cxnChg>
        <pc:cxnChg chg="mod">
          <ac:chgData name="DEIGHTON, KEVIN D. (JSC-XI5)[Jacobs Technology, Inc.]" userId="540a3c2b-b1ab-4f28-a3d4-273661ce6eb6" providerId="ADAL" clId="{8CA8699D-8DD8-41DC-A4F9-A50B7D9FD61E}" dt="2022-08-15T16:16:05.469" v="111" actId="14100"/>
          <ac:cxnSpMkLst>
            <pc:docMk/>
            <pc:sldMk cId="293621034" sldId="291"/>
            <ac:cxnSpMk id="29" creationId="{0CE05F20-EA94-41CA-BD40-ADA2D3B9BD4A}"/>
          </ac:cxnSpMkLst>
        </pc:cxnChg>
        <pc:cxnChg chg="mod">
          <ac:chgData name="DEIGHTON, KEVIN D. (JSC-XI5)[Jacobs Technology, Inc.]" userId="540a3c2b-b1ab-4f28-a3d4-273661ce6eb6" providerId="ADAL" clId="{8CA8699D-8DD8-41DC-A4F9-A50B7D9FD61E}" dt="2022-08-15T16:16:02.934" v="110" actId="14100"/>
          <ac:cxnSpMkLst>
            <pc:docMk/>
            <pc:sldMk cId="293621034" sldId="291"/>
            <ac:cxnSpMk id="38" creationId="{1A43C4C5-84AA-4327-BF40-5EFE1C27E10F}"/>
          </ac:cxnSpMkLst>
        </pc:cxnChg>
        <pc:cxnChg chg="mod">
          <ac:chgData name="DEIGHTON, KEVIN D. (JSC-XI5)[Jacobs Technology, Inc.]" userId="540a3c2b-b1ab-4f28-a3d4-273661ce6eb6" providerId="ADAL" clId="{8CA8699D-8DD8-41DC-A4F9-A50B7D9FD61E}" dt="2022-08-22T22:42:23.667" v="2064" actId="255"/>
          <ac:cxnSpMkLst>
            <pc:docMk/>
            <pc:sldMk cId="293621034" sldId="291"/>
            <ac:cxnSpMk id="42" creationId="{E9A47AEC-58F6-4FCB-96A3-06BF1D3272EC}"/>
          </ac:cxnSpMkLst>
        </pc:cxnChg>
      </pc:sldChg>
      <pc:sldChg chg="modSp mod">
        <pc:chgData name="DEIGHTON, KEVIN D. (JSC-XI5)[Jacobs Technology, Inc.]" userId="540a3c2b-b1ab-4f28-a3d4-273661ce6eb6" providerId="ADAL" clId="{8CA8699D-8DD8-41DC-A4F9-A50B7D9FD61E}" dt="2022-08-22T23:02:54.753" v="2258"/>
        <pc:sldMkLst>
          <pc:docMk/>
          <pc:sldMk cId="7052225" sldId="319"/>
        </pc:sldMkLst>
        <pc:spChg chg="mod">
          <ac:chgData name="DEIGHTON, KEVIN D. (JSC-XI5)[Jacobs Technology, Inc.]" userId="540a3c2b-b1ab-4f28-a3d4-273661ce6eb6" providerId="ADAL" clId="{8CA8699D-8DD8-41DC-A4F9-A50B7D9FD61E}" dt="2022-08-22T23:02:49.886" v="2257" actId="20577"/>
          <ac:spMkLst>
            <pc:docMk/>
            <pc:sldMk cId="7052225" sldId="319"/>
            <ac:spMk id="2" creationId="{361FC1DE-D66F-49F9-BA7D-AB70CB1B5F12}"/>
          </ac:spMkLst>
        </pc:spChg>
        <pc:spChg chg="mod">
          <ac:chgData name="DEIGHTON, KEVIN D. (JSC-XI5)[Jacobs Technology, Inc.]" userId="540a3c2b-b1ab-4f28-a3d4-273661ce6eb6" providerId="ADAL" clId="{8CA8699D-8DD8-41DC-A4F9-A50B7D9FD61E}" dt="2022-08-22T23:02:54.753" v="2258"/>
          <ac:spMkLst>
            <pc:docMk/>
            <pc:sldMk cId="7052225" sldId="319"/>
            <ac:spMk id="21" creationId="{1391F984-3B89-4E3F-930A-FDE216348F95}"/>
          </ac:spMkLst>
        </pc:spChg>
      </pc:sldChg>
      <pc:sldChg chg="addSp delSp modSp new mod">
        <pc:chgData name="DEIGHTON, KEVIN D. (JSC-XI5)[Jacobs Technology, Inc.]" userId="540a3c2b-b1ab-4f28-a3d4-273661ce6eb6" providerId="ADAL" clId="{8CA8699D-8DD8-41DC-A4F9-A50B7D9FD61E}" dt="2022-08-15T16:14:34.104" v="76" actId="14100"/>
        <pc:sldMkLst>
          <pc:docMk/>
          <pc:sldMk cId="3975289498" sldId="320"/>
        </pc:sldMkLst>
        <pc:spChg chg="mod">
          <ac:chgData name="DEIGHTON, KEVIN D. (JSC-XI5)[Jacobs Technology, Inc.]" userId="540a3c2b-b1ab-4f28-a3d4-273661ce6eb6" providerId="ADAL" clId="{8CA8699D-8DD8-41DC-A4F9-A50B7D9FD61E}" dt="2022-08-15T16:11:16.242" v="5"/>
          <ac:spMkLst>
            <pc:docMk/>
            <pc:sldMk cId="3975289498" sldId="320"/>
            <ac:spMk id="2" creationId="{1784C628-52DF-4D7E-8C9E-48B17DD5BFEB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6:12:10.138" v="15" actId="1076"/>
          <ac:spMkLst>
            <pc:docMk/>
            <pc:sldMk cId="3975289498" sldId="320"/>
            <ac:spMk id="6" creationId="{D2B9992B-0347-4F89-A0B2-D382CA074724}"/>
          </ac:spMkLst>
        </pc:spChg>
        <pc:spChg chg="add del mod">
          <ac:chgData name="DEIGHTON, KEVIN D. (JSC-XI5)[Jacobs Technology, Inc.]" userId="540a3c2b-b1ab-4f28-a3d4-273661ce6eb6" providerId="ADAL" clId="{8CA8699D-8DD8-41DC-A4F9-A50B7D9FD61E}" dt="2022-08-15T16:12:20.955" v="18" actId="478"/>
          <ac:spMkLst>
            <pc:docMk/>
            <pc:sldMk cId="3975289498" sldId="320"/>
            <ac:spMk id="8" creationId="{2D22880E-1DCA-47F6-A843-E1F822AE8CFC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6:12:50.118" v="51" actId="1036"/>
          <ac:spMkLst>
            <pc:docMk/>
            <pc:sldMk cId="3975289498" sldId="320"/>
            <ac:spMk id="9" creationId="{A44A204D-A7EF-474A-BB8C-4E860EAA13E5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6:13:01.031" v="53" actId="1076"/>
          <ac:spMkLst>
            <pc:docMk/>
            <pc:sldMk cId="3975289498" sldId="320"/>
            <ac:spMk id="10" creationId="{929A335F-D53B-450B-BF94-B76E6E6FFDFF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6:13:25.974" v="57" actId="1076"/>
          <ac:spMkLst>
            <pc:docMk/>
            <pc:sldMk cId="3975289498" sldId="320"/>
            <ac:spMk id="13" creationId="{32E60AD0-504C-4ACD-A5EA-906A62316015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6:13:25.974" v="57" actId="1076"/>
          <ac:spMkLst>
            <pc:docMk/>
            <pc:sldMk cId="3975289498" sldId="320"/>
            <ac:spMk id="14" creationId="{874B86E3-7BDC-47B4-B392-C134D4F2375E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6:13:25.974" v="57" actId="1076"/>
          <ac:spMkLst>
            <pc:docMk/>
            <pc:sldMk cId="3975289498" sldId="320"/>
            <ac:spMk id="15" creationId="{F12FBF75-0510-4493-ADD8-F59026234365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6:13:25.974" v="57" actId="1076"/>
          <ac:spMkLst>
            <pc:docMk/>
            <pc:sldMk cId="3975289498" sldId="320"/>
            <ac:spMk id="16" creationId="{8A176900-6C43-40CF-BA1C-69BE59BBE130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6:13:56.886" v="65"/>
          <ac:spMkLst>
            <pc:docMk/>
            <pc:sldMk cId="3975289498" sldId="320"/>
            <ac:spMk id="24" creationId="{A428EFC3-A3C5-4F46-B376-53D9DC117C41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6:13:56.886" v="65"/>
          <ac:spMkLst>
            <pc:docMk/>
            <pc:sldMk cId="3975289498" sldId="320"/>
            <ac:spMk id="26" creationId="{4EEBD590-C808-42CC-A3BC-748E25863915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6:14:02.469" v="66" actId="1076"/>
          <ac:spMkLst>
            <pc:docMk/>
            <pc:sldMk cId="3975289498" sldId="320"/>
            <ac:spMk id="28" creationId="{0E7FC27C-4844-4296-A61D-17EDF7CE66F9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6:14:23.534" v="73" actId="120"/>
          <ac:spMkLst>
            <pc:docMk/>
            <pc:sldMk cId="3975289498" sldId="320"/>
            <ac:spMk id="33" creationId="{D64FC948-58A8-4209-8F52-F8D299066075}"/>
          </ac:spMkLst>
        </pc:spChg>
        <pc:picChg chg="add mod">
          <ac:chgData name="DEIGHTON, KEVIN D. (JSC-XI5)[Jacobs Technology, Inc.]" userId="540a3c2b-b1ab-4f28-a3d4-273661ce6eb6" providerId="ADAL" clId="{8CA8699D-8DD8-41DC-A4F9-A50B7D9FD61E}" dt="2022-08-15T16:12:12.458" v="16" actId="1076"/>
          <ac:picMkLst>
            <pc:docMk/>
            <pc:sldMk cId="3975289498" sldId="320"/>
            <ac:picMk id="4" creationId="{444F7A3F-9069-4AB5-88BD-A3C1807323A0}"/>
          </ac:picMkLst>
        </pc:picChg>
        <pc:cxnChg chg="add mod">
          <ac:chgData name="DEIGHTON, KEVIN D. (JSC-XI5)[Jacobs Technology, Inc.]" userId="540a3c2b-b1ab-4f28-a3d4-273661ce6eb6" providerId="ADAL" clId="{8CA8699D-8DD8-41DC-A4F9-A50B7D9FD61E}" dt="2022-08-15T16:12:10.138" v="15" actId="1076"/>
          <ac:cxnSpMkLst>
            <pc:docMk/>
            <pc:sldMk cId="3975289498" sldId="320"/>
            <ac:cxnSpMk id="5" creationId="{4BAD365C-3782-43BE-B6F3-1DEBEC1E89D7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6:12:10.138" v="15" actId="1076"/>
          <ac:cxnSpMkLst>
            <pc:docMk/>
            <pc:sldMk cId="3975289498" sldId="320"/>
            <ac:cxnSpMk id="7" creationId="{FDECF739-545E-4D01-A3AD-D5D53EF19B26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6:13:04.878" v="54" actId="14100"/>
          <ac:cxnSpMkLst>
            <pc:docMk/>
            <pc:sldMk cId="3975289498" sldId="320"/>
            <ac:cxnSpMk id="11" creationId="{8BA2B591-7F03-48C7-B332-F7B86C3295ED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6:13:33.351" v="59" actId="14100"/>
          <ac:cxnSpMkLst>
            <pc:docMk/>
            <pc:sldMk cId="3975289498" sldId="320"/>
            <ac:cxnSpMk id="17" creationId="{9449699D-C442-4D5E-9560-92BA9598EF4E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6:13:36.610" v="60" actId="14100"/>
          <ac:cxnSpMkLst>
            <pc:docMk/>
            <pc:sldMk cId="3975289498" sldId="320"/>
            <ac:cxnSpMk id="18" creationId="{BE5C0D6F-27E1-4CAA-96B3-7D2EDD4D50DB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6:13:39.748" v="61" actId="14100"/>
          <ac:cxnSpMkLst>
            <pc:docMk/>
            <pc:sldMk cId="3975289498" sldId="320"/>
            <ac:cxnSpMk id="19" creationId="{078F39CF-C51E-4E53-8A4F-8E7FDA919B24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6:14:11.615" v="69" actId="14100"/>
          <ac:cxnSpMkLst>
            <pc:docMk/>
            <pc:sldMk cId="3975289498" sldId="320"/>
            <ac:cxnSpMk id="25" creationId="{0AB290D4-56E5-4C9D-974A-953EF8DE3A1D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6:14:08.585" v="68" actId="14100"/>
          <ac:cxnSpMkLst>
            <pc:docMk/>
            <pc:sldMk cId="3975289498" sldId="320"/>
            <ac:cxnSpMk id="27" creationId="{C596A606-3016-4185-A85E-ECEEB6A578F9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6:14:04.608" v="67" actId="14100"/>
          <ac:cxnSpMkLst>
            <pc:docMk/>
            <pc:sldMk cId="3975289498" sldId="320"/>
            <ac:cxnSpMk id="29" creationId="{7CC701AB-2D7F-4E9E-A05A-1B1EE678BBE0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6:14:34.104" v="76" actId="14100"/>
          <ac:cxnSpMkLst>
            <pc:docMk/>
            <pc:sldMk cId="3975289498" sldId="320"/>
            <ac:cxnSpMk id="34" creationId="{D29CDB53-D8A1-419A-97B3-92640C918969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6:14:34.104" v="76" actId="14100"/>
          <ac:cxnSpMkLst>
            <pc:docMk/>
            <pc:sldMk cId="3975289498" sldId="320"/>
            <ac:cxnSpMk id="35" creationId="{725BB371-F9FB-4AD0-97D7-52B28491B6C4}"/>
          </ac:cxnSpMkLst>
        </pc:cxnChg>
      </pc:sldChg>
      <pc:sldChg chg="addSp delSp modSp new mod">
        <pc:chgData name="DEIGHTON, KEVIN D. (JSC-XI5)[Jacobs Technology, Inc.]" userId="540a3c2b-b1ab-4f28-a3d4-273661ce6eb6" providerId="ADAL" clId="{8CA8699D-8DD8-41DC-A4F9-A50B7D9FD61E}" dt="2022-08-15T19:53:40.331" v="1893" actId="20577"/>
        <pc:sldMkLst>
          <pc:docMk/>
          <pc:sldMk cId="1957119414" sldId="321"/>
        </pc:sldMkLst>
        <pc:spChg chg="mod">
          <ac:chgData name="DEIGHTON, KEVIN D. (JSC-XI5)[Jacobs Technology, Inc.]" userId="540a3c2b-b1ab-4f28-a3d4-273661ce6eb6" providerId="ADAL" clId="{8CA8699D-8DD8-41DC-A4F9-A50B7D9FD61E}" dt="2022-08-15T17:15:30.987" v="245" actId="20577"/>
          <ac:spMkLst>
            <pc:docMk/>
            <pc:sldMk cId="1957119414" sldId="321"/>
            <ac:spMk id="2" creationId="{AFACD8BA-9C9A-4474-9033-94322F9F45BB}"/>
          </ac:spMkLst>
        </pc:spChg>
        <pc:spChg chg="add del mod">
          <ac:chgData name="DEIGHTON, KEVIN D. (JSC-XI5)[Jacobs Technology, Inc.]" userId="540a3c2b-b1ab-4f28-a3d4-273661ce6eb6" providerId="ADAL" clId="{8CA8699D-8DD8-41DC-A4F9-A50B7D9FD61E}" dt="2022-08-15T17:19:05.745" v="421" actId="21"/>
          <ac:spMkLst>
            <pc:docMk/>
            <pc:sldMk cId="1957119414" sldId="321"/>
            <ac:spMk id="5" creationId="{A2A9B309-3E79-4C48-8E32-1C5DFD77A07F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19:03.062" v="419" actId="1076"/>
          <ac:spMkLst>
            <pc:docMk/>
            <pc:sldMk cId="1957119414" sldId="321"/>
            <ac:spMk id="6" creationId="{D7E9C6D0-D47F-4425-AC5B-E2545D3CAE2A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18:54.367" v="414" actId="1076"/>
          <ac:spMkLst>
            <pc:docMk/>
            <pc:sldMk cId="1957119414" sldId="321"/>
            <ac:spMk id="7" creationId="{C35DF967-73AD-4F54-8C1B-87192E203FAB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18:52.630" v="413" actId="1076"/>
          <ac:spMkLst>
            <pc:docMk/>
            <pc:sldMk cId="1957119414" sldId="321"/>
            <ac:spMk id="8" creationId="{5701BAAF-5E75-485B-B495-DE6F9AB17915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53:40.331" v="1893" actId="20577"/>
          <ac:spMkLst>
            <pc:docMk/>
            <pc:sldMk cId="1957119414" sldId="321"/>
            <ac:spMk id="9" creationId="{60087D8F-8ED3-4162-8D37-DAA5912A688F}"/>
          </ac:spMkLst>
        </pc:spChg>
        <pc:picChg chg="add mod">
          <ac:chgData name="DEIGHTON, KEVIN D. (JSC-XI5)[Jacobs Technology, Inc.]" userId="540a3c2b-b1ab-4f28-a3d4-273661ce6eb6" providerId="ADAL" clId="{8CA8699D-8DD8-41DC-A4F9-A50B7D9FD61E}" dt="2022-08-15T17:19:00.802" v="418" actId="1076"/>
          <ac:picMkLst>
            <pc:docMk/>
            <pc:sldMk cId="1957119414" sldId="321"/>
            <ac:picMk id="4" creationId="{2E962222-91CE-4D65-91CA-D83BB0A7E263}"/>
          </ac:picMkLst>
        </pc:picChg>
        <pc:cxnChg chg="add mod">
          <ac:chgData name="DEIGHTON, KEVIN D. (JSC-XI5)[Jacobs Technology, Inc.]" userId="540a3c2b-b1ab-4f28-a3d4-273661ce6eb6" providerId="ADAL" clId="{8CA8699D-8DD8-41DC-A4F9-A50B7D9FD61E}" dt="2022-08-15T17:19:35.847" v="442" actId="14100"/>
          <ac:cxnSpMkLst>
            <pc:docMk/>
            <pc:sldMk cId="1957119414" sldId="321"/>
            <ac:cxnSpMk id="10" creationId="{B6DBE37C-01DE-4BCC-BC83-7FC332D8D201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7:19:45.431" v="446" actId="14100"/>
          <ac:cxnSpMkLst>
            <pc:docMk/>
            <pc:sldMk cId="1957119414" sldId="321"/>
            <ac:cxnSpMk id="11" creationId="{01BAC3E1-7F4D-49E7-8A31-86DCFC3B9D6A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7:19:53.302" v="449" actId="14100"/>
          <ac:cxnSpMkLst>
            <pc:docMk/>
            <pc:sldMk cId="1957119414" sldId="321"/>
            <ac:cxnSpMk id="12" creationId="{9377B4CC-F7E3-41B7-9632-3A3060964E09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7:20:03.910" v="454" actId="14100"/>
          <ac:cxnSpMkLst>
            <pc:docMk/>
            <pc:sldMk cId="1957119414" sldId="321"/>
            <ac:cxnSpMk id="13" creationId="{581A7337-39C7-42D9-ADA9-D799FF33C137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7:20:01.086" v="453" actId="14100"/>
          <ac:cxnSpMkLst>
            <pc:docMk/>
            <pc:sldMk cId="1957119414" sldId="321"/>
            <ac:cxnSpMk id="14" creationId="{48FF341B-2113-41F8-B8A1-FCA3780616E5}"/>
          </ac:cxnSpMkLst>
        </pc:cxnChg>
      </pc:sldChg>
      <pc:sldChg chg="addSp delSp modSp new mod modClrScheme chgLayout">
        <pc:chgData name="DEIGHTON, KEVIN D. (JSC-XI5)[Jacobs Technology, Inc.]" userId="540a3c2b-b1ab-4f28-a3d4-273661ce6eb6" providerId="ADAL" clId="{8CA8699D-8DD8-41DC-A4F9-A50B7D9FD61E}" dt="2022-08-15T18:54:44.469" v="1452" actId="20577"/>
        <pc:sldMkLst>
          <pc:docMk/>
          <pc:sldMk cId="1532856361" sldId="322"/>
        </pc:sldMkLst>
        <pc:spChg chg="del mod ord">
          <ac:chgData name="DEIGHTON, KEVIN D. (JSC-XI5)[Jacobs Technology, Inc.]" userId="540a3c2b-b1ab-4f28-a3d4-273661ce6eb6" providerId="ADAL" clId="{8CA8699D-8DD8-41DC-A4F9-A50B7D9FD61E}" dt="2022-08-15T17:21:02.439" v="456" actId="700"/>
          <ac:spMkLst>
            <pc:docMk/>
            <pc:sldMk cId="1532856361" sldId="322"/>
            <ac:spMk id="2" creationId="{20EEC922-B3A9-432C-BEF3-420383F881BC}"/>
          </ac:spMkLst>
        </pc:spChg>
        <pc:spChg chg="add mod ord">
          <ac:chgData name="DEIGHTON, KEVIN D. (JSC-XI5)[Jacobs Technology, Inc.]" userId="540a3c2b-b1ab-4f28-a3d4-273661ce6eb6" providerId="ADAL" clId="{8CA8699D-8DD8-41DC-A4F9-A50B7D9FD61E}" dt="2022-08-15T18:54:44.469" v="1452" actId="20577"/>
          <ac:spMkLst>
            <pc:docMk/>
            <pc:sldMk cId="1532856361" sldId="322"/>
            <ac:spMk id="2" creationId="{EEE48E2A-27E0-4ACB-9B65-8AE4D3AF57A9}"/>
          </ac:spMkLst>
        </pc:spChg>
        <pc:spChg chg="del mod ord">
          <ac:chgData name="DEIGHTON, KEVIN D. (JSC-XI5)[Jacobs Technology, Inc.]" userId="540a3c2b-b1ab-4f28-a3d4-273661ce6eb6" providerId="ADAL" clId="{8CA8699D-8DD8-41DC-A4F9-A50B7D9FD61E}" dt="2022-08-15T17:21:02.439" v="456" actId="700"/>
          <ac:spMkLst>
            <pc:docMk/>
            <pc:sldMk cId="1532856361" sldId="322"/>
            <ac:spMk id="3" creationId="{87DD74E9-C362-4B35-B8BE-F3A3BD9178D5}"/>
          </ac:spMkLst>
        </pc:spChg>
        <pc:spChg chg="add mod ord">
          <ac:chgData name="DEIGHTON, KEVIN D. (JSC-XI5)[Jacobs Technology, Inc.]" userId="540a3c2b-b1ab-4f28-a3d4-273661ce6eb6" providerId="ADAL" clId="{8CA8699D-8DD8-41DC-A4F9-A50B7D9FD61E}" dt="2022-08-15T18:53:51.643" v="1356" actId="700"/>
          <ac:spMkLst>
            <pc:docMk/>
            <pc:sldMk cId="1532856361" sldId="322"/>
            <ac:spMk id="4" creationId="{14CE4868-5809-40FD-82CE-F4CF85DAB761}"/>
          </ac:spMkLst>
        </pc:spChg>
        <pc:spChg chg="add del mod ord">
          <ac:chgData name="DEIGHTON, KEVIN D. (JSC-XI5)[Jacobs Technology, Inc.]" userId="540a3c2b-b1ab-4f28-a3d4-273661ce6eb6" providerId="ADAL" clId="{8CA8699D-8DD8-41DC-A4F9-A50B7D9FD61E}" dt="2022-08-15T17:21:13.912" v="478" actId="478"/>
          <ac:spMkLst>
            <pc:docMk/>
            <pc:sldMk cId="1532856361" sldId="322"/>
            <ac:spMk id="5" creationId="{9D88073D-2AA6-4AC4-9A80-68AED25C522B}"/>
          </ac:spMkLst>
        </pc:spChg>
      </pc:sldChg>
      <pc:sldChg chg="addSp delSp modSp new mod modClrScheme chgLayout">
        <pc:chgData name="DEIGHTON, KEVIN D. (JSC-XI5)[Jacobs Technology, Inc.]" userId="540a3c2b-b1ab-4f28-a3d4-273661ce6eb6" providerId="ADAL" clId="{8CA8699D-8DD8-41DC-A4F9-A50B7D9FD61E}" dt="2022-08-15T19:51:03.178" v="1889" actId="14100"/>
        <pc:sldMkLst>
          <pc:docMk/>
          <pc:sldMk cId="1063105924" sldId="323"/>
        </pc:sldMkLst>
        <pc:spChg chg="mod ord">
          <ac:chgData name="DEIGHTON, KEVIN D. (JSC-XI5)[Jacobs Technology, Inc.]" userId="540a3c2b-b1ab-4f28-a3d4-273661ce6eb6" providerId="ADAL" clId="{8CA8699D-8DD8-41DC-A4F9-A50B7D9FD61E}" dt="2022-08-15T17:21:35.016" v="492" actId="700"/>
          <ac:spMkLst>
            <pc:docMk/>
            <pc:sldMk cId="1063105924" sldId="323"/>
            <ac:spMk id="2" creationId="{2C10ECD6-9EAA-46BE-93B1-86158300574E}"/>
          </ac:spMkLst>
        </pc:spChg>
        <pc:spChg chg="del">
          <ac:chgData name="DEIGHTON, KEVIN D. (JSC-XI5)[Jacobs Technology, Inc.]" userId="540a3c2b-b1ab-4f28-a3d4-273661ce6eb6" providerId="ADAL" clId="{8CA8699D-8DD8-41DC-A4F9-A50B7D9FD61E}" dt="2022-08-15T17:21:35.016" v="492" actId="700"/>
          <ac:spMkLst>
            <pc:docMk/>
            <pc:sldMk cId="1063105924" sldId="323"/>
            <ac:spMk id="3" creationId="{A1E0AAA2-9E12-4046-BAA1-07A2B90D6D77}"/>
          </ac:spMkLst>
        </pc:spChg>
        <pc:spChg chg="mod ord">
          <ac:chgData name="DEIGHTON, KEVIN D. (JSC-XI5)[Jacobs Technology, Inc.]" userId="540a3c2b-b1ab-4f28-a3d4-273661ce6eb6" providerId="ADAL" clId="{8CA8699D-8DD8-41DC-A4F9-A50B7D9FD61E}" dt="2022-08-15T17:21:35.016" v="492" actId="700"/>
          <ac:spMkLst>
            <pc:docMk/>
            <pc:sldMk cId="1063105924" sldId="323"/>
            <ac:spMk id="4" creationId="{E342C613-8184-4E73-A6EB-74F2F5BA2EA7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8:04:10.747" v="1347" actId="1076"/>
          <ac:spMkLst>
            <pc:docMk/>
            <pc:sldMk cId="1063105924" sldId="323"/>
            <ac:spMk id="6" creationId="{5D8A0E07-A434-4341-A54A-55B081E2B0BD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28:42.208" v="609" actId="1076"/>
          <ac:spMkLst>
            <pc:docMk/>
            <pc:sldMk cId="1063105924" sldId="323"/>
            <ac:spMk id="7" creationId="{E61115BA-760C-4BF9-AD1F-366BE1E8925E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28:42.208" v="609" actId="1076"/>
          <ac:spMkLst>
            <pc:docMk/>
            <pc:sldMk cId="1063105924" sldId="323"/>
            <ac:spMk id="8" creationId="{E78905CC-B711-496D-91C8-5BDB91C3CE7D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28:42.208" v="609" actId="1076"/>
          <ac:spMkLst>
            <pc:docMk/>
            <pc:sldMk cId="1063105924" sldId="323"/>
            <ac:spMk id="9" creationId="{0C9799EA-5E2A-4F83-B185-0DCB26B4E2B0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29:02.586" v="629" actId="1035"/>
          <ac:spMkLst>
            <pc:docMk/>
            <pc:sldMk cId="1063105924" sldId="323"/>
            <ac:spMk id="10" creationId="{95F5FE42-7E4E-4696-9D7B-280D907321E6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51:04.288" v="859" actId="1035"/>
          <ac:spMkLst>
            <pc:docMk/>
            <pc:sldMk cId="1063105924" sldId="323"/>
            <ac:spMk id="11" creationId="{0273C367-82FD-45DA-B414-DEEDC874843F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25:49.719" v="550" actId="1076"/>
          <ac:spMkLst>
            <pc:docMk/>
            <pc:sldMk cId="1063105924" sldId="323"/>
            <ac:spMk id="12" creationId="{30ABFFC8-B320-4AA5-8F15-17A5EBD1E8B8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25:49.719" v="550" actId="1076"/>
          <ac:spMkLst>
            <pc:docMk/>
            <pc:sldMk cId="1063105924" sldId="323"/>
            <ac:spMk id="13" creationId="{C1EDC331-B021-4778-A4D7-714C69FF7AEE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25:54.752" v="552" actId="1076"/>
          <ac:spMkLst>
            <pc:docMk/>
            <pc:sldMk cId="1063105924" sldId="323"/>
            <ac:spMk id="14" creationId="{D646DDED-6E20-463F-BF25-5984C080F452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25:54.752" v="552" actId="1076"/>
          <ac:spMkLst>
            <pc:docMk/>
            <pc:sldMk cId="1063105924" sldId="323"/>
            <ac:spMk id="15" creationId="{5FC19D46-9314-4DDA-9A8C-D53F1520B6D4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54:38.677" v="928" actId="20577"/>
          <ac:spMkLst>
            <pc:docMk/>
            <pc:sldMk cId="1063105924" sldId="323"/>
            <ac:spMk id="16" creationId="{231847F7-D794-4984-8BA1-8A6E29174D0A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8:03:37.429" v="1289" actId="1076"/>
          <ac:spMkLst>
            <pc:docMk/>
            <pc:sldMk cId="1063105924" sldId="323"/>
            <ac:spMk id="17" creationId="{CCC9EC10-E801-4034-A09F-493764C349FE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28:42.208" v="609" actId="1076"/>
          <ac:spMkLst>
            <pc:docMk/>
            <pc:sldMk cId="1063105924" sldId="323"/>
            <ac:spMk id="20" creationId="{6B1BBE4F-99B0-4CBF-9DF8-16C2036A537B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28:51.048" v="612" actId="1076"/>
          <ac:spMkLst>
            <pc:docMk/>
            <pc:sldMk cId="1063105924" sldId="323"/>
            <ac:spMk id="21" creationId="{545B5266-5AC7-4995-A587-B9577397C4B2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29:36.855" v="645" actId="1076"/>
          <ac:spMkLst>
            <pc:docMk/>
            <pc:sldMk cId="1063105924" sldId="323"/>
            <ac:spMk id="22" creationId="{A4344964-8A0C-456B-92A7-4F5DBAACCDA8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29:51.343" v="658" actId="1076"/>
          <ac:spMkLst>
            <pc:docMk/>
            <pc:sldMk cId="1063105924" sldId="323"/>
            <ac:spMk id="23" creationId="{C41E2249-D85D-446A-9BD5-6B201C4E832D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45:22.149" v="836" actId="20577"/>
          <ac:spMkLst>
            <pc:docMk/>
            <pc:sldMk cId="1063105924" sldId="323"/>
            <ac:spMk id="28" creationId="{E047E3AA-59BA-4821-A1F2-4EFA47235E52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31:41.199" v="737" actId="1076"/>
          <ac:spMkLst>
            <pc:docMk/>
            <pc:sldMk cId="1063105924" sldId="323"/>
            <ac:spMk id="29" creationId="{0987B22B-F09A-4692-AB08-169AA266B7F3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51:07.829" v="868" actId="1035"/>
          <ac:spMkLst>
            <pc:docMk/>
            <pc:sldMk cId="1063105924" sldId="323"/>
            <ac:spMk id="30" creationId="{8BCF1B0D-0D3D-43EB-8719-595AFBCE1E92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51:09.887" v="874" actId="1035"/>
          <ac:spMkLst>
            <pc:docMk/>
            <pc:sldMk cId="1063105924" sldId="323"/>
            <ac:spMk id="31" creationId="{365CB16D-CA59-4C9A-9A89-E81D4DA6BDA5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7:34:28.901" v="824" actId="1076"/>
          <ac:spMkLst>
            <pc:docMk/>
            <pc:sldMk cId="1063105924" sldId="323"/>
            <ac:spMk id="32" creationId="{BA1E4E50-0AEE-4B19-9783-DEE1C4327B51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50:33.603" v="1866" actId="1076"/>
          <ac:spMkLst>
            <pc:docMk/>
            <pc:sldMk cId="1063105924" sldId="323"/>
            <ac:spMk id="40" creationId="{DD4CC3D3-5375-44A8-B7A9-045251CFEC3C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8:56:51.914" v="1583" actId="1038"/>
          <ac:spMkLst>
            <pc:docMk/>
            <pc:sldMk cId="1063105924" sldId="323"/>
            <ac:spMk id="41" creationId="{D5A6E9C9-1D47-4311-9670-B4EB306F6154}"/>
          </ac:spMkLst>
        </pc:spChg>
        <pc:spChg chg="add del mod">
          <ac:chgData name="DEIGHTON, KEVIN D. (JSC-XI5)[Jacobs Technology, Inc.]" userId="540a3c2b-b1ab-4f28-a3d4-273661ce6eb6" providerId="ADAL" clId="{8CA8699D-8DD8-41DC-A4F9-A50B7D9FD61E}" dt="2022-08-15T17:57:47.719" v="1013" actId="478"/>
          <ac:spMkLst>
            <pc:docMk/>
            <pc:sldMk cId="1063105924" sldId="323"/>
            <ac:spMk id="45" creationId="{1004B467-2E21-4C6D-ADA0-0CD0462D8B06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8:56:51.914" v="1583" actId="1038"/>
          <ac:spMkLst>
            <pc:docMk/>
            <pc:sldMk cId="1063105924" sldId="323"/>
            <ac:spMk id="50" creationId="{8CD7F881-08B6-4222-8DB2-6CE91F9F36CA}"/>
          </ac:spMkLst>
        </pc:spChg>
        <pc:spChg chg="add del mod">
          <ac:chgData name="DEIGHTON, KEVIN D. (JSC-XI5)[Jacobs Technology, Inc.]" userId="540a3c2b-b1ab-4f28-a3d4-273661ce6eb6" providerId="ADAL" clId="{8CA8699D-8DD8-41DC-A4F9-A50B7D9FD61E}" dt="2022-08-15T17:58:21.999" v="1025" actId="478"/>
          <ac:spMkLst>
            <pc:docMk/>
            <pc:sldMk cId="1063105924" sldId="323"/>
            <ac:spMk id="55" creationId="{5729A7C8-CE63-433F-9DF1-41F5C207553A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8:57:19.918" v="1590" actId="1037"/>
          <ac:spMkLst>
            <pc:docMk/>
            <pc:sldMk cId="1063105924" sldId="323"/>
            <ac:spMk id="56" creationId="{C77CE094-68D3-4E22-B60F-3920D3E864A4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8:56:51.914" v="1583" actId="1038"/>
          <ac:spMkLst>
            <pc:docMk/>
            <pc:sldMk cId="1063105924" sldId="323"/>
            <ac:spMk id="57" creationId="{25A610FF-F343-4FDD-9CF6-98B59E308A86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50:59.136" v="1888" actId="1037"/>
          <ac:spMkLst>
            <pc:docMk/>
            <pc:sldMk cId="1063105924" sldId="323"/>
            <ac:spMk id="58" creationId="{D4A135C0-55DB-4065-8862-7B3AE29CC670}"/>
          </ac:spMkLst>
        </pc:spChg>
        <pc:graphicFrameChg chg="add del mod">
          <ac:chgData name="DEIGHTON, KEVIN D. (JSC-XI5)[Jacobs Technology, Inc.]" userId="540a3c2b-b1ab-4f28-a3d4-273661ce6eb6" providerId="ADAL" clId="{8CA8699D-8DD8-41DC-A4F9-A50B7D9FD61E}" dt="2022-08-15T17:27:32.917" v="594"/>
          <ac:graphicFrameMkLst>
            <pc:docMk/>
            <pc:sldMk cId="1063105924" sldId="323"/>
            <ac:graphicFrameMk id="18" creationId="{656BED60-3FA8-44B8-86F2-3F3899140AD6}"/>
          </ac:graphicFrameMkLst>
        </pc:graphicFrameChg>
        <pc:graphicFrameChg chg="add del mod modGraphic">
          <ac:chgData name="DEIGHTON, KEVIN D. (JSC-XI5)[Jacobs Technology, Inc.]" userId="540a3c2b-b1ab-4f28-a3d4-273661ce6eb6" providerId="ADAL" clId="{8CA8699D-8DD8-41DC-A4F9-A50B7D9FD61E}" dt="2022-08-15T17:27:46.938" v="599" actId="478"/>
          <ac:graphicFrameMkLst>
            <pc:docMk/>
            <pc:sldMk cId="1063105924" sldId="323"/>
            <ac:graphicFrameMk id="19" creationId="{12ED57B0-367D-4717-8715-5C06B18A382A}"/>
          </ac:graphicFrameMkLst>
        </pc:graphicFrameChg>
        <pc:graphicFrameChg chg="add del mod">
          <ac:chgData name="DEIGHTON, KEVIN D. (JSC-XI5)[Jacobs Technology, Inc.]" userId="540a3c2b-b1ab-4f28-a3d4-273661ce6eb6" providerId="ADAL" clId="{8CA8699D-8DD8-41DC-A4F9-A50B7D9FD61E}" dt="2022-08-15T17:50:25.848" v="838"/>
          <ac:graphicFrameMkLst>
            <pc:docMk/>
            <pc:sldMk cId="1063105924" sldId="323"/>
            <ac:graphicFrameMk id="36" creationId="{B8E321BF-7F3F-4B37-BC9C-2CE44DBA12AD}"/>
          </ac:graphicFrameMkLst>
        </pc:graphicFrameChg>
        <pc:graphicFrameChg chg="add mod modGraphic">
          <ac:chgData name="DEIGHTON, KEVIN D. (JSC-XI5)[Jacobs Technology, Inc.]" userId="540a3c2b-b1ab-4f28-a3d4-273661ce6eb6" providerId="ADAL" clId="{8CA8699D-8DD8-41DC-A4F9-A50B7D9FD61E}" dt="2022-08-15T19:50:54.279" v="1880" actId="1037"/>
          <ac:graphicFrameMkLst>
            <pc:docMk/>
            <pc:sldMk cId="1063105924" sldId="323"/>
            <ac:graphicFrameMk id="37" creationId="{664EC637-F38F-4C9B-BB9D-6C90A6F7C44D}"/>
          </ac:graphicFrameMkLst>
        </pc:graphicFrameChg>
        <pc:picChg chg="add mod modCrop">
          <ac:chgData name="DEIGHTON, KEVIN D. (JSC-XI5)[Jacobs Technology, Inc.]" userId="540a3c2b-b1ab-4f28-a3d4-273661ce6eb6" providerId="ADAL" clId="{8CA8699D-8DD8-41DC-A4F9-A50B7D9FD61E}" dt="2022-08-15T17:22:04.974" v="497" actId="14100"/>
          <ac:picMkLst>
            <pc:docMk/>
            <pc:sldMk cId="1063105924" sldId="323"/>
            <ac:picMk id="5" creationId="{A93F2FC6-6F99-4623-B9A4-F1386A48CFC0}"/>
          </ac:picMkLst>
        </pc:picChg>
        <pc:cxnChg chg="add mod">
          <ac:chgData name="DEIGHTON, KEVIN D. (JSC-XI5)[Jacobs Technology, Inc.]" userId="540a3c2b-b1ab-4f28-a3d4-273661ce6eb6" providerId="ADAL" clId="{8CA8699D-8DD8-41DC-A4F9-A50B7D9FD61E}" dt="2022-08-15T17:51:20.416" v="876" actId="14100"/>
          <ac:cxnSpMkLst>
            <pc:docMk/>
            <pc:sldMk cId="1063105924" sldId="323"/>
            <ac:cxnSpMk id="25" creationId="{63979BAE-A3E1-464F-9EBF-3E415FE56C31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7:51:15.593" v="875" actId="14100"/>
          <ac:cxnSpMkLst>
            <pc:docMk/>
            <pc:sldMk cId="1063105924" sldId="323"/>
            <ac:cxnSpMk id="26" creationId="{0C88FADF-8A6B-4EE7-A3E3-5748358B02E9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7:34:39.621" v="827" actId="14100"/>
          <ac:cxnSpMkLst>
            <pc:docMk/>
            <pc:sldMk cId="1063105924" sldId="323"/>
            <ac:cxnSpMk id="33" creationId="{3594DE46-71E8-4C11-BFC5-B55F4112F65F}"/>
          </ac:cxnSpMkLst>
        </pc:cxnChg>
        <pc:cxnChg chg="add del mod">
          <ac:chgData name="DEIGHTON, KEVIN D. (JSC-XI5)[Jacobs Technology, Inc.]" userId="540a3c2b-b1ab-4f28-a3d4-273661ce6eb6" providerId="ADAL" clId="{8CA8699D-8DD8-41DC-A4F9-A50B7D9FD61E}" dt="2022-08-15T17:56:58.167" v="1003" actId="478"/>
          <ac:cxnSpMkLst>
            <pc:docMk/>
            <pc:sldMk cId="1063105924" sldId="323"/>
            <ac:cxnSpMk id="43" creationId="{73804180-D49D-498E-A8F3-01604CEC5F9D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50:33.603" v="1866" actId="1076"/>
          <ac:cxnSpMkLst>
            <pc:docMk/>
            <pc:sldMk cId="1063105924" sldId="323"/>
            <ac:cxnSpMk id="47" creationId="{0C2A3086-20FD-4131-86CE-6C7807EA62F8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51:03.178" v="1889" actId="14100"/>
          <ac:cxnSpMkLst>
            <pc:docMk/>
            <pc:sldMk cId="1063105924" sldId="323"/>
            <ac:cxnSpMk id="59" creationId="{B4BF507B-65C6-47B9-9144-925C0A8E935D}"/>
          </ac:cxnSpMkLst>
        </pc:cxnChg>
      </pc:sldChg>
      <pc:sldChg chg="addSp delSp modSp new mod">
        <pc:chgData name="DEIGHTON, KEVIN D. (JSC-XI5)[Jacobs Technology, Inc.]" userId="540a3c2b-b1ab-4f28-a3d4-273661ce6eb6" providerId="ADAL" clId="{8CA8699D-8DD8-41DC-A4F9-A50B7D9FD61E}" dt="2022-08-15T20:58:01.099" v="2008" actId="1037"/>
        <pc:sldMkLst>
          <pc:docMk/>
          <pc:sldMk cId="1839251421" sldId="324"/>
        </pc:sldMkLst>
        <pc:spChg chg="mod">
          <ac:chgData name="DEIGHTON, KEVIN D. (JSC-XI5)[Jacobs Technology, Inc.]" userId="540a3c2b-b1ab-4f28-a3d4-273661ce6eb6" providerId="ADAL" clId="{8CA8699D-8DD8-41DC-A4F9-A50B7D9FD61E}" dt="2022-08-15T18:02:14.887" v="1248" actId="20577"/>
          <ac:spMkLst>
            <pc:docMk/>
            <pc:sldMk cId="1839251421" sldId="324"/>
            <ac:spMk id="2" creationId="{E729A4EC-D8D6-481F-9C7E-2317DAD42FB4}"/>
          </ac:spMkLst>
        </pc:spChg>
        <pc:spChg chg="add del mod">
          <ac:chgData name="DEIGHTON, KEVIN D. (JSC-XI5)[Jacobs Technology, Inc.]" userId="540a3c2b-b1ab-4f28-a3d4-273661ce6eb6" providerId="ADAL" clId="{8CA8699D-8DD8-41DC-A4F9-A50B7D9FD61E}" dt="2022-08-15T18:53:38.996" v="1351" actId="478"/>
          <ac:spMkLst>
            <pc:docMk/>
            <pc:sldMk cId="1839251421" sldId="324"/>
            <ac:spMk id="4" creationId="{41D3F441-7F0F-42F8-B744-D6200F49D717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6:28.059" v="1737" actId="1076"/>
          <ac:spMkLst>
            <pc:docMk/>
            <pc:sldMk cId="1839251421" sldId="324"/>
            <ac:spMk id="8" creationId="{F4BF0930-B6FD-4FC9-8349-1E1C162A628C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6:53.538" v="1745" actId="1076"/>
          <ac:spMkLst>
            <pc:docMk/>
            <pc:sldMk cId="1839251421" sldId="324"/>
            <ac:spMk id="9" creationId="{93B85097-39EC-4252-A0EA-75A402CB695E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6:50.089" v="1743" actId="1076"/>
          <ac:spMkLst>
            <pc:docMk/>
            <pc:sldMk cId="1839251421" sldId="324"/>
            <ac:spMk id="10" creationId="{4CE21A58-B147-4E9B-B735-93D9D4A67464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7:09.890" v="1753" actId="1076"/>
          <ac:spMkLst>
            <pc:docMk/>
            <pc:sldMk cId="1839251421" sldId="324"/>
            <ac:spMk id="11" creationId="{A3EE49AE-7465-4F33-9DDE-C5E0C3F82D03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6:57.674" v="1746" actId="1076"/>
          <ac:spMkLst>
            <pc:docMk/>
            <pc:sldMk cId="1839251421" sldId="324"/>
            <ac:spMk id="12" creationId="{3294F576-1C8D-4633-A5F6-F9143A06FA7F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8:59:27.656" v="1663" actId="1076"/>
          <ac:spMkLst>
            <pc:docMk/>
            <pc:sldMk cId="1839251421" sldId="324"/>
            <ac:spMk id="13" creationId="{0B3C1B62-32EC-4AFE-AB79-66FDA385D535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6:44.274" v="1741" actId="1076"/>
          <ac:spMkLst>
            <pc:docMk/>
            <pc:sldMk cId="1839251421" sldId="324"/>
            <ac:spMk id="14" creationId="{E06ED5A1-98C8-4BCA-9FE0-BF94D2AB5080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7:05.066" v="1750" actId="1076"/>
          <ac:spMkLst>
            <pc:docMk/>
            <pc:sldMk cId="1839251421" sldId="324"/>
            <ac:spMk id="15" creationId="{1208DF79-211D-49ED-BF9E-0D87145DE9EC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7:08.394" v="1752" actId="1076"/>
          <ac:spMkLst>
            <pc:docMk/>
            <pc:sldMk cId="1839251421" sldId="324"/>
            <ac:spMk id="16" creationId="{F2445FFE-9DE4-4D2B-85E3-2B35DAE6CAAF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7:13.866" v="1755" actId="1076"/>
          <ac:spMkLst>
            <pc:docMk/>
            <pc:sldMk cId="1839251421" sldId="324"/>
            <ac:spMk id="17" creationId="{FFEB8D7F-1CCD-4A74-B92F-AEF0802C7786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7:11.786" v="1754" actId="1076"/>
          <ac:spMkLst>
            <pc:docMk/>
            <pc:sldMk cId="1839251421" sldId="324"/>
            <ac:spMk id="18" creationId="{3B220E15-9A99-4DD8-BA8D-3D717908BA1C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7:06.578" v="1751" actId="1076"/>
          <ac:spMkLst>
            <pc:docMk/>
            <pc:sldMk cId="1839251421" sldId="324"/>
            <ac:spMk id="19" creationId="{9F224F45-21CA-4D20-A358-8A392C107CC3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6:30.586" v="1738" actId="1076"/>
          <ac:spMkLst>
            <pc:docMk/>
            <pc:sldMk cId="1839251421" sldId="324"/>
            <ac:spMk id="20" creationId="{2201287C-206B-4E8F-BDF8-79776742D327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6:41.242" v="1740" actId="1076"/>
          <ac:spMkLst>
            <pc:docMk/>
            <pc:sldMk cId="1839251421" sldId="324"/>
            <ac:spMk id="21" creationId="{C6266DD8-CDF5-4235-9363-E6D4129FE3E7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6:51.777" v="1744" actId="1076"/>
          <ac:spMkLst>
            <pc:docMk/>
            <pc:sldMk cId="1839251421" sldId="324"/>
            <ac:spMk id="22" creationId="{D6D18A9C-556A-4BF0-B36A-07F91A861977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19:46:34.794" v="1739" actId="1076"/>
          <ac:spMkLst>
            <pc:docMk/>
            <pc:sldMk cId="1839251421" sldId="324"/>
            <ac:spMk id="23" creationId="{B24BA54F-9A14-4A04-8360-177C8C08350D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20:58:01.099" v="2008" actId="1037"/>
          <ac:spMkLst>
            <pc:docMk/>
            <pc:sldMk cId="1839251421" sldId="324"/>
            <ac:spMk id="38" creationId="{DF337BC2-5B9B-4502-B591-8278B415F63E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15T20:58:01.099" v="2008" actId="1037"/>
          <ac:spMkLst>
            <pc:docMk/>
            <pc:sldMk cId="1839251421" sldId="324"/>
            <ac:spMk id="42" creationId="{777A1D28-9ABC-4809-B816-A3CC551C4260}"/>
          </ac:spMkLst>
        </pc:spChg>
        <pc:graphicFrameChg chg="add del">
          <ac:chgData name="DEIGHTON, KEVIN D. (JSC-XI5)[Jacobs Technology, Inc.]" userId="540a3c2b-b1ab-4f28-a3d4-273661ce6eb6" providerId="ADAL" clId="{8CA8699D-8DD8-41DC-A4F9-A50B7D9FD61E}" dt="2022-08-15T19:02:26.922" v="1733" actId="478"/>
          <ac:graphicFrameMkLst>
            <pc:docMk/>
            <pc:sldMk cId="1839251421" sldId="324"/>
            <ac:graphicFrameMk id="7" creationId="{7555276C-8D5D-45B8-BD10-07F39E53A90B}"/>
          </ac:graphicFrameMkLst>
        </pc:graphicFrameChg>
        <pc:picChg chg="add mod ord">
          <ac:chgData name="DEIGHTON, KEVIN D. (JSC-XI5)[Jacobs Technology, Inc.]" userId="540a3c2b-b1ab-4f28-a3d4-273661ce6eb6" providerId="ADAL" clId="{8CA8699D-8DD8-41DC-A4F9-A50B7D9FD61E}" dt="2022-08-15T20:57:12.323" v="1953" actId="1076"/>
          <ac:picMkLst>
            <pc:docMk/>
            <pc:sldMk cId="1839251421" sldId="324"/>
            <ac:picMk id="6" creationId="{3C91DEB3-CDE3-4B05-8FEB-66E750B5DFAF}"/>
          </ac:picMkLst>
        </pc:picChg>
        <pc:cxnChg chg="add mod">
          <ac:chgData name="DEIGHTON, KEVIN D. (JSC-XI5)[Jacobs Technology, Inc.]" userId="540a3c2b-b1ab-4f28-a3d4-273661ce6eb6" providerId="ADAL" clId="{8CA8699D-8DD8-41DC-A4F9-A50B7D9FD61E}" dt="2022-08-15T19:47:19.426" v="1757" actId="14100"/>
          <ac:cxnSpMkLst>
            <pc:docMk/>
            <pc:sldMk cId="1839251421" sldId="324"/>
            <ac:cxnSpMk id="24" creationId="{1D82684A-EA7D-4B1B-8C90-3605630ABF39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8:05.938" v="1779" actId="14100"/>
          <ac:cxnSpMkLst>
            <pc:docMk/>
            <pc:sldMk cId="1839251421" sldId="324"/>
            <ac:cxnSpMk id="27" creationId="{3F9457A4-C41F-4696-9B99-23D6A5EF0F5F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8:00.147" v="1777" actId="14100"/>
          <ac:cxnSpMkLst>
            <pc:docMk/>
            <pc:sldMk cId="1839251421" sldId="324"/>
            <ac:cxnSpMk id="28" creationId="{2C3176F1-548A-4BC9-A187-8E8FB39F4645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7:54.554" v="1775" actId="14100"/>
          <ac:cxnSpMkLst>
            <pc:docMk/>
            <pc:sldMk cId="1839251421" sldId="324"/>
            <ac:cxnSpMk id="29" creationId="{43B6B7E0-829E-4362-A62F-994C86107EC5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7:48.594" v="1773" actId="14100"/>
          <ac:cxnSpMkLst>
            <pc:docMk/>
            <pc:sldMk cId="1839251421" sldId="324"/>
            <ac:cxnSpMk id="30" creationId="{5C5E6AF5-D82A-4191-BB0B-0E983D8D94DB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7:42.891" v="1771" actId="14100"/>
          <ac:cxnSpMkLst>
            <pc:docMk/>
            <pc:sldMk cId="1839251421" sldId="324"/>
            <ac:cxnSpMk id="31" creationId="{91EEE2DD-FC7D-4D48-A48B-3AB6D9EA0A77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7:36.283" v="1768" actId="14100"/>
          <ac:cxnSpMkLst>
            <pc:docMk/>
            <pc:sldMk cId="1839251421" sldId="324"/>
            <ac:cxnSpMk id="32" creationId="{83734818-B600-481A-9A9A-B864BBE990F1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7:28.442" v="1766" actId="14100"/>
          <ac:cxnSpMkLst>
            <pc:docMk/>
            <pc:sldMk cId="1839251421" sldId="324"/>
            <ac:cxnSpMk id="33" creationId="{984B8BF9-29E2-4820-B908-DC47465E162A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20:58:01.099" v="2008" actId="1037"/>
          <ac:cxnSpMkLst>
            <pc:docMk/>
            <pc:sldMk cId="1839251421" sldId="324"/>
            <ac:cxnSpMk id="37" creationId="{2670341A-F839-4504-B017-FC0F86460EE9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20:58:01.099" v="2008" actId="1037"/>
          <ac:cxnSpMkLst>
            <pc:docMk/>
            <pc:sldMk cId="1839251421" sldId="324"/>
            <ac:cxnSpMk id="40" creationId="{8AE14C27-FAE9-4AE7-8E09-D9A5DB1933A4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8:55.706" v="1804" actId="14100"/>
          <ac:cxnSpMkLst>
            <pc:docMk/>
            <pc:sldMk cId="1839251421" sldId="324"/>
            <ac:cxnSpMk id="49" creationId="{D3C4FE1D-0273-41DC-ACF2-9CB5764A7FBA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8:53.842" v="1803" actId="14100"/>
          <ac:cxnSpMkLst>
            <pc:docMk/>
            <pc:sldMk cId="1839251421" sldId="324"/>
            <ac:cxnSpMk id="52" creationId="{33C72CA5-D7C6-4435-8C9E-EB76E10A8EAD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8:48.233" v="1801" actId="14100"/>
          <ac:cxnSpMkLst>
            <pc:docMk/>
            <pc:sldMk cId="1839251421" sldId="324"/>
            <ac:cxnSpMk id="53" creationId="{230B9A65-4B53-42F2-BF83-66C63949B3BD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8:43.026" v="1799" actId="14100"/>
          <ac:cxnSpMkLst>
            <pc:docMk/>
            <pc:sldMk cId="1839251421" sldId="324"/>
            <ac:cxnSpMk id="54" creationId="{72630656-D510-4D95-8D95-BF5B47F54967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8:39.026" v="1797" actId="14100"/>
          <ac:cxnSpMkLst>
            <pc:docMk/>
            <pc:sldMk cId="1839251421" sldId="324"/>
            <ac:cxnSpMk id="55" creationId="{FF1421B0-3C1D-4CF9-B2DC-DCB8AFD5B28C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8:33.747" v="1795" actId="14100"/>
          <ac:cxnSpMkLst>
            <pc:docMk/>
            <pc:sldMk cId="1839251421" sldId="324"/>
            <ac:cxnSpMk id="56" creationId="{EE8651F3-576A-4B78-82AE-5F3BDB3914F5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8:28.402" v="1793" actId="14100"/>
          <ac:cxnSpMkLst>
            <pc:docMk/>
            <pc:sldMk cId="1839251421" sldId="324"/>
            <ac:cxnSpMk id="57" creationId="{96924839-C189-428B-9A57-25D644CE96A6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15T19:48:22.946" v="1791" actId="14100"/>
          <ac:cxnSpMkLst>
            <pc:docMk/>
            <pc:sldMk cId="1839251421" sldId="324"/>
            <ac:cxnSpMk id="58" creationId="{45261CE5-CD40-4717-8E34-E5473BA0FDC2}"/>
          </ac:cxnSpMkLst>
        </pc:cxnChg>
      </pc:sldChg>
      <pc:sldChg chg="addSp delSp modSp new del mod">
        <pc:chgData name="DEIGHTON, KEVIN D. (JSC-XI5)[Jacobs Technology, Inc.]" userId="540a3c2b-b1ab-4f28-a3d4-273661ce6eb6" providerId="ADAL" clId="{8CA8699D-8DD8-41DC-A4F9-A50B7D9FD61E}" dt="2022-08-15T20:58:21.676" v="2009" actId="47"/>
        <pc:sldMkLst>
          <pc:docMk/>
          <pc:sldMk cId="2494087866" sldId="325"/>
        </pc:sldMkLst>
        <pc:spChg chg="mod">
          <ac:chgData name="DEIGHTON, KEVIN D. (JSC-XI5)[Jacobs Technology, Inc.]" userId="540a3c2b-b1ab-4f28-a3d4-273661ce6eb6" providerId="ADAL" clId="{8CA8699D-8DD8-41DC-A4F9-A50B7D9FD61E}" dt="2022-08-15T20:46:45.373" v="1908" actId="20577"/>
          <ac:spMkLst>
            <pc:docMk/>
            <pc:sldMk cId="2494087866" sldId="325"/>
            <ac:spMk id="2" creationId="{0527018C-768D-450C-8D79-26F2E3A794D9}"/>
          </ac:spMkLst>
        </pc:spChg>
        <pc:picChg chg="add del mod">
          <ac:chgData name="DEIGHTON, KEVIN D. (JSC-XI5)[Jacobs Technology, Inc.]" userId="540a3c2b-b1ab-4f28-a3d4-273661ce6eb6" providerId="ADAL" clId="{8CA8699D-8DD8-41DC-A4F9-A50B7D9FD61E}" dt="2022-08-15T20:56:17.656" v="1940" actId="478"/>
          <ac:picMkLst>
            <pc:docMk/>
            <pc:sldMk cId="2494087866" sldId="325"/>
            <ac:picMk id="4" creationId="{A974E2B2-6234-45EB-BBC0-5444691D0F3E}"/>
          </ac:picMkLst>
        </pc:picChg>
        <pc:picChg chg="add mod">
          <ac:chgData name="DEIGHTON, KEVIN D. (JSC-XI5)[Jacobs Technology, Inc.]" userId="540a3c2b-b1ab-4f28-a3d4-273661ce6eb6" providerId="ADAL" clId="{8CA8699D-8DD8-41DC-A4F9-A50B7D9FD61E}" dt="2022-08-15T20:56:17.986" v="1941"/>
          <ac:picMkLst>
            <pc:docMk/>
            <pc:sldMk cId="2494087866" sldId="325"/>
            <ac:picMk id="5" creationId="{B562A06F-B312-46B6-85CB-2657A6A89320}"/>
          </ac:picMkLst>
        </pc:picChg>
      </pc:sldChg>
      <pc:sldChg chg="addSp delSp modSp add mod">
        <pc:chgData name="DEIGHTON, KEVIN D. (JSC-XI5)[Jacobs Technology, Inc.]" userId="540a3c2b-b1ab-4f28-a3d4-273661ce6eb6" providerId="ADAL" clId="{8CA8699D-8DD8-41DC-A4F9-A50B7D9FD61E}" dt="2022-08-15T20:58:24.512" v="2011" actId="478"/>
        <pc:sldMkLst>
          <pc:docMk/>
          <pc:sldMk cId="2399337811" sldId="326"/>
        </pc:sldMkLst>
        <pc:spChg chg="mod">
          <ac:chgData name="DEIGHTON, KEVIN D. (JSC-XI5)[Jacobs Technology, Inc.]" userId="540a3c2b-b1ab-4f28-a3d4-273661ce6eb6" providerId="ADAL" clId="{8CA8699D-8DD8-41DC-A4F9-A50B7D9FD61E}" dt="2022-08-15T20:49:08.042" v="1918" actId="20577"/>
          <ac:spMkLst>
            <pc:docMk/>
            <pc:sldMk cId="2399337811" sldId="326"/>
            <ac:spMk id="2" creationId="{0527018C-768D-450C-8D79-26F2E3A794D9}"/>
          </ac:spMkLst>
        </pc:spChg>
        <pc:picChg chg="add del mod">
          <ac:chgData name="DEIGHTON, KEVIN D. (JSC-XI5)[Jacobs Technology, Inc.]" userId="540a3c2b-b1ab-4f28-a3d4-273661ce6eb6" providerId="ADAL" clId="{8CA8699D-8DD8-41DC-A4F9-A50B7D9FD61E}" dt="2022-08-15T20:58:24.512" v="2011" actId="478"/>
          <ac:picMkLst>
            <pc:docMk/>
            <pc:sldMk cId="2399337811" sldId="326"/>
            <ac:picMk id="4" creationId="{803B13F6-FA55-41C1-A0A7-E00BA369AC6C}"/>
          </ac:picMkLst>
        </pc:picChg>
        <pc:picChg chg="add mod">
          <ac:chgData name="DEIGHTON, KEVIN D. (JSC-XI5)[Jacobs Technology, Inc.]" userId="540a3c2b-b1ab-4f28-a3d4-273661ce6eb6" providerId="ADAL" clId="{8CA8699D-8DD8-41DC-A4F9-A50B7D9FD61E}" dt="2022-08-15T20:58:21.962" v="2010"/>
          <ac:picMkLst>
            <pc:docMk/>
            <pc:sldMk cId="2399337811" sldId="326"/>
            <ac:picMk id="5" creationId="{C793C7B4-FC54-4ED3-96F9-AE1B773D9D7F}"/>
          </ac:picMkLst>
        </pc:picChg>
      </pc:sldChg>
      <pc:sldChg chg="addSp modSp add mod">
        <pc:chgData name="DEIGHTON, KEVIN D. (JSC-XI5)[Jacobs Technology, Inc.]" userId="540a3c2b-b1ab-4f28-a3d4-273661ce6eb6" providerId="ADAL" clId="{8CA8699D-8DD8-41DC-A4F9-A50B7D9FD61E}" dt="2022-08-15T20:56:44.211" v="1946" actId="14100"/>
        <pc:sldMkLst>
          <pc:docMk/>
          <pc:sldMk cId="1175600699" sldId="327"/>
        </pc:sldMkLst>
        <pc:spChg chg="mod">
          <ac:chgData name="DEIGHTON, KEVIN D. (JSC-XI5)[Jacobs Technology, Inc.]" userId="540a3c2b-b1ab-4f28-a3d4-273661ce6eb6" providerId="ADAL" clId="{8CA8699D-8DD8-41DC-A4F9-A50B7D9FD61E}" dt="2022-08-15T20:49:13.970" v="1923" actId="20577"/>
          <ac:spMkLst>
            <pc:docMk/>
            <pc:sldMk cId="1175600699" sldId="327"/>
            <ac:spMk id="2" creationId="{0527018C-768D-450C-8D79-26F2E3A794D9}"/>
          </ac:spMkLst>
        </pc:spChg>
        <pc:picChg chg="add mod modCrop">
          <ac:chgData name="DEIGHTON, KEVIN D. (JSC-XI5)[Jacobs Technology, Inc.]" userId="540a3c2b-b1ab-4f28-a3d4-273661ce6eb6" providerId="ADAL" clId="{8CA8699D-8DD8-41DC-A4F9-A50B7D9FD61E}" dt="2022-08-15T20:56:44.211" v="1946" actId="14100"/>
          <ac:picMkLst>
            <pc:docMk/>
            <pc:sldMk cId="1175600699" sldId="327"/>
            <ac:picMk id="4" creationId="{5FE4D3CB-3974-4542-BAB4-1BE9E397387C}"/>
          </ac:picMkLst>
        </pc:picChg>
      </pc:sldChg>
      <pc:sldChg chg="addSp delSp modSp add mod">
        <pc:chgData name="DEIGHTON, KEVIN D. (JSC-XI5)[Jacobs Technology, Inc.]" userId="540a3c2b-b1ab-4f28-a3d4-273661ce6eb6" providerId="ADAL" clId="{8CA8699D-8DD8-41DC-A4F9-A50B7D9FD61E}" dt="2022-08-15T20:58:31.387" v="2013"/>
        <pc:sldMkLst>
          <pc:docMk/>
          <pc:sldMk cId="1480838170" sldId="328"/>
        </pc:sldMkLst>
        <pc:spChg chg="mod">
          <ac:chgData name="DEIGHTON, KEVIN D. (JSC-XI5)[Jacobs Technology, Inc.]" userId="540a3c2b-b1ab-4f28-a3d4-273661ce6eb6" providerId="ADAL" clId="{8CA8699D-8DD8-41DC-A4F9-A50B7D9FD61E}" dt="2022-08-15T20:49:19.762" v="1932" actId="20577"/>
          <ac:spMkLst>
            <pc:docMk/>
            <pc:sldMk cId="1480838170" sldId="328"/>
            <ac:spMk id="2" creationId="{0527018C-768D-450C-8D79-26F2E3A794D9}"/>
          </ac:spMkLst>
        </pc:spChg>
        <pc:picChg chg="add del mod">
          <ac:chgData name="DEIGHTON, KEVIN D. (JSC-XI5)[Jacobs Technology, Inc.]" userId="540a3c2b-b1ab-4f28-a3d4-273661ce6eb6" providerId="ADAL" clId="{8CA8699D-8DD8-41DC-A4F9-A50B7D9FD61E}" dt="2022-08-15T20:58:30.991" v="2012" actId="478"/>
          <ac:picMkLst>
            <pc:docMk/>
            <pc:sldMk cId="1480838170" sldId="328"/>
            <ac:picMk id="4" creationId="{6FA6BC2A-CFEE-4874-A2D2-5DD5F2EEE0CD}"/>
          </ac:picMkLst>
        </pc:picChg>
        <pc:picChg chg="add mod">
          <ac:chgData name="DEIGHTON, KEVIN D. (JSC-XI5)[Jacobs Technology, Inc.]" userId="540a3c2b-b1ab-4f28-a3d4-273661ce6eb6" providerId="ADAL" clId="{8CA8699D-8DD8-41DC-A4F9-A50B7D9FD61E}" dt="2022-08-15T20:58:31.387" v="2013"/>
          <ac:picMkLst>
            <pc:docMk/>
            <pc:sldMk cId="1480838170" sldId="328"/>
            <ac:picMk id="5" creationId="{94B54AC4-A3BE-4FC3-91FF-A92731D6FC68}"/>
          </ac:picMkLst>
        </pc:picChg>
      </pc:sldChg>
      <pc:sldChg chg="modSp add mod">
        <pc:chgData name="DEIGHTON, KEVIN D. (JSC-XI5)[Jacobs Technology, Inc.]" userId="540a3c2b-b1ab-4f28-a3d4-273661ce6eb6" providerId="ADAL" clId="{8CA8699D-8DD8-41DC-A4F9-A50B7D9FD61E}" dt="2022-08-15T20:58:46.312" v="2036" actId="20577"/>
        <pc:sldMkLst>
          <pc:docMk/>
          <pc:sldMk cId="3718023186" sldId="329"/>
        </pc:sldMkLst>
        <pc:spChg chg="mod">
          <ac:chgData name="DEIGHTON, KEVIN D. (JSC-XI5)[Jacobs Technology, Inc.]" userId="540a3c2b-b1ab-4f28-a3d4-273661ce6eb6" providerId="ADAL" clId="{8CA8699D-8DD8-41DC-A4F9-A50B7D9FD61E}" dt="2022-08-15T20:58:46.312" v="2036" actId="20577"/>
          <ac:spMkLst>
            <pc:docMk/>
            <pc:sldMk cId="3718023186" sldId="329"/>
            <ac:spMk id="2" creationId="{0527018C-768D-450C-8D79-26F2E3A794D9}"/>
          </ac:spMkLst>
        </pc:spChg>
      </pc:sldChg>
      <pc:sldChg chg="addSp delSp modSp new mod">
        <pc:chgData name="DEIGHTON, KEVIN D. (JSC-XI5)[Jacobs Technology, Inc.]" userId="540a3c2b-b1ab-4f28-a3d4-273661ce6eb6" providerId="ADAL" clId="{8CA8699D-8DD8-41DC-A4F9-A50B7D9FD61E}" dt="2022-08-22T23:03:07.052" v="2263" actId="20577"/>
        <pc:sldMkLst>
          <pc:docMk/>
          <pc:sldMk cId="3985755835" sldId="330"/>
        </pc:sldMkLst>
        <pc:spChg chg="mod">
          <ac:chgData name="DEIGHTON, KEVIN D. (JSC-XI5)[Jacobs Technology, Inc.]" userId="540a3c2b-b1ab-4f28-a3d4-273661ce6eb6" providerId="ADAL" clId="{8CA8699D-8DD8-41DC-A4F9-A50B7D9FD61E}" dt="2022-08-22T22:42:51.638" v="2068"/>
          <ac:spMkLst>
            <pc:docMk/>
            <pc:sldMk cId="3985755835" sldId="330"/>
            <ac:spMk id="2" creationId="{50EA5837-4B03-4359-ACEE-2383EF44572D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3:03:07.052" v="2263" actId="20577"/>
          <ac:spMkLst>
            <pc:docMk/>
            <pc:sldMk cId="3985755835" sldId="330"/>
            <ac:spMk id="4" creationId="{11EADA6C-38A9-40C1-9018-1FF483D39261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6:35.156" v="2236" actId="20577"/>
          <ac:spMkLst>
            <pc:docMk/>
            <pc:sldMk cId="3985755835" sldId="330"/>
            <ac:spMk id="6" creationId="{96AD048C-9D37-4274-B986-91BED66E23EF}"/>
          </ac:spMkLst>
        </pc:spChg>
        <pc:spChg chg="add del">
          <ac:chgData name="DEIGHTON, KEVIN D. (JSC-XI5)[Jacobs Technology, Inc.]" userId="540a3c2b-b1ab-4f28-a3d4-273661ce6eb6" providerId="ADAL" clId="{8CA8699D-8DD8-41DC-A4F9-A50B7D9FD61E}" dt="2022-08-22T22:43:34.624" v="2084" actId="478"/>
          <ac:spMkLst>
            <pc:docMk/>
            <pc:sldMk cId="3985755835" sldId="330"/>
            <ac:spMk id="8" creationId="{42A058DB-7932-406C-908D-889601242699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4:42.708" v="2165"/>
          <ac:spMkLst>
            <pc:docMk/>
            <pc:sldMk cId="3985755835" sldId="330"/>
            <ac:spMk id="12" creationId="{95166928-F074-43B3-B3A9-F1EE77BCB4F3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4:42.708" v="2165"/>
          <ac:spMkLst>
            <pc:docMk/>
            <pc:sldMk cId="3985755835" sldId="330"/>
            <ac:spMk id="13" creationId="{179BCB0F-9812-4DD6-A7C0-97EB7D32D4B9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4:42.708" v="2165"/>
          <ac:spMkLst>
            <pc:docMk/>
            <pc:sldMk cId="3985755835" sldId="330"/>
            <ac:spMk id="14" creationId="{0D4A4F9B-B1DD-40F2-817C-0591C8099B2C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4:42.708" v="2165"/>
          <ac:spMkLst>
            <pc:docMk/>
            <pc:sldMk cId="3985755835" sldId="330"/>
            <ac:spMk id="15" creationId="{8144FC8C-5E72-4DCD-8B1B-757A81AD51AA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5:14.723" v="2206" actId="1037"/>
          <ac:spMkLst>
            <pc:docMk/>
            <pc:sldMk cId="3985755835" sldId="330"/>
            <ac:spMk id="17" creationId="{48019F8C-6EEB-4E33-9AC8-286A6CA5A631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5:14.723" v="2206" actId="1037"/>
          <ac:spMkLst>
            <pc:docMk/>
            <pc:sldMk cId="3985755835" sldId="330"/>
            <ac:spMk id="18" creationId="{F3FEC294-93E6-4C75-9E3C-586ED948A420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5:23.938" v="2217" actId="1035"/>
          <ac:spMkLst>
            <pc:docMk/>
            <pc:sldMk cId="3985755835" sldId="330"/>
            <ac:spMk id="22" creationId="{6BFC52B6-93AB-4C64-8A5E-FBED42DBCAC7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5:23.938" v="2217" actId="1035"/>
          <ac:spMkLst>
            <pc:docMk/>
            <pc:sldMk cId="3985755835" sldId="330"/>
            <ac:spMk id="23" creationId="{A5441CBB-F842-4D47-B52C-4E9849ED3E5E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5:39.176" v="2220" actId="1076"/>
          <ac:spMkLst>
            <pc:docMk/>
            <pc:sldMk cId="3985755835" sldId="330"/>
            <ac:spMk id="26" creationId="{866950C2-4359-42E4-8213-1BA48DDC02A8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5:54.358" v="2223" actId="1076"/>
          <ac:spMkLst>
            <pc:docMk/>
            <pc:sldMk cId="3985755835" sldId="330"/>
            <ac:spMk id="29" creationId="{69161647-8FFC-4C40-8C7A-914A308B8A69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6:07.256" v="2225" actId="1076"/>
          <ac:spMkLst>
            <pc:docMk/>
            <pc:sldMk cId="3985755835" sldId="330"/>
            <ac:spMk id="31" creationId="{D4DCBF74-6CC0-4912-8BB1-CB5DB0C38DCA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6:11.033" v="2226" actId="1076"/>
          <ac:spMkLst>
            <pc:docMk/>
            <pc:sldMk cId="3985755835" sldId="330"/>
            <ac:spMk id="32" creationId="{FCA40C95-C143-4CEB-8864-B56C6BCD380E}"/>
          </ac:spMkLst>
        </pc:spChg>
        <pc:spChg chg="add mod">
          <ac:chgData name="DEIGHTON, KEVIN D. (JSC-XI5)[Jacobs Technology, Inc.]" userId="540a3c2b-b1ab-4f28-a3d4-273661ce6eb6" providerId="ADAL" clId="{8CA8699D-8DD8-41DC-A4F9-A50B7D9FD61E}" dt="2022-08-22T22:46:02.735" v="2224"/>
          <ac:spMkLst>
            <pc:docMk/>
            <pc:sldMk cId="3985755835" sldId="330"/>
            <ac:spMk id="35" creationId="{E2E6299F-F143-4572-A4FD-1F7AC63F16CA}"/>
          </ac:spMkLst>
        </pc:spChg>
        <pc:graphicFrameChg chg="add mod modGraphic">
          <ac:chgData name="DEIGHTON, KEVIN D. (JSC-XI5)[Jacobs Technology, Inc.]" userId="540a3c2b-b1ab-4f28-a3d4-273661ce6eb6" providerId="ADAL" clId="{8CA8699D-8DD8-41DC-A4F9-A50B7D9FD61E}" dt="2022-08-22T22:43:31.705" v="2083"/>
          <ac:graphicFrameMkLst>
            <pc:docMk/>
            <pc:sldMk cId="3985755835" sldId="330"/>
            <ac:graphicFrameMk id="5" creationId="{4E7C67AE-D9C1-44AC-9BE0-076FBD61C6D4}"/>
          </ac:graphicFrameMkLst>
        </pc:graphicFrameChg>
        <pc:picChg chg="add mod ord">
          <ac:chgData name="DEIGHTON, KEVIN D. (JSC-XI5)[Jacobs Technology, Inc.]" userId="540a3c2b-b1ab-4f28-a3d4-273661ce6eb6" providerId="ADAL" clId="{8CA8699D-8DD8-41DC-A4F9-A50B7D9FD61E}" dt="2022-08-22T22:46:44.450" v="2237" actId="167"/>
          <ac:picMkLst>
            <pc:docMk/>
            <pc:sldMk cId="3985755835" sldId="330"/>
            <ac:picMk id="9" creationId="{1EB2FD60-8038-4F8E-B8DA-CC082066FA99}"/>
          </ac:picMkLst>
        </pc:picChg>
        <pc:picChg chg="add mod ord">
          <ac:chgData name="DEIGHTON, KEVIN D. (JSC-XI5)[Jacobs Technology, Inc.]" userId="540a3c2b-b1ab-4f28-a3d4-273661ce6eb6" providerId="ADAL" clId="{8CA8699D-8DD8-41DC-A4F9-A50B7D9FD61E}" dt="2022-08-22T22:46:44.450" v="2237" actId="167"/>
          <ac:picMkLst>
            <pc:docMk/>
            <pc:sldMk cId="3985755835" sldId="330"/>
            <ac:picMk id="10" creationId="{72C8FACA-D8E2-4675-B040-6F5540A41FA0}"/>
          </ac:picMkLst>
        </pc:picChg>
        <pc:picChg chg="add mod">
          <ac:chgData name="DEIGHTON, KEVIN D. (JSC-XI5)[Jacobs Technology, Inc.]" userId="540a3c2b-b1ab-4f28-a3d4-273661ce6eb6" providerId="ADAL" clId="{8CA8699D-8DD8-41DC-A4F9-A50B7D9FD61E}" dt="2022-08-22T22:44:42.708" v="2165"/>
          <ac:picMkLst>
            <pc:docMk/>
            <pc:sldMk cId="3985755835" sldId="330"/>
            <ac:picMk id="11" creationId="{BAB57FCF-BD00-4108-BCD1-FFE2068C5B4B}"/>
          </ac:picMkLst>
        </pc:picChg>
        <pc:cxnChg chg="add mod">
          <ac:chgData name="DEIGHTON, KEVIN D. (JSC-XI5)[Jacobs Technology, Inc.]" userId="540a3c2b-b1ab-4f28-a3d4-273661ce6eb6" providerId="ADAL" clId="{8CA8699D-8DD8-41DC-A4F9-A50B7D9FD61E}" dt="2022-08-22T22:45:23.938" v="2217" actId="1035"/>
          <ac:cxnSpMkLst>
            <pc:docMk/>
            <pc:sldMk cId="3985755835" sldId="330"/>
            <ac:cxnSpMk id="16" creationId="{D5731B07-C9A6-4FBB-90DB-96EF7636E956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22T22:45:14.723" v="2206" actId="1037"/>
          <ac:cxnSpMkLst>
            <pc:docMk/>
            <pc:sldMk cId="3985755835" sldId="330"/>
            <ac:cxnSpMk id="19" creationId="{491F46C7-0FE1-4241-99F6-32A54316FBB1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22T22:45:14.723" v="2206" actId="1037"/>
          <ac:cxnSpMkLst>
            <pc:docMk/>
            <pc:sldMk cId="3985755835" sldId="330"/>
            <ac:cxnSpMk id="20" creationId="{5C0CEFE8-83F7-46EB-8AEA-E7DFB1A257B1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22T22:45:23.938" v="2217" actId="1035"/>
          <ac:cxnSpMkLst>
            <pc:docMk/>
            <pc:sldMk cId="3985755835" sldId="330"/>
            <ac:cxnSpMk id="21" creationId="{345978C7-FD18-4056-AAA7-659ED50FFFF2}"/>
          </ac:cxnSpMkLst>
        </pc:cxnChg>
        <pc:cxnChg chg="add del mod">
          <ac:chgData name="DEIGHTON, KEVIN D. (JSC-XI5)[Jacobs Technology, Inc.]" userId="540a3c2b-b1ab-4f28-a3d4-273661ce6eb6" providerId="ADAL" clId="{8CA8699D-8DD8-41DC-A4F9-A50B7D9FD61E}" dt="2022-08-22T22:45:27.325" v="2218" actId="478"/>
          <ac:cxnSpMkLst>
            <pc:docMk/>
            <pc:sldMk cId="3985755835" sldId="330"/>
            <ac:cxnSpMk id="24" creationId="{2160746C-8348-4C35-982B-97951D69A1A7}"/>
          </ac:cxnSpMkLst>
        </pc:cxnChg>
        <pc:cxnChg chg="add del mod">
          <ac:chgData name="DEIGHTON, KEVIN D. (JSC-XI5)[Jacobs Technology, Inc.]" userId="540a3c2b-b1ab-4f28-a3d4-273661ce6eb6" providerId="ADAL" clId="{8CA8699D-8DD8-41DC-A4F9-A50B7D9FD61E}" dt="2022-08-22T22:45:27.325" v="2218" actId="478"/>
          <ac:cxnSpMkLst>
            <pc:docMk/>
            <pc:sldMk cId="3985755835" sldId="330"/>
            <ac:cxnSpMk id="25" creationId="{9C55A2E5-D2AD-4AD8-A3FD-A45A487A29F9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22T22:45:43.739" v="2221" actId="14100"/>
          <ac:cxnSpMkLst>
            <pc:docMk/>
            <pc:sldMk cId="3985755835" sldId="330"/>
            <ac:cxnSpMk id="27" creationId="{2E6B7406-7921-47C1-BAC7-8DF2F2333A4E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22T22:45:54.358" v="2223" actId="1076"/>
          <ac:cxnSpMkLst>
            <pc:docMk/>
            <pc:sldMk cId="3985755835" sldId="330"/>
            <ac:cxnSpMk id="30" creationId="{A403F511-E35C-4A6C-8D83-234AAD2BF243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22T22:46:17.692" v="2228" actId="14100"/>
          <ac:cxnSpMkLst>
            <pc:docMk/>
            <pc:sldMk cId="3985755835" sldId="330"/>
            <ac:cxnSpMk id="33" creationId="{044C2D65-838B-4EB4-AF86-FAB5922D2EEF}"/>
          </ac:cxnSpMkLst>
        </pc:cxnChg>
        <pc:cxnChg chg="add mod">
          <ac:chgData name="DEIGHTON, KEVIN D. (JSC-XI5)[Jacobs Technology, Inc.]" userId="540a3c2b-b1ab-4f28-a3d4-273661ce6eb6" providerId="ADAL" clId="{8CA8699D-8DD8-41DC-A4F9-A50B7D9FD61E}" dt="2022-08-22T22:46:14.927" v="2227" actId="14100"/>
          <ac:cxnSpMkLst>
            <pc:docMk/>
            <pc:sldMk cId="3985755835" sldId="330"/>
            <ac:cxnSpMk id="34" creationId="{D3BBC0C1-C61C-474C-A088-274F402A15B7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0" y="1239838"/>
            <a:ext cx="12192000" cy="0"/>
          </a:xfrm>
          <a:prstGeom prst="line">
            <a:avLst/>
          </a:prstGeom>
          <a:noFill/>
          <a:ln w="57150">
            <a:solidFill>
              <a:srgbClr val="777777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" y="381000"/>
            <a:ext cx="268181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/>
              <a:t>National Aeronautics and</a:t>
            </a:r>
          </a:p>
          <a:p>
            <a:r>
              <a:rPr lang="en-US" sz="1200"/>
              <a:t>Space Administration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CFE1C-D601-468A-B6DB-672F40002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5"/>
          <a:stretch/>
        </p:blipFill>
        <p:spPr>
          <a:xfrm>
            <a:off x="10927457" y="133546"/>
            <a:ext cx="1103325" cy="9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8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564B92-51FA-4C25-8DE4-21BB13591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532564"/>
            <a:ext cx="2743200" cy="31432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C442129F-EFB0-4DC6-9290-3CAB2A648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0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1"/>
            <a:ext cx="2743200" cy="6456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1"/>
            <a:ext cx="8026400" cy="6456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6BE190-2F3A-4E72-8CAE-FBB888837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532564"/>
            <a:ext cx="2743200" cy="31432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C442129F-EFB0-4DC6-9290-3CAB2A648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13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5767" y="76200"/>
            <a:ext cx="830368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1"/>
            <a:ext cx="5384800" cy="5160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5160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FE144A-D0A9-4C89-A95E-44451A63B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532564"/>
            <a:ext cx="2743200" cy="31432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C442129F-EFB0-4DC6-9290-3CAB2A648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3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453ED7-D85C-4AD6-BA8E-50E1B3024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532564"/>
            <a:ext cx="2743200" cy="31432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C442129F-EFB0-4DC6-9290-3CAB2A648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90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5384800" cy="5160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5160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F02080-7A85-43FD-ADC1-D59D2379E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532564"/>
            <a:ext cx="2743200" cy="31432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C442129F-EFB0-4DC6-9290-3CAB2A648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4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00DF40-441B-45CF-918F-BC3B8B83E2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532564"/>
            <a:ext cx="2743200" cy="31432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C442129F-EFB0-4DC6-9290-3CAB2A648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9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32564"/>
            <a:ext cx="2743200" cy="314324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9200" y="6532564"/>
            <a:ext cx="2743200" cy="31432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C442129F-EFB0-4DC6-9290-3CAB2A648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9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32564"/>
            <a:ext cx="2743200" cy="314324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9200" y="6532564"/>
            <a:ext cx="2743200" cy="31432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C442129F-EFB0-4DC6-9290-3CAB2A648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1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314F07-5CE8-4B63-BD15-AAAD21BDA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532564"/>
            <a:ext cx="2743200" cy="31432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C442129F-EFB0-4DC6-9290-3CAB2A648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7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FFF2AF-E18A-4917-A82E-D31BB947F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532564"/>
            <a:ext cx="2743200" cy="31432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C442129F-EFB0-4DC6-9290-3CAB2A648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7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35767" y="76200"/>
            <a:ext cx="83036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1"/>
            <a:ext cx="109728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0" y="1239838"/>
            <a:ext cx="12192000" cy="0"/>
          </a:xfrm>
          <a:prstGeom prst="line">
            <a:avLst/>
          </a:prstGeom>
          <a:noFill/>
          <a:ln w="57150">
            <a:solidFill>
              <a:srgbClr val="777777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" y="339725"/>
            <a:ext cx="268181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/>
              <a:t>National Aeronautics and</a:t>
            </a:r>
          </a:p>
          <a:p>
            <a:r>
              <a:rPr lang="en-US" sz="1200"/>
              <a:t>Space Administration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887F3-9E0E-47E7-8D01-7DAF51016DB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5"/>
          <a:stretch/>
        </p:blipFill>
        <p:spPr>
          <a:xfrm>
            <a:off x="10927457" y="133546"/>
            <a:ext cx="1103325" cy="952773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32564"/>
            <a:ext cx="2743200" cy="314324"/>
          </a:xfrm>
          <a:prstGeom prst="rect">
            <a:avLst/>
          </a:prstGeom>
        </p:spPr>
        <p:txBody>
          <a:bodyPr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9200" y="6532564"/>
            <a:ext cx="2743200" cy="314324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C442129F-EFB0-4DC6-9290-3CAB2A648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3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6106-8F54-432A-BB9E-F2A23A70A0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Orion Artemis I As Flown MMOD Analysis</a:t>
            </a:r>
            <a:br>
              <a:rPr lang="en-US" dirty="0"/>
            </a:br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International Orbital Debris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14B843-B67B-40DF-A570-6242F796D6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Kevin D. Deighton | Jacobs CLG</a:t>
            </a:r>
          </a:p>
          <a:p>
            <a:r>
              <a:rPr lang="en-US" dirty="0"/>
              <a:t>JSC-XI5 (JETS II) Hypervelocity Impact Technology (HVIT) Team</a:t>
            </a:r>
          </a:p>
          <a:p>
            <a:endParaRPr lang="en-US" sz="1000" dirty="0"/>
          </a:p>
          <a:p>
            <a:r>
              <a:rPr lang="en-US" dirty="0"/>
              <a:t>Eric L. Christiansen (NASA), Dana M. Lear (NASA),</a:t>
            </a:r>
          </a:p>
          <a:p>
            <a:r>
              <a:rPr lang="en-US" dirty="0"/>
              <a:t>James L. Hyde (Barrios Technology-JETS II)</a:t>
            </a:r>
          </a:p>
          <a:p>
            <a:endParaRPr lang="en-US" sz="1000" dirty="0"/>
          </a:p>
          <a:p>
            <a:r>
              <a:rPr lang="en-US" dirty="0"/>
              <a:t>12/5/2023</a:t>
            </a:r>
          </a:p>
        </p:txBody>
      </p:sp>
    </p:spTree>
    <p:extLst>
      <p:ext uri="{BB962C8B-B14F-4D97-AF65-F5344CB8AC3E}">
        <p14:creationId xmlns:p14="http://schemas.microsoft.com/office/powerpoint/2010/main" val="205614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21BEA-348A-EAD0-9D0F-2C024C051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ROIs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C8762-F6CD-FAA3-F34F-11AC3DA6F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42129F-EFB0-4DC6-9290-3CAB2A6483E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A4F4D0-23CD-9FE9-027A-F97181D11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2553"/>
            <a:ext cx="5943600" cy="3221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B094B9-3C4E-AE4B-5A6E-05C21CE0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52553"/>
            <a:ext cx="5943600" cy="32116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3508B9-D7E9-2769-B553-798595519E58}"/>
              </a:ext>
            </a:extLst>
          </p:cNvPr>
          <p:cNvSpPr txBox="1"/>
          <p:nvPr/>
        </p:nvSpPr>
        <p:spPr>
          <a:xfrm>
            <a:off x="1951732" y="5276323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Diameter = 0.730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54C70B-7900-C32E-2ABC-1D42D50C8B86}"/>
              </a:ext>
            </a:extLst>
          </p:cNvPr>
          <p:cNvSpPr txBox="1"/>
          <p:nvPr/>
        </p:nvSpPr>
        <p:spPr>
          <a:xfrm>
            <a:off x="6096000" y="5276323"/>
            <a:ext cx="5779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Diameter = 0.428 mm</a:t>
            </a:r>
          </a:p>
          <a:p>
            <a:pPr algn="ctr"/>
            <a:r>
              <a:rPr lang="en-US" sz="1200" dirty="0"/>
              <a:t>Based on radius determined from maximum glass damage</a:t>
            </a:r>
          </a:p>
          <a:p>
            <a:pPr algn="ctr"/>
            <a:r>
              <a:rPr lang="en-US" sz="1000" dirty="0"/>
              <a:t>Assumption: impact obliquity or other factors artificially clipped extent of damage in some directions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D4EF99-2991-9A86-D90B-DE3D6F752F23}"/>
              </a:ext>
            </a:extLst>
          </p:cNvPr>
          <p:cNvSpPr/>
          <p:nvPr/>
        </p:nvSpPr>
        <p:spPr>
          <a:xfrm>
            <a:off x="2114550" y="2224422"/>
            <a:ext cx="2012950" cy="201168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ECC6F3-BD14-174E-76CD-7E33701C6811}"/>
              </a:ext>
            </a:extLst>
          </p:cNvPr>
          <p:cNvSpPr/>
          <p:nvPr/>
        </p:nvSpPr>
        <p:spPr>
          <a:xfrm>
            <a:off x="9324976" y="2709127"/>
            <a:ext cx="1188720" cy="118872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7C7529-E094-5887-4FBC-607D46A17D49}"/>
              </a:ext>
            </a:extLst>
          </p:cNvPr>
          <p:cNvCxnSpPr>
            <a:stCxn id="19" idx="0"/>
            <a:endCxn id="19" idx="4"/>
          </p:cNvCxnSpPr>
          <p:nvPr/>
        </p:nvCxnSpPr>
        <p:spPr>
          <a:xfrm>
            <a:off x="9919336" y="2709127"/>
            <a:ext cx="0" cy="118872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163530-A97C-87B8-05F0-601BE4A8F0FD}"/>
              </a:ext>
            </a:extLst>
          </p:cNvPr>
          <p:cNvCxnSpPr>
            <a:cxnSpLocks/>
            <a:stCxn id="19" idx="2"/>
            <a:endCxn id="19" idx="6"/>
          </p:cNvCxnSpPr>
          <p:nvPr/>
        </p:nvCxnSpPr>
        <p:spPr>
          <a:xfrm>
            <a:off x="9324976" y="3303487"/>
            <a:ext cx="118872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173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E52688-C985-85C8-DB38-EC1A7FCA5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7" y="1313214"/>
            <a:ext cx="10985944" cy="5468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0F7691-505C-2509-ACE8-78D7028D259B}"/>
              </a:ext>
            </a:extLst>
          </p:cNvPr>
          <p:cNvSpPr txBox="1"/>
          <p:nvPr/>
        </p:nvSpPr>
        <p:spPr>
          <a:xfrm>
            <a:off x="7179475" y="4707941"/>
            <a:ext cx="36599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Only 4 Main Windows Considered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C58A6-83EF-C1DF-9812-7FE71A621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91ABE9-A22F-7445-1FAE-648708725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42129F-EFB0-4DC6-9290-3CAB2A6483E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836DB-3003-3FE9-0975-0107737F55FB}"/>
              </a:ext>
            </a:extLst>
          </p:cNvPr>
          <p:cNvSpPr txBox="1"/>
          <p:nvPr/>
        </p:nvSpPr>
        <p:spPr>
          <a:xfrm>
            <a:off x="3053592" y="2336998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ROI: W2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6075F-B644-9077-5AF0-FB13C6E6CC61}"/>
              </a:ext>
            </a:extLst>
          </p:cNvPr>
          <p:cNvSpPr txBox="1"/>
          <p:nvPr/>
        </p:nvSpPr>
        <p:spPr>
          <a:xfrm>
            <a:off x="4591672" y="2775324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ROI: W1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05EEC-CDC3-C135-E541-BE520FD86E94}"/>
              </a:ext>
            </a:extLst>
          </p:cNvPr>
          <p:cNvSpPr txBox="1"/>
          <p:nvPr/>
        </p:nvSpPr>
        <p:spPr>
          <a:xfrm>
            <a:off x="921171" y="5584594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95% of strikes from micrometeoroids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A0F145-85CB-AA00-5406-87A178C0DC3D}"/>
              </a:ext>
            </a:extLst>
          </p:cNvPr>
          <p:cNvSpPr txBox="1"/>
          <p:nvPr/>
        </p:nvSpPr>
        <p:spPr>
          <a:xfrm>
            <a:off x="2885811" y="1742124"/>
            <a:ext cx="4980851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Bumper predictions accurate to nearest integer</a:t>
            </a:r>
          </a:p>
        </p:txBody>
      </p:sp>
    </p:spTree>
    <p:extLst>
      <p:ext uri="{BB962C8B-B14F-4D97-AF65-F5344CB8AC3E}">
        <p14:creationId xmlns:p14="http://schemas.microsoft.com/office/powerpoint/2010/main" val="2412060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EC1C-409D-EF3C-880E-BB692DAA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F5953-B123-BF33-8C8C-F0F1CFA7E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NASA inspected the Orion capsule for possible MMOD damage and, separately, a Bumper risk assessment was performed to predict the number of craters expected to be found</a:t>
            </a:r>
          </a:p>
          <a:p>
            <a:pPr lvl="1"/>
            <a:r>
              <a:rPr lang="en-US" dirty="0"/>
              <a:t>Similar to past programs</a:t>
            </a:r>
          </a:p>
          <a:p>
            <a:r>
              <a:rPr lang="en-US" dirty="0"/>
              <a:t>Comparison of Prediction to Findings</a:t>
            </a:r>
          </a:p>
          <a:p>
            <a:pPr lvl="1"/>
            <a:r>
              <a:rPr lang="en-US" dirty="0" err="1"/>
              <a:t>Backshell</a:t>
            </a:r>
            <a:r>
              <a:rPr lang="en-US" dirty="0"/>
              <a:t> Tile</a:t>
            </a:r>
          </a:p>
          <a:p>
            <a:pPr lvl="2"/>
            <a:r>
              <a:rPr lang="en-US" dirty="0"/>
              <a:t>5 potential MMOD craters were found</a:t>
            </a:r>
          </a:p>
          <a:p>
            <a:pPr lvl="2"/>
            <a:r>
              <a:rPr lang="en-US" dirty="0"/>
              <a:t>Prediction of crater numbers matches well with inspection findings for depths &gt; 1 mm</a:t>
            </a:r>
          </a:p>
          <a:p>
            <a:pPr lvl="3"/>
            <a:r>
              <a:rPr lang="en-US" dirty="0"/>
              <a:t>Shallower craters: Bumper predicted more craters than were found, which is consistent with historical trends and may be explained by the difficulty in finding very small craters</a:t>
            </a:r>
          </a:p>
          <a:p>
            <a:pPr lvl="2"/>
            <a:r>
              <a:rPr lang="en-US" dirty="0"/>
              <a:t>Extraction of the five potential MMOD damage site tiles is in work to provide more data to improve this assessment</a:t>
            </a:r>
          </a:p>
          <a:p>
            <a:pPr lvl="1"/>
            <a:r>
              <a:rPr lang="en-US" dirty="0" err="1"/>
              <a:t>Backshell</a:t>
            </a:r>
            <a:r>
              <a:rPr lang="en-US" dirty="0"/>
              <a:t> Tape</a:t>
            </a:r>
          </a:p>
          <a:p>
            <a:pPr lvl="2"/>
            <a:r>
              <a:rPr lang="en-US" dirty="0"/>
              <a:t>2 holes in the remaining reflective tape were found and may have been caused by MMOD</a:t>
            </a:r>
          </a:p>
          <a:p>
            <a:pPr lvl="2"/>
            <a:r>
              <a:rPr lang="en-US" dirty="0"/>
              <a:t>Prediction of hole numbers (3.4 holes) consistent with inspection finding</a:t>
            </a:r>
          </a:p>
          <a:p>
            <a:pPr lvl="3"/>
            <a:r>
              <a:rPr lang="en-US" dirty="0"/>
              <a:t>Predicted ;</a:t>
            </a:r>
            <a:r>
              <a:rPr lang="en-US" dirty="0" err="1"/>
              <a:t>ocations</a:t>
            </a:r>
            <a:r>
              <a:rPr lang="en-US" dirty="0"/>
              <a:t> of holes consistent with inspection finding</a:t>
            </a:r>
          </a:p>
          <a:p>
            <a:pPr lvl="1"/>
            <a:r>
              <a:rPr lang="en-US" dirty="0"/>
              <a:t>Windows</a:t>
            </a:r>
          </a:p>
          <a:p>
            <a:pPr lvl="2"/>
            <a:r>
              <a:rPr lang="en-US" dirty="0"/>
              <a:t>2 potential MMOD craters were found in the main windows</a:t>
            </a:r>
          </a:p>
          <a:p>
            <a:pPr lvl="2"/>
            <a:r>
              <a:rPr lang="en-US" dirty="0"/>
              <a:t>Prediction of crater numbers matches well with inspection findings for diameters &gt; 0.5 mm</a:t>
            </a:r>
          </a:p>
          <a:p>
            <a:pPr lvl="3"/>
            <a:r>
              <a:rPr lang="en-US" dirty="0"/>
              <a:t>Smaller craters: Bumper predicted more craters than were found, which is consistent with historical trends and may be explained by the difficulty in finding very small craters</a:t>
            </a:r>
          </a:p>
          <a:p>
            <a:r>
              <a:rPr lang="en-US" dirty="0"/>
              <a:t>Conclusions</a:t>
            </a:r>
          </a:p>
          <a:p>
            <a:pPr lvl="1"/>
            <a:r>
              <a:rPr lang="en-US" dirty="0"/>
              <a:t>These comparisons demonstrate a high degree of accuracy in Bumper risk assessment</a:t>
            </a:r>
          </a:p>
          <a:p>
            <a:pPr lvl="1"/>
            <a:r>
              <a:rPr lang="en-US" dirty="0"/>
              <a:t>The inspection findings will aid future refinement of environment models to improve accuracy still further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355CAC-2A12-2881-510C-752F8B01B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42129F-EFB0-4DC6-9290-3CAB2A6483E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02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505F9-D8A2-4B7A-9CC9-27D92393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Orion Spacecraft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B126B-687F-90C9-6550-D7F70B780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42129F-EFB0-4DC6-9290-3CAB2A6483E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544AB-3EDC-0B0E-E058-CBA9FFC64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77" y="1360488"/>
            <a:ext cx="8761445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E20D7F-A7EE-ABB1-0714-8AC1616149AB}"/>
              </a:ext>
            </a:extLst>
          </p:cNvPr>
          <p:cNvSpPr txBox="1"/>
          <p:nvPr/>
        </p:nvSpPr>
        <p:spPr>
          <a:xfrm>
            <a:off x="8397380" y="2097248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Thermal Tiles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A7710-26A5-5700-D9F5-1C7CAB2AC4D0}"/>
              </a:ext>
            </a:extLst>
          </p:cNvPr>
          <p:cNvSpPr txBox="1"/>
          <p:nvPr/>
        </p:nvSpPr>
        <p:spPr>
          <a:xfrm>
            <a:off x="9089980" y="550479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Windows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2C70C9-3C28-EE58-E689-5FAA6F146987}"/>
              </a:ext>
            </a:extLst>
          </p:cNvPr>
          <p:cNvCxnSpPr>
            <a:stCxn id="6" idx="1"/>
          </p:cNvCxnSpPr>
          <p:nvPr/>
        </p:nvCxnSpPr>
        <p:spPr>
          <a:xfrm flipH="1">
            <a:off x="7793372" y="2281914"/>
            <a:ext cx="604008" cy="1147086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547800-7714-605B-5AA4-130403F56B3F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8036653" y="4964964"/>
            <a:ext cx="1053327" cy="724495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3B0B30-80C7-7C5C-B0E6-F1C2EE11D7B8}"/>
              </a:ext>
            </a:extLst>
          </p:cNvPr>
          <p:cNvSpPr txBox="1"/>
          <p:nvPr/>
        </p:nvSpPr>
        <p:spPr>
          <a:xfrm>
            <a:off x="741777" y="1310386"/>
            <a:ext cx="1070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" panose="02020603050405020304" pitchFamily="18" charset="0"/>
              </a:rPr>
              <a:t>Orion will provide more recording area to collect small impacts than has ever been flown into deep space before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3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BD2FB-496B-611F-3C09-F79F30C9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Bumper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363B8-E231-1939-23BD-A0AC70EC8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Bumper analysis software was employed to calculate the number of damages of various sizes expected to be caused by MMOD</a:t>
            </a:r>
          </a:p>
          <a:p>
            <a:r>
              <a:rPr lang="en-US" dirty="0"/>
              <a:t>Environment models used:</a:t>
            </a:r>
          </a:p>
          <a:p>
            <a:pPr lvl="1"/>
            <a:r>
              <a:rPr lang="en-US" dirty="0"/>
              <a:t>ORDEM 3.2</a:t>
            </a:r>
          </a:p>
          <a:p>
            <a:pPr lvl="1"/>
            <a:r>
              <a:rPr lang="en-US" dirty="0"/>
              <a:t>MEM 3</a:t>
            </a:r>
          </a:p>
          <a:p>
            <a:pPr lvl="2"/>
            <a:r>
              <a:rPr lang="en-US" dirty="0"/>
              <a:t>2022 Meteoroid Shower Forecast included</a:t>
            </a:r>
          </a:p>
          <a:p>
            <a:r>
              <a:rPr lang="en-US" dirty="0"/>
              <a:t>Ballistic limit equations translate environment model impactors into damage size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6F9E23-D50C-1FFB-2493-0454CE1FE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42129F-EFB0-4DC6-9290-3CAB2A6483E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16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1F7BE7-AD7A-D0D0-C2DA-670787105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84" y="1288828"/>
            <a:ext cx="10985944" cy="5492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8090B-2590-D25C-F905-F04E9BD5D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Ballistic Limit Equation: Small Crater in Thermal Tile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4CBD01-4701-3955-4ADF-3C76AB4BA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42129F-EFB0-4DC6-9290-3CAB2A6483E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B9C1E3-F6C6-321D-8847-FFD96144639B}"/>
              </a:ext>
            </a:extLst>
          </p:cNvPr>
          <p:cNvSpPr txBox="1"/>
          <p:nvPr/>
        </p:nvSpPr>
        <p:spPr>
          <a:xfrm>
            <a:off x="5620976" y="2902861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Tape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0E40E9-D03D-D66C-025A-6238A1540C64}"/>
              </a:ext>
            </a:extLst>
          </p:cNvPr>
          <p:cNvSpPr txBox="1"/>
          <p:nvPr/>
        </p:nvSpPr>
        <p:spPr>
          <a:xfrm>
            <a:off x="3946136" y="3718044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Tape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E175817-591C-A423-654A-D65A86733457}"/>
              </a:ext>
            </a:extLst>
          </p:cNvPr>
          <p:cNvSpPr/>
          <p:nvPr/>
        </p:nvSpPr>
        <p:spPr>
          <a:xfrm>
            <a:off x="4085439" y="2990850"/>
            <a:ext cx="227006" cy="153012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E14E4B7-C3C3-659C-3FFE-2222F2366781}"/>
              </a:ext>
            </a:extLst>
          </p:cNvPr>
          <p:cNvSpPr/>
          <p:nvPr/>
        </p:nvSpPr>
        <p:spPr>
          <a:xfrm>
            <a:off x="2432050" y="4562149"/>
            <a:ext cx="249479" cy="192684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B01ED3-0ECA-F181-7CC9-A0E48C7FF463}"/>
              </a:ext>
            </a:extLst>
          </p:cNvPr>
          <p:cNvSpPr txBox="1"/>
          <p:nvPr/>
        </p:nvSpPr>
        <p:spPr>
          <a:xfrm>
            <a:off x="4747531" y="1679755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No Tape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AFCE702-D41E-9E79-372D-EC0F1CA97D00}"/>
              </a:ext>
            </a:extLst>
          </p:cNvPr>
          <p:cNvSpPr/>
          <p:nvPr/>
        </p:nvSpPr>
        <p:spPr>
          <a:xfrm>
            <a:off x="4779571" y="1626789"/>
            <a:ext cx="442826" cy="438343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927B3EE-983D-F562-642C-DF4FAEE62330}"/>
              </a:ext>
            </a:extLst>
          </p:cNvPr>
          <p:cNvSpPr/>
          <p:nvPr/>
        </p:nvSpPr>
        <p:spPr>
          <a:xfrm>
            <a:off x="3987608" y="3765010"/>
            <a:ext cx="504704" cy="215444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E7A0E59-9965-CE88-9487-B88A3A8FAB27}"/>
              </a:ext>
            </a:extLst>
          </p:cNvPr>
          <p:cNvSpPr/>
          <p:nvPr/>
        </p:nvSpPr>
        <p:spPr>
          <a:xfrm>
            <a:off x="2432050" y="4874323"/>
            <a:ext cx="249479" cy="192684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0A24E3-F201-59CC-44EC-5C09D3DB2716}"/>
              </a:ext>
            </a:extLst>
          </p:cNvPr>
          <p:cNvSpPr/>
          <p:nvPr/>
        </p:nvSpPr>
        <p:spPr>
          <a:xfrm>
            <a:off x="5780999" y="1844313"/>
            <a:ext cx="227006" cy="15301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D09023-C126-AE6E-6ABB-57C5F8200FC8}"/>
              </a:ext>
            </a:extLst>
          </p:cNvPr>
          <p:cNvSpPr/>
          <p:nvPr/>
        </p:nvSpPr>
        <p:spPr>
          <a:xfrm>
            <a:off x="5689867" y="2848184"/>
            <a:ext cx="442826" cy="438343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969FFA-432B-986B-48D9-1DB89153ABA5}"/>
              </a:ext>
            </a:extLst>
          </p:cNvPr>
          <p:cNvSpPr/>
          <p:nvPr/>
        </p:nvSpPr>
        <p:spPr>
          <a:xfrm>
            <a:off x="4085439" y="4117180"/>
            <a:ext cx="227006" cy="85913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F24D21-DBE2-E054-9625-2A73C72BC6A8}"/>
              </a:ext>
            </a:extLst>
          </p:cNvPr>
          <p:cNvSpPr/>
          <p:nvPr/>
        </p:nvSpPr>
        <p:spPr>
          <a:xfrm>
            <a:off x="4085439" y="4205661"/>
            <a:ext cx="227006" cy="85913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69CBA8-659C-7786-6744-5CD5F7D82626}"/>
              </a:ext>
            </a:extLst>
          </p:cNvPr>
          <p:cNvSpPr txBox="1"/>
          <p:nvPr/>
        </p:nvSpPr>
        <p:spPr>
          <a:xfrm>
            <a:off x="4411971" y="4901190"/>
            <a:ext cx="626966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Green (6 of 9): BLE within 15% of test</a:t>
            </a:r>
          </a:p>
          <a:p>
            <a:r>
              <a:rPr lang="en-US" sz="1200" dirty="0"/>
              <a:t>Yellow (2 of 9): BLE off by 25-50% but in opposing directions</a:t>
            </a:r>
          </a:p>
          <a:p>
            <a:r>
              <a:rPr lang="en-US" sz="1200" dirty="0"/>
              <a:t>Red (1 of 9): Significant disagreement between BLE &amp; test—test result validity in question</a:t>
            </a:r>
          </a:p>
        </p:txBody>
      </p:sp>
    </p:spTree>
    <p:extLst>
      <p:ext uri="{BB962C8B-B14F-4D97-AF65-F5344CB8AC3E}">
        <p14:creationId xmlns:p14="http://schemas.microsoft.com/office/powerpoint/2010/main" val="1608403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BD2FB-496B-611F-3C09-F79F30C9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Post-Flight Inspection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363B8-E231-1939-23BD-A0AC70EC8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post-flight inspection of thermal tile &amp; main windows conducted at Kennedy Space Center, January 24-25, 2023</a:t>
            </a:r>
          </a:p>
          <a:p>
            <a:pPr lvl="1"/>
            <a:r>
              <a:rPr lang="en-US" dirty="0"/>
              <a:t>Multiple inspections of various portions of the capsule conducted as opening became available</a:t>
            </a:r>
          </a:p>
          <a:p>
            <a:r>
              <a:rPr lang="en-US" dirty="0"/>
              <a:t>Thermal tiles bonded to substrate panels that had been removed from the vehicle</a:t>
            </a:r>
          </a:p>
          <a:p>
            <a:r>
              <a:rPr lang="en-US" dirty="0"/>
              <a:t>Pieces of reflective tape remained on the tiles</a:t>
            </a:r>
          </a:p>
          <a:p>
            <a:pPr lvl="1"/>
            <a:r>
              <a:rPr lang="en-US" dirty="0"/>
              <a:t>Tape mostly burned off during reentry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6F9E23-D50C-1FFB-2493-0454CE1FE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42129F-EFB0-4DC6-9290-3CAB2A6483E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72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286A5-91B5-001A-004A-B623E32C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 of Interest on Thermal Tile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BFBC3-53CB-3D4F-3DEF-6717BA650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42129F-EFB0-4DC6-9290-3CAB2A6483E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3B7B9-6AE9-CED8-D158-5E05F7721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90" y="1333501"/>
            <a:ext cx="3886200" cy="2348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B17D5-963E-0793-E9B9-038584C41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810" y="1333501"/>
            <a:ext cx="3886200" cy="2366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C4E6B1-989A-A839-C72E-D0E87C96A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3929186"/>
            <a:ext cx="3886200" cy="2666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73D566-57C3-2FE2-0F81-22C3B8D61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90" y="3940060"/>
            <a:ext cx="3886200" cy="2342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616FE6-1049-40E1-9CDC-FB88451BF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3810" y="3929186"/>
            <a:ext cx="3886200" cy="2352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9FF429-9410-1DA0-737E-6A44B3CCA3E9}"/>
              </a:ext>
            </a:extLst>
          </p:cNvPr>
          <p:cNvSpPr txBox="1"/>
          <p:nvPr/>
        </p:nvSpPr>
        <p:spPr>
          <a:xfrm>
            <a:off x="4152901" y="1702965"/>
            <a:ext cx="3886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Five potential MMOD impact sites in the thermal tiles were identified and preliminarily characterized</a:t>
            </a:r>
          </a:p>
          <a:p>
            <a:pPr algn="ctr"/>
            <a:endParaRPr lang="en-US" sz="800" dirty="0"/>
          </a:p>
          <a:p>
            <a:pPr algn="ctr"/>
            <a:r>
              <a:rPr lang="en-US" sz="1400" dirty="0"/>
              <a:t>Further laboratory characterization is planned</a:t>
            </a:r>
          </a:p>
        </p:txBody>
      </p:sp>
    </p:spTree>
    <p:extLst>
      <p:ext uri="{BB962C8B-B14F-4D97-AF65-F5344CB8AC3E}">
        <p14:creationId xmlns:p14="http://schemas.microsoft.com/office/powerpoint/2010/main" val="2184562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0C2850-BBA0-3294-4F74-131441DC4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01" y="1297610"/>
            <a:ext cx="10985944" cy="5523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D6E21E-81E6-B6CC-5319-23D2AF27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Tile As-Flown vs. Post-Flight Inspection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AB1033-1B8A-ABD7-3D57-2E6BD2391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42129F-EFB0-4DC6-9290-3CAB2A6483E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126FE1-D28C-67D5-7C2C-7E8634EB9D50}"/>
              </a:ext>
            </a:extLst>
          </p:cNvPr>
          <p:cNvSpPr txBox="1"/>
          <p:nvPr/>
        </p:nvSpPr>
        <p:spPr>
          <a:xfrm>
            <a:off x="1694577" y="2801924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ROI #34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AD7B8E-67D6-6ECB-26E6-DA10BD6BDD97}"/>
              </a:ext>
            </a:extLst>
          </p:cNvPr>
          <p:cNvSpPr txBox="1"/>
          <p:nvPr/>
        </p:nvSpPr>
        <p:spPr>
          <a:xfrm>
            <a:off x="2627153" y="2940423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ROI #14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7B6A4-7DC3-6955-20B1-9F2A3CA958D1}"/>
              </a:ext>
            </a:extLst>
          </p:cNvPr>
          <p:cNvSpPr txBox="1"/>
          <p:nvPr/>
        </p:nvSpPr>
        <p:spPr>
          <a:xfrm>
            <a:off x="4180096" y="2915256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ROI #25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1782AB-B9C2-A08B-BEC8-4AFC737D6194}"/>
              </a:ext>
            </a:extLst>
          </p:cNvPr>
          <p:cNvSpPr txBox="1"/>
          <p:nvPr/>
        </p:nvSpPr>
        <p:spPr>
          <a:xfrm>
            <a:off x="4976101" y="3192255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ROI #36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6B7D2-278F-D220-2588-E0ACBB639432}"/>
              </a:ext>
            </a:extLst>
          </p:cNvPr>
          <p:cNvSpPr txBox="1"/>
          <p:nvPr/>
        </p:nvSpPr>
        <p:spPr>
          <a:xfrm>
            <a:off x="5959959" y="3554218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ROI #29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D7D0AC-C533-8AAB-4EF7-58A2B18C0C39}"/>
              </a:ext>
            </a:extLst>
          </p:cNvPr>
          <p:cNvSpPr txBox="1"/>
          <p:nvPr/>
        </p:nvSpPr>
        <p:spPr>
          <a:xfrm>
            <a:off x="1039255" y="5428165"/>
            <a:ext cx="19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80%-90% Micrometeoroid</a:t>
            </a:r>
          </a:p>
          <a:p>
            <a:pPr algn="ctr"/>
            <a:r>
              <a:rPr lang="en-US" sz="1200" dirty="0"/>
              <a:t>10%-20% Orbital Debris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79D145-EAB6-81BF-2CCD-5EFE72B6AD5D}"/>
              </a:ext>
            </a:extLst>
          </p:cNvPr>
          <p:cNvSpPr txBox="1"/>
          <p:nvPr/>
        </p:nvSpPr>
        <p:spPr>
          <a:xfrm>
            <a:off x="3674377" y="1438620"/>
            <a:ext cx="7290909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Counting the craters found during post-flight inspection in a cumulative manner (points) agrees well with Bumper prediction of the number of craters of a given size or larger (solid lines) for mid-sized craters</a:t>
            </a:r>
          </a:p>
          <a:p>
            <a:pPr algn="ctr"/>
            <a:endParaRPr lang="en-US" sz="800" dirty="0"/>
          </a:p>
          <a:p>
            <a:pPr algn="ctr"/>
            <a:r>
              <a:rPr lang="en-US" sz="1600" dirty="0"/>
              <a:t>Finding fewer small craters than predicted is consistent with other programs</a:t>
            </a:r>
          </a:p>
        </p:txBody>
      </p:sp>
    </p:spTree>
    <p:extLst>
      <p:ext uri="{BB962C8B-B14F-4D97-AF65-F5344CB8AC3E}">
        <p14:creationId xmlns:p14="http://schemas.microsoft.com/office/powerpoint/2010/main" val="1382613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D312C377-F182-B850-BE34-772CB659B44B}"/>
              </a:ext>
            </a:extLst>
          </p:cNvPr>
          <p:cNvSpPr/>
          <p:nvPr/>
        </p:nvSpPr>
        <p:spPr>
          <a:xfrm>
            <a:off x="6435941" y="1445703"/>
            <a:ext cx="5357232" cy="5155692"/>
          </a:xfrm>
          <a:prstGeom prst="ellipse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E63D28B-B188-8F77-CDD6-4D8067B669F4}"/>
              </a:ext>
            </a:extLst>
          </p:cNvPr>
          <p:cNvSpPr/>
          <p:nvPr/>
        </p:nvSpPr>
        <p:spPr>
          <a:xfrm>
            <a:off x="7390702" y="1954635"/>
            <a:ext cx="3464654" cy="1216404"/>
          </a:xfrm>
          <a:custGeom>
            <a:avLst/>
            <a:gdLst>
              <a:gd name="connsiteX0" fmla="*/ 268448 w 3464654"/>
              <a:gd name="connsiteY0" fmla="*/ 1149292 h 1166070"/>
              <a:gd name="connsiteX1" fmla="*/ 771788 w 3464654"/>
              <a:gd name="connsiteY1" fmla="*/ 671119 h 1166070"/>
              <a:gd name="connsiteX2" fmla="*/ 822121 w 3464654"/>
              <a:gd name="connsiteY2" fmla="*/ 813732 h 1166070"/>
              <a:gd name="connsiteX3" fmla="*/ 1342239 w 3464654"/>
              <a:gd name="connsiteY3" fmla="*/ 595618 h 1166070"/>
              <a:gd name="connsiteX4" fmla="*/ 1778466 w 3464654"/>
              <a:gd name="connsiteY4" fmla="*/ 536895 h 1166070"/>
              <a:gd name="connsiteX5" fmla="*/ 2290195 w 3464654"/>
              <a:gd name="connsiteY5" fmla="*/ 637563 h 1166070"/>
              <a:gd name="connsiteX6" fmla="*/ 2550254 w 3464654"/>
              <a:gd name="connsiteY6" fmla="*/ 780176 h 1166070"/>
              <a:gd name="connsiteX7" fmla="*/ 2743200 w 3464654"/>
              <a:gd name="connsiteY7" fmla="*/ 654341 h 1166070"/>
              <a:gd name="connsiteX8" fmla="*/ 3171039 w 3464654"/>
              <a:gd name="connsiteY8" fmla="*/ 1098958 h 1166070"/>
              <a:gd name="connsiteX9" fmla="*/ 3464654 w 3464654"/>
              <a:gd name="connsiteY9" fmla="*/ 981512 h 1166070"/>
              <a:gd name="connsiteX10" fmla="*/ 3246540 w 3464654"/>
              <a:gd name="connsiteY10" fmla="*/ 604007 h 1166070"/>
              <a:gd name="connsiteX11" fmla="*/ 2759978 w 3464654"/>
              <a:gd name="connsiteY11" fmla="*/ 276836 h 1166070"/>
              <a:gd name="connsiteX12" fmla="*/ 2231472 w 3464654"/>
              <a:gd name="connsiteY12" fmla="*/ 67112 h 1166070"/>
              <a:gd name="connsiteX13" fmla="*/ 1761688 w 3464654"/>
              <a:gd name="connsiteY13" fmla="*/ 0 h 1166070"/>
              <a:gd name="connsiteX14" fmla="*/ 1392573 w 3464654"/>
              <a:gd name="connsiteY14" fmla="*/ 33556 h 1166070"/>
              <a:gd name="connsiteX15" fmla="*/ 906011 w 3464654"/>
              <a:gd name="connsiteY15" fmla="*/ 192947 h 1166070"/>
              <a:gd name="connsiteX16" fmla="*/ 545285 w 3464654"/>
              <a:gd name="connsiteY16" fmla="*/ 427838 h 1166070"/>
              <a:gd name="connsiteX17" fmla="*/ 234892 w 3464654"/>
              <a:gd name="connsiteY17" fmla="*/ 713064 h 1166070"/>
              <a:gd name="connsiteX18" fmla="*/ 0 w 3464654"/>
              <a:gd name="connsiteY18" fmla="*/ 1015068 h 1166070"/>
              <a:gd name="connsiteX19" fmla="*/ 318782 w 3464654"/>
              <a:gd name="connsiteY19" fmla="*/ 1166070 h 1166070"/>
              <a:gd name="connsiteX20" fmla="*/ 268448 w 3464654"/>
              <a:gd name="connsiteY20" fmla="*/ 1149292 h 1166070"/>
              <a:gd name="connsiteX0" fmla="*/ 318782 w 3464654"/>
              <a:gd name="connsiteY0" fmla="*/ 1166070 h 1166070"/>
              <a:gd name="connsiteX1" fmla="*/ 771788 w 3464654"/>
              <a:gd name="connsiteY1" fmla="*/ 671119 h 1166070"/>
              <a:gd name="connsiteX2" fmla="*/ 822121 w 3464654"/>
              <a:gd name="connsiteY2" fmla="*/ 813732 h 1166070"/>
              <a:gd name="connsiteX3" fmla="*/ 1342239 w 3464654"/>
              <a:gd name="connsiteY3" fmla="*/ 595618 h 1166070"/>
              <a:gd name="connsiteX4" fmla="*/ 1778466 w 3464654"/>
              <a:gd name="connsiteY4" fmla="*/ 536895 h 1166070"/>
              <a:gd name="connsiteX5" fmla="*/ 2290195 w 3464654"/>
              <a:gd name="connsiteY5" fmla="*/ 637563 h 1166070"/>
              <a:gd name="connsiteX6" fmla="*/ 2550254 w 3464654"/>
              <a:gd name="connsiteY6" fmla="*/ 780176 h 1166070"/>
              <a:gd name="connsiteX7" fmla="*/ 2743200 w 3464654"/>
              <a:gd name="connsiteY7" fmla="*/ 654341 h 1166070"/>
              <a:gd name="connsiteX8" fmla="*/ 3171039 w 3464654"/>
              <a:gd name="connsiteY8" fmla="*/ 1098958 h 1166070"/>
              <a:gd name="connsiteX9" fmla="*/ 3464654 w 3464654"/>
              <a:gd name="connsiteY9" fmla="*/ 981512 h 1166070"/>
              <a:gd name="connsiteX10" fmla="*/ 3246540 w 3464654"/>
              <a:gd name="connsiteY10" fmla="*/ 604007 h 1166070"/>
              <a:gd name="connsiteX11" fmla="*/ 2759978 w 3464654"/>
              <a:gd name="connsiteY11" fmla="*/ 276836 h 1166070"/>
              <a:gd name="connsiteX12" fmla="*/ 2231472 w 3464654"/>
              <a:gd name="connsiteY12" fmla="*/ 67112 h 1166070"/>
              <a:gd name="connsiteX13" fmla="*/ 1761688 w 3464654"/>
              <a:gd name="connsiteY13" fmla="*/ 0 h 1166070"/>
              <a:gd name="connsiteX14" fmla="*/ 1392573 w 3464654"/>
              <a:gd name="connsiteY14" fmla="*/ 33556 h 1166070"/>
              <a:gd name="connsiteX15" fmla="*/ 906011 w 3464654"/>
              <a:gd name="connsiteY15" fmla="*/ 192947 h 1166070"/>
              <a:gd name="connsiteX16" fmla="*/ 545285 w 3464654"/>
              <a:gd name="connsiteY16" fmla="*/ 427838 h 1166070"/>
              <a:gd name="connsiteX17" fmla="*/ 234892 w 3464654"/>
              <a:gd name="connsiteY17" fmla="*/ 713064 h 1166070"/>
              <a:gd name="connsiteX18" fmla="*/ 0 w 3464654"/>
              <a:gd name="connsiteY18" fmla="*/ 1015068 h 1166070"/>
              <a:gd name="connsiteX19" fmla="*/ 318782 w 3464654"/>
              <a:gd name="connsiteY19" fmla="*/ 1166070 h 1166070"/>
              <a:gd name="connsiteX0" fmla="*/ 285226 w 3464654"/>
              <a:gd name="connsiteY0" fmla="*/ 1124126 h 1124126"/>
              <a:gd name="connsiteX1" fmla="*/ 771788 w 3464654"/>
              <a:gd name="connsiteY1" fmla="*/ 671119 h 1124126"/>
              <a:gd name="connsiteX2" fmla="*/ 822121 w 3464654"/>
              <a:gd name="connsiteY2" fmla="*/ 813732 h 1124126"/>
              <a:gd name="connsiteX3" fmla="*/ 1342239 w 3464654"/>
              <a:gd name="connsiteY3" fmla="*/ 595618 h 1124126"/>
              <a:gd name="connsiteX4" fmla="*/ 1778466 w 3464654"/>
              <a:gd name="connsiteY4" fmla="*/ 536895 h 1124126"/>
              <a:gd name="connsiteX5" fmla="*/ 2290195 w 3464654"/>
              <a:gd name="connsiteY5" fmla="*/ 637563 h 1124126"/>
              <a:gd name="connsiteX6" fmla="*/ 2550254 w 3464654"/>
              <a:gd name="connsiteY6" fmla="*/ 780176 h 1124126"/>
              <a:gd name="connsiteX7" fmla="*/ 2743200 w 3464654"/>
              <a:gd name="connsiteY7" fmla="*/ 654341 h 1124126"/>
              <a:gd name="connsiteX8" fmla="*/ 3171039 w 3464654"/>
              <a:gd name="connsiteY8" fmla="*/ 1098958 h 1124126"/>
              <a:gd name="connsiteX9" fmla="*/ 3464654 w 3464654"/>
              <a:gd name="connsiteY9" fmla="*/ 981512 h 1124126"/>
              <a:gd name="connsiteX10" fmla="*/ 3246540 w 3464654"/>
              <a:gd name="connsiteY10" fmla="*/ 604007 h 1124126"/>
              <a:gd name="connsiteX11" fmla="*/ 2759978 w 3464654"/>
              <a:gd name="connsiteY11" fmla="*/ 276836 h 1124126"/>
              <a:gd name="connsiteX12" fmla="*/ 2231472 w 3464654"/>
              <a:gd name="connsiteY12" fmla="*/ 67112 h 1124126"/>
              <a:gd name="connsiteX13" fmla="*/ 1761688 w 3464654"/>
              <a:gd name="connsiteY13" fmla="*/ 0 h 1124126"/>
              <a:gd name="connsiteX14" fmla="*/ 1392573 w 3464654"/>
              <a:gd name="connsiteY14" fmla="*/ 33556 h 1124126"/>
              <a:gd name="connsiteX15" fmla="*/ 906011 w 3464654"/>
              <a:gd name="connsiteY15" fmla="*/ 192947 h 1124126"/>
              <a:gd name="connsiteX16" fmla="*/ 545285 w 3464654"/>
              <a:gd name="connsiteY16" fmla="*/ 427838 h 1124126"/>
              <a:gd name="connsiteX17" fmla="*/ 234892 w 3464654"/>
              <a:gd name="connsiteY17" fmla="*/ 713064 h 1124126"/>
              <a:gd name="connsiteX18" fmla="*/ 0 w 3464654"/>
              <a:gd name="connsiteY18" fmla="*/ 1015068 h 1124126"/>
              <a:gd name="connsiteX19" fmla="*/ 285226 w 3464654"/>
              <a:gd name="connsiteY19" fmla="*/ 1124126 h 1124126"/>
              <a:gd name="connsiteX0" fmla="*/ 285226 w 3464654"/>
              <a:gd name="connsiteY0" fmla="*/ 1124126 h 1124126"/>
              <a:gd name="connsiteX1" fmla="*/ 511729 w 3464654"/>
              <a:gd name="connsiteY1" fmla="*/ 864066 h 1124126"/>
              <a:gd name="connsiteX2" fmla="*/ 771788 w 3464654"/>
              <a:gd name="connsiteY2" fmla="*/ 671119 h 1124126"/>
              <a:gd name="connsiteX3" fmla="*/ 822121 w 3464654"/>
              <a:gd name="connsiteY3" fmla="*/ 813732 h 1124126"/>
              <a:gd name="connsiteX4" fmla="*/ 1342239 w 3464654"/>
              <a:gd name="connsiteY4" fmla="*/ 595618 h 1124126"/>
              <a:gd name="connsiteX5" fmla="*/ 1778466 w 3464654"/>
              <a:gd name="connsiteY5" fmla="*/ 536895 h 1124126"/>
              <a:gd name="connsiteX6" fmla="*/ 2290195 w 3464654"/>
              <a:gd name="connsiteY6" fmla="*/ 637563 h 1124126"/>
              <a:gd name="connsiteX7" fmla="*/ 2550254 w 3464654"/>
              <a:gd name="connsiteY7" fmla="*/ 780176 h 1124126"/>
              <a:gd name="connsiteX8" fmla="*/ 2743200 w 3464654"/>
              <a:gd name="connsiteY8" fmla="*/ 654341 h 1124126"/>
              <a:gd name="connsiteX9" fmla="*/ 3171039 w 3464654"/>
              <a:gd name="connsiteY9" fmla="*/ 1098958 h 1124126"/>
              <a:gd name="connsiteX10" fmla="*/ 3464654 w 3464654"/>
              <a:gd name="connsiteY10" fmla="*/ 981512 h 1124126"/>
              <a:gd name="connsiteX11" fmla="*/ 3246540 w 3464654"/>
              <a:gd name="connsiteY11" fmla="*/ 604007 h 1124126"/>
              <a:gd name="connsiteX12" fmla="*/ 2759978 w 3464654"/>
              <a:gd name="connsiteY12" fmla="*/ 276836 h 1124126"/>
              <a:gd name="connsiteX13" fmla="*/ 2231472 w 3464654"/>
              <a:gd name="connsiteY13" fmla="*/ 67112 h 1124126"/>
              <a:gd name="connsiteX14" fmla="*/ 1761688 w 3464654"/>
              <a:gd name="connsiteY14" fmla="*/ 0 h 1124126"/>
              <a:gd name="connsiteX15" fmla="*/ 1392573 w 3464654"/>
              <a:gd name="connsiteY15" fmla="*/ 33556 h 1124126"/>
              <a:gd name="connsiteX16" fmla="*/ 906011 w 3464654"/>
              <a:gd name="connsiteY16" fmla="*/ 192947 h 1124126"/>
              <a:gd name="connsiteX17" fmla="*/ 545285 w 3464654"/>
              <a:gd name="connsiteY17" fmla="*/ 427838 h 1124126"/>
              <a:gd name="connsiteX18" fmla="*/ 234892 w 3464654"/>
              <a:gd name="connsiteY18" fmla="*/ 713064 h 1124126"/>
              <a:gd name="connsiteX19" fmla="*/ 0 w 3464654"/>
              <a:gd name="connsiteY19" fmla="*/ 1015068 h 1124126"/>
              <a:gd name="connsiteX20" fmla="*/ 285226 w 3464654"/>
              <a:gd name="connsiteY20" fmla="*/ 1124126 h 1124126"/>
              <a:gd name="connsiteX0" fmla="*/ 285226 w 3464654"/>
              <a:gd name="connsiteY0" fmla="*/ 1124126 h 1124126"/>
              <a:gd name="connsiteX1" fmla="*/ 511729 w 3464654"/>
              <a:gd name="connsiteY1" fmla="*/ 864066 h 1124126"/>
              <a:gd name="connsiteX2" fmla="*/ 771788 w 3464654"/>
              <a:gd name="connsiteY2" fmla="*/ 671119 h 1124126"/>
              <a:gd name="connsiteX3" fmla="*/ 822121 w 3464654"/>
              <a:gd name="connsiteY3" fmla="*/ 813732 h 1124126"/>
              <a:gd name="connsiteX4" fmla="*/ 1342239 w 3464654"/>
              <a:gd name="connsiteY4" fmla="*/ 595618 h 1124126"/>
              <a:gd name="connsiteX5" fmla="*/ 1778466 w 3464654"/>
              <a:gd name="connsiteY5" fmla="*/ 536895 h 1124126"/>
              <a:gd name="connsiteX6" fmla="*/ 2290195 w 3464654"/>
              <a:gd name="connsiteY6" fmla="*/ 637563 h 1124126"/>
              <a:gd name="connsiteX7" fmla="*/ 2550254 w 3464654"/>
              <a:gd name="connsiteY7" fmla="*/ 780176 h 1124126"/>
              <a:gd name="connsiteX8" fmla="*/ 2743200 w 3464654"/>
              <a:gd name="connsiteY8" fmla="*/ 654341 h 1124126"/>
              <a:gd name="connsiteX9" fmla="*/ 2952925 w 3464654"/>
              <a:gd name="connsiteY9" fmla="*/ 864066 h 1124126"/>
              <a:gd name="connsiteX10" fmla="*/ 3171039 w 3464654"/>
              <a:gd name="connsiteY10" fmla="*/ 1098958 h 1124126"/>
              <a:gd name="connsiteX11" fmla="*/ 3464654 w 3464654"/>
              <a:gd name="connsiteY11" fmla="*/ 981512 h 1124126"/>
              <a:gd name="connsiteX12" fmla="*/ 3246540 w 3464654"/>
              <a:gd name="connsiteY12" fmla="*/ 604007 h 1124126"/>
              <a:gd name="connsiteX13" fmla="*/ 2759978 w 3464654"/>
              <a:gd name="connsiteY13" fmla="*/ 276836 h 1124126"/>
              <a:gd name="connsiteX14" fmla="*/ 2231472 w 3464654"/>
              <a:gd name="connsiteY14" fmla="*/ 67112 h 1124126"/>
              <a:gd name="connsiteX15" fmla="*/ 1761688 w 3464654"/>
              <a:gd name="connsiteY15" fmla="*/ 0 h 1124126"/>
              <a:gd name="connsiteX16" fmla="*/ 1392573 w 3464654"/>
              <a:gd name="connsiteY16" fmla="*/ 33556 h 1124126"/>
              <a:gd name="connsiteX17" fmla="*/ 906011 w 3464654"/>
              <a:gd name="connsiteY17" fmla="*/ 192947 h 1124126"/>
              <a:gd name="connsiteX18" fmla="*/ 545285 w 3464654"/>
              <a:gd name="connsiteY18" fmla="*/ 427838 h 1124126"/>
              <a:gd name="connsiteX19" fmla="*/ 234892 w 3464654"/>
              <a:gd name="connsiteY19" fmla="*/ 713064 h 1124126"/>
              <a:gd name="connsiteX20" fmla="*/ 0 w 3464654"/>
              <a:gd name="connsiteY20" fmla="*/ 1015068 h 1124126"/>
              <a:gd name="connsiteX21" fmla="*/ 285226 w 3464654"/>
              <a:gd name="connsiteY21" fmla="*/ 1124126 h 1124126"/>
              <a:gd name="connsiteX0" fmla="*/ 285226 w 3464654"/>
              <a:gd name="connsiteY0" fmla="*/ 1124126 h 1124126"/>
              <a:gd name="connsiteX1" fmla="*/ 511729 w 3464654"/>
              <a:gd name="connsiteY1" fmla="*/ 864066 h 1124126"/>
              <a:gd name="connsiteX2" fmla="*/ 771788 w 3464654"/>
              <a:gd name="connsiteY2" fmla="*/ 671119 h 1124126"/>
              <a:gd name="connsiteX3" fmla="*/ 822121 w 3464654"/>
              <a:gd name="connsiteY3" fmla="*/ 813732 h 1124126"/>
              <a:gd name="connsiteX4" fmla="*/ 1342239 w 3464654"/>
              <a:gd name="connsiteY4" fmla="*/ 595618 h 1124126"/>
              <a:gd name="connsiteX5" fmla="*/ 1778466 w 3464654"/>
              <a:gd name="connsiteY5" fmla="*/ 536895 h 1124126"/>
              <a:gd name="connsiteX6" fmla="*/ 2290195 w 3464654"/>
              <a:gd name="connsiteY6" fmla="*/ 637563 h 1124126"/>
              <a:gd name="connsiteX7" fmla="*/ 2550254 w 3464654"/>
              <a:gd name="connsiteY7" fmla="*/ 780176 h 1124126"/>
              <a:gd name="connsiteX8" fmla="*/ 2743200 w 3464654"/>
              <a:gd name="connsiteY8" fmla="*/ 654341 h 1124126"/>
              <a:gd name="connsiteX9" fmla="*/ 2952925 w 3464654"/>
              <a:gd name="connsiteY9" fmla="*/ 864066 h 1124126"/>
              <a:gd name="connsiteX10" fmla="*/ 3171039 w 3464654"/>
              <a:gd name="connsiteY10" fmla="*/ 1098958 h 1124126"/>
              <a:gd name="connsiteX11" fmla="*/ 3464654 w 3464654"/>
              <a:gd name="connsiteY11" fmla="*/ 981512 h 1124126"/>
              <a:gd name="connsiteX12" fmla="*/ 3246540 w 3464654"/>
              <a:gd name="connsiteY12" fmla="*/ 604007 h 1124126"/>
              <a:gd name="connsiteX13" fmla="*/ 2759978 w 3464654"/>
              <a:gd name="connsiteY13" fmla="*/ 276836 h 1124126"/>
              <a:gd name="connsiteX14" fmla="*/ 2231472 w 3464654"/>
              <a:gd name="connsiteY14" fmla="*/ 67112 h 1124126"/>
              <a:gd name="connsiteX15" fmla="*/ 1761688 w 3464654"/>
              <a:gd name="connsiteY15" fmla="*/ 0 h 1124126"/>
              <a:gd name="connsiteX16" fmla="*/ 1392573 w 3464654"/>
              <a:gd name="connsiteY16" fmla="*/ 33556 h 1124126"/>
              <a:gd name="connsiteX17" fmla="*/ 906011 w 3464654"/>
              <a:gd name="connsiteY17" fmla="*/ 192947 h 1124126"/>
              <a:gd name="connsiteX18" fmla="*/ 545285 w 3464654"/>
              <a:gd name="connsiteY18" fmla="*/ 427838 h 1124126"/>
              <a:gd name="connsiteX19" fmla="*/ 234892 w 3464654"/>
              <a:gd name="connsiteY19" fmla="*/ 713064 h 1124126"/>
              <a:gd name="connsiteX20" fmla="*/ 0 w 3464654"/>
              <a:gd name="connsiteY20" fmla="*/ 1015068 h 1124126"/>
              <a:gd name="connsiteX21" fmla="*/ 285226 w 3464654"/>
              <a:gd name="connsiteY21" fmla="*/ 1124126 h 1124126"/>
              <a:gd name="connsiteX0" fmla="*/ 285226 w 3464654"/>
              <a:gd name="connsiteY0" fmla="*/ 1124126 h 1140903"/>
              <a:gd name="connsiteX1" fmla="*/ 511729 w 3464654"/>
              <a:gd name="connsiteY1" fmla="*/ 864066 h 1140903"/>
              <a:gd name="connsiteX2" fmla="*/ 771788 w 3464654"/>
              <a:gd name="connsiteY2" fmla="*/ 671119 h 1140903"/>
              <a:gd name="connsiteX3" fmla="*/ 822121 w 3464654"/>
              <a:gd name="connsiteY3" fmla="*/ 813732 h 1140903"/>
              <a:gd name="connsiteX4" fmla="*/ 1342239 w 3464654"/>
              <a:gd name="connsiteY4" fmla="*/ 595618 h 1140903"/>
              <a:gd name="connsiteX5" fmla="*/ 1778466 w 3464654"/>
              <a:gd name="connsiteY5" fmla="*/ 536895 h 1140903"/>
              <a:gd name="connsiteX6" fmla="*/ 2290195 w 3464654"/>
              <a:gd name="connsiteY6" fmla="*/ 637563 h 1140903"/>
              <a:gd name="connsiteX7" fmla="*/ 2550254 w 3464654"/>
              <a:gd name="connsiteY7" fmla="*/ 780176 h 1140903"/>
              <a:gd name="connsiteX8" fmla="*/ 2743200 w 3464654"/>
              <a:gd name="connsiteY8" fmla="*/ 654341 h 1140903"/>
              <a:gd name="connsiteX9" fmla="*/ 2952925 w 3464654"/>
              <a:gd name="connsiteY9" fmla="*/ 864066 h 1140903"/>
              <a:gd name="connsiteX10" fmla="*/ 3196206 w 3464654"/>
              <a:gd name="connsiteY10" fmla="*/ 1140903 h 1140903"/>
              <a:gd name="connsiteX11" fmla="*/ 3464654 w 3464654"/>
              <a:gd name="connsiteY11" fmla="*/ 981512 h 1140903"/>
              <a:gd name="connsiteX12" fmla="*/ 3246540 w 3464654"/>
              <a:gd name="connsiteY12" fmla="*/ 604007 h 1140903"/>
              <a:gd name="connsiteX13" fmla="*/ 2759978 w 3464654"/>
              <a:gd name="connsiteY13" fmla="*/ 276836 h 1140903"/>
              <a:gd name="connsiteX14" fmla="*/ 2231472 w 3464654"/>
              <a:gd name="connsiteY14" fmla="*/ 67112 h 1140903"/>
              <a:gd name="connsiteX15" fmla="*/ 1761688 w 3464654"/>
              <a:gd name="connsiteY15" fmla="*/ 0 h 1140903"/>
              <a:gd name="connsiteX16" fmla="*/ 1392573 w 3464654"/>
              <a:gd name="connsiteY16" fmla="*/ 33556 h 1140903"/>
              <a:gd name="connsiteX17" fmla="*/ 906011 w 3464654"/>
              <a:gd name="connsiteY17" fmla="*/ 192947 h 1140903"/>
              <a:gd name="connsiteX18" fmla="*/ 545285 w 3464654"/>
              <a:gd name="connsiteY18" fmla="*/ 427838 h 1140903"/>
              <a:gd name="connsiteX19" fmla="*/ 234892 w 3464654"/>
              <a:gd name="connsiteY19" fmla="*/ 713064 h 1140903"/>
              <a:gd name="connsiteX20" fmla="*/ 0 w 3464654"/>
              <a:gd name="connsiteY20" fmla="*/ 1015068 h 1140903"/>
              <a:gd name="connsiteX21" fmla="*/ 285226 w 3464654"/>
              <a:gd name="connsiteY21" fmla="*/ 1124126 h 1140903"/>
              <a:gd name="connsiteX0" fmla="*/ 285226 w 3464654"/>
              <a:gd name="connsiteY0" fmla="*/ 1124126 h 1140903"/>
              <a:gd name="connsiteX1" fmla="*/ 511729 w 3464654"/>
              <a:gd name="connsiteY1" fmla="*/ 864066 h 1140903"/>
              <a:gd name="connsiteX2" fmla="*/ 771788 w 3464654"/>
              <a:gd name="connsiteY2" fmla="*/ 671119 h 1140903"/>
              <a:gd name="connsiteX3" fmla="*/ 822121 w 3464654"/>
              <a:gd name="connsiteY3" fmla="*/ 813732 h 1140903"/>
              <a:gd name="connsiteX4" fmla="*/ 1342239 w 3464654"/>
              <a:gd name="connsiteY4" fmla="*/ 595618 h 1140903"/>
              <a:gd name="connsiteX5" fmla="*/ 1778466 w 3464654"/>
              <a:gd name="connsiteY5" fmla="*/ 536895 h 1140903"/>
              <a:gd name="connsiteX6" fmla="*/ 2290195 w 3464654"/>
              <a:gd name="connsiteY6" fmla="*/ 637563 h 1140903"/>
              <a:gd name="connsiteX7" fmla="*/ 2550254 w 3464654"/>
              <a:gd name="connsiteY7" fmla="*/ 780176 h 1140903"/>
              <a:gd name="connsiteX8" fmla="*/ 2743200 w 3464654"/>
              <a:gd name="connsiteY8" fmla="*/ 654341 h 1140903"/>
              <a:gd name="connsiteX9" fmla="*/ 2952925 w 3464654"/>
              <a:gd name="connsiteY9" fmla="*/ 864066 h 1140903"/>
              <a:gd name="connsiteX10" fmla="*/ 3196206 w 3464654"/>
              <a:gd name="connsiteY10" fmla="*/ 1140903 h 1140903"/>
              <a:gd name="connsiteX11" fmla="*/ 3464654 w 3464654"/>
              <a:gd name="connsiteY11" fmla="*/ 981512 h 1140903"/>
              <a:gd name="connsiteX12" fmla="*/ 3246540 w 3464654"/>
              <a:gd name="connsiteY12" fmla="*/ 604007 h 1140903"/>
              <a:gd name="connsiteX13" fmla="*/ 2759978 w 3464654"/>
              <a:gd name="connsiteY13" fmla="*/ 276836 h 1140903"/>
              <a:gd name="connsiteX14" fmla="*/ 2231472 w 3464654"/>
              <a:gd name="connsiteY14" fmla="*/ 67112 h 1140903"/>
              <a:gd name="connsiteX15" fmla="*/ 1761688 w 3464654"/>
              <a:gd name="connsiteY15" fmla="*/ 0 h 1140903"/>
              <a:gd name="connsiteX16" fmla="*/ 1392573 w 3464654"/>
              <a:gd name="connsiteY16" fmla="*/ 33556 h 1140903"/>
              <a:gd name="connsiteX17" fmla="*/ 906011 w 3464654"/>
              <a:gd name="connsiteY17" fmla="*/ 192947 h 1140903"/>
              <a:gd name="connsiteX18" fmla="*/ 545285 w 3464654"/>
              <a:gd name="connsiteY18" fmla="*/ 427838 h 1140903"/>
              <a:gd name="connsiteX19" fmla="*/ 192947 w 3464654"/>
              <a:gd name="connsiteY19" fmla="*/ 629174 h 1140903"/>
              <a:gd name="connsiteX20" fmla="*/ 0 w 3464654"/>
              <a:gd name="connsiteY20" fmla="*/ 1015068 h 1140903"/>
              <a:gd name="connsiteX21" fmla="*/ 285226 w 3464654"/>
              <a:gd name="connsiteY21" fmla="*/ 1124126 h 1140903"/>
              <a:gd name="connsiteX0" fmla="*/ 285226 w 3464654"/>
              <a:gd name="connsiteY0" fmla="*/ 1124126 h 1140903"/>
              <a:gd name="connsiteX1" fmla="*/ 511729 w 3464654"/>
              <a:gd name="connsiteY1" fmla="*/ 864066 h 1140903"/>
              <a:gd name="connsiteX2" fmla="*/ 771788 w 3464654"/>
              <a:gd name="connsiteY2" fmla="*/ 671119 h 1140903"/>
              <a:gd name="connsiteX3" fmla="*/ 822121 w 3464654"/>
              <a:gd name="connsiteY3" fmla="*/ 813732 h 1140903"/>
              <a:gd name="connsiteX4" fmla="*/ 1342239 w 3464654"/>
              <a:gd name="connsiteY4" fmla="*/ 595618 h 1140903"/>
              <a:gd name="connsiteX5" fmla="*/ 1778466 w 3464654"/>
              <a:gd name="connsiteY5" fmla="*/ 536895 h 1140903"/>
              <a:gd name="connsiteX6" fmla="*/ 2290195 w 3464654"/>
              <a:gd name="connsiteY6" fmla="*/ 637563 h 1140903"/>
              <a:gd name="connsiteX7" fmla="*/ 2550254 w 3464654"/>
              <a:gd name="connsiteY7" fmla="*/ 780176 h 1140903"/>
              <a:gd name="connsiteX8" fmla="*/ 2743200 w 3464654"/>
              <a:gd name="connsiteY8" fmla="*/ 654341 h 1140903"/>
              <a:gd name="connsiteX9" fmla="*/ 2952925 w 3464654"/>
              <a:gd name="connsiteY9" fmla="*/ 864066 h 1140903"/>
              <a:gd name="connsiteX10" fmla="*/ 3196206 w 3464654"/>
              <a:gd name="connsiteY10" fmla="*/ 1140903 h 1140903"/>
              <a:gd name="connsiteX11" fmla="*/ 3464654 w 3464654"/>
              <a:gd name="connsiteY11" fmla="*/ 981512 h 1140903"/>
              <a:gd name="connsiteX12" fmla="*/ 3246540 w 3464654"/>
              <a:gd name="connsiteY12" fmla="*/ 604007 h 1140903"/>
              <a:gd name="connsiteX13" fmla="*/ 2759978 w 3464654"/>
              <a:gd name="connsiteY13" fmla="*/ 276836 h 1140903"/>
              <a:gd name="connsiteX14" fmla="*/ 2231472 w 3464654"/>
              <a:gd name="connsiteY14" fmla="*/ 67112 h 1140903"/>
              <a:gd name="connsiteX15" fmla="*/ 1761688 w 3464654"/>
              <a:gd name="connsiteY15" fmla="*/ 0 h 1140903"/>
              <a:gd name="connsiteX16" fmla="*/ 1392573 w 3464654"/>
              <a:gd name="connsiteY16" fmla="*/ 33556 h 1140903"/>
              <a:gd name="connsiteX17" fmla="*/ 889233 w 3464654"/>
              <a:gd name="connsiteY17" fmla="*/ 142613 h 1140903"/>
              <a:gd name="connsiteX18" fmla="*/ 545285 w 3464654"/>
              <a:gd name="connsiteY18" fmla="*/ 427838 h 1140903"/>
              <a:gd name="connsiteX19" fmla="*/ 192947 w 3464654"/>
              <a:gd name="connsiteY19" fmla="*/ 629174 h 1140903"/>
              <a:gd name="connsiteX20" fmla="*/ 0 w 3464654"/>
              <a:gd name="connsiteY20" fmla="*/ 1015068 h 1140903"/>
              <a:gd name="connsiteX21" fmla="*/ 285226 w 3464654"/>
              <a:gd name="connsiteY21" fmla="*/ 1124126 h 1140903"/>
              <a:gd name="connsiteX0" fmla="*/ 285226 w 3464654"/>
              <a:gd name="connsiteY0" fmla="*/ 1124126 h 1140903"/>
              <a:gd name="connsiteX1" fmla="*/ 511729 w 3464654"/>
              <a:gd name="connsiteY1" fmla="*/ 864066 h 1140903"/>
              <a:gd name="connsiteX2" fmla="*/ 771788 w 3464654"/>
              <a:gd name="connsiteY2" fmla="*/ 671119 h 1140903"/>
              <a:gd name="connsiteX3" fmla="*/ 822121 w 3464654"/>
              <a:gd name="connsiteY3" fmla="*/ 813732 h 1140903"/>
              <a:gd name="connsiteX4" fmla="*/ 1342239 w 3464654"/>
              <a:gd name="connsiteY4" fmla="*/ 595618 h 1140903"/>
              <a:gd name="connsiteX5" fmla="*/ 1778466 w 3464654"/>
              <a:gd name="connsiteY5" fmla="*/ 536895 h 1140903"/>
              <a:gd name="connsiteX6" fmla="*/ 2290195 w 3464654"/>
              <a:gd name="connsiteY6" fmla="*/ 637563 h 1140903"/>
              <a:gd name="connsiteX7" fmla="*/ 2550254 w 3464654"/>
              <a:gd name="connsiteY7" fmla="*/ 780176 h 1140903"/>
              <a:gd name="connsiteX8" fmla="*/ 2743200 w 3464654"/>
              <a:gd name="connsiteY8" fmla="*/ 654341 h 1140903"/>
              <a:gd name="connsiteX9" fmla="*/ 2952925 w 3464654"/>
              <a:gd name="connsiteY9" fmla="*/ 864066 h 1140903"/>
              <a:gd name="connsiteX10" fmla="*/ 3196206 w 3464654"/>
              <a:gd name="connsiteY10" fmla="*/ 1140903 h 1140903"/>
              <a:gd name="connsiteX11" fmla="*/ 3464654 w 3464654"/>
              <a:gd name="connsiteY11" fmla="*/ 981512 h 1140903"/>
              <a:gd name="connsiteX12" fmla="*/ 3246540 w 3464654"/>
              <a:gd name="connsiteY12" fmla="*/ 604007 h 1140903"/>
              <a:gd name="connsiteX13" fmla="*/ 2759978 w 3464654"/>
              <a:gd name="connsiteY13" fmla="*/ 276836 h 1140903"/>
              <a:gd name="connsiteX14" fmla="*/ 2231472 w 3464654"/>
              <a:gd name="connsiteY14" fmla="*/ 67112 h 1140903"/>
              <a:gd name="connsiteX15" fmla="*/ 1761688 w 3464654"/>
              <a:gd name="connsiteY15" fmla="*/ 0 h 1140903"/>
              <a:gd name="connsiteX16" fmla="*/ 1392573 w 3464654"/>
              <a:gd name="connsiteY16" fmla="*/ 33556 h 1140903"/>
              <a:gd name="connsiteX17" fmla="*/ 889233 w 3464654"/>
              <a:gd name="connsiteY17" fmla="*/ 142613 h 1140903"/>
              <a:gd name="connsiteX18" fmla="*/ 536896 w 3464654"/>
              <a:gd name="connsiteY18" fmla="*/ 369115 h 1140903"/>
              <a:gd name="connsiteX19" fmla="*/ 192947 w 3464654"/>
              <a:gd name="connsiteY19" fmla="*/ 629174 h 1140903"/>
              <a:gd name="connsiteX20" fmla="*/ 0 w 3464654"/>
              <a:gd name="connsiteY20" fmla="*/ 1015068 h 1140903"/>
              <a:gd name="connsiteX21" fmla="*/ 285226 w 3464654"/>
              <a:gd name="connsiteY21" fmla="*/ 1124126 h 1140903"/>
              <a:gd name="connsiteX0" fmla="*/ 285226 w 3464654"/>
              <a:gd name="connsiteY0" fmla="*/ 1199627 h 1216404"/>
              <a:gd name="connsiteX1" fmla="*/ 511729 w 3464654"/>
              <a:gd name="connsiteY1" fmla="*/ 939567 h 1216404"/>
              <a:gd name="connsiteX2" fmla="*/ 771788 w 3464654"/>
              <a:gd name="connsiteY2" fmla="*/ 746620 h 1216404"/>
              <a:gd name="connsiteX3" fmla="*/ 822121 w 3464654"/>
              <a:gd name="connsiteY3" fmla="*/ 889233 h 1216404"/>
              <a:gd name="connsiteX4" fmla="*/ 1342239 w 3464654"/>
              <a:gd name="connsiteY4" fmla="*/ 671119 h 1216404"/>
              <a:gd name="connsiteX5" fmla="*/ 1778466 w 3464654"/>
              <a:gd name="connsiteY5" fmla="*/ 612396 h 1216404"/>
              <a:gd name="connsiteX6" fmla="*/ 2290195 w 3464654"/>
              <a:gd name="connsiteY6" fmla="*/ 713064 h 1216404"/>
              <a:gd name="connsiteX7" fmla="*/ 2550254 w 3464654"/>
              <a:gd name="connsiteY7" fmla="*/ 855677 h 1216404"/>
              <a:gd name="connsiteX8" fmla="*/ 2743200 w 3464654"/>
              <a:gd name="connsiteY8" fmla="*/ 729842 h 1216404"/>
              <a:gd name="connsiteX9" fmla="*/ 2952925 w 3464654"/>
              <a:gd name="connsiteY9" fmla="*/ 939567 h 1216404"/>
              <a:gd name="connsiteX10" fmla="*/ 3196206 w 3464654"/>
              <a:gd name="connsiteY10" fmla="*/ 1216404 h 1216404"/>
              <a:gd name="connsiteX11" fmla="*/ 3464654 w 3464654"/>
              <a:gd name="connsiteY11" fmla="*/ 1057013 h 1216404"/>
              <a:gd name="connsiteX12" fmla="*/ 3246540 w 3464654"/>
              <a:gd name="connsiteY12" fmla="*/ 679508 h 1216404"/>
              <a:gd name="connsiteX13" fmla="*/ 2759978 w 3464654"/>
              <a:gd name="connsiteY13" fmla="*/ 352337 h 1216404"/>
              <a:gd name="connsiteX14" fmla="*/ 2231472 w 3464654"/>
              <a:gd name="connsiteY14" fmla="*/ 142613 h 1216404"/>
              <a:gd name="connsiteX15" fmla="*/ 1761688 w 3464654"/>
              <a:gd name="connsiteY15" fmla="*/ 75501 h 1216404"/>
              <a:gd name="connsiteX16" fmla="*/ 1409351 w 3464654"/>
              <a:gd name="connsiteY16" fmla="*/ 0 h 1216404"/>
              <a:gd name="connsiteX17" fmla="*/ 889233 w 3464654"/>
              <a:gd name="connsiteY17" fmla="*/ 218114 h 1216404"/>
              <a:gd name="connsiteX18" fmla="*/ 536896 w 3464654"/>
              <a:gd name="connsiteY18" fmla="*/ 444616 h 1216404"/>
              <a:gd name="connsiteX19" fmla="*/ 192947 w 3464654"/>
              <a:gd name="connsiteY19" fmla="*/ 704675 h 1216404"/>
              <a:gd name="connsiteX20" fmla="*/ 0 w 3464654"/>
              <a:gd name="connsiteY20" fmla="*/ 1090569 h 1216404"/>
              <a:gd name="connsiteX21" fmla="*/ 285226 w 3464654"/>
              <a:gd name="connsiteY21" fmla="*/ 1199627 h 1216404"/>
              <a:gd name="connsiteX0" fmla="*/ 285226 w 3464654"/>
              <a:gd name="connsiteY0" fmla="*/ 1199627 h 1216404"/>
              <a:gd name="connsiteX1" fmla="*/ 511729 w 3464654"/>
              <a:gd name="connsiteY1" fmla="*/ 939567 h 1216404"/>
              <a:gd name="connsiteX2" fmla="*/ 771788 w 3464654"/>
              <a:gd name="connsiteY2" fmla="*/ 746620 h 1216404"/>
              <a:gd name="connsiteX3" fmla="*/ 822121 w 3464654"/>
              <a:gd name="connsiteY3" fmla="*/ 889233 h 1216404"/>
              <a:gd name="connsiteX4" fmla="*/ 1342239 w 3464654"/>
              <a:gd name="connsiteY4" fmla="*/ 671119 h 1216404"/>
              <a:gd name="connsiteX5" fmla="*/ 1778466 w 3464654"/>
              <a:gd name="connsiteY5" fmla="*/ 612396 h 1216404"/>
              <a:gd name="connsiteX6" fmla="*/ 2290195 w 3464654"/>
              <a:gd name="connsiteY6" fmla="*/ 713064 h 1216404"/>
              <a:gd name="connsiteX7" fmla="*/ 2550254 w 3464654"/>
              <a:gd name="connsiteY7" fmla="*/ 855677 h 1216404"/>
              <a:gd name="connsiteX8" fmla="*/ 2743200 w 3464654"/>
              <a:gd name="connsiteY8" fmla="*/ 729842 h 1216404"/>
              <a:gd name="connsiteX9" fmla="*/ 2952925 w 3464654"/>
              <a:gd name="connsiteY9" fmla="*/ 939567 h 1216404"/>
              <a:gd name="connsiteX10" fmla="*/ 3196206 w 3464654"/>
              <a:gd name="connsiteY10" fmla="*/ 1216404 h 1216404"/>
              <a:gd name="connsiteX11" fmla="*/ 3464654 w 3464654"/>
              <a:gd name="connsiteY11" fmla="*/ 1057013 h 1216404"/>
              <a:gd name="connsiteX12" fmla="*/ 3246540 w 3464654"/>
              <a:gd name="connsiteY12" fmla="*/ 679508 h 1216404"/>
              <a:gd name="connsiteX13" fmla="*/ 2759978 w 3464654"/>
              <a:gd name="connsiteY13" fmla="*/ 352337 h 1216404"/>
              <a:gd name="connsiteX14" fmla="*/ 2290195 w 3464654"/>
              <a:gd name="connsiteY14" fmla="*/ 75501 h 1216404"/>
              <a:gd name="connsiteX15" fmla="*/ 1761688 w 3464654"/>
              <a:gd name="connsiteY15" fmla="*/ 75501 h 1216404"/>
              <a:gd name="connsiteX16" fmla="*/ 1409351 w 3464654"/>
              <a:gd name="connsiteY16" fmla="*/ 0 h 1216404"/>
              <a:gd name="connsiteX17" fmla="*/ 889233 w 3464654"/>
              <a:gd name="connsiteY17" fmla="*/ 218114 h 1216404"/>
              <a:gd name="connsiteX18" fmla="*/ 536896 w 3464654"/>
              <a:gd name="connsiteY18" fmla="*/ 444616 h 1216404"/>
              <a:gd name="connsiteX19" fmla="*/ 192947 w 3464654"/>
              <a:gd name="connsiteY19" fmla="*/ 704675 h 1216404"/>
              <a:gd name="connsiteX20" fmla="*/ 0 w 3464654"/>
              <a:gd name="connsiteY20" fmla="*/ 1090569 h 1216404"/>
              <a:gd name="connsiteX21" fmla="*/ 285226 w 3464654"/>
              <a:gd name="connsiteY21" fmla="*/ 1199627 h 1216404"/>
              <a:gd name="connsiteX0" fmla="*/ 285226 w 3464654"/>
              <a:gd name="connsiteY0" fmla="*/ 1199627 h 1216404"/>
              <a:gd name="connsiteX1" fmla="*/ 511729 w 3464654"/>
              <a:gd name="connsiteY1" fmla="*/ 939567 h 1216404"/>
              <a:gd name="connsiteX2" fmla="*/ 771788 w 3464654"/>
              <a:gd name="connsiteY2" fmla="*/ 746620 h 1216404"/>
              <a:gd name="connsiteX3" fmla="*/ 822121 w 3464654"/>
              <a:gd name="connsiteY3" fmla="*/ 889233 h 1216404"/>
              <a:gd name="connsiteX4" fmla="*/ 1342239 w 3464654"/>
              <a:gd name="connsiteY4" fmla="*/ 671119 h 1216404"/>
              <a:gd name="connsiteX5" fmla="*/ 1778466 w 3464654"/>
              <a:gd name="connsiteY5" fmla="*/ 612396 h 1216404"/>
              <a:gd name="connsiteX6" fmla="*/ 2290195 w 3464654"/>
              <a:gd name="connsiteY6" fmla="*/ 713064 h 1216404"/>
              <a:gd name="connsiteX7" fmla="*/ 2550254 w 3464654"/>
              <a:gd name="connsiteY7" fmla="*/ 855677 h 1216404"/>
              <a:gd name="connsiteX8" fmla="*/ 2743200 w 3464654"/>
              <a:gd name="connsiteY8" fmla="*/ 729842 h 1216404"/>
              <a:gd name="connsiteX9" fmla="*/ 2952925 w 3464654"/>
              <a:gd name="connsiteY9" fmla="*/ 939567 h 1216404"/>
              <a:gd name="connsiteX10" fmla="*/ 3196206 w 3464654"/>
              <a:gd name="connsiteY10" fmla="*/ 1216404 h 1216404"/>
              <a:gd name="connsiteX11" fmla="*/ 3464654 w 3464654"/>
              <a:gd name="connsiteY11" fmla="*/ 1057013 h 1216404"/>
              <a:gd name="connsiteX12" fmla="*/ 3246540 w 3464654"/>
              <a:gd name="connsiteY12" fmla="*/ 679508 h 1216404"/>
              <a:gd name="connsiteX13" fmla="*/ 2776756 w 3464654"/>
              <a:gd name="connsiteY13" fmla="*/ 285225 h 1216404"/>
              <a:gd name="connsiteX14" fmla="*/ 2290195 w 3464654"/>
              <a:gd name="connsiteY14" fmla="*/ 75501 h 1216404"/>
              <a:gd name="connsiteX15" fmla="*/ 1761688 w 3464654"/>
              <a:gd name="connsiteY15" fmla="*/ 75501 h 1216404"/>
              <a:gd name="connsiteX16" fmla="*/ 1409351 w 3464654"/>
              <a:gd name="connsiteY16" fmla="*/ 0 h 1216404"/>
              <a:gd name="connsiteX17" fmla="*/ 889233 w 3464654"/>
              <a:gd name="connsiteY17" fmla="*/ 218114 h 1216404"/>
              <a:gd name="connsiteX18" fmla="*/ 536896 w 3464654"/>
              <a:gd name="connsiteY18" fmla="*/ 444616 h 1216404"/>
              <a:gd name="connsiteX19" fmla="*/ 192947 w 3464654"/>
              <a:gd name="connsiteY19" fmla="*/ 704675 h 1216404"/>
              <a:gd name="connsiteX20" fmla="*/ 0 w 3464654"/>
              <a:gd name="connsiteY20" fmla="*/ 1090569 h 1216404"/>
              <a:gd name="connsiteX21" fmla="*/ 285226 w 3464654"/>
              <a:gd name="connsiteY21" fmla="*/ 1199627 h 1216404"/>
              <a:gd name="connsiteX0" fmla="*/ 285226 w 3464654"/>
              <a:gd name="connsiteY0" fmla="*/ 1199627 h 1216404"/>
              <a:gd name="connsiteX1" fmla="*/ 511729 w 3464654"/>
              <a:gd name="connsiteY1" fmla="*/ 939567 h 1216404"/>
              <a:gd name="connsiteX2" fmla="*/ 771788 w 3464654"/>
              <a:gd name="connsiteY2" fmla="*/ 746620 h 1216404"/>
              <a:gd name="connsiteX3" fmla="*/ 822121 w 3464654"/>
              <a:gd name="connsiteY3" fmla="*/ 889233 h 1216404"/>
              <a:gd name="connsiteX4" fmla="*/ 1342239 w 3464654"/>
              <a:gd name="connsiteY4" fmla="*/ 671119 h 1216404"/>
              <a:gd name="connsiteX5" fmla="*/ 1778466 w 3464654"/>
              <a:gd name="connsiteY5" fmla="*/ 612396 h 1216404"/>
              <a:gd name="connsiteX6" fmla="*/ 2290195 w 3464654"/>
              <a:gd name="connsiteY6" fmla="*/ 713064 h 1216404"/>
              <a:gd name="connsiteX7" fmla="*/ 2550254 w 3464654"/>
              <a:gd name="connsiteY7" fmla="*/ 855677 h 1216404"/>
              <a:gd name="connsiteX8" fmla="*/ 2743200 w 3464654"/>
              <a:gd name="connsiteY8" fmla="*/ 729842 h 1216404"/>
              <a:gd name="connsiteX9" fmla="*/ 2952925 w 3464654"/>
              <a:gd name="connsiteY9" fmla="*/ 939567 h 1216404"/>
              <a:gd name="connsiteX10" fmla="*/ 3196206 w 3464654"/>
              <a:gd name="connsiteY10" fmla="*/ 1216404 h 1216404"/>
              <a:gd name="connsiteX11" fmla="*/ 3464654 w 3464654"/>
              <a:gd name="connsiteY11" fmla="*/ 1057013 h 1216404"/>
              <a:gd name="connsiteX12" fmla="*/ 3296874 w 3464654"/>
              <a:gd name="connsiteY12" fmla="*/ 637563 h 1216404"/>
              <a:gd name="connsiteX13" fmla="*/ 2776756 w 3464654"/>
              <a:gd name="connsiteY13" fmla="*/ 285225 h 1216404"/>
              <a:gd name="connsiteX14" fmla="*/ 2290195 w 3464654"/>
              <a:gd name="connsiteY14" fmla="*/ 75501 h 1216404"/>
              <a:gd name="connsiteX15" fmla="*/ 1761688 w 3464654"/>
              <a:gd name="connsiteY15" fmla="*/ 75501 h 1216404"/>
              <a:gd name="connsiteX16" fmla="*/ 1409351 w 3464654"/>
              <a:gd name="connsiteY16" fmla="*/ 0 h 1216404"/>
              <a:gd name="connsiteX17" fmla="*/ 889233 w 3464654"/>
              <a:gd name="connsiteY17" fmla="*/ 218114 h 1216404"/>
              <a:gd name="connsiteX18" fmla="*/ 536896 w 3464654"/>
              <a:gd name="connsiteY18" fmla="*/ 444616 h 1216404"/>
              <a:gd name="connsiteX19" fmla="*/ 192947 w 3464654"/>
              <a:gd name="connsiteY19" fmla="*/ 704675 h 1216404"/>
              <a:gd name="connsiteX20" fmla="*/ 0 w 3464654"/>
              <a:gd name="connsiteY20" fmla="*/ 1090569 h 1216404"/>
              <a:gd name="connsiteX21" fmla="*/ 285226 w 3464654"/>
              <a:gd name="connsiteY21" fmla="*/ 1199627 h 1216404"/>
              <a:gd name="connsiteX0" fmla="*/ 285226 w 3464654"/>
              <a:gd name="connsiteY0" fmla="*/ 1199627 h 1216404"/>
              <a:gd name="connsiteX1" fmla="*/ 511729 w 3464654"/>
              <a:gd name="connsiteY1" fmla="*/ 939567 h 1216404"/>
              <a:gd name="connsiteX2" fmla="*/ 771788 w 3464654"/>
              <a:gd name="connsiteY2" fmla="*/ 746620 h 1216404"/>
              <a:gd name="connsiteX3" fmla="*/ 822121 w 3464654"/>
              <a:gd name="connsiteY3" fmla="*/ 889233 h 1216404"/>
              <a:gd name="connsiteX4" fmla="*/ 1342239 w 3464654"/>
              <a:gd name="connsiteY4" fmla="*/ 671119 h 1216404"/>
              <a:gd name="connsiteX5" fmla="*/ 1778466 w 3464654"/>
              <a:gd name="connsiteY5" fmla="*/ 612396 h 1216404"/>
              <a:gd name="connsiteX6" fmla="*/ 2290195 w 3464654"/>
              <a:gd name="connsiteY6" fmla="*/ 713064 h 1216404"/>
              <a:gd name="connsiteX7" fmla="*/ 2550254 w 3464654"/>
              <a:gd name="connsiteY7" fmla="*/ 855677 h 1216404"/>
              <a:gd name="connsiteX8" fmla="*/ 2743200 w 3464654"/>
              <a:gd name="connsiteY8" fmla="*/ 729842 h 1216404"/>
              <a:gd name="connsiteX9" fmla="*/ 2952925 w 3464654"/>
              <a:gd name="connsiteY9" fmla="*/ 939567 h 1216404"/>
              <a:gd name="connsiteX10" fmla="*/ 3196206 w 3464654"/>
              <a:gd name="connsiteY10" fmla="*/ 1216404 h 1216404"/>
              <a:gd name="connsiteX11" fmla="*/ 3464654 w 3464654"/>
              <a:gd name="connsiteY11" fmla="*/ 1057013 h 1216404"/>
              <a:gd name="connsiteX12" fmla="*/ 3296874 w 3464654"/>
              <a:gd name="connsiteY12" fmla="*/ 637563 h 1216404"/>
              <a:gd name="connsiteX13" fmla="*/ 2810312 w 3464654"/>
              <a:gd name="connsiteY13" fmla="*/ 276836 h 1216404"/>
              <a:gd name="connsiteX14" fmla="*/ 2290195 w 3464654"/>
              <a:gd name="connsiteY14" fmla="*/ 75501 h 1216404"/>
              <a:gd name="connsiteX15" fmla="*/ 1761688 w 3464654"/>
              <a:gd name="connsiteY15" fmla="*/ 75501 h 1216404"/>
              <a:gd name="connsiteX16" fmla="*/ 1409351 w 3464654"/>
              <a:gd name="connsiteY16" fmla="*/ 0 h 1216404"/>
              <a:gd name="connsiteX17" fmla="*/ 889233 w 3464654"/>
              <a:gd name="connsiteY17" fmla="*/ 218114 h 1216404"/>
              <a:gd name="connsiteX18" fmla="*/ 536896 w 3464654"/>
              <a:gd name="connsiteY18" fmla="*/ 444616 h 1216404"/>
              <a:gd name="connsiteX19" fmla="*/ 192947 w 3464654"/>
              <a:gd name="connsiteY19" fmla="*/ 704675 h 1216404"/>
              <a:gd name="connsiteX20" fmla="*/ 0 w 3464654"/>
              <a:gd name="connsiteY20" fmla="*/ 1090569 h 1216404"/>
              <a:gd name="connsiteX21" fmla="*/ 285226 w 3464654"/>
              <a:gd name="connsiteY21" fmla="*/ 1199627 h 1216404"/>
              <a:gd name="connsiteX0" fmla="*/ 285226 w 3464654"/>
              <a:gd name="connsiteY0" fmla="*/ 1199627 h 1216404"/>
              <a:gd name="connsiteX1" fmla="*/ 511729 w 3464654"/>
              <a:gd name="connsiteY1" fmla="*/ 939567 h 1216404"/>
              <a:gd name="connsiteX2" fmla="*/ 771788 w 3464654"/>
              <a:gd name="connsiteY2" fmla="*/ 746620 h 1216404"/>
              <a:gd name="connsiteX3" fmla="*/ 822121 w 3464654"/>
              <a:gd name="connsiteY3" fmla="*/ 889233 h 1216404"/>
              <a:gd name="connsiteX4" fmla="*/ 1342239 w 3464654"/>
              <a:gd name="connsiteY4" fmla="*/ 671119 h 1216404"/>
              <a:gd name="connsiteX5" fmla="*/ 1778466 w 3464654"/>
              <a:gd name="connsiteY5" fmla="*/ 612396 h 1216404"/>
              <a:gd name="connsiteX6" fmla="*/ 2290195 w 3464654"/>
              <a:gd name="connsiteY6" fmla="*/ 713064 h 1216404"/>
              <a:gd name="connsiteX7" fmla="*/ 2550254 w 3464654"/>
              <a:gd name="connsiteY7" fmla="*/ 855677 h 1216404"/>
              <a:gd name="connsiteX8" fmla="*/ 2743200 w 3464654"/>
              <a:gd name="connsiteY8" fmla="*/ 729842 h 1216404"/>
              <a:gd name="connsiteX9" fmla="*/ 2952925 w 3464654"/>
              <a:gd name="connsiteY9" fmla="*/ 939567 h 1216404"/>
              <a:gd name="connsiteX10" fmla="*/ 3196206 w 3464654"/>
              <a:gd name="connsiteY10" fmla="*/ 1216404 h 1216404"/>
              <a:gd name="connsiteX11" fmla="*/ 3464654 w 3464654"/>
              <a:gd name="connsiteY11" fmla="*/ 1057013 h 1216404"/>
              <a:gd name="connsiteX12" fmla="*/ 3296874 w 3464654"/>
              <a:gd name="connsiteY12" fmla="*/ 637563 h 1216404"/>
              <a:gd name="connsiteX13" fmla="*/ 2810312 w 3464654"/>
              <a:gd name="connsiteY13" fmla="*/ 276836 h 1216404"/>
              <a:gd name="connsiteX14" fmla="*/ 2290195 w 3464654"/>
              <a:gd name="connsiteY14" fmla="*/ 75501 h 1216404"/>
              <a:gd name="connsiteX15" fmla="*/ 1761688 w 3464654"/>
              <a:gd name="connsiteY15" fmla="*/ 75501 h 1216404"/>
              <a:gd name="connsiteX16" fmla="*/ 1409351 w 3464654"/>
              <a:gd name="connsiteY16" fmla="*/ 0 h 1216404"/>
              <a:gd name="connsiteX17" fmla="*/ 889233 w 3464654"/>
              <a:gd name="connsiteY17" fmla="*/ 218114 h 1216404"/>
              <a:gd name="connsiteX18" fmla="*/ 192947 w 3464654"/>
              <a:gd name="connsiteY18" fmla="*/ 704675 h 1216404"/>
              <a:gd name="connsiteX19" fmla="*/ 0 w 3464654"/>
              <a:gd name="connsiteY19" fmla="*/ 1090569 h 1216404"/>
              <a:gd name="connsiteX20" fmla="*/ 285226 w 3464654"/>
              <a:gd name="connsiteY20" fmla="*/ 1199627 h 1216404"/>
              <a:gd name="connsiteX0" fmla="*/ 285226 w 3464654"/>
              <a:gd name="connsiteY0" fmla="*/ 1199627 h 1216404"/>
              <a:gd name="connsiteX1" fmla="*/ 511729 w 3464654"/>
              <a:gd name="connsiteY1" fmla="*/ 939567 h 1216404"/>
              <a:gd name="connsiteX2" fmla="*/ 771788 w 3464654"/>
              <a:gd name="connsiteY2" fmla="*/ 746620 h 1216404"/>
              <a:gd name="connsiteX3" fmla="*/ 822121 w 3464654"/>
              <a:gd name="connsiteY3" fmla="*/ 889233 h 1216404"/>
              <a:gd name="connsiteX4" fmla="*/ 1342239 w 3464654"/>
              <a:gd name="connsiteY4" fmla="*/ 671119 h 1216404"/>
              <a:gd name="connsiteX5" fmla="*/ 1778466 w 3464654"/>
              <a:gd name="connsiteY5" fmla="*/ 612396 h 1216404"/>
              <a:gd name="connsiteX6" fmla="*/ 2290195 w 3464654"/>
              <a:gd name="connsiteY6" fmla="*/ 713064 h 1216404"/>
              <a:gd name="connsiteX7" fmla="*/ 2550254 w 3464654"/>
              <a:gd name="connsiteY7" fmla="*/ 855677 h 1216404"/>
              <a:gd name="connsiteX8" fmla="*/ 2743200 w 3464654"/>
              <a:gd name="connsiteY8" fmla="*/ 729842 h 1216404"/>
              <a:gd name="connsiteX9" fmla="*/ 2952925 w 3464654"/>
              <a:gd name="connsiteY9" fmla="*/ 939567 h 1216404"/>
              <a:gd name="connsiteX10" fmla="*/ 3196206 w 3464654"/>
              <a:gd name="connsiteY10" fmla="*/ 1216404 h 1216404"/>
              <a:gd name="connsiteX11" fmla="*/ 3464654 w 3464654"/>
              <a:gd name="connsiteY11" fmla="*/ 1057013 h 1216404"/>
              <a:gd name="connsiteX12" fmla="*/ 3296874 w 3464654"/>
              <a:gd name="connsiteY12" fmla="*/ 637563 h 1216404"/>
              <a:gd name="connsiteX13" fmla="*/ 2810312 w 3464654"/>
              <a:gd name="connsiteY13" fmla="*/ 276836 h 1216404"/>
              <a:gd name="connsiteX14" fmla="*/ 2290195 w 3464654"/>
              <a:gd name="connsiteY14" fmla="*/ 75501 h 1216404"/>
              <a:gd name="connsiteX15" fmla="*/ 1761688 w 3464654"/>
              <a:gd name="connsiteY15" fmla="*/ 75501 h 1216404"/>
              <a:gd name="connsiteX16" fmla="*/ 1409351 w 3464654"/>
              <a:gd name="connsiteY16" fmla="*/ 0 h 1216404"/>
              <a:gd name="connsiteX17" fmla="*/ 687898 w 3464654"/>
              <a:gd name="connsiteY17" fmla="*/ 285226 h 1216404"/>
              <a:gd name="connsiteX18" fmla="*/ 192947 w 3464654"/>
              <a:gd name="connsiteY18" fmla="*/ 704675 h 1216404"/>
              <a:gd name="connsiteX19" fmla="*/ 0 w 3464654"/>
              <a:gd name="connsiteY19" fmla="*/ 1090569 h 1216404"/>
              <a:gd name="connsiteX20" fmla="*/ 285226 w 3464654"/>
              <a:gd name="connsiteY20" fmla="*/ 1199627 h 1216404"/>
              <a:gd name="connsiteX0" fmla="*/ 285226 w 3464654"/>
              <a:gd name="connsiteY0" fmla="*/ 1199627 h 1216404"/>
              <a:gd name="connsiteX1" fmla="*/ 511729 w 3464654"/>
              <a:gd name="connsiteY1" fmla="*/ 939567 h 1216404"/>
              <a:gd name="connsiteX2" fmla="*/ 771788 w 3464654"/>
              <a:gd name="connsiteY2" fmla="*/ 746620 h 1216404"/>
              <a:gd name="connsiteX3" fmla="*/ 822121 w 3464654"/>
              <a:gd name="connsiteY3" fmla="*/ 889233 h 1216404"/>
              <a:gd name="connsiteX4" fmla="*/ 1342239 w 3464654"/>
              <a:gd name="connsiteY4" fmla="*/ 671119 h 1216404"/>
              <a:gd name="connsiteX5" fmla="*/ 1778466 w 3464654"/>
              <a:gd name="connsiteY5" fmla="*/ 612396 h 1216404"/>
              <a:gd name="connsiteX6" fmla="*/ 2290195 w 3464654"/>
              <a:gd name="connsiteY6" fmla="*/ 713064 h 1216404"/>
              <a:gd name="connsiteX7" fmla="*/ 2550254 w 3464654"/>
              <a:gd name="connsiteY7" fmla="*/ 855677 h 1216404"/>
              <a:gd name="connsiteX8" fmla="*/ 2743200 w 3464654"/>
              <a:gd name="connsiteY8" fmla="*/ 729842 h 1216404"/>
              <a:gd name="connsiteX9" fmla="*/ 2952925 w 3464654"/>
              <a:gd name="connsiteY9" fmla="*/ 939567 h 1216404"/>
              <a:gd name="connsiteX10" fmla="*/ 3196206 w 3464654"/>
              <a:gd name="connsiteY10" fmla="*/ 1216404 h 1216404"/>
              <a:gd name="connsiteX11" fmla="*/ 3464654 w 3464654"/>
              <a:gd name="connsiteY11" fmla="*/ 1057013 h 1216404"/>
              <a:gd name="connsiteX12" fmla="*/ 3296874 w 3464654"/>
              <a:gd name="connsiteY12" fmla="*/ 637563 h 1216404"/>
              <a:gd name="connsiteX13" fmla="*/ 2810312 w 3464654"/>
              <a:gd name="connsiteY13" fmla="*/ 276836 h 1216404"/>
              <a:gd name="connsiteX14" fmla="*/ 2290195 w 3464654"/>
              <a:gd name="connsiteY14" fmla="*/ 75501 h 1216404"/>
              <a:gd name="connsiteX15" fmla="*/ 1761688 w 3464654"/>
              <a:gd name="connsiteY15" fmla="*/ 75501 h 1216404"/>
              <a:gd name="connsiteX16" fmla="*/ 1409351 w 3464654"/>
              <a:gd name="connsiteY16" fmla="*/ 0 h 1216404"/>
              <a:gd name="connsiteX17" fmla="*/ 687898 w 3464654"/>
              <a:gd name="connsiteY17" fmla="*/ 285226 h 1216404"/>
              <a:gd name="connsiteX18" fmla="*/ 192947 w 3464654"/>
              <a:gd name="connsiteY18" fmla="*/ 704675 h 1216404"/>
              <a:gd name="connsiteX19" fmla="*/ 0 w 3464654"/>
              <a:gd name="connsiteY19" fmla="*/ 1090569 h 1216404"/>
              <a:gd name="connsiteX20" fmla="*/ 285226 w 3464654"/>
              <a:gd name="connsiteY20" fmla="*/ 1199627 h 121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64654" h="1216404">
                <a:moveTo>
                  <a:pt x="285226" y="1199627"/>
                </a:moveTo>
                <a:cubicBezTo>
                  <a:pt x="369116" y="1118533"/>
                  <a:pt x="427839" y="1020661"/>
                  <a:pt x="511729" y="939567"/>
                </a:cubicBezTo>
                <a:lnTo>
                  <a:pt x="771788" y="746620"/>
                </a:lnTo>
                <a:lnTo>
                  <a:pt x="822121" y="889233"/>
                </a:lnTo>
                <a:lnTo>
                  <a:pt x="1342239" y="671119"/>
                </a:lnTo>
                <a:lnTo>
                  <a:pt x="1778466" y="612396"/>
                </a:lnTo>
                <a:lnTo>
                  <a:pt x="2290195" y="713064"/>
                </a:lnTo>
                <a:lnTo>
                  <a:pt x="2550254" y="855677"/>
                </a:lnTo>
                <a:lnTo>
                  <a:pt x="2743200" y="729842"/>
                </a:lnTo>
                <a:cubicBezTo>
                  <a:pt x="2810312" y="805343"/>
                  <a:pt x="2885813" y="864066"/>
                  <a:pt x="2952925" y="939567"/>
                </a:cubicBezTo>
                <a:lnTo>
                  <a:pt x="3196206" y="1216404"/>
                </a:lnTo>
                <a:lnTo>
                  <a:pt x="3464654" y="1057013"/>
                </a:lnTo>
                <a:lnTo>
                  <a:pt x="3296874" y="637563"/>
                </a:lnTo>
                <a:lnTo>
                  <a:pt x="2810312" y="276836"/>
                </a:lnTo>
                <a:lnTo>
                  <a:pt x="2290195" y="75501"/>
                </a:lnTo>
                <a:lnTo>
                  <a:pt x="1761688" y="75501"/>
                </a:lnTo>
                <a:lnTo>
                  <a:pt x="1409351" y="0"/>
                </a:lnTo>
                <a:lnTo>
                  <a:pt x="687898" y="285226"/>
                </a:lnTo>
                <a:lnTo>
                  <a:pt x="192947" y="704675"/>
                </a:lnTo>
                <a:lnTo>
                  <a:pt x="0" y="1090569"/>
                </a:lnTo>
                <a:lnTo>
                  <a:pt x="285226" y="119962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D5FB7E4-5FA7-51CB-04A2-6539EFF6E694}"/>
              </a:ext>
            </a:extLst>
          </p:cNvPr>
          <p:cNvSpPr/>
          <p:nvPr/>
        </p:nvSpPr>
        <p:spPr>
          <a:xfrm>
            <a:off x="10651161" y="3640823"/>
            <a:ext cx="378693" cy="4954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3CDEE4-507D-E3E3-AEF8-C86724D9267E}"/>
              </a:ext>
            </a:extLst>
          </p:cNvPr>
          <p:cNvSpPr/>
          <p:nvPr/>
        </p:nvSpPr>
        <p:spPr>
          <a:xfrm rot="21071338">
            <a:off x="10838554" y="3380039"/>
            <a:ext cx="124393" cy="1983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566E34-7BEB-E1FB-F4CF-854E073CA493}"/>
              </a:ext>
            </a:extLst>
          </p:cNvPr>
          <p:cNvSpPr/>
          <p:nvPr/>
        </p:nvSpPr>
        <p:spPr>
          <a:xfrm rot="15403609">
            <a:off x="10588964" y="3408472"/>
            <a:ext cx="124393" cy="2104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D1609-3092-BC5A-08C4-AD892DFB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Tape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20A6FA-341C-BC29-BD92-24E240E25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2"/>
            <a:ext cx="5843285" cy="279891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Reflective tape was applied to the thermal tiles to achieve various desired properties for the flight</a:t>
            </a:r>
          </a:p>
          <a:p>
            <a:r>
              <a:rPr lang="en-US" dirty="0"/>
              <a:t>Most of the tape burned off during reentry</a:t>
            </a:r>
          </a:p>
          <a:p>
            <a:r>
              <a:rPr lang="en-US" dirty="0"/>
              <a:t>Some tape remained, especially on Panel F, where the main windows are located</a:t>
            </a:r>
          </a:p>
          <a:p>
            <a:pPr lvl="1"/>
            <a:r>
              <a:rPr lang="en-US" dirty="0"/>
              <a:t>Scattered small squares of tape remained across the whole capsule (shown on Panel E)</a:t>
            </a:r>
          </a:p>
          <a:p>
            <a:r>
              <a:rPr lang="en-US" dirty="0"/>
              <a:t>A Bumper analysis was performed to calculate the number of tape damages expected to be caused by MMOD</a:t>
            </a:r>
          </a:p>
          <a:p>
            <a:pPr lvl="1"/>
            <a:r>
              <a:rPr lang="en-US" dirty="0"/>
              <a:t>Analysis included adjustment for how much tape remained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6F5165-BA11-0672-8AF0-D9AD74E43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42129F-EFB0-4DC6-9290-3CAB2A6483E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A2CE5D-CB3D-F531-AAFB-F02FD6283BBD}"/>
              </a:ext>
            </a:extLst>
          </p:cNvPr>
          <p:cNvSpPr/>
          <p:nvPr/>
        </p:nvSpPr>
        <p:spPr>
          <a:xfrm>
            <a:off x="7122256" y="2038525"/>
            <a:ext cx="4043492" cy="4035103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F12E74-70FB-BEF9-539D-5C29F2042364}"/>
              </a:ext>
            </a:extLst>
          </p:cNvPr>
          <p:cNvSpPr/>
          <p:nvPr/>
        </p:nvSpPr>
        <p:spPr>
          <a:xfrm>
            <a:off x="7692706" y="2592198"/>
            <a:ext cx="2869035" cy="290259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9C2C5C-C35F-23E7-2986-80765BFCA9F6}"/>
              </a:ext>
            </a:extLst>
          </p:cNvPr>
          <p:cNvCxnSpPr>
            <a:cxnSpLocks/>
            <a:stCxn id="7" idx="0"/>
            <a:endCxn id="6" idx="0"/>
          </p:cNvCxnSpPr>
          <p:nvPr/>
        </p:nvCxnSpPr>
        <p:spPr>
          <a:xfrm flipH="1" flipV="1">
            <a:off x="9118834" y="1560352"/>
            <a:ext cx="25168" cy="47817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603CAB-B595-6C1B-5B14-15ED9508D35B}"/>
              </a:ext>
            </a:extLst>
          </p:cNvPr>
          <p:cNvCxnSpPr>
            <a:cxnSpLocks/>
          </p:cNvCxnSpPr>
          <p:nvPr/>
        </p:nvCxnSpPr>
        <p:spPr>
          <a:xfrm>
            <a:off x="6996420" y="2801923"/>
            <a:ext cx="873853" cy="53829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84F0BB-A9BB-2F46-39B3-DFEBB134C9D4}"/>
              </a:ext>
            </a:extLst>
          </p:cNvPr>
          <p:cNvCxnSpPr>
            <a:cxnSpLocks/>
          </p:cNvCxnSpPr>
          <p:nvPr/>
        </p:nvCxnSpPr>
        <p:spPr>
          <a:xfrm>
            <a:off x="10427517" y="4766345"/>
            <a:ext cx="873853" cy="53829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FC444E-1C98-CD85-B84A-66EEBDDCDC8C}"/>
              </a:ext>
            </a:extLst>
          </p:cNvPr>
          <p:cNvCxnSpPr>
            <a:cxnSpLocks/>
          </p:cNvCxnSpPr>
          <p:nvPr/>
        </p:nvCxnSpPr>
        <p:spPr>
          <a:xfrm flipV="1">
            <a:off x="6954650" y="4766345"/>
            <a:ext cx="915623" cy="53829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74AAD7-FD1A-85D9-9E24-429ED6CC2972}"/>
              </a:ext>
            </a:extLst>
          </p:cNvPr>
          <p:cNvCxnSpPr>
            <a:cxnSpLocks/>
          </p:cNvCxnSpPr>
          <p:nvPr/>
        </p:nvCxnSpPr>
        <p:spPr>
          <a:xfrm flipV="1">
            <a:off x="10360492" y="2785144"/>
            <a:ext cx="915623" cy="53829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05F065E-2C13-B70B-406B-1A2550A5D4EE}"/>
              </a:ext>
            </a:extLst>
          </p:cNvPr>
          <p:cNvSpPr txBox="1"/>
          <p:nvPr/>
        </p:nvSpPr>
        <p:spPr>
          <a:xfrm>
            <a:off x="8041257" y="182869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7ED12-15A7-E607-A4F9-E49397608613}"/>
              </a:ext>
            </a:extLst>
          </p:cNvPr>
          <p:cNvSpPr txBox="1"/>
          <p:nvPr/>
        </p:nvSpPr>
        <p:spPr>
          <a:xfrm>
            <a:off x="6673334" y="3858827"/>
            <a:ext cx="33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C03BAC-29B0-20D5-6857-9B5285557255}"/>
              </a:ext>
            </a:extLst>
          </p:cNvPr>
          <p:cNvSpPr txBox="1"/>
          <p:nvPr/>
        </p:nvSpPr>
        <p:spPr>
          <a:xfrm>
            <a:off x="11255168" y="355575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C01B9E-9C7A-9CC8-3E38-141DECCB313A}"/>
              </a:ext>
            </a:extLst>
          </p:cNvPr>
          <p:cNvSpPr txBox="1"/>
          <p:nvPr/>
        </p:nvSpPr>
        <p:spPr>
          <a:xfrm>
            <a:off x="10191215" y="188804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618A59-6489-D7E3-CDDE-FE0C8237A29F}"/>
              </a:ext>
            </a:extLst>
          </p:cNvPr>
          <p:cNvSpPr txBox="1"/>
          <p:nvPr/>
        </p:nvSpPr>
        <p:spPr>
          <a:xfrm>
            <a:off x="9015828" y="213753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9B0758-651F-D86A-80CE-9AD6E1070EDF}"/>
              </a:ext>
            </a:extLst>
          </p:cNvPr>
          <p:cNvSpPr txBox="1"/>
          <p:nvPr/>
        </p:nvSpPr>
        <p:spPr>
          <a:xfrm>
            <a:off x="8968312" y="5637578"/>
            <a:ext cx="35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1C5319-305B-995C-3B7B-1DDB8E47B1BF}"/>
              </a:ext>
            </a:extLst>
          </p:cNvPr>
          <p:cNvSpPr txBox="1"/>
          <p:nvPr/>
        </p:nvSpPr>
        <p:spPr>
          <a:xfrm>
            <a:off x="10712775" y="3731107"/>
            <a:ext cx="24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0B51A6-172E-DACC-9322-28A684BCAE44}"/>
              </a:ext>
            </a:extLst>
          </p:cNvPr>
          <p:cNvSpPr txBox="1"/>
          <p:nvPr/>
        </p:nvSpPr>
        <p:spPr>
          <a:xfrm>
            <a:off x="8951533" y="6172636"/>
            <a:ext cx="35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58A1FB-7B11-3783-72A4-510E87AC426E}"/>
              </a:ext>
            </a:extLst>
          </p:cNvPr>
          <p:cNvSpPr/>
          <p:nvPr/>
        </p:nvSpPr>
        <p:spPr>
          <a:xfrm rot="6652037">
            <a:off x="7465247" y="3300981"/>
            <a:ext cx="124393" cy="2104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C59620-B2F4-1DDF-33B2-0E1B5E69E226}"/>
              </a:ext>
            </a:extLst>
          </p:cNvPr>
          <p:cNvSpPr txBox="1"/>
          <p:nvPr/>
        </p:nvSpPr>
        <p:spPr>
          <a:xfrm>
            <a:off x="7236407" y="315264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BD1950-E3A9-73E7-05AC-54C5A2B0B763}"/>
              </a:ext>
            </a:extLst>
          </p:cNvPr>
          <p:cNvSpPr/>
          <p:nvPr/>
        </p:nvSpPr>
        <p:spPr>
          <a:xfrm rot="6069170">
            <a:off x="7492849" y="3714196"/>
            <a:ext cx="124393" cy="2104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A0067-A7CF-E40C-7E0B-2FF33DE22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4" y="4519250"/>
            <a:ext cx="2477735" cy="2108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BE95F-136D-8486-B13E-D43951877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710" y="4519249"/>
            <a:ext cx="3982339" cy="21087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35B147-03F5-E318-DC29-785BA1B59C6C}"/>
              </a:ext>
            </a:extLst>
          </p:cNvPr>
          <p:cNvSpPr txBox="1"/>
          <p:nvPr/>
        </p:nvSpPr>
        <p:spPr>
          <a:xfrm>
            <a:off x="828803" y="413631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Panel 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9023EE-28E7-8089-F18D-D8F77DE34382}"/>
              </a:ext>
            </a:extLst>
          </p:cNvPr>
          <p:cNvSpPr txBox="1"/>
          <p:nvPr/>
        </p:nvSpPr>
        <p:spPr>
          <a:xfrm>
            <a:off x="4230895" y="417051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Panel E</a:t>
            </a:r>
          </a:p>
        </p:txBody>
      </p:sp>
    </p:spTree>
    <p:extLst>
      <p:ext uri="{BB962C8B-B14F-4D97-AF65-F5344CB8AC3E}">
        <p14:creationId xmlns:p14="http://schemas.microsoft.com/office/powerpoint/2010/main" val="709377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15282F-80F0-F2DC-2C17-4734BDA0C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130082"/>
              </p:ext>
            </p:extLst>
          </p:nvPr>
        </p:nvGraphicFramePr>
        <p:xfrm>
          <a:off x="1539043" y="4243771"/>
          <a:ext cx="4058314" cy="2409825"/>
        </p:xfrm>
        <a:graphic>
          <a:graphicData uri="http://schemas.openxmlformats.org/drawingml/2006/table">
            <a:tbl>
              <a:tblPr/>
              <a:tblGrid>
                <a:gridCol w="688525">
                  <a:extLst>
                    <a:ext uri="{9D8B030D-6E8A-4147-A177-3AD203B41FA5}">
                      <a16:colId xmlns:a16="http://schemas.microsoft.com/office/drawing/2014/main" val="243235638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838712448"/>
                    </a:ext>
                  </a:extLst>
                </a:gridCol>
                <a:gridCol w="1083789">
                  <a:extLst>
                    <a:ext uri="{9D8B030D-6E8A-4147-A177-3AD203B41FA5}">
                      <a16:colId xmlns:a16="http://schemas.microsoft.com/office/drawing/2014/main" val="32489655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97693940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Full Panel Number of Tape Holes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Remaining Tape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Adjusted Number of Tape Holes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9175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Panel 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65442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Panel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9215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Panel 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4710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Panel 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0845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Panel 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3030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Panel 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6824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Panel 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7852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 Hatch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5031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Panel 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22959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Panel 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8162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47356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262CB80-7AA0-C28B-B7A3-3CE5C594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Tape Damage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45005B4-DB6A-2DDA-3FFF-CACAD2683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2"/>
            <a:ext cx="5313028" cy="26400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Tape prediction consistent with findings</a:t>
            </a:r>
          </a:p>
          <a:p>
            <a:pPr lvl="1"/>
            <a:r>
              <a:rPr lang="en-US" dirty="0"/>
              <a:t>Most of tape burned off → only 18% of predicted impacts are on remaining tape</a:t>
            </a:r>
          </a:p>
          <a:p>
            <a:r>
              <a:rPr lang="en-US" dirty="0"/>
              <a:t>Expected to find 2 holes on Panel F, found 1 ROI</a:t>
            </a:r>
          </a:p>
          <a:p>
            <a:pPr lvl="1"/>
            <a:r>
              <a:rPr lang="en-US" dirty="0"/>
              <a:t>Most complete panel</a:t>
            </a:r>
          </a:p>
          <a:p>
            <a:r>
              <a:rPr lang="en-US" dirty="0"/>
              <a:t>Expected 1 more ROI across vehicle, found it on Panel D</a:t>
            </a:r>
          </a:p>
          <a:p>
            <a:pPr lvl="1"/>
            <a:r>
              <a:rPr lang="en-US" dirty="0"/>
              <a:t>Panel I would have been more likely due to more remaining tape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84CE2D-8FF2-4372-9C05-B75A9A8AE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42129F-EFB0-4DC6-9290-3CAB2A6483E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C25D9F-6499-40B1-CFA2-954E9A0AD8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7609" y="4103688"/>
            <a:ext cx="4869104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69512-DA56-D458-7337-140DBA9D4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603" y="1268414"/>
            <a:ext cx="4875797" cy="27432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0279C65-D3CA-BC7F-E650-83C822A05D1A}"/>
              </a:ext>
            </a:extLst>
          </p:cNvPr>
          <p:cNvSpPr/>
          <p:nvPr/>
        </p:nvSpPr>
        <p:spPr>
          <a:xfrm>
            <a:off x="4869896" y="5512595"/>
            <a:ext cx="366473" cy="1833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FAF99A-AFB8-E298-9AD2-39400C4C2F8D}"/>
              </a:ext>
            </a:extLst>
          </p:cNvPr>
          <p:cNvSpPr/>
          <p:nvPr/>
        </p:nvSpPr>
        <p:spPr>
          <a:xfrm>
            <a:off x="4869896" y="5131595"/>
            <a:ext cx="366473" cy="1833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432879-5B60-61D6-A450-404552124659}"/>
              </a:ext>
            </a:extLst>
          </p:cNvPr>
          <p:cNvCxnSpPr>
            <a:stCxn id="8" idx="3"/>
            <a:endCxn id="21" idx="1"/>
          </p:cNvCxnSpPr>
          <p:nvPr/>
        </p:nvCxnSpPr>
        <p:spPr>
          <a:xfrm flipV="1">
            <a:off x="5236369" y="2640014"/>
            <a:ext cx="1470234" cy="2583259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922550-E496-702D-344B-AE06DA8D5850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5236369" y="5475288"/>
            <a:ext cx="1451240" cy="12898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CAA31C-344D-9A44-AE66-66A6E12E42FA}"/>
              </a:ext>
            </a:extLst>
          </p:cNvPr>
          <p:cNvSpPr txBox="1"/>
          <p:nvPr/>
        </p:nvSpPr>
        <p:spPr>
          <a:xfrm rot="18026445">
            <a:off x="5626046" y="3822166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Found 1 ROI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287526-049F-55EB-956D-50DF7A18E5BA}"/>
              </a:ext>
            </a:extLst>
          </p:cNvPr>
          <p:cNvSpPr txBox="1"/>
          <p:nvPr/>
        </p:nvSpPr>
        <p:spPr>
          <a:xfrm>
            <a:off x="5597357" y="5557451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Found 1 ROI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D05993-5083-F044-C763-9894AE4B69B0}"/>
              </a:ext>
            </a:extLst>
          </p:cNvPr>
          <p:cNvSpPr txBox="1"/>
          <p:nvPr/>
        </p:nvSpPr>
        <p:spPr>
          <a:xfrm>
            <a:off x="4498163" y="6608754"/>
            <a:ext cx="11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Found 2 ROIs</a:t>
            </a:r>
          </a:p>
        </p:txBody>
      </p:sp>
    </p:spTree>
    <p:extLst>
      <p:ext uri="{BB962C8B-B14F-4D97-AF65-F5344CB8AC3E}">
        <p14:creationId xmlns:p14="http://schemas.microsoft.com/office/powerpoint/2010/main" val="158556093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NASA Theme 2</Template>
  <TotalTime>4608</TotalTime>
  <Words>898</Words>
  <Application>Microsoft Office PowerPoint</Application>
  <PresentationFormat>Widescreen</PresentationFormat>
  <Paragraphs>165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Default Design</vt:lpstr>
      <vt:lpstr>Orion Artemis I As Flown MMOD Analysis 2nd International Orbital Debris Conference</vt:lpstr>
      <vt:lpstr>Orion Spacecraft</vt:lpstr>
      <vt:lpstr>Bumper Analysis</vt:lpstr>
      <vt:lpstr>Ballistic Limit Equation: Small Crater in Thermal Tile</vt:lpstr>
      <vt:lpstr>Post-Flight Inspection</vt:lpstr>
      <vt:lpstr>Regions of Interest on Thermal Tile</vt:lpstr>
      <vt:lpstr>Thermal Tile As-Flown vs. Post-Flight Inspection</vt:lpstr>
      <vt:lpstr>Remaining Tape</vt:lpstr>
      <vt:lpstr>Tape Damage</vt:lpstr>
      <vt:lpstr>Window ROIs</vt:lpstr>
      <vt:lpstr>Window Comparison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HVIT Resources</dc:title>
  <dc:creator>Sandoval, Johnathan K. (JSC-XI111)[Jacobs Technology, Inc.]</dc:creator>
  <cp:lastModifiedBy>DEIGHTON, KEVIN {he, him} (JSC-XI5)[Jacobs Technology, Inc.]</cp:lastModifiedBy>
  <cp:revision>106</cp:revision>
  <dcterms:created xsi:type="dcterms:W3CDTF">2022-06-08T20:01:05Z</dcterms:created>
  <dcterms:modified xsi:type="dcterms:W3CDTF">2023-11-14T21:26:35Z</dcterms:modified>
</cp:coreProperties>
</file>