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5" r:id="rId3"/>
    <p:sldMasterId id="2147483685" r:id="rId4"/>
    <p:sldMasterId id="2147483692" r:id="rId5"/>
  </p:sldMasterIdLst>
  <p:notesMasterIdLst>
    <p:notesMasterId r:id="rId51"/>
  </p:notesMasterIdLst>
  <p:sldIdLst>
    <p:sldId id="1664" r:id="rId6"/>
    <p:sldId id="1687" r:id="rId7"/>
    <p:sldId id="1665" r:id="rId8"/>
    <p:sldId id="1667" r:id="rId9"/>
    <p:sldId id="1670" r:id="rId10"/>
    <p:sldId id="1704" r:id="rId11"/>
    <p:sldId id="1674" r:id="rId12"/>
    <p:sldId id="1695" r:id="rId13"/>
    <p:sldId id="1694" r:id="rId14"/>
    <p:sldId id="1696" r:id="rId15"/>
    <p:sldId id="1703" r:id="rId16"/>
    <p:sldId id="1710" r:id="rId17"/>
    <p:sldId id="1691" r:id="rId18"/>
    <p:sldId id="1702" r:id="rId19"/>
    <p:sldId id="1681" r:id="rId20"/>
    <p:sldId id="1693" r:id="rId21"/>
    <p:sldId id="1673" r:id="rId22"/>
    <p:sldId id="1666" r:id="rId23"/>
    <p:sldId id="1713" r:id="rId24"/>
    <p:sldId id="1697" r:id="rId25"/>
    <p:sldId id="1677" r:id="rId26"/>
    <p:sldId id="1679" r:id="rId27"/>
    <p:sldId id="1686" r:id="rId28"/>
    <p:sldId id="1685" r:id="rId29"/>
    <p:sldId id="1675" r:id="rId30"/>
    <p:sldId id="1682" r:id="rId31"/>
    <p:sldId id="1699" r:id="rId32"/>
    <p:sldId id="567" r:id="rId33"/>
    <p:sldId id="1706" r:id="rId34"/>
    <p:sldId id="1708" r:id="rId35"/>
    <p:sldId id="1709" r:id="rId36"/>
    <p:sldId id="1700" r:id="rId37"/>
    <p:sldId id="457" r:id="rId38"/>
    <p:sldId id="1678" r:id="rId39"/>
    <p:sldId id="1684" r:id="rId40"/>
    <p:sldId id="1701" r:id="rId41"/>
    <p:sldId id="1671" r:id="rId42"/>
    <p:sldId id="1676" r:id="rId43"/>
    <p:sldId id="1668" r:id="rId44"/>
    <p:sldId id="443" r:id="rId45"/>
    <p:sldId id="1692" r:id="rId46"/>
    <p:sldId id="547" r:id="rId47"/>
    <p:sldId id="1683" r:id="rId48"/>
    <p:sldId id="1690" r:id="rId49"/>
    <p:sldId id="26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4C39C9-CA1C-4884-8316-BDDAF23723D4}" v="618" dt="2023-11-17T15:29:40.3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0" d="100"/>
          <a:sy n="80" d="100"/>
        </p:scale>
        <p:origin x="662"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rk, Allison M. (MSFC-EM42)" userId="e641f3c7-d5b3-4c4f-965b-f0040da62a69" providerId="ADAL" clId="{1D4C39C9-CA1C-4884-8316-BDDAF23723D4}"/>
    <pc:docChg chg="undo redo custSel addSld delSld modSld sldOrd delMainMaster">
      <pc:chgData name="Clark, Allison M. (MSFC-EM42)" userId="e641f3c7-d5b3-4c4f-965b-f0040da62a69" providerId="ADAL" clId="{1D4C39C9-CA1C-4884-8316-BDDAF23723D4}" dt="2023-11-17T15:31:50.883" v="5013" actId="20577"/>
      <pc:docMkLst>
        <pc:docMk/>
      </pc:docMkLst>
      <pc:sldChg chg="del">
        <pc:chgData name="Clark, Allison M. (MSFC-EM42)" userId="e641f3c7-d5b3-4c4f-965b-f0040da62a69" providerId="ADAL" clId="{1D4C39C9-CA1C-4884-8316-BDDAF23723D4}" dt="2023-11-15T14:33:56.850" v="1215" actId="2696"/>
        <pc:sldMkLst>
          <pc:docMk/>
          <pc:sldMk cId="2583053375" sldId="256"/>
        </pc:sldMkLst>
      </pc:sldChg>
      <pc:sldChg chg="del">
        <pc:chgData name="Clark, Allison M. (MSFC-EM42)" userId="e641f3c7-d5b3-4c4f-965b-f0040da62a69" providerId="ADAL" clId="{1D4C39C9-CA1C-4884-8316-BDDAF23723D4}" dt="2023-11-14T22:44:24.978" v="632" actId="2696"/>
        <pc:sldMkLst>
          <pc:docMk/>
          <pc:sldMk cId="3208724007" sldId="265"/>
        </pc:sldMkLst>
      </pc:sldChg>
      <pc:sldChg chg="add del">
        <pc:chgData name="Clark, Allison M. (MSFC-EM42)" userId="e641f3c7-d5b3-4c4f-965b-f0040da62a69" providerId="ADAL" clId="{1D4C39C9-CA1C-4884-8316-BDDAF23723D4}" dt="2023-11-15T13:54:31.004" v="847" actId="2696"/>
        <pc:sldMkLst>
          <pc:docMk/>
          <pc:sldMk cId="2270688693" sldId="282"/>
        </pc:sldMkLst>
      </pc:sldChg>
      <pc:sldChg chg="addSp delSp modSp del mod">
        <pc:chgData name="Clark, Allison M. (MSFC-EM42)" userId="e641f3c7-d5b3-4c4f-965b-f0040da62a69" providerId="ADAL" clId="{1D4C39C9-CA1C-4884-8316-BDDAF23723D4}" dt="2023-11-16T14:36:54.336" v="3410" actId="2696"/>
        <pc:sldMkLst>
          <pc:docMk/>
          <pc:sldMk cId="1882941367" sldId="364"/>
        </pc:sldMkLst>
        <pc:spChg chg="add mod ord">
          <ac:chgData name="Clark, Allison M. (MSFC-EM42)" userId="e641f3c7-d5b3-4c4f-965b-f0040da62a69" providerId="ADAL" clId="{1D4C39C9-CA1C-4884-8316-BDDAF23723D4}" dt="2023-11-15T14:54:00.772" v="1833" actId="166"/>
          <ac:spMkLst>
            <pc:docMk/>
            <pc:sldMk cId="1882941367" sldId="364"/>
            <ac:spMk id="2" creationId="{701B05BA-CD72-342C-147A-6B2BCE21FA8F}"/>
          </ac:spMkLst>
        </pc:spChg>
        <pc:spChg chg="add del mod">
          <ac:chgData name="Clark, Allison M. (MSFC-EM42)" userId="e641f3c7-d5b3-4c4f-965b-f0040da62a69" providerId="ADAL" clId="{1D4C39C9-CA1C-4884-8316-BDDAF23723D4}" dt="2023-11-15T14:54:09.040" v="1835"/>
          <ac:spMkLst>
            <pc:docMk/>
            <pc:sldMk cId="1882941367" sldId="364"/>
            <ac:spMk id="4" creationId="{9FFA346A-7275-B104-87A3-0AD5861F14AA}"/>
          </ac:spMkLst>
        </pc:spChg>
        <pc:spChg chg="mod">
          <ac:chgData name="Clark, Allison M. (MSFC-EM42)" userId="e641f3c7-d5b3-4c4f-965b-f0040da62a69" providerId="ADAL" clId="{1D4C39C9-CA1C-4884-8316-BDDAF23723D4}" dt="2023-11-15T14:53:38.847" v="1829" actId="6549"/>
          <ac:spMkLst>
            <pc:docMk/>
            <pc:sldMk cId="1882941367" sldId="364"/>
            <ac:spMk id="10" creationId="{14AA89EE-BB6D-43A3-BC30-5642F784A711}"/>
          </ac:spMkLst>
        </pc:spChg>
        <pc:spChg chg="del">
          <ac:chgData name="Clark, Allison M. (MSFC-EM42)" userId="e641f3c7-d5b3-4c4f-965b-f0040da62a69" providerId="ADAL" clId="{1D4C39C9-CA1C-4884-8316-BDDAF23723D4}" dt="2023-11-15T14:53:55.753" v="1831" actId="478"/>
          <ac:spMkLst>
            <pc:docMk/>
            <pc:sldMk cId="1882941367" sldId="364"/>
            <ac:spMk id="21" creationId="{395E1176-7786-A967-9209-15AB968E859F}"/>
          </ac:spMkLst>
        </pc:spChg>
        <pc:grpChg chg="del">
          <ac:chgData name="Clark, Allison M. (MSFC-EM42)" userId="e641f3c7-d5b3-4c4f-965b-f0040da62a69" providerId="ADAL" clId="{1D4C39C9-CA1C-4884-8316-BDDAF23723D4}" dt="2023-11-15T14:53:39.648" v="1830" actId="478"/>
          <ac:grpSpMkLst>
            <pc:docMk/>
            <pc:sldMk cId="1882941367" sldId="364"/>
            <ac:grpSpMk id="6" creationId="{4A30EBBE-6BCC-4E53-A481-21D8CC54F436}"/>
          </ac:grpSpMkLst>
        </pc:grpChg>
        <pc:grpChg chg="del">
          <ac:chgData name="Clark, Allison M. (MSFC-EM42)" userId="e641f3c7-d5b3-4c4f-965b-f0040da62a69" providerId="ADAL" clId="{1D4C39C9-CA1C-4884-8316-BDDAF23723D4}" dt="2023-11-15T14:53:38.180" v="1828" actId="478"/>
          <ac:grpSpMkLst>
            <pc:docMk/>
            <pc:sldMk cId="1882941367" sldId="364"/>
            <ac:grpSpMk id="7" creationId="{B76AC009-2CD3-55D2-BD5F-D5F5ABE27527}"/>
          </ac:grpSpMkLst>
        </pc:grpChg>
      </pc:sldChg>
      <pc:sldChg chg="modSp add del mod">
        <pc:chgData name="Clark, Allison M. (MSFC-EM42)" userId="e641f3c7-d5b3-4c4f-965b-f0040da62a69" providerId="ADAL" clId="{1D4C39C9-CA1C-4884-8316-BDDAF23723D4}" dt="2023-11-15T15:37:38.187" v="2558" actId="2696"/>
        <pc:sldMkLst>
          <pc:docMk/>
          <pc:sldMk cId="888908400" sldId="401"/>
        </pc:sldMkLst>
        <pc:spChg chg="mod">
          <ac:chgData name="Clark, Allison M. (MSFC-EM42)" userId="e641f3c7-d5b3-4c4f-965b-f0040da62a69" providerId="ADAL" clId="{1D4C39C9-CA1C-4884-8316-BDDAF23723D4}" dt="2023-11-15T15:37:25.115" v="2556" actId="27636"/>
          <ac:spMkLst>
            <pc:docMk/>
            <pc:sldMk cId="888908400" sldId="401"/>
            <ac:spMk id="2" creationId="{00000000-0000-0000-0000-000000000000}"/>
          </ac:spMkLst>
        </pc:spChg>
      </pc:sldChg>
      <pc:sldChg chg="delSp mod ord">
        <pc:chgData name="Clark, Allison M. (MSFC-EM42)" userId="e641f3c7-d5b3-4c4f-965b-f0040da62a69" providerId="ADAL" clId="{1D4C39C9-CA1C-4884-8316-BDDAF23723D4}" dt="2023-11-15T15:03:44.079" v="2032" actId="478"/>
        <pc:sldMkLst>
          <pc:docMk/>
          <pc:sldMk cId="3231131914" sldId="443"/>
        </pc:sldMkLst>
        <pc:grpChg chg="del">
          <ac:chgData name="Clark, Allison M. (MSFC-EM42)" userId="e641f3c7-d5b3-4c4f-965b-f0040da62a69" providerId="ADAL" clId="{1D4C39C9-CA1C-4884-8316-BDDAF23723D4}" dt="2023-11-15T15:03:44.079" v="2032" actId="478"/>
          <ac:grpSpMkLst>
            <pc:docMk/>
            <pc:sldMk cId="3231131914" sldId="443"/>
            <ac:grpSpMk id="4" creationId="{0CEE2863-6042-4928-8F08-46174F918954}"/>
          </ac:grpSpMkLst>
        </pc:grpChg>
      </pc:sldChg>
      <pc:sldChg chg="ord">
        <pc:chgData name="Clark, Allison M. (MSFC-EM42)" userId="e641f3c7-d5b3-4c4f-965b-f0040da62a69" providerId="ADAL" clId="{1D4C39C9-CA1C-4884-8316-BDDAF23723D4}" dt="2023-11-15T15:04:07.032" v="2036"/>
        <pc:sldMkLst>
          <pc:docMk/>
          <pc:sldMk cId="4217693782" sldId="457"/>
        </pc:sldMkLst>
      </pc:sldChg>
      <pc:sldChg chg="delSp mod ord">
        <pc:chgData name="Clark, Allison M. (MSFC-EM42)" userId="e641f3c7-d5b3-4c4f-965b-f0040da62a69" providerId="ADAL" clId="{1D4C39C9-CA1C-4884-8316-BDDAF23723D4}" dt="2023-11-15T15:03:38.819" v="2031"/>
        <pc:sldMkLst>
          <pc:docMk/>
          <pc:sldMk cId="2729589864" sldId="547"/>
        </pc:sldMkLst>
        <pc:grpChg chg="del">
          <ac:chgData name="Clark, Allison M. (MSFC-EM42)" userId="e641f3c7-d5b3-4c4f-965b-f0040da62a69" providerId="ADAL" clId="{1D4C39C9-CA1C-4884-8316-BDDAF23723D4}" dt="2023-11-15T13:48:09.325" v="759" actId="478"/>
          <ac:grpSpMkLst>
            <pc:docMk/>
            <pc:sldMk cId="2729589864" sldId="547"/>
            <ac:grpSpMk id="12" creationId="{16D3B3FB-90F0-4D45-BBBF-209378C73173}"/>
          </ac:grpSpMkLst>
        </pc:grpChg>
      </pc:sldChg>
      <pc:sldChg chg="delSp modSp mod ord">
        <pc:chgData name="Clark, Allison M. (MSFC-EM42)" userId="e641f3c7-d5b3-4c4f-965b-f0040da62a69" providerId="ADAL" clId="{1D4C39C9-CA1C-4884-8316-BDDAF23723D4}" dt="2023-11-15T15:04:28.415" v="2042" actId="14100"/>
        <pc:sldMkLst>
          <pc:docMk/>
          <pc:sldMk cId="2520675692" sldId="567"/>
        </pc:sldMkLst>
        <pc:grpChg chg="mod">
          <ac:chgData name="Clark, Allison M. (MSFC-EM42)" userId="e641f3c7-d5b3-4c4f-965b-f0040da62a69" providerId="ADAL" clId="{1D4C39C9-CA1C-4884-8316-BDDAF23723D4}" dt="2023-11-15T15:04:28.415" v="2042" actId="14100"/>
          <ac:grpSpMkLst>
            <pc:docMk/>
            <pc:sldMk cId="2520675692" sldId="567"/>
            <ac:grpSpMk id="11" creationId="{B4E765DD-C296-1E9E-3291-6DECEC8945D0}"/>
          </ac:grpSpMkLst>
        </pc:grpChg>
        <pc:grpChg chg="del">
          <ac:chgData name="Clark, Allison M. (MSFC-EM42)" userId="e641f3c7-d5b3-4c4f-965b-f0040da62a69" providerId="ADAL" clId="{1D4C39C9-CA1C-4884-8316-BDDAF23723D4}" dt="2023-11-15T15:04:16.487" v="2039" actId="478"/>
          <ac:grpSpMkLst>
            <pc:docMk/>
            <pc:sldMk cId="2520675692" sldId="567"/>
            <ac:grpSpMk id="12" creationId="{16D3B3FB-90F0-4D45-BBBF-209378C73173}"/>
          </ac:grpSpMkLst>
        </pc:grpChg>
        <pc:picChg chg="mod">
          <ac:chgData name="Clark, Allison M. (MSFC-EM42)" userId="e641f3c7-d5b3-4c4f-965b-f0040da62a69" providerId="ADAL" clId="{1D4C39C9-CA1C-4884-8316-BDDAF23723D4}" dt="2023-11-15T15:04:25.539" v="2041" actId="1076"/>
          <ac:picMkLst>
            <pc:docMk/>
            <pc:sldMk cId="2520675692" sldId="567"/>
            <ac:picMk id="37" creationId="{5E9AC4CB-F6F2-A951-E5A6-2AE8793F76E3}"/>
          </ac:picMkLst>
        </pc:picChg>
      </pc:sldChg>
      <pc:sldChg chg="modSp add mod">
        <pc:chgData name="Clark, Allison M. (MSFC-EM42)" userId="e641f3c7-d5b3-4c4f-965b-f0040da62a69" providerId="ADAL" clId="{1D4C39C9-CA1C-4884-8316-BDDAF23723D4}" dt="2023-11-17T15:31:50.883" v="5013" actId="20577"/>
        <pc:sldMkLst>
          <pc:docMk/>
          <pc:sldMk cId="1623397857" sldId="1664"/>
        </pc:sldMkLst>
        <pc:spChg chg="mod">
          <ac:chgData name="Clark, Allison M. (MSFC-EM42)" userId="e641f3c7-d5b3-4c4f-965b-f0040da62a69" providerId="ADAL" clId="{1D4C39C9-CA1C-4884-8316-BDDAF23723D4}" dt="2023-11-17T15:31:50.883" v="5013" actId="20577"/>
          <ac:spMkLst>
            <pc:docMk/>
            <pc:sldMk cId="1623397857" sldId="1664"/>
            <ac:spMk id="12" creationId="{0E43C737-4BD6-7428-9461-E07A7B8C0058}"/>
          </ac:spMkLst>
        </pc:spChg>
        <pc:spChg chg="mod">
          <ac:chgData name="Clark, Allison M. (MSFC-EM42)" userId="e641f3c7-d5b3-4c4f-965b-f0040da62a69" providerId="ADAL" clId="{1D4C39C9-CA1C-4884-8316-BDDAF23723D4}" dt="2023-11-15T14:34:07.668" v="1240" actId="20577"/>
          <ac:spMkLst>
            <pc:docMk/>
            <pc:sldMk cId="1623397857" sldId="1664"/>
            <ac:spMk id="15" creationId="{C84D5ED2-CC52-FD97-10FF-26D80F0544E0}"/>
          </ac:spMkLst>
        </pc:spChg>
      </pc:sldChg>
      <pc:sldChg chg="addSp modSp add del mod">
        <pc:chgData name="Clark, Allison M. (MSFC-EM42)" userId="e641f3c7-d5b3-4c4f-965b-f0040da62a69" providerId="ADAL" clId="{1D4C39C9-CA1C-4884-8316-BDDAF23723D4}" dt="2023-11-17T15:24:00.685" v="4862" actId="20577"/>
        <pc:sldMkLst>
          <pc:docMk/>
          <pc:sldMk cId="313246868" sldId="1665"/>
        </pc:sldMkLst>
        <pc:spChg chg="mod">
          <ac:chgData name="Clark, Allison M. (MSFC-EM42)" userId="e641f3c7-d5b3-4c4f-965b-f0040da62a69" providerId="ADAL" clId="{1D4C39C9-CA1C-4884-8316-BDDAF23723D4}" dt="2023-11-17T15:24:00.685" v="4862" actId="20577"/>
          <ac:spMkLst>
            <pc:docMk/>
            <pc:sldMk cId="313246868" sldId="1665"/>
            <ac:spMk id="2" creationId="{BB346AAD-8E86-2CD7-5394-A1213879D51B}"/>
          </ac:spMkLst>
        </pc:spChg>
        <pc:spChg chg="mod">
          <ac:chgData name="Clark, Allison M. (MSFC-EM42)" userId="e641f3c7-d5b3-4c4f-965b-f0040da62a69" providerId="ADAL" clId="{1D4C39C9-CA1C-4884-8316-BDDAF23723D4}" dt="2023-11-16T14:01:36.293" v="2913" actId="20577"/>
          <ac:spMkLst>
            <pc:docMk/>
            <pc:sldMk cId="313246868" sldId="1665"/>
            <ac:spMk id="3" creationId="{52F3C84E-E529-8E40-CE93-499CB88C6321}"/>
          </ac:spMkLst>
        </pc:spChg>
        <pc:spChg chg="mod">
          <ac:chgData name="Clark, Allison M. (MSFC-EM42)" userId="e641f3c7-d5b3-4c4f-965b-f0040da62a69" providerId="ADAL" clId="{1D4C39C9-CA1C-4884-8316-BDDAF23723D4}" dt="2023-11-15T14:36:05.252" v="1274" actId="1076"/>
          <ac:spMkLst>
            <pc:docMk/>
            <pc:sldMk cId="313246868" sldId="1665"/>
            <ac:spMk id="23" creationId="{1FB66B5A-2F0B-C0E5-F877-EC66E4DA8E8E}"/>
          </ac:spMkLst>
        </pc:spChg>
        <pc:spChg chg="mod">
          <ac:chgData name="Clark, Allison M. (MSFC-EM42)" userId="e641f3c7-d5b3-4c4f-965b-f0040da62a69" providerId="ADAL" clId="{1D4C39C9-CA1C-4884-8316-BDDAF23723D4}" dt="2023-11-15T14:35:10.893" v="1259" actId="2711"/>
          <ac:spMkLst>
            <pc:docMk/>
            <pc:sldMk cId="313246868" sldId="1665"/>
            <ac:spMk id="25" creationId="{8E20298F-C859-1A1D-88FF-52DD6B69DA99}"/>
          </ac:spMkLst>
        </pc:spChg>
        <pc:spChg chg="mod">
          <ac:chgData name="Clark, Allison M. (MSFC-EM42)" userId="e641f3c7-d5b3-4c4f-965b-f0040da62a69" providerId="ADAL" clId="{1D4C39C9-CA1C-4884-8316-BDDAF23723D4}" dt="2023-11-15T14:35:10.893" v="1259" actId="2711"/>
          <ac:spMkLst>
            <pc:docMk/>
            <pc:sldMk cId="313246868" sldId="1665"/>
            <ac:spMk id="26" creationId="{C219F6E3-1E5C-575D-DA00-99361E9C2371}"/>
          </ac:spMkLst>
        </pc:spChg>
        <pc:spChg chg="mod">
          <ac:chgData name="Clark, Allison M. (MSFC-EM42)" userId="e641f3c7-d5b3-4c4f-965b-f0040da62a69" providerId="ADAL" clId="{1D4C39C9-CA1C-4884-8316-BDDAF23723D4}" dt="2023-11-15T14:35:10.893" v="1259" actId="2711"/>
          <ac:spMkLst>
            <pc:docMk/>
            <pc:sldMk cId="313246868" sldId="1665"/>
            <ac:spMk id="27" creationId="{6BFC9FB6-9C1E-288A-BC25-FD2A726AE2D2}"/>
          </ac:spMkLst>
        </pc:spChg>
        <pc:spChg chg="mod">
          <ac:chgData name="Clark, Allison M. (MSFC-EM42)" userId="e641f3c7-d5b3-4c4f-965b-f0040da62a69" providerId="ADAL" clId="{1D4C39C9-CA1C-4884-8316-BDDAF23723D4}" dt="2023-11-15T14:35:10.893" v="1259" actId="2711"/>
          <ac:spMkLst>
            <pc:docMk/>
            <pc:sldMk cId="313246868" sldId="1665"/>
            <ac:spMk id="28" creationId="{E2474C0D-D264-51A1-2227-AE0888FEC223}"/>
          </ac:spMkLst>
        </pc:spChg>
        <pc:spChg chg="mod">
          <ac:chgData name="Clark, Allison M. (MSFC-EM42)" userId="e641f3c7-d5b3-4c4f-965b-f0040da62a69" providerId="ADAL" clId="{1D4C39C9-CA1C-4884-8316-BDDAF23723D4}" dt="2023-11-15T14:35:10.893" v="1259" actId="2711"/>
          <ac:spMkLst>
            <pc:docMk/>
            <pc:sldMk cId="313246868" sldId="1665"/>
            <ac:spMk id="29" creationId="{451EB382-F53E-8B91-3F42-EA4C87F076B1}"/>
          </ac:spMkLst>
        </pc:spChg>
        <pc:spChg chg="mod">
          <ac:chgData name="Clark, Allison M. (MSFC-EM42)" userId="e641f3c7-d5b3-4c4f-965b-f0040da62a69" providerId="ADAL" clId="{1D4C39C9-CA1C-4884-8316-BDDAF23723D4}" dt="2023-11-15T14:35:10.893" v="1259" actId="2711"/>
          <ac:spMkLst>
            <pc:docMk/>
            <pc:sldMk cId="313246868" sldId="1665"/>
            <ac:spMk id="30" creationId="{BB4DAFC3-626A-7773-2D50-088BD974D39F}"/>
          </ac:spMkLst>
        </pc:spChg>
        <pc:spChg chg="mod">
          <ac:chgData name="Clark, Allison M. (MSFC-EM42)" userId="e641f3c7-d5b3-4c4f-965b-f0040da62a69" providerId="ADAL" clId="{1D4C39C9-CA1C-4884-8316-BDDAF23723D4}" dt="2023-11-15T14:36:34.099" v="1287" actId="20577"/>
          <ac:spMkLst>
            <pc:docMk/>
            <pc:sldMk cId="313246868" sldId="1665"/>
            <ac:spMk id="31" creationId="{1E2E00C9-0F43-7350-8A79-F0A8DF0F5875}"/>
          </ac:spMkLst>
        </pc:spChg>
        <pc:spChg chg="mod">
          <ac:chgData name="Clark, Allison M. (MSFC-EM42)" userId="e641f3c7-d5b3-4c4f-965b-f0040da62a69" providerId="ADAL" clId="{1D4C39C9-CA1C-4884-8316-BDDAF23723D4}" dt="2023-11-15T14:35:50.185" v="1266" actId="1076"/>
          <ac:spMkLst>
            <pc:docMk/>
            <pc:sldMk cId="313246868" sldId="1665"/>
            <ac:spMk id="38" creationId="{ADF4BC6F-E258-F5A3-E5AA-8832490E4A4A}"/>
          </ac:spMkLst>
        </pc:spChg>
        <pc:spChg chg="mod">
          <ac:chgData name="Clark, Allison M. (MSFC-EM42)" userId="e641f3c7-d5b3-4c4f-965b-f0040da62a69" providerId="ADAL" clId="{1D4C39C9-CA1C-4884-8316-BDDAF23723D4}" dt="2023-11-15T14:36:14.809" v="1278" actId="1076"/>
          <ac:spMkLst>
            <pc:docMk/>
            <pc:sldMk cId="313246868" sldId="1665"/>
            <ac:spMk id="39" creationId="{0E3808CE-E2D6-1E86-B3E4-DAAAD3D2F642}"/>
          </ac:spMkLst>
        </pc:spChg>
        <pc:spChg chg="mod">
          <ac:chgData name="Clark, Allison M. (MSFC-EM42)" userId="e641f3c7-d5b3-4c4f-965b-f0040da62a69" providerId="ADAL" clId="{1D4C39C9-CA1C-4884-8316-BDDAF23723D4}" dt="2023-11-15T14:36:27.547" v="1284" actId="1076"/>
          <ac:spMkLst>
            <pc:docMk/>
            <pc:sldMk cId="313246868" sldId="1665"/>
            <ac:spMk id="40" creationId="{28FF498C-0CD3-F764-01F2-1D4EEAFCA99B}"/>
          </ac:spMkLst>
        </pc:spChg>
        <pc:spChg chg="mod">
          <ac:chgData name="Clark, Allison M. (MSFC-EM42)" userId="e641f3c7-d5b3-4c4f-965b-f0040da62a69" providerId="ADAL" clId="{1D4C39C9-CA1C-4884-8316-BDDAF23723D4}" dt="2023-11-15T14:36:42.793" v="1291" actId="1076"/>
          <ac:spMkLst>
            <pc:docMk/>
            <pc:sldMk cId="313246868" sldId="1665"/>
            <ac:spMk id="41" creationId="{FD23EC0A-58DC-188B-0D08-F4377607F191}"/>
          </ac:spMkLst>
        </pc:spChg>
        <pc:spChg chg="add mod">
          <ac:chgData name="Clark, Allison M. (MSFC-EM42)" userId="e641f3c7-d5b3-4c4f-965b-f0040da62a69" providerId="ADAL" clId="{1D4C39C9-CA1C-4884-8316-BDDAF23723D4}" dt="2023-11-15T14:51:42.325" v="1727" actId="1582"/>
          <ac:spMkLst>
            <pc:docMk/>
            <pc:sldMk cId="313246868" sldId="1665"/>
            <ac:spMk id="42" creationId="{A2E3B52D-7D0E-C3B3-1C63-980E1681B501}"/>
          </ac:spMkLst>
        </pc:spChg>
        <pc:picChg chg="mod">
          <ac:chgData name="Clark, Allison M. (MSFC-EM42)" userId="e641f3c7-d5b3-4c4f-965b-f0040da62a69" providerId="ADAL" clId="{1D4C39C9-CA1C-4884-8316-BDDAF23723D4}" dt="2023-11-15T14:35:10.893" v="1259" actId="2711"/>
          <ac:picMkLst>
            <pc:docMk/>
            <pc:sldMk cId="313246868" sldId="1665"/>
            <ac:picMk id="24" creationId="{E4918276-C4BD-4861-F1A0-65E91225985E}"/>
          </ac:picMkLst>
        </pc:picChg>
        <pc:picChg chg="mod">
          <ac:chgData name="Clark, Allison M. (MSFC-EM42)" userId="e641f3c7-d5b3-4c4f-965b-f0040da62a69" providerId="ADAL" clId="{1D4C39C9-CA1C-4884-8316-BDDAF23723D4}" dt="2023-11-15T14:35:10.893" v="1259" actId="2711"/>
          <ac:picMkLst>
            <pc:docMk/>
            <pc:sldMk cId="313246868" sldId="1665"/>
            <ac:picMk id="37" creationId="{9011076E-A082-1E7C-8B78-4D13475319FA}"/>
          </ac:picMkLst>
        </pc:picChg>
        <pc:picChg chg="mod">
          <ac:chgData name="Clark, Allison M. (MSFC-EM42)" userId="e641f3c7-d5b3-4c4f-965b-f0040da62a69" providerId="ADAL" clId="{1D4C39C9-CA1C-4884-8316-BDDAF23723D4}" dt="2023-11-15T14:35:51.672" v="1267" actId="1076"/>
          <ac:picMkLst>
            <pc:docMk/>
            <pc:sldMk cId="313246868" sldId="1665"/>
            <ac:picMk id="5124" creationId="{B64C97B7-1337-EA3C-18F0-FA07976B8704}"/>
          </ac:picMkLst>
        </pc:picChg>
        <pc:picChg chg="mod">
          <ac:chgData name="Clark, Allison M. (MSFC-EM42)" userId="e641f3c7-d5b3-4c4f-965b-f0040da62a69" providerId="ADAL" clId="{1D4C39C9-CA1C-4884-8316-BDDAF23723D4}" dt="2023-11-15T14:36:25.305" v="1283" actId="1076"/>
          <ac:picMkLst>
            <pc:docMk/>
            <pc:sldMk cId="313246868" sldId="1665"/>
            <ac:picMk id="5126" creationId="{9B084855-F808-F14F-5AA6-BA09C1D1B919}"/>
          </ac:picMkLst>
        </pc:picChg>
        <pc:picChg chg="mod">
          <ac:chgData name="Clark, Allison M. (MSFC-EM42)" userId="e641f3c7-d5b3-4c4f-965b-f0040da62a69" providerId="ADAL" clId="{1D4C39C9-CA1C-4884-8316-BDDAF23723D4}" dt="2023-11-15T14:35:10.893" v="1259" actId="2711"/>
          <ac:picMkLst>
            <pc:docMk/>
            <pc:sldMk cId="313246868" sldId="1665"/>
            <ac:picMk id="5128" creationId="{D85CCC85-9753-7096-377D-AE5BBAF3DBD7}"/>
          </ac:picMkLst>
        </pc:picChg>
        <pc:picChg chg="add mod">
          <ac:chgData name="Clark, Allison M. (MSFC-EM42)" userId="e641f3c7-d5b3-4c4f-965b-f0040da62a69" providerId="ADAL" clId="{1D4C39C9-CA1C-4884-8316-BDDAF23723D4}" dt="2023-11-15T14:36:36.873" v="1288" actId="1076"/>
          <ac:picMkLst>
            <pc:docMk/>
            <pc:sldMk cId="313246868" sldId="1665"/>
            <ac:picMk id="5130" creationId="{009EDB95-B1F2-417B-7BE4-CDA0E67479FA}"/>
          </ac:picMkLst>
        </pc:picChg>
      </pc:sldChg>
      <pc:sldChg chg="addSp delSp modSp mod ord">
        <pc:chgData name="Clark, Allison M. (MSFC-EM42)" userId="e641f3c7-d5b3-4c4f-965b-f0040da62a69" providerId="ADAL" clId="{1D4C39C9-CA1C-4884-8316-BDDAF23723D4}" dt="2023-11-17T14:38:14.370" v="4852" actId="14100"/>
        <pc:sldMkLst>
          <pc:docMk/>
          <pc:sldMk cId="3012948385" sldId="1666"/>
        </pc:sldMkLst>
        <pc:spChg chg="del">
          <ac:chgData name="Clark, Allison M. (MSFC-EM42)" userId="e641f3c7-d5b3-4c4f-965b-f0040da62a69" providerId="ADAL" clId="{1D4C39C9-CA1C-4884-8316-BDDAF23723D4}" dt="2023-11-17T14:21:50.273" v="4404" actId="478"/>
          <ac:spMkLst>
            <pc:docMk/>
            <pc:sldMk cId="3012948385" sldId="1666"/>
            <ac:spMk id="2" creationId="{BB346AAD-8E86-2CD7-5394-A1213879D51B}"/>
          </ac:spMkLst>
        </pc:spChg>
        <pc:spChg chg="mod">
          <ac:chgData name="Clark, Allison M. (MSFC-EM42)" userId="e641f3c7-d5b3-4c4f-965b-f0040da62a69" providerId="ADAL" clId="{1D4C39C9-CA1C-4884-8316-BDDAF23723D4}" dt="2023-11-17T14:21:45.881" v="4403"/>
          <ac:spMkLst>
            <pc:docMk/>
            <pc:sldMk cId="3012948385" sldId="1666"/>
            <ac:spMk id="3" creationId="{52F3C84E-E529-8E40-CE93-499CB88C6321}"/>
          </ac:spMkLst>
        </pc:spChg>
        <pc:spChg chg="add del">
          <ac:chgData name="Clark, Allison M. (MSFC-EM42)" userId="e641f3c7-d5b3-4c4f-965b-f0040da62a69" providerId="ADAL" clId="{1D4C39C9-CA1C-4884-8316-BDDAF23723D4}" dt="2023-11-17T14:21:57.483" v="4406" actId="22"/>
          <ac:spMkLst>
            <pc:docMk/>
            <pc:sldMk cId="3012948385" sldId="1666"/>
            <ac:spMk id="5" creationId="{BDC6EC91-7017-B55A-9C69-41794C2CE043}"/>
          </ac:spMkLst>
        </pc:spChg>
        <pc:spChg chg="add del mod">
          <ac:chgData name="Clark, Allison M. (MSFC-EM42)" userId="e641f3c7-d5b3-4c4f-965b-f0040da62a69" providerId="ADAL" clId="{1D4C39C9-CA1C-4884-8316-BDDAF23723D4}" dt="2023-11-17T14:24:12.918" v="4457" actId="478"/>
          <ac:spMkLst>
            <pc:docMk/>
            <pc:sldMk cId="3012948385" sldId="1666"/>
            <ac:spMk id="7" creationId="{D4E9EC78-891E-7C6E-32AD-5B65B0466836}"/>
          </ac:spMkLst>
        </pc:spChg>
        <pc:spChg chg="add del">
          <ac:chgData name="Clark, Allison M. (MSFC-EM42)" userId="e641f3c7-d5b3-4c4f-965b-f0040da62a69" providerId="ADAL" clId="{1D4C39C9-CA1C-4884-8316-BDDAF23723D4}" dt="2023-11-17T14:24:33.004" v="4462" actId="22"/>
          <ac:spMkLst>
            <pc:docMk/>
            <pc:sldMk cId="3012948385" sldId="1666"/>
            <ac:spMk id="10" creationId="{EC5369B5-B781-02BA-25DD-4C1536D24363}"/>
          </ac:spMkLst>
        </pc:spChg>
        <pc:spChg chg="add mod">
          <ac:chgData name="Clark, Allison M. (MSFC-EM42)" userId="e641f3c7-d5b3-4c4f-965b-f0040da62a69" providerId="ADAL" clId="{1D4C39C9-CA1C-4884-8316-BDDAF23723D4}" dt="2023-11-17T14:38:14.370" v="4852" actId="14100"/>
          <ac:spMkLst>
            <pc:docMk/>
            <pc:sldMk cId="3012948385" sldId="1666"/>
            <ac:spMk id="12" creationId="{D22CFD38-E805-DA06-168F-948EAC494BD1}"/>
          </ac:spMkLst>
        </pc:spChg>
        <pc:picChg chg="add mod">
          <ac:chgData name="Clark, Allison M. (MSFC-EM42)" userId="e641f3c7-d5b3-4c4f-965b-f0040da62a69" providerId="ADAL" clId="{1D4C39C9-CA1C-4884-8316-BDDAF23723D4}" dt="2023-11-17T14:24:24.666" v="4460" actId="1076"/>
          <ac:picMkLst>
            <pc:docMk/>
            <pc:sldMk cId="3012948385" sldId="1666"/>
            <ac:picMk id="8" creationId="{2D8F7831-7194-8D99-5662-727527E0A526}"/>
          </ac:picMkLst>
        </pc:picChg>
        <pc:picChg chg="add del mod">
          <ac:chgData name="Clark, Allison M. (MSFC-EM42)" userId="e641f3c7-d5b3-4c4f-965b-f0040da62a69" providerId="ADAL" clId="{1D4C39C9-CA1C-4884-8316-BDDAF23723D4}" dt="2023-11-17T14:26:16.497" v="4601"/>
          <ac:picMkLst>
            <pc:docMk/>
            <pc:sldMk cId="3012948385" sldId="1666"/>
            <ac:picMk id="1026" creationId="{264FDD05-2E64-6E4E-C37D-83DFFF40B573}"/>
          </ac:picMkLst>
        </pc:picChg>
        <pc:picChg chg="add del mod">
          <ac:chgData name="Clark, Allison M. (MSFC-EM42)" userId="e641f3c7-d5b3-4c4f-965b-f0040da62a69" providerId="ADAL" clId="{1D4C39C9-CA1C-4884-8316-BDDAF23723D4}" dt="2023-11-17T14:26:16.497" v="4601"/>
          <ac:picMkLst>
            <pc:docMk/>
            <pc:sldMk cId="3012948385" sldId="1666"/>
            <ac:picMk id="1027" creationId="{7091BFDF-1167-DB29-7CE5-0F7E38A39BF8}"/>
          </ac:picMkLst>
        </pc:picChg>
        <pc:picChg chg="add del mod">
          <ac:chgData name="Clark, Allison M. (MSFC-EM42)" userId="e641f3c7-d5b3-4c4f-965b-f0040da62a69" providerId="ADAL" clId="{1D4C39C9-CA1C-4884-8316-BDDAF23723D4}" dt="2023-11-17T14:26:16.497" v="4601"/>
          <ac:picMkLst>
            <pc:docMk/>
            <pc:sldMk cId="3012948385" sldId="1666"/>
            <ac:picMk id="1028" creationId="{2B0D8F28-65DC-B379-1A97-4B3C0C89C171}"/>
          </ac:picMkLst>
        </pc:picChg>
        <pc:picChg chg="add mod">
          <ac:chgData name="Clark, Allison M. (MSFC-EM42)" userId="e641f3c7-d5b3-4c4f-965b-f0040da62a69" providerId="ADAL" clId="{1D4C39C9-CA1C-4884-8316-BDDAF23723D4}" dt="2023-11-17T14:27:11.657" v="4612" actId="1076"/>
          <ac:picMkLst>
            <pc:docMk/>
            <pc:sldMk cId="3012948385" sldId="1666"/>
            <ac:picMk id="1030" creationId="{D06D3A05-DCE0-1205-EE9D-9AA7869B8650}"/>
          </ac:picMkLst>
        </pc:picChg>
        <pc:picChg chg="add mod">
          <ac:chgData name="Clark, Allison M. (MSFC-EM42)" userId="e641f3c7-d5b3-4c4f-965b-f0040da62a69" providerId="ADAL" clId="{1D4C39C9-CA1C-4884-8316-BDDAF23723D4}" dt="2023-11-17T14:27:13.112" v="4613" actId="1076"/>
          <ac:picMkLst>
            <pc:docMk/>
            <pc:sldMk cId="3012948385" sldId="1666"/>
            <ac:picMk id="1031" creationId="{6328430B-6417-BFFD-B28D-2FCA1FDDB641}"/>
          </ac:picMkLst>
        </pc:picChg>
        <pc:picChg chg="add mod">
          <ac:chgData name="Clark, Allison M. (MSFC-EM42)" userId="e641f3c7-d5b3-4c4f-965b-f0040da62a69" providerId="ADAL" clId="{1D4C39C9-CA1C-4884-8316-BDDAF23723D4}" dt="2023-11-17T14:27:14.544" v="4614" actId="1076"/>
          <ac:picMkLst>
            <pc:docMk/>
            <pc:sldMk cId="3012948385" sldId="1666"/>
            <ac:picMk id="1032" creationId="{AF70DD6B-E5C1-841A-2448-69DB4072591F}"/>
          </ac:picMkLst>
        </pc:picChg>
      </pc:sldChg>
      <pc:sldChg chg="modSp mod">
        <pc:chgData name="Clark, Allison M. (MSFC-EM42)" userId="e641f3c7-d5b3-4c4f-965b-f0040da62a69" providerId="ADAL" clId="{1D4C39C9-CA1C-4884-8316-BDDAF23723D4}" dt="2023-11-16T19:10:24.182" v="4080" actId="1076"/>
        <pc:sldMkLst>
          <pc:docMk/>
          <pc:sldMk cId="1639886172" sldId="1667"/>
        </pc:sldMkLst>
        <pc:spChg chg="mod">
          <ac:chgData name="Clark, Allison M. (MSFC-EM42)" userId="e641f3c7-d5b3-4c4f-965b-f0040da62a69" providerId="ADAL" clId="{1D4C39C9-CA1C-4884-8316-BDDAF23723D4}" dt="2023-11-16T14:04:07.843" v="3012" actId="20577"/>
          <ac:spMkLst>
            <pc:docMk/>
            <pc:sldMk cId="1639886172" sldId="1667"/>
            <ac:spMk id="3" creationId="{52F3C84E-E529-8E40-CE93-499CB88C6321}"/>
          </ac:spMkLst>
        </pc:spChg>
        <pc:spChg chg="mod">
          <ac:chgData name="Clark, Allison M. (MSFC-EM42)" userId="e641f3c7-d5b3-4c4f-965b-f0040da62a69" providerId="ADAL" clId="{1D4C39C9-CA1C-4884-8316-BDDAF23723D4}" dt="2023-11-16T19:10:24.182" v="4080" actId="1076"/>
          <ac:spMkLst>
            <pc:docMk/>
            <pc:sldMk cId="1639886172" sldId="1667"/>
            <ac:spMk id="7" creationId="{BA04D5BF-7B73-C715-9E39-40D123284DDE}"/>
          </ac:spMkLst>
        </pc:spChg>
        <pc:spChg chg="mod">
          <ac:chgData name="Clark, Allison M. (MSFC-EM42)" userId="e641f3c7-d5b3-4c4f-965b-f0040da62a69" providerId="ADAL" clId="{1D4C39C9-CA1C-4884-8316-BDDAF23723D4}" dt="2023-11-14T22:28:58.143" v="464" actId="1076"/>
          <ac:spMkLst>
            <pc:docMk/>
            <pc:sldMk cId="1639886172" sldId="1667"/>
            <ac:spMk id="9" creationId="{A4914D24-F6E2-93FC-EC19-8E30963DD24F}"/>
          </ac:spMkLst>
        </pc:spChg>
        <pc:picChg chg="mod">
          <ac:chgData name="Clark, Allison M. (MSFC-EM42)" userId="e641f3c7-d5b3-4c4f-965b-f0040da62a69" providerId="ADAL" clId="{1D4C39C9-CA1C-4884-8316-BDDAF23723D4}" dt="2023-11-13T22:31:53.277" v="445" actId="1076"/>
          <ac:picMkLst>
            <pc:docMk/>
            <pc:sldMk cId="1639886172" sldId="1667"/>
            <ac:picMk id="3082" creationId="{12B69A11-90DE-5675-F497-DB8E5D78F51C}"/>
          </ac:picMkLst>
        </pc:picChg>
        <pc:picChg chg="mod">
          <ac:chgData name="Clark, Allison M. (MSFC-EM42)" userId="e641f3c7-d5b3-4c4f-965b-f0040da62a69" providerId="ADAL" clId="{1D4C39C9-CA1C-4884-8316-BDDAF23723D4}" dt="2023-11-13T22:31:55.618" v="447" actId="14100"/>
          <ac:picMkLst>
            <pc:docMk/>
            <pc:sldMk cId="1639886172" sldId="1667"/>
            <ac:picMk id="3084" creationId="{8B228FCB-3AEF-5DB6-2BC5-D5B707E3C2C7}"/>
          </ac:picMkLst>
        </pc:picChg>
        <pc:picChg chg="mod">
          <ac:chgData name="Clark, Allison M. (MSFC-EM42)" userId="e641f3c7-d5b3-4c4f-965b-f0040da62a69" providerId="ADAL" clId="{1D4C39C9-CA1C-4884-8316-BDDAF23723D4}" dt="2023-11-14T22:28:52.447" v="459" actId="1076"/>
          <ac:picMkLst>
            <pc:docMk/>
            <pc:sldMk cId="1639886172" sldId="1667"/>
            <ac:picMk id="3086" creationId="{94C8B65F-9C10-9C9D-BDF4-3229B5F634ED}"/>
          </ac:picMkLst>
        </pc:picChg>
      </pc:sldChg>
      <pc:sldChg chg="modSp mod ord">
        <pc:chgData name="Clark, Allison M. (MSFC-EM42)" userId="e641f3c7-d5b3-4c4f-965b-f0040da62a69" providerId="ADAL" clId="{1D4C39C9-CA1C-4884-8316-BDDAF23723D4}" dt="2023-11-15T14:02:56.259" v="929"/>
        <pc:sldMkLst>
          <pc:docMk/>
          <pc:sldMk cId="2034033307" sldId="1668"/>
        </pc:sldMkLst>
        <pc:spChg chg="mod">
          <ac:chgData name="Clark, Allison M. (MSFC-EM42)" userId="e641f3c7-d5b3-4c4f-965b-f0040da62a69" providerId="ADAL" clId="{1D4C39C9-CA1C-4884-8316-BDDAF23723D4}" dt="2023-11-13T22:30:53.044" v="424" actId="20577"/>
          <ac:spMkLst>
            <pc:docMk/>
            <pc:sldMk cId="2034033307" sldId="1668"/>
            <ac:spMk id="3" creationId="{52F3C84E-E529-8E40-CE93-499CB88C6321}"/>
          </ac:spMkLst>
        </pc:spChg>
      </pc:sldChg>
      <pc:sldChg chg="del">
        <pc:chgData name="Clark, Allison M. (MSFC-EM42)" userId="e641f3c7-d5b3-4c4f-965b-f0040da62a69" providerId="ADAL" clId="{1D4C39C9-CA1C-4884-8316-BDDAF23723D4}" dt="2023-11-13T22:27:46.340" v="410" actId="2696"/>
        <pc:sldMkLst>
          <pc:docMk/>
          <pc:sldMk cId="3738106783" sldId="1669"/>
        </pc:sldMkLst>
      </pc:sldChg>
      <pc:sldChg chg="delSp modSp mod ord">
        <pc:chgData name="Clark, Allison M. (MSFC-EM42)" userId="e641f3c7-d5b3-4c4f-965b-f0040da62a69" providerId="ADAL" clId="{1D4C39C9-CA1C-4884-8316-BDDAF23723D4}" dt="2023-11-16T19:11:03.357" v="4090" actId="113"/>
        <pc:sldMkLst>
          <pc:docMk/>
          <pc:sldMk cId="1920267073" sldId="1670"/>
        </pc:sldMkLst>
        <pc:spChg chg="mod">
          <ac:chgData name="Clark, Allison M. (MSFC-EM42)" userId="e641f3c7-d5b3-4c4f-965b-f0040da62a69" providerId="ADAL" clId="{1D4C39C9-CA1C-4884-8316-BDDAF23723D4}" dt="2023-11-16T14:04:21.371" v="3038" actId="20577"/>
          <ac:spMkLst>
            <pc:docMk/>
            <pc:sldMk cId="1920267073" sldId="1670"/>
            <ac:spMk id="3" creationId="{52F3C84E-E529-8E40-CE93-499CB88C6321}"/>
          </ac:spMkLst>
        </pc:spChg>
        <pc:spChg chg="mod">
          <ac:chgData name="Clark, Allison M. (MSFC-EM42)" userId="e641f3c7-d5b3-4c4f-965b-f0040da62a69" providerId="ADAL" clId="{1D4C39C9-CA1C-4884-8316-BDDAF23723D4}" dt="2023-11-16T19:10:54.642" v="4089" actId="20577"/>
          <ac:spMkLst>
            <pc:docMk/>
            <pc:sldMk cId="1920267073" sldId="1670"/>
            <ac:spMk id="7" creationId="{A731C16C-1525-03C6-3FC3-C33E9EA4C5BD}"/>
          </ac:spMkLst>
        </pc:spChg>
        <pc:spChg chg="mod">
          <ac:chgData name="Clark, Allison M. (MSFC-EM42)" userId="e641f3c7-d5b3-4c4f-965b-f0040da62a69" providerId="ADAL" clId="{1D4C39C9-CA1C-4884-8316-BDDAF23723D4}" dt="2023-11-16T19:11:03.357" v="4090" actId="113"/>
          <ac:spMkLst>
            <pc:docMk/>
            <pc:sldMk cId="1920267073" sldId="1670"/>
            <ac:spMk id="11" creationId="{B1359038-3E1B-DE1E-1262-1838C9CDF6CB}"/>
          </ac:spMkLst>
        </pc:spChg>
        <pc:picChg chg="del mod">
          <ac:chgData name="Clark, Allison M. (MSFC-EM42)" userId="e641f3c7-d5b3-4c4f-965b-f0040da62a69" providerId="ADAL" clId="{1D4C39C9-CA1C-4884-8316-BDDAF23723D4}" dt="2023-11-15T14:46:44.794" v="1506" actId="478"/>
          <ac:picMkLst>
            <pc:docMk/>
            <pc:sldMk cId="1920267073" sldId="1670"/>
            <ac:picMk id="1036" creationId="{9636D7ED-DACC-C85A-3E61-6592B5EF8437}"/>
          </ac:picMkLst>
        </pc:picChg>
        <pc:picChg chg="mod">
          <ac:chgData name="Clark, Allison M. (MSFC-EM42)" userId="e641f3c7-d5b3-4c4f-965b-f0040da62a69" providerId="ADAL" clId="{1D4C39C9-CA1C-4884-8316-BDDAF23723D4}" dt="2023-11-16T14:18:38.923" v="3109" actId="1076"/>
          <ac:picMkLst>
            <pc:docMk/>
            <pc:sldMk cId="1920267073" sldId="1670"/>
            <ac:picMk id="1037" creationId="{9DCF3C85-F288-31A8-5D66-0BE580B18D4D}"/>
          </ac:picMkLst>
        </pc:picChg>
        <pc:picChg chg="mod">
          <ac:chgData name="Clark, Allison M. (MSFC-EM42)" userId="e641f3c7-d5b3-4c4f-965b-f0040da62a69" providerId="ADAL" clId="{1D4C39C9-CA1C-4884-8316-BDDAF23723D4}" dt="2023-11-15T14:47:00.219" v="1509" actId="1076"/>
          <ac:picMkLst>
            <pc:docMk/>
            <pc:sldMk cId="1920267073" sldId="1670"/>
            <ac:picMk id="1041" creationId="{D962EF39-3C10-9DF4-2319-56BD73FFF4C0}"/>
          </ac:picMkLst>
        </pc:picChg>
      </pc:sldChg>
      <pc:sldChg chg="modSp mod ord">
        <pc:chgData name="Clark, Allison M. (MSFC-EM42)" userId="e641f3c7-d5b3-4c4f-965b-f0040da62a69" providerId="ADAL" clId="{1D4C39C9-CA1C-4884-8316-BDDAF23723D4}" dt="2023-11-15T14:21:16.186" v="1081"/>
        <pc:sldMkLst>
          <pc:docMk/>
          <pc:sldMk cId="1378563539" sldId="1671"/>
        </pc:sldMkLst>
        <pc:spChg chg="mod">
          <ac:chgData name="Clark, Allison M. (MSFC-EM42)" userId="e641f3c7-d5b3-4c4f-965b-f0040da62a69" providerId="ADAL" clId="{1D4C39C9-CA1C-4884-8316-BDDAF23723D4}" dt="2023-11-13T22:31:05.636" v="430"/>
          <ac:spMkLst>
            <pc:docMk/>
            <pc:sldMk cId="1378563539" sldId="1671"/>
            <ac:spMk id="3" creationId="{52F3C84E-E529-8E40-CE93-499CB88C6321}"/>
          </ac:spMkLst>
        </pc:spChg>
      </pc:sldChg>
      <pc:sldChg chg="del">
        <pc:chgData name="Clark, Allison M. (MSFC-EM42)" userId="e641f3c7-d5b3-4c4f-965b-f0040da62a69" providerId="ADAL" clId="{1D4C39C9-CA1C-4884-8316-BDDAF23723D4}" dt="2023-11-13T22:21:41.987" v="408" actId="2696"/>
        <pc:sldMkLst>
          <pc:docMk/>
          <pc:sldMk cId="46295940" sldId="1672"/>
        </pc:sldMkLst>
      </pc:sldChg>
      <pc:sldChg chg="addSp modSp mod">
        <pc:chgData name="Clark, Allison M. (MSFC-EM42)" userId="e641f3c7-d5b3-4c4f-965b-f0040da62a69" providerId="ADAL" clId="{1D4C39C9-CA1C-4884-8316-BDDAF23723D4}" dt="2023-11-17T15:25:53.073" v="4887" actId="1076"/>
        <pc:sldMkLst>
          <pc:docMk/>
          <pc:sldMk cId="512468177" sldId="1673"/>
        </pc:sldMkLst>
        <pc:spChg chg="mod">
          <ac:chgData name="Clark, Allison M. (MSFC-EM42)" userId="e641f3c7-d5b3-4c4f-965b-f0040da62a69" providerId="ADAL" clId="{1D4C39C9-CA1C-4884-8316-BDDAF23723D4}" dt="2023-11-16T19:20:34.799" v="4235" actId="6549"/>
          <ac:spMkLst>
            <pc:docMk/>
            <pc:sldMk cId="512468177" sldId="1673"/>
            <ac:spMk id="3" creationId="{52F3C84E-E529-8E40-CE93-499CB88C6321}"/>
          </ac:spMkLst>
        </pc:spChg>
        <pc:spChg chg="mod">
          <ac:chgData name="Clark, Allison M. (MSFC-EM42)" userId="e641f3c7-d5b3-4c4f-965b-f0040da62a69" providerId="ADAL" clId="{1D4C39C9-CA1C-4884-8316-BDDAF23723D4}" dt="2023-11-17T15:25:33.575" v="4882" actId="14100"/>
          <ac:spMkLst>
            <pc:docMk/>
            <pc:sldMk cId="512468177" sldId="1673"/>
            <ac:spMk id="5" creationId="{2AEFEB7C-B4AA-66D2-9750-0DD8FB3C3E3C}"/>
          </ac:spMkLst>
        </pc:spChg>
        <pc:spChg chg="mod">
          <ac:chgData name="Clark, Allison M. (MSFC-EM42)" userId="e641f3c7-d5b3-4c4f-965b-f0040da62a69" providerId="ADAL" clId="{1D4C39C9-CA1C-4884-8316-BDDAF23723D4}" dt="2023-11-17T15:25:12.409" v="4875" actId="14100"/>
          <ac:spMkLst>
            <pc:docMk/>
            <pc:sldMk cId="512468177" sldId="1673"/>
            <ac:spMk id="7" creationId="{6220AB66-C0F9-C6B8-2B0C-DCB6B87E32F1}"/>
          </ac:spMkLst>
        </pc:spChg>
        <pc:spChg chg="mod">
          <ac:chgData name="Clark, Allison M. (MSFC-EM42)" userId="e641f3c7-d5b3-4c4f-965b-f0040da62a69" providerId="ADAL" clId="{1D4C39C9-CA1C-4884-8316-BDDAF23723D4}" dt="2023-11-17T15:25:39.215" v="4885" actId="14100"/>
          <ac:spMkLst>
            <pc:docMk/>
            <pc:sldMk cId="512468177" sldId="1673"/>
            <ac:spMk id="9" creationId="{5FE8466F-93F1-4F37-6CE1-5595971C1DC7}"/>
          </ac:spMkLst>
        </pc:spChg>
        <pc:picChg chg="mod">
          <ac:chgData name="Clark, Allison M. (MSFC-EM42)" userId="e641f3c7-d5b3-4c4f-965b-f0040da62a69" providerId="ADAL" clId="{1D4C39C9-CA1C-4884-8316-BDDAF23723D4}" dt="2023-11-17T15:25:48.548" v="4886" actId="1076"/>
          <ac:picMkLst>
            <pc:docMk/>
            <pc:sldMk cId="512468177" sldId="1673"/>
            <ac:picMk id="6146" creationId="{2BD096E9-EF04-05B1-B1D8-2BB4553E5685}"/>
          </ac:picMkLst>
        </pc:picChg>
        <pc:picChg chg="mod">
          <ac:chgData name="Clark, Allison M. (MSFC-EM42)" userId="e641f3c7-d5b3-4c4f-965b-f0040da62a69" providerId="ADAL" clId="{1D4C39C9-CA1C-4884-8316-BDDAF23723D4}" dt="2023-11-17T15:25:53.073" v="4887" actId="1076"/>
          <ac:picMkLst>
            <pc:docMk/>
            <pc:sldMk cId="512468177" sldId="1673"/>
            <ac:picMk id="6147" creationId="{242B0557-AD66-DDB5-E1A6-56DA10606D2B}"/>
          </ac:picMkLst>
        </pc:picChg>
        <pc:cxnChg chg="add mod">
          <ac:chgData name="Clark, Allison M. (MSFC-EM42)" userId="e641f3c7-d5b3-4c4f-965b-f0040da62a69" providerId="ADAL" clId="{1D4C39C9-CA1C-4884-8316-BDDAF23723D4}" dt="2023-11-16T19:20:13.648" v="4225" actId="1036"/>
          <ac:cxnSpMkLst>
            <pc:docMk/>
            <pc:sldMk cId="512468177" sldId="1673"/>
            <ac:cxnSpMk id="11" creationId="{EB940C4C-2AB2-7D4C-39D8-22169A757BBC}"/>
          </ac:cxnSpMkLst>
        </pc:cxnChg>
      </pc:sldChg>
      <pc:sldChg chg="addSp modSp add del mod ord">
        <pc:chgData name="Clark, Allison M. (MSFC-EM42)" userId="e641f3c7-d5b3-4c4f-965b-f0040da62a69" providerId="ADAL" clId="{1D4C39C9-CA1C-4884-8316-BDDAF23723D4}" dt="2023-11-16T19:14:33.014" v="4117" actId="1076"/>
        <pc:sldMkLst>
          <pc:docMk/>
          <pc:sldMk cId="2552599804" sldId="1674"/>
        </pc:sldMkLst>
        <pc:spChg chg="mod">
          <ac:chgData name="Clark, Allison M. (MSFC-EM42)" userId="e641f3c7-d5b3-4c4f-965b-f0040da62a69" providerId="ADAL" clId="{1D4C39C9-CA1C-4884-8316-BDDAF23723D4}" dt="2023-11-16T19:14:22.866" v="4114" actId="6549"/>
          <ac:spMkLst>
            <pc:docMk/>
            <pc:sldMk cId="2552599804" sldId="1674"/>
            <ac:spMk id="3" creationId="{52F3C84E-E529-8E40-CE93-499CB88C6321}"/>
          </ac:spMkLst>
        </pc:spChg>
        <pc:spChg chg="mod">
          <ac:chgData name="Clark, Allison M. (MSFC-EM42)" userId="e641f3c7-d5b3-4c4f-965b-f0040da62a69" providerId="ADAL" clId="{1D4C39C9-CA1C-4884-8316-BDDAF23723D4}" dt="2023-11-15T14:43:32.783" v="1473" actId="21"/>
          <ac:spMkLst>
            <pc:docMk/>
            <pc:sldMk cId="2552599804" sldId="1674"/>
            <ac:spMk id="4" creationId="{613A921A-237E-055E-9846-BB55D8F6073D}"/>
          </ac:spMkLst>
        </pc:spChg>
        <pc:spChg chg="mod">
          <ac:chgData name="Clark, Allison M. (MSFC-EM42)" userId="e641f3c7-d5b3-4c4f-965b-f0040da62a69" providerId="ADAL" clId="{1D4C39C9-CA1C-4884-8316-BDDAF23723D4}" dt="2023-11-16T19:12:50.443" v="4111" actId="2711"/>
          <ac:spMkLst>
            <pc:docMk/>
            <pc:sldMk cId="2552599804" sldId="1674"/>
            <ac:spMk id="9" creationId="{C0C10C2A-6D16-95E1-8A21-4ECEF099E026}"/>
          </ac:spMkLst>
        </pc:spChg>
        <pc:spChg chg="mod">
          <ac:chgData name="Clark, Allison M. (MSFC-EM42)" userId="e641f3c7-d5b3-4c4f-965b-f0040da62a69" providerId="ADAL" clId="{1D4C39C9-CA1C-4884-8316-BDDAF23723D4}" dt="2023-11-16T19:12:50.443" v="4111" actId="2711"/>
          <ac:spMkLst>
            <pc:docMk/>
            <pc:sldMk cId="2552599804" sldId="1674"/>
            <ac:spMk id="10" creationId="{F42C1D71-4EE2-8834-5606-10544D6B34C7}"/>
          </ac:spMkLst>
        </pc:spChg>
        <pc:spChg chg="mod">
          <ac:chgData name="Clark, Allison M. (MSFC-EM42)" userId="e641f3c7-d5b3-4c4f-965b-f0040da62a69" providerId="ADAL" clId="{1D4C39C9-CA1C-4884-8316-BDDAF23723D4}" dt="2023-11-16T19:14:33.014" v="4117" actId="1076"/>
          <ac:spMkLst>
            <pc:docMk/>
            <pc:sldMk cId="2552599804" sldId="1674"/>
            <ac:spMk id="11" creationId="{49EF03BD-699E-EDDD-BB93-514A876A8970}"/>
          </ac:spMkLst>
        </pc:spChg>
        <pc:spChg chg="mod">
          <ac:chgData name="Clark, Allison M. (MSFC-EM42)" userId="e641f3c7-d5b3-4c4f-965b-f0040da62a69" providerId="ADAL" clId="{1D4C39C9-CA1C-4884-8316-BDDAF23723D4}" dt="2023-11-16T19:12:50.443" v="4111" actId="2711"/>
          <ac:spMkLst>
            <pc:docMk/>
            <pc:sldMk cId="2552599804" sldId="1674"/>
            <ac:spMk id="12" creationId="{449725E1-879A-44DD-0B51-C5D804A9E17B}"/>
          </ac:spMkLst>
        </pc:spChg>
        <pc:spChg chg="mod">
          <ac:chgData name="Clark, Allison M. (MSFC-EM42)" userId="e641f3c7-d5b3-4c4f-965b-f0040da62a69" providerId="ADAL" clId="{1D4C39C9-CA1C-4884-8316-BDDAF23723D4}" dt="2023-11-16T19:12:34.576" v="4110" actId="115"/>
          <ac:spMkLst>
            <pc:docMk/>
            <pc:sldMk cId="2552599804" sldId="1674"/>
            <ac:spMk id="13" creationId="{7242A113-50AF-33E3-BF38-D64955CFF884}"/>
          </ac:spMkLst>
        </pc:spChg>
        <pc:spChg chg="mod">
          <ac:chgData name="Clark, Allison M. (MSFC-EM42)" userId="e641f3c7-d5b3-4c4f-965b-f0040da62a69" providerId="ADAL" clId="{1D4C39C9-CA1C-4884-8316-BDDAF23723D4}" dt="2023-11-16T19:12:27.464" v="4108" actId="1076"/>
          <ac:spMkLst>
            <pc:docMk/>
            <pc:sldMk cId="2552599804" sldId="1674"/>
            <ac:spMk id="16" creationId="{C21AB7C2-BF42-6E8D-6B90-6B0E251C17DE}"/>
          </ac:spMkLst>
        </pc:spChg>
        <pc:picChg chg="mod">
          <ac:chgData name="Clark, Allison M. (MSFC-EM42)" userId="e641f3c7-d5b3-4c4f-965b-f0040da62a69" providerId="ADAL" clId="{1D4C39C9-CA1C-4884-8316-BDDAF23723D4}" dt="2023-11-13T21:53:35.432" v="212" actId="1076"/>
          <ac:picMkLst>
            <pc:docMk/>
            <pc:sldMk cId="2552599804" sldId="1674"/>
            <ac:picMk id="8" creationId="{9D0AC6E0-CEA8-2830-4489-225D0684AADB}"/>
          </ac:picMkLst>
        </pc:picChg>
        <pc:picChg chg="add mod">
          <ac:chgData name="Clark, Allison M. (MSFC-EM42)" userId="e641f3c7-d5b3-4c4f-965b-f0040da62a69" providerId="ADAL" clId="{1D4C39C9-CA1C-4884-8316-BDDAF23723D4}" dt="2023-11-15T14:44:22.191" v="1485" actId="14100"/>
          <ac:picMkLst>
            <pc:docMk/>
            <pc:sldMk cId="2552599804" sldId="1674"/>
            <ac:picMk id="13314" creationId="{C03BC682-5D15-7641-2C2D-F868EE9E456B}"/>
          </ac:picMkLst>
        </pc:picChg>
      </pc:sldChg>
      <pc:sldChg chg="modSp mod ord">
        <pc:chgData name="Clark, Allison M. (MSFC-EM42)" userId="e641f3c7-d5b3-4c4f-965b-f0040da62a69" providerId="ADAL" clId="{1D4C39C9-CA1C-4884-8316-BDDAF23723D4}" dt="2023-11-16T19:23:13.265" v="4300" actId="6549"/>
        <pc:sldMkLst>
          <pc:docMk/>
          <pc:sldMk cId="3789418214" sldId="1675"/>
        </pc:sldMkLst>
        <pc:spChg chg="mod">
          <ac:chgData name="Clark, Allison M. (MSFC-EM42)" userId="e641f3c7-d5b3-4c4f-965b-f0040da62a69" providerId="ADAL" clId="{1D4C39C9-CA1C-4884-8316-BDDAF23723D4}" dt="2023-11-16T19:23:13.265" v="4300" actId="6549"/>
          <ac:spMkLst>
            <pc:docMk/>
            <pc:sldMk cId="3789418214" sldId="1675"/>
            <ac:spMk id="3" creationId="{52F3C84E-E529-8E40-CE93-499CB88C6321}"/>
          </ac:spMkLst>
        </pc:spChg>
        <pc:spChg chg="mod">
          <ac:chgData name="Clark, Allison M. (MSFC-EM42)" userId="e641f3c7-d5b3-4c4f-965b-f0040da62a69" providerId="ADAL" clId="{1D4C39C9-CA1C-4884-8316-BDDAF23723D4}" dt="2023-11-16T15:15:27.564" v="3852" actId="1076"/>
          <ac:spMkLst>
            <pc:docMk/>
            <pc:sldMk cId="3789418214" sldId="1675"/>
            <ac:spMk id="6" creationId="{C61E2163-EC22-6C1E-F998-02B270D663D1}"/>
          </ac:spMkLst>
        </pc:spChg>
        <pc:picChg chg="mod">
          <ac:chgData name="Clark, Allison M. (MSFC-EM42)" userId="e641f3c7-d5b3-4c4f-965b-f0040da62a69" providerId="ADAL" clId="{1D4C39C9-CA1C-4884-8316-BDDAF23723D4}" dt="2023-11-16T15:16:01.115" v="3858" actId="14100"/>
          <ac:picMkLst>
            <pc:docMk/>
            <pc:sldMk cId="3789418214" sldId="1675"/>
            <ac:picMk id="7" creationId="{AE76BF7E-C13D-1D1D-8A78-33405F588EE4}"/>
          </ac:picMkLst>
        </pc:picChg>
        <pc:picChg chg="mod">
          <ac:chgData name="Clark, Allison M. (MSFC-EM42)" userId="e641f3c7-d5b3-4c4f-965b-f0040da62a69" providerId="ADAL" clId="{1D4C39C9-CA1C-4884-8316-BDDAF23723D4}" dt="2023-11-16T15:15:54.104" v="3855" actId="14100"/>
          <ac:picMkLst>
            <pc:docMk/>
            <pc:sldMk cId="3789418214" sldId="1675"/>
            <ac:picMk id="8" creationId="{136CD52A-6654-D88E-2BC5-BA5E0A06FF27}"/>
          </ac:picMkLst>
        </pc:picChg>
        <pc:picChg chg="mod">
          <ac:chgData name="Clark, Allison M. (MSFC-EM42)" userId="e641f3c7-d5b3-4c4f-965b-f0040da62a69" providerId="ADAL" clId="{1D4C39C9-CA1C-4884-8316-BDDAF23723D4}" dt="2023-11-16T15:15:59.526" v="3857" actId="14100"/>
          <ac:picMkLst>
            <pc:docMk/>
            <pc:sldMk cId="3789418214" sldId="1675"/>
            <ac:picMk id="9" creationId="{0A488500-0070-A799-75D5-057205319932}"/>
          </ac:picMkLst>
        </pc:picChg>
      </pc:sldChg>
      <pc:sldChg chg="modSp mod ord">
        <pc:chgData name="Clark, Allison M. (MSFC-EM42)" userId="e641f3c7-d5b3-4c4f-965b-f0040da62a69" providerId="ADAL" clId="{1D4C39C9-CA1C-4884-8316-BDDAF23723D4}" dt="2023-11-15T14:21:05.634" v="1079"/>
        <pc:sldMkLst>
          <pc:docMk/>
          <pc:sldMk cId="69397973" sldId="1676"/>
        </pc:sldMkLst>
        <pc:spChg chg="mod">
          <ac:chgData name="Clark, Allison M. (MSFC-EM42)" userId="e641f3c7-d5b3-4c4f-965b-f0040da62a69" providerId="ADAL" clId="{1D4C39C9-CA1C-4884-8316-BDDAF23723D4}" dt="2023-11-13T22:31:00.860" v="427"/>
          <ac:spMkLst>
            <pc:docMk/>
            <pc:sldMk cId="69397973" sldId="1676"/>
            <ac:spMk id="3" creationId="{52F3C84E-E529-8E40-CE93-499CB88C6321}"/>
          </ac:spMkLst>
        </pc:spChg>
      </pc:sldChg>
      <pc:sldChg chg="addSp delSp modSp mod">
        <pc:chgData name="Clark, Allison M. (MSFC-EM42)" userId="e641f3c7-d5b3-4c4f-965b-f0040da62a69" providerId="ADAL" clId="{1D4C39C9-CA1C-4884-8316-BDDAF23723D4}" dt="2023-11-17T15:26:28.724" v="4905" actId="20577"/>
        <pc:sldMkLst>
          <pc:docMk/>
          <pc:sldMk cId="1869893238" sldId="1677"/>
        </pc:sldMkLst>
        <pc:spChg chg="del mod">
          <ac:chgData name="Clark, Allison M. (MSFC-EM42)" userId="e641f3c7-d5b3-4c4f-965b-f0040da62a69" providerId="ADAL" clId="{1D4C39C9-CA1C-4884-8316-BDDAF23723D4}" dt="2023-11-15T15:17:09.984" v="2050" actId="478"/>
          <ac:spMkLst>
            <pc:docMk/>
            <pc:sldMk cId="1869893238" sldId="1677"/>
            <ac:spMk id="2" creationId="{BB346AAD-8E86-2CD7-5394-A1213879D51B}"/>
          </ac:spMkLst>
        </pc:spChg>
        <pc:spChg chg="mod">
          <ac:chgData name="Clark, Allison M. (MSFC-EM42)" userId="e641f3c7-d5b3-4c4f-965b-f0040da62a69" providerId="ADAL" clId="{1D4C39C9-CA1C-4884-8316-BDDAF23723D4}" dt="2023-11-17T15:26:16.132" v="4890" actId="6549"/>
          <ac:spMkLst>
            <pc:docMk/>
            <pc:sldMk cId="1869893238" sldId="1677"/>
            <ac:spMk id="3" creationId="{52F3C84E-E529-8E40-CE93-499CB88C6321}"/>
          </ac:spMkLst>
        </pc:spChg>
        <pc:spChg chg="mod">
          <ac:chgData name="Clark, Allison M. (MSFC-EM42)" userId="e641f3c7-d5b3-4c4f-965b-f0040da62a69" providerId="ADAL" clId="{1D4C39C9-CA1C-4884-8316-BDDAF23723D4}" dt="2023-11-17T15:26:28.724" v="4905" actId="20577"/>
          <ac:spMkLst>
            <pc:docMk/>
            <pc:sldMk cId="1869893238" sldId="1677"/>
            <ac:spMk id="5" creationId="{0581DDE6-B9ED-1A48-986F-CCEFDA436F42}"/>
          </ac:spMkLst>
        </pc:spChg>
        <pc:spChg chg="add del">
          <ac:chgData name="Clark, Allison M. (MSFC-EM42)" userId="e641f3c7-d5b3-4c4f-965b-f0040da62a69" providerId="ADAL" clId="{1D4C39C9-CA1C-4884-8316-BDDAF23723D4}" dt="2023-11-15T15:19:41.065" v="2075" actId="22"/>
          <ac:spMkLst>
            <pc:docMk/>
            <pc:sldMk cId="1869893238" sldId="1677"/>
            <ac:spMk id="9" creationId="{C7DC156D-107E-B557-ABF5-D058415E25E8}"/>
          </ac:spMkLst>
        </pc:spChg>
        <pc:spChg chg="add mod">
          <ac:chgData name="Clark, Allison M. (MSFC-EM42)" userId="e641f3c7-d5b3-4c4f-965b-f0040da62a69" providerId="ADAL" clId="{1D4C39C9-CA1C-4884-8316-BDDAF23723D4}" dt="2023-11-16T19:22:17.455" v="4288" actId="20577"/>
          <ac:spMkLst>
            <pc:docMk/>
            <pc:sldMk cId="1869893238" sldId="1677"/>
            <ac:spMk id="11" creationId="{4B691915-42C6-47C3-0BB3-DBE60F109321}"/>
          </ac:spMkLst>
        </pc:spChg>
        <pc:picChg chg="add mod">
          <ac:chgData name="Clark, Allison M. (MSFC-EM42)" userId="e641f3c7-d5b3-4c4f-965b-f0040da62a69" providerId="ADAL" clId="{1D4C39C9-CA1C-4884-8316-BDDAF23723D4}" dt="2023-11-15T15:21:07.508" v="2096" actId="1076"/>
          <ac:picMkLst>
            <pc:docMk/>
            <pc:sldMk cId="1869893238" sldId="1677"/>
            <ac:picMk id="7" creationId="{5E5A7E11-84CA-AE3F-1CED-27EA614A48F1}"/>
          </ac:picMkLst>
        </pc:picChg>
        <pc:picChg chg="mod">
          <ac:chgData name="Clark, Allison M. (MSFC-EM42)" userId="e641f3c7-d5b3-4c4f-965b-f0040da62a69" providerId="ADAL" clId="{1D4C39C9-CA1C-4884-8316-BDDAF23723D4}" dt="2023-11-15T15:20:05.195" v="2080" actId="14100"/>
          <ac:picMkLst>
            <pc:docMk/>
            <pc:sldMk cId="1869893238" sldId="1677"/>
            <ac:picMk id="9218" creationId="{399A7250-4435-C641-706F-EDA9D482FCB3}"/>
          </ac:picMkLst>
        </pc:picChg>
        <pc:picChg chg="add mod">
          <ac:chgData name="Clark, Allison M. (MSFC-EM42)" userId="e641f3c7-d5b3-4c4f-965b-f0040da62a69" providerId="ADAL" clId="{1D4C39C9-CA1C-4884-8316-BDDAF23723D4}" dt="2023-11-15T15:22:14.500" v="2117" actId="14100"/>
          <ac:picMkLst>
            <pc:docMk/>
            <pc:sldMk cId="1869893238" sldId="1677"/>
            <ac:picMk id="9222" creationId="{82E7C482-BB3E-5893-3D2E-16F86D81F169}"/>
          </ac:picMkLst>
        </pc:picChg>
        <pc:cxnChg chg="add mod">
          <ac:chgData name="Clark, Allison M. (MSFC-EM42)" userId="e641f3c7-d5b3-4c4f-965b-f0040da62a69" providerId="ADAL" clId="{1D4C39C9-CA1C-4884-8316-BDDAF23723D4}" dt="2023-11-16T15:09:08.463" v="3631" actId="1582"/>
          <ac:cxnSpMkLst>
            <pc:docMk/>
            <pc:sldMk cId="1869893238" sldId="1677"/>
            <ac:cxnSpMk id="13" creationId="{DF75E7FE-1677-002D-B4EA-9E6F516D58DD}"/>
          </ac:cxnSpMkLst>
        </pc:cxnChg>
      </pc:sldChg>
      <pc:sldChg chg="modSp mod ord">
        <pc:chgData name="Clark, Allison M. (MSFC-EM42)" userId="e641f3c7-d5b3-4c4f-965b-f0040da62a69" providerId="ADAL" clId="{1D4C39C9-CA1C-4884-8316-BDDAF23723D4}" dt="2023-11-17T15:29:40.357" v="4964" actId="2711"/>
        <pc:sldMkLst>
          <pc:docMk/>
          <pc:sldMk cId="3902088215" sldId="1678"/>
        </pc:sldMkLst>
        <pc:spChg chg="mod">
          <ac:chgData name="Clark, Allison M. (MSFC-EM42)" userId="e641f3c7-d5b3-4c4f-965b-f0040da62a69" providerId="ADAL" clId="{1D4C39C9-CA1C-4884-8316-BDDAF23723D4}" dt="2023-11-17T15:29:40.357" v="4964" actId="2711"/>
          <ac:spMkLst>
            <pc:docMk/>
            <pc:sldMk cId="3902088215" sldId="1678"/>
            <ac:spMk id="2" creationId="{BB346AAD-8E86-2CD7-5394-A1213879D51B}"/>
          </ac:spMkLst>
        </pc:spChg>
        <pc:spChg chg="mod">
          <ac:chgData name="Clark, Allison M. (MSFC-EM42)" userId="e641f3c7-d5b3-4c4f-965b-f0040da62a69" providerId="ADAL" clId="{1D4C39C9-CA1C-4884-8316-BDDAF23723D4}" dt="2023-11-16T15:20:19.921" v="3955" actId="20577"/>
          <ac:spMkLst>
            <pc:docMk/>
            <pc:sldMk cId="3902088215" sldId="1678"/>
            <ac:spMk id="3" creationId="{52F3C84E-E529-8E40-CE93-499CB88C6321}"/>
          </ac:spMkLst>
        </pc:spChg>
      </pc:sldChg>
      <pc:sldChg chg="addSp delSp modSp mod ord">
        <pc:chgData name="Clark, Allison M. (MSFC-EM42)" userId="e641f3c7-d5b3-4c4f-965b-f0040da62a69" providerId="ADAL" clId="{1D4C39C9-CA1C-4884-8316-BDDAF23723D4}" dt="2023-11-16T19:22:28.673" v="4291" actId="6549"/>
        <pc:sldMkLst>
          <pc:docMk/>
          <pc:sldMk cId="3184425969" sldId="1679"/>
        </pc:sldMkLst>
        <pc:spChg chg="del">
          <ac:chgData name="Clark, Allison M. (MSFC-EM42)" userId="e641f3c7-d5b3-4c4f-965b-f0040da62a69" providerId="ADAL" clId="{1D4C39C9-CA1C-4884-8316-BDDAF23723D4}" dt="2023-11-15T13:48:55.171" v="763" actId="478"/>
          <ac:spMkLst>
            <pc:docMk/>
            <pc:sldMk cId="3184425969" sldId="1679"/>
            <ac:spMk id="2" creationId="{BB346AAD-8E86-2CD7-5394-A1213879D51B}"/>
          </ac:spMkLst>
        </pc:spChg>
        <pc:spChg chg="mod">
          <ac:chgData name="Clark, Allison M. (MSFC-EM42)" userId="e641f3c7-d5b3-4c4f-965b-f0040da62a69" providerId="ADAL" clId="{1D4C39C9-CA1C-4884-8316-BDDAF23723D4}" dt="2023-11-16T19:22:28.673" v="4291" actId="6549"/>
          <ac:spMkLst>
            <pc:docMk/>
            <pc:sldMk cId="3184425969" sldId="1679"/>
            <ac:spMk id="3" creationId="{52F3C84E-E529-8E40-CE93-499CB88C6321}"/>
          </ac:spMkLst>
        </pc:spChg>
        <pc:spChg chg="add mod">
          <ac:chgData name="Clark, Allison M. (MSFC-EM42)" userId="e641f3c7-d5b3-4c4f-965b-f0040da62a69" providerId="ADAL" clId="{1D4C39C9-CA1C-4884-8316-BDDAF23723D4}" dt="2023-11-16T15:11:40.019" v="3695" actId="255"/>
          <ac:spMkLst>
            <pc:docMk/>
            <pc:sldMk cId="3184425969" sldId="1679"/>
            <ac:spMk id="6" creationId="{56E9124E-00BE-1FD6-3A99-E52475907B20}"/>
          </ac:spMkLst>
        </pc:spChg>
        <pc:spChg chg="add mod">
          <ac:chgData name="Clark, Allison M. (MSFC-EM42)" userId="e641f3c7-d5b3-4c4f-965b-f0040da62a69" providerId="ADAL" clId="{1D4C39C9-CA1C-4884-8316-BDDAF23723D4}" dt="2023-11-15T15:24:57.003" v="2148" actId="1076"/>
          <ac:spMkLst>
            <pc:docMk/>
            <pc:sldMk cId="3184425969" sldId="1679"/>
            <ac:spMk id="10" creationId="{9BE8A3A0-2AC7-6808-1071-480ED7B652D9}"/>
          </ac:spMkLst>
        </pc:spChg>
        <pc:spChg chg="add mod">
          <ac:chgData name="Clark, Allison M. (MSFC-EM42)" userId="e641f3c7-d5b3-4c4f-965b-f0040da62a69" providerId="ADAL" clId="{1D4C39C9-CA1C-4884-8316-BDDAF23723D4}" dt="2023-11-16T15:11:59.894" v="3698" actId="1076"/>
          <ac:spMkLst>
            <pc:docMk/>
            <pc:sldMk cId="3184425969" sldId="1679"/>
            <ac:spMk id="11" creationId="{02CC2F7D-E86C-CD3C-7E88-B549D5F5724F}"/>
          </ac:spMkLst>
        </pc:spChg>
        <pc:spChg chg="add mod">
          <ac:chgData name="Clark, Allison M. (MSFC-EM42)" userId="e641f3c7-d5b3-4c4f-965b-f0040da62a69" providerId="ADAL" clId="{1D4C39C9-CA1C-4884-8316-BDDAF23723D4}" dt="2023-11-16T15:12:04.809" v="3699" actId="1076"/>
          <ac:spMkLst>
            <pc:docMk/>
            <pc:sldMk cId="3184425969" sldId="1679"/>
            <ac:spMk id="12" creationId="{2A68F384-55F7-F035-AF4D-418070740AA2}"/>
          </ac:spMkLst>
        </pc:spChg>
        <pc:picChg chg="add mod">
          <ac:chgData name="Clark, Allison M. (MSFC-EM42)" userId="e641f3c7-d5b3-4c4f-965b-f0040da62a69" providerId="ADAL" clId="{1D4C39C9-CA1C-4884-8316-BDDAF23723D4}" dt="2023-11-15T13:49:58.619" v="770" actId="1076"/>
          <ac:picMkLst>
            <pc:docMk/>
            <pc:sldMk cId="3184425969" sldId="1679"/>
            <ac:picMk id="4" creationId="{CE180A10-8123-17C7-81DC-25D81D534249}"/>
          </ac:picMkLst>
        </pc:picChg>
        <pc:picChg chg="add mod">
          <ac:chgData name="Clark, Allison M. (MSFC-EM42)" userId="e641f3c7-d5b3-4c4f-965b-f0040da62a69" providerId="ADAL" clId="{1D4C39C9-CA1C-4884-8316-BDDAF23723D4}" dt="2023-11-15T13:50:01.424" v="771" actId="1076"/>
          <ac:picMkLst>
            <pc:docMk/>
            <pc:sldMk cId="3184425969" sldId="1679"/>
            <ac:picMk id="5" creationId="{6A7F51EF-8B79-4F82-58C1-D4B083FDCAFE}"/>
          </ac:picMkLst>
        </pc:picChg>
        <pc:picChg chg="add mod">
          <ac:chgData name="Clark, Allison M. (MSFC-EM42)" userId="e641f3c7-d5b3-4c4f-965b-f0040da62a69" providerId="ADAL" clId="{1D4C39C9-CA1C-4884-8316-BDDAF23723D4}" dt="2023-11-15T13:50:17.857" v="775" actId="1076"/>
          <ac:picMkLst>
            <pc:docMk/>
            <pc:sldMk cId="3184425969" sldId="1679"/>
            <ac:picMk id="7" creationId="{07A62B3E-D16A-A506-38E4-41B55F10E398}"/>
          </ac:picMkLst>
        </pc:picChg>
        <pc:picChg chg="add mod">
          <ac:chgData name="Clark, Allison M. (MSFC-EM42)" userId="e641f3c7-d5b3-4c4f-965b-f0040da62a69" providerId="ADAL" clId="{1D4C39C9-CA1C-4884-8316-BDDAF23723D4}" dt="2023-11-15T13:50:19.006" v="776" actId="1076"/>
          <ac:picMkLst>
            <pc:docMk/>
            <pc:sldMk cId="3184425969" sldId="1679"/>
            <ac:picMk id="8" creationId="{2D6D3D03-2E4B-0BD3-21F3-895B898641E3}"/>
          </ac:picMkLst>
        </pc:picChg>
        <pc:cxnChg chg="add mod">
          <ac:chgData name="Clark, Allison M. (MSFC-EM42)" userId="e641f3c7-d5b3-4c4f-965b-f0040da62a69" providerId="ADAL" clId="{1D4C39C9-CA1C-4884-8316-BDDAF23723D4}" dt="2023-11-15T15:24:31.084" v="2142" actId="1076"/>
          <ac:cxnSpMkLst>
            <pc:docMk/>
            <pc:sldMk cId="3184425969" sldId="1679"/>
            <ac:cxnSpMk id="13" creationId="{94FDEFE7-513D-6339-9F1E-983A03A5BBD3}"/>
          </ac:cxnSpMkLst>
        </pc:cxnChg>
      </pc:sldChg>
      <pc:sldChg chg="del">
        <pc:chgData name="Clark, Allison M. (MSFC-EM42)" userId="e641f3c7-d5b3-4c4f-965b-f0040da62a69" providerId="ADAL" clId="{1D4C39C9-CA1C-4884-8316-BDDAF23723D4}" dt="2023-11-15T13:48:25.437" v="760" actId="2696"/>
        <pc:sldMkLst>
          <pc:docMk/>
          <pc:sldMk cId="583200506" sldId="1680"/>
        </pc:sldMkLst>
      </pc:sldChg>
      <pc:sldChg chg="addSp delSp modSp mod">
        <pc:chgData name="Clark, Allison M. (MSFC-EM42)" userId="e641f3c7-d5b3-4c4f-965b-f0040da62a69" providerId="ADAL" clId="{1D4C39C9-CA1C-4884-8316-BDDAF23723D4}" dt="2023-11-16T19:18:48.783" v="4194" actId="6549"/>
        <pc:sldMkLst>
          <pc:docMk/>
          <pc:sldMk cId="1530374046" sldId="1681"/>
        </pc:sldMkLst>
        <pc:spChg chg="mod">
          <ac:chgData name="Clark, Allison M. (MSFC-EM42)" userId="e641f3c7-d5b3-4c4f-965b-f0040da62a69" providerId="ADAL" clId="{1D4C39C9-CA1C-4884-8316-BDDAF23723D4}" dt="2023-11-16T19:18:48.783" v="4194" actId="6549"/>
          <ac:spMkLst>
            <pc:docMk/>
            <pc:sldMk cId="1530374046" sldId="1681"/>
            <ac:spMk id="3" creationId="{52F3C84E-E529-8E40-CE93-499CB88C6321}"/>
          </ac:spMkLst>
        </pc:spChg>
        <pc:spChg chg="mod">
          <ac:chgData name="Clark, Allison M. (MSFC-EM42)" userId="e641f3c7-d5b3-4c4f-965b-f0040da62a69" providerId="ADAL" clId="{1D4C39C9-CA1C-4884-8316-BDDAF23723D4}" dt="2023-11-16T15:00:46.148" v="3514" actId="207"/>
          <ac:spMkLst>
            <pc:docMk/>
            <pc:sldMk cId="1530374046" sldId="1681"/>
            <ac:spMk id="12" creationId="{14DA5B83-1695-6C69-8125-F41D5BFFED3B}"/>
          </ac:spMkLst>
        </pc:spChg>
        <pc:spChg chg="mod">
          <ac:chgData name="Clark, Allison M. (MSFC-EM42)" userId="e641f3c7-d5b3-4c4f-965b-f0040da62a69" providerId="ADAL" clId="{1D4C39C9-CA1C-4884-8316-BDDAF23723D4}" dt="2023-11-16T15:00:46.148" v="3514" actId="207"/>
          <ac:spMkLst>
            <pc:docMk/>
            <pc:sldMk cId="1530374046" sldId="1681"/>
            <ac:spMk id="13" creationId="{288E7E81-B0A6-4021-140A-586EF3D5F0C7}"/>
          </ac:spMkLst>
        </pc:spChg>
        <pc:spChg chg="mod">
          <ac:chgData name="Clark, Allison M. (MSFC-EM42)" userId="e641f3c7-d5b3-4c4f-965b-f0040da62a69" providerId="ADAL" clId="{1D4C39C9-CA1C-4884-8316-BDDAF23723D4}" dt="2023-11-16T15:00:46.148" v="3514" actId="207"/>
          <ac:spMkLst>
            <pc:docMk/>
            <pc:sldMk cId="1530374046" sldId="1681"/>
            <ac:spMk id="14" creationId="{819FE856-1AED-B899-9CE0-D194F444CA1F}"/>
          </ac:spMkLst>
        </pc:spChg>
        <pc:spChg chg="mod">
          <ac:chgData name="Clark, Allison M. (MSFC-EM42)" userId="e641f3c7-d5b3-4c4f-965b-f0040da62a69" providerId="ADAL" clId="{1D4C39C9-CA1C-4884-8316-BDDAF23723D4}" dt="2023-11-16T15:00:46.148" v="3514" actId="207"/>
          <ac:spMkLst>
            <pc:docMk/>
            <pc:sldMk cId="1530374046" sldId="1681"/>
            <ac:spMk id="15" creationId="{84D61DD1-A3C2-844C-FE34-D2646FFC5FFF}"/>
          </ac:spMkLst>
        </pc:spChg>
        <pc:spChg chg="mod">
          <ac:chgData name="Clark, Allison M. (MSFC-EM42)" userId="e641f3c7-d5b3-4c4f-965b-f0040da62a69" providerId="ADAL" clId="{1D4C39C9-CA1C-4884-8316-BDDAF23723D4}" dt="2023-11-16T15:00:46.148" v="3514" actId="207"/>
          <ac:spMkLst>
            <pc:docMk/>
            <pc:sldMk cId="1530374046" sldId="1681"/>
            <ac:spMk id="16" creationId="{BF41CF1E-6149-8C08-5AF7-848C97A031C3}"/>
          </ac:spMkLst>
        </pc:spChg>
        <pc:spChg chg="mod">
          <ac:chgData name="Clark, Allison M. (MSFC-EM42)" userId="e641f3c7-d5b3-4c4f-965b-f0040da62a69" providerId="ADAL" clId="{1D4C39C9-CA1C-4884-8316-BDDAF23723D4}" dt="2023-11-16T15:00:46.148" v="3514" actId="207"/>
          <ac:spMkLst>
            <pc:docMk/>
            <pc:sldMk cId="1530374046" sldId="1681"/>
            <ac:spMk id="17" creationId="{43584BEB-6546-B999-7A9B-D5EA15D199E6}"/>
          </ac:spMkLst>
        </pc:spChg>
        <pc:spChg chg="mod">
          <ac:chgData name="Clark, Allison M. (MSFC-EM42)" userId="e641f3c7-d5b3-4c4f-965b-f0040da62a69" providerId="ADAL" clId="{1D4C39C9-CA1C-4884-8316-BDDAF23723D4}" dt="2023-11-16T15:00:46.148" v="3514" actId="207"/>
          <ac:spMkLst>
            <pc:docMk/>
            <pc:sldMk cId="1530374046" sldId="1681"/>
            <ac:spMk id="18" creationId="{8CCFCE76-68E4-C2C0-91D0-FC17A6A4685A}"/>
          </ac:spMkLst>
        </pc:spChg>
        <pc:spChg chg="mod">
          <ac:chgData name="Clark, Allison M. (MSFC-EM42)" userId="e641f3c7-d5b3-4c4f-965b-f0040da62a69" providerId="ADAL" clId="{1D4C39C9-CA1C-4884-8316-BDDAF23723D4}" dt="2023-11-16T15:00:46.148" v="3514" actId="207"/>
          <ac:spMkLst>
            <pc:docMk/>
            <pc:sldMk cId="1530374046" sldId="1681"/>
            <ac:spMk id="19" creationId="{C59A8196-8C19-1206-BFD2-AA8A05FA7135}"/>
          </ac:spMkLst>
        </pc:spChg>
        <pc:picChg chg="del">
          <ac:chgData name="Clark, Allison M. (MSFC-EM42)" userId="e641f3c7-d5b3-4c4f-965b-f0040da62a69" providerId="ADAL" clId="{1D4C39C9-CA1C-4884-8316-BDDAF23723D4}" dt="2023-11-14T22:48:40.359" v="698" actId="478"/>
          <ac:picMkLst>
            <pc:docMk/>
            <pc:sldMk cId="1530374046" sldId="1681"/>
            <ac:picMk id="9" creationId="{E66F5D61-237A-2194-A09F-108CD1FE7C73}"/>
          </ac:picMkLst>
        </pc:picChg>
        <pc:picChg chg="add mod">
          <ac:chgData name="Clark, Allison M. (MSFC-EM42)" userId="e641f3c7-d5b3-4c4f-965b-f0040da62a69" providerId="ADAL" clId="{1D4C39C9-CA1C-4884-8316-BDDAF23723D4}" dt="2023-11-14T22:45:23.782" v="638" actId="14100"/>
          <ac:picMkLst>
            <pc:docMk/>
            <pc:sldMk cId="1530374046" sldId="1681"/>
            <ac:picMk id="21" creationId="{276656F2-9778-3729-3E43-F5D02D43ECBA}"/>
          </ac:picMkLst>
        </pc:picChg>
        <pc:picChg chg="add mod">
          <ac:chgData name="Clark, Allison M. (MSFC-EM42)" userId="e641f3c7-d5b3-4c4f-965b-f0040da62a69" providerId="ADAL" clId="{1D4C39C9-CA1C-4884-8316-BDDAF23723D4}" dt="2023-11-14T22:45:54.373" v="648" actId="1076"/>
          <ac:picMkLst>
            <pc:docMk/>
            <pc:sldMk cId="1530374046" sldId="1681"/>
            <ac:picMk id="23" creationId="{7184B0AF-0372-022C-40BE-52D7B51D69B7}"/>
          </ac:picMkLst>
        </pc:picChg>
        <pc:picChg chg="add mod">
          <ac:chgData name="Clark, Allison M. (MSFC-EM42)" userId="e641f3c7-d5b3-4c4f-965b-f0040da62a69" providerId="ADAL" clId="{1D4C39C9-CA1C-4884-8316-BDDAF23723D4}" dt="2023-11-14T22:46:09.669" v="654" actId="14100"/>
          <ac:picMkLst>
            <pc:docMk/>
            <pc:sldMk cId="1530374046" sldId="1681"/>
            <ac:picMk id="25" creationId="{D6EE5DF0-1408-DDF5-C5E0-F49A8AFD44AB}"/>
          </ac:picMkLst>
        </pc:picChg>
        <pc:picChg chg="add mod">
          <ac:chgData name="Clark, Allison M. (MSFC-EM42)" userId="e641f3c7-d5b3-4c4f-965b-f0040da62a69" providerId="ADAL" clId="{1D4C39C9-CA1C-4884-8316-BDDAF23723D4}" dt="2023-11-14T22:46:34.061" v="661" actId="1076"/>
          <ac:picMkLst>
            <pc:docMk/>
            <pc:sldMk cId="1530374046" sldId="1681"/>
            <ac:picMk id="27" creationId="{DDA911EC-F702-6F0B-8AB9-A72BC0D07735}"/>
          </ac:picMkLst>
        </pc:picChg>
        <pc:picChg chg="add mod">
          <ac:chgData name="Clark, Allison M. (MSFC-EM42)" userId="e641f3c7-d5b3-4c4f-965b-f0040da62a69" providerId="ADAL" clId="{1D4C39C9-CA1C-4884-8316-BDDAF23723D4}" dt="2023-11-14T22:46:49.837" v="667" actId="14100"/>
          <ac:picMkLst>
            <pc:docMk/>
            <pc:sldMk cId="1530374046" sldId="1681"/>
            <ac:picMk id="29" creationId="{D9DE24CC-9D5B-56E3-A688-505025C60C72}"/>
          </ac:picMkLst>
        </pc:picChg>
        <pc:picChg chg="add del mod">
          <ac:chgData name="Clark, Allison M. (MSFC-EM42)" userId="e641f3c7-d5b3-4c4f-965b-f0040da62a69" providerId="ADAL" clId="{1D4C39C9-CA1C-4884-8316-BDDAF23723D4}" dt="2023-11-14T22:47:16.636" v="675" actId="478"/>
          <ac:picMkLst>
            <pc:docMk/>
            <pc:sldMk cId="1530374046" sldId="1681"/>
            <ac:picMk id="31" creationId="{215D3AFB-7D45-0C19-77DA-199472168E54}"/>
          </ac:picMkLst>
        </pc:picChg>
        <pc:picChg chg="add mod">
          <ac:chgData name="Clark, Allison M. (MSFC-EM42)" userId="e641f3c7-d5b3-4c4f-965b-f0040da62a69" providerId="ADAL" clId="{1D4C39C9-CA1C-4884-8316-BDDAF23723D4}" dt="2023-11-14T22:47:38.553" v="680" actId="1076"/>
          <ac:picMkLst>
            <pc:docMk/>
            <pc:sldMk cId="1530374046" sldId="1681"/>
            <ac:picMk id="33" creationId="{523E20D7-CCA2-E5D9-2574-2BCDE9FF9F71}"/>
          </ac:picMkLst>
        </pc:picChg>
        <pc:picChg chg="add mod modCrop">
          <ac:chgData name="Clark, Allison M. (MSFC-EM42)" userId="e641f3c7-d5b3-4c4f-965b-f0040da62a69" providerId="ADAL" clId="{1D4C39C9-CA1C-4884-8316-BDDAF23723D4}" dt="2023-11-14T22:48:42.498" v="699" actId="1076"/>
          <ac:picMkLst>
            <pc:docMk/>
            <pc:sldMk cId="1530374046" sldId="1681"/>
            <ac:picMk id="35" creationId="{D262A2B8-C480-52CC-0861-31B6534B3B62}"/>
          </ac:picMkLst>
        </pc:picChg>
        <pc:picChg chg="add mod">
          <ac:chgData name="Clark, Allison M. (MSFC-EM42)" userId="e641f3c7-d5b3-4c4f-965b-f0040da62a69" providerId="ADAL" clId="{1D4C39C9-CA1C-4884-8316-BDDAF23723D4}" dt="2023-11-14T22:49:22.181" v="708" actId="1035"/>
          <ac:picMkLst>
            <pc:docMk/>
            <pc:sldMk cId="1530374046" sldId="1681"/>
            <ac:picMk id="37" creationId="{B75EF8BE-B8EF-7728-5086-8E4EFAE5F227}"/>
          </ac:picMkLst>
        </pc:picChg>
      </pc:sldChg>
      <pc:sldChg chg="addSp delSp modSp mod ord">
        <pc:chgData name="Clark, Allison M. (MSFC-EM42)" userId="e641f3c7-d5b3-4c4f-965b-f0040da62a69" providerId="ADAL" clId="{1D4C39C9-CA1C-4884-8316-BDDAF23723D4}" dt="2023-11-16T15:16:22.999" v="3863" actId="1076"/>
        <pc:sldMkLst>
          <pc:docMk/>
          <pc:sldMk cId="199136312" sldId="1682"/>
        </pc:sldMkLst>
        <pc:spChg chg="del">
          <ac:chgData name="Clark, Allison M. (MSFC-EM42)" userId="e641f3c7-d5b3-4c4f-965b-f0040da62a69" providerId="ADAL" clId="{1D4C39C9-CA1C-4884-8316-BDDAF23723D4}" dt="2023-11-15T15:26:41.469" v="2158" actId="478"/>
          <ac:spMkLst>
            <pc:docMk/>
            <pc:sldMk cId="199136312" sldId="1682"/>
            <ac:spMk id="2" creationId="{BB346AAD-8E86-2CD7-5394-A1213879D51B}"/>
          </ac:spMkLst>
        </pc:spChg>
        <pc:picChg chg="add mod">
          <ac:chgData name="Clark, Allison M. (MSFC-EM42)" userId="e641f3c7-d5b3-4c4f-965b-f0040da62a69" providerId="ADAL" clId="{1D4C39C9-CA1C-4884-8316-BDDAF23723D4}" dt="2023-11-15T15:27:16.628" v="2181" actId="1076"/>
          <ac:picMkLst>
            <pc:docMk/>
            <pc:sldMk cId="199136312" sldId="1682"/>
            <ac:picMk id="4" creationId="{DAD97428-6547-C05F-CBBB-7FBD523C3B60}"/>
          </ac:picMkLst>
        </pc:picChg>
        <pc:picChg chg="del mod">
          <ac:chgData name="Clark, Allison M. (MSFC-EM42)" userId="e641f3c7-d5b3-4c4f-965b-f0040da62a69" providerId="ADAL" clId="{1D4C39C9-CA1C-4884-8316-BDDAF23723D4}" dt="2023-11-15T15:26:53.133" v="2164" actId="478"/>
          <ac:picMkLst>
            <pc:docMk/>
            <pc:sldMk cId="199136312" sldId="1682"/>
            <ac:picMk id="12293" creationId="{787D2B83-7A64-E9FD-4FDD-B857441855E4}"/>
          </ac:picMkLst>
        </pc:picChg>
        <pc:picChg chg="mod">
          <ac:chgData name="Clark, Allison M. (MSFC-EM42)" userId="e641f3c7-d5b3-4c4f-965b-f0040da62a69" providerId="ADAL" clId="{1D4C39C9-CA1C-4884-8316-BDDAF23723D4}" dt="2023-11-15T15:27:04.795" v="2173" actId="14100"/>
          <ac:picMkLst>
            <pc:docMk/>
            <pc:sldMk cId="199136312" sldId="1682"/>
            <ac:picMk id="12294" creationId="{BCB377D7-1CA3-6126-EF3A-4227BFC0B60F}"/>
          </ac:picMkLst>
        </pc:picChg>
        <pc:picChg chg="mod">
          <ac:chgData name="Clark, Allison M. (MSFC-EM42)" userId="e641f3c7-d5b3-4c4f-965b-f0040da62a69" providerId="ADAL" clId="{1D4C39C9-CA1C-4884-8316-BDDAF23723D4}" dt="2023-11-16T15:16:19.357" v="3861" actId="14100"/>
          <ac:picMkLst>
            <pc:docMk/>
            <pc:sldMk cId="199136312" sldId="1682"/>
            <ac:picMk id="12296" creationId="{9DC4C84C-36B4-DD5D-3AE6-BECAE5CF75CC}"/>
          </ac:picMkLst>
        </pc:picChg>
        <pc:picChg chg="mod">
          <ac:chgData name="Clark, Allison M. (MSFC-EM42)" userId="e641f3c7-d5b3-4c4f-965b-f0040da62a69" providerId="ADAL" clId="{1D4C39C9-CA1C-4884-8316-BDDAF23723D4}" dt="2023-11-15T15:27:00.930" v="2171" actId="14100"/>
          <ac:picMkLst>
            <pc:docMk/>
            <pc:sldMk cId="199136312" sldId="1682"/>
            <ac:picMk id="12297" creationId="{0EBAF88A-4DDA-6610-55A3-231138CA438A}"/>
          </ac:picMkLst>
        </pc:picChg>
        <pc:picChg chg="mod">
          <ac:chgData name="Clark, Allison M. (MSFC-EM42)" userId="e641f3c7-d5b3-4c4f-965b-f0040da62a69" providerId="ADAL" clId="{1D4C39C9-CA1C-4884-8316-BDDAF23723D4}" dt="2023-11-16T15:16:22.999" v="3863" actId="1076"/>
          <ac:picMkLst>
            <pc:docMk/>
            <pc:sldMk cId="199136312" sldId="1682"/>
            <ac:picMk id="12298" creationId="{525BFB6B-40CD-CB59-C96E-9FF5CF3351CB}"/>
          </ac:picMkLst>
        </pc:picChg>
      </pc:sldChg>
      <pc:sldChg chg="modSp mod">
        <pc:chgData name="Clark, Allison M. (MSFC-EM42)" userId="e641f3c7-d5b3-4c4f-965b-f0040da62a69" providerId="ADAL" clId="{1D4C39C9-CA1C-4884-8316-BDDAF23723D4}" dt="2023-11-17T15:30:19.200" v="4967" actId="207"/>
        <pc:sldMkLst>
          <pc:docMk/>
          <pc:sldMk cId="1666382191" sldId="1683"/>
        </pc:sldMkLst>
        <pc:graphicFrameChg chg="modGraphic">
          <ac:chgData name="Clark, Allison M. (MSFC-EM42)" userId="e641f3c7-d5b3-4c4f-965b-f0040da62a69" providerId="ADAL" clId="{1D4C39C9-CA1C-4884-8316-BDDAF23723D4}" dt="2023-11-17T15:30:19.200" v="4967" actId="207"/>
          <ac:graphicFrameMkLst>
            <pc:docMk/>
            <pc:sldMk cId="1666382191" sldId="1683"/>
            <ac:graphicFrameMk id="4" creationId="{00000000-0000-0000-0000-000000000000}"/>
          </ac:graphicFrameMkLst>
        </pc:graphicFrameChg>
      </pc:sldChg>
      <pc:sldChg chg="del">
        <pc:chgData name="Clark, Allison M. (MSFC-EM42)" userId="e641f3c7-d5b3-4c4f-965b-f0040da62a69" providerId="ADAL" clId="{1D4C39C9-CA1C-4884-8316-BDDAF23723D4}" dt="2023-11-13T22:03:46.386" v="219" actId="2696"/>
        <pc:sldMkLst>
          <pc:docMk/>
          <pc:sldMk cId="1905988520" sldId="1683"/>
        </pc:sldMkLst>
      </pc:sldChg>
      <pc:sldChg chg="modSp mod ord">
        <pc:chgData name="Clark, Allison M. (MSFC-EM42)" userId="e641f3c7-d5b3-4c4f-965b-f0040da62a69" providerId="ADAL" clId="{1D4C39C9-CA1C-4884-8316-BDDAF23723D4}" dt="2023-11-16T15:20:27.722" v="3967" actId="20577"/>
        <pc:sldMkLst>
          <pc:docMk/>
          <pc:sldMk cId="3487226303" sldId="1684"/>
        </pc:sldMkLst>
        <pc:spChg chg="mod">
          <ac:chgData name="Clark, Allison M. (MSFC-EM42)" userId="e641f3c7-d5b3-4c4f-965b-f0040da62a69" providerId="ADAL" clId="{1D4C39C9-CA1C-4884-8316-BDDAF23723D4}" dt="2023-11-15T20:22:31.952" v="2890" actId="20577"/>
          <ac:spMkLst>
            <pc:docMk/>
            <pc:sldMk cId="3487226303" sldId="1684"/>
            <ac:spMk id="2" creationId="{BB346AAD-8E86-2CD7-5394-A1213879D51B}"/>
          </ac:spMkLst>
        </pc:spChg>
        <pc:spChg chg="mod">
          <ac:chgData name="Clark, Allison M. (MSFC-EM42)" userId="e641f3c7-d5b3-4c4f-965b-f0040da62a69" providerId="ADAL" clId="{1D4C39C9-CA1C-4884-8316-BDDAF23723D4}" dt="2023-11-16T15:20:27.722" v="3967" actId="20577"/>
          <ac:spMkLst>
            <pc:docMk/>
            <pc:sldMk cId="3487226303" sldId="1684"/>
            <ac:spMk id="3" creationId="{52F3C84E-E529-8E40-CE93-499CB88C6321}"/>
          </ac:spMkLst>
        </pc:spChg>
      </pc:sldChg>
      <pc:sldChg chg="addSp delSp modSp mod ord">
        <pc:chgData name="Clark, Allison M. (MSFC-EM42)" userId="e641f3c7-d5b3-4c4f-965b-f0040da62a69" providerId="ADAL" clId="{1D4C39C9-CA1C-4884-8316-BDDAF23723D4}" dt="2023-11-16T19:22:54.385" v="4297" actId="6549"/>
        <pc:sldMkLst>
          <pc:docMk/>
          <pc:sldMk cId="2234908845" sldId="1685"/>
        </pc:sldMkLst>
        <pc:spChg chg="del">
          <ac:chgData name="Clark, Allison M. (MSFC-EM42)" userId="e641f3c7-d5b3-4c4f-965b-f0040da62a69" providerId="ADAL" clId="{1D4C39C9-CA1C-4884-8316-BDDAF23723D4}" dt="2023-11-15T13:58:24.577" v="901" actId="478"/>
          <ac:spMkLst>
            <pc:docMk/>
            <pc:sldMk cId="2234908845" sldId="1685"/>
            <ac:spMk id="2" creationId="{BB346AAD-8E86-2CD7-5394-A1213879D51B}"/>
          </ac:spMkLst>
        </pc:spChg>
        <pc:spChg chg="mod">
          <ac:chgData name="Clark, Allison M. (MSFC-EM42)" userId="e641f3c7-d5b3-4c4f-965b-f0040da62a69" providerId="ADAL" clId="{1D4C39C9-CA1C-4884-8316-BDDAF23723D4}" dt="2023-11-16T19:22:54.385" v="4297" actId="6549"/>
          <ac:spMkLst>
            <pc:docMk/>
            <pc:sldMk cId="2234908845" sldId="1685"/>
            <ac:spMk id="3" creationId="{52F3C84E-E529-8E40-CE93-499CB88C6321}"/>
          </ac:spMkLst>
        </pc:spChg>
        <pc:spChg chg="add mod">
          <ac:chgData name="Clark, Allison M. (MSFC-EM42)" userId="e641f3c7-d5b3-4c4f-965b-f0040da62a69" providerId="ADAL" clId="{1D4C39C9-CA1C-4884-8316-BDDAF23723D4}" dt="2023-11-15T15:25:34.757" v="2149" actId="2711"/>
          <ac:spMkLst>
            <pc:docMk/>
            <pc:sldMk cId="2234908845" sldId="1685"/>
            <ac:spMk id="5" creationId="{AD84A107-E039-B9E0-399F-971E2FCC77F6}"/>
          </ac:spMkLst>
        </pc:spChg>
        <pc:picChg chg="add mod">
          <ac:chgData name="Clark, Allison M. (MSFC-EM42)" userId="e641f3c7-d5b3-4c4f-965b-f0040da62a69" providerId="ADAL" clId="{1D4C39C9-CA1C-4884-8316-BDDAF23723D4}" dt="2023-11-15T13:58:33.661" v="905" actId="1076"/>
          <ac:picMkLst>
            <pc:docMk/>
            <pc:sldMk cId="2234908845" sldId="1685"/>
            <ac:picMk id="4" creationId="{81A03555-AF10-DA1F-CEA1-1B69C7E6CDF5}"/>
          </ac:picMkLst>
        </pc:picChg>
      </pc:sldChg>
      <pc:sldChg chg="addSp delSp modSp mod ord">
        <pc:chgData name="Clark, Allison M. (MSFC-EM42)" userId="e641f3c7-d5b3-4c4f-965b-f0040da62a69" providerId="ADAL" clId="{1D4C39C9-CA1C-4884-8316-BDDAF23723D4}" dt="2023-11-16T19:22:42.766" v="4294" actId="6549"/>
        <pc:sldMkLst>
          <pc:docMk/>
          <pc:sldMk cId="2777870105" sldId="1686"/>
        </pc:sldMkLst>
        <pc:spChg chg="add mod">
          <ac:chgData name="Clark, Allison M. (MSFC-EM42)" userId="e641f3c7-d5b3-4c4f-965b-f0040da62a69" providerId="ADAL" clId="{1D4C39C9-CA1C-4884-8316-BDDAF23723D4}" dt="2023-11-16T15:13:37.743" v="3742" actId="1076"/>
          <ac:spMkLst>
            <pc:docMk/>
            <pc:sldMk cId="2777870105" sldId="1686"/>
            <ac:spMk id="2" creationId="{9C769D81-172E-0CBF-EDB8-C43827165345}"/>
          </ac:spMkLst>
        </pc:spChg>
        <pc:spChg chg="del">
          <ac:chgData name="Clark, Allison M. (MSFC-EM42)" userId="e641f3c7-d5b3-4c4f-965b-f0040da62a69" providerId="ADAL" clId="{1D4C39C9-CA1C-4884-8316-BDDAF23723D4}" dt="2023-11-15T13:54:24.278" v="825" actId="478"/>
          <ac:spMkLst>
            <pc:docMk/>
            <pc:sldMk cId="2777870105" sldId="1686"/>
            <ac:spMk id="2" creationId="{BB346AAD-8E86-2CD7-5394-A1213879D51B}"/>
          </ac:spMkLst>
        </pc:spChg>
        <pc:spChg chg="mod">
          <ac:chgData name="Clark, Allison M. (MSFC-EM42)" userId="e641f3c7-d5b3-4c4f-965b-f0040da62a69" providerId="ADAL" clId="{1D4C39C9-CA1C-4884-8316-BDDAF23723D4}" dt="2023-11-16T19:22:42.766" v="4294" actId="6549"/>
          <ac:spMkLst>
            <pc:docMk/>
            <pc:sldMk cId="2777870105" sldId="1686"/>
            <ac:spMk id="3" creationId="{52F3C84E-E529-8E40-CE93-499CB88C6321}"/>
          </ac:spMkLst>
        </pc:spChg>
        <pc:spChg chg="add del mod">
          <ac:chgData name="Clark, Allison M. (MSFC-EM42)" userId="e641f3c7-d5b3-4c4f-965b-f0040da62a69" providerId="ADAL" clId="{1D4C39C9-CA1C-4884-8316-BDDAF23723D4}" dt="2023-11-15T13:54:22.470" v="824"/>
          <ac:spMkLst>
            <pc:docMk/>
            <pc:sldMk cId="2777870105" sldId="1686"/>
            <ac:spMk id="10" creationId="{DF5429BD-0FED-69FA-E55C-A0192EACE820}"/>
          </ac:spMkLst>
        </pc:spChg>
        <pc:spChg chg="add del mod">
          <ac:chgData name="Clark, Allison M. (MSFC-EM42)" userId="e641f3c7-d5b3-4c4f-965b-f0040da62a69" providerId="ADAL" clId="{1D4C39C9-CA1C-4884-8316-BDDAF23723D4}" dt="2023-11-15T13:54:22.470" v="824"/>
          <ac:spMkLst>
            <pc:docMk/>
            <pc:sldMk cId="2777870105" sldId="1686"/>
            <ac:spMk id="11" creationId="{9F4B67DE-ADF9-71B4-C241-BCB3206D2561}"/>
          </ac:spMkLst>
        </pc:spChg>
        <pc:spChg chg="add del mod">
          <ac:chgData name="Clark, Allison M. (MSFC-EM42)" userId="e641f3c7-d5b3-4c4f-965b-f0040da62a69" providerId="ADAL" clId="{1D4C39C9-CA1C-4884-8316-BDDAF23723D4}" dt="2023-11-15T13:54:22.470" v="824"/>
          <ac:spMkLst>
            <pc:docMk/>
            <pc:sldMk cId="2777870105" sldId="1686"/>
            <ac:spMk id="12" creationId="{C9073FE5-F41E-C01D-ACCE-16F094D9F445}"/>
          </ac:spMkLst>
        </pc:spChg>
        <pc:spChg chg="add del mod">
          <ac:chgData name="Clark, Allison M. (MSFC-EM42)" userId="e641f3c7-d5b3-4c4f-965b-f0040da62a69" providerId="ADAL" clId="{1D4C39C9-CA1C-4884-8316-BDDAF23723D4}" dt="2023-11-15T13:54:22.470" v="824"/>
          <ac:spMkLst>
            <pc:docMk/>
            <pc:sldMk cId="2777870105" sldId="1686"/>
            <ac:spMk id="13" creationId="{77AF6034-089A-4609-4E58-C8646BE732CF}"/>
          </ac:spMkLst>
        </pc:spChg>
        <pc:spChg chg="add del mod">
          <ac:chgData name="Clark, Allison M. (MSFC-EM42)" userId="e641f3c7-d5b3-4c4f-965b-f0040da62a69" providerId="ADAL" clId="{1D4C39C9-CA1C-4884-8316-BDDAF23723D4}" dt="2023-11-15T13:54:22.470" v="824"/>
          <ac:spMkLst>
            <pc:docMk/>
            <pc:sldMk cId="2777870105" sldId="1686"/>
            <ac:spMk id="14" creationId="{3F79FF62-823A-F2CE-2ECE-A8AFC99D1397}"/>
          </ac:spMkLst>
        </pc:spChg>
        <pc:spChg chg="add del mod">
          <ac:chgData name="Clark, Allison M. (MSFC-EM42)" userId="e641f3c7-d5b3-4c4f-965b-f0040da62a69" providerId="ADAL" clId="{1D4C39C9-CA1C-4884-8316-BDDAF23723D4}" dt="2023-11-15T13:54:22.470" v="824"/>
          <ac:spMkLst>
            <pc:docMk/>
            <pc:sldMk cId="2777870105" sldId="1686"/>
            <ac:spMk id="15" creationId="{41ED3DB7-4E70-6CC6-EDC8-E51A848F794E}"/>
          </ac:spMkLst>
        </pc:spChg>
        <pc:spChg chg="add del mod">
          <ac:chgData name="Clark, Allison M. (MSFC-EM42)" userId="e641f3c7-d5b3-4c4f-965b-f0040da62a69" providerId="ADAL" clId="{1D4C39C9-CA1C-4884-8316-BDDAF23723D4}" dt="2023-11-15T13:54:22.470" v="824"/>
          <ac:spMkLst>
            <pc:docMk/>
            <pc:sldMk cId="2777870105" sldId="1686"/>
            <ac:spMk id="16" creationId="{D386072D-D47E-E073-A858-98BA70073519}"/>
          </ac:spMkLst>
        </pc:spChg>
        <pc:spChg chg="add del mod">
          <ac:chgData name="Clark, Allison M. (MSFC-EM42)" userId="e641f3c7-d5b3-4c4f-965b-f0040da62a69" providerId="ADAL" clId="{1D4C39C9-CA1C-4884-8316-BDDAF23723D4}" dt="2023-11-15T13:54:22.470" v="824"/>
          <ac:spMkLst>
            <pc:docMk/>
            <pc:sldMk cId="2777870105" sldId="1686"/>
            <ac:spMk id="17" creationId="{76594EF1-A790-99D7-59B0-C2B283D2F98B}"/>
          </ac:spMkLst>
        </pc:spChg>
        <pc:spChg chg="add del mod">
          <ac:chgData name="Clark, Allison M. (MSFC-EM42)" userId="e641f3c7-d5b3-4c4f-965b-f0040da62a69" providerId="ADAL" clId="{1D4C39C9-CA1C-4884-8316-BDDAF23723D4}" dt="2023-11-15T13:54:22.470" v="824"/>
          <ac:spMkLst>
            <pc:docMk/>
            <pc:sldMk cId="2777870105" sldId="1686"/>
            <ac:spMk id="18" creationId="{8ABB01DE-D1A8-23EF-6323-251F0C9F8D3C}"/>
          </ac:spMkLst>
        </pc:spChg>
        <pc:spChg chg="add del mod">
          <ac:chgData name="Clark, Allison M. (MSFC-EM42)" userId="e641f3c7-d5b3-4c4f-965b-f0040da62a69" providerId="ADAL" clId="{1D4C39C9-CA1C-4884-8316-BDDAF23723D4}" dt="2023-11-15T13:54:22.470" v="824"/>
          <ac:spMkLst>
            <pc:docMk/>
            <pc:sldMk cId="2777870105" sldId="1686"/>
            <ac:spMk id="19" creationId="{AD62BFE9-553C-2951-89AD-E6711F065D8F}"/>
          </ac:spMkLst>
        </pc:spChg>
        <pc:spChg chg="add mod">
          <ac:chgData name="Clark, Allison M. (MSFC-EM42)" userId="e641f3c7-d5b3-4c4f-965b-f0040da62a69" providerId="ADAL" clId="{1D4C39C9-CA1C-4884-8316-BDDAF23723D4}" dt="2023-11-16T15:12:55.478" v="3729" actId="122"/>
          <ac:spMkLst>
            <pc:docMk/>
            <pc:sldMk cId="2777870105" sldId="1686"/>
            <ac:spMk id="26" creationId="{EFD84599-80AD-360E-3ACE-EE50CA2C3300}"/>
          </ac:spMkLst>
        </pc:spChg>
        <pc:spChg chg="add mod">
          <ac:chgData name="Clark, Allison M. (MSFC-EM42)" userId="e641f3c7-d5b3-4c4f-965b-f0040da62a69" providerId="ADAL" clId="{1D4C39C9-CA1C-4884-8316-BDDAF23723D4}" dt="2023-11-16T15:12:55.478" v="3729" actId="122"/>
          <ac:spMkLst>
            <pc:docMk/>
            <pc:sldMk cId="2777870105" sldId="1686"/>
            <ac:spMk id="27" creationId="{D622D2B2-1C09-8E7C-9ACA-D507763BC558}"/>
          </ac:spMkLst>
        </pc:spChg>
        <pc:spChg chg="add mod">
          <ac:chgData name="Clark, Allison M. (MSFC-EM42)" userId="e641f3c7-d5b3-4c4f-965b-f0040da62a69" providerId="ADAL" clId="{1D4C39C9-CA1C-4884-8316-BDDAF23723D4}" dt="2023-11-16T15:12:55.478" v="3729" actId="122"/>
          <ac:spMkLst>
            <pc:docMk/>
            <pc:sldMk cId="2777870105" sldId="1686"/>
            <ac:spMk id="28" creationId="{569569A2-F99D-F65C-06DB-5736FF9BAD22}"/>
          </ac:spMkLst>
        </pc:spChg>
        <pc:spChg chg="add mod">
          <ac:chgData name="Clark, Allison M. (MSFC-EM42)" userId="e641f3c7-d5b3-4c4f-965b-f0040da62a69" providerId="ADAL" clId="{1D4C39C9-CA1C-4884-8316-BDDAF23723D4}" dt="2023-11-16T15:13:32.617" v="3741" actId="1076"/>
          <ac:spMkLst>
            <pc:docMk/>
            <pc:sldMk cId="2777870105" sldId="1686"/>
            <ac:spMk id="29" creationId="{BB42F36E-A062-6E7F-024F-30131A66D7E8}"/>
          </ac:spMkLst>
        </pc:spChg>
        <pc:spChg chg="add mod">
          <ac:chgData name="Clark, Allison M. (MSFC-EM42)" userId="e641f3c7-d5b3-4c4f-965b-f0040da62a69" providerId="ADAL" clId="{1D4C39C9-CA1C-4884-8316-BDDAF23723D4}" dt="2023-11-16T15:12:55.478" v="3729" actId="122"/>
          <ac:spMkLst>
            <pc:docMk/>
            <pc:sldMk cId="2777870105" sldId="1686"/>
            <ac:spMk id="30" creationId="{A57A96F4-3989-4CCC-72D0-9F41023E236A}"/>
          </ac:spMkLst>
        </pc:spChg>
        <pc:spChg chg="add mod">
          <ac:chgData name="Clark, Allison M. (MSFC-EM42)" userId="e641f3c7-d5b3-4c4f-965b-f0040da62a69" providerId="ADAL" clId="{1D4C39C9-CA1C-4884-8316-BDDAF23723D4}" dt="2023-11-16T15:13:03.997" v="3732" actId="14100"/>
          <ac:spMkLst>
            <pc:docMk/>
            <pc:sldMk cId="2777870105" sldId="1686"/>
            <ac:spMk id="31" creationId="{C327E14F-E9B6-6F22-80AB-8C7BCA3CFC62}"/>
          </ac:spMkLst>
        </pc:spChg>
        <pc:spChg chg="add mod">
          <ac:chgData name="Clark, Allison M. (MSFC-EM42)" userId="e641f3c7-d5b3-4c4f-965b-f0040da62a69" providerId="ADAL" clId="{1D4C39C9-CA1C-4884-8316-BDDAF23723D4}" dt="2023-11-16T15:13:10.786" v="3734" actId="14100"/>
          <ac:spMkLst>
            <pc:docMk/>
            <pc:sldMk cId="2777870105" sldId="1686"/>
            <ac:spMk id="32" creationId="{3DE9D9EC-CA03-FDDE-1B37-520DCF7C7195}"/>
          </ac:spMkLst>
        </pc:spChg>
        <pc:spChg chg="add mod">
          <ac:chgData name="Clark, Allison M. (MSFC-EM42)" userId="e641f3c7-d5b3-4c4f-965b-f0040da62a69" providerId="ADAL" clId="{1D4C39C9-CA1C-4884-8316-BDDAF23723D4}" dt="2023-11-16T15:13:17.493" v="3736" actId="14100"/>
          <ac:spMkLst>
            <pc:docMk/>
            <pc:sldMk cId="2777870105" sldId="1686"/>
            <ac:spMk id="33" creationId="{CF739343-DB31-2E3B-4128-A162BEB6BEC1}"/>
          </ac:spMkLst>
        </pc:spChg>
        <pc:spChg chg="add mod">
          <ac:chgData name="Clark, Allison M. (MSFC-EM42)" userId="e641f3c7-d5b3-4c4f-965b-f0040da62a69" providerId="ADAL" clId="{1D4C39C9-CA1C-4884-8316-BDDAF23723D4}" dt="2023-11-16T15:13:26.282" v="3740" actId="14100"/>
          <ac:spMkLst>
            <pc:docMk/>
            <pc:sldMk cId="2777870105" sldId="1686"/>
            <ac:spMk id="34" creationId="{F855F5EE-FFD8-6D8A-F47E-D534D02B4D4B}"/>
          </ac:spMkLst>
        </pc:spChg>
        <pc:spChg chg="add mod">
          <ac:chgData name="Clark, Allison M. (MSFC-EM42)" userId="e641f3c7-d5b3-4c4f-965b-f0040da62a69" providerId="ADAL" clId="{1D4C39C9-CA1C-4884-8316-BDDAF23723D4}" dt="2023-11-16T15:12:55.478" v="3729" actId="122"/>
          <ac:spMkLst>
            <pc:docMk/>
            <pc:sldMk cId="2777870105" sldId="1686"/>
            <ac:spMk id="35" creationId="{8B7DD49D-1264-BA70-B322-7CDBF10AEC7C}"/>
          </ac:spMkLst>
        </pc:spChg>
        <pc:spChg chg="add mod">
          <ac:chgData name="Clark, Allison M. (MSFC-EM42)" userId="e641f3c7-d5b3-4c4f-965b-f0040da62a69" providerId="ADAL" clId="{1D4C39C9-CA1C-4884-8316-BDDAF23723D4}" dt="2023-11-16T15:12:55.478" v="3729" actId="122"/>
          <ac:spMkLst>
            <pc:docMk/>
            <pc:sldMk cId="2777870105" sldId="1686"/>
            <ac:spMk id="39" creationId="{FEB7A909-1C42-ED42-1ECE-1402F29E8B06}"/>
          </ac:spMkLst>
        </pc:spChg>
        <pc:spChg chg="add mod">
          <ac:chgData name="Clark, Allison M. (MSFC-EM42)" userId="e641f3c7-d5b3-4c4f-965b-f0040da62a69" providerId="ADAL" clId="{1D4C39C9-CA1C-4884-8316-BDDAF23723D4}" dt="2023-11-16T15:12:55.478" v="3729" actId="122"/>
          <ac:spMkLst>
            <pc:docMk/>
            <pc:sldMk cId="2777870105" sldId="1686"/>
            <ac:spMk id="40" creationId="{CDD4FF18-90AC-6C5A-18BE-FADA814F757B}"/>
          </ac:spMkLst>
        </pc:spChg>
        <pc:picChg chg="add del mod">
          <ac:chgData name="Clark, Allison M. (MSFC-EM42)" userId="e641f3c7-d5b3-4c4f-965b-f0040da62a69" providerId="ADAL" clId="{1D4C39C9-CA1C-4884-8316-BDDAF23723D4}" dt="2023-11-15T13:54:22.470" v="824"/>
          <ac:picMkLst>
            <pc:docMk/>
            <pc:sldMk cId="2777870105" sldId="1686"/>
            <ac:picMk id="4" creationId="{F941D3FF-F950-05CF-FEF9-096A98462593}"/>
          </ac:picMkLst>
        </pc:picChg>
        <pc:picChg chg="add del mod">
          <ac:chgData name="Clark, Allison M. (MSFC-EM42)" userId="e641f3c7-d5b3-4c4f-965b-f0040da62a69" providerId="ADAL" clId="{1D4C39C9-CA1C-4884-8316-BDDAF23723D4}" dt="2023-11-15T13:54:22.470" v="824"/>
          <ac:picMkLst>
            <pc:docMk/>
            <pc:sldMk cId="2777870105" sldId="1686"/>
            <ac:picMk id="5" creationId="{B9F21E7B-5AB1-D601-A640-0BA7E5B0C4A0}"/>
          </ac:picMkLst>
        </pc:picChg>
        <pc:picChg chg="add del mod">
          <ac:chgData name="Clark, Allison M. (MSFC-EM42)" userId="e641f3c7-d5b3-4c4f-965b-f0040da62a69" providerId="ADAL" clId="{1D4C39C9-CA1C-4884-8316-BDDAF23723D4}" dt="2023-11-15T13:54:22.470" v="824"/>
          <ac:picMkLst>
            <pc:docMk/>
            <pc:sldMk cId="2777870105" sldId="1686"/>
            <ac:picMk id="6" creationId="{50FBFA08-1B92-26DA-A1C4-7D03FD426679}"/>
          </ac:picMkLst>
        </pc:picChg>
        <pc:picChg chg="add del mod">
          <ac:chgData name="Clark, Allison M. (MSFC-EM42)" userId="e641f3c7-d5b3-4c4f-965b-f0040da62a69" providerId="ADAL" clId="{1D4C39C9-CA1C-4884-8316-BDDAF23723D4}" dt="2023-11-15T13:54:22.470" v="824"/>
          <ac:picMkLst>
            <pc:docMk/>
            <pc:sldMk cId="2777870105" sldId="1686"/>
            <ac:picMk id="7" creationId="{A4F93D81-D123-073E-0F20-6A18259F53F0}"/>
          </ac:picMkLst>
        </pc:picChg>
        <pc:picChg chg="add del mod">
          <ac:chgData name="Clark, Allison M. (MSFC-EM42)" userId="e641f3c7-d5b3-4c4f-965b-f0040da62a69" providerId="ADAL" clId="{1D4C39C9-CA1C-4884-8316-BDDAF23723D4}" dt="2023-11-15T13:54:22.470" v="824"/>
          <ac:picMkLst>
            <pc:docMk/>
            <pc:sldMk cId="2777870105" sldId="1686"/>
            <ac:picMk id="8" creationId="{4D950B28-9382-AEF0-049A-FFB982544380}"/>
          </ac:picMkLst>
        </pc:picChg>
        <pc:picChg chg="add del mod">
          <ac:chgData name="Clark, Allison M. (MSFC-EM42)" userId="e641f3c7-d5b3-4c4f-965b-f0040da62a69" providerId="ADAL" clId="{1D4C39C9-CA1C-4884-8316-BDDAF23723D4}" dt="2023-11-15T13:54:22.470" v="824"/>
          <ac:picMkLst>
            <pc:docMk/>
            <pc:sldMk cId="2777870105" sldId="1686"/>
            <ac:picMk id="9" creationId="{62E56F13-EA21-2F67-4268-C99EE037C180}"/>
          </ac:picMkLst>
        </pc:picChg>
        <pc:picChg chg="add mod">
          <ac:chgData name="Clark, Allison M. (MSFC-EM42)" userId="e641f3c7-d5b3-4c4f-965b-f0040da62a69" providerId="ADAL" clId="{1D4C39C9-CA1C-4884-8316-BDDAF23723D4}" dt="2023-11-15T13:56:30.943" v="849" actId="1076"/>
          <ac:picMkLst>
            <pc:docMk/>
            <pc:sldMk cId="2777870105" sldId="1686"/>
            <ac:picMk id="20" creationId="{5EB1D255-9FA4-7E9B-72B4-65243018ED2E}"/>
          </ac:picMkLst>
        </pc:picChg>
        <pc:picChg chg="add mod">
          <ac:chgData name="Clark, Allison M. (MSFC-EM42)" userId="e641f3c7-d5b3-4c4f-965b-f0040da62a69" providerId="ADAL" clId="{1D4C39C9-CA1C-4884-8316-BDDAF23723D4}" dt="2023-11-15T13:56:41.775" v="854" actId="1076"/>
          <ac:picMkLst>
            <pc:docMk/>
            <pc:sldMk cId="2777870105" sldId="1686"/>
            <ac:picMk id="21" creationId="{848C4782-9410-9F08-3A48-A6AFCB24BFBF}"/>
          </ac:picMkLst>
        </pc:picChg>
        <pc:picChg chg="add mod">
          <ac:chgData name="Clark, Allison M. (MSFC-EM42)" userId="e641f3c7-d5b3-4c4f-965b-f0040da62a69" providerId="ADAL" clId="{1D4C39C9-CA1C-4884-8316-BDDAF23723D4}" dt="2023-11-15T13:56:40.647" v="853" actId="1076"/>
          <ac:picMkLst>
            <pc:docMk/>
            <pc:sldMk cId="2777870105" sldId="1686"/>
            <ac:picMk id="22" creationId="{E3EDCF00-0B6E-C775-BA7A-A79EC0A1B056}"/>
          </ac:picMkLst>
        </pc:picChg>
        <pc:picChg chg="add mod">
          <ac:chgData name="Clark, Allison M. (MSFC-EM42)" userId="e641f3c7-d5b3-4c4f-965b-f0040da62a69" providerId="ADAL" clId="{1D4C39C9-CA1C-4884-8316-BDDAF23723D4}" dt="2023-11-15T13:56:55.749" v="858" actId="1076"/>
          <ac:picMkLst>
            <pc:docMk/>
            <pc:sldMk cId="2777870105" sldId="1686"/>
            <ac:picMk id="23" creationId="{816F83AF-DA77-EE19-DBAE-EFF5EE12FFE1}"/>
          </ac:picMkLst>
        </pc:picChg>
        <pc:picChg chg="add mod">
          <ac:chgData name="Clark, Allison M. (MSFC-EM42)" userId="e641f3c7-d5b3-4c4f-965b-f0040da62a69" providerId="ADAL" clId="{1D4C39C9-CA1C-4884-8316-BDDAF23723D4}" dt="2023-11-15T13:57:39.999" v="877" actId="1076"/>
          <ac:picMkLst>
            <pc:docMk/>
            <pc:sldMk cId="2777870105" sldId="1686"/>
            <ac:picMk id="24" creationId="{31503CC1-EF58-8D1E-1C14-983C1A877722}"/>
          </ac:picMkLst>
        </pc:picChg>
        <pc:picChg chg="add mod">
          <ac:chgData name="Clark, Allison M. (MSFC-EM42)" userId="e641f3c7-d5b3-4c4f-965b-f0040da62a69" providerId="ADAL" clId="{1D4C39C9-CA1C-4884-8316-BDDAF23723D4}" dt="2023-11-16T15:12:20.833" v="3702" actId="1076"/>
          <ac:picMkLst>
            <pc:docMk/>
            <pc:sldMk cId="2777870105" sldId="1686"/>
            <ac:picMk id="25" creationId="{A22FF0DB-49B6-4F32-7402-0E99999621FA}"/>
          </ac:picMkLst>
        </pc:picChg>
        <pc:picChg chg="add del mod">
          <ac:chgData name="Clark, Allison M. (MSFC-EM42)" userId="e641f3c7-d5b3-4c4f-965b-f0040da62a69" providerId="ADAL" clId="{1D4C39C9-CA1C-4884-8316-BDDAF23723D4}" dt="2023-11-15T13:57:50.740" v="882" actId="478"/>
          <ac:picMkLst>
            <pc:docMk/>
            <pc:sldMk cId="2777870105" sldId="1686"/>
            <ac:picMk id="36" creationId="{E59CADC4-E6E0-329C-A14D-750EAD92B0A3}"/>
          </ac:picMkLst>
        </pc:picChg>
        <pc:picChg chg="add mod">
          <ac:chgData name="Clark, Allison M. (MSFC-EM42)" userId="e641f3c7-d5b3-4c4f-965b-f0040da62a69" providerId="ADAL" clId="{1D4C39C9-CA1C-4884-8316-BDDAF23723D4}" dt="2023-11-15T13:58:02.952" v="893" actId="1076"/>
          <ac:picMkLst>
            <pc:docMk/>
            <pc:sldMk cId="2777870105" sldId="1686"/>
            <ac:picMk id="37" creationId="{E2CB78CD-94D7-84F4-D9F5-B97F20CE20B5}"/>
          </ac:picMkLst>
        </pc:picChg>
        <pc:picChg chg="add mod">
          <ac:chgData name="Clark, Allison M. (MSFC-EM42)" userId="e641f3c7-d5b3-4c4f-965b-f0040da62a69" providerId="ADAL" clId="{1D4C39C9-CA1C-4884-8316-BDDAF23723D4}" dt="2023-11-15T13:57:58.966" v="890" actId="1076"/>
          <ac:picMkLst>
            <pc:docMk/>
            <pc:sldMk cId="2777870105" sldId="1686"/>
            <ac:picMk id="38" creationId="{8CA1EEB2-31D0-86D6-AA44-52684BC202C9}"/>
          </ac:picMkLst>
        </pc:picChg>
      </pc:sldChg>
      <pc:sldChg chg="modSp add del mod">
        <pc:chgData name="Clark, Allison M. (MSFC-EM42)" userId="e641f3c7-d5b3-4c4f-965b-f0040da62a69" providerId="ADAL" clId="{1D4C39C9-CA1C-4884-8316-BDDAF23723D4}" dt="2023-11-15T14:34:51.377" v="1258" actId="255"/>
        <pc:sldMkLst>
          <pc:docMk/>
          <pc:sldMk cId="842716449" sldId="1687"/>
        </pc:sldMkLst>
        <pc:spChg chg="mod">
          <ac:chgData name="Clark, Allison M. (MSFC-EM42)" userId="e641f3c7-d5b3-4c4f-965b-f0040da62a69" providerId="ADAL" clId="{1D4C39C9-CA1C-4884-8316-BDDAF23723D4}" dt="2023-11-15T14:34:51.377" v="1258" actId="255"/>
          <ac:spMkLst>
            <pc:docMk/>
            <pc:sldMk cId="842716449" sldId="1687"/>
            <ac:spMk id="13" creationId="{60CBAA25-85B4-46BC-ADFE-CA13FFB51779}"/>
          </ac:spMkLst>
        </pc:spChg>
        <pc:spChg chg="mod">
          <ac:chgData name="Clark, Allison M. (MSFC-EM42)" userId="e641f3c7-d5b3-4c4f-965b-f0040da62a69" providerId="ADAL" clId="{1D4C39C9-CA1C-4884-8316-BDDAF23723D4}" dt="2023-11-15T14:34:15.651" v="1253" actId="20577"/>
          <ac:spMkLst>
            <pc:docMk/>
            <pc:sldMk cId="842716449" sldId="1687"/>
            <ac:spMk id="18" creationId="{DBF9FAAB-2F40-4AB8-9C4F-7CACD3E7C291}"/>
          </ac:spMkLst>
        </pc:spChg>
      </pc:sldChg>
      <pc:sldChg chg="addSp delSp modSp del mod ord">
        <pc:chgData name="Clark, Allison M. (MSFC-EM42)" userId="e641f3c7-d5b3-4c4f-965b-f0040da62a69" providerId="ADAL" clId="{1D4C39C9-CA1C-4884-8316-BDDAF23723D4}" dt="2023-11-15T14:22:00.402" v="1093" actId="2696"/>
        <pc:sldMkLst>
          <pc:docMk/>
          <pc:sldMk cId="2956361182" sldId="1688"/>
        </pc:sldMkLst>
        <pc:spChg chg="add mod">
          <ac:chgData name="Clark, Allison M. (MSFC-EM42)" userId="e641f3c7-d5b3-4c4f-965b-f0040da62a69" providerId="ADAL" clId="{1D4C39C9-CA1C-4884-8316-BDDAF23723D4}" dt="2023-11-15T14:21:35.129" v="1082" actId="478"/>
          <ac:spMkLst>
            <pc:docMk/>
            <pc:sldMk cId="2956361182" sldId="1688"/>
            <ac:spMk id="4" creationId="{D2078996-D5C6-8465-E483-03BD0B7F2CFF}"/>
          </ac:spMkLst>
        </pc:spChg>
        <pc:spChg chg="add del mod">
          <ac:chgData name="Clark, Allison M. (MSFC-EM42)" userId="e641f3c7-d5b3-4c4f-965b-f0040da62a69" providerId="ADAL" clId="{1D4C39C9-CA1C-4884-8316-BDDAF23723D4}" dt="2023-11-15T14:21:37.878" v="1084"/>
          <ac:spMkLst>
            <pc:docMk/>
            <pc:sldMk cId="2956361182" sldId="1688"/>
            <ac:spMk id="5" creationId="{0B7F0CBE-B74B-83A2-465D-3D887649337C}"/>
          </ac:spMkLst>
        </pc:spChg>
        <pc:spChg chg="del">
          <ac:chgData name="Clark, Allison M. (MSFC-EM42)" userId="e641f3c7-d5b3-4c4f-965b-f0040da62a69" providerId="ADAL" clId="{1D4C39C9-CA1C-4884-8316-BDDAF23723D4}" dt="2023-11-15T14:21:35.129" v="1082" actId="478"/>
          <ac:spMkLst>
            <pc:docMk/>
            <pc:sldMk cId="2956361182" sldId="1688"/>
            <ac:spMk id="18" creationId="{DBF9FAAB-2F40-4AB8-9C4F-7CACD3E7C291}"/>
          </ac:spMkLst>
        </pc:spChg>
      </pc:sldChg>
      <pc:sldChg chg="del">
        <pc:chgData name="Clark, Allison M. (MSFC-EM42)" userId="e641f3c7-d5b3-4c4f-965b-f0040da62a69" providerId="ADAL" clId="{1D4C39C9-CA1C-4884-8316-BDDAF23723D4}" dt="2023-11-16T14:41:30.721" v="3456" actId="2696"/>
        <pc:sldMkLst>
          <pc:docMk/>
          <pc:sldMk cId="530848598" sldId="1689"/>
        </pc:sldMkLst>
      </pc:sldChg>
      <pc:sldChg chg="modSp add mod ord">
        <pc:chgData name="Clark, Allison M. (MSFC-EM42)" userId="e641f3c7-d5b3-4c4f-965b-f0040da62a69" providerId="ADAL" clId="{1D4C39C9-CA1C-4884-8316-BDDAF23723D4}" dt="2023-11-16T19:17:35.759" v="4176" actId="20577"/>
        <pc:sldMkLst>
          <pc:docMk/>
          <pc:sldMk cId="85888005" sldId="1691"/>
        </pc:sldMkLst>
        <pc:spChg chg="mod">
          <ac:chgData name="Clark, Allison M. (MSFC-EM42)" userId="e641f3c7-d5b3-4c4f-965b-f0040da62a69" providerId="ADAL" clId="{1D4C39C9-CA1C-4884-8316-BDDAF23723D4}" dt="2023-11-16T15:07:55.571" v="3625" actId="1076"/>
          <ac:spMkLst>
            <pc:docMk/>
            <pc:sldMk cId="85888005" sldId="1691"/>
            <ac:spMk id="8" creationId="{7D1D3A52-511B-4C98-B003-DA753C9C4579}"/>
          </ac:spMkLst>
        </pc:spChg>
        <pc:spChg chg="mod">
          <ac:chgData name="Clark, Allison M. (MSFC-EM42)" userId="e641f3c7-d5b3-4c4f-965b-f0040da62a69" providerId="ADAL" clId="{1D4C39C9-CA1C-4884-8316-BDDAF23723D4}" dt="2023-11-16T15:07:50.014" v="3624" actId="6549"/>
          <ac:spMkLst>
            <pc:docMk/>
            <pc:sldMk cId="85888005" sldId="1691"/>
            <ac:spMk id="11" creationId="{4B831821-451F-3D49-8AD7-81FBF618C1C3}"/>
          </ac:spMkLst>
        </pc:spChg>
        <pc:spChg chg="mod">
          <ac:chgData name="Clark, Allison M. (MSFC-EM42)" userId="e641f3c7-d5b3-4c4f-965b-f0040da62a69" providerId="ADAL" clId="{1D4C39C9-CA1C-4884-8316-BDDAF23723D4}" dt="2023-11-16T15:07:58.058" v="3626" actId="12"/>
          <ac:spMkLst>
            <pc:docMk/>
            <pc:sldMk cId="85888005" sldId="1691"/>
            <ac:spMk id="27" creationId="{9A0A50AE-476C-4BA4-B016-7E25D5AE5249}"/>
          </ac:spMkLst>
        </pc:spChg>
        <pc:spChg chg="mod">
          <ac:chgData name="Clark, Allison M. (MSFC-EM42)" userId="e641f3c7-d5b3-4c4f-965b-f0040da62a69" providerId="ADAL" clId="{1D4C39C9-CA1C-4884-8316-BDDAF23723D4}" dt="2023-11-16T19:17:30.945" v="4172" actId="20577"/>
          <ac:spMkLst>
            <pc:docMk/>
            <pc:sldMk cId="85888005" sldId="1691"/>
            <ac:spMk id="30" creationId="{5E7BFE2A-701A-4FD5-8AE4-B5644DE0080E}"/>
          </ac:spMkLst>
        </pc:spChg>
        <pc:spChg chg="mod">
          <ac:chgData name="Clark, Allison M. (MSFC-EM42)" userId="e641f3c7-d5b3-4c4f-965b-f0040da62a69" providerId="ADAL" clId="{1D4C39C9-CA1C-4884-8316-BDDAF23723D4}" dt="2023-11-16T19:17:35.759" v="4176" actId="20577"/>
          <ac:spMkLst>
            <pc:docMk/>
            <pc:sldMk cId="85888005" sldId="1691"/>
            <ac:spMk id="33" creationId="{6E9782CA-9CB2-4176-8988-DCDF5A3F87A5}"/>
          </ac:spMkLst>
        </pc:spChg>
        <pc:grpChg chg="mod">
          <ac:chgData name="Clark, Allison M. (MSFC-EM42)" userId="e641f3c7-d5b3-4c4f-965b-f0040da62a69" providerId="ADAL" clId="{1D4C39C9-CA1C-4884-8316-BDDAF23723D4}" dt="2023-11-16T15:08:26.731" v="3628" actId="1036"/>
          <ac:grpSpMkLst>
            <pc:docMk/>
            <pc:sldMk cId="85888005" sldId="1691"/>
            <ac:grpSpMk id="28" creationId="{0736CAFB-8F81-4D48-85F2-8B1BC3B1BD66}"/>
          </ac:grpSpMkLst>
        </pc:grpChg>
        <pc:grpChg chg="mod">
          <ac:chgData name="Clark, Allison M. (MSFC-EM42)" userId="e641f3c7-d5b3-4c4f-965b-f0040da62a69" providerId="ADAL" clId="{1D4C39C9-CA1C-4884-8316-BDDAF23723D4}" dt="2023-11-16T15:08:26.731" v="3628" actId="1036"/>
          <ac:grpSpMkLst>
            <pc:docMk/>
            <pc:sldMk cId="85888005" sldId="1691"/>
            <ac:grpSpMk id="31" creationId="{1DEAF373-B0D4-43D9-8908-2249F28F8E5A}"/>
          </ac:grpSpMkLst>
        </pc:grpChg>
      </pc:sldChg>
      <pc:sldChg chg="add ord">
        <pc:chgData name="Clark, Allison M. (MSFC-EM42)" userId="e641f3c7-d5b3-4c4f-965b-f0040da62a69" providerId="ADAL" clId="{1D4C39C9-CA1C-4884-8316-BDDAF23723D4}" dt="2023-11-15T15:16:48.249" v="2047"/>
        <pc:sldMkLst>
          <pc:docMk/>
          <pc:sldMk cId="2391918243" sldId="1692"/>
        </pc:sldMkLst>
      </pc:sldChg>
      <pc:sldChg chg="modSp mod">
        <pc:chgData name="Clark, Allison M. (MSFC-EM42)" userId="e641f3c7-d5b3-4c4f-965b-f0040da62a69" providerId="ADAL" clId="{1D4C39C9-CA1C-4884-8316-BDDAF23723D4}" dt="2023-11-16T19:19:48.494" v="4216" actId="1076"/>
        <pc:sldMkLst>
          <pc:docMk/>
          <pc:sldMk cId="1222190978" sldId="1693"/>
        </pc:sldMkLst>
        <pc:spChg chg="mod">
          <ac:chgData name="Clark, Allison M. (MSFC-EM42)" userId="e641f3c7-d5b3-4c4f-965b-f0040da62a69" providerId="ADAL" clId="{1D4C39C9-CA1C-4884-8316-BDDAF23723D4}" dt="2023-11-16T19:19:48.494" v="4216" actId="1076"/>
          <ac:spMkLst>
            <pc:docMk/>
            <pc:sldMk cId="1222190978" sldId="1693"/>
            <ac:spMk id="13" creationId="{25E9C570-23F1-436B-8C4D-53D82270860D}"/>
          </ac:spMkLst>
        </pc:spChg>
        <pc:spChg chg="mod">
          <ac:chgData name="Clark, Allison M. (MSFC-EM42)" userId="e641f3c7-d5b3-4c4f-965b-f0040da62a69" providerId="ADAL" clId="{1D4C39C9-CA1C-4884-8316-BDDAF23723D4}" dt="2023-11-16T15:02:17.117" v="3552" actId="20577"/>
          <ac:spMkLst>
            <pc:docMk/>
            <pc:sldMk cId="1222190978" sldId="1693"/>
            <ac:spMk id="18" creationId="{FEDA62D2-0B11-153E-B472-9D0B390A2639}"/>
          </ac:spMkLst>
        </pc:spChg>
        <pc:spChg chg="mod">
          <ac:chgData name="Clark, Allison M. (MSFC-EM42)" userId="e641f3c7-d5b3-4c4f-965b-f0040da62a69" providerId="ADAL" clId="{1D4C39C9-CA1C-4884-8316-BDDAF23723D4}" dt="2023-11-16T19:19:37.745" v="4214"/>
          <ac:spMkLst>
            <pc:docMk/>
            <pc:sldMk cId="1222190978" sldId="1693"/>
            <ac:spMk id="24" creationId="{80A524E1-2F82-87EE-9860-DED7144BCBA6}"/>
          </ac:spMkLst>
        </pc:spChg>
      </pc:sldChg>
      <pc:sldChg chg="addSp delSp modSp add mod">
        <pc:chgData name="Clark, Allison M. (MSFC-EM42)" userId="e641f3c7-d5b3-4c4f-965b-f0040da62a69" providerId="ADAL" clId="{1D4C39C9-CA1C-4884-8316-BDDAF23723D4}" dt="2023-11-17T15:24:18.946" v="4863"/>
        <pc:sldMkLst>
          <pc:docMk/>
          <pc:sldMk cId="2087395127" sldId="1694"/>
        </pc:sldMkLst>
        <pc:spChg chg="mod">
          <ac:chgData name="Clark, Allison M. (MSFC-EM42)" userId="e641f3c7-d5b3-4c4f-965b-f0040da62a69" providerId="ADAL" clId="{1D4C39C9-CA1C-4884-8316-BDDAF23723D4}" dt="2023-11-17T15:24:18.946" v="4863"/>
          <ac:spMkLst>
            <pc:docMk/>
            <pc:sldMk cId="2087395127" sldId="1694"/>
            <ac:spMk id="3" creationId="{52F3C84E-E529-8E40-CE93-499CB88C6321}"/>
          </ac:spMkLst>
        </pc:spChg>
        <pc:spChg chg="mod">
          <ac:chgData name="Clark, Allison M. (MSFC-EM42)" userId="e641f3c7-d5b3-4c4f-965b-f0040da62a69" providerId="ADAL" clId="{1D4C39C9-CA1C-4884-8316-BDDAF23723D4}" dt="2023-11-16T14:35:58.670" v="3390" actId="20577"/>
          <ac:spMkLst>
            <pc:docMk/>
            <pc:sldMk cId="2087395127" sldId="1694"/>
            <ac:spMk id="7" creationId="{A731C16C-1525-03C6-3FC3-C33E9EA4C5BD}"/>
          </ac:spMkLst>
        </pc:spChg>
        <pc:spChg chg="del">
          <ac:chgData name="Clark, Allison M. (MSFC-EM42)" userId="e641f3c7-d5b3-4c4f-965b-f0040da62a69" providerId="ADAL" clId="{1D4C39C9-CA1C-4884-8316-BDDAF23723D4}" dt="2023-11-14T22:33:13.732" v="479" actId="478"/>
          <ac:spMkLst>
            <pc:docMk/>
            <pc:sldMk cId="2087395127" sldId="1694"/>
            <ac:spMk id="11" creationId="{B1359038-3E1B-DE1E-1262-1838C9CDF6CB}"/>
          </ac:spMkLst>
        </pc:spChg>
        <pc:picChg chg="add del mod modCrop">
          <ac:chgData name="Clark, Allison M. (MSFC-EM42)" userId="e641f3c7-d5b3-4c4f-965b-f0040da62a69" providerId="ADAL" clId="{1D4C39C9-CA1C-4884-8316-BDDAF23723D4}" dt="2023-11-14T22:37:29.357" v="579" actId="21"/>
          <ac:picMkLst>
            <pc:docMk/>
            <pc:sldMk cId="2087395127" sldId="1694"/>
            <ac:picMk id="4" creationId="{350FE610-C9D0-A5D5-D0BE-56CB2D8D7D04}"/>
          </ac:picMkLst>
        </pc:picChg>
        <pc:picChg chg="add mod">
          <ac:chgData name="Clark, Allison M. (MSFC-EM42)" userId="e641f3c7-d5b3-4c4f-965b-f0040da62a69" providerId="ADAL" clId="{1D4C39C9-CA1C-4884-8316-BDDAF23723D4}" dt="2023-11-16T14:28:51.157" v="3249" actId="1076"/>
          <ac:picMkLst>
            <pc:docMk/>
            <pc:sldMk cId="2087395127" sldId="1694"/>
            <ac:picMk id="6" creationId="{7177745A-53ED-FE81-50FE-E65DC1E15A52}"/>
          </ac:picMkLst>
        </pc:picChg>
        <pc:picChg chg="add mod">
          <ac:chgData name="Clark, Allison M. (MSFC-EM42)" userId="e641f3c7-d5b3-4c4f-965b-f0040da62a69" providerId="ADAL" clId="{1D4C39C9-CA1C-4884-8316-BDDAF23723D4}" dt="2023-11-14T22:38:48.792" v="604" actId="1076"/>
          <ac:picMkLst>
            <pc:docMk/>
            <pc:sldMk cId="2087395127" sldId="1694"/>
            <ac:picMk id="8" creationId="{2F9CCDC4-26F7-DA6C-AB95-CEA37494712A}"/>
          </ac:picMkLst>
        </pc:picChg>
        <pc:picChg chg="del">
          <ac:chgData name="Clark, Allison M. (MSFC-EM42)" userId="e641f3c7-d5b3-4c4f-965b-f0040da62a69" providerId="ADAL" clId="{1D4C39C9-CA1C-4884-8316-BDDAF23723D4}" dt="2023-11-14T22:33:10.755" v="476" actId="478"/>
          <ac:picMkLst>
            <pc:docMk/>
            <pc:sldMk cId="2087395127" sldId="1694"/>
            <ac:picMk id="1036" creationId="{9636D7ED-DACC-C85A-3E61-6592B5EF8437}"/>
          </ac:picMkLst>
        </pc:picChg>
        <pc:picChg chg="del">
          <ac:chgData name="Clark, Allison M. (MSFC-EM42)" userId="e641f3c7-d5b3-4c4f-965b-f0040da62a69" providerId="ADAL" clId="{1D4C39C9-CA1C-4884-8316-BDDAF23723D4}" dt="2023-11-14T22:33:11.471" v="477" actId="478"/>
          <ac:picMkLst>
            <pc:docMk/>
            <pc:sldMk cId="2087395127" sldId="1694"/>
            <ac:picMk id="1037" creationId="{9DCF3C85-F288-31A8-5D66-0BE580B18D4D}"/>
          </ac:picMkLst>
        </pc:picChg>
        <pc:picChg chg="del">
          <ac:chgData name="Clark, Allison M. (MSFC-EM42)" userId="e641f3c7-d5b3-4c4f-965b-f0040da62a69" providerId="ADAL" clId="{1D4C39C9-CA1C-4884-8316-BDDAF23723D4}" dt="2023-11-14T22:33:12.212" v="478" actId="478"/>
          <ac:picMkLst>
            <pc:docMk/>
            <pc:sldMk cId="2087395127" sldId="1694"/>
            <ac:picMk id="1041" creationId="{D962EF39-3C10-9DF4-2319-56BD73FFF4C0}"/>
          </ac:picMkLst>
        </pc:picChg>
      </pc:sldChg>
      <pc:sldChg chg="addSp delSp modSp add mod ord">
        <pc:chgData name="Clark, Allison M. (MSFC-EM42)" userId="e641f3c7-d5b3-4c4f-965b-f0040da62a69" providerId="ADAL" clId="{1D4C39C9-CA1C-4884-8316-BDDAF23723D4}" dt="2023-11-16T19:15:20.555" v="4123" actId="2711"/>
        <pc:sldMkLst>
          <pc:docMk/>
          <pc:sldMk cId="2452035660" sldId="1695"/>
        </pc:sldMkLst>
        <pc:spChg chg="mod">
          <ac:chgData name="Clark, Allison M. (MSFC-EM42)" userId="e641f3c7-d5b3-4c4f-965b-f0040da62a69" providerId="ADAL" clId="{1D4C39C9-CA1C-4884-8316-BDDAF23723D4}" dt="2023-11-16T19:15:00.258" v="4120" actId="6549"/>
          <ac:spMkLst>
            <pc:docMk/>
            <pc:sldMk cId="2452035660" sldId="1695"/>
            <ac:spMk id="3" creationId="{52F3C84E-E529-8E40-CE93-499CB88C6321}"/>
          </ac:spMkLst>
        </pc:spChg>
        <pc:spChg chg="add mod">
          <ac:chgData name="Clark, Allison M. (MSFC-EM42)" userId="e641f3c7-d5b3-4c4f-965b-f0040da62a69" providerId="ADAL" clId="{1D4C39C9-CA1C-4884-8316-BDDAF23723D4}" dt="2023-11-16T14:27:29.429" v="3212" actId="1076"/>
          <ac:spMkLst>
            <pc:docMk/>
            <pc:sldMk cId="2452035660" sldId="1695"/>
            <ac:spMk id="4" creationId="{23C204B8-0D24-71BD-5297-6EEDA98D54E1}"/>
          </ac:spMkLst>
        </pc:spChg>
        <pc:spChg chg="del">
          <ac:chgData name="Clark, Allison M. (MSFC-EM42)" userId="e641f3c7-d5b3-4c4f-965b-f0040da62a69" providerId="ADAL" clId="{1D4C39C9-CA1C-4884-8316-BDDAF23723D4}" dt="2023-11-14T22:37:36.372" v="585" actId="478"/>
          <ac:spMkLst>
            <pc:docMk/>
            <pc:sldMk cId="2452035660" sldId="1695"/>
            <ac:spMk id="4" creationId="{613A921A-237E-055E-9846-BB55D8F6073D}"/>
          </ac:spMkLst>
        </pc:spChg>
        <pc:spChg chg="add mod">
          <ac:chgData name="Clark, Allison M. (MSFC-EM42)" userId="e641f3c7-d5b3-4c4f-965b-f0040da62a69" providerId="ADAL" clId="{1D4C39C9-CA1C-4884-8316-BDDAF23723D4}" dt="2023-11-16T14:27:45.986" v="3239" actId="20577"/>
          <ac:spMkLst>
            <pc:docMk/>
            <pc:sldMk cId="2452035660" sldId="1695"/>
            <ac:spMk id="5" creationId="{4105B57E-9D04-8C18-06BE-B6AE4CB746A7}"/>
          </ac:spMkLst>
        </pc:spChg>
        <pc:spChg chg="del">
          <ac:chgData name="Clark, Allison M. (MSFC-EM42)" userId="e641f3c7-d5b3-4c4f-965b-f0040da62a69" providerId="ADAL" clId="{1D4C39C9-CA1C-4884-8316-BDDAF23723D4}" dt="2023-11-14T22:37:39.906" v="589" actId="478"/>
          <ac:spMkLst>
            <pc:docMk/>
            <pc:sldMk cId="2452035660" sldId="1695"/>
            <ac:spMk id="9" creationId="{C0C10C2A-6D16-95E1-8A21-4ECEF099E026}"/>
          </ac:spMkLst>
        </pc:spChg>
        <pc:spChg chg="del">
          <ac:chgData name="Clark, Allison M. (MSFC-EM42)" userId="e641f3c7-d5b3-4c4f-965b-f0040da62a69" providerId="ADAL" clId="{1D4C39C9-CA1C-4884-8316-BDDAF23723D4}" dt="2023-11-14T22:37:37.155" v="586" actId="478"/>
          <ac:spMkLst>
            <pc:docMk/>
            <pc:sldMk cId="2452035660" sldId="1695"/>
            <ac:spMk id="10" creationId="{F42C1D71-4EE2-8834-5606-10544D6B34C7}"/>
          </ac:spMkLst>
        </pc:spChg>
        <pc:spChg chg="del">
          <ac:chgData name="Clark, Allison M. (MSFC-EM42)" userId="e641f3c7-d5b3-4c4f-965b-f0040da62a69" providerId="ADAL" clId="{1D4C39C9-CA1C-4884-8316-BDDAF23723D4}" dt="2023-11-14T22:37:41.441" v="590" actId="478"/>
          <ac:spMkLst>
            <pc:docMk/>
            <pc:sldMk cId="2452035660" sldId="1695"/>
            <ac:spMk id="11" creationId="{49EF03BD-699E-EDDD-BB93-514A876A8970}"/>
          </ac:spMkLst>
        </pc:spChg>
        <pc:spChg chg="del mod">
          <ac:chgData name="Clark, Allison M. (MSFC-EM42)" userId="e641f3c7-d5b3-4c4f-965b-f0040da62a69" providerId="ADAL" clId="{1D4C39C9-CA1C-4884-8316-BDDAF23723D4}" dt="2023-11-14T22:37:38.736" v="588" actId="478"/>
          <ac:spMkLst>
            <pc:docMk/>
            <pc:sldMk cId="2452035660" sldId="1695"/>
            <ac:spMk id="12" creationId="{449725E1-879A-44DD-0B51-C5D804A9E17B}"/>
          </ac:spMkLst>
        </pc:spChg>
        <pc:spChg chg="mod">
          <ac:chgData name="Clark, Allison M. (MSFC-EM42)" userId="e641f3c7-d5b3-4c4f-965b-f0040da62a69" providerId="ADAL" clId="{1D4C39C9-CA1C-4884-8316-BDDAF23723D4}" dt="2023-11-16T19:15:20.555" v="4123" actId="2711"/>
          <ac:spMkLst>
            <pc:docMk/>
            <pc:sldMk cId="2452035660" sldId="1695"/>
            <ac:spMk id="13" creationId="{7242A113-50AF-33E3-BF38-D64955CFF884}"/>
          </ac:spMkLst>
        </pc:spChg>
        <pc:spChg chg="mod">
          <ac:chgData name="Clark, Allison M. (MSFC-EM42)" userId="e641f3c7-d5b3-4c4f-965b-f0040da62a69" providerId="ADAL" clId="{1D4C39C9-CA1C-4884-8316-BDDAF23723D4}" dt="2023-11-16T19:15:05.982" v="4122"/>
          <ac:spMkLst>
            <pc:docMk/>
            <pc:sldMk cId="2452035660" sldId="1695"/>
            <ac:spMk id="16" creationId="{C21AB7C2-BF42-6E8D-6B90-6B0E251C17DE}"/>
          </ac:spMkLst>
        </pc:spChg>
        <pc:picChg chg="add mod">
          <ac:chgData name="Clark, Allison M. (MSFC-EM42)" userId="e641f3c7-d5b3-4c4f-965b-f0040da62a69" providerId="ADAL" clId="{1D4C39C9-CA1C-4884-8316-BDDAF23723D4}" dt="2023-11-14T22:52:00.212" v="756" actId="1076"/>
          <ac:picMkLst>
            <pc:docMk/>
            <pc:sldMk cId="2452035660" sldId="1695"/>
            <ac:picMk id="2" creationId="{3D7EAB6A-95EE-241B-42B4-210128CEA277}"/>
          </ac:picMkLst>
        </pc:picChg>
        <pc:picChg chg="del">
          <ac:chgData name="Clark, Allison M. (MSFC-EM42)" userId="e641f3c7-d5b3-4c4f-965b-f0040da62a69" providerId="ADAL" clId="{1D4C39C9-CA1C-4884-8316-BDDAF23723D4}" dt="2023-11-14T22:37:33.586" v="580" actId="478"/>
          <ac:picMkLst>
            <pc:docMk/>
            <pc:sldMk cId="2452035660" sldId="1695"/>
            <ac:picMk id="5" creationId="{807A7356-1798-26F3-4DE4-DCB8596B9D6B}"/>
          </ac:picMkLst>
        </pc:picChg>
        <pc:picChg chg="del">
          <ac:chgData name="Clark, Allison M. (MSFC-EM42)" userId="e641f3c7-d5b3-4c4f-965b-f0040da62a69" providerId="ADAL" clId="{1D4C39C9-CA1C-4884-8316-BDDAF23723D4}" dt="2023-11-14T22:37:33.985" v="581" actId="478"/>
          <ac:picMkLst>
            <pc:docMk/>
            <pc:sldMk cId="2452035660" sldId="1695"/>
            <ac:picMk id="6" creationId="{1A5981FD-8B01-A1C4-5CD4-B0889E3BF9AC}"/>
          </ac:picMkLst>
        </pc:picChg>
        <pc:picChg chg="del">
          <ac:chgData name="Clark, Allison M. (MSFC-EM42)" userId="e641f3c7-d5b3-4c4f-965b-f0040da62a69" providerId="ADAL" clId="{1D4C39C9-CA1C-4884-8316-BDDAF23723D4}" dt="2023-11-14T22:37:34.385" v="582" actId="478"/>
          <ac:picMkLst>
            <pc:docMk/>
            <pc:sldMk cId="2452035660" sldId="1695"/>
            <ac:picMk id="7" creationId="{30491690-3575-F6EC-A90C-A7324F95BA5C}"/>
          </ac:picMkLst>
        </pc:picChg>
        <pc:picChg chg="del">
          <ac:chgData name="Clark, Allison M. (MSFC-EM42)" userId="e641f3c7-d5b3-4c4f-965b-f0040da62a69" providerId="ADAL" clId="{1D4C39C9-CA1C-4884-8316-BDDAF23723D4}" dt="2023-11-14T22:37:34.782" v="583" actId="478"/>
          <ac:picMkLst>
            <pc:docMk/>
            <pc:sldMk cId="2452035660" sldId="1695"/>
            <ac:picMk id="8" creationId="{9D0AC6E0-CEA8-2830-4489-225D0684AADB}"/>
          </ac:picMkLst>
        </pc:picChg>
        <pc:picChg chg="add mod modCrop">
          <ac:chgData name="Clark, Allison M. (MSFC-EM42)" userId="e641f3c7-d5b3-4c4f-965b-f0040da62a69" providerId="ADAL" clId="{1D4C39C9-CA1C-4884-8316-BDDAF23723D4}" dt="2023-11-14T22:51:41.108" v="746" actId="1076"/>
          <ac:picMkLst>
            <pc:docMk/>
            <pc:sldMk cId="2452035660" sldId="1695"/>
            <ac:picMk id="15" creationId="{A4781890-0590-3644-0186-86E4BDABA236}"/>
          </ac:picMkLst>
        </pc:picChg>
        <pc:picChg chg="del">
          <ac:chgData name="Clark, Allison M. (MSFC-EM42)" userId="e641f3c7-d5b3-4c4f-965b-f0040da62a69" providerId="ADAL" clId="{1D4C39C9-CA1C-4884-8316-BDDAF23723D4}" dt="2023-11-14T22:37:35.218" v="584" actId="478"/>
          <ac:picMkLst>
            <pc:docMk/>
            <pc:sldMk cId="2452035660" sldId="1695"/>
            <ac:picMk id="13314" creationId="{C03BC682-5D15-7641-2C2D-F868EE9E456B}"/>
          </ac:picMkLst>
        </pc:picChg>
      </pc:sldChg>
      <pc:sldChg chg="addSp delSp modSp add mod">
        <pc:chgData name="Clark, Allison M. (MSFC-EM42)" userId="e641f3c7-d5b3-4c4f-965b-f0040da62a69" providerId="ADAL" clId="{1D4C39C9-CA1C-4884-8316-BDDAF23723D4}" dt="2023-11-16T19:16:06.166" v="4127" actId="113"/>
        <pc:sldMkLst>
          <pc:docMk/>
          <pc:sldMk cId="1562450305" sldId="1696"/>
        </pc:sldMkLst>
        <pc:spChg chg="del mod">
          <ac:chgData name="Clark, Allison M. (MSFC-EM42)" userId="e641f3c7-d5b3-4c4f-965b-f0040da62a69" providerId="ADAL" clId="{1D4C39C9-CA1C-4884-8316-BDDAF23723D4}" dt="2023-11-16T19:08:59.090" v="4020" actId="478"/>
          <ac:spMkLst>
            <pc:docMk/>
            <pc:sldMk cId="1562450305" sldId="1696"/>
            <ac:spMk id="2" creationId="{BB346AAD-8E86-2CD7-5394-A1213879D51B}"/>
          </ac:spMkLst>
        </pc:spChg>
        <pc:spChg chg="mod">
          <ac:chgData name="Clark, Allison M. (MSFC-EM42)" userId="e641f3c7-d5b3-4c4f-965b-f0040da62a69" providerId="ADAL" clId="{1D4C39C9-CA1C-4884-8316-BDDAF23723D4}" dt="2023-11-16T14:01:48.003" v="2915"/>
          <ac:spMkLst>
            <pc:docMk/>
            <pc:sldMk cId="1562450305" sldId="1696"/>
            <ac:spMk id="3" creationId="{52F3C84E-E529-8E40-CE93-499CB88C6321}"/>
          </ac:spMkLst>
        </pc:spChg>
        <pc:spChg chg="add mod">
          <ac:chgData name="Clark, Allison M. (MSFC-EM42)" userId="e641f3c7-d5b3-4c4f-965b-f0040da62a69" providerId="ADAL" clId="{1D4C39C9-CA1C-4884-8316-BDDAF23723D4}" dt="2023-11-15T14:53:00.405" v="1824" actId="14100"/>
          <ac:spMkLst>
            <pc:docMk/>
            <pc:sldMk cId="1562450305" sldId="1696"/>
            <ac:spMk id="4" creationId="{267A4392-8E3A-AA28-DC74-373CB7080BAA}"/>
          </ac:spMkLst>
        </pc:spChg>
        <pc:spChg chg="add del mod">
          <ac:chgData name="Clark, Allison M. (MSFC-EM42)" userId="e641f3c7-d5b3-4c4f-965b-f0040da62a69" providerId="ADAL" clId="{1D4C39C9-CA1C-4884-8316-BDDAF23723D4}" dt="2023-11-16T19:09:04.084" v="4022" actId="478"/>
          <ac:spMkLst>
            <pc:docMk/>
            <pc:sldMk cId="1562450305" sldId="1696"/>
            <ac:spMk id="6" creationId="{93B18358-5C96-04EC-9B05-5EEC5B650994}"/>
          </ac:spMkLst>
        </pc:spChg>
        <pc:spChg chg="add mod">
          <ac:chgData name="Clark, Allison M. (MSFC-EM42)" userId="e641f3c7-d5b3-4c4f-965b-f0040da62a69" providerId="ADAL" clId="{1D4C39C9-CA1C-4884-8316-BDDAF23723D4}" dt="2023-11-16T19:16:06.166" v="4127" actId="113"/>
          <ac:spMkLst>
            <pc:docMk/>
            <pc:sldMk cId="1562450305" sldId="1696"/>
            <ac:spMk id="7" creationId="{1E10087F-E60A-8669-DBFB-C259691CE5FC}"/>
          </ac:spMkLst>
        </pc:spChg>
        <pc:spChg chg="mod">
          <ac:chgData name="Clark, Allison M. (MSFC-EM42)" userId="e641f3c7-d5b3-4c4f-965b-f0040da62a69" providerId="ADAL" clId="{1D4C39C9-CA1C-4884-8316-BDDAF23723D4}" dt="2023-11-16T19:15:46.674" v="4124" actId="2711"/>
          <ac:spMkLst>
            <pc:docMk/>
            <pc:sldMk cId="1562450305" sldId="1696"/>
            <ac:spMk id="23" creationId="{1FB66B5A-2F0B-C0E5-F877-EC66E4DA8E8E}"/>
          </ac:spMkLst>
        </pc:spChg>
        <pc:spChg chg="mod">
          <ac:chgData name="Clark, Allison M. (MSFC-EM42)" userId="e641f3c7-d5b3-4c4f-965b-f0040da62a69" providerId="ADAL" clId="{1D4C39C9-CA1C-4884-8316-BDDAF23723D4}" dt="2023-11-16T19:15:46.674" v="4124" actId="2711"/>
          <ac:spMkLst>
            <pc:docMk/>
            <pc:sldMk cId="1562450305" sldId="1696"/>
            <ac:spMk id="25" creationId="{8E20298F-C859-1A1D-88FF-52DD6B69DA99}"/>
          </ac:spMkLst>
        </pc:spChg>
        <pc:spChg chg="mod">
          <ac:chgData name="Clark, Allison M. (MSFC-EM42)" userId="e641f3c7-d5b3-4c4f-965b-f0040da62a69" providerId="ADAL" clId="{1D4C39C9-CA1C-4884-8316-BDDAF23723D4}" dt="2023-11-16T19:15:46.674" v="4124" actId="2711"/>
          <ac:spMkLst>
            <pc:docMk/>
            <pc:sldMk cId="1562450305" sldId="1696"/>
            <ac:spMk id="26" creationId="{C219F6E3-1E5C-575D-DA00-99361E9C2371}"/>
          </ac:spMkLst>
        </pc:spChg>
        <pc:spChg chg="mod">
          <ac:chgData name="Clark, Allison M. (MSFC-EM42)" userId="e641f3c7-d5b3-4c4f-965b-f0040da62a69" providerId="ADAL" clId="{1D4C39C9-CA1C-4884-8316-BDDAF23723D4}" dt="2023-11-16T19:15:46.674" v="4124" actId="2711"/>
          <ac:spMkLst>
            <pc:docMk/>
            <pc:sldMk cId="1562450305" sldId="1696"/>
            <ac:spMk id="27" creationId="{6BFC9FB6-9C1E-288A-BC25-FD2A726AE2D2}"/>
          </ac:spMkLst>
        </pc:spChg>
        <pc:spChg chg="mod">
          <ac:chgData name="Clark, Allison M. (MSFC-EM42)" userId="e641f3c7-d5b3-4c4f-965b-f0040da62a69" providerId="ADAL" clId="{1D4C39C9-CA1C-4884-8316-BDDAF23723D4}" dt="2023-11-16T19:15:46.674" v="4124" actId="2711"/>
          <ac:spMkLst>
            <pc:docMk/>
            <pc:sldMk cId="1562450305" sldId="1696"/>
            <ac:spMk id="28" creationId="{E2474C0D-D264-51A1-2227-AE0888FEC223}"/>
          </ac:spMkLst>
        </pc:spChg>
        <pc:spChg chg="mod">
          <ac:chgData name="Clark, Allison M. (MSFC-EM42)" userId="e641f3c7-d5b3-4c4f-965b-f0040da62a69" providerId="ADAL" clId="{1D4C39C9-CA1C-4884-8316-BDDAF23723D4}" dt="2023-11-16T19:15:46.674" v="4124" actId="2711"/>
          <ac:spMkLst>
            <pc:docMk/>
            <pc:sldMk cId="1562450305" sldId="1696"/>
            <ac:spMk id="29" creationId="{451EB382-F53E-8B91-3F42-EA4C87F076B1}"/>
          </ac:spMkLst>
        </pc:spChg>
        <pc:spChg chg="mod">
          <ac:chgData name="Clark, Allison M. (MSFC-EM42)" userId="e641f3c7-d5b3-4c4f-965b-f0040da62a69" providerId="ADAL" clId="{1D4C39C9-CA1C-4884-8316-BDDAF23723D4}" dt="2023-11-16T19:15:46.674" v="4124" actId="2711"/>
          <ac:spMkLst>
            <pc:docMk/>
            <pc:sldMk cId="1562450305" sldId="1696"/>
            <ac:spMk id="30" creationId="{BB4DAFC3-626A-7773-2D50-088BD974D39F}"/>
          </ac:spMkLst>
        </pc:spChg>
        <pc:spChg chg="mod">
          <ac:chgData name="Clark, Allison M. (MSFC-EM42)" userId="e641f3c7-d5b3-4c4f-965b-f0040da62a69" providerId="ADAL" clId="{1D4C39C9-CA1C-4884-8316-BDDAF23723D4}" dt="2023-11-16T19:15:46.674" v="4124" actId="2711"/>
          <ac:spMkLst>
            <pc:docMk/>
            <pc:sldMk cId="1562450305" sldId="1696"/>
            <ac:spMk id="31" creationId="{1E2E00C9-0F43-7350-8A79-F0A8DF0F5875}"/>
          </ac:spMkLst>
        </pc:spChg>
        <pc:spChg chg="mod">
          <ac:chgData name="Clark, Allison M. (MSFC-EM42)" userId="e641f3c7-d5b3-4c4f-965b-f0040da62a69" providerId="ADAL" clId="{1D4C39C9-CA1C-4884-8316-BDDAF23723D4}" dt="2023-11-16T19:15:46.674" v="4124" actId="2711"/>
          <ac:spMkLst>
            <pc:docMk/>
            <pc:sldMk cId="1562450305" sldId="1696"/>
            <ac:spMk id="38" creationId="{ADF4BC6F-E258-F5A3-E5AA-8832490E4A4A}"/>
          </ac:spMkLst>
        </pc:spChg>
        <pc:spChg chg="mod">
          <ac:chgData name="Clark, Allison M. (MSFC-EM42)" userId="e641f3c7-d5b3-4c4f-965b-f0040da62a69" providerId="ADAL" clId="{1D4C39C9-CA1C-4884-8316-BDDAF23723D4}" dt="2023-11-16T19:15:46.674" v="4124" actId="2711"/>
          <ac:spMkLst>
            <pc:docMk/>
            <pc:sldMk cId="1562450305" sldId="1696"/>
            <ac:spMk id="39" creationId="{0E3808CE-E2D6-1E86-B3E4-DAAAD3D2F642}"/>
          </ac:spMkLst>
        </pc:spChg>
        <pc:spChg chg="mod">
          <ac:chgData name="Clark, Allison M. (MSFC-EM42)" userId="e641f3c7-d5b3-4c4f-965b-f0040da62a69" providerId="ADAL" clId="{1D4C39C9-CA1C-4884-8316-BDDAF23723D4}" dt="2023-11-16T19:15:46.674" v="4124" actId="2711"/>
          <ac:spMkLst>
            <pc:docMk/>
            <pc:sldMk cId="1562450305" sldId="1696"/>
            <ac:spMk id="40" creationId="{28FF498C-0CD3-F764-01F2-1D4EEAFCA99B}"/>
          </ac:spMkLst>
        </pc:spChg>
        <pc:spChg chg="mod">
          <ac:chgData name="Clark, Allison M. (MSFC-EM42)" userId="e641f3c7-d5b3-4c4f-965b-f0040da62a69" providerId="ADAL" clId="{1D4C39C9-CA1C-4884-8316-BDDAF23723D4}" dt="2023-11-16T19:15:46.674" v="4124" actId="2711"/>
          <ac:spMkLst>
            <pc:docMk/>
            <pc:sldMk cId="1562450305" sldId="1696"/>
            <ac:spMk id="41" creationId="{FD23EC0A-58DC-188B-0D08-F4377607F191}"/>
          </ac:spMkLst>
        </pc:spChg>
        <pc:picChg chg="mod">
          <ac:chgData name="Clark, Allison M. (MSFC-EM42)" userId="e641f3c7-d5b3-4c4f-965b-f0040da62a69" providerId="ADAL" clId="{1D4C39C9-CA1C-4884-8316-BDDAF23723D4}" dt="2023-11-16T19:15:46.674" v="4124" actId="2711"/>
          <ac:picMkLst>
            <pc:docMk/>
            <pc:sldMk cId="1562450305" sldId="1696"/>
            <ac:picMk id="24" creationId="{E4918276-C4BD-4861-F1A0-65E91225985E}"/>
          </ac:picMkLst>
        </pc:picChg>
        <pc:picChg chg="mod">
          <ac:chgData name="Clark, Allison M. (MSFC-EM42)" userId="e641f3c7-d5b3-4c4f-965b-f0040da62a69" providerId="ADAL" clId="{1D4C39C9-CA1C-4884-8316-BDDAF23723D4}" dt="2023-11-16T19:15:46.674" v="4124" actId="2711"/>
          <ac:picMkLst>
            <pc:docMk/>
            <pc:sldMk cId="1562450305" sldId="1696"/>
            <ac:picMk id="37" creationId="{9011076E-A082-1E7C-8B78-4D13475319FA}"/>
          </ac:picMkLst>
        </pc:picChg>
        <pc:picChg chg="mod">
          <ac:chgData name="Clark, Allison M. (MSFC-EM42)" userId="e641f3c7-d5b3-4c4f-965b-f0040da62a69" providerId="ADAL" clId="{1D4C39C9-CA1C-4884-8316-BDDAF23723D4}" dt="2023-11-16T19:15:46.674" v="4124" actId="2711"/>
          <ac:picMkLst>
            <pc:docMk/>
            <pc:sldMk cId="1562450305" sldId="1696"/>
            <ac:picMk id="5124" creationId="{B64C97B7-1337-EA3C-18F0-FA07976B8704}"/>
          </ac:picMkLst>
        </pc:picChg>
        <pc:picChg chg="mod">
          <ac:chgData name="Clark, Allison M. (MSFC-EM42)" userId="e641f3c7-d5b3-4c4f-965b-f0040da62a69" providerId="ADAL" clId="{1D4C39C9-CA1C-4884-8316-BDDAF23723D4}" dt="2023-11-16T19:15:46.674" v="4124" actId="2711"/>
          <ac:picMkLst>
            <pc:docMk/>
            <pc:sldMk cId="1562450305" sldId="1696"/>
            <ac:picMk id="5126" creationId="{9B084855-F808-F14F-5AA6-BA09C1D1B919}"/>
          </ac:picMkLst>
        </pc:picChg>
        <pc:picChg chg="mod">
          <ac:chgData name="Clark, Allison M. (MSFC-EM42)" userId="e641f3c7-d5b3-4c4f-965b-f0040da62a69" providerId="ADAL" clId="{1D4C39C9-CA1C-4884-8316-BDDAF23723D4}" dt="2023-11-16T19:15:46.674" v="4124" actId="2711"/>
          <ac:picMkLst>
            <pc:docMk/>
            <pc:sldMk cId="1562450305" sldId="1696"/>
            <ac:picMk id="5128" creationId="{D85CCC85-9753-7096-377D-AE5BBAF3DBD7}"/>
          </ac:picMkLst>
        </pc:picChg>
        <pc:picChg chg="mod">
          <ac:chgData name="Clark, Allison M. (MSFC-EM42)" userId="e641f3c7-d5b3-4c4f-965b-f0040da62a69" providerId="ADAL" clId="{1D4C39C9-CA1C-4884-8316-BDDAF23723D4}" dt="2023-11-16T19:15:46.674" v="4124" actId="2711"/>
          <ac:picMkLst>
            <pc:docMk/>
            <pc:sldMk cId="1562450305" sldId="1696"/>
            <ac:picMk id="5130" creationId="{009EDB95-B1F2-417B-7BE4-CDA0E67479FA}"/>
          </ac:picMkLst>
        </pc:picChg>
      </pc:sldChg>
      <pc:sldChg chg="addSp delSp modSp add mod">
        <pc:chgData name="Clark, Allison M. (MSFC-EM42)" userId="e641f3c7-d5b3-4c4f-965b-f0040da62a69" providerId="ADAL" clId="{1D4C39C9-CA1C-4884-8316-BDDAF23723D4}" dt="2023-11-16T19:21:14.604" v="4247" actId="1076"/>
        <pc:sldMkLst>
          <pc:docMk/>
          <pc:sldMk cId="3456216064" sldId="1697"/>
        </pc:sldMkLst>
        <pc:spChg chg="del">
          <ac:chgData name="Clark, Allison M. (MSFC-EM42)" userId="e641f3c7-d5b3-4c4f-965b-f0040da62a69" providerId="ADAL" clId="{1D4C39C9-CA1C-4884-8316-BDDAF23723D4}" dt="2023-11-16T19:09:08.342" v="4023" actId="478"/>
          <ac:spMkLst>
            <pc:docMk/>
            <pc:sldMk cId="3456216064" sldId="1697"/>
            <ac:spMk id="2" creationId="{BB346AAD-8E86-2CD7-5394-A1213879D51B}"/>
          </ac:spMkLst>
        </pc:spChg>
        <pc:spChg chg="mod">
          <ac:chgData name="Clark, Allison M. (MSFC-EM42)" userId="e641f3c7-d5b3-4c4f-965b-f0040da62a69" providerId="ADAL" clId="{1D4C39C9-CA1C-4884-8316-BDDAF23723D4}" dt="2023-11-16T14:01:56.095" v="2917"/>
          <ac:spMkLst>
            <pc:docMk/>
            <pc:sldMk cId="3456216064" sldId="1697"/>
            <ac:spMk id="3" creationId="{52F3C84E-E529-8E40-CE93-499CB88C6321}"/>
          </ac:spMkLst>
        </pc:spChg>
        <pc:spChg chg="add mod">
          <ac:chgData name="Clark, Allison M. (MSFC-EM42)" userId="e641f3c7-d5b3-4c4f-965b-f0040da62a69" providerId="ADAL" clId="{1D4C39C9-CA1C-4884-8316-BDDAF23723D4}" dt="2023-11-16T19:21:05.965" v="4246" actId="2711"/>
          <ac:spMkLst>
            <pc:docMk/>
            <pc:sldMk cId="3456216064" sldId="1697"/>
            <ac:spMk id="4" creationId="{F6D077FE-3496-31F7-E4D1-E09890C20A02}"/>
          </ac:spMkLst>
        </pc:spChg>
        <pc:spChg chg="add del mod">
          <ac:chgData name="Clark, Allison M. (MSFC-EM42)" userId="e641f3c7-d5b3-4c4f-965b-f0040da62a69" providerId="ADAL" clId="{1D4C39C9-CA1C-4884-8316-BDDAF23723D4}" dt="2023-11-16T19:09:09.972" v="4024" actId="478"/>
          <ac:spMkLst>
            <pc:docMk/>
            <pc:sldMk cId="3456216064" sldId="1697"/>
            <ac:spMk id="6" creationId="{8D3865E5-AF9C-A613-AE2E-FB5E29A532D2}"/>
          </ac:spMkLst>
        </pc:spChg>
        <pc:spChg chg="add mod">
          <ac:chgData name="Clark, Allison M. (MSFC-EM42)" userId="e641f3c7-d5b3-4c4f-965b-f0040da62a69" providerId="ADAL" clId="{1D4C39C9-CA1C-4884-8316-BDDAF23723D4}" dt="2023-11-16T19:09:10.798" v="4025"/>
          <ac:spMkLst>
            <pc:docMk/>
            <pc:sldMk cId="3456216064" sldId="1697"/>
            <ac:spMk id="7" creationId="{E013C313-BF92-9BB8-D935-357CAE75026C}"/>
          </ac:spMkLst>
        </pc:spChg>
        <pc:spChg chg="mod">
          <ac:chgData name="Clark, Allison M. (MSFC-EM42)" userId="e641f3c7-d5b3-4c4f-965b-f0040da62a69" providerId="ADAL" clId="{1D4C39C9-CA1C-4884-8316-BDDAF23723D4}" dt="2023-11-16T19:21:05.965" v="4246" actId="2711"/>
          <ac:spMkLst>
            <pc:docMk/>
            <pc:sldMk cId="3456216064" sldId="1697"/>
            <ac:spMk id="23" creationId="{1FB66B5A-2F0B-C0E5-F877-EC66E4DA8E8E}"/>
          </ac:spMkLst>
        </pc:spChg>
        <pc:spChg chg="mod">
          <ac:chgData name="Clark, Allison M. (MSFC-EM42)" userId="e641f3c7-d5b3-4c4f-965b-f0040da62a69" providerId="ADAL" clId="{1D4C39C9-CA1C-4884-8316-BDDAF23723D4}" dt="2023-11-16T19:21:05.965" v="4246" actId="2711"/>
          <ac:spMkLst>
            <pc:docMk/>
            <pc:sldMk cId="3456216064" sldId="1697"/>
            <ac:spMk id="25" creationId="{8E20298F-C859-1A1D-88FF-52DD6B69DA99}"/>
          </ac:spMkLst>
        </pc:spChg>
        <pc:spChg chg="mod">
          <ac:chgData name="Clark, Allison M. (MSFC-EM42)" userId="e641f3c7-d5b3-4c4f-965b-f0040da62a69" providerId="ADAL" clId="{1D4C39C9-CA1C-4884-8316-BDDAF23723D4}" dt="2023-11-16T19:21:05.965" v="4246" actId="2711"/>
          <ac:spMkLst>
            <pc:docMk/>
            <pc:sldMk cId="3456216064" sldId="1697"/>
            <ac:spMk id="26" creationId="{C219F6E3-1E5C-575D-DA00-99361E9C2371}"/>
          </ac:spMkLst>
        </pc:spChg>
        <pc:spChg chg="mod">
          <ac:chgData name="Clark, Allison M. (MSFC-EM42)" userId="e641f3c7-d5b3-4c4f-965b-f0040da62a69" providerId="ADAL" clId="{1D4C39C9-CA1C-4884-8316-BDDAF23723D4}" dt="2023-11-16T19:21:05.965" v="4246" actId="2711"/>
          <ac:spMkLst>
            <pc:docMk/>
            <pc:sldMk cId="3456216064" sldId="1697"/>
            <ac:spMk id="27" creationId="{6BFC9FB6-9C1E-288A-BC25-FD2A726AE2D2}"/>
          </ac:spMkLst>
        </pc:spChg>
        <pc:spChg chg="mod">
          <ac:chgData name="Clark, Allison M. (MSFC-EM42)" userId="e641f3c7-d5b3-4c4f-965b-f0040da62a69" providerId="ADAL" clId="{1D4C39C9-CA1C-4884-8316-BDDAF23723D4}" dt="2023-11-16T19:21:05.965" v="4246" actId="2711"/>
          <ac:spMkLst>
            <pc:docMk/>
            <pc:sldMk cId="3456216064" sldId="1697"/>
            <ac:spMk id="28" creationId="{E2474C0D-D264-51A1-2227-AE0888FEC223}"/>
          </ac:spMkLst>
        </pc:spChg>
        <pc:spChg chg="mod">
          <ac:chgData name="Clark, Allison M. (MSFC-EM42)" userId="e641f3c7-d5b3-4c4f-965b-f0040da62a69" providerId="ADAL" clId="{1D4C39C9-CA1C-4884-8316-BDDAF23723D4}" dt="2023-11-16T19:21:05.965" v="4246" actId="2711"/>
          <ac:spMkLst>
            <pc:docMk/>
            <pc:sldMk cId="3456216064" sldId="1697"/>
            <ac:spMk id="29" creationId="{451EB382-F53E-8B91-3F42-EA4C87F076B1}"/>
          </ac:spMkLst>
        </pc:spChg>
        <pc:spChg chg="mod">
          <ac:chgData name="Clark, Allison M. (MSFC-EM42)" userId="e641f3c7-d5b3-4c4f-965b-f0040da62a69" providerId="ADAL" clId="{1D4C39C9-CA1C-4884-8316-BDDAF23723D4}" dt="2023-11-16T19:21:05.965" v="4246" actId="2711"/>
          <ac:spMkLst>
            <pc:docMk/>
            <pc:sldMk cId="3456216064" sldId="1697"/>
            <ac:spMk id="30" creationId="{BB4DAFC3-626A-7773-2D50-088BD974D39F}"/>
          </ac:spMkLst>
        </pc:spChg>
        <pc:spChg chg="mod">
          <ac:chgData name="Clark, Allison M. (MSFC-EM42)" userId="e641f3c7-d5b3-4c4f-965b-f0040da62a69" providerId="ADAL" clId="{1D4C39C9-CA1C-4884-8316-BDDAF23723D4}" dt="2023-11-16T19:21:05.965" v="4246" actId="2711"/>
          <ac:spMkLst>
            <pc:docMk/>
            <pc:sldMk cId="3456216064" sldId="1697"/>
            <ac:spMk id="31" creationId="{1E2E00C9-0F43-7350-8A79-F0A8DF0F5875}"/>
          </ac:spMkLst>
        </pc:spChg>
        <pc:spChg chg="mod">
          <ac:chgData name="Clark, Allison M. (MSFC-EM42)" userId="e641f3c7-d5b3-4c4f-965b-f0040da62a69" providerId="ADAL" clId="{1D4C39C9-CA1C-4884-8316-BDDAF23723D4}" dt="2023-11-16T19:21:05.965" v="4246" actId="2711"/>
          <ac:spMkLst>
            <pc:docMk/>
            <pc:sldMk cId="3456216064" sldId="1697"/>
            <ac:spMk id="38" creationId="{ADF4BC6F-E258-F5A3-E5AA-8832490E4A4A}"/>
          </ac:spMkLst>
        </pc:spChg>
        <pc:spChg chg="mod">
          <ac:chgData name="Clark, Allison M. (MSFC-EM42)" userId="e641f3c7-d5b3-4c4f-965b-f0040da62a69" providerId="ADAL" clId="{1D4C39C9-CA1C-4884-8316-BDDAF23723D4}" dt="2023-11-16T19:21:14.604" v="4247" actId="1076"/>
          <ac:spMkLst>
            <pc:docMk/>
            <pc:sldMk cId="3456216064" sldId="1697"/>
            <ac:spMk id="39" creationId="{0E3808CE-E2D6-1E86-B3E4-DAAAD3D2F642}"/>
          </ac:spMkLst>
        </pc:spChg>
        <pc:spChg chg="mod">
          <ac:chgData name="Clark, Allison M. (MSFC-EM42)" userId="e641f3c7-d5b3-4c4f-965b-f0040da62a69" providerId="ADAL" clId="{1D4C39C9-CA1C-4884-8316-BDDAF23723D4}" dt="2023-11-16T19:21:05.965" v="4246" actId="2711"/>
          <ac:spMkLst>
            <pc:docMk/>
            <pc:sldMk cId="3456216064" sldId="1697"/>
            <ac:spMk id="40" creationId="{28FF498C-0CD3-F764-01F2-1D4EEAFCA99B}"/>
          </ac:spMkLst>
        </pc:spChg>
        <pc:spChg chg="mod">
          <ac:chgData name="Clark, Allison M. (MSFC-EM42)" userId="e641f3c7-d5b3-4c4f-965b-f0040da62a69" providerId="ADAL" clId="{1D4C39C9-CA1C-4884-8316-BDDAF23723D4}" dt="2023-11-16T19:21:05.965" v="4246" actId="2711"/>
          <ac:spMkLst>
            <pc:docMk/>
            <pc:sldMk cId="3456216064" sldId="1697"/>
            <ac:spMk id="41" creationId="{FD23EC0A-58DC-188B-0D08-F4377607F191}"/>
          </ac:spMkLst>
        </pc:spChg>
        <pc:picChg chg="mod">
          <ac:chgData name="Clark, Allison M. (MSFC-EM42)" userId="e641f3c7-d5b3-4c4f-965b-f0040da62a69" providerId="ADAL" clId="{1D4C39C9-CA1C-4884-8316-BDDAF23723D4}" dt="2023-11-16T19:21:05.965" v="4246" actId="2711"/>
          <ac:picMkLst>
            <pc:docMk/>
            <pc:sldMk cId="3456216064" sldId="1697"/>
            <ac:picMk id="24" creationId="{E4918276-C4BD-4861-F1A0-65E91225985E}"/>
          </ac:picMkLst>
        </pc:picChg>
        <pc:picChg chg="mod">
          <ac:chgData name="Clark, Allison M. (MSFC-EM42)" userId="e641f3c7-d5b3-4c4f-965b-f0040da62a69" providerId="ADAL" clId="{1D4C39C9-CA1C-4884-8316-BDDAF23723D4}" dt="2023-11-16T19:21:05.965" v="4246" actId="2711"/>
          <ac:picMkLst>
            <pc:docMk/>
            <pc:sldMk cId="3456216064" sldId="1697"/>
            <ac:picMk id="37" creationId="{9011076E-A082-1E7C-8B78-4D13475319FA}"/>
          </ac:picMkLst>
        </pc:picChg>
        <pc:picChg chg="mod">
          <ac:chgData name="Clark, Allison M. (MSFC-EM42)" userId="e641f3c7-d5b3-4c4f-965b-f0040da62a69" providerId="ADAL" clId="{1D4C39C9-CA1C-4884-8316-BDDAF23723D4}" dt="2023-11-16T19:21:05.965" v="4246" actId="2711"/>
          <ac:picMkLst>
            <pc:docMk/>
            <pc:sldMk cId="3456216064" sldId="1697"/>
            <ac:picMk id="5124" creationId="{B64C97B7-1337-EA3C-18F0-FA07976B8704}"/>
          </ac:picMkLst>
        </pc:picChg>
        <pc:picChg chg="mod">
          <ac:chgData name="Clark, Allison M. (MSFC-EM42)" userId="e641f3c7-d5b3-4c4f-965b-f0040da62a69" providerId="ADAL" clId="{1D4C39C9-CA1C-4884-8316-BDDAF23723D4}" dt="2023-11-16T19:21:05.965" v="4246" actId="2711"/>
          <ac:picMkLst>
            <pc:docMk/>
            <pc:sldMk cId="3456216064" sldId="1697"/>
            <ac:picMk id="5126" creationId="{9B084855-F808-F14F-5AA6-BA09C1D1B919}"/>
          </ac:picMkLst>
        </pc:picChg>
        <pc:picChg chg="mod">
          <ac:chgData name="Clark, Allison M. (MSFC-EM42)" userId="e641f3c7-d5b3-4c4f-965b-f0040da62a69" providerId="ADAL" clId="{1D4C39C9-CA1C-4884-8316-BDDAF23723D4}" dt="2023-11-16T19:21:05.965" v="4246" actId="2711"/>
          <ac:picMkLst>
            <pc:docMk/>
            <pc:sldMk cId="3456216064" sldId="1697"/>
            <ac:picMk id="5128" creationId="{D85CCC85-9753-7096-377D-AE5BBAF3DBD7}"/>
          </ac:picMkLst>
        </pc:picChg>
        <pc:picChg chg="mod">
          <ac:chgData name="Clark, Allison M. (MSFC-EM42)" userId="e641f3c7-d5b3-4c4f-965b-f0040da62a69" providerId="ADAL" clId="{1D4C39C9-CA1C-4884-8316-BDDAF23723D4}" dt="2023-11-16T19:21:05.965" v="4246" actId="2711"/>
          <ac:picMkLst>
            <pc:docMk/>
            <pc:sldMk cId="3456216064" sldId="1697"/>
            <ac:picMk id="5130" creationId="{009EDB95-B1F2-417B-7BE4-CDA0E67479FA}"/>
          </ac:picMkLst>
        </pc:picChg>
      </pc:sldChg>
      <pc:sldChg chg="addSp delSp modSp add del mod delAnim modAnim">
        <pc:chgData name="Clark, Allison M. (MSFC-EM42)" userId="e641f3c7-d5b3-4c4f-965b-f0040da62a69" providerId="ADAL" clId="{1D4C39C9-CA1C-4884-8316-BDDAF23723D4}" dt="2023-11-16T14:58:15.909" v="3487" actId="2696"/>
        <pc:sldMkLst>
          <pc:docMk/>
          <pc:sldMk cId="555426456" sldId="1698"/>
        </pc:sldMkLst>
        <pc:spChg chg="del">
          <ac:chgData name="Clark, Allison M. (MSFC-EM42)" userId="e641f3c7-d5b3-4c4f-965b-f0040da62a69" providerId="ADAL" clId="{1D4C39C9-CA1C-4884-8316-BDDAF23723D4}" dt="2023-11-14T22:43:44.561" v="626" actId="478"/>
          <ac:spMkLst>
            <pc:docMk/>
            <pc:sldMk cId="555426456" sldId="1698"/>
            <ac:spMk id="3" creationId="{CB718564-E765-4342-B061-FEA56FCD9185}"/>
          </ac:spMkLst>
        </pc:spChg>
        <pc:spChg chg="add del mod">
          <ac:chgData name="Clark, Allison M. (MSFC-EM42)" userId="e641f3c7-d5b3-4c4f-965b-f0040da62a69" providerId="ADAL" clId="{1D4C39C9-CA1C-4884-8316-BDDAF23723D4}" dt="2023-11-14T22:44:10.946" v="631" actId="478"/>
          <ac:spMkLst>
            <pc:docMk/>
            <pc:sldMk cId="555426456" sldId="1698"/>
            <ac:spMk id="7" creationId="{A535AE07-CD2E-141D-7487-57A33084CFD4}"/>
          </ac:spMkLst>
        </pc:spChg>
        <pc:spChg chg="add mod">
          <ac:chgData name="Clark, Allison M. (MSFC-EM42)" userId="e641f3c7-d5b3-4c4f-965b-f0040da62a69" providerId="ADAL" clId="{1D4C39C9-CA1C-4884-8316-BDDAF23723D4}" dt="2023-11-16T14:57:41.906" v="3480" actId="1076"/>
          <ac:spMkLst>
            <pc:docMk/>
            <pc:sldMk cId="555426456" sldId="1698"/>
            <ac:spMk id="8" creationId="{ACA959B0-59DD-5C42-DF08-4432B74ED969}"/>
          </ac:spMkLst>
        </pc:spChg>
        <pc:spChg chg="add mod">
          <ac:chgData name="Clark, Allison M. (MSFC-EM42)" userId="e641f3c7-d5b3-4c4f-965b-f0040da62a69" providerId="ADAL" clId="{1D4C39C9-CA1C-4884-8316-BDDAF23723D4}" dt="2023-11-16T14:57:15.868" v="3477" actId="122"/>
          <ac:spMkLst>
            <pc:docMk/>
            <pc:sldMk cId="555426456" sldId="1698"/>
            <ac:spMk id="13" creationId="{F90ACC67-7E0B-5EB6-DA54-735FFD0F3094}"/>
          </ac:spMkLst>
        </pc:spChg>
        <pc:spChg chg="add mod">
          <ac:chgData name="Clark, Allison M. (MSFC-EM42)" userId="e641f3c7-d5b3-4c4f-965b-f0040da62a69" providerId="ADAL" clId="{1D4C39C9-CA1C-4884-8316-BDDAF23723D4}" dt="2023-11-16T14:57:18.019" v="3478" actId="122"/>
          <ac:spMkLst>
            <pc:docMk/>
            <pc:sldMk cId="555426456" sldId="1698"/>
            <ac:spMk id="14" creationId="{E51098ED-C92A-224F-42D0-59ACA9F988DC}"/>
          </ac:spMkLst>
        </pc:spChg>
        <pc:spChg chg="add mod">
          <ac:chgData name="Clark, Allison M. (MSFC-EM42)" userId="e641f3c7-d5b3-4c4f-965b-f0040da62a69" providerId="ADAL" clId="{1D4C39C9-CA1C-4884-8316-BDDAF23723D4}" dt="2023-11-15T14:58:27.326" v="1930" actId="1076"/>
          <ac:spMkLst>
            <pc:docMk/>
            <pc:sldMk cId="555426456" sldId="1698"/>
            <ac:spMk id="15" creationId="{E964FDF5-2CAA-48B0-F910-A5244A2BEA99}"/>
          </ac:spMkLst>
        </pc:spChg>
        <pc:spChg chg="add mod">
          <ac:chgData name="Clark, Allison M. (MSFC-EM42)" userId="e641f3c7-d5b3-4c4f-965b-f0040da62a69" providerId="ADAL" clId="{1D4C39C9-CA1C-4884-8316-BDDAF23723D4}" dt="2023-11-15T14:58:08.585" v="1923" actId="1036"/>
          <ac:spMkLst>
            <pc:docMk/>
            <pc:sldMk cId="555426456" sldId="1698"/>
            <ac:spMk id="20" creationId="{8FC56ECF-59B6-48A7-1062-DE2C66AFF8A9}"/>
          </ac:spMkLst>
        </pc:spChg>
        <pc:picChg chg="del">
          <ac:chgData name="Clark, Allison M. (MSFC-EM42)" userId="e641f3c7-d5b3-4c4f-965b-f0040da62a69" providerId="ADAL" clId="{1D4C39C9-CA1C-4884-8316-BDDAF23723D4}" dt="2023-11-14T22:43:47.727" v="627" actId="478"/>
          <ac:picMkLst>
            <pc:docMk/>
            <pc:sldMk cId="555426456" sldId="1698"/>
            <ac:picMk id="4" creationId="{59768037-47EA-4166-A09A-35C0C9C51E94}"/>
          </ac:picMkLst>
        </pc:picChg>
        <pc:picChg chg="del">
          <ac:chgData name="Clark, Allison M. (MSFC-EM42)" userId="e641f3c7-d5b3-4c4f-965b-f0040da62a69" providerId="ADAL" clId="{1D4C39C9-CA1C-4884-8316-BDDAF23723D4}" dt="2023-11-14T22:43:50.175" v="628" actId="478"/>
          <ac:picMkLst>
            <pc:docMk/>
            <pc:sldMk cId="555426456" sldId="1698"/>
            <ac:picMk id="5" creationId="{BCD92120-D6D5-4843-B607-F866C3467782}"/>
          </ac:picMkLst>
        </pc:picChg>
        <pc:picChg chg="add mod">
          <ac:chgData name="Clark, Allison M. (MSFC-EM42)" userId="e641f3c7-d5b3-4c4f-965b-f0040da62a69" providerId="ADAL" clId="{1D4C39C9-CA1C-4884-8316-BDDAF23723D4}" dt="2023-11-15T14:58:31.504" v="1938" actId="1036"/>
          <ac:picMkLst>
            <pc:docMk/>
            <pc:sldMk cId="555426456" sldId="1698"/>
            <ac:picMk id="9" creationId="{55FA6FB3-04B4-4CBD-8743-027EA0197E84}"/>
          </ac:picMkLst>
        </pc:picChg>
        <pc:picChg chg="add mod">
          <ac:chgData name="Clark, Allison M. (MSFC-EM42)" userId="e641f3c7-d5b3-4c4f-965b-f0040da62a69" providerId="ADAL" clId="{1D4C39C9-CA1C-4884-8316-BDDAF23723D4}" dt="2023-11-15T14:58:31.504" v="1938" actId="1036"/>
          <ac:picMkLst>
            <pc:docMk/>
            <pc:sldMk cId="555426456" sldId="1698"/>
            <ac:picMk id="10" creationId="{26F8A72E-49A4-1B6E-8BF6-66A64023476A}"/>
          </ac:picMkLst>
        </pc:picChg>
        <pc:picChg chg="add del mod">
          <ac:chgData name="Clark, Allison M. (MSFC-EM42)" userId="e641f3c7-d5b3-4c4f-965b-f0040da62a69" providerId="ADAL" clId="{1D4C39C9-CA1C-4884-8316-BDDAF23723D4}" dt="2023-11-15T14:56:41.920" v="1837" actId="478"/>
          <ac:picMkLst>
            <pc:docMk/>
            <pc:sldMk cId="555426456" sldId="1698"/>
            <ac:picMk id="12" creationId="{5F00A98A-3CEA-5CA2-5E5E-A42ACBDEA94D}"/>
          </ac:picMkLst>
        </pc:picChg>
        <pc:picChg chg="add del mod">
          <ac:chgData name="Clark, Allison M. (MSFC-EM42)" userId="e641f3c7-d5b3-4c4f-965b-f0040da62a69" providerId="ADAL" clId="{1D4C39C9-CA1C-4884-8316-BDDAF23723D4}" dt="2023-11-16T14:44:53.854" v="3476" actId="478"/>
          <ac:picMkLst>
            <pc:docMk/>
            <pc:sldMk cId="555426456" sldId="1698"/>
            <ac:picMk id="16" creationId="{706AAA68-35D5-9594-EA4B-E88808BC7E78}"/>
          </ac:picMkLst>
        </pc:picChg>
        <pc:picChg chg="add mod">
          <ac:chgData name="Clark, Allison M. (MSFC-EM42)" userId="e641f3c7-d5b3-4c4f-965b-f0040da62a69" providerId="ADAL" clId="{1D4C39C9-CA1C-4884-8316-BDDAF23723D4}" dt="2023-11-15T14:56:56.434" v="1845" actId="14100"/>
          <ac:picMkLst>
            <pc:docMk/>
            <pc:sldMk cId="555426456" sldId="1698"/>
            <ac:picMk id="18" creationId="{C8171CB9-F20D-B55F-7F9F-1A28DD698041}"/>
          </ac:picMkLst>
        </pc:picChg>
      </pc:sldChg>
      <pc:sldChg chg="addSp delSp modSp add mod">
        <pc:chgData name="Clark, Allison M. (MSFC-EM42)" userId="e641f3c7-d5b3-4c4f-965b-f0040da62a69" providerId="ADAL" clId="{1D4C39C9-CA1C-4884-8316-BDDAF23723D4}" dt="2023-11-16T19:24:07.341" v="4342" actId="6549"/>
        <pc:sldMkLst>
          <pc:docMk/>
          <pc:sldMk cId="2019286753" sldId="1699"/>
        </pc:sldMkLst>
        <pc:spChg chg="del">
          <ac:chgData name="Clark, Allison M. (MSFC-EM42)" userId="e641f3c7-d5b3-4c4f-965b-f0040da62a69" providerId="ADAL" clId="{1D4C39C9-CA1C-4884-8316-BDDAF23723D4}" dt="2023-11-15T14:18:06.326" v="1065" actId="478"/>
          <ac:spMkLst>
            <pc:docMk/>
            <pc:sldMk cId="2019286753" sldId="1699"/>
            <ac:spMk id="2" creationId="{BB346AAD-8E86-2CD7-5394-A1213879D51B}"/>
          </ac:spMkLst>
        </pc:spChg>
        <pc:spChg chg="mod">
          <ac:chgData name="Clark, Allison M. (MSFC-EM42)" userId="e641f3c7-d5b3-4c4f-965b-f0040da62a69" providerId="ADAL" clId="{1D4C39C9-CA1C-4884-8316-BDDAF23723D4}" dt="2023-11-16T19:24:07.341" v="4342" actId="6549"/>
          <ac:spMkLst>
            <pc:docMk/>
            <pc:sldMk cId="2019286753" sldId="1699"/>
            <ac:spMk id="3" creationId="{52F3C84E-E529-8E40-CE93-499CB88C6321}"/>
          </ac:spMkLst>
        </pc:spChg>
        <pc:spChg chg="add mod">
          <ac:chgData name="Clark, Allison M. (MSFC-EM42)" userId="e641f3c7-d5b3-4c4f-965b-f0040da62a69" providerId="ADAL" clId="{1D4C39C9-CA1C-4884-8316-BDDAF23723D4}" dt="2023-11-16T19:23:57.853" v="4339" actId="20577"/>
          <ac:spMkLst>
            <pc:docMk/>
            <pc:sldMk cId="2019286753" sldId="1699"/>
            <ac:spMk id="7" creationId="{74D2B079-9948-80D8-9483-291E83BA4B96}"/>
          </ac:spMkLst>
        </pc:spChg>
        <pc:picChg chg="add mod">
          <ac:chgData name="Clark, Allison M. (MSFC-EM42)" userId="e641f3c7-d5b3-4c4f-965b-f0040da62a69" providerId="ADAL" clId="{1D4C39C9-CA1C-4884-8316-BDDAF23723D4}" dt="2023-11-15T15:30:26.682" v="2195" actId="14100"/>
          <ac:picMkLst>
            <pc:docMk/>
            <pc:sldMk cId="2019286753" sldId="1699"/>
            <ac:picMk id="4" creationId="{1F8E8B4A-C84D-CA6B-9F79-03583BD98A0A}"/>
          </ac:picMkLst>
        </pc:picChg>
        <pc:picChg chg="add mod">
          <ac:chgData name="Clark, Allison M. (MSFC-EM42)" userId="e641f3c7-d5b3-4c4f-965b-f0040da62a69" providerId="ADAL" clId="{1D4C39C9-CA1C-4884-8316-BDDAF23723D4}" dt="2023-11-15T14:18:04.887" v="1064" actId="1076"/>
          <ac:picMkLst>
            <pc:docMk/>
            <pc:sldMk cId="2019286753" sldId="1699"/>
            <ac:picMk id="5" creationId="{23ECA67E-0229-076D-4628-52799B3C722E}"/>
          </ac:picMkLst>
        </pc:picChg>
        <pc:picChg chg="add del mod">
          <ac:chgData name="Clark, Allison M. (MSFC-EM42)" userId="e641f3c7-d5b3-4c4f-965b-f0040da62a69" providerId="ADAL" clId="{1D4C39C9-CA1C-4884-8316-BDDAF23723D4}" dt="2023-11-15T14:14:21.017" v="1052" actId="478"/>
          <ac:picMkLst>
            <pc:docMk/>
            <pc:sldMk cId="2019286753" sldId="1699"/>
            <ac:picMk id="14338" creationId="{D4C3DECF-4132-4CAB-0B49-AEC18118579D}"/>
          </ac:picMkLst>
        </pc:picChg>
        <pc:picChg chg="add del mod">
          <ac:chgData name="Clark, Allison M. (MSFC-EM42)" userId="e641f3c7-d5b3-4c4f-965b-f0040da62a69" providerId="ADAL" clId="{1D4C39C9-CA1C-4884-8316-BDDAF23723D4}" dt="2023-11-15T14:15:13.558" v="1055" actId="478"/>
          <ac:picMkLst>
            <pc:docMk/>
            <pc:sldMk cId="2019286753" sldId="1699"/>
            <ac:picMk id="14340" creationId="{1230FE4C-C920-A333-5A28-1BA4D1AA0A96}"/>
          </ac:picMkLst>
        </pc:picChg>
      </pc:sldChg>
      <pc:sldChg chg="addSp delSp modSp add mod">
        <pc:chgData name="Clark, Allison M. (MSFC-EM42)" userId="e641f3c7-d5b3-4c4f-965b-f0040da62a69" providerId="ADAL" clId="{1D4C39C9-CA1C-4884-8316-BDDAF23723D4}" dt="2023-11-16T19:26:02.220" v="4369" actId="20577"/>
        <pc:sldMkLst>
          <pc:docMk/>
          <pc:sldMk cId="2570006232" sldId="1700"/>
        </pc:sldMkLst>
        <pc:spChg chg="add del mod">
          <ac:chgData name="Clark, Allison M. (MSFC-EM42)" userId="e641f3c7-d5b3-4c4f-965b-f0040da62a69" providerId="ADAL" clId="{1D4C39C9-CA1C-4884-8316-BDDAF23723D4}" dt="2023-11-16T19:26:02.220" v="4369" actId="20577"/>
          <ac:spMkLst>
            <pc:docMk/>
            <pc:sldMk cId="2570006232" sldId="1700"/>
            <ac:spMk id="7" creationId="{E45FE7C2-D897-433F-CF6B-71352E461EB2}"/>
          </ac:spMkLst>
        </pc:spChg>
        <pc:picChg chg="add mod modCrop">
          <ac:chgData name="Clark, Allison M. (MSFC-EM42)" userId="e641f3c7-d5b3-4c4f-965b-f0040da62a69" providerId="ADAL" clId="{1D4C39C9-CA1C-4884-8316-BDDAF23723D4}" dt="2023-11-16T15:20:05.606" v="3943" actId="14100"/>
          <ac:picMkLst>
            <pc:docMk/>
            <pc:sldMk cId="2570006232" sldId="1700"/>
            <ac:picMk id="2" creationId="{81DE78DA-49D9-C4B2-AB4C-8FCBD445B9D4}"/>
          </ac:picMkLst>
        </pc:picChg>
        <pc:picChg chg="del">
          <ac:chgData name="Clark, Allison M. (MSFC-EM42)" userId="e641f3c7-d5b3-4c4f-965b-f0040da62a69" providerId="ADAL" clId="{1D4C39C9-CA1C-4884-8316-BDDAF23723D4}" dt="2023-11-15T14:19:16.821" v="1068" actId="478"/>
          <ac:picMkLst>
            <pc:docMk/>
            <pc:sldMk cId="2570006232" sldId="1700"/>
            <ac:picMk id="4" creationId="{1F8E8B4A-C84D-CA6B-9F79-03583BD98A0A}"/>
          </ac:picMkLst>
        </pc:picChg>
        <pc:picChg chg="del">
          <ac:chgData name="Clark, Allison M. (MSFC-EM42)" userId="e641f3c7-d5b3-4c4f-965b-f0040da62a69" providerId="ADAL" clId="{1D4C39C9-CA1C-4884-8316-BDDAF23723D4}" dt="2023-11-15T14:19:17.348" v="1069" actId="478"/>
          <ac:picMkLst>
            <pc:docMk/>
            <pc:sldMk cId="2570006232" sldId="1700"/>
            <ac:picMk id="5" creationId="{23ECA67E-0229-076D-4628-52799B3C722E}"/>
          </ac:picMkLst>
        </pc:picChg>
        <pc:picChg chg="add mod">
          <ac:chgData name="Clark, Allison M. (MSFC-EM42)" userId="e641f3c7-d5b3-4c4f-965b-f0040da62a69" providerId="ADAL" clId="{1D4C39C9-CA1C-4884-8316-BDDAF23723D4}" dt="2023-11-15T15:35:57.018" v="2538" actId="14100"/>
          <ac:picMkLst>
            <pc:docMk/>
            <pc:sldMk cId="2570006232" sldId="1700"/>
            <ac:picMk id="6" creationId="{C06E599F-AC00-219E-BF52-C1B823296BAC}"/>
          </ac:picMkLst>
        </pc:picChg>
      </pc:sldChg>
      <pc:sldChg chg="addSp modSp add mod ord">
        <pc:chgData name="Clark, Allison M. (MSFC-EM42)" userId="e641f3c7-d5b3-4c4f-965b-f0040da62a69" providerId="ADAL" clId="{1D4C39C9-CA1C-4884-8316-BDDAF23723D4}" dt="2023-11-15T15:35:11.453" v="2537" actId="1076"/>
        <pc:sldMkLst>
          <pc:docMk/>
          <pc:sldMk cId="394322835" sldId="1701"/>
        </pc:sldMkLst>
        <pc:spChg chg="add mod">
          <ac:chgData name="Clark, Allison M. (MSFC-EM42)" userId="e641f3c7-d5b3-4c4f-965b-f0040da62a69" providerId="ADAL" clId="{1D4C39C9-CA1C-4884-8316-BDDAF23723D4}" dt="2023-11-15T15:35:11.453" v="2537" actId="1076"/>
          <ac:spMkLst>
            <pc:docMk/>
            <pc:sldMk cId="394322835" sldId="1701"/>
            <ac:spMk id="2" creationId="{8831FE5B-5076-6AD6-0E55-B869620CBE06}"/>
          </ac:spMkLst>
        </pc:spChg>
      </pc:sldChg>
      <pc:sldChg chg="addSp delSp modSp add mod ord">
        <pc:chgData name="Clark, Allison M. (MSFC-EM42)" userId="e641f3c7-d5b3-4c4f-965b-f0040da62a69" providerId="ADAL" clId="{1D4C39C9-CA1C-4884-8316-BDDAF23723D4}" dt="2023-11-16T19:18:34.810" v="4191" actId="113"/>
        <pc:sldMkLst>
          <pc:docMk/>
          <pc:sldMk cId="2155410337" sldId="1702"/>
        </pc:sldMkLst>
        <pc:spChg chg="mod">
          <ac:chgData name="Clark, Allison M. (MSFC-EM42)" userId="e641f3c7-d5b3-4c4f-965b-f0040da62a69" providerId="ADAL" clId="{1D4C39C9-CA1C-4884-8316-BDDAF23723D4}" dt="2023-11-16T19:17:48.465" v="4179" actId="6549"/>
          <ac:spMkLst>
            <pc:docMk/>
            <pc:sldMk cId="2155410337" sldId="1702"/>
            <ac:spMk id="3" creationId="{52F3C84E-E529-8E40-CE93-499CB88C6321}"/>
          </ac:spMkLst>
        </pc:spChg>
        <pc:spChg chg="add del mod">
          <ac:chgData name="Clark, Allison M. (MSFC-EM42)" userId="e641f3c7-d5b3-4c4f-965b-f0040da62a69" providerId="ADAL" clId="{1D4C39C9-CA1C-4884-8316-BDDAF23723D4}" dt="2023-11-16T14:57:58.240" v="3484"/>
          <ac:spMkLst>
            <pc:docMk/>
            <pc:sldMk cId="2155410337" sldId="1702"/>
            <ac:spMk id="5" creationId="{265C336E-FB8C-DC5B-CC4E-88BB71143488}"/>
          </ac:spMkLst>
        </pc:spChg>
        <pc:spChg chg="add del mod">
          <ac:chgData name="Clark, Allison M. (MSFC-EM42)" userId="e641f3c7-d5b3-4c4f-965b-f0040da62a69" providerId="ADAL" clId="{1D4C39C9-CA1C-4884-8316-BDDAF23723D4}" dt="2023-11-16T14:57:58.240" v="3484"/>
          <ac:spMkLst>
            <pc:docMk/>
            <pc:sldMk cId="2155410337" sldId="1702"/>
            <ac:spMk id="6" creationId="{F81A673B-B5B1-69D9-ACFE-91C7FE2D486E}"/>
          </ac:spMkLst>
        </pc:spChg>
        <pc:spChg chg="add del mod">
          <ac:chgData name="Clark, Allison M. (MSFC-EM42)" userId="e641f3c7-d5b3-4c4f-965b-f0040da62a69" providerId="ADAL" clId="{1D4C39C9-CA1C-4884-8316-BDDAF23723D4}" dt="2023-11-16T14:57:58.240" v="3484"/>
          <ac:spMkLst>
            <pc:docMk/>
            <pc:sldMk cId="2155410337" sldId="1702"/>
            <ac:spMk id="7" creationId="{2B75F96D-A700-2A6A-74BF-11F4B6CF9C85}"/>
          </ac:spMkLst>
        </pc:spChg>
        <pc:spChg chg="add del mod">
          <ac:chgData name="Clark, Allison M. (MSFC-EM42)" userId="e641f3c7-d5b3-4c4f-965b-f0040da62a69" providerId="ADAL" clId="{1D4C39C9-CA1C-4884-8316-BDDAF23723D4}" dt="2023-11-16T14:57:58.240" v="3484"/>
          <ac:spMkLst>
            <pc:docMk/>
            <pc:sldMk cId="2155410337" sldId="1702"/>
            <ac:spMk id="9" creationId="{D25A31B8-4419-D14F-1241-993470AD3062}"/>
          </ac:spMkLst>
        </pc:spChg>
        <pc:spChg chg="add del">
          <ac:chgData name="Clark, Allison M. (MSFC-EM42)" userId="e641f3c7-d5b3-4c4f-965b-f0040da62a69" providerId="ADAL" clId="{1D4C39C9-CA1C-4884-8316-BDDAF23723D4}" dt="2023-11-16T14:57:56.932" v="3483" actId="22"/>
          <ac:spMkLst>
            <pc:docMk/>
            <pc:sldMk cId="2155410337" sldId="1702"/>
            <ac:spMk id="11" creationId="{AC5C8E0B-95C0-91CF-B1D6-5B95FA8D1B23}"/>
          </ac:spMkLst>
        </pc:spChg>
        <pc:spChg chg="add mod">
          <ac:chgData name="Clark, Allison M. (MSFC-EM42)" userId="e641f3c7-d5b3-4c4f-965b-f0040da62a69" providerId="ADAL" clId="{1D4C39C9-CA1C-4884-8316-BDDAF23723D4}" dt="2023-11-16T19:18:04.208" v="4183"/>
          <ac:spMkLst>
            <pc:docMk/>
            <pc:sldMk cId="2155410337" sldId="1702"/>
            <ac:spMk id="12" creationId="{C6A3D421-1626-8535-4C61-84A165427102}"/>
          </ac:spMkLst>
        </pc:spChg>
        <pc:spChg chg="add del mod">
          <ac:chgData name="Clark, Allison M. (MSFC-EM42)" userId="e641f3c7-d5b3-4c4f-965b-f0040da62a69" providerId="ADAL" clId="{1D4C39C9-CA1C-4884-8316-BDDAF23723D4}" dt="2023-11-16T19:18:00.848" v="4182" actId="478"/>
          <ac:spMkLst>
            <pc:docMk/>
            <pc:sldMk cId="2155410337" sldId="1702"/>
            <ac:spMk id="13" creationId="{45D8FFCA-5DF7-B1F8-C68C-C0A43D0A5D23}"/>
          </ac:spMkLst>
        </pc:spChg>
        <pc:spChg chg="add mod">
          <ac:chgData name="Clark, Allison M. (MSFC-EM42)" userId="e641f3c7-d5b3-4c4f-965b-f0040da62a69" providerId="ADAL" clId="{1D4C39C9-CA1C-4884-8316-BDDAF23723D4}" dt="2023-11-16T14:58:10.643" v="3486"/>
          <ac:spMkLst>
            <pc:docMk/>
            <pc:sldMk cId="2155410337" sldId="1702"/>
            <ac:spMk id="16" creationId="{AF7507BB-D2A1-446C-32CB-B2127AAC9B97}"/>
          </ac:spMkLst>
        </pc:spChg>
        <pc:spChg chg="add mod">
          <ac:chgData name="Clark, Allison M. (MSFC-EM42)" userId="e641f3c7-d5b3-4c4f-965b-f0040da62a69" providerId="ADAL" clId="{1D4C39C9-CA1C-4884-8316-BDDAF23723D4}" dt="2023-11-16T14:58:10.643" v="3486"/>
          <ac:spMkLst>
            <pc:docMk/>
            <pc:sldMk cId="2155410337" sldId="1702"/>
            <ac:spMk id="17" creationId="{D91F6A9F-2C03-87D4-5BEA-948F45216802}"/>
          </ac:spMkLst>
        </pc:spChg>
        <pc:spChg chg="add mod">
          <ac:chgData name="Clark, Allison M. (MSFC-EM42)" userId="e641f3c7-d5b3-4c4f-965b-f0040da62a69" providerId="ADAL" clId="{1D4C39C9-CA1C-4884-8316-BDDAF23723D4}" dt="2023-11-16T19:18:34.810" v="4191" actId="113"/>
          <ac:spMkLst>
            <pc:docMk/>
            <pc:sldMk cId="2155410337" sldId="1702"/>
            <ac:spMk id="18" creationId="{6C470ABF-F04E-E7C2-BDAE-1A2AFFC0DAF6}"/>
          </ac:spMkLst>
        </pc:spChg>
        <pc:spChg chg="add mod">
          <ac:chgData name="Clark, Allison M. (MSFC-EM42)" userId="e641f3c7-d5b3-4c4f-965b-f0040da62a69" providerId="ADAL" clId="{1D4C39C9-CA1C-4884-8316-BDDAF23723D4}" dt="2023-11-16T14:58:10.643" v="3486"/>
          <ac:spMkLst>
            <pc:docMk/>
            <pc:sldMk cId="2155410337" sldId="1702"/>
            <ac:spMk id="20" creationId="{5BA8D5FA-0633-1543-8EA1-697947BF5307}"/>
          </ac:spMkLst>
        </pc:spChg>
        <pc:picChg chg="add del mod">
          <ac:chgData name="Clark, Allison M. (MSFC-EM42)" userId="e641f3c7-d5b3-4c4f-965b-f0040da62a69" providerId="ADAL" clId="{1D4C39C9-CA1C-4884-8316-BDDAF23723D4}" dt="2023-11-16T14:57:58.240" v="3484"/>
          <ac:picMkLst>
            <pc:docMk/>
            <pc:sldMk cId="2155410337" sldId="1702"/>
            <ac:picMk id="2" creationId="{8F5A8C5F-4BFE-AF85-3581-54FE33CFAADC}"/>
          </ac:picMkLst>
        </pc:picChg>
        <pc:picChg chg="add del mod">
          <ac:chgData name="Clark, Allison M. (MSFC-EM42)" userId="e641f3c7-d5b3-4c4f-965b-f0040da62a69" providerId="ADAL" clId="{1D4C39C9-CA1C-4884-8316-BDDAF23723D4}" dt="2023-11-16T14:57:58.240" v="3484"/>
          <ac:picMkLst>
            <pc:docMk/>
            <pc:sldMk cId="2155410337" sldId="1702"/>
            <ac:picMk id="4" creationId="{4B8F32B1-86C2-DDA0-77BF-7EEA4A9B401C}"/>
          </ac:picMkLst>
        </pc:picChg>
        <pc:picChg chg="add del mod">
          <ac:chgData name="Clark, Allison M. (MSFC-EM42)" userId="e641f3c7-d5b3-4c4f-965b-f0040da62a69" providerId="ADAL" clId="{1D4C39C9-CA1C-4884-8316-BDDAF23723D4}" dt="2023-11-16T14:57:58.240" v="3484"/>
          <ac:picMkLst>
            <pc:docMk/>
            <pc:sldMk cId="2155410337" sldId="1702"/>
            <ac:picMk id="8" creationId="{23EDD23E-AEAB-C3A7-13FE-AF414C469B59}"/>
          </ac:picMkLst>
        </pc:picChg>
        <pc:picChg chg="add mod">
          <ac:chgData name="Clark, Allison M. (MSFC-EM42)" userId="e641f3c7-d5b3-4c4f-965b-f0040da62a69" providerId="ADAL" clId="{1D4C39C9-CA1C-4884-8316-BDDAF23723D4}" dt="2023-11-16T14:58:10.643" v="3486"/>
          <ac:picMkLst>
            <pc:docMk/>
            <pc:sldMk cId="2155410337" sldId="1702"/>
            <ac:picMk id="14" creationId="{E58618D6-B2F4-C17F-F3C7-C0CE01A48324}"/>
          </ac:picMkLst>
        </pc:picChg>
        <pc:picChg chg="add mod">
          <ac:chgData name="Clark, Allison M. (MSFC-EM42)" userId="e641f3c7-d5b3-4c4f-965b-f0040da62a69" providerId="ADAL" clId="{1D4C39C9-CA1C-4884-8316-BDDAF23723D4}" dt="2023-11-16T14:58:10.643" v="3486"/>
          <ac:picMkLst>
            <pc:docMk/>
            <pc:sldMk cId="2155410337" sldId="1702"/>
            <ac:picMk id="15" creationId="{78D99BE0-019B-3350-0199-508D15D71FC5}"/>
          </ac:picMkLst>
        </pc:picChg>
        <pc:picChg chg="add mod">
          <ac:chgData name="Clark, Allison M. (MSFC-EM42)" userId="e641f3c7-d5b3-4c4f-965b-f0040da62a69" providerId="ADAL" clId="{1D4C39C9-CA1C-4884-8316-BDDAF23723D4}" dt="2023-11-16T14:58:10.643" v="3486"/>
          <ac:picMkLst>
            <pc:docMk/>
            <pc:sldMk cId="2155410337" sldId="1702"/>
            <ac:picMk id="19" creationId="{C53DA433-E53E-023E-BC81-7676EB3EB2BD}"/>
          </ac:picMkLst>
        </pc:picChg>
      </pc:sldChg>
      <pc:sldChg chg="addSp delSp modSp add mod ord">
        <pc:chgData name="Clark, Allison M. (MSFC-EM42)" userId="e641f3c7-d5b3-4c4f-965b-f0040da62a69" providerId="ADAL" clId="{1D4C39C9-CA1C-4884-8316-BDDAF23723D4}" dt="2023-11-16T19:16:58.637" v="4165" actId="1076"/>
        <pc:sldMkLst>
          <pc:docMk/>
          <pc:sldMk cId="76842928" sldId="1703"/>
        </pc:sldMkLst>
        <pc:spChg chg="add mod">
          <ac:chgData name="Clark, Allison M. (MSFC-EM42)" userId="e641f3c7-d5b3-4c4f-965b-f0040da62a69" providerId="ADAL" clId="{1D4C39C9-CA1C-4884-8316-BDDAF23723D4}" dt="2023-11-16T14:36:45.390" v="3408"/>
          <ac:spMkLst>
            <pc:docMk/>
            <pc:sldMk cId="76842928" sldId="1703"/>
            <ac:spMk id="2" creationId="{8E4CA92A-19BA-DE86-1D5C-F08A72060DAF}"/>
          </ac:spMkLst>
        </pc:spChg>
        <pc:spChg chg="mod">
          <ac:chgData name="Clark, Allison M. (MSFC-EM42)" userId="e641f3c7-d5b3-4c4f-965b-f0040da62a69" providerId="ADAL" clId="{1D4C39C9-CA1C-4884-8316-BDDAF23723D4}" dt="2023-11-16T14:37:24.255" v="3431" actId="20577"/>
          <ac:spMkLst>
            <pc:docMk/>
            <pc:sldMk cId="76842928" sldId="1703"/>
            <ac:spMk id="3" creationId="{52F3C84E-E529-8E40-CE93-499CB88C6321}"/>
          </ac:spMkLst>
        </pc:spChg>
        <pc:spChg chg="add mod">
          <ac:chgData name="Clark, Allison M. (MSFC-EM42)" userId="e641f3c7-d5b3-4c4f-965b-f0040da62a69" providerId="ADAL" clId="{1D4C39C9-CA1C-4884-8316-BDDAF23723D4}" dt="2023-11-16T14:40:36.777" v="3450" actId="403"/>
          <ac:spMkLst>
            <pc:docMk/>
            <pc:sldMk cId="76842928" sldId="1703"/>
            <ac:spMk id="5" creationId="{F930DC24-AC9F-D72E-9A69-33977B92F7FB}"/>
          </ac:spMkLst>
        </pc:spChg>
        <pc:spChg chg="add mod">
          <ac:chgData name="Clark, Allison M. (MSFC-EM42)" userId="e641f3c7-d5b3-4c4f-965b-f0040da62a69" providerId="ADAL" clId="{1D4C39C9-CA1C-4884-8316-BDDAF23723D4}" dt="2023-11-16T19:16:28.582" v="4128" actId="2711"/>
          <ac:spMkLst>
            <pc:docMk/>
            <pc:sldMk cId="76842928" sldId="1703"/>
            <ac:spMk id="6" creationId="{B8CB1CF6-7815-9ADB-5CEC-82D80798B256}"/>
          </ac:spMkLst>
        </pc:spChg>
        <pc:spChg chg="add mod">
          <ac:chgData name="Clark, Allison M. (MSFC-EM42)" userId="e641f3c7-d5b3-4c4f-965b-f0040da62a69" providerId="ADAL" clId="{1D4C39C9-CA1C-4884-8316-BDDAF23723D4}" dt="2023-11-16T19:16:58.637" v="4165" actId="1076"/>
          <ac:spMkLst>
            <pc:docMk/>
            <pc:sldMk cId="76842928" sldId="1703"/>
            <ac:spMk id="8" creationId="{CAA5B4DF-D11E-C214-7D26-27FBBF7A31DB}"/>
          </ac:spMkLst>
        </pc:spChg>
        <pc:spChg chg="add mod">
          <ac:chgData name="Clark, Allison M. (MSFC-EM42)" userId="e641f3c7-d5b3-4c4f-965b-f0040da62a69" providerId="ADAL" clId="{1D4C39C9-CA1C-4884-8316-BDDAF23723D4}" dt="2023-11-16T14:39:28.846" v="3442" actId="14100"/>
          <ac:spMkLst>
            <pc:docMk/>
            <pc:sldMk cId="76842928" sldId="1703"/>
            <ac:spMk id="9" creationId="{CA1FB0A1-28AB-BA1F-1726-C3A105A290D7}"/>
          </ac:spMkLst>
        </pc:spChg>
        <pc:picChg chg="add mod">
          <ac:chgData name="Clark, Allison M. (MSFC-EM42)" userId="e641f3c7-d5b3-4c4f-965b-f0040da62a69" providerId="ADAL" clId="{1D4C39C9-CA1C-4884-8316-BDDAF23723D4}" dt="2023-11-16T14:36:45.390" v="3408"/>
          <ac:picMkLst>
            <pc:docMk/>
            <pc:sldMk cId="76842928" sldId="1703"/>
            <ac:picMk id="4" creationId="{89979646-724A-560D-486F-A33E51421B17}"/>
          </ac:picMkLst>
        </pc:picChg>
        <pc:picChg chg="add mod">
          <ac:chgData name="Clark, Allison M. (MSFC-EM42)" userId="e641f3c7-d5b3-4c4f-965b-f0040da62a69" providerId="ADAL" clId="{1D4C39C9-CA1C-4884-8316-BDDAF23723D4}" dt="2023-11-16T14:36:45.390" v="3408"/>
          <ac:picMkLst>
            <pc:docMk/>
            <pc:sldMk cId="76842928" sldId="1703"/>
            <ac:picMk id="7" creationId="{A806C00B-16A1-92C9-1EBD-BD9895C451A3}"/>
          </ac:picMkLst>
        </pc:picChg>
        <pc:picChg chg="add del">
          <ac:chgData name="Clark, Allison M. (MSFC-EM42)" userId="e641f3c7-d5b3-4c4f-965b-f0040da62a69" providerId="ADAL" clId="{1D4C39C9-CA1C-4884-8316-BDDAF23723D4}" dt="2023-11-15T14:32:46.260" v="1209" actId="478"/>
          <ac:picMkLst>
            <pc:docMk/>
            <pc:sldMk cId="76842928" sldId="1703"/>
            <ac:picMk id="17410" creationId="{3D7F1420-A784-5869-DCCB-3460A0310FDB}"/>
          </ac:picMkLst>
        </pc:picChg>
        <pc:cxnChg chg="add mod">
          <ac:chgData name="Clark, Allison M. (MSFC-EM42)" userId="e641f3c7-d5b3-4c4f-965b-f0040da62a69" providerId="ADAL" clId="{1D4C39C9-CA1C-4884-8316-BDDAF23723D4}" dt="2023-11-16T14:40:00.630" v="3445" actId="1582"/>
          <ac:cxnSpMkLst>
            <pc:docMk/>
            <pc:sldMk cId="76842928" sldId="1703"/>
            <ac:cxnSpMk id="11" creationId="{E01A7389-5C72-D33C-E040-59B1A65B3CEE}"/>
          </ac:cxnSpMkLst>
        </pc:cxnChg>
      </pc:sldChg>
      <pc:sldChg chg="addSp delSp modSp add mod">
        <pc:chgData name="Clark, Allison M. (MSFC-EM42)" userId="e641f3c7-d5b3-4c4f-965b-f0040da62a69" providerId="ADAL" clId="{1D4C39C9-CA1C-4884-8316-BDDAF23723D4}" dt="2023-11-16T19:11:27.776" v="4099" actId="20577"/>
        <pc:sldMkLst>
          <pc:docMk/>
          <pc:sldMk cId="2654634703" sldId="1704"/>
        </pc:sldMkLst>
        <pc:spChg chg="add del mod">
          <ac:chgData name="Clark, Allison M. (MSFC-EM42)" userId="e641f3c7-d5b3-4c4f-965b-f0040da62a69" providerId="ADAL" clId="{1D4C39C9-CA1C-4884-8316-BDDAF23723D4}" dt="2023-11-15T14:21:50.903" v="1089" actId="478"/>
          <ac:spMkLst>
            <pc:docMk/>
            <pc:sldMk cId="2654634703" sldId="1704"/>
            <ac:spMk id="2" creationId="{F8BC57F9-52F7-38B5-C0E6-50D5587DAD14}"/>
          </ac:spMkLst>
        </pc:spChg>
        <pc:spChg chg="add mod">
          <ac:chgData name="Clark, Allison M. (MSFC-EM42)" userId="e641f3c7-d5b3-4c4f-965b-f0040da62a69" providerId="ADAL" clId="{1D4C39C9-CA1C-4884-8316-BDDAF23723D4}" dt="2023-11-16T19:11:27.776" v="4099" actId="20577"/>
          <ac:spMkLst>
            <pc:docMk/>
            <pc:sldMk cId="2654634703" sldId="1704"/>
            <ac:spMk id="4" creationId="{59BC16D3-9060-809D-8720-0853A538BA56}"/>
          </ac:spMkLst>
        </pc:spChg>
        <pc:spChg chg="del">
          <ac:chgData name="Clark, Allison M. (MSFC-EM42)" userId="e641f3c7-d5b3-4c4f-965b-f0040da62a69" providerId="ADAL" clId="{1D4C39C9-CA1C-4884-8316-BDDAF23723D4}" dt="2023-11-15T14:21:53.286" v="1091" actId="478"/>
          <ac:spMkLst>
            <pc:docMk/>
            <pc:sldMk cId="2654634703" sldId="1704"/>
            <ac:spMk id="7" creationId="{BA04D5BF-7B73-C715-9E39-40D123284DDE}"/>
          </ac:spMkLst>
        </pc:spChg>
        <pc:spChg chg="del">
          <ac:chgData name="Clark, Allison M. (MSFC-EM42)" userId="e641f3c7-d5b3-4c4f-965b-f0040da62a69" providerId="ADAL" clId="{1D4C39C9-CA1C-4884-8316-BDDAF23723D4}" dt="2023-11-15T14:21:52.118" v="1090" actId="478"/>
          <ac:spMkLst>
            <pc:docMk/>
            <pc:sldMk cId="2654634703" sldId="1704"/>
            <ac:spMk id="9" creationId="{A4914D24-F6E2-93FC-EC19-8E30963DD24F}"/>
          </ac:spMkLst>
        </pc:spChg>
        <pc:picChg chg="del">
          <ac:chgData name="Clark, Allison M. (MSFC-EM42)" userId="e641f3c7-d5b3-4c4f-965b-f0040da62a69" providerId="ADAL" clId="{1D4C39C9-CA1C-4884-8316-BDDAF23723D4}" dt="2023-11-15T14:21:47.907" v="1086" actId="478"/>
          <ac:picMkLst>
            <pc:docMk/>
            <pc:sldMk cId="2654634703" sldId="1704"/>
            <ac:picMk id="3082" creationId="{12B69A11-90DE-5675-F497-DB8E5D78F51C}"/>
          </ac:picMkLst>
        </pc:picChg>
        <pc:picChg chg="del">
          <ac:chgData name="Clark, Allison M. (MSFC-EM42)" userId="e641f3c7-d5b3-4c4f-965b-f0040da62a69" providerId="ADAL" clId="{1D4C39C9-CA1C-4884-8316-BDDAF23723D4}" dt="2023-11-15T14:21:48.611" v="1087" actId="478"/>
          <ac:picMkLst>
            <pc:docMk/>
            <pc:sldMk cId="2654634703" sldId="1704"/>
            <ac:picMk id="3084" creationId="{8B228FCB-3AEF-5DB6-2BC5-D5B707E3C2C7}"/>
          </ac:picMkLst>
        </pc:picChg>
        <pc:picChg chg="del">
          <ac:chgData name="Clark, Allison M. (MSFC-EM42)" userId="e641f3c7-d5b3-4c4f-965b-f0040da62a69" providerId="ADAL" clId="{1D4C39C9-CA1C-4884-8316-BDDAF23723D4}" dt="2023-11-15T14:21:49.092" v="1088" actId="478"/>
          <ac:picMkLst>
            <pc:docMk/>
            <pc:sldMk cId="2654634703" sldId="1704"/>
            <ac:picMk id="3086" creationId="{94C8B65F-9C10-9C9D-BDF4-3229B5F634ED}"/>
          </ac:picMkLst>
        </pc:picChg>
      </pc:sldChg>
      <pc:sldChg chg="addSp delSp modSp add del mod">
        <pc:chgData name="Clark, Allison M. (MSFC-EM42)" userId="e641f3c7-d5b3-4c4f-965b-f0040da62a69" providerId="ADAL" clId="{1D4C39C9-CA1C-4884-8316-BDDAF23723D4}" dt="2023-11-15T15:38:56.913" v="2579" actId="2696"/>
        <pc:sldMkLst>
          <pc:docMk/>
          <pc:sldMk cId="2276140535" sldId="1705"/>
        </pc:sldMkLst>
        <pc:spChg chg="add mod">
          <ac:chgData name="Clark, Allison M. (MSFC-EM42)" userId="e641f3c7-d5b3-4c4f-965b-f0040da62a69" providerId="ADAL" clId="{1D4C39C9-CA1C-4884-8316-BDDAF23723D4}" dt="2023-11-15T14:33:23.921" v="1212" actId="1076"/>
          <ac:spMkLst>
            <pc:docMk/>
            <pc:sldMk cId="2276140535" sldId="1705"/>
            <ac:spMk id="7" creationId="{C739F221-BBDA-1D4E-23A0-03A1F9F797DA}"/>
          </ac:spMkLst>
        </pc:spChg>
        <pc:picChg chg="add mod">
          <ac:chgData name="Clark, Allison M. (MSFC-EM42)" userId="e641f3c7-d5b3-4c4f-965b-f0040da62a69" providerId="ADAL" clId="{1D4C39C9-CA1C-4884-8316-BDDAF23723D4}" dt="2023-11-15T14:33:23.921" v="1212" actId="1076"/>
          <ac:picMkLst>
            <pc:docMk/>
            <pc:sldMk cId="2276140535" sldId="1705"/>
            <ac:picMk id="2" creationId="{05D37E42-F9D7-9F44-C36A-B976E279134B}"/>
          </ac:picMkLst>
        </pc:picChg>
        <pc:picChg chg="del">
          <ac:chgData name="Clark, Allison M. (MSFC-EM42)" userId="e641f3c7-d5b3-4c4f-965b-f0040da62a69" providerId="ADAL" clId="{1D4C39C9-CA1C-4884-8316-BDDAF23723D4}" dt="2023-11-15T14:28:55.363" v="1095" actId="478"/>
          <ac:picMkLst>
            <pc:docMk/>
            <pc:sldMk cId="2276140535" sldId="1705"/>
            <ac:picMk id="4" creationId="{1F8E8B4A-C84D-CA6B-9F79-03583BD98A0A}"/>
          </ac:picMkLst>
        </pc:picChg>
        <pc:picChg chg="del">
          <ac:chgData name="Clark, Allison M. (MSFC-EM42)" userId="e641f3c7-d5b3-4c4f-965b-f0040da62a69" providerId="ADAL" clId="{1D4C39C9-CA1C-4884-8316-BDDAF23723D4}" dt="2023-11-15T14:28:55.810" v="1096" actId="478"/>
          <ac:picMkLst>
            <pc:docMk/>
            <pc:sldMk cId="2276140535" sldId="1705"/>
            <ac:picMk id="5" creationId="{23ECA67E-0229-076D-4628-52799B3C722E}"/>
          </ac:picMkLst>
        </pc:picChg>
        <pc:picChg chg="add mod">
          <ac:chgData name="Clark, Allison M. (MSFC-EM42)" userId="e641f3c7-d5b3-4c4f-965b-f0040da62a69" providerId="ADAL" clId="{1D4C39C9-CA1C-4884-8316-BDDAF23723D4}" dt="2023-11-15T14:29:29.934" v="1100" actId="1076"/>
          <ac:picMkLst>
            <pc:docMk/>
            <pc:sldMk cId="2276140535" sldId="1705"/>
            <ac:picMk id="8" creationId="{9766C8BF-1A1E-80C0-A96D-78389C352442}"/>
          </ac:picMkLst>
        </pc:picChg>
        <pc:picChg chg="add mod">
          <ac:chgData name="Clark, Allison M. (MSFC-EM42)" userId="e641f3c7-d5b3-4c4f-965b-f0040da62a69" providerId="ADAL" clId="{1D4C39C9-CA1C-4884-8316-BDDAF23723D4}" dt="2023-11-15T14:29:36.078" v="1102" actId="1076"/>
          <ac:picMkLst>
            <pc:docMk/>
            <pc:sldMk cId="2276140535" sldId="1705"/>
            <ac:picMk id="9" creationId="{AAF8F152-2C0B-E7D1-D929-7CB6E4D56F9F}"/>
          </ac:picMkLst>
        </pc:picChg>
        <pc:picChg chg="add mod">
          <ac:chgData name="Clark, Allison M. (MSFC-EM42)" userId="e641f3c7-d5b3-4c4f-965b-f0040da62a69" providerId="ADAL" clId="{1D4C39C9-CA1C-4884-8316-BDDAF23723D4}" dt="2023-11-15T14:29:43.691" v="1103"/>
          <ac:picMkLst>
            <pc:docMk/>
            <pc:sldMk cId="2276140535" sldId="1705"/>
            <ac:picMk id="10" creationId="{82502DB8-DA02-5518-A117-4176C4B7A432}"/>
          </ac:picMkLst>
        </pc:picChg>
        <pc:cxnChg chg="add mod">
          <ac:chgData name="Clark, Allison M. (MSFC-EM42)" userId="e641f3c7-d5b3-4c4f-965b-f0040da62a69" providerId="ADAL" clId="{1D4C39C9-CA1C-4884-8316-BDDAF23723D4}" dt="2023-11-15T14:33:23.921" v="1212" actId="1076"/>
          <ac:cxnSpMkLst>
            <pc:docMk/>
            <pc:sldMk cId="2276140535" sldId="1705"/>
            <ac:cxnSpMk id="6" creationId="{F7BFD850-6E01-A9AE-C3B6-7D2973419896}"/>
          </ac:cxnSpMkLst>
        </pc:cxnChg>
      </pc:sldChg>
      <pc:sldChg chg="addSp delSp modSp add mod">
        <pc:chgData name="Clark, Allison M. (MSFC-EM42)" userId="e641f3c7-d5b3-4c4f-965b-f0040da62a69" providerId="ADAL" clId="{1D4C39C9-CA1C-4884-8316-BDDAF23723D4}" dt="2023-11-17T15:27:29.380" v="4926"/>
        <pc:sldMkLst>
          <pc:docMk/>
          <pc:sldMk cId="1472834090" sldId="1706"/>
        </pc:sldMkLst>
        <pc:spChg chg="mod">
          <ac:chgData name="Clark, Allison M. (MSFC-EM42)" userId="e641f3c7-d5b3-4c4f-965b-f0040da62a69" providerId="ADAL" clId="{1D4C39C9-CA1C-4884-8316-BDDAF23723D4}" dt="2023-11-17T15:27:29.380" v="4926"/>
          <ac:spMkLst>
            <pc:docMk/>
            <pc:sldMk cId="1472834090" sldId="1706"/>
            <ac:spMk id="3" creationId="{52F3C84E-E529-8E40-CE93-499CB88C6321}"/>
          </ac:spMkLst>
        </pc:spChg>
        <pc:spChg chg="add mod">
          <ac:chgData name="Clark, Allison M. (MSFC-EM42)" userId="e641f3c7-d5b3-4c4f-965b-f0040da62a69" providerId="ADAL" clId="{1D4C39C9-CA1C-4884-8316-BDDAF23723D4}" dt="2023-11-15T15:37:34.042" v="2557"/>
          <ac:spMkLst>
            <pc:docMk/>
            <pc:sldMk cId="1472834090" sldId="1706"/>
            <ac:spMk id="4" creationId="{AB944D76-2C1C-D9A2-99C4-2F3E87F12791}"/>
          </ac:spMkLst>
        </pc:spChg>
        <pc:spChg chg="add mod">
          <ac:chgData name="Clark, Allison M. (MSFC-EM42)" userId="e641f3c7-d5b3-4c4f-965b-f0040da62a69" providerId="ADAL" clId="{1D4C39C9-CA1C-4884-8316-BDDAF23723D4}" dt="2023-11-16T19:24:32.013" v="4350" actId="20577"/>
          <ac:spMkLst>
            <pc:docMk/>
            <pc:sldMk cId="1472834090" sldId="1706"/>
            <ac:spMk id="5" creationId="{12AAEB65-1808-369E-77C3-1C8610B8A524}"/>
          </ac:spMkLst>
        </pc:spChg>
        <pc:spChg chg="del mod">
          <ac:chgData name="Clark, Allison M. (MSFC-EM42)" userId="e641f3c7-d5b3-4c4f-965b-f0040da62a69" providerId="ADAL" clId="{1D4C39C9-CA1C-4884-8316-BDDAF23723D4}" dt="2023-11-15T15:37:12.067" v="2552" actId="478"/>
          <ac:spMkLst>
            <pc:docMk/>
            <pc:sldMk cId="1472834090" sldId="1706"/>
            <ac:spMk id="7" creationId="{C739F221-BBDA-1D4E-23A0-03A1F9F797DA}"/>
          </ac:spMkLst>
        </pc:spChg>
        <pc:spChg chg="add mod">
          <ac:chgData name="Clark, Allison M. (MSFC-EM42)" userId="e641f3c7-d5b3-4c4f-965b-f0040da62a69" providerId="ADAL" clId="{1D4C39C9-CA1C-4884-8316-BDDAF23723D4}" dt="2023-11-16T19:24:57.819" v="4353" actId="2711"/>
          <ac:spMkLst>
            <pc:docMk/>
            <pc:sldMk cId="1472834090" sldId="1706"/>
            <ac:spMk id="13" creationId="{E58560DA-362C-410C-E3E0-FCFE06B8EBA6}"/>
          </ac:spMkLst>
        </pc:spChg>
        <pc:spChg chg="add mod">
          <ac:chgData name="Clark, Allison M. (MSFC-EM42)" userId="e641f3c7-d5b3-4c4f-965b-f0040da62a69" providerId="ADAL" clId="{1D4C39C9-CA1C-4884-8316-BDDAF23723D4}" dt="2023-11-16T19:24:57.819" v="4353" actId="2711"/>
          <ac:spMkLst>
            <pc:docMk/>
            <pc:sldMk cId="1472834090" sldId="1706"/>
            <ac:spMk id="14" creationId="{CD8C9079-CD2F-6FA1-FAE3-1D25B93737E3}"/>
          </ac:spMkLst>
        </pc:spChg>
        <pc:spChg chg="add mod">
          <ac:chgData name="Clark, Allison M. (MSFC-EM42)" userId="e641f3c7-d5b3-4c4f-965b-f0040da62a69" providerId="ADAL" clId="{1D4C39C9-CA1C-4884-8316-BDDAF23723D4}" dt="2023-11-16T19:24:57.819" v="4353" actId="2711"/>
          <ac:spMkLst>
            <pc:docMk/>
            <pc:sldMk cId="1472834090" sldId="1706"/>
            <ac:spMk id="15" creationId="{3A201446-FD15-77E8-1EE6-73B6338D5FFC}"/>
          </ac:spMkLst>
        </pc:spChg>
        <pc:spChg chg="add mod">
          <ac:chgData name="Clark, Allison M. (MSFC-EM42)" userId="e641f3c7-d5b3-4c4f-965b-f0040da62a69" providerId="ADAL" clId="{1D4C39C9-CA1C-4884-8316-BDDAF23723D4}" dt="2023-11-16T19:24:57.819" v="4353" actId="2711"/>
          <ac:spMkLst>
            <pc:docMk/>
            <pc:sldMk cId="1472834090" sldId="1706"/>
            <ac:spMk id="16" creationId="{82BF9E15-456C-E154-B9DC-AA0D61A8C7A4}"/>
          </ac:spMkLst>
        </pc:spChg>
        <pc:spChg chg="add mod">
          <ac:chgData name="Clark, Allison M. (MSFC-EM42)" userId="e641f3c7-d5b3-4c4f-965b-f0040da62a69" providerId="ADAL" clId="{1D4C39C9-CA1C-4884-8316-BDDAF23723D4}" dt="2023-11-16T19:24:41.908" v="4351" actId="2711"/>
          <ac:spMkLst>
            <pc:docMk/>
            <pc:sldMk cId="1472834090" sldId="1706"/>
            <ac:spMk id="18" creationId="{71D711A5-13CF-DBEE-E2D3-8820BE59BD06}"/>
          </ac:spMkLst>
        </pc:spChg>
        <pc:spChg chg="add mod">
          <ac:chgData name="Clark, Allison M. (MSFC-EM42)" userId="e641f3c7-d5b3-4c4f-965b-f0040da62a69" providerId="ADAL" clId="{1D4C39C9-CA1C-4884-8316-BDDAF23723D4}" dt="2023-11-16T19:24:41.908" v="4351" actId="2711"/>
          <ac:spMkLst>
            <pc:docMk/>
            <pc:sldMk cId="1472834090" sldId="1706"/>
            <ac:spMk id="20" creationId="{3C435D47-B0F9-97C2-912E-E32FAEF40FBD}"/>
          </ac:spMkLst>
        </pc:spChg>
        <pc:spChg chg="add mod">
          <ac:chgData name="Clark, Allison M. (MSFC-EM42)" userId="e641f3c7-d5b3-4c4f-965b-f0040da62a69" providerId="ADAL" clId="{1D4C39C9-CA1C-4884-8316-BDDAF23723D4}" dt="2023-11-16T19:24:46.267" v="4352" actId="2711"/>
          <ac:spMkLst>
            <pc:docMk/>
            <pc:sldMk cId="1472834090" sldId="1706"/>
            <ac:spMk id="22" creationId="{67DF8E27-2E51-08EF-B1E0-251F1EC6215E}"/>
          </ac:spMkLst>
        </pc:spChg>
        <pc:picChg chg="del">
          <ac:chgData name="Clark, Allison M. (MSFC-EM42)" userId="e641f3c7-d5b3-4c4f-965b-f0040da62a69" providerId="ADAL" clId="{1D4C39C9-CA1C-4884-8316-BDDAF23723D4}" dt="2023-11-15T15:37:08.054" v="2546" actId="478"/>
          <ac:picMkLst>
            <pc:docMk/>
            <pc:sldMk cId="1472834090" sldId="1706"/>
            <ac:picMk id="2" creationId="{05D37E42-F9D7-9F44-C36A-B976E279134B}"/>
          </ac:picMkLst>
        </pc:picChg>
        <pc:picChg chg="del">
          <ac:chgData name="Clark, Allison M. (MSFC-EM42)" userId="e641f3c7-d5b3-4c4f-965b-f0040da62a69" providerId="ADAL" clId="{1D4C39C9-CA1C-4884-8316-BDDAF23723D4}" dt="2023-11-15T15:37:08.732" v="2547" actId="478"/>
          <ac:picMkLst>
            <pc:docMk/>
            <pc:sldMk cId="1472834090" sldId="1706"/>
            <ac:picMk id="8" creationId="{9766C8BF-1A1E-80C0-A96D-78389C352442}"/>
          </ac:picMkLst>
        </pc:picChg>
        <pc:picChg chg="del">
          <ac:chgData name="Clark, Allison M. (MSFC-EM42)" userId="e641f3c7-d5b3-4c4f-965b-f0040da62a69" providerId="ADAL" clId="{1D4C39C9-CA1C-4884-8316-BDDAF23723D4}" dt="2023-11-15T15:37:09.181" v="2548" actId="478"/>
          <ac:picMkLst>
            <pc:docMk/>
            <pc:sldMk cId="1472834090" sldId="1706"/>
            <ac:picMk id="9" creationId="{AAF8F152-2C0B-E7D1-D929-7CB6E4D56F9F}"/>
          </ac:picMkLst>
        </pc:picChg>
        <pc:picChg chg="del">
          <ac:chgData name="Clark, Allison M. (MSFC-EM42)" userId="e641f3c7-d5b3-4c4f-965b-f0040da62a69" providerId="ADAL" clId="{1D4C39C9-CA1C-4884-8316-BDDAF23723D4}" dt="2023-11-15T15:37:09.707" v="2549" actId="478"/>
          <ac:picMkLst>
            <pc:docMk/>
            <pc:sldMk cId="1472834090" sldId="1706"/>
            <ac:picMk id="10" creationId="{82502DB8-DA02-5518-A117-4176C4B7A432}"/>
          </ac:picMkLst>
        </pc:picChg>
        <pc:picChg chg="add mod">
          <ac:chgData name="Clark, Allison M. (MSFC-EM42)" userId="e641f3c7-d5b3-4c4f-965b-f0040da62a69" providerId="ADAL" clId="{1D4C39C9-CA1C-4884-8316-BDDAF23723D4}" dt="2023-11-15T15:37:34.042" v="2557"/>
          <ac:picMkLst>
            <pc:docMk/>
            <pc:sldMk cId="1472834090" sldId="1706"/>
            <ac:picMk id="11" creationId="{592690B9-72FB-80DA-BCFF-D71E4F31569D}"/>
          </ac:picMkLst>
        </pc:picChg>
        <pc:picChg chg="add mod">
          <ac:chgData name="Clark, Allison M. (MSFC-EM42)" userId="e641f3c7-d5b3-4c4f-965b-f0040da62a69" providerId="ADAL" clId="{1D4C39C9-CA1C-4884-8316-BDDAF23723D4}" dt="2023-11-15T15:37:34.042" v="2557"/>
          <ac:picMkLst>
            <pc:docMk/>
            <pc:sldMk cId="1472834090" sldId="1706"/>
            <ac:picMk id="12" creationId="{3D110E1C-B208-66C0-A56D-CCA99BAA632C}"/>
          </ac:picMkLst>
        </pc:picChg>
        <pc:cxnChg chg="del">
          <ac:chgData name="Clark, Allison M. (MSFC-EM42)" userId="e641f3c7-d5b3-4c4f-965b-f0040da62a69" providerId="ADAL" clId="{1D4C39C9-CA1C-4884-8316-BDDAF23723D4}" dt="2023-11-15T15:37:11.002" v="2551" actId="478"/>
          <ac:cxnSpMkLst>
            <pc:docMk/>
            <pc:sldMk cId="1472834090" sldId="1706"/>
            <ac:cxnSpMk id="6" creationId="{F7BFD850-6E01-A9AE-C3B6-7D2973419896}"/>
          </ac:cxnSpMkLst>
        </pc:cxnChg>
        <pc:cxnChg chg="add mod">
          <ac:chgData name="Clark, Allison M. (MSFC-EM42)" userId="e641f3c7-d5b3-4c4f-965b-f0040da62a69" providerId="ADAL" clId="{1D4C39C9-CA1C-4884-8316-BDDAF23723D4}" dt="2023-11-15T15:37:34.042" v="2557"/>
          <ac:cxnSpMkLst>
            <pc:docMk/>
            <pc:sldMk cId="1472834090" sldId="1706"/>
            <ac:cxnSpMk id="17" creationId="{86294D89-44EE-289A-31F0-469CFE726F0E}"/>
          </ac:cxnSpMkLst>
        </pc:cxnChg>
        <pc:cxnChg chg="add mod">
          <ac:chgData name="Clark, Allison M. (MSFC-EM42)" userId="e641f3c7-d5b3-4c4f-965b-f0040da62a69" providerId="ADAL" clId="{1D4C39C9-CA1C-4884-8316-BDDAF23723D4}" dt="2023-11-15T15:37:34.042" v="2557"/>
          <ac:cxnSpMkLst>
            <pc:docMk/>
            <pc:sldMk cId="1472834090" sldId="1706"/>
            <ac:cxnSpMk id="19" creationId="{64C954CA-BB31-24A7-6C61-0260B92EBB78}"/>
          </ac:cxnSpMkLst>
        </pc:cxnChg>
        <pc:cxnChg chg="add mod">
          <ac:chgData name="Clark, Allison M. (MSFC-EM42)" userId="e641f3c7-d5b3-4c4f-965b-f0040da62a69" providerId="ADAL" clId="{1D4C39C9-CA1C-4884-8316-BDDAF23723D4}" dt="2023-11-15T15:37:34.042" v="2557"/>
          <ac:cxnSpMkLst>
            <pc:docMk/>
            <pc:sldMk cId="1472834090" sldId="1706"/>
            <ac:cxnSpMk id="21" creationId="{681CFFCB-5C81-FA90-67CE-5C969E493E9F}"/>
          </ac:cxnSpMkLst>
        </pc:cxnChg>
      </pc:sldChg>
      <pc:sldChg chg="add del">
        <pc:chgData name="Clark, Allison M. (MSFC-EM42)" userId="e641f3c7-d5b3-4c4f-965b-f0040da62a69" providerId="ADAL" clId="{1D4C39C9-CA1C-4884-8316-BDDAF23723D4}" dt="2023-11-15T15:37:17.287" v="2554" actId="2696"/>
        <pc:sldMkLst>
          <pc:docMk/>
          <pc:sldMk cId="1254168684" sldId="1707"/>
        </pc:sldMkLst>
      </pc:sldChg>
      <pc:sldChg chg="addSp delSp modSp add mod">
        <pc:chgData name="Clark, Allison M. (MSFC-EM42)" userId="e641f3c7-d5b3-4c4f-965b-f0040da62a69" providerId="ADAL" clId="{1D4C39C9-CA1C-4884-8316-BDDAF23723D4}" dt="2023-11-17T15:27:50.187" v="4946"/>
        <pc:sldMkLst>
          <pc:docMk/>
          <pc:sldMk cId="663594191" sldId="1708"/>
        </pc:sldMkLst>
        <pc:spChg chg="add mod">
          <ac:chgData name="Clark, Allison M. (MSFC-EM42)" userId="e641f3c7-d5b3-4c4f-965b-f0040da62a69" providerId="ADAL" clId="{1D4C39C9-CA1C-4884-8316-BDDAF23723D4}" dt="2023-11-15T15:38:04.545" v="2560"/>
          <ac:spMkLst>
            <pc:docMk/>
            <pc:sldMk cId="663594191" sldId="1708"/>
            <ac:spMk id="2" creationId="{9A6B8D6E-265A-A5DE-8A3C-DA66739BF7EB}"/>
          </ac:spMkLst>
        </pc:spChg>
        <pc:spChg chg="mod">
          <ac:chgData name="Clark, Allison M. (MSFC-EM42)" userId="e641f3c7-d5b3-4c4f-965b-f0040da62a69" providerId="ADAL" clId="{1D4C39C9-CA1C-4884-8316-BDDAF23723D4}" dt="2023-11-17T15:27:50.187" v="4946"/>
          <ac:spMkLst>
            <pc:docMk/>
            <pc:sldMk cId="663594191" sldId="1708"/>
            <ac:spMk id="3" creationId="{52F3C84E-E529-8E40-CE93-499CB88C6321}"/>
          </ac:spMkLst>
        </pc:spChg>
        <pc:spChg chg="add mod">
          <ac:chgData name="Clark, Allison M. (MSFC-EM42)" userId="e641f3c7-d5b3-4c4f-965b-f0040da62a69" providerId="ADAL" clId="{1D4C39C9-CA1C-4884-8316-BDDAF23723D4}" dt="2023-11-16T19:25:11.072" v="4356" actId="20577"/>
          <ac:spMkLst>
            <pc:docMk/>
            <pc:sldMk cId="663594191" sldId="1708"/>
            <ac:spMk id="4" creationId="{6183517D-BAB9-6FBE-7BA6-B7AD9146A8C8}"/>
          </ac:spMkLst>
        </pc:spChg>
        <pc:spChg chg="add del mod">
          <ac:chgData name="Clark, Allison M. (MSFC-EM42)" userId="e641f3c7-d5b3-4c4f-965b-f0040da62a69" providerId="ADAL" clId="{1D4C39C9-CA1C-4884-8316-BDDAF23723D4}" dt="2023-11-15T15:38:20.142" v="2563"/>
          <ac:spMkLst>
            <pc:docMk/>
            <pc:sldMk cId="663594191" sldId="1708"/>
            <ac:spMk id="7" creationId="{83564D95-F648-6F0C-B24F-064AE5E3C79A}"/>
          </ac:spMkLst>
        </pc:spChg>
        <pc:spChg chg="add del mod">
          <ac:chgData name="Clark, Allison M. (MSFC-EM42)" userId="e641f3c7-d5b3-4c4f-965b-f0040da62a69" providerId="ADAL" clId="{1D4C39C9-CA1C-4884-8316-BDDAF23723D4}" dt="2023-11-15T15:38:20.142" v="2563"/>
          <ac:spMkLst>
            <pc:docMk/>
            <pc:sldMk cId="663594191" sldId="1708"/>
            <ac:spMk id="8" creationId="{0CB2B334-B784-F1C2-26DA-468D861A5355}"/>
          </ac:spMkLst>
        </pc:spChg>
        <pc:picChg chg="add mod">
          <ac:chgData name="Clark, Allison M. (MSFC-EM42)" userId="e641f3c7-d5b3-4c4f-965b-f0040da62a69" providerId="ADAL" clId="{1D4C39C9-CA1C-4884-8316-BDDAF23723D4}" dt="2023-11-15T15:38:49.233" v="2577" actId="14100"/>
          <ac:picMkLst>
            <pc:docMk/>
            <pc:sldMk cId="663594191" sldId="1708"/>
            <ac:picMk id="5" creationId="{C6FE9A29-FB2B-5ADD-1F0A-EE5F173569F4}"/>
          </ac:picMkLst>
        </pc:picChg>
        <pc:picChg chg="add mod">
          <ac:chgData name="Clark, Allison M. (MSFC-EM42)" userId="e641f3c7-d5b3-4c4f-965b-f0040da62a69" providerId="ADAL" clId="{1D4C39C9-CA1C-4884-8316-BDDAF23723D4}" dt="2023-11-15T15:38:34.141" v="2569" actId="1076"/>
          <ac:picMkLst>
            <pc:docMk/>
            <pc:sldMk cId="663594191" sldId="1708"/>
            <ac:picMk id="6" creationId="{946175DF-CF1E-1A74-E5DC-BB6ECA4B457E}"/>
          </ac:picMkLst>
        </pc:picChg>
        <pc:picChg chg="add del mod">
          <ac:chgData name="Clark, Allison M. (MSFC-EM42)" userId="e641f3c7-d5b3-4c4f-965b-f0040da62a69" providerId="ADAL" clId="{1D4C39C9-CA1C-4884-8316-BDDAF23723D4}" dt="2023-11-15T15:38:20.142" v="2563"/>
          <ac:picMkLst>
            <pc:docMk/>
            <pc:sldMk cId="663594191" sldId="1708"/>
            <ac:picMk id="9" creationId="{C36D163D-E588-84D8-AB55-E8CB23CACAC8}"/>
          </ac:picMkLst>
        </pc:picChg>
        <pc:picChg chg="add del mod">
          <ac:chgData name="Clark, Allison M. (MSFC-EM42)" userId="e641f3c7-d5b3-4c4f-965b-f0040da62a69" providerId="ADAL" clId="{1D4C39C9-CA1C-4884-8316-BDDAF23723D4}" dt="2023-11-15T15:38:20.142" v="2563"/>
          <ac:picMkLst>
            <pc:docMk/>
            <pc:sldMk cId="663594191" sldId="1708"/>
            <ac:picMk id="10" creationId="{665DB24D-74A4-7C1E-ADDC-7775E0CA9388}"/>
          </ac:picMkLst>
        </pc:picChg>
        <pc:picChg chg="add mod">
          <ac:chgData name="Clark, Allison M. (MSFC-EM42)" userId="e641f3c7-d5b3-4c4f-965b-f0040da62a69" providerId="ADAL" clId="{1D4C39C9-CA1C-4884-8316-BDDAF23723D4}" dt="2023-11-15T15:38:51.385" v="2578" actId="14100"/>
          <ac:picMkLst>
            <pc:docMk/>
            <pc:sldMk cId="663594191" sldId="1708"/>
            <ac:picMk id="11" creationId="{22AF52A1-11DE-F653-99B8-A4C138198734}"/>
          </ac:picMkLst>
        </pc:picChg>
      </pc:sldChg>
      <pc:sldChg chg="addSp delSp modSp add mod">
        <pc:chgData name="Clark, Allison M. (MSFC-EM42)" userId="e641f3c7-d5b3-4c4f-965b-f0040da62a69" providerId="ADAL" clId="{1D4C39C9-CA1C-4884-8316-BDDAF23723D4}" dt="2023-11-17T15:27:36.641" v="4936"/>
        <pc:sldMkLst>
          <pc:docMk/>
          <pc:sldMk cId="320343349" sldId="1709"/>
        </pc:sldMkLst>
        <pc:spChg chg="add del mod">
          <ac:chgData name="Clark, Allison M. (MSFC-EM42)" userId="e641f3c7-d5b3-4c4f-965b-f0040da62a69" providerId="ADAL" clId="{1D4C39C9-CA1C-4884-8316-BDDAF23723D4}" dt="2023-11-16T15:19:05.106" v="3922" actId="478"/>
          <ac:spMkLst>
            <pc:docMk/>
            <pc:sldMk cId="320343349" sldId="1709"/>
            <ac:spMk id="2" creationId="{0EA12DE8-FA4D-143F-350B-D4A5AD102143}"/>
          </ac:spMkLst>
        </pc:spChg>
        <pc:spChg chg="mod">
          <ac:chgData name="Clark, Allison M. (MSFC-EM42)" userId="e641f3c7-d5b3-4c4f-965b-f0040da62a69" providerId="ADAL" clId="{1D4C39C9-CA1C-4884-8316-BDDAF23723D4}" dt="2023-11-17T15:27:36.641" v="4936"/>
          <ac:spMkLst>
            <pc:docMk/>
            <pc:sldMk cId="320343349" sldId="1709"/>
            <ac:spMk id="3" creationId="{52F3C84E-E529-8E40-CE93-499CB88C6321}"/>
          </ac:spMkLst>
        </pc:spChg>
        <pc:spChg chg="add mod">
          <ac:chgData name="Clark, Allison M. (MSFC-EM42)" userId="e641f3c7-d5b3-4c4f-965b-f0040da62a69" providerId="ADAL" clId="{1D4C39C9-CA1C-4884-8316-BDDAF23723D4}" dt="2023-11-16T19:25:45.318" v="4366" actId="16959"/>
          <ac:spMkLst>
            <pc:docMk/>
            <pc:sldMk cId="320343349" sldId="1709"/>
            <ac:spMk id="6" creationId="{0E57A1BC-E90A-A055-6BA7-BB755050979C}"/>
          </ac:spMkLst>
        </pc:spChg>
        <pc:picChg chg="add mod">
          <ac:chgData name="Clark, Allison M. (MSFC-EM42)" userId="e641f3c7-d5b3-4c4f-965b-f0040da62a69" providerId="ADAL" clId="{1D4C39C9-CA1C-4884-8316-BDDAF23723D4}" dt="2023-11-16T15:19:39.879" v="3931" actId="14100"/>
          <ac:picMkLst>
            <pc:docMk/>
            <pc:sldMk cId="320343349" sldId="1709"/>
            <ac:picMk id="4" creationId="{A4C88404-98A3-0C9E-44E1-F56E986EB2C9}"/>
          </ac:picMkLst>
        </pc:picChg>
        <pc:picChg chg="add mod">
          <ac:chgData name="Clark, Allison M. (MSFC-EM42)" userId="e641f3c7-d5b3-4c4f-965b-f0040da62a69" providerId="ADAL" clId="{1D4C39C9-CA1C-4884-8316-BDDAF23723D4}" dt="2023-11-16T15:19:36.870" v="3929" actId="14100"/>
          <ac:picMkLst>
            <pc:docMk/>
            <pc:sldMk cId="320343349" sldId="1709"/>
            <ac:picMk id="5" creationId="{29784613-3093-D127-4634-A412961A540E}"/>
          </ac:picMkLst>
        </pc:picChg>
      </pc:sldChg>
      <pc:sldChg chg="addSp modSp add mod">
        <pc:chgData name="Clark, Allison M. (MSFC-EM42)" userId="e641f3c7-d5b3-4c4f-965b-f0040da62a69" providerId="ADAL" clId="{1D4C39C9-CA1C-4884-8316-BDDAF23723D4}" dt="2023-11-16T19:17:09.776" v="4167"/>
        <pc:sldMkLst>
          <pc:docMk/>
          <pc:sldMk cId="3183358375" sldId="1710"/>
        </pc:sldMkLst>
        <pc:spChg chg="add mod">
          <ac:chgData name="Clark, Allison M. (MSFC-EM42)" userId="e641f3c7-d5b3-4c4f-965b-f0040da62a69" providerId="ADAL" clId="{1D4C39C9-CA1C-4884-8316-BDDAF23723D4}" dt="2023-11-16T19:17:09.776" v="4167"/>
          <ac:spMkLst>
            <pc:docMk/>
            <pc:sldMk cId="3183358375" sldId="1710"/>
            <ac:spMk id="2" creationId="{A9F5F1D8-F6CD-9197-74F2-14562D0CEDF4}"/>
          </ac:spMkLst>
        </pc:spChg>
        <pc:spChg chg="mod">
          <ac:chgData name="Clark, Allison M. (MSFC-EM42)" userId="e641f3c7-d5b3-4c4f-965b-f0040da62a69" providerId="ADAL" clId="{1D4C39C9-CA1C-4884-8316-BDDAF23723D4}" dt="2023-11-16T14:41:57.585" v="3461" actId="20577"/>
          <ac:spMkLst>
            <pc:docMk/>
            <pc:sldMk cId="3183358375" sldId="1710"/>
            <ac:spMk id="3" creationId="{52F3C84E-E529-8E40-CE93-499CB88C6321}"/>
          </ac:spMkLst>
        </pc:spChg>
        <pc:picChg chg="add mod modCrop">
          <ac:chgData name="Clark, Allison M. (MSFC-EM42)" userId="e641f3c7-d5b3-4c4f-965b-f0040da62a69" providerId="ADAL" clId="{1D4C39C9-CA1C-4884-8316-BDDAF23723D4}" dt="2023-11-16T14:43:42.435" v="3468" actId="1076"/>
          <ac:picMkLst>
            <pc:docMk/>
            <pc:sldMk cId="3183358375" sldId="1710"/>
            <ac:picMk id="4" creationId="{1CB1D461-FA01-14A0-A8D2-3F5B65CD4859}"/>
          </ac:picMkLst>
        </pc:picChg>
        <pc:picChg chg="add mod">
          <ac:chgData name="Clark, Allison M. (MSFC-EM42)" userId="e641f3c7-d5b3-4c4f-965b-f0040da62a69" providerId="ADAL" clId="{1D4C39C9-CA1C-4884-8316-BDDAF23723D4}" dt="2023-11-16T14:43:48.045" v="3470" actId="1076"/>
          <ac:picMkLst>
            <pc:docMk/>
            <pc:sldMk cId="3183358375" sldId="1710"/>
            <ac:picMk id="5" creationId="{402982A0-77DF-0921-D5F8-FCDC5D2FBAE6}"/>
          </ac:picMkLst>
        </pc:picChg>
      </pc:sldChg>
      <pc:sldChg chg="add del">
        <pc:chgData name="Clark, Allison M. (MSFC-EM42)" userId="e641f3c7-d5b3-4c4f-965b-f0040da62a69" providerId="ADAL" clId="{1D4C39C9-CA1C-4884-8316-BDDAF23723D4}" dt="2023-11-17T15:30:32.629" v="4968" actId="2696"/>
        <pc:sldMkLst>
          <pc:docMk/>
          <pc:sldMk cId="2835474535" sldId="1711"/>
        </pc:sldMkLst>
      </pc:sldChg>
      <pc:sldChg chg="add del">
        <pc:chgData name="Clark, Allison M. (MSFC-EM42)" userId="e641f3c7-d5b3-4c4f-965b-f0040da62a69" providerId="ADAL" clId="{1D4C39C9-CA1C-4884-8316-BDDAF23723D4}" dt="2023-11-17T15:30:35.395" v="4969" actId="2696"/>
        <pc:sldMkLst>
          <pc:docMk/>
          <pc:sldMk cId="1558276541" sldId="1712"/>
        </pc:sldMkLst>
      </pc:sldChg>
      <pc:sldChg chg="addSp delSp modSp add mod">
        <pc:chgData name="Clark, Allison M. (MSFC-EM42)" userId="e641f3c7-d5b3-4c4f-965b-f0040da62a69" providerId="ADAL" clId="{1D4C39C9-CA1C-4884-8316-BDDAF23723D4}" dt="2023-11-17T14:38:57.327" v="4856" actId="255"/>
        <pc:sldMkLst>
          <pc:docMk/>
          <pc:sldMk cId="3253067160" sldId="1713"/>
        </pc:sldMkLst>
        <pc:spChg chg="add del">
          <ac:chgData name="Clark, Allison M. (MSFC-EM42)" userId="e641f3c7-d5b3-4c4f-965b-f0040da62a69" providerId="ADAL" clId="{1D4C39C9-CA1C-4884-8316-BDDAF23723D4}" dt="2023-11-17T14:30:41.061" v="4674" actId="22"/>
          <ac:spMkLst>
            <pc:docMk/>
            <pc:sldMk cId="3253067160" sldId="1713"/>
            <ac:spMk id="4" creationId="{7CF40D73-BD1D-01F5-B93C-1F39B2F8840A}"/>
          </ac:spMkLst>
        </pc:spChg>
        <pc:spChg chg="add del mod">
          <ac:chgData name="Clark, Allison M. (MSFC-EM42)" userId="e641f3c7-d5b3-4c4f-965b-f0040da62a69" providerId="ADAL" clId="{1D4C39C9-CA1C-4884-8316-BDDAF23723D4}" dt="2023-11-17T14:38:57.327" v="4856" actId="255"/>
          <ac:spMkLst>
            <pc:docMk/>
            <pc:sldMk cId="3253067160" sldId="1713"/>
            <ac:spMk id="6" creationId="{C687A613-66DA-468C-F2F9-4616C93AA0DF}"/>
          </ac:spMkLst>
        </pc:spChg>
        <pc:spChg chg="del">
          <ac:chgData name="Clark, Allison M. (MSFC-EM42)" userId="e641f3c7-d5b3-4c4f-965b-f0040da62a69" providerId="ADAL" clId="{1D4C39C9-CA1C-4884-8316-BDDAF23723D4}" dt="2023-11-17T14:29:32.176" v="4651" actId="478"/>
          <ac:spMkLst>
            <pc:docMk/>
            <pc:sldMk cId="3253067160" sldId="1713"/>
            <ac:spMk id="7" creationId="{D4E9EC78-891E-7C6E-32AD-5B65B0466836}"/>
          </ac:spMkLst>
        </pc:spChg>
        <pc:spChg chg="add del mod">
          <ac:chgData name="Clark, Allison M. (MSFC-EM42)" userId="e641f3c7-d5b3-4c4f-965b-f0040da62a69" providerId="ADAL" clId="{1D4C39C9-CA1C-4884-8316-BDDAF23723D4}" dt="2023-11-17T14:35:10.078" v="4761" actId="22"/>
          <ac:spMkLst>
            <pc:docMk/>
            <pc:sldMk cId="3253067160" sldId="1713"/>
            <ac:spMk id="9" creationId="{5678E370-6E2A-366D-CFF6-FC6540EF54F7}"/>
          </ac:spMkLst>
        </pc:spChg>
        <pc:picChg chg="add mod">
          <ac:chgData name="Clark, Allison M. (MSFC-EM42)" userId="e641f3c7-d5b3-4c4f-965b-f0040da62a69" providerId="ADAL" clId="{1D4C39C9-CA1C-4884-8316-BDDAF23723D4}" dt="2023-11-17T14:30:05.498" v="4662" actId="1076"/>
          <ac:picMkLst>
            <pc:docMk/>
            <pc:sldMk cId="3253067160" sldId="1713"/>
            <ac:picMk id="2050" creationId="{B62C549B-DC76-CE88-59B9-28A3D659391F}"/>
          </ac:picMkLst>
        </pc:picChg>
        <pc:picChg chg="add mod">
          <ac:chgData name="Clark, Allison M. (MSFC-EM42)" userId="e641f3c7-d5b3-4c4f-965b-f0040da62a69" providerId="ADAL" clId="{1D4C39C9-CA1C-4884-8316-BDDAF23723D4}" dt="2023-11-17T14:36:21.243" v="4802"/>
          <ac:picMkLst>
            <pc:docMk/>
            <pc:sldMk cId="3253067160" sldId="1713"/>
            <ac:picMk id="2052" creationId="{70223E49-E359-7D1F-54EC-DE58573D3AA2}"/>
          </ac:picMkLst>
        </pc:picChg>
        <pc:picChg chg="add mod">
          <ac:chgData name="Clark, Allison M. (MSFC-EM42)" userId="e641f3c7-d5b3-4c4f-965b-f0040da62a69" providerId="ADAL" clId="{1D4C39C9-CA1C-4884-8316-BDDAF23723D4}" dt="2023-11-17T14:31:17.424" v="4681" actId="1076"/>
          <ac:picMkLst>
            <pc:docMk/>
            <pc:sldMk cId="3253067160" sldId="1713"/>
            <ac:picMk id="2054" creationId="{EEA452A1-A5B5-DC22-F0E1-39916BF220F4}"/>
          </ac:picMkLst>
        </pc:picChg>
      </pc:sldChg>
      <pc:sldMasterChg chg="del delSldLayout">
        <pc:chgData name="Clark, Allison M. (MSFC-EM42)" userId="e641f3c7-d5b3-4c4f-965b-f0040da62a69" providerId="ADAL" clId="{1D4C39C9-CA1C-4884-8316-BDDAF23723D4}" dt="2023-11-14T22:44:24.978" v="632" actId="2696"/>
        <pc:sldMasterMkLst>
          <pc:docMk/>
          <pc:sldMasterMk cId="1640691442" sldId="2147483707"/>
        </pc:sldMasterMkLst>
        <pc:sldLayoutChg chg="del">
          <pc:chgData name="Clark, Allison M. (MSFC-EM42)" userId="e641f3c7-d5b3-4c4f-965b-f0040da62a69" providerId="ADAL" clId="{1D4C39C9-CA1C-4884-8316-BDDAF23723D4}" dt="2023-11-14T22:44:24.978" v="632" actId="2696"/>
          <pc:sldLayoutMkLst>
            <pc:docMk/>
            <pc:sldMasterMk cId="1640691442" sldId="2147483707"/>
            <pc:sldLayoutMk cId="2188043390" sldId="2147483708"/>
          </pc:sldLayoutMkLst>
        </pc:sldLayoutChg>
        <pc:sldLayoutChg chg="del">
          <pc:chgData name="Clark, Allison M. (MSFC-EM42)" userId="e641f3c7-d5b3-4c4f-965b-f0040da62a69" providerId="ADAL" clId="{1D4C39C9-CA1C-4884-8316-BDDAF23723D4}" dt="2023-11-14T22:44:24.978" v="632" actId="2696"/>
          <pc:sldLayoutMkLst>
            <pc:docMk/>
            <pc:sldMasterMk cId="1640691442" sldId="2147483707"/>
            <pc:sldLayoutMk cId="174837887" sldId="2147483709"/>
          </pc:sldLayoutMkLst>
        </pc:sldLayoutChg>
        <pc:sldLayoutChg chg="del">
          <pc:chgData name="Clark, Allison M. (MSFC-EM42)" userId="e641f3c7-d5b3-4c4f-965b-f0040da62a69" providerId="ADAL" clId="{1D4C39C9-CA1C-4884-8316-BDDAF23723D4}" dt="2023-11-14T22:44:24.978" v="632" actId="2696"/>
          <pc:sldLayoutMkLst>
            <pc:docMk/>
            <pc:sldMasterMk cId="1640691442" sldId="2147483707"/>
            <pc:sldLayoutMk cId="2306849348" sldId="2147483710"/>
          </pc:sldLayoutMkLst>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C:\Users\cstelter\Documents\RAMPT\analyzedata\compareplots.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cstelter\Documents\RAMPT\analyzedata\compareplots.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cstelter\Documents\RAMPT\analyzedata\compareplots2023.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a:t>Storage Modulus vs Temperature,</a:t>
            </a:r>
            <a:r>
              <a:rPr lang="en-US" sz="1200" baseline="0"/>
              <a:t> BMI, 10Hz DMA, 5°C/min</a:t>
            </a:r>
            <a:endParaRPr lang="en-US" sz="1200"/>
          </a:p>
        </c:rich>
      </c:tx>
      <c:layout>
        <c:manualLayout>
          <c:xMode val="edge"/>
          <c:yMode val="edge"/>
          <c:x val="0.17800205262803687"/>
          <c:y val="0"/>
        </c:manualLayout>
      </c:layout>
      <c:overlay val="0"/>
    </c:title>
    <c:autoTitleDeleted val="0"/>
    <c:plotArea>
      <c:layout>
        <c:manualLayout>
          <c:layoutTarget val="inner"/>
          <c:xMode val="edge"/>
          <c:yMode val="edge"/>
          <c:x val="0.11894144250535697"/>
          <c:y val="8.2845712650033418E-2"/>
          <c:w val="0.86222486117673525"/>
          <c:h val="0.82535524602907873"/>
        </c:manualLayout>
      </c:layout>
      <c:scatterChart>
        <c:scatterStyle val="lineMarker"/>
        <c:varyColors val="0"/>
        <c:ser>
          <c:idx val="0"/>
          <c:order val="0"/>
          <c:tx>
            <c:strRef>
              <c:f>Sheet1!$C$1</c:f>
              <c:strCache>
                <c:ptCount val="1"/>
                <c:pt idx="0">
                  <c:v>Storage Modulus (MPa) 227°C post-cure</c:v>
                </c:pt>
              </c:strCache>
            </c:strRef>
          </c:tx>
          <c:spPr>
            <a:ln w="19050" cap="rnd">
              <a:solidFill>
                <a:schemeClr val="accent1"/>
              </a:solidFill>
              <a:round/>
            </a:ln>
            <a:effectLst/>
          </c:spPr>
          <c:marker>
            <c:symbol val="x"/>
            <c:size val="4"/>
            <c:spPr>
              <a:noFill/>
              <a:ln w="9525">
                <a:solidFill>
                  <a:schemeClr val="accent1"/>
                </a:solidFill>
              </a:ln>
              <a:effectLst/>
            </c:spPr>
          </c:marker>
          <c:xVal>
            <c:numRef>
              <c:f>Sheet1!$B$2:$B$218</c:f>
              <c:numCache>
                <c:formatCode>General</c:formatCode>
                <c:ptCount val="217"/>
                <c:pt idx="0">
                  <c:v>-155.07300000000001</c:v>
                </c:pt>
                <c:pt idx="1">
                  <c:v>-155.0487</c:v>
                </c:pt>
                <c:pt idx="2">
                  <c:v>-154.648</c:v>
                </c:pt>
                <c:pt idx="3">
                  <c:v>-154.07900000000001</c:v>
                </c:pt>
                <c:pt idx="4">
                  <c:v>-153.14500000000001</c:v>
                </c:pt>
                <c:pt idx="5">
                  <c:v>-151.4984</c:v>
                </c:pt>
                <c:pt idx="6">
                  <c:v>-149.3751</c:v>
                </c:pt>
                <c:pt idx="7">
                  <c:v>-146.96940000000001</c:v>
                </c:pt>
                <c:pt idx="8">
                  <c:v>-144.51929999999999</c:v>
                </c:pt>
                <c:pt idx="9">
                  <c:v>-141.96690000000001</c:v>
                </c:pt>
                <c:pt idx="10">
                  <c:v>-139.31479999999999</c:v>
                </c:pt>
                <c:pt idx="11">
                  <c:v>-136.785</c:v>
                </c:pt>
                <c:pt idx="12">
                  <c:v>-134.51499999999999</c:v>
                </c:pt>
                <c:pt idx="13">
                  <c:v>-132.5804</c:v>
                </c:pt>
                <c:pt idx="14">
                  <c:v>-130.41290000000001</c:v>
                </c:pt>
                <c:pt idx="15">
                  <c:v>-128.2079</c:v>
                </c:pt>
                <c:pt idx="16">
                  <c:v>-125.6621</c:v>
                </c:pt>
                <c:pt idx="17">
                  <c:v>-123.3916</c:v>
                </c:pt>
                <c:pt idx="18">
                  <c:v>-120.6523</c:v>
                </c:pt>
                <c:pt idx="19">
                  <c:v>-118.1948</c:v>
                </c:pt>
                <c:pt idx="20">
                  <c:v>-116.0132</c:v>
                </c:pt>
                <c:pt idx="21">
                  <c:v>-113.864</c:v>
                </c:pt>
                <c:pt idx="22">
                  <c:v>-111.31140000000001</c:v>
                </c:pt>
                <c:pt idx="23">
                  <c:v>-109.4328</c:v>
                </c:pt>
                <c:pt idx="24">
                  <c:v>-107.80710000000001</c:v>
                </c:pt>
                <c:pt idx="25">
                  <c:v>-105.74890000000001</c:v>
                </c:pt>
                <c:pt idx="26">
                  <c:v>-103.6575</c:v>
                </c:pt>
                <c:pt idx="27">
                  <c:v>-101.3417</c:v>
                </c:pt>
                <c:pt idx="28">
                  <c:v>-98.899749999999997</c:v>
                </c:pt>
                <c:pt idx="29">
                  <c:v>-96.562950000000001</c:v>
                </c:pt>
                <c:pt idx="30">
                  <c:v>-94.464609999999993</c:v>
                </c:pt>
                <c:pt idx="31">
                  <c:v>-91.895719999999997</c:v>
                </c:pt>
                <c:pt idx="32">
                  <c:v>-89.585759999999993</c:v>
                </c:pt>
                <c:pt idx="33">
                  <c:v>-87.073909999999998</c:v>
                </c:pt>
                <c:pt idx="34">
                  <c:v>-85.109989999999996</c:v>
                </c:pt>
                <c:pt idx="35">
                  <c:v>-82.778279999999995</c:v>
                </c:pt>
                <c:pt idx="36">
                  <c:v>-79.790779999999998</c:v>
                </c:pt>
                <c:pt idx="37">
                  <c:v>-77.637649999999994</c:v>
                </c:pt>
                <c:pt idx="38">
                  <c:v>-75.649619999999999</c:v>
                </c:pt>
                <c:pt idx="39">
                  <c:v>-73.720089999999999</c:v>
                </c:pt>
                <c:pt idx="40">
                  <c:v>-71.568280000000001</c:v>
                </c:pt>
                <c:pt idx="41">
                  <c:v>-69.002120000000005</c:v>
                </c:pt>
                <c:pt idx="42">
                  <c:v>-66.773399999999995</c:v>
                </c:pt>
                <c:pt idx="43">
                  <c:v>-64.457310000000007</c:v>
                </c:pt>
                <c:pt idx="44">
                  <c:v>-62.27664</c:v>
                </c:pt>
                <c:pt idx="45">
                  <c:v>-60.200369999999999</c:v>
                </c:pt>
                <c:pt idx="46">
                  <c:v>-57.836280000000002</c:v>
                </c:pt>
                <c:pt idx="47">
                  <c:v>-55.5229</c:v>
                </c:pt>
                <c:pt idx="48">
                  <c:v>-53.248820000000002</c:v>
                </c:pt>
                <c:pt idx="49">
                  <c:v>-50.487349999999999</c:v>
                </c:pt>
                <c:pt idx="50">
                  <c:v>-48.164560000000002</c:v>
                </c:pt>
                <c:pt idx="51">
                  <c:v>-45.731839999999998</c:v>
                </c:pt>
                <c:pt idx="52">
                  <c:v>-43.922989999999999</c:v>
                </c:pt>
                <c:pt idx="53">
                  <c:v>-42.059559999999998</c:v>
                </c:pt>
                <c:pt idx="54">
                  <c:v>-39.596249999999998</c:v>
                </c:pt>
                <c:pt idx="55">
                  <c:v>-37.609279999999998</c:v>
                </c:pt>
                <c:pt idx="56">
                  <c:v>-35.236280000000001</c:v>
                </c:pt>
                <c:pt idx="57">
                  <c:v>-32.895249999999997</c:v>
                </c:pt>
                <c:pt idx="58">
                  <c:v>-30.410599999999999</c:v>
                </c:pt>
                <c:pt idx="59">
                  <c:v>-28.211469999999998</c:v>
                </c:pt>
                <c:pt idx="60">
                  <c:v>-25.918900000000001</c:v>
                </c:pt>
                <c:pt idx="61">
                  <c:v>-23.42848</c:v>
                </c:pt>
                <c:pt idx="62">
                  <c:v>-21.33474</c:v>
                </c:pt>
                <c:pt idx="63">
                  <c:v>-19.01078</c:v>
                </c:pt>
                <c:pt idx="64">
                  <c:v>-16.773910000000001</c:v>
                </c:pt>
                <c:pt idx="65">
                  <c:v>-14.543100000000001</c:v>
                </c:pt>
                <c:pt idx="66">
                  <c:v>-11.96139</c:v>
                </c:pt>
                <c:pt idx="67">
                  <c:v>-9.7336310000000008</c:v>
                </c:pt>
                <c:pt idx="68">
                  <c:v>-7.5669259999999996</c:v>
                </c:pt>
                <c:pt idx="69">
                  <c:v>-5.4594560000000003</c:v>
                </c:pt>
                <c:pt idx="70">
                  <c:v>-3.148863</c:v>
                </c:pt>
                <c:pt idx="71">
                  <c:v>-0.92542340000000001</c:v>
                </c:pt>
                <c:pt idx="72">
                  <c:v>1.3205549999999999</c:v>
                </c:pt>
                <c:pt idx="73">
                  <c:v>3.66194</c:v>
                </c:pt>
                <c:pt idx="74">
                  <c:v>5.9980029999999998</c:v>
                </c:pt>
                <c:pt idx="75">
                  <c:v>8.4104010000000002</c:v>
                </c:pt>
                <c:pt idx="76">
                  <c:v>10.78998</c:v>
                </c:pt>
                <c:pt idx="77">
                  <c:v>12.868740000000001</c:v>
                </c:pt>
                <c:pt idx="78">
                  <c:v>15.104799999999999</c:v>
                </c:pt>
                <c:pt idx="79">
                  <c:v>17.641680000000001</c:v>
                </c:pt>
                <c:pt idx="80">
                  <c:v>19.734929999999999</c:v>
                </c:pt>
                <c:pt idx="81">
                  <c:v>22.114989999999999</c:v>
                </c:pt>
                <c:pt idx="82">
                  <c:v>24.301770000000001</c:v>
                </c:pt>
                <c:pt idx="83">
                  <c:v>26.508299999999998</c:v>
                </c:pt>
                <c:pt idx="84">
                  <c:v>28.849409999999999</c:v>
                </c:pt>
                <c:pt idx="85">
                  <c:v>31.168150000000001</c:v>
                </c:pt>
                <c:pt idx="86">
                  <c:v>33.375459999999997</c:v>
                </c:pt>
                <c:pt idx="87">
                  <c:v>35.679220000000001</c:v>
                </c:pt>
                <c:pt idx="88">
                  <c:v>37.956499999999998</c:v>
                </c:pt>
                <c:pt idx="89">
                  <c:v>40.234580000000001</c:v>
                </c:pt>
                <c:pt idx="90">
                  <c:v>42.519460000000002</c:v>
                </c:pt>
                <c:pt idx="91">
                  <c:v>44.756860000000003</c:v>
                </c:pt>
                <c:pt idx="92">
                  <c:v>46.979799999999997</c:v>
                </c:pt>
                <c:pt idx="93">
                  <c:v>49.396999999999998</c:v>
                </c:pt>
                <c:pt idx="94">
                  <c:v>51.555540000000001</c:v>
                </c:pt>
                <c:pt idx="95">
                  <c:v>53.941740000000003</c:v>
                </c:pt>
                <c:pt idx="96">
                  <c:v>56.254719999999999</c:v>
                </c:pt>
                <c:pt idx="97">
                  <c:v>58.530880000000003</c:v>
                </c:pt>
                <c:pt idx="98">
                  <c:v>60.73789</c:v>
                </c:pt>
                <c:pt idx="99">
                  <c:v>62.982680000000002</c:v>
                </c:pt>
                <c:pt idx="100">
                  <c:v>65.211129999999997</c:v>
                </c:pt>
                <c:pt idx="101">
                  <c:v>67.505340000000004</c:v>
                </c:pt>
                <c:pt idx="102">
                  <c:v>69.948779999999999</c:v>
                </c:pt>
                <c:pt idx="103">
                  <c:v>72.183310000000006</c:v>
                </c:pt>
                <c:pt idx="104">
                  <c:v>74.459609999999998</c:v>
                </c:pt>
                <c:pt idx="105">
                  <c:v>76.671379999999999</c:v>
                </c:pt>
                <c:pt idx="106">
                  <c:v>78.957310000000007</c:v>
                </c:pt>
                <c:pt idx="107">
                  <c:v>81.354799999999997</c:v>
                </c:pt>
                <c:pt idx="108">
                  <c:v>83.513419999999996</c:v>
                </c:pt>
                <c:pt idx="109">
                  <c:v>85.754440000000002</c:v>
                </c:pt>
                <c:pt idx="110">
                  <c:v>88.026300000000006</c:v>
                </c:pt>
                <c:pt idx="111">
                  <c:v>90.396320000000003</c:v>
                </c:pt>
                <c:pt idx="112">
                  <c:v>92.743189999999998</c:v>
                </c:pt>
                <c:pt idx="113">
                  <c:v>94.989000000000004</c:v>
                </c:pt>
                <c:pt idx="114">
                  <c:v>97.271630000000002</c:v>
                </c:pt>
                <c:pt idx="115">
                  <c:v>99.574849999999998</c:v>
                </c:pt>
                <c:pt idx="116">
                  <c:v>101.75749999999999</c:v>
                </c:pt>
                <c:pt idx="117">
                  <c:v>104.01139999999999</c:v>
                </c:pt>
                <c:pt idx="118">
                  <c:v>106.2714</c:v>
                </c:pt>
                <c:pt idx="119">
                  <c:v>108.4419</c:v>
                </c:pt>
                <c:pt idx="120">
                  <c:v>110.77930000000001</c:v>
                </c:pt>
                <c:pt idx="121">
                  <c:v>113.1686</c:v>
                </c:pt>
                <c:pt idx="122">
                  <c:v>115.45699999999999</c:v>
                </c:pt>
                <c:pt idx="123">
                  <c:v>117.7696</c:v>
                </c:pt>
                <c:pt idx="124">
                  <c:v>119.9087</c:v>
                </c:pt>
                <c:pt idx="125">
                  <c:v>122.2597</c:v>
                </c:pt>
                <c:pt idx="126">
                  <c:v>124.483</c:v>
                </c:pt>
                <c:pt idx="127">
                  <c:v>126.8574</c:v>
                </c:pt>
                <c:pt idx="128">
                  <c:v>129.18879999999999</c:v>
                </c:pt>
                <c:pt idx="129">
                  <c:v>131.42509999999999</c:v>
                </c:pt>
                <c:pt idx="130">
                  <c:v>133.71209999999999</c:v>
                </c:pt>
                <c:pt idx="131">
                  <c:v>136.01320000000001</c:v>
                </c:pt>
                <c:pt idx="132">
                  <c:v>138.24</c:v>
                </c:pt>
                <c:pt idx="133">
                  <c:v>140.51750000000001</c:v>
                </c:pt>
                <c:pt idx="134">
                  <c:v>142.74629999999999</c:v>
                </c:pt>
                <c:pt idx="135">
                  <c:v>144.98750000000001</c:v>
                </c:pt>
                <c:pt idx="136">
                  <c:v>147.38650000000001</c:v>
                </c:pt>
                <c:pt idx="137">
                  <c:v>149.5728</c:v>
                </c:pt>
                <c:pt idx="138">
                  <c:v>151.8434</c:v>
                </c:pt>
                <c:pt idx="139">
                  <c:v>154.12880000000001</c:v>
                </c:pt>
                <c:pt idx="140">
                  <c:v>156.30439999999999</c:v>
                </c:pt>
                <c:pt idx="141">
                  <c:v>158.54320000000001</c:v>
                </c:pt>
                <c:pt idx="142">
                  <c:v>160.9522</c:v>
                </c:pt>
                <c:pt idx="143">
                  <c:v>163.07759999999999</c:v>
                </c:pt>
                <c:pt idx="144">
                  <c:v>165.51990000000001</c:v>
                </c:pt>
                <c:pt idx="145">
                  <c:v>167.84030000000001</c:v>
                </c:pt>
                <c:pt idx="146">
                  <c:v>170.1728</c:v>
                </c:pt>
                <c:pt idx="147">
                  <c:v>172.3304</c:v>
                </c:pt>
                <c:pt idx="148">
                  <c:v>174.66579999999999</c:v>
                </c:pt>
                <c:pt idx="149">
                  <c:v>176.93209999999999</c:v>
                </c:pt>
                <c:pt idx="150">
                  <c:v>179.27809999999999</c:v>
                </c:pt>
                <c:pt idx="151">
                  <c:v>181.55410000000001</c:v>
                </c:pt>
                <c:pt idx="152">
                  <c:v>183.87540000000001</c:v>
                </c:pt>
                <c:pt idx="153">
                  <c:v>186.04220000000001</c:v>
                </c:pt>
                <c:pt idx="154">
                  <c:v>188.33840000000001</c:v>
                </c:pt>
                <c:pt idx="155">
                  <c:v>190.5976</c:v>
                </c:pt>
                <c:pt idx="156">
                  <c:v>192.91470000000001</c:v>
                </c:pt>
                <c:pt idx="157">
                  <c:v>195.16739999999999</c:v>
                </c:pt>
                <c:pt idx="158">
                  <c:v>197.45769999999999</c:v>
                </c:pt>
                <c:pt idx="159">
                  <c:v>199.727</c:v>
                </c:pt>
                <c:pt idx="160">
                  <c:v>201.92769999999999</c:v>
                </c:pt>
                <c:pt idx="161">
                  <c:v>204.2517</c:v>
                </c:pt>
                <c:pt idx="162">
                  <c:v>206.53440000000001</c:v>
                </c:pt>
                <c:pt idx="163">
                  <c:v>208.78829999999999</c:v>
                </c:pt>
                <c:pt idx="164">
                  <c:v>211.05959999999999</c:v>
                </c:pt>
                <c:pt idx="165">
                  <c:v>213.31800000000001</c:v>
                </c:pt>
                <c:pt idx="166">
                  <c:v>215.6362</c:v>
                </c:pt>
                <c:pt idx="167">
                  <c:v>217.86590000000001</c:v>
                </c:pt>
                <c:pt idx="168">
                  <c:v>220.17769999999999</c:v>
                </c:pt>
                <c:pt idx="169">
                  <c:v>222.4794</c:v>
                </c:pt>
                <c:pt idx="170">
                  <c:v>224.73150000000001</c:v>
                </c:pt>
                <c:pt idx="171">
                  <c:v>227.00980000000001</c:v>
                </c:pt>
                <c:pt idx="172">
                  <c:v>229.32849999999999</c:v>
                </c:pt>
                <c:pt idx="173">
                  <c:v>231.65029999999999</c:v>
                </c:pt>
                <c:pt idx="174">
                  <c:v>233.821</c:v>
                </c:pt>
                <c:pt idx="175">
                  <c:v>236.07679999999999</c:v>
                </c:pt>
                <c:pt idx="176">
                  <c:v>238.37270000000001</c:v>
                </c:pt>
                <c:pt idx="177">
                  <c:v>240.93819999999999</c:v>
                </c:pt>
                <c:pt idx="178">
                  <c:v>242.83840000000001</c:v>
                </c:pt>
                <c:pt idx="179">
                  <c:v>245.13059999999999</c:v>
                </c:pt>
                <c:pt idx="180">
                  <c:v>247.43969999999999</c:v>
                </c:pt>
                <c:pt idx="181">
                  <c:v>249.77869999999999</c:v>
                </c:pt>
                <c:pt idx="182">
                  <c:v>252.0102</c:v>
                </c:pt>
                <c:pt idx="183">
                  <c:v>254.339</c:v>
                </c:pt>
                <c:pt idx="184">
                  <c:v>256.89109999999999</c:v>
                </c:pt>
                <c:pt idx="185">
                  <c:v>259.45909999999998</c:v>
                </c:pt>
                <c:pt idx="186">
                  <c:v>262.18099999999998</c:v>
                </c:pt>
                <c:pt idx="187">
                  <c:v>264.62169999999998</c:v>
                </c:pt>
                <c:pt idx="188">
                  <c:v>267.24079999999998</c:v>
                </c:pt>
                <c:pt idx="189">
                  <c:v>270.16840000000002</c:v>
                </c:pt>
                <c:pt idx="190">
                  <c:v>272.91300000000001</c:v>
                </c:pt>
                <c:pt idx="191">
                  <c:v>276.45760000000001</c:v>
                </c:pt>
                <c:pt idx="192">
                  <c:v>280.12639999999999</c:v>
                </c:pt>
                <c:pt idx="193">
                  <c:v>284.39010000000002</c:v>
                </c:pt>
                <c:pt idx="194">
                  <c:v>289.68380000000002</c:v>
                </c:pt>
                <c:pt idx="195">
                  <c:v>294.39940000000001</c:v>
                </c:pt>
                <c:pt idx="196">
                  <c:v>299.02789999999999</c:v>
                </c:pt>
                <c:pt idx="197">
                  <c:v>303.42259999999999</c:v>
                </c:pt>
                <c:pt idx="198">
                  <c:v>308.03829999999999</c:v>
                </c:pt>
                <c:pt idx="199">
                  <c:v>312.56060000000002</c:v>
                </c:pt>
                <c:pt idx="200">
                  <c:v>316.78059999999999</c:v>
                </c:pt>
                <c:pt idx="201">
                  <c:v>321.17649999999998</c:v>
                </c:pt>
                <c:pt idx="202">
                  <c:v>325.4606</c:v>
                </c:pt>
                <c:pt idx="203">
                  <c:v>329.58859999999999</c:v>
                </c:pt>
                <c:pt idx="204">
                  <c:v>333.88</c:v>
                </c:pt>
                <c:pt idx="205">
                  <c:v>337.8741</c:v>
                </c:pt>
                <c:pt idx="206">
                  <c:v>341.8664</c:v>
                </c:pt>
                <c:pt idx="207">
                  <c:v>346.0317</c:v>
                </c:pt>
              </c:numCache>
            </c:numRef>
          </c:xVal>
          <c:yVal>
            <c:numRef>
              <c:f>Sheet1!$C$2:$C$218</c:f>
              <c:numCache>
                <c:formatCode>General</c:formatCode>
                <c:ptCount val="217"/>
                <c:pt idx="0">
                  <c:v>7377.59</c:v>
                </c:pt>
                <c:pt idx="1">
                  <c:v>7377.37</c:v>
                </c:pt>
                <c:pt idx="2">
                  <c:v>7375.9650000000001</c:v>
                </c:pt>
                <c:pt idx="3">
                  <c:v>7370.5990000000002</c:v>
                </c:pt>
                <c:pt idx="4">
                  <c:v>7360.3429999999998</c:v>
                </c:pt>
                <c:pt idx="5">
                  <c:v>7344.2280000000001</c:v>
                </c:pt>
                <c:pt idx="6">
                  <c:v>7321.2209999999995</c:v>
                </c:pt>
                <c:pt idx="7">
                  <c:v>7296.8890000000001</c:v>
                </c:pt>
                <c:pt idx="8">
                  <c:v>7275.9279999999999</c:v>
                </c:pt>
                <c:pt idx="9">
                  <c:v>7252.65</c:v>
                </c:pt>
                <c:pt idx="10">
                  <c:v>7229.5379999999996</c:v>
                </c:pt>
                <c:pt idx="11">
                  <c:v>7203.6350000000002</c:v>
                </c:pt>
                <c:pt idx="12">
                  <c:v>7191.88</c:v>
                </c:pt>
                <c:pt idx="13">
                  <c:v>7161.8040000000001</c:v>
                </c:pt>
                <c:pt idx="14">
                  <c:v>7150.7110000000002</c:v>
                </c:pt>
                <c:pt idx="15">
                  <c:v>7128.2439999999997</c:v>
                </c:pt>
                <c:pt idx="16">
                  <c:v>7103.3090000000002</c:v>
                </c:pt>
                <c:pt idx="17">
                  <c:v>7079.4250000000002</c:v>
                </c:pt>
                <c:pt idx="18">
                  <c:v>7055.13</c:v>
                </c:pt>
                <c:pt idx="19">
                  <c:v>7031.6189999999997</c:v>
                </c:pt>
                <c:pt idx="20">
                  <c:v>7004.3339999999998</c:v>
                </c:pt>
                <c:pt idx="21">
                  <c:v>6973.5510000000004</c:v>
                </c:pt>
                <c:pt idx="22">
                  <c:v>6941.2280000000001</c:v>
                </c:pt>
                <c:pt idx="23">
                  <c:v>6910.8760000000002</c:v>
                </c:pt>
                <c:pt idx="24">
                  <c:v>6881.1760000000004</c:v>
                </c:pt>
                <c:pt idx="25">
                  <c:v>6849.9470000000001</c:v>
                </c:pt>
                <c:pt idx="26">
                  <c:v>6815.2470000000003</c:v>
                </c:pt>
                <c:pt idx="27">
                  <c:v>6776.0349999999999</c:v>
                </c:pt>
                <c:pt idx="28">
                  <c:v>6734.0950000000003</c:v>
                </c:pt>
                <c:pt idx="29">
                  <c:v>6691.3720000000003</c:v>
                </c:pt>
                <c:pt idx="30">
                  <c:v>6646.3339999999998</c:v>
                </c:pt>
                <c:pt idx="31">
                  <c:v>6598.866</c:v>
                </c:pt>
                <c:pt idx="32">
                  <c:v>6546.3819999999996</c:v>
                </c:pt>
                <c:pt idx="33">
                  <c:v>6487.6130000000003</c:v>
                </c:pt>
                <c:pt idx="34">
                  <c:v>6435.6260000000002</c:v>
                </c:pt>
                <c:pt idx="35">
                  <c:v>6377.4690000000001</c:v>
                </c:pt>
                <c:pt idx="36">
                  <c:v>6306.6620000000003</c:v>
                </c:pt>
                <c:pt idx="37">
                  <c:v>6245.0029999999997</c:v>
                </c:pt>
                <c:pt idx="38">
                  <c:v>6183.5709999999999</c:v>
                </c:pt>
                <c:pt idx="39">
                  <c:v>6128.4179999999997</c:v>
                </c:pt>
                <c:pt idx="40">
                  <c:v>6069.8630000000003</c:v>
                </c:pt>
                <c:pt idx="41">
                  <c:v>6004.8069999999998</c:v>
                </c:pt>
                <c:pt idx="42">
                  <c:v>5946.2640000000001</c:v>
                </c:pt>
                <c:pt idx="43">
                  <c:v>5889.4260000000004</c:v>
                </c:pt>
                <c:pt idx="44">
                  <c:v>5833.8459999999995</c:v>
                </c:pt>
                <c:pt idx="45">
                  <c:v>5783.5</c:v>
                </c:pt>
                <c:pt idx="46">
                  <c:v>5732.4780000000001</c:v>
                </c:pt>
                <c:pt idx="47">
                  <c:v>5683.0810000000001</c:v>
                </c:pt>
                <c:pt idx="48">
                  <c:v>5637.9920000000002</c:v>
                </c:pt>
                <c:pt idx="49">
                  <c:v>5592.7740000000003</c:v>
                </c:pt>
                <c:pt idx="50">
                  <c:v>5553.9949999999999</c:v>
                </c:pt>
                <c:pt idx="51">
                  <c:v>5515.5540000000001</c:v>
                </c:pt>
                <c:pt idx="52">
                  <c:v>5484.2269999999999</c:v>
                </c:pt>
                <c:pt idx="53">
                  <c:v>5455.1130000000003</c:v>
                </c:pt>
                <c:pt idx="54">
                  <c:v>5427.0540000000001</c:v>
                </c:pt>
                <c:pt idx="55">
                  <c:v>5399.9889999999996</c:v>
                </c:pt>
                <c:pt idx="56">
                  <c:v>5374.6819999999998</c:v>
                </c:pt>
                <c:pt idx="57">
                  <c:v>5349.9189999999999</c:v>
                </c:pt>
                <c:pt idx="58">
                  <c:v>5325.5659999999998</c:v>
                </c:pt>
                <c:pt idx="59">
                  <c:v>5302.3509999999997</c:v>
                </c:pt>
                <c:pt idx="60">
                  <c:v>5279.8440000000001</c:v>
                </c:pt>
                <c:pt idx="61">
                  <c:v>5257.6980000000003</c:v>
                </c:pt>
                <c:pt idx="62">
                  <c:v>5237.5110000000004</c:v>
                </c:pt>
                <c:pt idx="63">
                  <c:v>5217.5370000000003</c:v>
                </c:pt>
                <c:pt idx="64">
                  <c:v>5197.1639999999998</c:v>
                </c:pt>
                <c:pt idx="65">
                  <c:v>5177.5389999999998</c:v>
                </c:pt>
                <c:pt idx="66">
                  <c:v>5157.4859999999999</c:v>
                </c:pt>
                <c:pt idx="67">
                  <c:v>5138.6400000000003</c:v>
                </c:pt>
                <c:pt idx="68">
                  <c:v>5119.3950000000004</c:v>
                </c:pt>
                <c:pt idx="69">
                  <c:v>5100.8360000000002</c:v>
                </c:pt>
                <c:pt idx="70">
                  <c:v>5081.8999999999996</c:v>
                </c:pt>
                <c:pt idx="71">
                  <c:v>5062.5559999999996</c:v>
                </c:pt>
                <c:pt idx="72">
                  <c:v>5042.8670000000002</c:v>
                </c:pt>
                <c:pt idx="73">
                  <c:v>5024.152</c:v>
                </c:pt>
                <c:pt idx="74">
                  <c:v>5003.7359999999999</c:v>
                </c:pt>
                <c:pt idx="75">
                  <c:v>4984.2529999999997</c:v>
                </c:pt>
                <c:pt idx="76">
                  <c:v>4964.6620000000003</c:v>
                </c:pt>
                <c:pt idx="77">
                  <c:v>4945.22</c:v>
                </c:pt>
                <c:pt idx="78">
                  <c:v>4924.7610000000004</c:v>
                </c:pt>
                <c:pt idx="79">
                  <c:v>4904.5749999999998</c:v>
                </c:pt>
                <c:pt idx="80">
                  <c:v>4884.4459999999999</c:v>
                </c:pt>
                <c:pt idx="81">
                  <c:v>4863.808</c:v>
                </c:pt>
                <c:pt idx="82">
                  <c:v>4842.3760000000002</c:v>
                </c:pt>
                <c:pt idx="83">
                  <c:v>4821.6980000000003</c:v>
                </c:pt>
                <c:pt idx="84">
                  <c:v>4800.1279999999997</c:v>
                </c:pt>
                <c:pt idx="85">
                  <c:v>4777.92</c:v>
                </c:pt>
                <c:pt idx="86">
                  <c:v>4756.3010000000004</c:v>
                </c:pt>
                <c:pt idx="87">
                  <c:v>4733.9809999999998</c:v>
                </c:pt>
                <c:pt idx="88">
                  <c:v>4711.183</c:v>
                </c:pt>
                <c:pt idx="89">
                  <c:v>4688.8419999999996</c:v>
                </c:pt>
                <c:pt idx="90">
                  <c:v>4665.8980000000001</c:v>
                </c:pt>
                <c:pt idx="91">
                  <c:v>4642.8019999999997</c:v>
                </c:pt>
                <c:pt idx="92">
                  <c:v>4619.1400000000003</c:v>
                </c:pt>
                <c:pt idx="93">
                  <c:v>4595.0879999999997</c:v>
                </c:pt>
                <c:pt idx="94">
                  <c:v>4571.3689999999997</c:v>
                </c:pt>
                <c:pt idx="95">
                  <c:v>4546.7259999999997</c:v>
                </c:pt>
                <c:pt idx="96">
                  <c:v>4521.4530000000004</c:v>
                </c:pt>
                <c:pt idx="97">
                  <c:v>4494.7659999999996</c:v>
                </c:pt>
                <c:pt idx="98">
                  <c:v>4467.223</c:v>
                </c:pt>
                <c:pt idx="99">
                  <c:v>4439.9359999999997</c:v>
                </c:pt>
                <c:pt idx="100">
                  <c:v>4414.8440000000001</c:v>
                </c:pt>
                <c:pt idx="101">
                  <c:v>4389.4359999999997</c:v>
                </c:pt>
                <c:pt idx="102">
                  <c:v>4362.4539999999997</c:v>
                </c:pt>
                <c:pt idx="103">
                  <c:v>4336.241</c:v>
                </c:pt>
                <c:pt idx="104">
                  <c:v>4309.7479999999996</c:v>
                </c:pt>
                <c:pt idx="105">
                  <c:v>4283.2250000000004</c:v>
                </c:pt>
                <c:pt idx="106">
                  <c:v>4257.152</c:v>
                </c:pt>
                <c:pt idx="107">
                  <c:v>4231.33</c:v>
                </c:pt>
                <c:pt idx="108">
                  <c:v>4205.6639999999998</c:v>
                </c:pt>
                <c:pt idx="109">
                  <c:v>4180.5969999999998</c:v>
                </c:pt>
                <c:pt idx="110">
                  <c:v>4155.9110000000001</c:v>
                </c:pt>
                <c:pt idx="111">
                  <c:v>4132.0280000000002</c:v>
                </c:pt>
                <c:pt idx="112">
                  <c:v>4109.201</c:v>
                </c:pt>
                <c:pt idx="113">
                  <c:v>4087.38</c:v>
                </c:pt>
                <c:pt idx="114">
                  <c:v>4066.33</c:v>
                </c:pt>
                <c:pt idx="115">
                  <c:v>4045.6849999999999</c:v>
                </c:pt>
                <c:pt idx="116">
                  <c:v>4025.683</c:v>
                </c:pt>
                <c:pt idx="117">
                  <c:v>4005.6959999999999</c:v>
                </c:pt>
                <c:pt idx="118">
                  <c:v>3986.46</c:v>
                </c:pt>
                <c:pt idx="119">
                  <c:v>3967.078</c:v>
                </c:pt>
                <c:pt idx="120">
                  <c:v>3948.99</c:v>
                </c:pt>
                <c:pt idx="121">
                  <c:v>3931.4749999999999</c:v>
                </c:pt>
                <c:pt idx="122">
                  <c:v>3914.154</c:v>
                </c:pt>
                <c:pt idx="123">
                  <c:v>3897.6179999999999</c:v>
                </c:pt>
                <c:pt idx="124">
                  <c:v>3881.2820000000002</c:v>
                </c:pt>
                <c:pt idx="125">
                  <c:v>3865.0619999999999</c:v>
                </c:pt>
                <c:pt idx="126">
                  <c:v>3849.261</c:v>
                </c:pt>
                <c:pt idx="127">
                  <c:v>3833.8270000000002</c:v>
                </c:pt>
                <c:pt idx="128">
                  <c:v>3819.0419999999999</c:v>
                </c:pt>
                <c:pt idx="129">
                  <c:v>3805.069</c:v>
                </c:pt>
                <c:pt idx="130">
                  <c:v>3790.75</c:v>
                </c:pt>
                <c:pt idx="131">
                  <c:v>3777.1680000000001</c:v>
                </c:pt>
                <c:pt idx="132">
                  <c:v>3763.8939999999998</c:v>
                </c:pt>
                <c:pt idx="133">
                  <c:v>3750.6120000000001</c:v>
                </c:pt>
                <c:pt idx="134">
                  <c:v>3737.7939999999999</c:v>
                </c:pt>
                <c:pt idx="135">
                  <c:v>3725.16</c:v>
                </c:pt>
                <c:pt idx="136">
                  <c:v>3712.692</c:v>
                </c:pt>
                <c:pt idx="137">
                  <c:v>3700.5250000000001</c:v>
                </c:pt>
                <c:pt idx="138">
                  <c:v>3688.6840000000002</c:v>
                </c:pt>
                <c:pt idx="139">
                  <c:v>3676.614</c:v>
                </c:pt>
                <c:pt idx="140">
                  <c:v>3664.6089999999999</c:v>
                </c:pt>
                <c:pt idx="141">
                  <c:v>3652.45</c:v>
                </c:pt>
                <c:pt idx="142">
                  <c:v>3640.9479999999999</c:v>
                </c:pt>
                <c:pt idx="143">
                  <c:v>3628.8939999999998</c:v>
                </c:pt>
                <c:pt idx="144">
                  <c:v>3617.2559999999999</c:v>
                </c:pt>
                <c:pt idx="145">
                  <c:v>3605.9110000000001</c:v>
                </c:pt>
                <c:pt idx="146">
                  <c:v>3594.75</c:v>
                </c:pt>
                <c:pt idx="147">
                  <c:v>3583.8339999999998</c:v>
                </c:pt>
                <c:pt idx="148">
                  <c:v>3572.7829999999999</c:v>
                </c:pt>
                <c:pt idx="149">
                  <c:v>3561.864</c:v>
                </c:pt>
                <c:pt idx="150">
                  <c:v>3551.3449999999998</c:v>
                </c:pt>
                <c:pt idx="151">
                  <c:v>3540.848</c:v>
                </c:pt>
                <c:pt idx="152">
                  <c:v>3530.7539999999999</c:v>
                </c:pt>
                <c:pt idx="153">
                  <c:v>3520.1680000000001</c:v>
                </c:pt>
                <c:pt idx="154">
                  <c:v>3510.0619999999999</c:v>
                </c:pt>
                <c:pt idx="155">
                  <c:v>3499.7359999999999</c:v>
                </c:pt>
                <c:pt idx="156">
                  <c:v>3489.6750000000002</c:v>
                </c:pt>
                <c:pt idx="157">
                  <c:v>3479.335</c:v>
                </c:pt>
                <c:pt idx="158">
                  <c:v>3468.9859999999999</c:v>
                </c:pt>
                <c:pt idx="159">
                  <c:v>3458.3919999999998</c:v>
                </c:pt>
                <c:pt idx="160">
                  <c:v>3447.6680000000001</c:v>
                </c:pt>
                <c:pt idx="161">
                  <c:v>3436.7240000000002</c:v>
                </c:pt>
                <c:pt idx="162">
                  <c:v>3425.6170000000002</c:v>
                </c:pt>
                <c:pt idx="163">
                  <c:v>3414.1239999999998</c:v>
                </c:pt>
                <c:pt idx="164">
                  <c:v>3402.585</c:v>
                </c:pt>
                <c:pt idx="165">
                  <c:v>3390.4589999999998</c:v>
                </c:pt>
                <c:pt idx="166">
                  <c:v>3377.9</c:v>
                </c:pt>
                <c:pt idx="167">
                  <c:v>3364.9380000000001</c:v>
                </c:pt>
                <c:pt idx="168">
                  <c:v>3351.8420000000001</c:v>
                </c:pt>
                <c:pt idx="169">
                  <c:v>3338.3110000000001</c:v>
                </c:pt>
                <c:pt idx="170">
                  <c:v>3323.806</c:v>
                </c:pt>
                <c:pt idx="171">
                  <c:v>3308.7689999999998</c:v>
                </c:pt>
                <c:pt idx="172">
                  <c:v>3293.09</c:v>
                </c:pt>
                <c:pt idx="173">
                  <c:v>3276.547</c:v>
                </c:pt>
                <c:pt idx="174">
                  <c:v>3259.2220000000002</c:v>
                </c:pt>
                <c:pt idx="175">
                  <c:v>3240.3629999999998</c:v>
                </c:pt>
                <c:pt idx="176">
                  <c:v>3220.49</c:v>
                </c:pt>
                <c:pt idx="177">
                  <c:v>3198.69</c:v>
                </c:pt>
                <c:pt idx="178">
                  <c:v>3174.8670000000002</c:v>
                </c:pt>
                <c:pt idx="179">
                  <c:v>3148.3440000000001</c:v>
                </c:pt>
                <c:pt idx="180">
                  <c:v>3118.2939999999999</c:v>
                </c:pt>
                <c:pt idx="181">
                  <c:v>3084.0140000000001</c:v>
                </c:pt>
                <c:pt idx="182">
                  <c:v>3044.2359999999999</c:v>
                </c:pt>
                <c:pt idx="183">
                  <c:v>2996.7640000000001</c:v>
                </c:pt>
                <c:pt idx="184">
                  <c:v>2932.5309999999999</c:v>
                </c:pt>
                <c:pt idx="185">
                  <c:v>2853.2869999999998</c:v>
                </c:pt>
                <c:pt idx="186">
                  <c:v>2756.7220000000002</c:v>
                </c:pt>
                <c:pt idx="187">
                  <c:v>2637.74</c:v>
                </c:pt>
                <c:pt idx="188">
                  <c:v>2492.6370000000002</c:v>
                </c:pt>
                <c:pt idx="189">
                  <c:v>2312.9850000000001</c:v>
                </c:pt>
                <c:pt idx="190">
                  <c:v>2096.6660000000002</c:v>
                </c:pt>
                <c:pt idx="191">
                  <c:v>1847.277</c:v>
                </c:pt>
                <c:pt idx="192">
                  <c:v>1607.463</c:v>
                </c:pt>
                <c:pt idx="193">
                  <c:v>1355.835</c:v>
                </c:pt>
                <c:pt idx="194">
                  <c:v>1199.566</c:v>
                </c:pt>
                <c:pt idx="195">
                  <c:v>1073.549</c:v>
                </c:pt>
                <c:pt idx="196">
                  <c:v>993.87819999999999</c:v>
                </c:pt>
                <c:pt idx="197">
                  <c:v>945.09960000000001</c:v>
                </c:pt>
                <c:pt idx="198">
                  <c:v>930.68899999999996</c:v>
                </c:pt>
                <c:pt idx="199">
                  <c:v>937.18799999999999</c:v>
                </c:pt>
                <c:pt idx="200">
                  <c:v>945.89760000000001</c:v>
                </c:pt>
                <c:pt idx="201">
                  <c:v>960.3578</c:v>
                </c:pt>
                <c:pt idx="202">
                  <c:v>970.99260000000004</c:v>
                </c:pt>
                <c:pt idx="203">
                  <c:v>971.85509999999999</c:v>
                </c:pt>
                <c:pt idx="204">
                  <c:v>966.61720000000003</c:v>
                </c:pt>
                <c:pt idx="205">
                  <c:v>950.94</c:v>
                </c:pt>
                <c:pt idx="206">
                  <c:v>932.86239999999998</c:v>
                </c:pt>
                <c:pt idx="207">
                  <c:v>902.55259999999998</c:v>
                </c:pt>
              </c:numCache>
            </c:numRef>
          </c:yVal>
          <c:smooth val="0"/>
          <c:extLst>
            <c:ext xmlns:c16="http://schemas.microsoft.com/office/drawing/2014/chart" uri="{C3380CC4-5D6E-409C-BE32-E72D297353CC}">
              <c16:uniqueId val="{00000000-FFFF-8441-82DE-5FF97AFC04E1}"/>
            </c:ext>
          </c:extLst>
        </c:ser>
        <c:ser>
          <c:idx val="1"/>
          <c:order val="1"/>
          <c:tx>
            <c:strRef>
              <c:f>Sheet1!$F$1</c:f>
              <c:strCache>
                <c:ptCount val="1"/>
                <c:pt idx="0">
                  <c:v>Storage Modulus (MPa) 243°C post-cure</c:v>
                </c:pt>
              </c:strCache>
            </c:strRef>
          </c:tx>
          <c:spPr>
            <a:ln w="19050" cap="rnd">
              <a:solidFill>
                <a:schemeClr val="accent2"/>
              </a:solidFill>
              <a:round/>
            </a:ln>
            <a:effectLst/>
          </c:spPr>
          <c:marker>
            <c:symbol val="x"/>
            <c:size val="3"/>
            <c:spPr>
              <a:noFill/>
              <a:ln w="9525">
                <a:solidFill>
                  <a:schemeClr val="accent2"/>
                </a:solidFill>
              </a:ln>
              <a:effectLst/>
            </c:spPr>
          </c:marker>
          <c:xVal>
            <c:numRef>
              <c:f>Sheet1!$E$2:$E$212</c:f>
              <c:numCache>
                <c:formatCode>General</c:formatCode>
                <c:ptCount val="211"/>
                <c:pt idx="0">
                  <c:v>-152.60820000000001</c:v>
                </c:pt>
                <c:pt idx="1">
                  <c:v>-152.53790000000001</c:v>
                </c:pt>
                <c:pt idx="2">
                  <c:v>-151.8329</c:v>
                </c:pt>
                <c:pt idx="3">
                  <c:v>-150.71729999999999</c:v>
                </c:pt>
                <c:pt idx="4">
                  <c:v>-149.01130000000001</c:v>
                </c:pt>
                <c:pt idx="5">
                  <c:v>-146.86490000000001</c:v>
                </c:pt>
                <c:pt idx="6">
                  <c:v>-144.49289999999999</c:v>
                </c:pt>
                <c:pt idx="7">
                  <c:v>-141.94159999999999</c:v>
                </c:pt>
                <c:pt idx="8">
                  <c:v>-139.31809999999999</c:v>
                </c:pt>
                <c:pt idx="9">
                  <c:v>-136.69280000000001</c:v>
                </c:pt>
                <c:pt idx="10">
                  <c:v>-134.1832</c:v>
                </c:pt>
                <c:pt idx="11">
                  <c:v>-131.90350000000001</c:v>
                </c:pt>
                <c:pt idx="12">
                  <c:v>-129.97649999999999</c:v>
                </c:pt>
                <c:pt idx="13">
                  <c:v>-127.7423</c:v>
                </c:pt>
                <c:pt idx="14">
                  <c:v>-125.56010000000001</c:v>
                </c:pt>
                <c:pt idx="15">
                  <c:v>-123.5162</c:v>
                </c:pt>
                <c:pt idx="16">
                  <c:v>-121.3616</c:v>
                </c:pt>
                <c:pt idx="17">
                  <c:v>-119.3357</c:v>
                </c:pt>
                <c:pt idx="18">
                  <c:v>-117.105</c:v>
                </c:pt>
                <c:pt idx="19">
                  <c:v>-114.18040000000001</c:v>
                </c:pt>
                <c:pt idx="20">
                  <c:v>-111.64830000000001</c:v>
                </c:pt>
                <c:pt idx="21">
                  <c:v>-109.2582</c:v>
                </c:pt>
                <c:pt idx="22">
                  <c:v>-106.94540000000001</c:v>
                </c:pt>
                <c:pt idx="23">
                  <c:v>-104.84910000000001</c:v>
                </c:pt>
                <c:pt idx="24">
                  <c:v>-102.9657</c:v>
                </c:pt>
                <c:pt idx="25">
                  <c:v>-100.47880000000001</c:v>
                </c:pt>
                <c:pt idx="26">
                  <c:v>-98.11206</c:v>
                </c:pt>
                <c:pt idx="27">
                  <c:v>-96.037679999999995</c:v>
                </c:pt>
                <c:pt idx="28">
                  <c:v>-93.818629999999999</c:v>
                </c:pt>
                <c:pt idx="29">
                  <c:v>-91.478840000000005</c:v>
                </c:pt>
                <c:pt idx="30">
                  <c:v>-89.296689999999998</c:v>
                </c:pt>
                <c:pt idx="31">
                  <c:v>-86.839929999999995</c:v>
                </c:pt>
                <c:pt idx="32">
                  <c:v>-84.603679999999997</c:v>
                </c:pt>
                <c:pt idx="33">
                  <c:v>-82.043890000000005</c:v>
                </c:pt>
                <c:pt idx="34">
                  <c:v>-80.057569999999998</c:v>
                </c:pt>
                <c:pt idx="35">
                  <c:v>-78.143680000000003</c:v>
                </c:pt>
                <c:pt idx="36">
                  <c:v>-75.349990000000005</c:v>
                </c:pt>
                <c:pt idx="37">
                  <c:v>-73.076700000000002</c:v>
                </c:pt>
                <c:pt idx="38">
                  <c:v>-70.739249999999998</c:v>
                </c:pt>
                <c:pt idx="39">
                  <c:v>-68.755560000000003</c:v>
                </c:pt>
                <c:pt idx="40">
                  <c:v>-66.436819999999997</c:v>
                </c:pt>
                <c:pt idx="41">
                  <c:v>-64.429199999999994</c:v>
                </c:pt>
                <c:pt idx="42">
                  <c:v>-62.160110000000003</c:v>
                </c:pt>
                <c:pt idx="43">
                  <c:v>-59.727800000000002</c:v>
                </c:pt>
                <c:pt idx="44">
                  <c:v>-57.846519999999998</c:v>
                </c:pt>
                <c:pt idx="45">
                  <c:v>-55.666499999999999</c:v>
                </c:pt>
                <c:pt idx="46">
                  <c:v>-53.205120000000001</c:v>
                </c:pt>
                <c:pt idx="47">
                  <c:v>-51.24644</c:v>
                </c:pt>
                <c:pt idx="48">
                  <c:v>-48.40428</c:v>
                </c:pt>
                <c:pt idx="49">
                  <c:v>-46.018540000000002</c:v>
                </c:pt>
                <c:pt idx="50">
                  <c:v>-43.517200000000003</c:v>
                </c:pt>
                <c:pt idx="51">
                  <c:v>-41.544490000000003</c:v>
                </c:pt>
                <c:pt idx="52">
                  <c:v>-39.016939999999998</c:v>
                </c:pt>
                <c:pt idx="53">
                  <c:v>-36.722610000000003</c:v>
                </c:pt>
                <c:pt idx="54">
                  <c:v>-34.673009999999998</c:v>
                </c:pt>
                <c:pt idx="55">
                  <c:v>-32.671500000000002</c:v>
                </c:pt>
                <c:pt idx="56">
                  <c:v>-30.240680000000001</c:v>
                </c:pt>
                <c:pt idx="57">
                  <c:v>-28.056480000000001</c:v>
                </c:pt>
                <c:pt idx="58">
                  <c:v>-25.850549999999998</c:v>
                </c:pt>
                <c:pt idx="59">
                  <c:v>-23.603760000000001</c:v>
                </c:pt>
                <c:pt idx="60">
                  <c:v>-21.30254</c:v>
                </c:pt>
                <c:pt idx="61">
                  <c:v>-19.007619999999999</c:v>
                </c:pt>
                <c:pt idx="62">
                  <c:v>-16.71678</c:v>
                </c:pt>
                <c:pt idx="63">
                  <c:v>-14.197939999999999</c:v>
                </c:pt>
                <c:pt idx="64">
                  <c:v>-11.98752</c:v>
                </c:pt>
                <c:pt idx="65">
                  <c:v>-9.6846619999999994</c:v>
                </c:pt>
                <c:pt idx="66">
                  <c:v>-7.3774940000000004</c:v>
                </c:pt>
                <c:pt idx="67">
                  <c:v>-4.9824419999999998</c:v>
                </c:pt>
                <c:pt idx="68">
                  <c:v>-2.7047680000000001</c:v>
                </c:pt>
                <c:pt idx="69">
                  <c:v>-0.49553720000000001</c:v>
                </c:pt>
                <c:pt idx="70">
                  <c:v>1.864981</c:v>
                </c:pt>
                <c:pt idx="71">
                  <c:v>3.8212920000000001</c:v>
                </c:pt>
                <c:pt idx="72">
                  <c:v>6.1197460000000001</c:v>
                </c:pt>
                <c:pt idx="73">
                  <c:v>8.3666319999999992</c:v>
                </c:pt>
                <c:pt idx="74">
                  <c:v>10.721349999999999</c:v>
                </c:pt>
                <c:pt idx="75">
                  <c:v>13.090820000000001</c:v>
                </c:pt>
                <c:pt idx="76">
                  <c:v>15.35867</c:v>
                </c:pt>
                <c:pt idx="77">
                  <c:v>17.741399999999999</c:v>
                </c:pt>
                <c:pt idx="78">
                  <c:v>19.973020000000002</c:v>
                </c:pt>
                <c:pt idx="79">
                  <c:v>22.248930000000001</c:v>
                </c:pt>
                <c:pt idx="80">
                  <c:v>24.613420000000001</c:v>
                </c:pt>
                <c:pt idx="81">
                  <c:v>26.886590000000002</c:v>
                </c:pt>
                <c:pt idx="82">
                  <c:v>29.150729999999999</c:v>
                </c:pt>
                <c:pt idx="83">
                  <c:v>31.387969999999999</c:v>
                </c:pt>
                <c:pt idx="84">
                  <c:v>33.710349999999998</c:v>
                </c:pt>
                <c:pt idx="85">
                  <c:v>35.971220000000002</c:v>
                </c:pt>
                <c:pt idx="86">
                  <c:v>38.21219</c:v>
                </c:pt>
                <c:pt idx="87">
                  <c:v>40.448929999999997</c:v>
                </c:pt>
                <c:pt idx="88">
                  <c:v>42.73066</c:v>
                </c:pt>
                <c:pt idx="89">
                  <c:v>45.009279999999997</c:v>
                </c:pt>
                <c:pt idx="90">
                  <c:v>47.293779999999998</c:v>
                </c:pt>
                <c:pt idx="91">
                  <c:v>49.569940000000003</c:v>
                </c:pt>
                <c:pt idx="92">
                  <c:v>51.8904</c:v>
                </c:pt>
                <c:pt idx="93">
                  <c:v>54.221820000000001</c:v>
                </c:pt>
                <c:pt idx="94">
                  <c:v>56.481490000000001</c:v>
                </c:pt>
                <c:pt idx="95">
                  <c:v>58.824489999999997</c:v>
                </c:pt>
                <c:pt idx="96">
                  <c:v>61.006</c:v>
                </c:pt>
                <c:pt idx="97">
                  <c:v>63.26885</c:v>
                </c:pt>
                <c:pt idx="98">
                  <c:v>65.533140000000003</c:v>
                </c:pt>
                <c:pt idx="99">
                  <c:v>67.825839999999999</c:v>
                </c:pt>
                <c:pt idx="100">
                  <c:v>70.111900000000006</c:v>
                </c:pt>
                <c:pt idx="101">
                  <c:v>72.438469999999995</c:v>
                </c:pt>
                <c:pt idx="102">
                  <c:v>74.535300000000007</c:v>
                </c:pt>
                <c:pt idx="103">
                  <c:v>76.895480000000006</c:v>
                </c:pt>
                <c:pt idx="104">
                  <c:v>79.126519999999999</c:v>
                </c:pt>
                <c:pt idx="105">
                  <c:v>81.394030000000001</c:v>
                </c:pt>
                <c:pt idx="106">
                  <c:v>83.739260000000002</c:v>
                </c:pt>
                <c:pt idx="107">
                  <c:v>85.992620000000002</c:v>
                </c:pt>
                <c:pt idx="108">
                  <c:v>88.352720000000005</c:v>
                </c:pt>
                <c:pt idx="109">
                  <c:v>90.562190000000001</c:v>
                </c:pt>
                <c:pt idx="110">
                  <c:v>92.797150000000002</c:v>
                </c:pt>
                <c:pt idx="111">
                  <c:v>95.044809999999998</c:v>
                </c:pt>
                <c:pt idx="112">
                  <c:v>97.491119999999995</c:v>
                </c:pt>
                <c:pt idx="113">
                  <c:v>99.601879999999994</c:v>
                </c:pt>
                <c:pt idx="114">
                  <c:v>101.9068</c:v>
                </c:pt>
                <c:pt idx="115">
                  <c:v>104.18470000000001</c:v>
                </c:pt>
                <c:pt idx="116">
                  <c:v>106.5552</c:v>
                </c:pt>
                <c:pt idx="117">
                  <c:v>108.89700000000001</c:v>
                </c:pt>
                <c:pt idx="118">
                  <c:v>111</c:v>
                </c:pt>
                <c:pt idx="119">
                  <c:v>113.4179</c:v>
                </c:pt>
                <c:pt idx="120">
                  <c:v>115.5972</c:v>
                </c:pt>
                <c:pt idx="121">
                  <c:v>117.8956</c:v>
                </c:pt>
                <c:pt idx="122">
                  <c:v>120.149</c:v>
                </c:pt>
                <c:pt idx="123">
                  <c:v>122.4884</c:v>
                </c:pt>
                <c:pt idx="124">
                  <c:v>124.7424</c:v>
                </c:pt>
                <c:pt idx="125">
                  <c:v>127.0504</c:v>
                </c:pt>
                <c:pt idx="126">
                  <c:v>129.34729999999999</c:v>
                </c:pt>
                <c:pt idx="127">
                  <c:v>131.6403</c:v>
                </c:pt>
                <c:pt idx="128">
                  <c:v>133.92500000000001</c:v>
                </c:pt>
                <c:pt idx="129">
                  <c:v>136.1782</c:v>
                </c:pt>
                <c:pt idx="130">
                  <c:v>138.41550000000001</c:v>
                </c:pt>
                <c:pt idx="131">
                  <c:v>140.6617</c:v>
                </c:pt>
                <c:pt idx="132">
                  <c:v>142.97540000000001</c:v>
                </c:pt>
                <c:pt idx="133">
                  <c:v>145.25489999999999</c:v>
                </c:pt>
                <c:pt idx="134">
                  <c:v>147.53059999999999</c:v>
                </c:pt>
                <c:pt idx="135">
                  <c:v>149.79159999999999</c:v>
                </c:pt>
                <c:pt idx="136">
                  <c:v>152.09049999999999</c:v>
                </c:pt>
                <c:pt idx="137">
                  <c:v>154.3768</c:v>
                </c:pt>
                <c:pt idx="138">
                  <c:v>156.6121</c:v>
                </c:pt>
                <c:pt idx="139">
                  <c:v>158.87610000000001</c:v>
                </c:pt>
                <c:pt idx="140">
                  <c:v>161.14060000000001</c:v>
                </c:pt>
                <c:pt idx="141">
                  <c:v>163.465</c:v>
                </c:pt>
                <c:pt idx="142">
                  <c:v>165.72730000000001</c:v>
                </c:pt>
                <c:pt idx="143">
                  <c:v>167.99469999999999</c:v>
                </c:pt>
                <c:pt idx="144">
                  <c:v>170.28880000000001</c:v>
                </c:pt>
                <c:pt idx="145">
                  <c:v>172.5616</c:v>
                </c:pt>
                <c:pt idx="146">
                  <c:v>174.88659999999999</c:v>
                </c:pt>
                <c:pt idx="147">
                  <c:v>177.13220000000001</c:v>
                </c:pt>
                <c:pt idx="148">
                  <c:v>179.40719999999999</c:v>
                </c:pt>
                <c:pt idx="149">
                  <c:v>181.70699999999999</c:v>
                </c:pt>
                <c:pt idx="150">
                  <c:v>183.98070000000001</c:v>
                </c:pt>
                <c:pt idx="151">
                  <c:v>186.22460000000001</c:v>
                </c:pt>
                <c:pt idx="152">
                  <c:v>188.52330000000001</c:v>
                </c:pt>
                <c:pt idx="153">
                  <c:v>190.76419999999999</c:v>
                </c:pt>
                <c:pt idx="154">
                  <c:v>193.0401</c:v>
                </c:pt>
                <c:pt idx="155">
                  <c:v>195.37129999999999</c:v>
                </c:pt>
                <c:pt idx="156">
                  <c:v>197.65549999999999</c:v>
                </c:pt>
                <c:pt idx="157">
                  <c:v>199.9991</c:v>
                </c:pt>
                <c:pt idx="158">
                  <c:v>202.17060000000001</c:v>
                </c:pt>
                <c:pt idx="159">
                  <c:v>204.50479999999999</c:v>
                </c:pt>
                <c:pt idx="160">
                  <c:v>206.68819999999999</c:v>
                </c:pt>
                <c:pt idx="161">
                  <c:v>209.11259999999999</c:v>
                </c:pt>
                <c:pt idx="162">
                  <c:v>211.1917</c:v>
                </c:pt>
                <c:pt idx="163">
                  <c:v>213.57249999999999</c:v>
                </c:pt>
                <c:pt idx="164">
                  <c:v>215.8194</c:v>
                </c:pt>
                <c:pt idx="165">
                  <c:v>218.3715</c:v>
                </c:pt>
                <c:pt idx="166">
                  <c:v>220.4873</c:v>
                </c:pt>
                <c:pt idx="167">
                  <c:v>222.7961</c:v>
                </c:pt>
                <c:pt idx="168">
                  <c:v>224.81780000000001</c:v>
                </c:pt>
                <c:pt idx="169">
                  <c:v>227.1688</c:v>
                </c:pt>
                <c:pt idx="170">
                  <c:v>229.41229999999999</c:v>
                </c:pt>
                <c:pt idx="171">
                  <c:v>231.66679999999999</c:v>
                </c:pt>
                <c:pt idx="172">
                  <c:v>233.9462</c:v>
                </c:pt>
                <c:pt idx="173">
                  <c:v>236.21449999999999</c:v>
                </c:pt>
                <c:pt idx="174">
                  <c:v>238.42179999999999</c:v>
                </c:pt>
                <c:pt idx="175">
                  <c:v>240.69900000000001</c:v>
                </c:pt>
                <c:pt idx="176">
                  <c:v>242.99680000000001</c:v>
                </c:pt>
                <c:pt idx="177">
                  <c:v>245.40039999999999</c:v>
                </c:pt>
                <c:pt idx="178">
                  <c:v>247.74690000000001</c:v>
                </c:pt>
                <c:pt idx="179">
                  <c:v>250.01660000000001</c:v>
                </c:pt>
                <c:pt idx="180">
                  <c:v>252.24979999999999</c:v>
                </c:pt>
                <c:pt idx="181">
                  <c:v>254.61770000000001</c:v>
                </c:pt>
                <c:pt idx="182">
                  <c:v>256.7998</c:v>
                </c:pt>
                <c:pt idx="183">
                  <c:v>259.04059999999998</c:v>
                </c:pt>
                <c:pt idx="184">
                  <c:v>261.33800000000002</c:v>
                </c:pt>
                <c:pt idx="185">
                  <c:v>263.6771</c:v>
                </c:pt>
                <c:pt idx="186">
                  <c:v>265.97800000000001</c:v>
                </c:pt>
                <c:pt idx="187">
                  <c:v>268.2946</c:v>
                </c:pt>
                <c:pt idx="188">
                  <c:v>270.55439999999999</c:v>
                </c:pt>
                <c:pt idx="189">
                  <c:v>272.80650000000003</c:v>
                </c:pt>
                <c:pt idx="190">
                  <c:v>275.3639</c:v>
                </c:pt>
                <c:pt idx="191">
                  <c:v>277.85759999999999</c:v>
                </c:pt>
                <c:pt idx="192">
                  <c:v>280.44029999999998</c:v>
                </c:pt>
                <c:pt idx="193">
                  <c:v>282.96249999999998</c:v>
                </c:pt>
                <c:pt idx="194">
                  <c:v>285.52530000000002</c:v>
                </c:pt>
                <c:pt idx="195">
                  <c:v>288.2022</c:v>
                </c:pt>
                <c:pt idx="196">
                  <c:v>290.9085</c:v>
                </c:pt>
                <c:pt idx="197">
                  <c:v>294.11860000000001</c:v>
                </c:pt>
                <c:pt idx="198">
                  <c:v>297.45370000000003</c:v>
                </c:pt>
                <c:pt idx="199">
                  <c:v>300.7835</c:v>
                </c:pt>
                <c:pt idx="200">
                  <c:v>304.80860000000001</c:v>
                </c:pt>
                <c:pt idx="201">
                  <c:v>308.88679999999999</c:v>
                </c:pt>
                <c:pt idx="202">
                  <c:v>313.2165</c:v>
                </c:pt>
                <c:pt idx="203">
                  <c:v>317.69170000000003</c:v>
                </c:pt>
                <c:pt idx="204">
                  <c:v>321.80149999999998</c:v>
                </c:pt>
                <c:pt idx="205">
                  <c:v>326.72480000000002</c:v>
                </c:pt>
                <c:pt idx="206">
                  <c:v>330.68099999999998</c:v>
                </c:pt>
                <c:pt idx="207">
                  <c:v>334.62090000000001</c:v>
                </c:pt>
                <c:pt idx="208">
                  <c:v>338.83609999999999</c:v>
                </c:pt>
                <c:pt idx="209">
                  <c:v>343.05160000000001</c:v>
                </c:pt>
                <c:pt idx="210">
                  <c:v>347.05040000000002</c:v>
                </c:pt>
              </c:numCache>
            </c:numRef>
          </c:xVal>
          <c:yVal>
            <c:numRef>
              <c:f>Sheet1!$F$2:$F$212</c:f>
              <c:numCache>
                <c:formatCode>General</c:formatCode>
                <c:ptCount val="211"/>
                <c:pt idx="0">
                  <c:v>7384.7659999999996</c:v>
                </c:pt>
                <c:pt idx="1">
                  <c:v>7384.9369999999999</c:v>
                </c:pt>
                <c:pt idx="2">
                  <c:v>7380.7179999999998</c:v>
                </c:pt>
                <c:pt idx="3">
                  <c:v>7372.8459999999995</c:v>
                </c:pt>
                <c:pt idx="4">
                  <c:v>7359.991</c:v>
                </c:pt>
                <c:pt idx="5">
                  <c:v>7343.2470000000003</c:v>
                </c:pt>
                <c:pt idx="6">
                  <c:v>7323.4120000000003</c:v>
                </c:pt>
                <c:pt idx="7">
                  <c:v>7303.08</c:v>
                </c:pt>
                <c:pt idx="8">
                  <c:v>7277.8220000000001</c:v>
                </c:pt>
                <c:pt idx="9">
                  <c:v>7250.6549999999997</c:v>
                </c:pt>
                <c:pt idx="10">
                  <c:v>7225.9889999999996</c:v>
                </c:pt>
                <c:pt idx="11">
                  <c:v>7211.54</c:v>
                </c:pt>
                <c:pt idx="12">
                  <c:v>7186.2219999999998</c:v>
                </c:pt>
                <c:pt idx="13">
                  <c:v>7158.9740000000002</c:v>
                </c:pt>
                <c:pt idx="14">
                  <c:v>7131.5519999999997</c:v>
                </c:pt>
                <c:pt idx="15">
                  <c:v>7103.3059999999996</c:v>
                </c:pt>
                <c:pt idx="16">
                  <c:v>7074.8320000000003</c:v>
                </c:pt>
                <c:pt idx="17">
                  <c:v>7046.0450000000001</c:v>
                </c:pt>
                <c:pt idx="18">
                  <c:v>7014.4809999999998</c:v>
                </c:pt>
                <c:pt idx="19">
                  <c:v>6977.8370000000004</c:v>
                </c:pt>
                <c:pt idx="20">
                  <c:v>6941.5140000000001</c:v>
                </c:pt>
                <c:pt idx="21">
                  <c:v>6907.49</c:v>
                </c:pt>
                <c:pt idx="22">
                  <c:v>6870.5010000000002</c:v>
                </c:pt>
                <c:pt idx="23">
                  <c:v>6835.2650000000003</c:v>
                </c:pt>
                <c:pt idx="24">
                  <c:v>6798.1260000000002</c:v>
                </c:pt>
                <c:pt idx="25">
                  <c:v>6755.6059999999998</c:v>
                </c:pt>
                <c:pt idx="26">
                  <c:v>6709.54</c:v>
                </c:pt>
                <c:pt idx="27">
                  <c:v>6661.4679999999998</c:v>
                </c:pt>
                <c:pt idx="28">
                  <c:v>6612.6620000000003</c:v>
                </c:pt>
                <c:pt idx="29">
                  <c:v>6558.4470000000001</c:v>
                </c:pt>
                <c:pt idx="30">
                  <c:v>6504.25</c:v>
                </c:pt>
                <c:pt idx="31">
                  <c:v>6443.8119999999999</c:v>
                </c:pt>
                <c:pt idx="32">
                  <c:v>6381.7389999999996</c:v>
                </c:pt>
                <c:pt idx="33">
                  <c:v>6310.95</c:v>
                </c:pt>
                <c:pt idx="34">
                  <c:v>6246.1390000000001</c:v>
                </c:pt>
                <c:pt idx="35">
                  <c:v>6183.1959999999999</c:v>
                </c:pt>
                <c:pt idx="36">
                  <c:v>6111.0209999999997</c:v>
                </c:pt>
                <c:pt idx="37">
                  <c:v>6046.7969999999996</c:v>
                </c:pt>
                <c:pt idx="38">
                  <c:v>5982.28</c:v>
                </c:pt>
                <c:pt idx="39">
                  <c:v>5922.09</c:v>
                </c:pt>
                <c:pt idx="40">
                  <c:v>5864.152</c:v>
                </c:pt>
                <c:pt idx="41">
                  <c:v>5810.143</c:v>
                </c:pt>
                <c:pt idx="42">
                  <c:v>5756.0929999999998</c:v>
                </c:pt>
                <c:pt idx="43">
                  <c:v>5704.5119999999997</c:v>
                </c:pt>
                <c:pt idx="44">
                  <c:v>5658.5320000000002</c:v>
                </c:pt>
                <c:pt idx="45">
                  <c:v>5614.1130000000003</c:v>
                </c:pt>
                <c:pt idx="46">
                  <c:v>5570.4719999999998</c:v>
                </c:pt>
                <c:pt idx="47">
                  <c:v>5527.3620000000001</c:v>
                </c:pt>
                <c:pt idx="48">
                  <c:v>5489.26</c:v>
                </c:pt>
                <c:pt idx="49">
                  <c:v>5452.4120000000003</c:v>
                </c:pt>
                <c:pt idx="50">
                  <c:v>5417.8590000000004</c:v>
                </c:pt>
                <c:pt idx="51">
                  <c:v>5389.6440000000002</c:v>
                </c:pt>
                <c:pt idx="52">
                  <c:v>5360.1570000000002</c:v>
                </c:pt>
                <c:pt idx="53">
                  <c:v>5333.5349999999999</c:v>
                </c:pt>
                <c:pt idx="54">
                  <c:v>5308.1440000000002</c:v>
                </c:pt>
                <c:pt idx="55">
                  <c:v>5284.3280000000004</c:v>
                </c:pt>
                <c:pt idx="56">
                  <c:v>5261.1710000000003</c:v>
                </c:pt>
                <c:pt idx="57">
                  <c:v>5239.0600000000004</c:v>
                </c:pt>
                <c:pt idx="58">
                  <c:v>5217.0020000000004</c:v>
                </c:pt>
                <c:pt idx="59">
                  <c:v>5195.7439999999997</c:v>
                </c:pt>
                <c:pt idx="60">
                  <c:v>5173.1090000000004</c:v>
                </c:pt>
                <c:pt idx="61">
                  <c:v>5152.732</c:v>
                </c:pt>
                <c:pt idx="62">
                  <c:v>5132.1530000000002</c:v>
                </c:pt>
                <c:pt idx="63">
                  <c:v>5106.8680000000004</c:v>
                </c:pt>
                <c:pt idx="64">
                  <c:v>5090.902</c:v>
                </c:pt>
                <c:pt idx="65">
                  <c:v>5072.277</c:v>
                </c:pt>
                <c:pt idx="66">
                  <c:v>5054.2820000000002</c:v>
                </c:pt>
                <c:pt idx="67">
                  <c:v>5034.3760000000002</c:v>
                </c:pt>
                <c:pt idx="68">
                  <c:v>5014.3100000000004</c:v>
                </c:pt>
                <c:pt idx="69">
                  <c:v>4995.2340000000004</c:v>
                </c:pt>
                <c:pt idx="70">
                  <c:v>4976.5330000000004</c:v>
                </c:pt>
                <c:pt idx="71">
                  <c:v>4956.0569999999998</c:v>
                </c:pt>
                <c:pt idx="72">
                  <c:v>4934.0810000000001</c:v>
                </c:pt>
                <c:pt idx="73">
                  <c:v>4912.4859999999999</c:v>
                </c:pt>
                <c:pt idx="74">
                  <c:v>4891.366</c:v>
                </c:pt>
                <c:pt idx="75">
                  <c:v>4869.8149999999996</c:v>
                </c:pt>
                <c:pt idx="76">
                  <c:v>4847.6440000000002</c:v>
                </c:pt>
                <c:pt idx="77">
                  <c:v>4825.8819999999996</c:v>
                </c:pt>
                <c:pt idx="78">
                  <c:v>4803.7290000000003</c:v>
                </c:pt>
                <c:pt idx="79">
                  <c:v>4781.5140000000001</c:v>
                </c:pt>
                <c:pt idx="80">
                  <c:v>4759.8220000000001</c:v>
                </c:pt>
                <c:pt idx="81">
                  <c:v>4737.9369999999999</c:v>
                </c:pt>
                <c:pt idx="82">
                  <c:v>4715.6260000000002</c:v>
                </c:pt>
                <c:pt idx="83">
                  <c:v>4693.3069999999998</c:v>
                </c:pt>
                <c:pt idx="84">
                  <c:v>4670.79</c:v>
                </c:pt>
                <c:pt idx="85">
                  <c:v>4647.9539999999997</c:v>
                </c:pt>
                <c:pt idx="86">
                  <c:v>4624.9530000000004</c:v>
                </c:pt>
                <c:pt idx="87">
                  <c:v>4601.5079999999998</c:v>
                </c:pt>
                <c:pt idx="88">
                  <c:v>4577.5379999999996</c:v>
                </c:pt>
                <c:pt idx="89">
                  <c:v>4553.0820000000003</c:v>
                </c:pt>
                <c:pt idx="90">
                  <c:v>4527.8379999999997</c:v>
                </c:pt>
                <c:pt idx="91">
                  <c:v>4500.7</c:v>
                </c:pt>
                <c:pt idx="92">
                  <c:v>4472.72</c:v>
                </c:pt>
                <c:pt idx="93">
                  <c:v>4444.5240000000003</c:v>
                </c:pt>
                <c:pt idx="94">
                  <c:v>4418.607</c:v>
                </c:pt>
                <c:pt idx="95">
                  <c:v>4392.5439999999999</c:v>
                </c:pt>
                <c:pt idx="96">
                  <c:v>4364.9030000000002</c:v>
                </c:pt>
                <c:pt idx="97">
                  <c:v>4337.348</c:v>
                </c:pt>
                <c:pt idx="98">
                  <c:v>4309.3580000000002</c:v>
                </c:pt>
                <c:pt idx="99">
                  <c:v>4281.317</c:v>
                </c:pt>
                <c:pt idx="100">
                  <c:v>4252.8</c:v>
                </c:pt>
                <c:pt idx="101">
                  <c:v>4224.1459999999997</c:v>
                </c:pt>
                <c:pt idx="102">
                  <c:v>4194.8900000000003</c:v>
                </c:pt>
                <c:pt idx="103">
                  <c:v>4165.5940000000001</c:v>
                </c:pt>
                <c:pt idx="104">
                  <c:v>4136.518</c:v>
                </c:pt>
                <c:pt idx="105">
                  <c:v>4107.34</c:v>
                </c:pt>
                <c:pt idx="106">
                  <c:v>4077.3910000000001</c:v>
                </c:pt>
                <c:pt idx="107">
                  <c:v>4050.1239999999998</c:v>
                </c:pt>
                <c:pt idx="108">
                  <c:v>4020.924</c:v>
                </c:pt>
                <c:pt idx="109">
                  <c:v>3994.3850000000002</c:v>
                </c:pt>
                <c:pt idx="110">
                  <c:v>3967.3919999999998</c:v>
                </c:pt>
                <c:pt idx="111">
                  <c:v>3941.11</c:v>
                </c:pt>
                <c:pt idx="112">
                  <c:v>3916.663</c:v>
                </c:pt>
                <c:pt idx="113">
                  <c:v>3893</c:v>
                </c:pt>
                <c:pt idx="114">
                  <c:v>3870.038</c:v>
                </c:pt>
                <c:pt idx="115">
                  <c:v>3847.739</c:v>
                </c:pt>
                <c:pt idx="116">
                  <c:v>3826.1959999999999</c:v>
                </c:pt>
                <c:pt idx="117">
                  <c:v>3806.1410000000001</c:v>
                </c:pt>
                <c:pt idx="118">
                  <c:v>3786.1959999999999</c:v>
                </c:pt>
                <c:pt idx="119">
                  <c:v>3766.8539999999998</c:v>
                </c:pt>
                <c:pt idx="120">
                  <c:v>3748.1</c:v>
                </c:pt>
                <c:pt idx="121">
                  <c:v>3730.0120000000002</c:v>
                </c:pt>
                <c:pt idx="122">
                  <c:v>3712.14</c:v>
                </c:pt>
                <c:pt idx="123">
                  <c:v>3694.9540000000002</c:v>
                </c:pt>
                <c:pt idx="124">
                  <c:v>3678.232</c:v>
                </c:pt>
                <c:pt idx="125">
                  <c:v>3661.8040000000001</c:v>
                </c:pt>
                <c:pt idx="126">
                  <c:v>3646.058</c:v>
                </c:pt>
                <c:pt idx="127">
                  <c:v>3630.326</c:v>
                </c:pt>
                <c:pt idx="128">
                  <c:v>3615.4479999999999</c:v>
                </c:pt>
                <c:pt idx="129">
                  <c:v>3600.788</c:v>
                </c:pt>
                <c:pt idx="130">
                  <c:v>3586.2579999999998</c:v>
                </c:pt>
                <c:pt idx="131">
                  <c:v>3572.0630000000001</c:v>
                </c:pt>
                <c:pt idx="132">
                  <c:v>3557.9839999999999</c:v>
                </c:pt>
                <c:pt idx="133">
                  <c:v>3544.4639999999999</c:v>
                </c:pt>
                <c:pt idx="134">
                  <c:v>3531.0079999999998</c:v>
                </c:pt>
                <c:pt idx="135">
                  <c:v>3517.864</c:v>
                </c:pt>
                <c:pt idx="136">
                  <c:v>3505.1579999999999</c:v>
                </c:pt>
                <c:pt idx="137">
                  <c:v>3492.6120000000001</c:v>
                </c:pt>
                <c:pt idx="138">
                  <c:v>3480.1709999999998</c:v>
                </c:pt>
                <c:pt idx="139">
                  <c:v>3467.788</c:v>
                </c:pt>
                <c:pt idx="140">
                  <c:v>3455.75</c:v>
                </c:pt>
                <c:pt idx="141">
                  <c:v>3443.9920000000002</c:v>
                </c:pt>
                <c:pt idx="142">
                  <c:v>3432.61</c:v>
                </c:pt>
                <c:pt idx="143">
                  <c:v>3421.0790000000002</c:v>
                </c:pt>
                <c:pt idx="144">
                  <c:v>3409.674</c:v>
                </c:pt>
                <c:pt idx="145">
                  <c:v>3398.52</c:v>
                </c:pt>
                <c:pt idx="146">
                  <c:v>3387.7890000000002</c:v>
                </c:pt>
                <c:pt idx="147">
                  <c:v>3377.29</c:v>
                </c:pt>
                <c:pt idx="148">
                  <c:v>3366.7620000000002</c:v>
                </c:pt>
                <c:pt idx="149">
                  <c:v>3356.4940000000001</c:v>
                </c:pt>
                <c:pt idx="150">
                  <c:v>3346.3440000000001</c:v>
                </c:pt>
                <c:pt idx="151">
                  <c:v>3336.2080000000001</c:v>
                </c:pt>
                <c:pt idx="152">
                  <c:v>3326.3090000000002</c:v>
                </c:pt>
                <c:pt idx="153">
                  <c:v>3316.5</c:v>
                </c:pt>
                <c:pt idx="154">
                  <c:v>3306.6729999999998</c:v>
                </c:pt>
                <c:pt idx="155">
                  <c:v>3296.9140000000002</c:v>
                </c:pt>
                <c:pt idx="156">
                  <c:v>3287.2220000000002</c:v>
                </c:pt>
                <c:pt idx="157">
                  <c:v>3277.6460000000002</c:v>
                </c:pt>
                <c:pt idx="158">
                  <c:v>3268.1329999999998</c:v>
                </c:pt>
                <c:pt idx="159">
                  <c:v>3258.4360000000001</c:v>
                </c:pt>
                <c:pt idx="160">
                  <c:v>3248.9140000000002</c:v>
                </c:pt>
                <c:pt idx="161">
                  <c:v>3239.6439999999998</c:v>
                </c:pt>
                <c:pt idx="162">
                  <c:v>3229.8980000000001</c:v>
                </c:pt>
                <c:pt idx="163">
                  <c:v>3219.82</c:v>
                </c:pt>
                <c:pt idx="164">
                  <c:v>3209.944</c:v>
                </c:pt>
                <c:pt idx="165">
                  <c:v>3199.99</c:v>
                </c:pt>
                <c:pt idx="166">
                  <c:v>3189.7420000000002</c:v>
                </c:pt>
                <c:pt idx="167">
                  <c:v>3179.549</c:v>
                </c:pt>
                <c:pt idx="168">
                  <c:v>3169.2979999999998</c:v>
                </c:pt>
                <c:pt idx="169">
                  <c:v>3157.9639999999999</c:v>
                </c:pt>
                <c:pt idx="170">
                  <c:v>3146.54</c:v>
                </c:pt>
                <c:pt idx="171">
                  <c:v>3134.8159999999998</c:v>
                </c:pt>
                <c:pt idx="172">
                  <c:v>3122.4780000000001</c:v>
                </c:pt>
                <c:pt idx="173">
                  <c:v>3109.636</c:v>
                </c:pt>
                <c:pt idx="174">
                  <c:v>3096.1219999999998</c:v>
                </c:pt>
                <c:pt idx="175">
                  <c:v>3081.576</c:v>
                </c:pt>
                <c:pt idx="176">
                  <c:v>3066.4079999999999</c:v>
                </c:pt>
                <c:pt idx="177">
                  <c:v>3051.1210000000001</c:v>
                </c:pt>
                <c:pt idx="178">
                  <c:v>3034.9319999999998</c:v>
                </c:pt>
                <c:pt idx="179">
                  <c:v>3017.9780000000001</c:v>
                </c:pt>
                <c:pt idx="180">
                  <c:v>3000.027</c:v>
                </c:pt>
                <c:pt idx="181">
                  <c:v>2980.8240000000001</c:v>
                </c:pt>
                <c:pt idx="182">
                  <c:v>2960.38</c:v>
                </c:pt>
                <c:pt idx="183">
                  <c:v>2938.4479999999999</c:v>
                </c:pt>
                <c:pt idx="184">
                  <c:v>2914.404</c:v>
                </c:pt>
                <c:pt idx="185">
                  <c:v>2888.26</c:v>
                </c:pt>
                <c:pt idx="186">
                  <c:v>2859.4349999999999</c:v>
                </c:pt>
                <c:pt idx="187">
                  <c:v>2827.4059999999999</c:v>
                </c:pt>
                <c:pt idx="188">
                  <c:v>2790.9259999999999</c:v>
                </c:pt>
                <c:pt idx="189">
                  <c:v>2749.4720000000002</c:v>
                </c:pt>
                <c:pt idx="190">
                  <c:v>2694.33</c:v>
                </c:pt>
                <c:pt idx="191">
                  <c:v>2629.3139999999999</c:v>
                </c:pt>
                <c:pt idx="192">
                  <c:v>2551.9299999999998</c:v>
                </c:pt>
                <c:pt idx="193">
                  <c:v>2462.2820000000002</c:v>
                </c:pt>
                <c:pt idx="194">
                  <c:v>2358.277</c:v>
                </c:pt>
                <c:pt idx="195">
                  <c:v>2236.2220000000002</c:v>
                </c:pt>
                <c:pt idx="196">
                  <c:v>2094.944</c:v>
                </c:pt>
                <c:pt idx="197">
                  <c:v>1914.039</c:v>
                </c:pt>
                <c:pt idx="198">
                  <c:v>1720.6859999999999</c:v>
                </c:pt>
                <c:pt idx="199">
                  <c:v>1535.886</c:v>
                </c:pt>
                <c:pt idx="200">
                  <c:v>1333.809</c:v>
                </c:pt>
                <c:pt idx="201">
                  <c:v>1170.7429999999999</c:v>
                </c:pt>
                <c:pt idx="202">
                  <c:v>1047.5139999999999</c:v>
                </c:pt>
                <c:pt idx="203">
                  <c:v>972.69600000000003</c:v>
                </c:pt>
                <c:pt idx="204">
                  <c:v>926.255</c:v>
                </c:pt>
                <c:pt idx="205">
                  <c:v>937.85739999999998</c:v>
                </c:pt>
                <c:pt idx="206">
                  <c:v>919.97379999999998</c:v>
                </c:pt>
                <c:pt idx="207">
                  <c:v>898.33190000000002</c:v>
                </c:pt>
                <c:pt idx="208">
                  <c:v>870.89610000000005</c:v>
                </c:pt>
                <c:pt idx="209">
                  <c:v>839.74680000000001</c:v>
                </c:pt>
                <c:pt idx="210">
                  <c:v>801.32039999999995</c:v>
                </c:pt>
              </c:numCache>
            </c:numRef>
          </c:yVal>
          <c:smooth val="0"/>
          <c:extLst>
            <c:ext xmlns:c16="http://schemas.microsoft.com/office/drawing/2014/chart" uri="{C3380CC4-5D6E-409C-BE32-E72D297353CC}">
              <c16:uniqueId val="{00000001-FFFF-8441-82DE-5FF97AFC04E1}"/>
            </c:ext>
          </c:extLst>
        </c:ser>
        <c:ser>
          <c:idx val="2"/>
          <c:order val="2"/>
          <c:tx>
            <c:strRef>
              <c:f>Sheet1!$I$1</c:f>
              <c:strCache>
                <c:ptCount val="1"/>
                <c:pt idx="0">
                  <c:v>Storage Modulus (MPa) 260°C post-cure</c:v>
                </c:pt>
              </c:strCache>
            </c:strRef>
          </c:tx>
          <c:spPr>
            <a:ln w="19050" cap="rnd">
              <a:solidFill>
                <a:schemeClr val="accent3"/>
              </a:solidFill>
              <a:round/>
            </a:ln>
            <a:effectLst/>
          </c:spPr>
          <c:marker>
            <c:symbol val="x"/>
            <c:size val="3"/>
            <c:spPr>
              <a:noFill/>
              <a:ln w="9525">
                <a:solidFill>
                  <a:schemeClr val="accent3"/>
                </a:solidFill>
              </a:ln>
              <a:effectLst/>
            </c:spPr>
          </c:marker>
          <c:xVal>
            <c:numRef>
              <c:f>Sheet1!$H$2:$H$217</c:f>
              <c:numCache>
                <c:formatCode>General</c:formatCode>
                <c:ptCount val="216"/>
                <c:pt idx="0">
                  <c:v>-152.0564</c:v>
                </c:pt>
                <c:pt idx="1">
                  <c:v>-151.50720000000001</c:v>
                </c:pt>
                <c:pt idx="2">
                  <c:v>-150.4965</c:v>
                </c:pt>
                <c:pt idx="3">
                  <c:v>-149.2379</c:v>
                </c:pt>
                <c:pt idx="4">
                  <c:v>-147.81890000000001</c:v>
                </c:pt>
                <c:pt idx="5">
                  <c:v>-146.34399999999999</c:v>
                </c:pt>
                <c:pt idx="6">
                  <c:v>-144.82660000000001</c:v>
                </c:pt>
                <c:pt idx="7">
                  <c:v>-143.22569999999999</c:v>
                </c:pt>
                <c:pt idx="8">
                  <c:v>-141.68950000000001</c:v>
                </c:pt>
                <c:pt idx="9">
                  <c:v>-139.91550000000001</c:v>
                </c:pt>
                <c:pt idx="10">
                  <c:v>-137.93299999999999</c:v>
                </c:pt>
                <c:pt idx="11">
                  <c:v>-135.56729999999999</c:v>
                </c:pt>
                <c:pt idx="12">
                  <c:v>-133.1173</c:v>
                </c:pt>
                <c:pt idx="13">
                  <c:v>-130.48330000000001</c:v>
                </c:pt>
                <c:pt idx="14">
                  <c:v>-127.9982</c:v>
                </c:pt>
                <c:pt idx="15">
                  <c:v>-125.9628</c:v>
                </c:pt>
                <c:pt idx="16">
                  <c:v>-123.59350000000001</c:v>
                </c:pt>
                <c:pt idx="17">
                  <c:v>-121.334</c:v>
                </c:pt>
                <c:pt idx="18">
                  <c:v>-119.1828</c:v>
                </c:pt>
                <c:pt idx="19">
                  <c:v>-116.2363</c:v>
                </c:pt>
                <c:pt idx="20">
                  <c:v>-114.1816</c:v>
                </c:pt>
                <c:pt idx="21">
                  <c:v>-111.244</c:v>
                </c:pt>
                <c:pt idx="22">
                  <c:v>-109.63</c:v>
                </c:pt>
                <c:pt idx="23">
                  <c:v>-107.4712</c:v>
                </c:pt>
                <c:pt idx="24">
                  <c:v>-105.2988</c:v>
                </c:pt>
                <c:pt idx="25">
                  <c:v>-103.1451</c:v>
                </c:pt>
                <c:pt idx="26">
                  <c:v>-101.1707</c:v>
                </c:pt>
                <c:pt idx="27">
                  <c:v>-99.139529999999993</c:v>
                </c:pt>
                <c:pt idx="28">
                  <c:v>-96.569890000000001</c:v>
                </c:pt>
                <c:pt idx="29">
                  <c:v>-94.066519999999997</c:v>
                </c:pt>
                <c:pt idx="30">
                  <c:v>-91.993499999999997</c:v>
                </c:pt>
                <c:pt idx="31">
                  <c:v>-89.733440000000002</c:v>
                </c:pt>
                <c:pt idx="32">
                  <c:v>-87.349810000000005</c:v>
                </c:pt>
                <c:pt idx="33">
                  <c:v>-84.846180000000004</c:v>
                </c:pt>
                <c:pt idx="34">
                  <c:v>-82.386089999999996</c:v>
                </c:pt>
                <c:pt idx="35">
                  <c:v>-79.924030000000002</c:v>
                </c:pt>
                <c:pt idx="36">
                  <c:v>-77.276420000000002</c:v>
                </c:pt>
                <c:pt idx="37">
                  <c:v>-75.516499999999994</c:v>
                </c:pt>
                <c:pt idx="38">
                  <c:v>-73.040499999999994</c:v>
                </c:pt>
                <c:pt idx="39">
                  <c:v>-71.477779999999996</c:v>
                </c:pt>
                <c:pt idx="40">
                  <c:v>-68.676370000000006</c:v>
                </c:pt>
                <c:pt idx="41">
                  <c:v>-66.881100000000004</c:v>
                </c:pt>
                <c:pt idx="42">
                  <c:v>-65.017700000000005</c:v>
                </c:pt>
                <c:pt idx="43">
                  <c:v>-62.507759999999998</c:v>
                </c:pt>
                <c:pt idx="44">
                  <c:v>-59.873539999999998</c:v>
                </c:pt>
                <c:pt idx="45">
                  <c:v>-57.717460000000003</c:v>
                </c:pt>
                <c:pt idx="46">
                  <c:v>-55.326790000000003</c:v>
                </c:pt>
                <c:pt idx="47">
                  <c:v>-53.281080000000003</c:v>
                </c:pt>
                <c:pt idx="48">
                  <c:v>-51.208019999999998</c:v>
                </c:pt>
                <c:pt idx="49">
                  <c:v>-48.937339999999999</c:v>
                </c:pt>
                <c:pt idx="50">
                  <c:v>-46.781410000000001</c:v>
                </c:pt>
                <c:pt idx="51">
                  <c:v>-44.5398</c:v>
                </c:pt>
                <c:pt idx="52">
                  <c:v>-42.193080000000002</c:v>
                </c:pt>
                <c:pt idx="53">
                  <c:v>-39.691119999999998</c:v>
                </c:pt>
                <c:pt idx="54">
                  <c:v>-37.364159999999998</c:v>
                </c:pt>
                <c:pt idx="55">
                  <c:v>-34.880890000000001</c:v>
                </c:pt>
                <c:pt idx="56">
                  <c:v>-32.762860000000003</c:v>
                </c:pt>
                <c:pt idx="57">
                  <c:v>-30.508669999999999</c:v>
                </c:pt>
                <c:pt idx="58">
                  <c:v>-28.06268</c:v>
                </c:pt>
                <c:pt idx="59">
                  <c:v>-25.87228</c:v>
                </c:pt>
                <c:pt idx="60">
                  <c:v>-23.603300000000001</c:v>
                </c:pt>
                <c:pt idx="61">
                  <c:v>-21.203240000000001</c:v>
                </c:pt>
                <c:pt idx="62">
                  <c:v>-18.939440000000001</c:v>
                </c:pt>
                <c:pt idx="63">
                  <c:v>-16.61937</c:v>
                </c:pt>
                <c:pt idx="64">
                  <c:v>-14.249029999999999</c:v>
                </c:pt>
                <c:pt idx="65">
                  <c:v>-12.283239999999999</c:v>
                </c:pt>
                <c:pt idx="66">
                  <c:v>-9.8083530000000003</c:v>
                </c:pt>
                <c:pt idx="67">
                  <c:v>-7.584403</c:v>
                </c:pt>
                <c:pt idx="68">
                  <c:v>-5.4872860000000001</c:v>
                </c:pt>
                <c:pt idx="69">
                  <c:v>-3.2650830000000002</c:v>
                </c:pt>
                <c:pt idx="70">
                  <c:v>-0.86534279999999997</c:v>
                </c:pt>
                <c:pt idx="71">
                  <c:v>1.3214079999999999</c:v>
                </c:pt>
                <c:pt idx="72">
                  <c:v>3.6931720000000001</c:v>
                </c:pt>
                <c:pt idx="73">
                  <c:v>5.9691689999999999</c:v>
                </c:pt>
                <c:pt idx="74">
                  <c:v>8.2201360000000001</c:v>
                </c:pt>
                <c:pt idx="75">
                  <c:v>10.61994</c:v>
                </c:pt>
                <c:pt idx="76">
                  <c:v>12.95528</c:v>
                </c:pt>
                <c:pt idx="77">
                  <c:v>15.175420000000001</c:v>
                </c:pt>
                <c:pt idx="78">
                  <c:v>17.483059999999998</c:v>
                </c:pt>
                <c:pt idx="79">
                  <c:v>19.7361</c:v>
                </c:pt>
                <c:pt idx="80">
                  <c:v>21.979880000000001</c:v>
                </c:pt>
                <c:pt idx="81">
                  <c:v>23.996569999999998</c:v>
                </c:pt>
                <c:pt idx="82">
                  <c:v>26.37707</c:v>
                </c:pt>
                <c:pt idx="83">
                  <c:v>28.751639999999998</c:v>
                </c:pt>
                <c:pt idx="84">
                  <c:v>31.097370000000002</c:v>
                </c:pt>
                <c:pt idx="85">
                  <c:v>33.42577</c:v>
                </c:pt>
                <c:pt idx="86">
                  <c:v>35.77863</c:v>
                </c:pt>
                <c:pt idx="87">
                  <c:v>38.043750000000003</c:v>
                </c:pt>
                <c:pt idx="88">
                  <c:v>40.423780000000001</c:v>
                </c:pt>
                <c:pt idx="89">
                  <c:v>42.717799999999997</c:v>
                </c:pt>
                <c:pt idx="90">
                  <c:v>44.94952</c:v>
                </c:pt>
                <c:pt idx="91">
                  <c:v>47.148060000000001</c:v>
                </c:pt>
                <c:pt idx="92">
                  <c:v>49.336750000000002</c:v>
                </c:pt>
                <c:pt idx="93">
                  <c:v>51.560409999999997</c:v>
                </c:pt>
                <c:pt idx="94">
                  <c:v>53.888910000000003</c:v>
                </c:pt>
                <c:pt idx="95">
                  <c:v>56.125039999999998</c:v>
                </c:pt>
                <c:pt idx="96">
                  <c:v>58.489130000000003</c:v>
                </c:pt>
                <c:pt idx="97">
                  <c:v>60.773090000000003</c:v>
                </c:pt>
                <c:pt idx="98">
                  <c:v>63.012650000000001</c:v>
                </c:pt>
                <c:pt idx="99">
                  <c:v>65.262259999999998</c:v>
                </c:pt>
                <c:pt idx="100">
                  <c:v>67.502179999999996</c:v>
                </c:pt>
                <c:pt idx="101">
                  <c:v>69.918000000000006</c:v>
                </c:pt>
                <c:pt idx="102">
                  <c:v>72.132660000000001</c:v>
                </c:pt>
                <c:pt idx="103">
                  <c:v>74.361450000000005</c:v>
                </c:pt>
                <c:pt idx="104">
                  <c:v>76.723759999999999</c:v>
                </c:pt>
                <c:pt idx="105">
                  <c:v>78.946879999999993</c:v>
                </c:pt>
                <c:pt idx="106">
                  <c:v>81.212869999999995</c:v>
                </c:pt>
                <c:pt idx="107">
                  <c:v>83.458370000000002</c:v>
                </c:pt>
                <c:pt idx="108">
                  <c:v>85.754649999999998</c:v>
                </c:pt>
                <c:pt idx="109">
                  <c:v>88.045439999999999</c:v>
                </c:pt>
                <c:pt idx="110">
                  <c:v>90.298090000000002</c:v>
                </c:pt>
                <c:pt idx="111">
                  <c:v>92.517470000000003</c:v>
                </c:pt>
                <c:pt idx="112">
                  <c:v>94.793890000000005</c:v>
                </c:pt>
                <c:pt idx="113">
                  <c:v>97.296340000000001</c:v>
                </c:pt>
                <c:pt idx="114">
                  <c:v>99.380610000000004</c:v>
                </c:pt>
                <c:pt idx="115">
                  <c:v>101.79389999999999</c:v>
                </c:pt>
                <c:pt idx="116">
                  <c:v>103.9883</c:v>
                </c:pt>
                <c:pt idx="117">
                  <c:v>106.2655</c:v>
                </c:pt>
                <c:pt idx="118">
                  <c:v>108.51049999999999</c:v>
                </c:pt>
                <c:pt idx="119">
                  <c:v>110.88930000000001</c:v>
                </c:pt>
                <c:pt idx="120">
                  <c:v>113.13639999999999</c:v>
                </c:pt>
                <c:pt idx="121">
                  <c:v>115.5247</c:v>
                </c:pt>
                <c:pt idx="122">
                  <c:v>117.797</c:v>
                </c:pt>
                <c:pt idx="123">
                  <c:v>119.94759999999999</c:v>
                </c:pt>
                <c:pt idx="124">
                  <c:v>122.3616</c:v>
                </c:pt>
                <c:pt idx="125">
                  <c:v>124.5551</c:v>
                </c:pt>
                <c:pt idx="126">
                  <c:v>126.7188</c:v>
                </c:pt>
                <c:pt idx="127">
                  <c:v>129.00839999999999</c:v>
                </c:pt>
                <c:pt idx="128">
                  <c:v>131.26499999999999</c:v>
                </c:pt>
                <c:pt idx="129">
                  <c:v>133.54480000000001</c:v>
                </c:pt>
                <c:pt idx="130">
                  <c:v>135.7484</c:v>
                </c:pt>
                <c:pt idx="131">
                  <c:v>138.0796</c:v>
                </c:pt>
                <c:pt idx="132">
                  <c:v>140.37889999999999</c:v>
                </c:pt>
                <c:pt idx="133">
                  <c:v>142.66390000000001</c:v>
                </c:pt>
                <c:pt idx="134">
                  <c:v>145.01089999999999</c:v>
                </c:pt>
                <c:pt idx="135">
                  <c:v>147.28890000000001</c:v>
                </c:pt>
                <c:pt idx="136">
                  <c:v>149.55420000000001</c:v>
                </c:pt>
                <c:pt idx="137">
                  <c:v>151.83510000000001</c:v>
                </c:pt>
                <c:pt idx="138">
                  <c:v>154.1525</c:v>
                </c:pt>
                <c:pt idx="139">
                  <c:v>156.41919999999999</c:v>
                </c:pt>
                <c:pt idx="140">
                  <c:v>158.6591</c:v>
                </c:pt>
                <c:pt idx="141">
                  <c:v>160.99369999999999</c:v>
                </c:pt>
                <c:pt idx="142">
                  <c:v>163.2681</c:v>
                </c:pt>
                <c:pt idx="143">
                  <c:v>165.52459999999999</c:v>
                </c:pt>
                <c:pt idx="144">
                  <c:v>167.81059999999999</c:v>
                </c:pt>
                <c:pt idx="145">
                  <c:v>170.06720000000001</c:v>
                </c:pt>
                <c:pt idx="146">
                  <c:v>172.33500000000001</c:v>
                </c:pt>
                <c:pt idx="147">
                  <c:v>174.62549999999999</c:v>
                </c:pt>
                <c:pt idx="148">
                  <c:v>176.91990000000001</c:v>
                </c:pt>
                <c:pt idx="149">
                  <c:v>179.1377</c:v>
                </c:pt>
                <c:pt idx="150">
                  <c:v>181.3997</c:v>
                </c:pt>
                <c:pt idx="151">
                  <c:v>183.66669999999999</c:v>
                </c:pt>
                <c:pt idx="152">
                  <c:v>185.97970000000001</c:v>
                </c:pt>
                <c:pt idx="153">
                  <c:v>188.24879999999999</c:v>
                </c:pt>
                <c:pt idx="154">
                  <c:v>190.5318</c:v>
                </c:pt>
                <c:pt idx="155">
                  <c:v>192.81190000000001</c:v>
                </c:pt>
                <c:pt idx="156">
                  <c:v>195.0926</c:v>
                </c:pt>
                <c:pt idx="157">
                  <c:v>197.37639999999999</c:v>
                </c:pt>
                <c:pt idx="158">
                  <c:v>199.66540000000001</c:v>
                </c:pt>
                <c:pt idx="159">
                  <c:v>202.03</c:v>
                </c:pt>
                <c:pt idx="160">
                  <c:v>204.19630000000001</c:v>
                </c:pt>
                <c:pt idx="161">
                  <c:v>206.50280000000001</c:v>
                </c:pt>
                <c:pt idx="162">
                  <c:v>208.7004</c:v>
                </c:pt>
                <c:pt idx="163">
                  <c:v>211.0445</c:v>
                </c:pt>
                <c:pt idx="164">
                  <c:v>213.32400000000001</c:v>
                </c:pt>
                <c:pt idx="165">
                  <c:v>215.52610000000001</c:v>
                </c:pt>
                <c:pt idx="166">
                  <c:v>217.87389999999999</c:v>
                </c:pt>
                <c:pt idx="167">
                  <c:v>220.15979999999999</c:v>
                </c:pt>
                <c:pt idx="168">
                  <c:v>222.34790000000001</c:v>
                </c:pt>
                <c:pt idx="169">
                  <c:v>224.7491</c:v>
                </c:pt>
                <c:pt idx="170">
                  <c:v>226.87029999999999</c:v>
                </c:pt>
                <c:pt idx="171">
                  <c:v>229.3142</c:v>
                </c:pt>
                <c:pt idx="172">
                  <c:v>231.75899999999999</c:v>
                </c:pt>
                <c:pt idx="173">
                  <c:v>233.64840000000001</c:v>
                </c:pt>
                <c:pt idx="174">
                  <c:v>236.42169999999999</c:v>
                </c:pt>
                <c:pt idx="175">
                  <c:v>238.40369999999999</c:v>
                </c:pt>
                <c:pt idx="176">
                  <c:v>240.703</c:v>
                </c:pt>
                <c:pt idx="177">
                  <c:v>242.78120000000001</c:v>
                </c:pt>
                <c:pt idx="178">
                  <c:v>245.1267</c:v>
                </c:pt>
                <c:pt idx="179">
                  <c:v>247.387</c:v>
                </c:pt>
                <c:pt idx="180">
                  <c:v>249.72020000000001</c:v>
                </c:pt>
                <c:pt idx="181">
                  <c:v>251.95249999999999</c:v>
                </c:pt>
                <c:pt idx="182">
                  <c:v>254.12289999999999</c:v>
                </c:pt>
                <c:pt idx="183">
                  <c:v>256.39999999999998</c:v>
                </c:pt>
                <c:pt idx="184">
                  <c:v>258.58949999999999</c:v>
                </c:pt>
                <c:pt idx="185">
                  <c:v>261.10340000000002</c:v>
                </c:pt>
                <c:pt idx="186">
                  <c:v>263.37299999999999</c:v>
                </c:pt>
                <c:pt idx="187">
                  <c:v>265.69580000000002</c:v>
                </c:pt>
                <c:pt idx="188">
                  <c:v>267.97410000000002</c:v>
                </c:pt>
                <c:pt idx="189">
                  <c:v>270.20949999999999</c:v>
                </c:pt>
                <c:pt idx="190">
                  <c:v>272.52440000000001</c:v>
                </c:pt>
                <c:pt idx="191">
                  <c:v>274.83909999999997</c:v>
                </c:pt>
                <c:pt idx="192">
                  <c:v>277.13459999999998</c:v>
                </c:pt>
                <c:pt idx="193">
                  <c:v>279.37060000000002</c:v>
                </c:pt>
                <c:pt idx="194">
                  <c:v>281.64400000000001</c:v>
                </c:pt>
                <c:pt idx="195">
                  <c:v>283.9221</c:v>
                </c:pt>
                <c:pt idx="196">
                  <c:v>286.1934</c:v>
                </c:pt>
                <c:pt idx="197">
                  <c:v>288.45839999999998</c:v>
                </c:pt>
                <c:pt idx="198">
                  <c:v>291.00409999999999</c:v>
                </c:pt>
                <c:pt idx="199">
                  <c:v>293.5514</c:v>
                </c:pt>
                <c:pt idx="200">
                  <c:v>296.16289999999998</c:v>
                </c:pt>
                <c:pt idx="201">
                  <c:v>298.65969999999999</c:v>
                </c:pt>
                <c:pt idx="202">
                  <c:v>301.21679999999998</c:v>
                </c:pt>
                <c:pt idx="203">
                  <c:v>303.76420000000002</c:v>
                </c:pt>
                <c:pt idx="204">
                  <c:v>306.36130000000003</c:v>
                </c:pt>
                <c:pt idx="205">
                  <c:v>309.07560000000001</c:v>
                </c:pt>
                <c:pt idx="206">
                  <c:v>311.798</c:v>
                </c:pt>
                <c:pt idx="207">
                  <c:v>314.93900000000002</c:v>
                </c:pt>
                <c:pt idx="208">
                  <c:v>318.13679999999999</c:v>
                </c:pt>
                <c:pt idx="209">
                  <c:v>321.55340000000001</c:v>
                </c:pt>
                <c:pt idx="210">
                  <c:v>325.45580000000001</c:v>
                </c:pt>
                <c:pt idx="211">
                  <c:v>330.5847</c:v>
                </c:pt>
                <c:pt idx="212">
                  <c:v>334.85789999999997</c:v>
                </c:pt>
                <c:pt idx="213">
                  <c:v>338.87920000000003</c:v>
                </c:pt>
                <c:pt idx="214">
                  <c:v>343.57859999999999</c:v>
                </c:pt>
                <c:pt idx="215">
                  <c:v>347.99079999999998</c:v>
                </c:pt>
              </c:numCache>
            </c:numRef>
          </c:xVal>
          <c:yVal>
            <c:numRef>
              <c:f>Sheet1!$I$2:$I$217</c:f>
              <c:numCache>
                <c:formatCode>General</c:formatCode>
                <c:ptCount val="216"/>
                <c:pt idx="0">
                  <c:v>7198.7160000000003</c:v>
                </c:pt>
                <c:pt idx="1">
                  <c:v>7196.8559999999998</c:v>
                </c:pt>
                <c:pt idx="2">
                  <c:v>7191.1</c:v>
                </c:pt>
                <c:pt idx="3">
                  <c:v>7182.1940000000004</c:v>
                </c:pt>
                <c:pt idx="4">
                  <c:v>7171.1</c:v>
                </c:pt>
                <c:pt idx="5">
                  <c:v>7158.5050000000001</c:v>
                </c:pt>
                <c:pt idx="6">
                  <c:v>7144.8029999999999</c:v>
                </c:pt>
                <c:pt idx="7">
                  <c:v>7138.0190000000002</c:v>
                </c:pt>
                <c:pt idx="8">
                  <c:v>7122.8720000000003</c:v>
                </c:pt>
                <c:pt idx="9">
                  <c:v>7105.3879999999999</c:v>
                </c:pt>
                <c:pt idx="10">
                  <c:v>7085.3980000000001</c:v>
                </c:pt>
                <c:pt idx="11">
                  <c:v>7062.2879999999996</c:v>
                </c:pt>
                <c:pt idx="12">
                  <c:v>7034.9120000000003</c:v>
                </c:pt>
                <c:pt idx="13">
                  <c:v>7004.24</c:v>
                </c:pt>
                <c:pt idx="14">
                  <c:v>6973.2650000000003</c:v>
                </c:pt>
                <c:pt idx="15">
                  <c:v>6939.87</c:v>
                </c:pt>
                <c:pt idx="16">
                  <c:v>6905.2160000000003</c:v>
                </c:pt>
                <c:pt idx="17">
                  <c:v>6870.82</c:v>
                </c:pt>
                <c:pt idx="18">
                  <c:v>6837.3559999999998</c:v>
                </c:pt>
                <c:pt idx="19">
                  <c:v>6797.857</c:v>
                </c:pt>
                <c:pt idx="20">
                  <c:v>6761.0839999999998</c:v>
                </c:pt>
                <c:pt idx="21">
                  <c:v>6720.54</c:v>
                </c:pt>
                <c:pt idx="22">
                  <c:v>6686.0259999999998</c:v>
                </c:pt>
                <c:pt idx="23">
                  <c:v>6647.34</c:v>
                </c:pt>
                <c:pt idx="24">
                  <c:v>6605.03</c:v>
                </c:pt>
                <c:pt idx="25">
                  <c:v>6561.3450000000003</c:v>
                </c:pt>
                <c:pt idx="26">
                  <c:v>6517.6760000000004</c:v>
                </c:pt>
                <c:pt idx="27">
                  <c:v>6470.817</c:v>
                </c:pt>
                <c:pt idx="28">
                  <c:v>6413.3540000000003</c:v>
                </c:pt>
                <c:pt idx="29">
                  <c:v>6354.03</c:v>
                </c:pt>
                <c:pt idx="30">
                  <c:v>6299.6719999999996</c:v>
                </c:pt>
                <c:pt idx="31">
                  <c:v>6238.4679999999998</c:v>
                </c:pt>
                <c:pt idx="32">
                  <c:v>6174.3630000000003</c:v>
                </c:pt>
                <c:pt idx="33">
                  <c:v>6105.7489999999998</c:v>
                </c:pt>
                <c:pt idx="34">
                  <c:v>6035.3220000000001</c:v>
                </c:pt>
                <c:pt idx="35">
                  <c:v>5963.7929999999997</c:v>
                </c:pt>
                <c:pt idx="36">
                  <c:v>5892.62</c:v>
                </c:pt>
                <c:pt idx="37">
                  <c:v>5825.1589999999997</c:v>
                </c:pt>
                <c:pt idx="38">
                  <c:v>5763.04</c:v>
                </c:pt>
                <c:pt idx="39">
                  <c:v>5701.2259999999997</c:v>
                </c:pt>
                <c:pt idx="40">
                  <c:v>5636.0159999999996</c:v>
                </c:pt>
                <c:pt idx="41">
                  <c:v>5582.4340000000002</c:v>
                </c:pt>
                <c:pt idx="42">
                  <c:v>5529.6760000000004</c:v>
                </c:pt>
                <c:pt idx="43">
                  <c:v>5479.2759999999998</c:v>
                </c:pt>
                <c:pt idx="44">
                  <c:v>5425.53</c:v>
                </c:pt>
                <c:pt idx="45">
                  <c:v>5381.68</c:v>
                </c:pt>
                <c:pt idx="46">
                  <c:v>5335.88</c:v>
                </c:pt>
                <c:pt idx="47">
                  <c:v>5296.4719999999998</c:v>
                </c:pt>
                <c:pt idx="48">
                  <c:v>5259.3029999999999</c:v>
                </c:pt>
                <c:pt idx="49">
                  <c:v>5224.4520000000002</c:v>
                </c:pt>
                <c:pt idx="50">
                  <c:v>5191.84</c:v>
                </c:pt>
                <c:pt idx="51">
                  <c:v>5161.2939999999999</c:v>
                </c:pt>
                <c:pt idx="52">
                  <c:v>5131.2560000000003</c:v>
                </c:pt>
                <c:pt idx="53">
                  <c:v>5101.826</c:v>
                </c:pt>
                <c:pt idx="54">
                  <c:v>5073.4059999999999</c:v>
                </c:pt>
                <c:pt idx="55">
                  <c:v>5047.2749999999996</c:v>
                </c:pt>
                <c:pt idx="56">
                  <c:v>5021.6499999999996</c:v>
                </c:pt>
                <c:pt idx="57">
                  <c:v>4998.951</c:v>
                </c:pt>
                <c:pt idx="58">
                  <c:v>4974.8500000000004</c:v>
                </c:pt>
                <c:pt idx="59">
                  <c:v>4952.768</c:v>
                </c:pt>
                <c:pt idx="60">
                  <c:v>4930.5379999999996</c:v>
                </c:pt>
                <c:pt idx="61">
                  <c:v>4908.768</c:v>
                </c:pt>
                <c:pt idx="62">
                  <c:v>4885.9780000000001</c:v>
                </c:pt>
                <c:pt idx="63">
                  <c:v>4864.3530000000001</c:v>
                </c:pt>
                <c:pt idx="64">
                  <c:v>4843.07</c:v>
                </c:pt>
                <c:pt idx="65">
                  <c:v>4822.4139999999998</c:v>
                </c:pt>
                <c:pt idx="66">
                  <c:v>4801.4260000000004</c:v>
                </c:pt>
                <c:pt idx="67">
                  <c:v>4780.55</c:v>
                </c:pt>
                <c:pt idx="68">
                  <c:v>4761.2610000000004</c:v>
                </c:pt>
                <c:pt idx="69">
                  <c:v>4741.1099999999997</c:v>
                </c:pt>
                <c:pt idx="70">
                  <c:v>4720.8040000000001</c:v>
                </c:pt>
                <c:pt idx="71">
                  <c:v>4700.7709999999997</c:v>
                </c:pt>
                <c:pt idx="72">
                  <c:v>4680.2380000000003</c:v>
                </c:pt>
                <c:pt idx="73">
                  <c:v>4658.9059999999999</c:v>
                </c:pt>
                <c:pt idx="74">
                  <c:v>4637.491</c:v>
                </c:pt>
                <c:pt idx="75">
                  <c:v>4615.83</c:v>
                </c:pt>
                <c:pt idx="76">
                  <c:v>4593.93</c:v>
                </c:pt>
                <c:pt idx="77">
                  <c:v>4572.0060000000003</c:v>
                </c:pt>
                <c:pt idx="78">
                  <c:v>4550.1310000000003</c:v>
                </c:pt>
                <c:pt idx="79">
                  <c:v>4527.8549999999996</c:v>
                </c:pt>
                <c:pt idx="80">
                  <c:v>4505.1559999999999</c:v>
                </c:pt>
                <c:pt idx="81">
                  <c:v>4480.4179999999997</c:v>
                </c:pt>
                <c:pt idx="82">
                  <c:v>4456.5370000000003</c:v>
                </c:pt>
                <c:pt idx="83">
                  <c:v>4431.9589999999998</c:v>
                </c:pt>
                <c:pt idx="84">
                  <c:v>4407.451</c:v>
                </c:pt>
                <c:pt idx="85">
                  <c:v>4382.6019999999999</c:v>
                </c:pt>
                <c:pt idx="86">
                  <c:v>4357.8100000000004</c:v>
                </c:pt>
                <c:pt idx="87">
                  <c:v>4332.53</c:v>
                </c:pt>
                <c:pt idx="88">
                  <c:v>4307.3940000000002</c:v>
                </c:pt>
                <c:pt idx="89">
                  <c:v>4283.366</c:v>
                </c:pt>
                <c:pt idx="90">
                  <c:v>4258.0280000000002</c:v>
                </c:pt>
                <c:pt idx="91">
                  <c:v>4232.6620000000003</c:v>
                </c:pt>
                <c:pt idx="92">
                  <c:v>4206.8</c:v>
                </c:pt>
                <c:pt idx="93">
                  <c:v>4180.1760000000004</c:v>
                </c:pt>
                <c:pt idx="94">
                  <c:v>4153.6040000000003</c:v>
                </c:pt>
                <c:pt idx="95">
                  <c:v>4125.8630000000003</c:v>
                </c:pt>
                <c:pt idx="96">
                  <c:v>4098.652</c:v>
                </c:pt>
                <c:pt idx="97">
                  <c:v>4070.8</c:v>
                </c:pt>
                <c:pt idx="98">
                  <c:v>4042.7820000000002</c:v>
                </c:pt>
                <c:pt idx="99">
                  <c:v>4013.92</c:v>
                </c:pt>
                <c:pt idx="100">
                  <c:v>3985.9349999999999</c:v>
                </c:pt>
                <c:pt idx="101">
                  <c:v>3957.7190000000001</c:v>
                </c:pt>
                <c:pt idx="102">
                  <c:v>3929.6619999999998</c:v>
                </c:pt>
                <c:pt idx="103">
                  <c:v>3901.6970000000001</c:v>
                </c:pt>
                <c:pt idx="104">
                  <c:v>3874.2620000000002</c:v>
                </c:pt>
                <c:pt idx="105">
                  <c:v>3847.5749999999998</c:v>
                </c:pt>
                <c:pt idx="106">
                  <c:v>3821.069</c:v>
                </c:pt>
                <c:pt idx="107">
                  <c:v>3795.1579999999999</c:v>
                </c:pt>
                <c:pt idx="108">
                  <c:v>3769.7220000000002</c:v>
                </c:pt>
                <c:pt idx="109">
                  <c:v>3745.0050000000001</c:v>
                </c:pt>
                <c:pt idx="110">
                  <c:v>3720.7550000000001</c:v>
                </c:pt>
                <c:pt idx="111">
                  <c:v>3697.268</c:v>
                </c:pt>
                <c:pt idx="112">
                  <c:v>3672.848</c:v>
                </c:pt>
                <c:pt idx="113">
                  <c:v>3650.7890000000002</c:v>
                </c:pt>
                <c:pt idx="114">
                  <c:v>3629.239</c:v>
                </c:pt>
                <c:pt idx="115">
                  <c:v>3607.77</c:v>
                </c:pt>
                <c:pt idx="116">
                  <c:v>3588.0410000000002</c:v>
                </c:pt>
                <c:pt idx="117">
                  <c:v>3567.0630000000001</c:v>
                </c:pt>
                <c:pt idx="118">
                  <c:v>3546.9969999999998</c:v>
                </c:pt>
                <c:pt idx="119">
                  <c:v>3528.0590000000002</c:v>
                </c:pt>
                <c:pt idx="120">
                  <c:v>3509.6280000000002</c:v>
                </c:pt>
                <c:pt idx="121">
                  <c:v>3491.6</c:v>
                </c:pt>
                <c:pt idx="122">
                  <c:v>3473.9119999999998</c:v>
                </c:pt>
                <c:pt idx="123">
                  <c:v>3457.076</c:v>
                </c:pt>
                <c:pt idx="124">
                  <c:v>3440.3780000000002</c:v>
                </c:pt>
                <c:pt idx="125">
                  <c:v>3424.297</c:v>
                </c:pt>
                <c:pt idx="126">
                  <c:v>3408.2779999999998</c:v>
                </c:pt>
                <c:pt idx="127">
                  <c:v>3392.4470000000001</c:v>
                </c:pt>
                <c:pt idx="128">
                  <c:v>3376.3090000000002</c:v>
                </c:pt>
                <c:pt idx="129">
                  <c:v>3360.5740000000001</c:v>
                </c:pt>
                <c:pt idx="130">
                  <c:v>3344.5949999999998</c:v>
                </c:pt>
                <c:pt idx="131">
                  <c:v>3328.9360000000001</c:v>
                </c:pt>
                <c:pt idx="132">
                  <c:v>3313.384</c:v>
                </c:pt>
                <c:pt idx="133">
                  <c:v>3297.9780000000001</c:v>
                </c:pt>
                <c:pt idx="134">
                  <c:v>3283.116</c:v>
                </c:pt>
                <c:pt idx="135">
                  <c:v>3268.3739999999998</c:v>
                </c:pt>
                <c:pt idx="136">
                  <c:v>3253.9479999999999</c:v>
                </c:pt>
                <c:pt idx="137">
                  <c:v>3239.4549999999999</c:v>
                </c:pt>
                <c:pt idx="138">
                  <c:v>3225.4850000000001</c:v>
                </c:pt>
                <c:pt idx="139">
                  <c:v>3212.056</c:v>
                </c:pt>
                <c:pt idx="140">
                  <c:v>3198.8040000000001</c:v>
                </c:pt>
                <c:pt idx="141">
                  <c:v>3186.038</c:v>
                </c:pt>
                <c:pt idx="142">
                  <c:v>3173.4870000000001</c:v>
                </c:pt>
                <c:pt idx="143">
                  <c:v>3161.556</c:v>
                </c:pt>
                <c:pt idx="144">
                  <c:v>3149.8939999999998</c:v>
                </c:pt>
                <c:pt idx="145">
                  <c:v>3138.6060000000002</c:v>
                </c:pt>
                <c:pt idx="146">
                  <c:v>3127.8330000000001</c:v>
                </c:pt>
                <c:pt idx="147">
                  <c:v>3117.1840000000002</c:v>
                </c:pt>
                <c:pt idx="148">
                  <c:v>3106.8919999999998</c:v>
                </c:pt>
                <c:pt idx="149">
                  <c:v>3096.9609999999998</c:v>
                </c:pt>
                <c:pt idx="150">
                  <c:v>3086.96</c:v>
                </c:pt>
                <c:pt idx="151">
                  <c:v>3077.2939999999999</c:v>
                </c:pt>
                <c:pt idx="152">
                  <c:v>3067.9830000000002</c:v>
                </c:pt>
                <c:pt idx="153">
                  <c:v>3058.498</c:v>
                </c:pt>
                <c:pt idx="154">
                  <c:v>3049.3220000000001</c:v>
                </c:pt>
                <c:pt idx="155">
                  <c:v>3040.471</c:v>
                </c:pt>
                <c:pt idx="156">
                  <c:v>3031.62</c:v>
                </c:pt>
                <c:pt idx="157">
                  <c:v>3022.92</c:v>
                </c:pt>
                <c:pt idx="158">
                  <c:v>3014.366</c:v>
                </c:pt>
                <c:pt idx="159">
                  <c:v>3006.056</c:v>
                </c:pt>
                <c:pt idx="160">
                  <c:v>2997.5030000000002</c:v>
                </c:pt>
                <c:pt idx="161">
                  <c:v>2988.9659999999999</c:v>
                </c:pt>
                <c:pt idx="162">
                  <c:v>2980.7089999999998</c:v>
                </c:pt>
                <c:pt idx="163">
                  <c:v>2972.27</c:v>
                </c:pt>
                <c:pt idx="164">
                  <c:v>2964.2</c:v>
                </c:pt>
                <c:pt idx="165">
                  <c:v>2955.5830000000001</c:v>
                </c:pt>
                <c:pt idx="166">
                  <c:v>2947.078</c:v>
                </c:pt>
                <c:pt idx="167">
                  <c:v>2938.8440000000001</c:v>
                </c:pt>
                <c:pt idx="168">
                  <c:v>2929.8649999999998</c:v>
                </c:pt>
                <c:pt idx="169">
                  <c:v>2921.056</c:v>
                </c:pt>
                <c:pt idx="170">
                  <c:v>2912.0390000000002</c:v>
                </c:pt>
                <c:pt idx="171">
                  <c:v>2902.8820000000001</c:v>
                </c:pt>
                <c:pt idx="172">
                  <c:v>2894.1570000000002</c:v>
                </c:pt>
                <c:pt idx="173">
                  <c:v>2884.518</c:v>
                </c:pt>
                <c:pt idx="174">
                  <c:v>2875.2060000000001</c:v>
                </c:pt>
                <c:pt idx="175">
                  <c:v>2865.5540000000001</c:v>
                </c:pt>
                <c:pt idx="176">
                  <c:v>2855.5509999999999</c:v>
                </c:pt>
                <c:pt idx="177">
                  <c:v>2845.5520000000001</c:v>
                </c:pt>
                <c:pt idx="178">
                  <c:v>2834.654</c:v>
                </c:pt>
                <c:pt idx="179">
                  <c:v>2823.45</c:v>
                </c:pt>
                <c:pt idx="180">
                  <c:v>2812.0430000000001</c:v>
                </c:pt>
                <c:pt idx="181">
                  <c:v>2799.808</c:v>
                </c:pt>
                <c:pt idx="182">
                  <c:v>2787.2310000000002</c:v>
                </c:pt>
                <c:pt idx="183">
                  <c:v>2773.8249999999998</c:v>
                </c:pt>
                <c:pt idx="184">
                  <c:v>2759.64</c:v>
                </c:pt>
                <c:pt idx="185">
                  <c:v>2744.7460000000001</c:v>
                </c:pt>
                <c:pt idx="186">
                  <c:v>2729.1559999999999</c:v>
                </c:pt>
                <c:pt idx="187">
                  <c:v>2712.9169999999999</c:v>
                </c:pt>
                <c:pt idx="188">
                  <c:v>2695.62</c:v>
                </c:pt>
                <c:pt idx="189">
                  <c:v>2677.3719999999998</c:v>
                </c:pt>
                <c:pt idx="190">
                  <c:v>2658.0540000000001</c:v>
                </c:pt>
                <c:pt idx="191">
                  <c:v>2637.4920000000002</c:v>
                </c:pt>
                <c:pt idx="192">
                  <c:v>2615.5160000000001</c:v>
                </c:pt>
                <c:pt idx="193">
                  <c:v>2591.9679999999998</c:v>
                </c:pt>
                <c:pt idx="194">
                  <c:v>2566.1819999999998</c:v>
                </c:pt>
                <c:pt idx="195">
                  <c:v>2537.86</c:v>
                </c:pt>
                <c:pt idx="196">
                  <c:v>2506.5940000000001</c:v>
                </c:pt>
                <c:pt idx="197">
                  <c:v>2471.5610000000001</c:v>
                </c:pt>
                <c:pt idx="198">
                  <c:v>2427.1849999999999</c:v>
                </c:pt>
                <c:pt idx="199">
                  <c:v>2376.25</c:v>
                </c:pt>
                <c:pt idx="200">
                  <c:v>2318.2139999999999</c:v>
                </c:pt>
                <c:pt idx="201">
                  <c:v>2251.6149999999998</c:v>
                </c:pt>
                <c:pt idx="202">
                  <c:v>2175.6680000000001</c:v>
                </c:pt>
                <c:pt idx="203">
                  <c:v>2090.953</c:v>
                </c:pt>
                <c:pt idx="204">
                  <c:v>1998.6220000000001</c:v>
                </c:pt>
                <c:pt idx="205">
                  <c:v>1892.575</c:v>
                </c:pt>
                <c:pt idx="206">
                  <c:v>1779.394</c:v>
                </c:pt>
                <c:pt idx="207">
                  <c:v>1642.067</c:v>
                </c:pt>
                <c:pt idx="208">
                  <c:v>1494.325</c:v>
                </c:pt>
                <c:pt idx="209">
                  <c:v>1340.0550000000001</c:v>
                </c:pt>
                <c:pt idx="210">
                  <c:v>1164.223</c:v>
                </c:pt>
                <c:pt idx="211">
                  <c:v>1054.7619999999999</c:v>
                </c:pt>
                <c:pt idx="212">
                  <c:v>953.68740000000003</c:v>
                </c:pt>
                <c:pt idx="213">
                  <c:v>883.61440000000005</c:v>
                </c:pt>
                <c:pt idx="214">
                  <c:v>814.47649999999999</c:v>
                </c:pt>
                <c:pt idx="215">
                  <c:v>759.55780000000004</c:v>
                </c:pt>
              </c:numCache>
            </c:numRef>
          </c:yVal>
          <c:smooth val="0"/>
          <c:extLst>
            <c:ext xmlns:c16="http://schemas.microsoft.com/office/drawing/2014/chart" uri="{C3380CC4-5D6E-409C-BE32-E72D297353CC}">
              <c16:uniqueId val="{00000002-FFFF-8441-82DE-5FF97AFC04E1}"/>
            </c:ext>
          </c:extLst>
        </c:ser>
        <c:ser>
          <c:idx val="3"/>
          <c:order val="3"/>
          <c:tx>
            <c:v>Onset T_g 440F</c:v>
          </c:tx>
          <c:marker>
            <c:symbol val="circle"/>
            <c:size val="6"/>
            <c:spPr>
              <a:solidFill>
                <a:schemeClr val="accent1"/>
              </a:solidFill>
              <a:ln>
                <a:solidFill>
                  <a:schemeClr val="accent1"/>
                </a:solidFill>
              </a:ln>
            </c:spPr>
          </c:marker>
          <c:xVal>
            <c:numLit>
              <c:formatCode>General</c:formatCode>
              <c:ptCount val="1"/>
              <c:pt idx="0">
                <c:v>262.47000000000003</c:v>
              </c:pt>
            </c:numLit>
          </c:xVal>
          <c:yVal>
            <c:numLit>
              <c:formatCode>General</c:formatCode>
              <c:ptCount val="1"/>
              <c:pt idx="0">
                <c:v>3192.71</c:v>
              </c:pt>
            </c:numLit>
          </c:yVal>
          <c:smooth val="0"/>
          <c:extLst>
            <c:ext xmlns:c16="http://schemas.microsoft.com/office/drawing/2014/chart" uri="{C3380CC4-5D6E-409C-BE32-E72D297353CC}">
              <c16:uniqueId val="{00000003-FFFF-8441-82DE-5FF97AFC04E1}"/>
            </c:ext>
          </c:extLst>
        </c:ser>
        <c:ser>
          <c:idx val="4"/>
          <c:order val="4"/>
          <c:tx>
            <c:v>Onset Tg 470F</c:v>
          </c:tx>
          <c:marker>
            <c:symbol val="circle"/>
            <c:size val="6"/>
            <c:spPr>
              <a:solidFill>
                <a:schemeClr val="accent2"/>
              </a:solidFill>
              <a:ln>
                <a:solidFill>
                  <a:schemeClr val="accent2"/>
                </a:solidFill>
              </a:ln>
            </c:spPr>
          </c:marker>
          <c:xVal>
            <c:numLit>
              <c:formatCode>General</c:formatCode>
              <c:ptCount val="1"/>
              <c:pt idx="0">
                <c:v>282.02999999999997</c:v>
              </c:pt>
            </c:numLit>
          </c:xVal>
          <c:yVal>
            <c:numLit>
              <c:formatCode>General</c:formatCode>
              <c:ptCount val="1"/>
              <c:pt idx="0">
                <c:v>2937.7</c:v>
              </c:pt>
            </c:numLit>
          </c:yVal>
          <c:smooth val="0"/>
          <c:extLst>
            <c:ext xmlns:c16="http://schemas.microsoft.com/office/drawing/2014/chart" uri="{C3380CC4-5D6E-409C-BE32-E72D297353CC}">
              <c16:uniqueId val="{00000004-FFFF-8441-82DE-5FF97AFC04E1}"/>
            </c:ext>
          </c:extLst>
        </c:ser>
        <c:ser>
          <c:idx val="5"/>
          <c:order val="5"/>
          <c:tx>
            <c:v>Onset Tg 500F</c:v>
          </c:tx>
          <c:marker>
            <c:spPr>
              <a:solidFill>
                <a:schemeClr val="bg1">
                  <a:lumMod val="50000"/>
                </a:schemeClr>
              </a:solidFill>
              <a:ln>
                <a:solidFill>
                  <a:schemeClr val="bg1">
                    <a:lumMod val="50000"/>
                  </a:schemeClr>
                </a:solidFill>
              </a:ln>
            </c:spPr>
          </c:marker>
          <c:xVal>
            <c:numLit>
              <c:formatCode>General</c:formatCode>
              <c:ptCount val="1"/>
              <c:pt idx="0">
                <c:v>301.72000000000003</c:v>
              </c:pt>
            </c:numLit>
          </c:xVal>
          <c:yVal>
            <c:numLit>
              <c:formatCode>General</c:formatCode>
              <c:ptCount val="1"/>
              <c:pt idx="0">
                <c:v>2625.12</c:v>
              </c:pt>
            </c:numLit>
          </c:yVal>
          <c:smooth val="0"/>
          <c:extLst>
            <c:ext xmlns:c16="http://schemas.microsoft.com/office/drawing/2014/chart" uri="{C3380CC4-5D6E-409C-BE32-E72D297353CC}">
              <c16:uniqueId val="{00000005-FFFF-8441-82DE-5FF97AFC04E1}"/>
            </c:ext>
          </c:extLst>
        </c:ser>
        <c:dLbls>
          <c:showLegendKey val="0"/>
          <c:showVal val="0"/>
          <c:showCatName val="0"/>
          <c:showSerName val="0"/>
          <c:showPercent val="0"/>
          <c:showBubbleSize val="0"/>
        </c:dLbls>
        <c:axId val="1675675296"/>
        <c:axId val="1764442432"/>
      </c:scatterChart>
      <c:valAx>
        <c:axId val="1675675296"/>
        <c:scaling>
          <c:orientation val="minMax"/>
        </c:scaling>
        <c:delete val="0"/>
        <c:axPos val="b"/>
        <c:majorGridlines>
          <c:spPr>
            <a:ln w="9525" cap="flat" cmpd="sng" algn="ctr">
              <a:solidFill>
                <a:schemeClr val="tx1">
                  <a:lumMod val="15000"/>
                  <a:lumOff val="85000"/>
                </a:schemeClr>
              </a:solidFill>
              <a:round/>
            </a:ln>
            <a:effectLst/>
          </c:spPr>
        </c:majorGridlines>
        <c:title>
          <c:tx>
            <c:rich>
              <a:bodyPr/>
              <a:lstStyle/>
              <a:p>
                <a:pPr>
                  <a:defRPr/>
                </a:pPr>
                <a:r>
                  <a:rPr lang="en-US"/>
                  <a:t>Temperature (°C)</a:t>
                </a:r>
              </a:p>
            </c:rich>
          </c:tx>
          <c:overlay val="0"/>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4442432"/>
        <c:crosses val="autoZero"/>
        <c:crossBetween val="midCat"/>
      </c:valAx>
      <c:valAx>
        <c:axId val="1764442432"/>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a:pPr>
                <a:r>
                  <a:rPr lang="en-US"/>
                  <a:t>Storage Modulus</a:t>
                </a:r>
                <a:r>
                  <a:rPr lang="en-US" baseline="0"/>
                  <a:t> (MPa)</a:t>
                </a:r>
              </a:p>
            </c:rich>
          </c:tx>
          <c:overlay val="0"/>
        </c:title>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75675296"/>
        <c:crosses val="autoZero"/>
        <c:crossBetween val="midCat"/>
      </c:valAx>
    </c:plotArea>
    <c:legend>
      <c:legendPos val="r"/>
      <c:layout>
        <c:manualLayout>
          <c:xMode val="edge"/>
          <c:yMode val="edge"/>
          <c:x val="0.59664681337909686"/>
          <c:y val="0.10093449256342958"/>
          <c:w val="0.36283296318729391"/>
          <c:h val="8.3543307086614171E-2"/>
        </c:manualLayout>
      </c:layout>
      <c:overlay val="1"/>
      <c:spPr>
        <a:solidFill>
          <a:schemeClr val="bg1"/>
        </a:solidFill>
      </c:spPr>
      <c:txPr>
        <a:bodyPr/>
        <a:lstStyle/>
        <a:p>
          <a:pPr>
            <a:defRPr sz="700"/>
          </a:pPr>
          <a:endParaRPr lang="en-US"/>
        </a:p>
      </c:txPr>
    </c:legend>
    <c:plotVisOnly val="1"/>
    <c:dispBlanksAs val="gap"/>
    <c:showDLblsOverMax val="0"/>
    <c:extLst/>
  </c:chart>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latin typeface="Arial" panose="020B0604020202020204" pitchFamily="34" charset="0"/>
                <a:cs typeface="Arial" panose="020B0604020202020204" pitchFamily="34" charset="0"/>
              </a:rPr>
              <a:t>Glass transition</a:t>
            </a:r>
            <a:r>
              <a:rPr lang="en-US" baseline="0" dirty="0">
                <a:latin typeface="Arial" panose="020B0604020202020204" pitchFamily="34" charset="0"/>
                <a:cs typeface="Arial" panose="020B0604020202020204" pitchFamily="34" charset="0"/>
              </a:rPr>
              <a:t> temperature vs post-cure temperature (10Hz)</a:t>
            </a:r>
            <a:endParaRPr lang="en-US" dirty="0">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v>440F post-cure</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440F             470F              500F</c:v>
              </c:pt>
            </c:strLit>
          </c:cat>
          <c:val>
            <c:numRef>
              <c:f>Sheet1!$M$20</c:f>
              <c:numCache>
                <c:formatCode>General</c:formatCode>
                <c:ptCount val="1"/>
                <c:pt idx="0">
                  <c:v>263.68</c:v>
                </c:pt>
              </c:numCache>
            </c:numRef>
          </c:val>
          <c:extLst>
            <c:ext xmlns:c16="http://schemas.microsoft.com/office/drawing/2014/chart" uri="{C3380CC4-5D6E-409C-BE32-E72D297353CC}">
              <c16:uniqueId val="{00000000-699C-3E48-89CE-BE5036AEFB54}"/>
            </c:ext>
          </c:extLst>
        </c:ser>
        <c:ser>
          <c:idx val="1"/>
          <c:order val="1"/>
          <c:tx>
            <c:strRef>
              <c:f>Sheet1!$P$1</c:f>
              <c:strCache>
                <c:ptCount val="1"/>
                <c:pt idx="0">
                  <c:v>470F</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440F             470F              500F</c:v>
              </c:pt>
            </c:strLit>
          </c:cat>
          <c:val>
            <c:numRef>
              <c:f>Sheet1!$P$20</c:f>
              <c:numCache>
                <c:formatCode>General</c:formatCode>
                <c:ptCount val="1"/>
                <c:pt idx="0">
                  <c:v>283.27999999999997</c:v>
                </c:pt>
              </c:numCache>
            </c:numRef>
          </c:val>
          <c:extLst>
            <c:ext xmlns:c16="http://schemas.microsoft.com/office/drawing/2014/chart" uri="{C3380CC4-5D6E-409C-BE32-E72D297353CC}">
              <c16:uniqueId val="{00000001-699C-3E48-89CE-BE5036AEFB54}"/>
            </c:ext>
          </c:extLst>
        </c:ser>
        <c:ser>
          <c:idx val="2"/>
          <c:order val="2"/>
          <c:tx>
            <c:strRef>
              <c:f>Sheet1!$S$1</c:f>
              <c:strCache>
                <c:ptCount val="1"/>
                <c:pt idx="0">
                  <c:v>500F</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440F             470F              500F</c:v>
              </c:pt>
            </c:strLit>
          </c:cat>
          <c:val>
            <c:numRef>
              <c:f>Sheet1!$S$20</c:f>
              <c:numCache>
                <c:formatCode>General</c:formatCode>
                <c:ptCount val="1"/>
                <c:pt idx="0">
                  <c:v>303.76</c:v>
                </c:pt>
              </c:numCache>
            </c:numRef>
          </c:val>
          <c:extLst>
            <c:ext xmlns:c16="http://schemas.microsoft.com/office/drawing/2014/chart" uri="{C3380CC4-5D6E-409C-BE32-E72D297353CC}">
              <c16:uniqueId val="{00000002-699C-3E48-89CE-BE5036AEFB54}"/>
            </c:ext>
          </c:extLst>
        </c:ser>
        <c:dLbls>
          <c:dLblPos val="outEnd"/>
          <c:showLegendKey val="0"/>
          <c:showVal val="1"/>
          <c:showCatName val="0"/>
          <c:showSerName val="0"/>
          <c:showPercent val="0"/>
          <c:showBubbleSize val="0"/>
        </c:dLbls>
        <c:gapWidth val="219"/>
        <c:axId val="1864069760"/>
        <c:axId val="1791857632"/>
      </c:barChart>
      <c:catAx>
        <c:axId val="186406976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latin typeface="Arial" panose="020B0604020202020204" pitchFamily="34" charset="0"/>
                    <a:cs typeface="Arial" panose="020B0604020202020204" pitchFamily="34" charset="0"/>
                  </a:rPr>
                  <a:t>Post-cure Temperature (F)</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1857632"/>
        <c:crosses val="autoZero"/>
        <c:auto val="1"/>
        <c:lblAlgn val="ctr"/>
        <c:lblOffset val="100"/>
        <c:noMultiLvlLbl val="0"/>
      </c:catAx>
      <c:valAx>
        <c:axId val="17918576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E' Onset Glass</a:t>
                </a:r>
                <a:r>
                  <a:rPr lang="en-US" baseline="0" dirty="0"/>
                  <a:t> Transition Temperature (Celsius)</a:t>
                </a:r>
                <a:endParaRPr lang="en-US" dirty="0"/>
              </a:p>
            </c:rich>
          </c:tx>
          <c:layout>
            <c:manualLayout>
              <c:xMode val="edge"/>
              <c:yMode val="edge"/>
              <c:x val="1.4628373092624287E-2"/>
              <c:y val="0.101158743711182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4069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400">
                <a:latin typeface="Arial" panose="020B0604020202020204" pitchFamily="34" charset="0"/>
                <a:cs typeface="Arial" panose="020B0604020202020204" pitchFamily="34" charset="0"/>
              </a:rPr>
              <a:t>Storage modulus versus Temperature under different post-cure conditions for 10Hz DMA, 3 point bend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v>227°C post-cure</c:v>
          </c:tx>
          <c:spPr>
            <a:solidFill>
              <a:schemeClr val="accent1"/>
            </a:solidFill>
            <a:ln>
              <a:noFill/>
            </a:ln>
            <a:effectLst/>
          </c:spPr>
          <c:invertIfNegative val="0"/>
          <c:dLbls>
            <c:dLbl>
              <c:idx val="0"/>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6322735976712245E-2"/>
                      <c:h val="3.3115756171377811E-2"/>
                    </c:manualLayout>
                  </c15:layout>
                </c:ext>
                <c:ext xmlns:c16="http://schemas.microsoft.com/office/drawing/2014/chart" uri="{C3380CC4-5D6E-409C-BE32-E72D297353CC}">
                  <c16:uniqueId val="{00000000-6873-7F44-8603-9014D00667D2}"/>
                </c:ext>
              </c:extLst>
            </c:dLbl>
            <c:dLbl>
              <c:idx val="1"/>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3497416890847575E-2"/>
                      <c:h val="3.54836977477333E-2"/>
                    </c:manualLayout>
                  </c15:layout>
                </c:ext>
                <c:ext xmlns:c16="http://schemas.microsoft.com/office/drawing/2014/chart" uri="{C3380CC4-5D6E-409C-BE32-E72D297353CC}">
                  <c16:uniqueId val="{00000001-6873-7F44-8603-9014D00667D2}"/>
                </c:ext>
              </c:extLst>
            </c:dLbl>
            <c:dLbl>
              <c:idx val="2"/>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7735395519644579E-2"/>
                      <c:h val="3.54836977477333E-2"/>
                    </c:manualLayout>
                  </c15:layout>
                </c:ext>
                <c:ext xmlns:c16="http://schemas.microsoft.com/office/drawing/2014/chart" uri="{C3380CC4-5D6E-409C-BE32-E72D297353CC}">
                  <c16:uniqueId val="{00000002-6873-7F44-8603-9014D00667D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Lit>
              <c:formatCode>General</c:formatCode>
              <c:ptCount val="4"/>
              <c:pt idx="0">
                <c:v>-150</c:v>
              </c:pt>
              <c:pt idx="1">
                <c:v>20</c:v>
              </c:pt>
              <c:pt idx="2">
                <c:v>250</c:v>
              </c:pt>
              <c:pt idx="3">
                <c:v>300</c:v>
              </c:pt>
            </c:numLit>
          </c:cat>
          <c:val>
            <c:numRef>
              <c:f>(Sheet1!$M$6,Sheet1!$M$10,Sheet1!$M$15,Sheet1!$M$16)</c:f>
              <c:numCache>
                <c:formatCode>General</c:formatCode>
                <c:ptCount val="4"/>
                <c:pt idx="0">
                  <c:v>7360.4639010973488</c:v>
                </c:pt>
                <c:pt idx="1">
                  <c:v>4886.7444776266148</c:v>
                </c:pt>
                <c:pt idx="2">
                  <c:v>3087.9588224960794</c:v>
                </c:pt>
                <c:pt idx="3">
                  <c:v>1004.6679415204679</c:v>
                </c:pt>
              </c:numCache>
            </c:numRef>
          </c:val>
          <c:extLst>
            <c:ext xmlns:c16="http://schemas.microsoft.com/office/drawing/2014/chart" uri="{C3380CC4-5D6E-409C-BE32-E72D297353CC}">
              <c16:uniqueId val="{00000003-6873-7F44-8603-9014D00667D2}"/>
            </c:ext>
          </c:extLst>
        </c:ser>
        <c:ser>
          <c:idx val="1"/>
          <c:order val="1"/>
          <c:tx>
            <c:v>243°C post-cure</c:v>
          </c:tx>
          <c:spPr>
            <a:solidFill>
              <a:schemeClr val="accent2"/>
            </a:solidFill>
            <a:ln>
              <a:noFill/>
            </a:ln>
            <a:effectLst/>
          </c:spPr>
          <c:invertIfNegative val="0"/>
          <c:dLbls>
            <c:dLbl>
              <c:idx val="1"/>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6.1182284804399474E-2"/>
                      <c:h val="3.785163932408879E-2"/>
                    </c:manualLayout>
                  </c15:layout>
                </c:ext>
                <c:ext xmlns:c16="http://schemas.microsoft.com/office/drawing/2014/chart" uri="{C3380CC4-5D6E-409C-BE32-E72D297353CC}">
                  <c16:uniqueId val="{00000004-6873-7F44-8603-9014D00667D2}"/>
                </c:ext>
              </c:extLst>
            </c:dLbl>
            <c:dLbl>
              <c:idx val="2"/>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6.0560714605509249E-2"/>
                      <c:h val="3.0747814595022325E-2"/>
                    </c:manualLayout>
                  </c15:layout>
                </c:ext>
                <c:ext xmlns:c16="http://schemas.microsoft.com/office/drawing/2014/chart" uri="{C3380CC4-5D6E-409C-BE32-E72D297353CC}">
                  <c16:uniqueId val="{00000005-6873-7F44-8603-9014D00667D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Lit>
              <c:formatCode>General</c:formatCode>
              <c:ptCount val="4"/>
              <c:pt idx="0">
                <c:v>-150</c:v>
              </c:pt>
              <c:pt idx="1">
                <c:v>20</c:v>
              </c:pt>
              <c:pt idx="2">
                <c:v>250</c:v>
              </c:pt>
              <c:pt idx="3">
                <c:v>300</c:v>
              </c:pt>
            </c:numLit>
          </c:cat>
          <c:val>
            <c:numRef>
              <c:f>(Sheet1!$P$6,Sheet1!$P$10,Sheet1!$P$15,Sheet1!$P$16)</c:f>
              <c:numCache>
                <c:formatCode>General</c:formatCode>
                <c:ptCount val="4"/>
                <c:pt idx="0">
                  <c:v>7378.2509774325899</c:v>
                </c:pt>
                <c:pt idx="1">
                  <c:v>4803.9923499127826</c:v>
                </c:pt>
                <c:pt idx="2">
                  <c:v>3051.7620028197553</c:v>
                </c:pt>
                <c:pt idx="3">
                  <c:v>1862.0026676677271</c:v>
                </c:pt>
              </c:numCache>
            </c:numRef>
          </c:val>
          <c:extLst>
            <c:ext xmlns:c16="http://schemas.microsoft.com/office/drawing/2014/chart" uri="{C3380CC4-5D6E-409C-BE32-E72D297353CC}">
              <c16:uniqueId val="{00000006-6873-7F44-8603-9014D00667D2}"/>
            </c:ext>
          </c:extLst>
        </c:ser>
        <c:ser>
          <c:idx val="2"/>
          <c:order val="2"/>
          <c:tx>
            <c:v>260°C post-cure</c:v>
          </c:tx>
          <c:spPr>
            <a:solidFill>
              <a:schemeClr val="accent3"/>
            </a:solidFill>
            <a:ln>
              <a:noFill/>
            </a:ln>
            <a:effectLst/>
          </c:spPr>
          <c:invertIfNegative val="0"/>
          <c:dLbls>
            <c:dLbl>
              <c:idx val="0"/>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4910076433779917E-2"/>
                      <c:h val="3.0747814595022325E-2"/>
                    </c:manualLayout>
                  </c15:layout>
                </c:ext>
                <c:ext xmlns:c16="http://schemas.microsoft.com/office/drawing/2014/chart" uri="{C3380CC4-5D6E-409C-BE32-E72D297353CC}">
                  <c16:uniqueId val="{00000007-6873-7F44-8603-9014D00667D2}"/>
                </c:ext>
              </c:extLst>
            </c:dLbl>
            <c:dLbl>
              <c:idx val="1"/>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6.0560714605509249E-2"/>
                      <c:h val="2.8379873018666839E-2"/>
                    </c:manualLayout>
                  </c15:layout>
                </c:ext>
                <c:ext xmlns:c16="http://schemas.microsoft.com/office/drawing/2014/chart" uri="{C3380CC4-5D6E-409C-BE32-E72D297353CC}">
                  <c16:uniqueId val="{00000008-6873-7F44-8603-9014D00667D2}"/>
                </c:ext>
              </c:extLst>
            </c:dLbl>
            <c:dLbl>
              <c:idx val="2"/>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6.4798693234306273E-2"/>
                      <c:h val="3.54836977477333E-2"/>
                    </c:manualLayout>
                  </c15:layout>
                </c:ext>
                <c:ext xmlns:c16="http://schemas.microsoft.com/office/drawing/2014/chart" uri="{C3380CC4-5D6E-409C-BE32-E72D297353CC}">
                  <c16:uniqueId val="{00000009-6873-7F44-8603-9014D00667D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Lit>
              <c:formatCode>General</c:formatCode>
              <c:ptCount val="4"/>
              <c:pt idx="0">
                <c:v>-150</c:v>
              </c:pt>
              <c:pt idx="1">
                <c:v>20</c:v>
              </c:pt>
              <c:pt idx="2">
                <c:v>250</c:v>
              </c:pt>
              <c:pt idx="3">
                <c:v>300</c:v>
              </c:pt>
            </c:numLit>
          </c:cat>
          <c:val>
            <c:numRef>
              <c:f>(Sheet1!$S$6,Sheet1!$S$10,Sheet1!$S$15,Sheet1!$S$16)</c:f>
              <c:numCache>
                <c:formatCode>General</c:formatCode>
                <c:ptCount val="4"/>
                <c:pt idx="0">
                  <c:v>7194.6132917527411</c:v>
                </c:pt>
                <c:pt idx="1">
                  <c:v>4530.5247207836774</c:v>
                </c:pt>
                <c:pt idx="2">
                  <c:v>2813.5765541817859</c:v>
                </c:pt>
                <c:pt idx="3">
                  <c:v>2291.4225022877481</c:v>
                </c:pt>
              </c:numCache>
            </c:numRef>
          </c:val>
          <c:extLst>
            <c:ext xmlns:c16="http://schemas.microsoft.com/office/drawing/2014/chart" uri="{C3380CC4-5D6E-409C-BE32-E72D297353CC}">
              <c16:uniqueId val="{0000000A-6873-7F44-8603-9014D00667D2}"/>
            </c:ext>
          </c:extLst>
        </c:ser>
        <c:dLbls>
          <c:dLblPos val="outEnd"/>
          <c:showLegendKey val="0"/>
          <c:showVal val="1"/>
          <c:showCatName val="0"/>
          <c:showSerName val="0"/>
          <c:showPercent val="0"/>
          <c:showBubbleSize val="0"/>
        </c:dLbls>
        <c:gapWidth val="219"/>
        <c:axId val="1798158960"/>
        <c:axId val="1860221408"/>
      </c:barChart>
      <c:catAx>
        <c:axId val="179815896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Temperature (</a:t>
                </a:r>
                <a:r>
                  <a:rPr lang="en-US">
                    <a:latin typeface="Calibri" panose="020F0502020204030204" pitchFamily="34" charset="0"/>
                    <a:cs typeface="Calibri" panose="020F0502020204030204" pitchFamily="34" charset="0"/>
                  </a:rPr>
                  <a:t>°</a:t>
                </a:r>
                <a:r>
                  <a:rPr lang="en-US"/>
                  <a:t>Celsius)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0221408"/>
        <c:crosses val="autoZero"/>
        <c:auto val="1"/>
        <c:lblAlgn val="ctr"/>
        <c:lblOffset val="100"/>
        <c:noMultiLvlLbl val="0"/>
      </c:catAx>
      <c:valAx>
        <c:axId val="1860221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Storage Modulus (MPa)</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8158960"/>
        <c:crosses val="autoZero"/>
        <c:crossBetween val="between"/>
      </c:valAx>
      <c:spPr>
        <a:noFill/>
        <a:ln>
          <a:noFill/>
        </a:ln>
        <a:effectLst/>
      </c:spPr>
    </c:plotArea>
    <c:legend>
      <c:legendPos val="r"/>
      <c:layout>
        <c:manualLayout>
          <c:xMode val="edge"/>
          <c:yMode val="edge"/>
          <c:x val="0.62313732418063128"/>
          <c:y val="0.2181851487314086"/>
          <c:w val="0.1589139578706508"/>
          <c:h val="0.1757824803149606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BEE59F-8FB9-4242-9FA4-CA22D29F2D5F}" type="datetimeFigureOut">
              <a:rPr lang="en-US" smtClean="0"/>
              <a:t>11/15/2023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9A7AEF-65C5-4802-AB5E-6D27952D758C}" type="slidenum">
              <a:rPr lang="en-US" smtClean="0"/>
              <a:t>‹#›</a:t>
            </a:fld>
            <a:endParaRPr lang="en-US"/>
          </a:p>
        </p:txBody>
      </p:sp>
    </p:spTree>
    <p:extLst>
      <p:ext uri="{BB962C8B-B14F-4D97-AF65-F5344CB8AC3E}">
        <p14:creationId xmlns:p14="http://schemas.microsoft.com/office/powerpoint/2010/main" val="382547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476337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957426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8463" y="696913"/>
            <a:ext cx="6188075" cy="3481387"/>
          </a:xfrm>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2566163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5135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183248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5.xml"/><Relationship Id="rId4" Type="http://schemas.openxmlformats.org/officeDocument/2006/relationships/image" Target="../media/image1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D206B-AF4E-0ED4-C41E-6785445B71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6A1A57-8660-74E5-534F-A6786508B7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FDBFCA-0EA8-B27F-9CA7-6E6AE9DE5197}"/>
              </a:ext>
            </a:extLst>
          </p:cNvPr>
          <p:cNvSpPr>
            <a:spLocks noGrp="1"/>
          </p:cNvSpPr>
          <p:nvPr>
            <p:ph type="dt" sz="half" idx="10"/>
          </p:nvPr>
        </p:nvSpPr>
        <p:spPr/>
        <p:txBody>
          <a:bodyPr/>
          <a:lstStyle/>
          <a:p>
            <a:fld id="{8EA3349B-B8DB-43C4-920F-AD314920D176}" type="datetimeFigureOut">
              <a:rPr lang="en-US" smtClean="0"/>
              <a:t>11/15/2023</a:t>
            </a:fld>
            <a:endParaRPr lang="en-US"/>
          </a:p>
        </p:txBody>
      </p:sp>
      <p:sp>
        <p:nvSpPr>
          <p:cNvPr id="5" name="Footer Placeholder 4">
            <a:extLst>
              <a:ext uri="{FF2B5EF4-FFF2-40B4-BE49-F238E27FC236}">
                <a16:creationId xmlns:a16="http://schemas.microsoft.com/office/drawing/2014/main" id="{1026E9AD-503E-309C-0E1A-04B23302D1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D73A04-DE7F-1A99-A811-B964DB865728}"/>
              </a:ext>
            </a:extLst>
          </p:cNvPr>
          <p:cNvSpPr>
            <a:spLocks noGrp="1"/>
          </p:cNvSpPr>
          <p:nvPr>
            <p:ph type="sldNum" sz="quarter" idx="12"/>
          </p:nvPr>
        </p:nvSpPr>
        <p:spPr/>
        <p:txBody>
          <a:bodyPr/>
          <a:lstStyle/>
          <a:p>
            <a:fld id="{137CF394-529E-4E5F-9016-F2AB0A0343CF}" type="slidenum">
              <a:rPr lang="en-US" smtClean="0"/>
              <a:t>‹#›</a:t>
            </a:fld>
            <a:endParaRPr lang="en-US"/>
          </a:p>
        </p:txBody>
      </p:sp>
    </p:spTree>
    <p:extLst>
      <p:ext uri="{BB962C8B-B14F-4D97-AF65-F5344CB8AC3E}">
        <p14:creationId xmlns:p14="http://schemas.microsoft.com/office/powerpoint/2010/main" val="1059671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89FF-FC4F-A29A-83EB-FDC2BFD685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459F49-3A40-4FFA-52F7-DCBA198C50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3B1616-2CFD-650B-BF9C-E927912D8FE8}"/>
              </a:ext>
            </a:extLst>
          </p:cNvPr>
          <p:cNvSpPr>
            <a:spLocks noGrp="1"/>
          </p:cNvSpPr>
          <p:nvPr>
            <p:ph type="dt" sz="half" idx="10"/>
          </p:nvPr>
        </p:nvSpPr>
        <p:spPr/>
        <p:txBody>
          <a:bodyPr/>
          <a:lstStyle/>
          <a:p>
            <a:fld id="{8EA3349B-B8DB-43C4-920F-AD314920D176}" type="datetimeFigureOut">
              <a:rPr lang="en-US" smtClean="0"/>
              <a:t>11/15/2023</a:t>
            </a:fld>
            <a:endParaRPr lang="en-US"/>
          </a:p>
        </p:txBody>
      </p:sp>
      <p:sp>
        <p:nvSpPr>
          <p:cNvPr id="5" name="Footer Placeholder 4">
            <a:extLst>
              <a:ext uri="{FF2B5EF4-FFF2-40B4-BE49-F238E27FC236}">
                <a16:creationId xmlns:a16="http://schemas.microsoft.com/office/drawing/2014/main" id="{C598C174-AC08-5468-7E56-374A0170E8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881569-DA7F-81BD-E84E-3A6C9C21CE1D}"/>
              </a:ext>
            </a:extLst>
          </p:cNvPr>
          <p:cNvSpPr>
            <a:spLocks noGrp="1"/>
          </p:cNvSpPr>
          <p:nvPr>
            <p:ph type="sldNum" sz="quarter" idx="12"/>
          </p:nvPr>
        </p:nvSpPr>
        <p:spPr/>
        <p:txBody>
          <a:bodyPr/>
          <a:lstStyle/>
          <a:p>
            <a:fld id="{137CF394-529E-4E5F-9016-F2AB0A0343CF}" type="slidenum">
              <a:rPr lang="en-US" smtClean="0"/>
              <a:t>‹#›</a:t>
            </a:fld>
            <a:endParaRPr lang="en-US"/>
          </a:p>
        </p:txBody>
      </p:sp>
    </p:spTree>
    <p:extLst>
      <p:ext uri="{BB962C8B-B14F-4D97-AF65-F5344CB8AC3E}">
        <p14:creationId xmlns:p14="http://schemas.microsoft.com/office/powerpoint/2010/main" val="1671302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F2A0-661E-C689-7C42-C6D432D570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36B29A-B6A3-6659-41D1-213DD1EF49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4F407B-FDD0-A593-7555-8B9798032F66}"/>
              </a:ext>
            </a:extLst>
          </p:cNvPr>
          <p:cNvSpPr>
            <a:spLocks noGrp="1"/>
          </p:cNvSpPr>
          <p:nvPr>
            <p:ph type="dt" sz="half" idx="10"/>
          </p:nvPr>
        </p:nvSpPr>
        <p:spPr/>
        <p:txBody>
          <a:bodyPr/>
          <a:lstStyle/>
          <a:p>
            <a:fld id="{8EA3349B-B8DB-43C4-920F-AD314920D176}" type="datetimeFigureOut">
              <a:rPr lang="en-US" smtClean="0"/>
              <a:t>11/15/2023</a:t>
            </a:fld>
            <a:endParaRPr lang="en-US"/>
          </a:p>
        </p:txBody>
      </p:sp>
      <p:sp>
        <p:nvSpPr>
          <p:cNvPr id="5" name="Footer Placeholder 4">
            <a:extLst>
              <a:ext uri="{FF2B5EF4-FFF2-40B4-BE49-F238E27FC236}">
                <a16:creationId xmlns:a16="http://schemas.microsoft.com/office/drawing/2014/main" id="{539E18D1-A6DA-8DC1-7790-35EADECBB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98D2C0-0DA4-D830-A0DB-9E882ECC42B4}"/>
              </a:ext>
            </a:extLst>
          </p:cNvPr>
          <p:cNvSpPr>
            <a:spLocks noGrp="1"/>
          </p:cNvSpPr>
          <p:nvPr>
            <p:ph type="sldNum" sz="quarter" idx="12"/>
          </p:nvPr>
        </p:nvSpPr>
        <p:spPr/>
        <p:txBody>
          <a:bodyPr/>
          <a:lstStyle/>
          <a:p>
            <a:fld id="{137CF394-529E-4E5F-9016-F2AB0A0343CF}" type="slidenum">
              <a:rPr lang="en-US" smtClean="0"/>
              <a:t>‹#›</a:t>
            </a:fld>
            <a:endParaRPr lang="en-US"/>
          </a:p>
        </p:txBody>
      </p:sp>
    </p:spTree>
    <p:extLst>
      <p:ext uri="{BB962C8B-B14F-4D97-AF65-F5344CB8AC3E}">
        <p14:creationId xmlns:p14="http://schemas.microsoft.com/office/powerpoint/2010/main" val="1461466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5F1B8-0E8B-53A6-EABE-0556219A56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21E58F-9EF3-7F0C-536A-28E3CF05E2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B2C90-6277-74E3-F276-DCF1B16664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B30223-A272-0B80-C52E-79B31BA49081}"/>
              </a:ext>
            </a:extLst>
          </p:cNvPr>
          <p:cNvSpPr>
            <a:spLocks noGrp="1"/>
          </p:cNvSpPr>
          <p:nvPr>
            <p:ph type="dt" sz="half" idx="10"/>
          </p:nvPr>
        </p:nvSpPr>
        <p:spPr/>
        <p:txBody>
          <a:bodyPr/>
          <a:lstStyle/>
          <a:p>
            <a:fld id="{8EA3349B-B8DB-43C4-920F-AD314920D176}" type="datetimeFigureOut">
              <a:rPr lang="en-US" smtClean="0"/>
              <a:t>11/15/2023</a:t>
            </a:fld>
            <a:endParaRPr lang="en-US"/>
          </a:p>
        </p:txBody>
      </p:sp>
      <p:sp>
        <p:nvSpPr>
          <p:cNvPr id="6" name="Footer Placeholder 5">
            <a:extLst>
              <a:ext uri="{FF2B5EF4-FFF2-40B4-BE49-F238E27FC236}">
                <a16:creationId xmlns:a16="http://schemas.microsoft.com/office/drawing/2014/main" id="{21E295D5-F56C-9BD9-4839-2B46872D9E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1FBD2-EB56-E3E2-B8C4-B397596EE47F}"/>
              </a:ext>
            </a:extLst>
          </p:cNvPr>
          <p:cNvSpPr>
            <a:spLocks noGrp="1"/>
          </p:cNvSpPr>
          <p:nvPr>
            <p:ph type="sldNum" sz="quarter" idx="12"/>
          </p:nvPr>
        </p:nvSpPr>
        <p:spPr/>
        <p:txBody>
          <a:bodyPr/>
          <a:lstStyle/>
          <a:p>
            <a:fld id="{137CF394-529E-4E5F-9016-F2AB0A0343CF}" type="slidenum">
              <a:rPr lang="en-US" smtClean="0"/>
              <a:t>‹#›</a:t>
            </a:fld>
            <a:endParaRPr lang="en-US"/>
          </a:p>
        </p:txBody>
      </p:sp>
    </p:spTree>
    <p:extLst>
      <p:ext uri="{BB962C8B-B14F-4D97-AF65-F5344CB8AC3E}">
        <p14:creationId xmlns:p14="http://schemas.microsoft.com/office/powerpoint/2010/main" val="3199557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6F5CB-8BC7-B6BB-9D10-AF51B35BC2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4C9A2B-AFCC-6E52-CA02-F261719D39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B0EF5A-ED10-5350-8EED-FC77186A6B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7A43FC-748C-AB59-2FBD-61B9DE7872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6677CD-44D0-B4C7-943E-1A20E7DB52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56918D-7615-6DFE-8239-0B2AC92073A3}"/>
              </a:ext>
            </a:extLst>
          </p:cNvPr>
          <p:cNvSpPr>
            <a:spLocks noGrp="1"/>
          </p:cNvSpPr>
          <p:nvPr>
            <p:ph type="dt" sz="half" idx="10"/>
          </p:nvPr>
        </p:nvSpPr>
        <p:spPr/>
        <p:txBody>
          <a:bodyPr/>
          <a:lstStyle/>
          <a:p>
            <a:fld id="{8EA3349B-B8DB-43C4-920F-AD314920D176}" type="datetimeFigureOut">
              <a:rPr lang="en-US" smtClean="0"/>
              <a:t>11/15/2023</a:t>
            </a:fld>
            <a:endParaRPr lang="en-US"/>
          </a:p>
        </p:txBody>
      </p:sp>
      <p:sp>
        <p:nvSpPr>
          <p:cNvPr id="8" name="Footer Placeholder 7">
            <a:extLst>
              <a:ext uri="{FF2B5EF4-FFF2-40B4-BE49-F238E27FC236}">
                <a16:creationId xmlns:a16="http://schemas.microsoft.com/office/drawing/2014/main" id="{083026B0-0D49-F650-83AA-7E702BCDFC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613029-FBBB-D880-0DAC-D0A1C8D7186F}"/>
              </a:ext>
            </a:extLst>
          </p:cNvPr>
          <p:cNvSpPr>
            <a:spLocks noGrp="1"/>
          </p:cNvSpPr>
          <p:nvPr>
            <p:ph type="sldNum" sz="quarter" idx="12"/>
          </p:nvPr>
        </p:nvSpPr>
        <p:spPr/>
        <p:txBody>
          <a:bodyPr/>
          <a:lstStyle/>
          <a:p>
            <a:fld id="{137CF394-529E-4E5F-9016-F2AB0A0343CF}" type="slidenum">
              <a:rPr lang="en-US" smtClean="0"/>
              <a:t>‹#›</a:t>
            </a:fld>
            <a:endParaRPr lang="en-US"/>
          </a:p>
        </p:txBody>
      </p:sp>
    </p:spTree>
    <p:extLst>
      <p:ext uri="{BB962C8B-B14F-4D97-AF65-F5344CB8AC3E}">
        <p14:creationId xmlns:p14="http://schemas.microsoft.com/office/powerpoint/2010/main" val="2019388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834F-D0CD-5706-16CE-15C4681F3D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C6FAE3-C668-7D58-5527-D3D29FF7E5A7}"/>
              </a:ext>
            </a:extLst>
          </p:cNvPr>
          <p:cNvSpPr>
            <a:spLocks noGrp="1"/>
          </p:cNvSpPr>
          <p:nvPr>
            <p:ph type="dt" sz="half" idx="10"/>
          </p:nvPr>
        </p:nvSpPr>
        <p:spPr/>
        <p:txBody>
          <a:bodyPr/>
          <a:lstStyle/>
          <a:p>
            <a:fld id="{8EA3349B-B8DB-43C4-920F-AD314920D176}" type="datetimeFigureOut">
              <a:rPr lang="en-US" smtClean="0"/>
              <a:t>11/15/2023</a:t>
            </a:fld>
            <a:endParaRPr lang="en-US"/>
          </a:p>
        </p:txBody>
      </p:sp>
      <p:sp>
        <p:nvSpPr>
          <p:cNvPr id="4" name="Footer Placeholder 3">
            <a:extLst>
              <a:ext uri="{FF2B5EF4-FFF2-40B4-BE49-F238E27FC236}">
                <a16:creationId xmlns:a16="http://schemas.microsoft.com/office/drawing/2014/main" id="{11D1ED7B-BD96-C629-DF88-DACB2CD580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AFE1C5-D249-AAF3-C94A-AA52EF3BBDE5}"/>
              </a:ext>
            </a:extLst>
          </p:cNvPr>
          <p:cNvSpPr>
            <a:spLocks noGrp="1"/>
          </p:cNvSpPr>
          <p:nvPr>
            <p:ph type="sldNum" sz="quarter" idx="12"/>
          </p:nvPr>
        </p:nvSpPr>
        <p:spPr/>
        <p:txBody>
          <a:bodyPr/>
          <a:lstStyle/>
          <a:p>
            <a:fld id="{137CF394-529E-4E5F-9016-F2AB0A0343CF}" type="slidenum">
              <a:rPr lang="en-US" smtClean="0"/>
              <a:t>‹#›</a:t>
            </a:fld>
            <a:endParaRPr lang="en-US"/>
          </a:p>
        </p:txBody>
      </p:sp>
    </p:spTree>
    <p:extLst>
      <p:ext uri="{BB962C8B-B14F-4D97-AF65-F5344CB8AC3E}">
        <p14:creationId xmlns:p14="http://schemas.microsoft.com/office/powerpoint/2010/main" val="1626395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A8EF21-0F11-E1D5-A3ED-74982FEE4A70}"/>
              </a:ext>
            </a:extLst>
          </p:cNvPr>
          <p:cNvSpPr>
            <a:spLocks noGrp="1"/>
          </p:cNvSpPr>
          <p:nvPr>
            <p:ph type="dt" sz="half" idx="10"/>
          </p:nvPr>
        </p:nvSpPr>
        <p:spPr/>
        <p:txBody>
          <a:bodyPr/>
          <a:lstStyle/>
          <a:p>
            <a:fld id="{8EA3349B-B8DB-43C4-920F-AD314920D176}" type="datetimeFigureOut">
              <a:rPr lang="en-US" smtClean="0"/>
              <a:t>11/15/2023</a:t>
            </a:fld>
            <a:endParaRPr lang="en-US"/>
          </a:p>
        </p:txBody>
      </p:sp>
      <p:sp>
        <p:nvSpPr>
          <p:cNvPr id="3" name="Footer Placeholder 2">
            <a:extLst>
              <a:ext uri="{FF2B5EF4-FFF2-40B4-BE49-F238E27FC236}">
                <a16:creationId xmlns:a16="http://schemas.microsoft.com/office/drawing/2014/main" id="{BA4A058E-7EE1-5A49-2D3F-BAF907F0AD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843044-8296-ED21-074C-E2C6300479CE}"/>
              </a:ext>
            </a:extLst>
          </p:cNvPr>
          <p:cNvSpPr>
            <a:spLocks noGrp="1"/>
          </p:cNvSpPr>
          <p:nvPr>
            <p:ph type="sldNum" sz="quarter" idx="12"/>
          </p:nvPr>
        </p:nvSpPr>
        <p:spPr/>
        <p:txBody>
          <a:bodyPr/>
          <a:lstStyle/>
          <a:p>
            <a:fld id="{137CF394-529E-4E5F-9016-F2AB0A0343CF}" type="slidenum">
              <a:rPr lang="en-US" smtClean="0"/>
              <a:t>‹#›</a:t>
            </a:fld>
            <a:endParaRPr lang="en-US"/>
          </a:p>
        </p:txBody>
      </p:sp>
    </p:spTree>
    <p:extLst>
      <p:ext uri="{BB962C8B-B14F-4D97-AF65-F5344CB8AC3E}">
        <p14:creationId xmlns:p14="http://schemas.microsoft.com/office/powerpoint/2010/main" val="36871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3C81F-6626-D061-9C40-86D216BF0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899DE6-0212-F549-FA23-92DDBC1BE5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1295EA-01DC-056D-7637-4517D8B5F9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B5E8C5-43B4-1A50-17F9-FE40A9046B0E}"/>
              </a:ext>
            </a:extLst>
          </p:cNvPr>
          <p:cNvSpPr>
            <a:spLocks noGrp="1"/>
          </p:cNvSpPr>
          <p:nvPr>
            <p:ph type="dt" sz="half" idx="10"/>
          </p:nvPr>
        </p:nvSpPr>
        <p:spPr/>
        <p:txBody>
          <a:bodyPr/>
          <a:lstStyle/>
          <a:p>
            <a:fld id="{8EA3349B-B8DB-43C4-920F-AD314920D176}" type="datetimeFigureOut">
              <a:rPr lang="en-US" smtClean="0"/>
              <a:t>11/15/2023</a:t>
            </a:fld>
            <a:endParaRPr lang="en-US"/>
          </a:p>
        </p:txBody>
      </p:sp>
      <p:sp>
        <p:nvSpPr>
          <p:cNvPr id="6" name="Footer Placeholder 5">
            <a:extLst>
              <a:ext uri="{FF2B5EF4-FFF2-40B4-BE49-F238E27FC236}">
                <a16:creationId xmlns:a16="http://schemas.microsoft.com/office/drawing/2014/main" id="{E93501FC-5275-2D80-0396-4ACDA794D3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B9A3FB-CAB5-D9B3-D0D2-ECE10E68B8F3}"/>
              </a:ext>
            </a:extLst>
          </p:cNvPr>
          <p:cNvSpPr>
            <a:spLocks noGrp="1"/>
          </p:cNvSpPr>
          <p:nvPr>
            <p:ph type="sldNum" sz="quarter" idx="12"/>
          </p:nvPr>
        </p:nvSpPr>
        <p:spPr/>
        <p:txBody>
          <a:bodyPr/>
          <a:lstStyle/>
          <a:p>
            <a:fld id="{137CF394-529E-4E5F-9016-F2AB0A0343CF}" type="slidenum">
              <a:rPr lang="en-US" smtClean="0"/>
              <a:t>‹#›</a:t>
            </a:fld>
            <a:endParaRPr lang="en-US"/>
          </a:p>
        </p:txBody>
      </p:sp>
    </p:spTree>
    <p:extLst>
      <p:ext uri="{BB962C8B-B14F-4D97-AF65-F5344CB8AC3E}">
        <p14:creationId xmlns:p14="http://schemas.microsoft.com/office/powerpoint/2010/main" val="1758908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04730-94BD-FAD4-A754-22A2499609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10185D-1AFB-C569-B812-327315E551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1B12BE-2FB0-31D4-8197-C9B30C434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8FD645-81DF-2EC8-8912-6E796A3AB874}"/>
              </a:ext>
            </a:extLst>
          </p:cNvPr>
          <p:cNvSpPr>
            <a:spLocks noGrp="1"/>
          </p:cNvSpPr>
          <p:nvPr>
            <p:ph type="dt" sz="half" idx="10"/>
          </p:nvPr>
        </p:nvSpPr>
        <p:spPr/>
        <p:txBody>
          <a:bodyPr/>
          <a:lstStyle/>
          <a:p>
            <a:fld id="{8EA3349B-B8DB-43C4-920F-AD314920D176}" type="datetimeFigureOut">
              <a:rPr lang="en-US" smtClean="0"/>
              <a:t>11/15/2023</a:t>
            </a:fld>
            <a:endParaRPr lang="en-US"/>
          </a:p>
        </p:txBody>
      </p:sp>
      <p:sp>
        <p:nvSpPr>
          <p:cNvPr id="6" name="Footer Placeholder 5">
            <a:extLst>
              <a:ext uri="{FF2B5EF4-FFF2-40B4-BE49-F238E27FC236}">
                <a16:creationId xmlns:a16="http://schemas.microsoft.com/office/drawing/2014/main" id="{678CCF8D-EFB5-00D8-4716-220051AE03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18FCCE-F977-7562-8A12-23FF377C164C}"/>
              </a:ext>
            </a:extLst>
          </p:cNvPr>
          <p:cNvSpPr>
            <a:spLocks noGrp="1"/>
          </p:cNvSpPr>
          <p:nvPr>
            <p:ph type="sldNum" sz="quarter" idx="12"/>
          </p:nvPr>
        </p:nvSpPr>
        <p:spPr/>
        <p:txBody>
          <a:bodyPr/>
          <a:lstStyle/>
          <a:p>
            <a:fld id="{137CF394-529E-4E5F-9016-F2AB0A0343CF}" type="slidenum">
              <a:rPr lang="en-US" smtClean="0"/>
              <a:t>‹#›</a:t>
            </a:fld>
            <a:endParaRPr lang="en-US"/>
          </a:p>
        </p:txBody>
      </p:sp>
    </p:spTree>
    <p:extLst>
      <p:ext uri="{BB962C8B-B14F-4D97-AF65-F5344CB8AC3E}">
        <p14:creationId xmlns:p14="http://schemas.microsoft.com/office/powerpoint/2010/main" val="2834764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66660-D382-42A1-0479-03354D441A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A0E479-469A-5DD4-DBB9-E5DC5AC8B1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BD07FA-78B2-2139-23B0-1FA5761A82EB}"/>
              </a:ext>
            </a:extLst>
          </p:cNvPr>
          <p:cNvSpPr>
            <a:spLocks noGrp="1"/>
          </p:cNvSpPr>
          <p:nvPr>
            <p:ph type="dt" sz="half" idx="10"/>
          </p:nvPr>
        </p:nvSpPr>
        <p:spPr/>
        <p:txBody>
          <a:bodyPr/>
          <a:lstStyle/>
          <a:p>
            <a:fld id="{8EA3349B-B8DB-43C4-920F-AD314920D176}" type="datetimeFigureOut">
              <a:rPr lang="en-US" smtClean="0"/>
              <a:t>11/15/2023</a:t>
            </a:fld>
            <a:endParaRPr lang="en-US"/>
          </a:p>
        </p:txBody>
      </p:sp>
      <p:sp>
        <p:nvSpPr>
          <p:cNvPr id="5" name="Footer Placeholder 4">
            <a:extLst>
              <a:ext uri="{FF2B5EF4-FFF2-40B4-BE49-F238E27FC236}">
                <a16:creationId xmlns:a16="http://schemas.microsoft.com/office/drawing/2014/main" id="{21920573-4837-3D05-CE7E-F88D96B70E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9EFA29-F0D7-995B-088A-1CA2024426CC}"/>
              </a:ext>
            </a:extLst>
          </p:cNvPr>
          <p:cNvSpPr>
            <a:spLocks noGrp="1"/>
          </p:cNvSpPr>
          <p:nvPr>
            <p:ph type="sldNum" sz="quarter" idx="12"/>
          </p:nvPr>
        </p:nvSpPr>
        <p:spPr/>
        <p:txBody>
          <a:bodyPr/>
          <a:lstStyle/>
          <a:p>
            <a:fld id="{137CF394-529E-4E5F-9016-F2AB0A0343CF}" type="slidenum">
              <a:rPr lang="en-US" smtClean="0"/>
              <a:t>‹#›</a:t>
            </a:fld>
            <a:endParaRPr lang="en-US"/>
          </a:p>
        </p:txBody>
      </p:sp>
    </p:spTree>
    <p:extLst>
      <p:ext uri="{BB962C8B-B14F-4D97-AF65-F5344CB8AC3E}">
        <p14:creationId xmlns:p14="http://schemas.microsoft.com/office/powerpoint/2010/main" val="4016553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C7E84C-27D3-0EFD-AF86-3612E8DAAA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93EB84-6BEC-F780-7C08-B9204789A1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6AA6FC-1B60-1EA1-A63E-044957267E85}"/>
              </a:ext>
            </a:extLst>
          </p:cNvPr>
          <p:cNvSpPr>
            <a:spLocks noGrp="1"/>
          </p:cNvSpPr>
          <p:nvPr>
            <p:ph type="dt" sz="half" idx="10"/>
          </p:nvPr>
        </p:nvSpPr>
        <p:spPr/>
        <p:txBody>
          <a:bodyPr/>
          <a:lstStyle/>
          <a:p>
            <a:fld id="{8EA3349B-B8DB-43C4-920F-AD314920D176}" type="datetimeFigureOut">
              <a:rPr lang="en-US" smtClean="0"/>
              <a:t>11/15/2023</a:t>
            </a:fld>
            <a:endParaRPr lang="en-US"/>
          </a:p>
        </p:txBody>
      </p:sp>
      <p:sp>
        <p:nvSpPr>
          <p:cNvPr id="5" name="Footer Placeholder 4">
            <a:extLst>
              <a:ext uri="{FF2B5EF4-FFF2-40B4-BE49-F238E27FC236}">
                <a16:creationId xmlns:a16="http://schemas.microsoft.com/office/drawing/2014/main" id="{09251F1F-FDE7-BFF4-FA87-211ED7E929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B7AF7B-0CEA-121F-3B7B-F57AE0897B49}"/>
              </a:ext>
            </a:extLst>
          </p:cNvPr>
          <p:cNvSpPr>
            <a:spLocks noGrp="1"/>
          </p:cNvSpPr>
          <p:nvPr>
            <p:ph type="sldNum" sz="quarter" idx="12"/>
          </p:nvPr>
        </p:nvSpPr>
        <p:spPr/>
        <p:txBody>
          <a:bodyPr/>
          <a:lstStyle/>
          <a:p>
            <a:fld id="{137CF394-529E-4E5F-9016-F2AB0A0343CF}" type="slidenum">
              <a:rPr lang="en-US" smtClean="0"/>
              <a:t>‹#›</a:t>
            </a:fld>
            <a:endParaRPr lang="en-US"/>
          </a:p>
        </p:txBody>
      </p:sp>
    </p:spTree>
    <p:extLst>
      <p:ext uri="{BB962C8B-B14F-4D97-AF65-F5344CB8AC3E}">
        <p14:creationId xmlns:p14="http://schemas.microsoft.com/office/powerpoint/2010/main" val="1681799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1373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0676BB-80AD-AC7E-9099-02D4C6155FA8}"/>
              </a:ext>
            </a:extLst>
          </p:cNvPr>
          <p:cNvSpPr>
            <a:spLocks noGrp="1"/>
          </p:cNvSpPr>
          <p:nvPr>
            <p:ph idx="1"/>
          </p:nvPr>
        </p:nvSpPr>
        <p:spPr>
          <a:xfrm>
            <a:off x="219634" y="1207060"/>
            <a:ext cx="11754971" cy="49584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640D4B7-DE1B-0284-3490-93A78CCED3D8}"/>
              </a:ext>
            </a:extLst>
          </p:cNvPr>
          <p:cNvSpPr>
            <a:spLocks noGrp="1"/>
          </p:cNvSpPr>
          <p:nvPr>
            <p:ph type="ftr" sz="quarter" idx="11"/>
          </p:nvPr>
        </p:nvSpPr>
        <p:spPr/>
        <p:txBody>
          <a:bodyPr/>
          <a:lstStyle/>
          <a:p>
            <a:r>
              <a:rPr lang="en-US"/>
              <a:t>RAMPT Closeout Review</a:t>
            </a:r>
          </a:p>
        </p:txBody>
      </p:sp>
      <p:sp>
        <p:nvSpPr>
          <p:cNvPr id="6" name="Slide Number Placeholder 5">
            <a:extLst>
              <a:ext uri="{FF2B5EF4-FFF2-40B4-BE49-F238E27FC236}">
                <a16:creationId xmlns:a16="http://schemas.microsoft.com/office/drawing/2014/main" id="{9711EBA6-942E-A4CC-73C3-F4204E1264E6}"/>
              </a:ext>
            </a:extLst>
          </p:cNvPr>
          <p:cNvSpPr>
            <a:spLocks noGrp="1"/>
          </p:cNvSpPr>
          <p:nvPr>
            <p:ph type="sldNum" sz="quarter" idx="12"/>
          </p:nvPr>
        </p:nvSpPr>
        <p:spPr>
          <a:xfrm>
            <a:off x="9309847" y="6336179"/>
            <a:ext cx="2743200" cy="365125"/>
          </a:xfrm>
        </p:spPr>
        <p:txBody>
          <a:bodyPr/>
          <a:lstStyle/>
          <a:p>
            <a:fld id="{E4D93263-F18E-449D-BAD1-2F195190235C}" type="slidenum">
              <a:rPr lang="en-US" smtClean="0"/>
              <a:t>‹#›</a:t>
            </a:fld>
            <a:endParaRPr lang="en-US"/>
          </a:p>
        </p:txBody>
      </p:sp>
      <p:sp>
        <p:nvSpPr>
          <p:cNvPr id="7" name="Rectangle 6">
            <a:extLst>
              <a:ext uri="{FF2B5EF4-FFF2-40B4-BE49-F238E27FC236}">
                <a16:creationId xmlns:a16="http://schemas.microsoft.com/office/drawing/2014/main" id="{F5E0DA78-49B8-7ECF-9757-6258B902FE81}"/>
              </a:ext>
            </a:extLst>
          </p:cNvPr>
          <p:cNvSpPr/>
          <p:nvPr userDrawn="1"/>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9435423-B787-3180-CDAA-705E0771CC3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0" name="Straight Connector 9">
            <a:extLst>
              <a:ext uri="{FF2B5EF4-FFF2-40B4-BE49-F238E27FC236}">
                <a16:creationId xmlns:a16="http://schemas.microsoft.com/office/drawing/2014/main" id="{C470A3AA-7E48-A42C-95E6-5A987BAD680D}"/>
              </a:ext>
            </a:extLst>
          </p:cNvPr>
          <p:cNvCxnSpPr/>
          <p:nvPr userDrawn="1"/>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pic>
        <p:nvPicPr>
          <p:cNvPr id="16" name="Picture 15" descr="A picture containing outdoor, blurry&#10;&#10;Description automatically generated">
            <a:extLst>
              <a:ext uri="{FF2B5EF4-FFF2-40B4-BE49-F238E27FC236}">
                <a16:creationId xmlns:a16="http://schemas.microsoft.com/office/drawing/2014/main" id="{3C36C32D-0121-58AB-8B1B-428FD536F5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393658" cy="959596"/>
          </a:xfrm>
          <a:prstGeom prst="rect">
            <a:avLst/>
          </a:prstGeom>
        </p:spPr>
      </p:pic>
      <p:sp>
        <p:nvSpPr>
          <p:cNvPr id="9" name="Title 1">
            <a:extLst>
              <a:ext uri="{FF2B5EF4-FFF2-40B4-BE49-F238E27FC236}">
                <a16:creationId xmlns:a16="http://schemas.microsoft.com/office/drawing/2014/main" id="{8FC159BD-CBB7-3212-22D9-44DCDE489F76}"/>
              </a:ext>
            </a:extLst>
          </p:cNvPr>
          <p:cNvSpPr>
            <a:spLocks noGrp="1"/>
          </p:cNvSpPr>
          <p:nvPr>
            <p:ph type="title"/>
          </p:nvPr>
        </p:nvSpPr>
        <p:spPr>
          <a:xfrm>
            <a:off x="1766455" y="0"/>
            <a:ext cx="9088582" cy="978738"/>
          </a:xfrm>
        </p:spPr>
        <p:txBody>
          <a:bodyPr>
            <a:normAutofit/>
          </a:bodyPr>
          <a:lstStyle>
            <a:lvl1pPr algn="ctr">
              <a:defRPr sz="32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841975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0676BB-80AD-AC7E-9099-02D4C6155FA8}"/>
              </a:ext>
            </a:extLst>
          </p:cNvPr>
          <p:cNvSpPr>
            <a:spLocks noGrp="1"/>
          </p:cNvSpPr>
          <p:nvPr>
            <p:ph idx="1"/>
          </p:nvPr>
        </p:nvSpPr>
        <p:spPr>
          <a:xfrm>
            <a:off x="219634" y="1207060"/>
            <a:ext cx="11754971" cy="49584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640D4B7-DE1B-0284-3490-93A78CCED3D8}"/>
              </a:ext>
            </a:extLst>
          </p:cNvPr>
          <p:cNvSpPr>
            <a:spLocks noGrp="1"/>
          </p:cNvSpPr>
          <p:nvPr>
            <p:ph type="ftr" sz="quarter" idx="11"/>
          </p:nvPr>
        </p:nvSpPr>
        <p:spPr/>
        <p:txBody>
          <a:bodyPr/>
          <a:lstStyle/>
          <a:p>
            <a:r>
              <a:rPr lang="en-US"/>
              <a:t>RAMPT Closeout Review</a:t>
            </a:r>
          </a:p>
        </p:txBody>
      </p:sp>
      <p:sp>
        <p:nvSpPr>
          <p:cNvPr id="6" name="Slide Number Placeholder 5">
            <a:extLst>
              <a:ext uri="{FF2B5EF4-FFF2-40B4-BE49-F238E27FC236}">
                <a16:creationId xmlns:a16="http://schemas.microsoft.com/office/drawing/2014/main" id="{9711EBA6-942E-A4CC-73C3-F4204E1264E6}"/>
              </a:ext>
            </a:extLst>
          </p:cNvPr>
          <p:cNvSpPr>
            <a:spLocks noGrp="1"/>
          </p:cNvSpPr>
          <p:nvPr>
            <p:ph type="sldNum" sz="quarter" idx="12"/>
          </p:nvPr>
        </p:nvSpPr>
        <p:spPr>
          <a:xfrm>
            <a:off x="9309847" y="6336179"/>
            <a:ext cx="2743200" cy="365125"/>
          </a:xfrm>
        </p:spPr>
        <p:txBody>
          <a:bodyPr/>
          <a:lstStyle/>
          <a:p>
            <a:fld id="{E4D93263-F18E-449D-BAD1-2F195190235C}" type="slidenum">
              <a:rPr lang="en-US" smtClean="0"/>
              <a:t>‹#›</a:t>
            </a:fld>
            <a:endParaRPr lang="en-US"/>
          </a:p>
        </p:txBody>
      </p:sp>
      <p:sp>
        <p:nvSpPr>
          <p:cNvPr id="7" name="Rectangle 6">
            <a:extLst>
              <a:ext uri="{FF2B5EF4-FFF2-40B4-BE49-F238E27FC236}">
                <a16:creationId xmlns:a16="http://schemas.microsoft.com/office/drawing/2014/main" id="{F5E0DA78-49B8-7ECF-9757-6258B902FE81}"/>
              </a:ext>
            </a:extLst>
          </p:cNvPr>
          <p:cNvSpPr/>
          <p:nvPr userDrawn="1"/>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9435423-B787-3180-CDAA-705E0771CC3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0" name="Straight Connector 9">
            <a:extLst>
              <a:ext uri="{FF2B5EF4-FFF2-40B4-BE49-F238E27FC236}">
                <a16:creationId xmlns:a16="http://schemas.microsoft.com/office/drawing/2014/main" id="{C470A3AA-7E48-A42C-95E6-5A987BAD680D}"/>
              </a:ext>
            </a:extLst>
          </p:cNvPr>
          <p:cNvCxnSpPr/>
          <p:nvPr userDrawn="1"/>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9" name="Title 1">
            <a:extLst>
              <a:ext uri="{FF2B5EF4-FFF2-40B4-BE49-F238E27FC236}">
                <a16:creationId xmlns:a16="http://schemas.microsoft.com/office/drawing/2014/main" id="{8FC159BD-CBB7-3212-22D9-44DCDE489F76}"/>
              </a:ext>
            </a:extLst>
          </p:cNvPr>
          <p:cNvSpPr>
            <a:spLocks noGrp="1"/>
          </p:cNvSpPr>
          <p:nvPr>
            <p:ph type="title"/>
          </p:nvPr>
        </p:nvSpPr>
        <p:spPr>
          <a:xfrm>
            <a:off x="1766455" y="0"/>
            <a:ext cx="9088582" cy="978738"/>
          </a:xfrm>
        </p:spPr>
        <p:txBody>
          <a:bodyPr>
            <a:normAutofit/>
          </a:bodyPr>
          <a:lstStyle>
            <a:lvl1pPr algn="ctr">
              <a:defRPr sz="32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Master title style</a:t>
            </a:r>
          </a:p>
        </p:txBody>
      </p:sp>
      <p:pic>
        <p:nvPicPr>
          <p:cNvPr id="12" name="Picture 11" descr="A close-up of a machine&#10;&#10;Description automatically generated with low confidence">
            <a:extLst>
              <a:ext uri="{FF2B5EF4-FFF2-40B4-BE49-F238E27FC236}">
                <a16:creationId xmlns:a16="http://schemas.microsoft.com/office/drawing/2014/main" id="{333E3F2D-D097-F89F-6AA5-D20850D0112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9604" b="6215"/>
          <a:stretch/>
        </p:blipFill>
        <p:spPr>
          <a:xfrm>
            <a:off x="1" y="0"/>
            <a:ext cx="1589314" cy="958427"/>
          </a:xfrm>
          <a:prstGeom prst="rect">
            <a:avLst/>
          </a:prstGeom>
        </p:spPr>
      </p:pic>
    </p:spTree>
    <p:extLst>
      <p:ext uri="{BB962C8B-B14F-4D97-AF65-F5344CB8AC3E}">
        <p14:creationId xmlns:p14="http://schemas.microsoft.com/office/powerpoint/2010/main" val="23315679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0676BB-80AD-AC7E-9099-02D4C6155FA8}"/>
              </a:ext>
            </a:extLst>
          </p:cNvPr>
          <p:cNvSpPr>
            <a:spLocks noGrp="1"/>
          </p:cNvSpPr>
          <p:nvPr>
            <p:ph idx="1"/>
          </p:nvPr>
        </p:nvSpPr>
        <p:spPr>
          <a:xfrm>
            <a:off x="219634" y="1207060"/>
            <a:ext cx="11754971" cy="49584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640D4B7-DE1B-0284-3490-93A78CCED3D8}"/>
              </a:ext>
            </a:extLst>
          </p:cNvPr>
          <p:cNvSpPr>
            <a:spLocks noGrp="1"/>
          </p:cNvSpPr>
          <p:nvPr>
            <p:ph type="ftr" sz="quarter" idx="11"/>
          </p:nvPr>
        </p:nvSpPr>
        <p:spPr/>
        <p:txBody>
          <a:bodyPr/>
          <a:lstStyle/>
          <a:p>
            <a:r>
              <a:rPr lang="en-US"/>
              <a:t>RAMPT Closeout Review</a:t>
            </a:r>
          </a:p>
        </p:txBody>
      </p:sp>
      <p:sp>
        <p:nvSpPr>
          <p:cNvPr id="6" name="Slide Number Placeholder 5">
            <a:extLst>
              <a:ext uri="{FF2B5EF4-FFF2-40B4-BE49-F238E27FC236}">
                <a16:creationId xmlns:a16="http://schemas.microsoft.com/office/drawing/2014/main" id="{9711EBA6-942E-A4CC-73C3-F4204E1264E6}"/>
              </a:ext>
            </a:extLst>
          </p:cNvPr>
          <p:cNvSpPr>
            <a:spLocks noGrp="1"/>
          </p:cNvSpPr>
          <p:nvPr>
            <p:ph type="sldNum" sz="quarter" idx="12"/>
          </p:nvPr>
        </p:nvSpPr>
        <p:spPr>
          <a:xfrm>
            <a:off x="9309847" y="6336179"/>
            <a:ext cx="2743200" cy="365125"/>
          </a:xfrm>
        </p:spPr>
        <p:txBody>
          <a:bodyPr/>
          <a:lstStyle/>
          <a:p>
            <a:fld id="{E4D93263-F18E-449D-BAD1-2F195190235C}" type="slidenum">
              <a:rPr lang="en-US" smtClean="0"/>
              <a:t>‹#›</a:t>
            </a:fld>
            <a:endParaRPr lang="en-US"/>
          </a:p>
        </p:txBody>
      </p:sp>
      <p:sp>
        <p:nvSpPr>
          <p:cNvPr id="7" name="Rectangle 6">
            <a:extLst>
              <a:ext uri="{FF2B5EF4-FFF2-40B4-BE49-F238E27FC236}">
                <a16:creationId xmlns:a16="http://schemas.microsoft.com/office/drawing/2014/main" id="{F5E0DA78-49B8-7ECF-9757-6258B902FE81}"/>
              </a:ext>
            </a:extLst>
          </p:cNvPr>
          <p:cNvSpPr/>
          <p:nvPr userDrawn="1"/>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9435423-B787-3180-CDAA-705E0771CC3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0" name="Straight Connector 9">
            <a:extLst>
              <a:ext uri="{FF2B5EF4-FFF2-40B4-BE49-F238E27FC236}">
                <a16:creationId xmlns:a16="http://schemas.microsoft.com/office/drawing/2014/main" id="{C470A3AA-7E48-A42C-95E6-5A987BAD680D}"/>
              </a:ext>
            </a:extLst>
          </p:cNvPr>
          <p:cNvCxnSpPr/>
          <p:nvPr userDrawn="1"/>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9" name="Title 1">
            <a:extLst>
              <a:ext uri="{FF2B5EF4-FFF2-40B4-BE49-F238E27FC236}">
                <a16:creationId xmlns:a16="http://schemas.microsoft.com/office/drawing/2014/main" id="{8FC159BD-CBB7-3212-22D9-44DCDE489F76}"/>
              </a:ext>
            </a:extLst>
          </p:cNvPr>
          <p:cNvSpPr>
            <a:spLocks noGrp="1"/>
          </p:cNvSpPr>
          <p:nvPr>
            <p:ph type="title"/>
          </p:nvPr>
        </p:nvSpPr>
        <p:spPr>
          <a:xfrm>
            <a:off x="1766455" y="0"/>
            <a:ext cx="9088582" cy="978738"/>
          </a:xfrm>
        </p:spPr>
        <p:txBody>
          <a:bodyPr>
            <a:normAutofit/>
          </a:bodyPr>
          <a:lstStyle>
            <a:lvl1pPr algn="ctr">
              <a:defRPr sz="32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Master title style</a:t>
            </a:r>
          </a:p>
        </p:txBody>
      </p:sp>
      <p:pic>
        <p:nvPicPr>
          <p:cNvPr id="11" name="Picture 10" descr="Shape&#10;&#10;Description automatically generated">
            <a:extLst>
              <a:ext uri="{FF2B5EF4-FFF2-40B4-BE49-F238E27FC236}">
                <a16:creationId xmlns:a16="http://schemas.microsoft.com/office/drawing/2014/main" id="{6BFF837E-92B2-75BC-9D07-87675B3C71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4540" y="72571"/>
            <a:ext cx="878317" cy="825434"/>
          </a:xfrm>
          <a:prstGeom prst="rect">
            <a:avLst/>
          </a:prstGeom>
        </p:spPr>
      </p:pic>
      <p:pic>
        <p:nvPicPr>
          <p:cNvPr id="14" name="Picture 13">
            <a:extLst>
              <a:ext uri="{FF2B5EF4-FFF2-40B4-BE49-F238E27FC236}">
                <a16:creationId xmlns:a16="http://schemas.microsoft.com/office/drawing/2014/main" id="{E75845F9-57C0-BC05-2592-7F39E25DAD9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947" y="87916"/>
            <a:ext cx="1199401" cy="782942"/>
          </a:xfrm>
          <a:prstGeom prst="rect">
            <a:avLst/>
          </a:prstGeom>
        </p:spPr>
      </p:pic>
    </p:spTree>
    <p:extLst>
      <p:ext uri="{BB962C8B-B14F-4D97-AF65-F5344CB8AC3E}">
        <p14:creationId xmlns:p14="http://schemas.microsoft.com/office/powerpoint/2010/main" val="792734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0676BB-80AD-AC7E-9099-02D4C6155FA8}"/>
              </a:ext>
            </a:extLst>
          </p:cNvPr>
          <p:cNvSpPr>
            <a:spLocks noGrp="1"/>
          </p:cNvSpPr>
          <p:nvPr>
            <p:ph idx="1"/>
          </p:nvPr>
        </p:nvSpPr>
        <p:spPr>
          <a:xfrm>
            <a:off x="219634" y="1207060"/>
            <a:ext cx="11754971" cy="49584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640D4B7-DE1B-0284-3490-93A78CCED3D8}"/>
              </a:ext>
            </a:extLst>
          </p:cNvPr>
          <p:cNvSpPr>
            <a:spLocks noGrp="1"/>
          </p:cNvSpPr>
          <p:nvPr>
            <p:ph type="ftr" sz="quarter" idx="11"/>
          </p:nvPr>
        </p:nvSpPr>
        <p:spPr/>
        <p:txBody>
          <a:bodyPr/>
          <a:lstStyle/>
          <a:p>
            <a:r>
              <a:rPr lang="en-US"/>
              <a:t>RAMPT Closeout Review</a:t>
            </a:r>
          </a:p>
        </p:txBody>
      </p:sp>
      <p:sp>
        <p:nvSpPr>
          <p:cNvPr id="6" name="Slide Number Placeholder 5">
            <a:extLst>
              <a:ext uri="{FF2B5EF4-FFF2-40B4-BE49-F238E27FC236}">
                <a16:creationId xmlns:a16="http://schemas.microsoft.com/office/drawing/2014/main" id="{9711EBA6-942E-A4CC-73C3-F4204E1264E6}"/>
              </a:ext>
            </a:extLst>
          </p:cNvPr>
          <p:cNvSpPr>
            <a:spLocks noGrp="1"/>
          </p:cNvSpPr>
          <p:nvPr>
            <p:ph type="sldNum" sz="quarter" idx="12"/>
          </p:nvPr>
        </p:nvSpPr>
        <p:spPr>
          <a:xfrm>
            <a:off x="9309847" y="6336179"/>
            <a:ext cx="2743200" cy="365125"/>
          </a:xfrm>
        </p:spPr>
        <p:txBody>
          <a:bodyPr/>
          <a:lstStyle/>
          <a:p>
            <a:fld id="{E4D93263-F18E-449D-BAD1-2F195190235C}" type="slidenum">
              <a:rPr lang="en-US" smtClean="0"/>
              <a:t>‹#›</a:t>
            </a:fld>
            <a:endParaRPr lang="en-US"/>
          </a:p>
        </p:txBody>
      </p:sp>
      <p:sp>
        <p:nvSpPr>
          <p:cNvPr id="7" name="Rectangle 6">
            <a:extLst>
              <a:ext uri="{FF2B5EF4-FFF2-40B4-BE49-F238E27FC236}">
                <a16:creationId xmlns:a16="http://schemas.microsoft.com/office/drawing/2014/main" id="{F5E0DA78-49B8-7ECF-9757-6258B902FE81}"/>
              </a:ext>
            </a:extLst>
          </p:cNvPr>
          <p:cNvSpPr/>
          <p:nvPr userDrawn="1"/>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9435423-B787-3180-CDAA-705E0771CC3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0" name="Straight Connector 9">
            <a:extLst>
              <a:ext uri="{FF2B5EF4-FFF2-40B4-BE49-F238E27FC236}">
                <a16:creationId xmlns:a16="http://schemas.microsoft.com/office/drawing/2014/main" id="{C470A3AA-7E48-A42C-95E6-5A987BAD680D}"/>
              </a:ext>
            </a:extLst>
          </p:cNvPr>
          <p:cNvCxnSpPr/>
          <p:nvPr userDrawn="1"/>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9" name="Title 1">
            <a:extLst>
              <a:ext uri="{FF2B5EF4-FFF2-40B4-BE49-F238E27FC236}">
                <a16:creationId xmlns:a16="http://schemas.microsoft.com/office/drawing/2014/main" id="{8FC159BD-CBB7-3212-22D9-44DCDE489F76}"/>
              </a:ext>
            </a:extLst>
          </p:cNvPr>
          <p:cNvSpPr>
            <a:spLocks noGrp="1"/>
          </p:cNvSpPr>
          <p:nvPr>
            <p:ph type="title"/>
          </p:nvPr>
        </p:nvSpPr>
        <p:spPr>
          <a:xfrm>
            <a:off x="1766455" y="0"/>
            <a:ext cx="9088582" cy="978738"/>
          </a:xfrm>
        </p:spPr>
        <p:txBody>
          <a:bodyPr>
            <a:normAutofit/>
          </a:bodyPr>
          <a:lstStyle>
            <a:lvl1pPr algn="ctr">
              <a:defRPr sz="32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Master title style</a:t>
            </a:r>
          </a:p>
        </p:txBody>
      </p:sp>
      <p:pic>
        <p:nvPicPr>
          <p:cNvPr id="2" name="Picture 1">
            <a:extLst>
              <a:ext uri="{FF2B5EF4-FFF2-40B4-BE49-F238E27FC236}">
                <a16:creationId xmlns:a16="http://schemas.microsoft.com/office/drawing/2014/main" id="{6C6195AA-C7AB-7FF1-64D4-EE76DD9A873A}"/>
              </a:ext>
            </a:extLst>
          </p:cNvPr>
          <p:cNvPicPr/>
          <p:nvPr userDrawn="1"/>
        </p:nvPicPr>
        <p:blipFill rotWithShape="1">
          <a:blip r:embed="rId3" cstate="print">
            <a:extLst>
              <a:ext uri="{28A0092B-C50C-407E-A947-70E740481C1C}">
                <a14:useLocalDpi xmlns:a14="http://schemas.microsoft.com/office/drawing/2010/main" val="0"/>
              </a:ext>
            </a:extLst>
          </a:blip>
          <a:srcRect t="3183" r="71707" b="21803"/>
          <a:stretch/>
        </p:blipFill>
        <p:spPr bwMode="auto">
          <a:xfrm>
            <a:off x="-9840" y="0"/>
            <a:ext cx="1309496" cy="965827"/>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2FDE0088-6DC9-7DF0-3ACE-F300FB4AC248}"/>
              </a:ext>
            </a:extLst>
          </p:cNvPr>
          <p:cNvPicPr/>
          <p:nvPr userDrawn="1"/>
        </p:nvPicPr>
        <p:blipFill rotWithShape="1">
          <a:blip r:embed="rId3" cstate="print">
            <a:extLst>
              <a:ext uri="{28A0092B-C50C-407E-A947-70E740481C1C}">
                <a14:useLocalDpi xmlns:a14="http://schemas.microsoft.com/office/drawing/2010/main" val="0"/>
              </a:ext>
            </a:extLst>
          </a:blip>
          <a:srcRect l="43545" t="1341" r="36076" b="23184"/>
          <a:stretch/>
        </p:blipFill>
        <p:spPr bwMode="auto">
          <a:xfrm>
            <a:off x="834571" y="0"/>
            <a:ext cx="936172" cy="96444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17073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157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D493-6A0A-FB85-ADF5-9241D051B3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BC4069-18EC-AACD-A38B-6C393DEB94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DAD7DA-C568-6DF6-549C-02E540F17FC6}"/>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5" name="Footer Placeholder 4">
            <a:extLst>
              <a:ext uri="{FF2B5EF4-FFF2-40B4-BE49-F238E27FC236}">
                <a16:creationId xmlns:a16="http://schemas.microsoft.com/office/drawing/2014/main" id="{EB905640-67F3-8798-5596-0EBF7162F5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9DB15F-C7C0-2CC1-9961-599854817AC6}"/>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12678352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9A99D-1181-D5E8-21F1-A31E320DBF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24C875-0156-C4AF-B81C-D32E07EE9F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B0D593-993D-D1AC-E4FA-240B4418E8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A137A6-0497-7BBA-8086-74AE76EFDE8B}"/>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6" name="Footer Placeholder 5">
            <a:extLst>
              <a:ext uri="{FF2B5EF4-FFF2-40B4-BE49-F238E27FC236}">
                <a16:creationId xmlns:a16="http://schemas.microsoft.com/office/drawing/2014/main" id="{81680961-F409-B322-1519-5B1531BE1F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E77ED5-9501-1C5A-7B0C-8106F2688F70}"/>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18651868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BEBF0-BEDC-E873-6D0D-261EC63CC2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93AC15-F15F-01CA-1DBE-25EFD3A1A5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A0B8E7-0A01-3096-A59A-6431DEB11E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8A0105-0B85-5202-F618-3D381F3710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1D0A57-E4A7-42FF-1A62-7DD626B256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6F23DF-B1D4-884C-FBB4-CD11FB6AC288}"/>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8" name="Footer Placeholder 7">
            <a:extLst>
              <a:ext uri="{FF2B5EF4-FFF2-40B4-BE49-F238E27FC236}">
                <a16:creationId xmlns:a16="http://schemas.microsoft.com/office/drawing/2014/main" id="{9EA94B3F-AA05-E15D-7FE3-59229AB469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847915-054C-07CC-9792-AA06494C33E2}"/>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21937175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8A94-D134-1F9C-2DC0-6BBD84A269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C6B114-7C70-E2E4-1C26-E4015653A2A7}"/>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4" name="Footer Placeholder 3">
            <a:extLst>
              <a:ext uri="{FF2B5EF4-FFF2-40B4-BE49-F238E27FC236}">
                <a16:creationId xmlns:a16="http://schemas.microsoft.com/office/drawing/2014/main" id="{381AB2C8-8144-4B10-8F03-3EA5E7EB11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D66B0C-0CB1-B095-AE88-91A29BDE189C}"/>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40076679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F0740B-9EAC-6C5E-6109-A3E111B2D990}"/>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3" name="Footer Placeholder 2">
            <a:extLst>
              <a:ext uri="{FF2B5EF4-FFF2-40B4-BE49-F238E27FC236}">
                <a16:creationId xmlns:a16="http://schemas.microsoft.com/office/drawing/2014/main" id="{3C1A9BCE-79ED-8229-680B-AE2A93E3E3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C37FD0-AD96-357B-54E6-3A996A492202}"/>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42037312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EA13-7092-056F-5FFF-3C3FABBE0B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284820-06D5-666F-627A-DCB464788C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79827-5546-627F-B04D-09C7342A0B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082801-93AF-D781-CA0B-2FE1A15ED6A5}"/>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6" name="Footer Placeholder 5">
            <a:extLst>
              <a:ext uri="{FF2B5EF4-FFF2-40B4-BE49-F238E27FC236}">
                <a16:creationId xmlns:a16="http://schemas.microsoft.com/office/drawing/2014/main" id="{2859D0CA-3EA9-7D45-A193-C5E1FF0DCB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1DEDDA-7A71-1A89-7CCB-988A076AFD34}"/>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12541288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24CD5-571F-A6F4-C8DC-356B396A0A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EF7C63-4ED0-0031-39EC-BBE1E7ABE3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352D91-203B-D792-8674-092B0EC4F9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C51B1B-E441-3703-E622-4EAD45E4ABCA}"/>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6" name="Footer Placeholder 5">
            <a:extLst>
              <a:ext uri="{FF2B5EF4-FFF2-40B4-BE49-F238E27FC236}">
                <a16:creationId xmlns:a16="http://schemas.microsoft.com/office/drawing/2014/main" id="{7A352985-D42A-695E-A479-D66EDA08C6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196023-5D65-7B4D-A8A3-83CEA4FE326E}"/>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10388333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FE47-F0FE-DD37-63F4-E870F9B663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632788-4B03-B1B3-CF1A-BE4E0B41FD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1E227D-46FD-8723-760B-156A54C33D06}"/>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5" name="Footer Placeholder 4">
            <a:extLst>
              <a:ext uri="{FF2B5EF4-FFF2-40B4-BE49-F238E27FC236}">
                <a16:creationId xmlns:a16="http://schemas.microsoft.com/office/drawing/2014/main" id="{C73E5584-D12C-C839-98DE-ADBDDB3E0F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A55DE5-FD5F-C380-4384-89723BB3DE47}"/>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545010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6F0468-36E9-5881-360D-CF4F7B099E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6AB872-355F-C830-3D83-331A269709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806B33-8B31-1F4D-E1DA-480CDC9450B2}"/>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5" name="Footer Placeholder 4">
            <a:extLst>
              <a:ext uri="{FF2B5EF4-FFF2-40B4-BE49-F238E27FC236}">
                <a16:creationId xmlns:a16="http://schemas.microsoft.com/office/drawing/2014/main" id="{48045C55-B551-0388-78F9-3BAE2302D1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D64099-5B23-FF88-56F1-8F73702091B3}"/>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19356762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tx1"/>
                </a:solidFill>
                <a:latin typeface="+mn-lt"/>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941195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42627" y="0"/>
            <a:ext cx="9144000" cy="1124712"/>
          </a:xfrm>
          <a:prstGeom prst="rect">
            <a:avLst/>
          </a:prstGeom>
        </p:spPr>
        <p:txBody>
          <a:bodyPr anchor="ctr"/>
          <a:lstStyle>
            <a:lvl1pPr>
              <a:defRPr sz="3600" baseline="0">
                <a:solidFill>
                  <a:schemeClr val="bg1">
                    <a:lumMod val="85000"/>
                  </a:schemeClr>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2000" b="1" i="0" baseline="0">
                <a:solidFill>
                  <a:schemeClr val="tx1"/>
                </a:solidFill>
                <a:latin typeface="+mn-lt"/>
              </a:defRPr>
            </a:lvl1pPr>
            <a:lvl2pPr marL="279400" indent="-165100">
              <a:lnSpc>
                <a:spcPct val="95000"/>
              </a:lnSpc>
              <a:spcBef>
                <a:spcPts val="500"/>
              </a:spcBef>
              <a:buFont typeface="Arial" charset="0"/>
              <a:buChar char="•"/>
              <a:tabLst/>
              <a:defRPr sz="2000" baseline="0">
                <a:solidFill>
                  <a:schemeClr val="tx1"/>
                </a:solidFill>
                <a:latin typeface="+mn-lt"/>
              </a:defRPr>
            </a:lvl2pPr>
            <a:lvl3pPr marL="571500" indent="-228600">
              <a:lnSpc>
                <a:spcPct val="95000"/>
              </a:lnSpc>
              <a:spcBef>
                <a:spcPts val="500"/>
              </a:spcBef>
              <a:buFont typeface=".AppleSystemUIFont" charset="-120"/>
              <a:buChar char="‒"/>
              <a:tabLst/>
              <a:defRPr sz="2000" baseline="0">
                <a:solidFill>
                  <a:schemeClr val="tx1"/>
                </a:solidFill>
                <a:latin typeface="+mn-lt"/>
              </a:defRPr>
            </a:lvl3pPr>
            <a:lvl4pPr>
              <a:lnSpc>
                <a:spcPct val="95000"/>
              </a:lnSpc>
              <a:spcBef>
                <a:spcPts val="500"/>
              </a:spcBef>
              <a:defRPr sz="2000" baseline="0">
                <a:solidFill>
                  <a:schemeClr val="tx1"/>
                </a:solidFill>
                <a:latin typeface="+mn-lt"/>
              </a:defRPr>
            </a:lvl4pPr>
            <a:lvl5pPr>
              <a:lnSpc>
                <a:spcPct val="95000"/>
              </a:lnSpc>
              <a:spcBef>
                <a:spcPts val="500"/>
              </a:spcBef>
              <a:defRPr sz="2000" baseline="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59476837"/>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38048" y="0"/>
            <a:ext cx="10972800" cy="1133856"/>
          </a:xfrm>
          <a:prstGeom prst="rect">
            <a:avLst/>
          </a:prstGeom>
        </p:spPr>
        <p:txBody>
          <a:bodyPr anchor="ctr"/>
          <a:lstStyle>
            <a:lvl1pPr>
              <a:defRPr sz="3600" b="1">
                <a:solidFill>
                  <a:schemeClr val="bg1">
                    <a:lumMod val="85000"/>
                  </a:schemeClr>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54108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8826"/>
            <a:ext cx="10972800" cy="1143000"/>
          </a:xfrm>
          <a:prstGeom prst="rect">
            <a:avLst/>
          </a:prstGeom>
        </p:spPr>
        <p:txBody>
          <a:bodyPr anchor="ctr"/>
          <a:lstStyle>
            <a:lvl1pPr>
              <a:defRPr sz="3600" b="1">
                <a:solidFill>
                  <a:schemeClr val="bg1">
                    <a:lumMod val="8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2468495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543304" y="0"/>
            <a:ext cx="9144000" cy="1115568"/>
          </a:xfrm>
          <a:prstGeom prst="rect">
            <a:avLst/>
          </a:prstGeom>
        </p:spPr>
        <p:txBody>
          <a:bodyPr anchor="ctr"/>
          <a:lstStyle>
            <a:lvl1pPr>
              <a:defRPr lang="en-US" sz="3600" baseline="0">
                <a:solidFill>
                  <a:schemeClr val="bg1">
                    <a:lumMod val="85000"/>
                  </a:schemeClr>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FY18</a:t>
            </a:r>
            <a:r>
              <a:rPr lang="en-US" sz="800" baseline="0" dirty="0">
                <a:solidFill>
                  <a:schemeClr val="tx1"/>
                </a:solidFill>
              </a:rPr>
              <a:t> Annual Review</a:t>
            </a:r>
            <a:endParaRPr lang="en-US" sz="800" dirty="0">
              <a:solidFill>
                <a:schemeClr val="tx1"/>
              </a:solidFill>
            </a:endParaRPr>
          </a:p>
        </p:txBody>
      </p:sp>
    </p:spTree>
    <p:extLst>
      <p:ext uri="{BB962C8B-B14F-4D97-AF65-F5344CB8AC3E}">
        <p14:creationId xmlns:p14="http://schemas.microsoft.com/office/powerpoint/2010/main" val="1229809086"/>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1383506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tx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169201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1461340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15846807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A927B2-421A-4D9A-9266-CBCF8E178002}"/>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08194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1644" y="0"/>
            <a:ext cx="10436423" cy="1066800"/>
          </a:xfrm>
          <a:prstGeom prst="rect">
            <a:avLst/>
          </a:prstGeom>
        </p:spPr>
        <p:txBody>
          <a:bodyPr anchor="ctr"/>
          <a:lstStyle>
            <a:lvl1pPr algn="ctr">
              <a:defRPr sz="36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tx1"/>
                </a:solidFill>
                <a:latin typeface="arial" charset="0"/>
              </a:defRPr>
            </a:lvl1pPr>
            <a:lvl2pPr marL="279400" indent="-165100">
              <a:lnSpc>
                <a:spcPct val="95000"/>
              </a:lnSpc>
              <a:spcBef>
                <a:spcPts val="500"/>
              </a:spcBef>
              <a:buFont typeface="Arial" charset="0"/>
              <a:buChar char="•"/>
              <a:tabLst/>
              <a:defRPr sz="1800" baseline="0">
                <a:solidFill>
                  <a:schemeClr val="tx1"/>
                </a:solidFill>
                <a:latin typeface="arial" charset="0"/>
              </a:defRPr>
            </a:lvl2pPr>
            <a:lvl3pPr marL="571500" indent="-228600">
              <a:lnSpc>
                <a:spcPct val="95000"/>
              </a:lnSpc>
              <a:spcBef>
                <a:spcPts val="500"/>
              </a:spcBef>
              <a:buFont typeface=".AppleSystemUIFont" charset="-120"/>
              <a:buChar char="‒"/>
              <a:tabLst/>
              <a:defRPr sz="1800" baseline="0">
                <a:solidFill>
                  <a:schemeClr val="tx1"/>
                </a:solidFill>
                <a:latin typeface="arial" charset="0"/>
              </a:defRPr>
            </a:lvl3pPr>
            <a:lvl4pPr>
              <a:lnSpc>
                <a:spcPct val="95000"/>
              </a:lnSpc>
              <a:spcBef>
                <a:spcPts val="500"/>
              </a:spcBef>
              <a:defRPr sz="1800" baseline="0">
                <a:solidFill>
                  <a:schemeClr val="tx1"/>
                </a:solidFill>
                <a:latin typeface="arial" charset="0"/>
              </a:defRPr>
            </a:lvl4pPr>
            <a:lvl5pPr>
              <a:lnSpc>
                <a:spcPct val="95000"/>
              </a:lnSpc>
              <a:spcBef>
                <a:spcPts val="500"/>
              </a:spcBef>
              <a:defRPr sz="1800" baseline="0">
                <a:solidFill>
                  <a:schemeClr val="tx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Tree>
    <p:extLst>
      <p:ext uri="{BB962C8B-B14F-4D97-AF65-F5344CB8AC3E}">
        <p14:creationId xmlns:p14="http://schemas.microsoft.com/office/powerpoint/2010/main" val="32102993"/>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tx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tx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Tree>
    <p:extLst>
      <p:ext uri="{BB962C8B-B14F-4D97-AF65-F5344CB8AC3E}">
        <p14:creationId xmlns:p14="http://schemas.microsoft.com/office/powerpoint/2010/main" val="19996764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9819622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0676BB-80AD-AC7E-9099-02D4C6155FA8}"/>
              </a:ext>
            </a:extLst>
          </p:cNvPr>
          <p:cNvSpPr>
            <a:spLocks noGrp="1"/>
          </p:cNvSpPr>
          <p:nvPr>
            <p:ph idx="1"/>
          </p:nvPr>
        </p:nvSpPr>
        <p:spPr>
          <a:xfrm>
            <a:off x="219634" y="1207060"/>
            <a:ext cx="11754971" cy="49584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640D4B7-DE1B-0284-3490-93A78CCED3D8}"/>
              </a:ext>
            </a:extLst>
          </p:cNvPr>
          <p:cNvSpPr>
            <a:spLocks noGrp="1"/>
          </p:cNvSpPr>
          <p:nvPr>
            <p:ph type="ftr" sz="quarter" idx="11"/>
          </p:nvPr>
        </p:nvSpPr>
        <p:spPr/>
        <p:txBody>
          <a:bodyPr/>
          <a:lstStyle/>
          <a:p>
            <a:r>
              <a:rPr lang="en-US"/>
              <a:t>RAMPT Closeout Review</a:t>
            </a:r>
          </a:p>
        </p:txBody>
      </p:sp>
      <p:sp>
        <p:nvSpPr>
          <p:cNvPr id="6" name="Slide Number Placeholder 5">
            <a:extLst>
              <a:ext uri="{FF2B5EF4-FFF2-40B4-BE49-F238E27FC236}">
                <a16:creationId xmlns:a16="http://schemas.microsoft.com/office/drawing/2014/main" id="{9711EBA6-942E-A4CC-73C3-F4204E1264E6}"/>
              </a:ext>
            </a:extLst>
          </p:cNvPr>
          <p:cNvSpPr>
            <a:spLocks noGrp="1"/>
          </p:cNvSpPr>
          <p:nvPr>
            <p:ph type="sldNum" sz="quarter" idx="12"/>
          </p:nvPr>
        </p:nvSpPr>
        <p:spPr>
          <a:xfrm>
            <a:off x="9309847" y="6336179"/>
            <a:ext cx="2743200" cy="365125"/>
          </a:xfrm>
        </p:spPr>
        <p:txBody>
          <a:bodyPr/>
          <a:lstStyle/>
          <a:p>
            <a:fld id="{E4D93263-F18E-449D-BAD1-2F195190235C}" type="slidenum">
              <a:rPr lang="en-US" smtClean="0"/>
              <a:t>‹#›</a:t>
            </a:fld>
            <a:endParaRPr lang="en-US"/>
          </a:p>
        </p:txBody>
      </p:sp>
      <p:sp>
        <p:nvSpPr>
          <p:cNvPr id="7" name="Rectangle 6">
            <a:extLst>
              <a:ext uri="{FF2B5EF4-FFF2-40B4-BE49-F238E27FC236}">
                <a16:creationId xmlns:a16="http://schemas.microsoft.com/office/drawing/2014/main" id="{F5E0DA78-49B8-7ECF-9757-6258B902FE81}"/>
              </a:ext>
            </a:extLst>
          </p:cNvPr>
          <p:cNvSpPr/>
          <p:nvPr userDrawn="1"/>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9435423-B787-3180-CDAA-705E0771CC3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0" name="Straight Connector 9">
            <a:extLst>
              <a:ext uri="{FF2B5EF4-FFF2-40B4-BE49-F238E27FC236}">
                <a16:creationId xmlns:a16="http://schemas.microsoft.com/office/drawing/2014/main" id="{C470A3AA-7E48-A42C-95E6-5A987BAD680D}"/>
              </a:ext>
            </a:extLst>
          </p:cNvPr>
          <p:cNvCxnSpPr/>
          <p:nvPr userDrawn="1"/>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pic>
        <p:nvPicPr>
          <p:cNvPr id="16" name="Picture 15" descr="A picture containing outdoor, blurry&#10;&#10;Description automatically generated">
            <a:extLst>
              <a:ext uri="{FF2B5EF4-FFF2-40B4-BE49-F238E27FC236}">
                <a16:creationId xmlns:a16="http://schemas.microsoft.com/office/drawing/2014/main" id="{3C36C32D-0121-58AB-8B1B-428FD536F57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2393658" cy="959596"/>
          </a:xfrm>
          <a:prstGeom prst="rect">
            <a:avLst/>
          </a:prstGeom>
        </p:spPr>
      </p:pic>
      <p:sp>
        <p:nvSpPr>
          <p:cNvPr id="9" name="Title 1">
            <a:extLst>
              <a:ext uri="{FF2B5EF4-FFF2-40B4-BE49-F238E27FC236}">
                <a16:creationId xmlns:a16="http://schemas.microsoft.com/office/drawing/2014/main" id="{8FC159BD-CBB7-3212-22D9-44DCDE489F76}"/>
              </a:ext>
            </a:extLst>
          </p:cNvPr>
          <p:cNvSpPr>
            <a:spLocks noGrp="1"/>
          </p:cNvSpPr>
          <p:nvPr>
            <p:ph type="title"/>
          </p:nvPr>
        </p:nvSpPr>
        <p:spPr>
          <a:xfrm>
            <a:off x="1766455" y="0"/>
            <a:ext cx="9088582" cy="978738"/>
          </a:xfrm>
        </p:spPr>
        <p:txBody>
          <a:bodyPr>
            <a:normAutofit/>
          </a:bodyPr>
          <a:lstStyle>
            <a:lvl1pPr algn="ctr">
              <a:defRPr sz="32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5925896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0676BB-80AD-AC7E-9099-02D4C6155FA8}"/>
              </a:ext>
            </a:extLst>
          </p:cNvPr>
          <p:cNvSpPr>
            <a:spLocks noGrp="1"/>
          </p:cNvSpPr>
          <p:nvPr>
            <p:ph idx="1"/>
          </p:nvPr>
        </p:nvSpPr>
        <p:spPr>
          <a:xfrm>
            <a:off x="219634" y="1207060"/>
            <a:ext cx="11754971" cy="49584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640D4B7-DE1B-0284-3490-93A78CCED3D8}"/>
              </a:ext>
            </a:extLst>
          </p:cNvPr>
          <p:cNvSpPr>
            <a:spLocks noGrp="1"/>
          </p:cNvSpPr>
          <p:nvPr>
            <p:ph type="ftr" sz="quarter" idx="11"/>
          </p:nvPr>
        </p:nvSpPr>
        <p:spPr/>
        <p:txBody>
          <a:bodyPr/>
          <a:lstStyle/>
          <a:p>
            <a:r>
              <a:rPr lang="en-US"/>
              <a:t>RAMPT Closeout Review</a:t>
            </a:r>
          </a:p>
        </p:txBody>
      </p:sp>
      <p:sp>
        <p:nvSpPr>
          <p:cNvPr id="6" name="Slide Number Placeholder 5">
            <a:extLst>
              <a:ext uri="{FF2B5EF4-FFF2-40B4-BE49-F238E27FC236}">
                <a16:creationId xmlns:a16="http://schemas.microsoft.com/office/drawing/2014/main" id="{9711EBA6-942E-A4CC-73C3-F4204E1264E6}"/>
              </a:ext>
            </a:extLst>
          </p:cNvPr>
          <p:cNvSpPr>
            <a:spLocks noGrp="1"/>
          </p:cNvSpPr>
          <p:nvPr>
            <p:ph type="sldNum" sz="quarter" idx="12"/>
          </p:nvPr>
        </p:nvSpPr>
        <p:spPr>
          <a:xfrm>
            <a:off x="9309847" y="6336179"/>
            <a:ext cx="2743200" cy="365125"/>
          </a:xfrm>
        </p:spPr>
        <p:txBody>
          <a:bodyPr/>
          <a:lstStyle/>
          <a:p>
            <a:fld id="{E4D93263-F18E-449D-BAD1-2F195190235C}" type="slidenum">
              <a:rPr lang="en-US" smtClean="0"/>
              <a:t>‹#›</a:t>
            </a:fld>
            <a:endParaRPr lang="en-US"/>
          </a:p>
        </p:txBody>
      </p:sp>
      <p:sp>
        <p:nvSpPr>
          <p:cNvPr id="7" name="Rectangle 6">
            <a:extLst>
              <a:ext uri="{FF2B5EF4-FFF2-40B4-BE49-F238E27FC236}">
                <a16:creationId xmlns:a16="http://schemas.microsoft.com/office/drawing/2014/main" id="{F5E0DA78-49B8-7ECF-9757-6258B902FE81}"/>
              </a:ext>
            </a:extLst>
          </p:cNvPr>
          <p:cNvSpPr/>
          <p:nvPr userDrawn="1"/>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9435423-B787-3180-CDAA-705E0771CC3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0" name="Straight Connector 9">
            <a:extLst>
              <a:ext uri="{FF2B5EF4-FFF2-40B4-BE49-F238E27FC236}">
                <a16:creationId xmlns:a16="http://schemas.microsoft.com/office/drawing/2014/main" id="{C470A3AA-7E48-A42C-95E6-5A987BAD680D}"/>
              </a:ext>
            </a:extLst>
          </p:cNvPr>
          <p:cNvCxnSpPr/>
          <p:nvPr userDrawn="1"/>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9" name="Title 1">
            <a:extLst>
              <a:ext uri="{FF2B5EF4-FFF2-40B4-BE49-F238E27FC236}">
                <a16:creationId xmlns:a16="http://schemas.microsoft.com/office/drawing/2014/main" id="{8FC159BD-CBB7-3212-22D9-44DCDE489F76}"/>
              </a:ext>
            </a:extLst>
          </p:cNvPr>
          <p:cNvSpPr>
            <a:spLocks noGrp="1"/>
          </p:cNvSpPr>
          <p:nvPr>
            <p:ph type="title"/>
          </p:nvPr>
        </p:nvSpPr>
        <p:spPr>
          <a:xfrm>
            <a:off x="1766455" y="0"/>
            <a:ext cx="9088582" cy="978738"/>
          </a:xfrm>
        </p:spPr>
        <p:txBody>
          <a:bodyPr>
            <a:normAutofit/>
          </a:bodyPr>
          <a:lstStyle>
            <a:lvl1pPr algn="ctr">
              <a:defRPr sz="32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Master title style</a:t>
            </a:r>
          </a:p>
        </p:txBody>
      </p:sp>
      <p:pic>
        <p:nvPicPr>
          <p:cNvPr id="12" name="Picture 11" descr="A close-up of a machine&#10;&#10;Description automatically generated with low confidence">
            <a:extLst>
              <a:ext uri="{FF2B5EF4-FFF2-40B4-BE49-F238E27FC236}">
                <a16:creationId xmlns:a16="http://schemas.microsoft.com/office/drawing/2014/main" id="{333E3F2D-D097-F89F-6AA5-D20850D0112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0"/>
            <a:ext cx="1589314" cy="958427"/>
          </a:xfrm>
          <a:prstGeom prst="rect">
            <a:avLst/>
          </a:prstGeom>
        </p:spPr>
      </p:pic>
    </p:spTree>
    <p:extLst>
      <p:ext uri="{BB962C8B-B14F-4D97-AF65-F5344CB8AC3E}">
        <p14:creationId xmlns:p14="http://schemas.microsoft.com/office/powerpoint/2010/main" val="31727858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0676BB-80AD-AC7E-9099-02D4C6155FA8}"/>
              </a:ext>
            </a:extLst>
          </p:cNvPr>
          <p:cNvSpPr>
            <a:spLocks noGrp="1"/>
          </p:cNvSpPr>
          <p:nvPr>
            <p:ph idx="1"/>
          </p:nvPr>
        </p:nvSpPr>
        <p:spPr>
          <a:xfrm>
            <a:off x="219634" y="1207060"/>
            <a:ext cx="11754971" cy="49584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640D4B7-DE1B-0284-3490-93A78CCED3D8}"/>
              </a:ext>
            </a:extLst>
          </p:cNvPr>
          <p:cNvSpPr>
            <a:spLocks noGrp="1"/>
          </p:cNvSpPr>
          <p:nvPr>
            <p:ph type="ftr" sz="quarter" idx="11"/>
          </p:nvPr>
        </p:nvSpPr>
        <p:spPr/>
        <p:txBody>
          <a:bodyPr/>
          <a:lstStyle/>
          <a:p>
            <a:r>
              <a:rPr lang="en-US"/>
              <a:t>RAMPT Closeout Review</a:t>
            </a:r>
          </a:p>
        </p:txBody>
      </p:sp>
      <p:sp>
        <p:nvSpPr>
          <p:cNvPr id="6" name="Slide Number Placeholder 5">
            <a:extLst>
              <a:ext uri="{FF2B5EF4-FFF2-40B4-BE49-F238E27FC236}">
                <a16:creationId xmlns:a16="http://schemas.microsoft.com/office/drawing/2014/main" id="{9711EBA6-942E-A4CC-73C3-F4204E1264E6}"/>
              </a:ext>
            </a:extLst>
          </p:cNvPr>
          <p:cNvSpPr>
            <a:spLocks noGrp="1"/>
          </p:cNvSpPr>
          <p:nvPr>
            <p:ph type="sldNum" sz="quarter" idx="12"/>
          </p:nvPr>
        </p:nvSpPr>
        <p:spPr>
          <a:xfrm>
            <a:off x="9309847" y="6336179"/>
            <a:ext cx="2743200" cy="365125"/>
          </a:xfrm>
        </p:spPr>
        <p:txBody>
          <a:bodyPr/>
          <a:lstStyle/>
          <a:p>
            <a:fld id="{E4D93263-F18E-449D-BAD1-2F195190235C}" type="slidenum">
              <a:rPr lang="en-US" smtClean="0"/>
              <a:t>‹#›</a:t>
            </a:fld>
            <a:endParaRPr lang="en-US"/>
          </a:p>
        </p:txBody>
      </p:sp>
      <p:sp>
        <p:nvSpPr>
          <p:cNvPr id="7" name="Rectangle 6">
            <a:extLst>
              <a:ext uri="{FF2B5EF4-FFF2-40B4-BE49-F238E27FC236}">
                <a16:creationId xmlns:a16="http://schemas.microsoft.com/office/drawing/2014/main" id="{F5E0DA78-49B8-7ECF-9757-6258B902FE81}"/>
              </a:ext>
            </a:extLst>
          </p:cNvPr>
          <p:cNvSpPr/>
          <p:nvPr userDrawn="1"/>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9435423-B787-3180-CDAA-705E0771CC3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0" name="Straight Connector 9">
            <a:extLst>
              <a:ext uri="{FF2B5EF4-FFF2-40B4-BE49-F238E27FC236}">
                <a16:creationId xmlns:a16="http://schemas.microsoft.com/office/drawing/2014/main" id="{C470A3AA-7E48-A42C-95E6-5A987BAD680D}"/>
              </a:ext>
            </a:extLst>
          </p:cNvPr>
          <p:cNvCxnSpPr/>
          <p:nvPr userDrawn="1"/>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9" name="Title 1">
            <a:extLst>
              <a:ext uri="{FF2B5EF4-FFF2-40B4-BE49-F238E27FC236}">
                <a16:creationId xmlns:a16="http://schemas.microsoft.com/office/drawing/2014/main" id="{8FC159BD-CBB7-3212-22D9-44DCDE489F76}"/>
              </a:ext>
            </a:extLst>
          </p:cNvPr>
          <p:cNvSpPr>
            <a:spLocks noGrp="1"/>
          </p:cNvSpPr>
          <p:nvPr>
            <p:ph type="title"/>
          </p:nvPr>
        </p:nvSpPr>
        <p:spPr>
          <a:xfrm>
            <a:off x="1766455" y="0"/>
            <a:ext cx="9088582" cy="978738"/>
          </a:xfrm>
        </p:spPr>
        <p:txBody>
          <a:bodyPr>
            <a:normAutofit/>
          </a:bodyPr>
          <a:lstStyle>
            <a:lvl1pPr algn="ctr">
              <a:defRPr sz="32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Master title style</a:t>
            </a:r>
          </a:p>
        </p:txBody>
      </p:sp>
      <p:pic>
        <p:nvPicPr>
          <p:cNvPr id="11" name="Picture 10" descr="Shape&#10;&#10;Description automatically generated">
            <a:extLst>
              <a:ext uri="{FF2B5EF4-FFF2-40B4-BE49-F238E27FC236}">
                <a16:creationId xmlns:a16="http://schemas.microsoft.com/office/drawing/2014/main" id="{6BFF837E-92B2-75BC-9D07-87675B3C71B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4540" y="72571"/>
            <a:ext cx="878317" cy="825434"/>
          </a:xfrm>
          <a:prstGeom prst="rect">
            <a:avLst/>
          </a:prstGeom>
        </p:spPr>
      </p:pic>
      <p:pic>
        <p:nvPicPr>
          <p:cNvPr id="14" name="Picture 13">
            <a:extLst>
              <a:ext uri="{FF2B5EF4-FFF2-40B4-BE49-F238E27FC236}">
                <a16:creationId xmlns:a16="http://schemas.microsoft.com/office/drawing/2014/main" id="{E75845F9-57C0-BC05-2592-7F39E25DAD9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47" y="87916"/>
            <a:ext cx="1199401" cy="782942"/>
          </a:xfrm>
          <a:prstGeom prst="rect">
            <a:avLst/>
          </a:prstGeom>
        </p:spPr>
      </p:pic>
    </p:spTree>
    <p:extLst>
      <p:ext uri="{BB962C8B-B14F-4D97-AF65-F5344CB8AC3E}">
        <p14:creationId xmlns:p14="http://schemas.microsoft.com/office/powerpoint/2010/main" val="40654365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0676BB-80AD-AC7E-9099-02D4C6155FA8}"/>
              </a:ext>
            </a:extLst>
          </p:cNvPr>
          <p:cNvSpPr>
            <a:spLocks noGrp="1"/>
          </p:cNvSpPr>
          <p:nvPr>
            <p:ph idx="1"/>
          </p:nvPr>
        </p:nvSpPr>
        <p:spPr>
          <a:xfrm>
            <a:off x="219634" y="1207060"/>
            <a:ext cx="11754971" cy="49584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640D4B7-DE1B-0284-3490-93A78CCED3D8}"/>
              </a:ext>
            </a:extLst>
          </p:cNvPr>
          <p:cNvSpPr>
            <a:spLocks noGrp="1"/>
          </p:cNvSpPr>
          <p:nvPr>
            <p:ph type="ftr" sz="quarter" idx="11"/>
          </p:nvPr>
        </p:nvSpPr>
        <p:spPr/>
        <p:txBody>
          <a:bodyPr/>
          <a:lstStyle/>
          <a:p>
            <a:r>
              <a:rPr lang="en-US"/>
              <a:t>RAMPT Closeout Review</a:t>
            </a:r>
          </a:p>
        </p:txBody>
      </p:sp>
      <p:sp>
        <p:nvSpPr>
          <p:cNvPr id="6" name="Slide Number Placeholder 5">
            <a:extLst>
              <a:ext uri="{FF2B5EF4-FFF2-40B4-BE49-F238E27FC236}">
                <a16:creationId xmlns:a16="http://schemas.microsoft.com/office/drawing/2014/main" id="{9711EBA6-942E-A4CC-73C3-F4204E1264E6}"/>
              </a:ext>
            </a:extLst>
          </p:cNvPr>
          <p:cNvSpPr>
            <a:spLocks noGrp="1"/>
          </p:cNvSpPr>
          <p:nvPr>
            <p:ph type="sldNum" sz="quarter" idx="12"/>
          </p:nvPr>
        </p:nvSpPr>
        <p:spPr>
          <a:xfrm>
            <a:off x="9309847" y="6336179"/>
            <a:ext cx="2743200" cy="365125"/>
          </a:xfrm>
        </p:spPr>
        <p:txBody>
          <a:bodyPr/>
          <a:lstStyle/>
          <a:p>
            <a:fld id="{E4D93263-F18E-449D-BAD1-2F195190235C}" type="slidenum">
              <a:rPr lang="en-US" smtClean="0"/>
              <a:t>‹#›</a:t>
            </a:fld>
            <a:endParaRPr lang="en-US"/>
          </a:p>
        </p:txBody>
      </p:sp>
      <p:sp>
        <p:nvSpPr>
          <p:cNvPr id="7" name="Rectangle 6">
            <a:extLst>
              <a:ext uri="{FF2B5EF4-FFF2-40B4-BE49-F238E27FC236}">
                <a16:creationId xmlns:a16="http://schemas.microsoft.com/office/drawing/2014/main" id="{F5E0DA78-49B8-7ECF-9757-6258B902FE81}"/>
              </a:ext>
            </a:extLst>
          </p:cNvPr>
          <p:cNvSpPr/>
          <p:nvPr userDrawn="1"/>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9435423-B787-3180-CDAA-705E0771CC3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0" name="Straight Connector 9">
            <a:extLst>
              <a:ext uri="{FF2B5EF4-FFF2-40B4-BE49-F238E27FC236}">
                <a16:creationId xmlns:a16="http://schemas.microsoft.com/office/drawing/2014/main" id="{C470A3AA-7E48-A42C-95E6-5A987BAD680D}"/>
              </a:ext>
            </a:extLst>
          </p:cNvPr>
          <p:cNvCxnSpPr/>
          <p:nvPr userDrawn="1"/>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9" name="Title 1">
            <a:extLst>
              <a:ext uri="{FF2B5EF4-FFF2-40B4-BE49-F238E27FC236}">
                <a16:creationId xmlns:a16="http://schemas.microsoft.com/office/drawing/2014/main" id="{8FC159BD-CBB7-3212-22D9-44DCDE489F76}"/>
              </a:ext>
            </a:extLst>
          </p:cNvPr>
          <p:cNvSpPr>
            <a:spLocks noGrp="1"/>
          </p:cNvSpPr>
          <p:nvPr>
            <p:ph type="title"/>
          </p:nvPr>
        </p:nvSpPr>
        <p:spPr>
          <a:xfrm>
            <a:off x="1766455" y="0"/>
            <a:ext cx="9088582" cy="978738"/>
          </a:xfrm>
        </p:spPr>
        <p:txBody>
          <a:bodyPr>
            <a:normAutofit/>
          </a:bodyPr>
          <a:lstStyle>
            <a:lvl1pPr algn="ctr">
              <a:defRPr sz="32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Master title style</a:t>
            </a:r>
          </a:p>
        </p:txBody>
      </p:sp>
      <p:pic>
        <p:nvPicPr>
          <p:cNvPr id="2" name="Picture 1">
            <a:extLst>
              <a:ext uri="{FF2B5EF4-FFF2-40B4-BE49-F238E27FC236}">
                <a16:creationId xmlns:a16="http://schemas.microsoft.com/office/drawing/2014/main" id="{6C6195AA-C7AB-7FF1-64D4-EE76DD9A873A}"/>
              </a:ext>
            </a:extLst>
          </p:cNvPr>
          <p:cNvPicPr/>
          <p:nvPr userDrawn="1"/>
        </p:nvPicPr>
        <p:blipFill rotWithShape="1">
          <a:blip r:embed="rId3" cstate="email">
            <a:extLst>
              <a:ext uri="{28A0092B-C50C-407E-A947-70E740481C1C}">
                <a14:useLocalDpi xmlns:a14="http://schemas.microsoft.com/office/drawing/2010/main"/>
              </a:ext>
            </a:extLst>
          </a:blip>
          <a:srcRect/>
          <a:stretch/>
        </p:blipFill>
        <p:spPr bwMode="auto">
          <a:xfrm>
            <a:off x="-9840" y="0"/>
            <a:ext cx="1309496" cy="965827"/>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2FDE0088-6DC9-7DF0-3ACE-F300FB4AC248}"/>
              </a:ext>
            </a:extLst>
          </p:cNvPr>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834571" y="0"/>
            <a:ext cx="936172" cy="96444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968915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3235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D493-6A0A-FB85-ADF5-9241D051B3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BC4069-18EC-AACD-A38B-6C393DEB94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DAD7DA-C568-6DF6-549C-02E540F17FC6}"/>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5" name="Footer Placeholder 4">
            <a:extLst>
              <a:ext uri="{FF2B5EF4-FFF2-40B4-BE49-F238E27FC236}">
                <a16:creationId xmlns:a16="http://schemas.microsoft.com/office/drawing/2014/main" id="{EB905640-67F3-8798-5596-0EBF7162F5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9DB15F-C7C0-2CC1-9961-599854817AC6}"/>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19226969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9A99D-1181-D5E8-21F1-A31E320DBF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24C875-0156-C4AF-B81C-D32E07EE9F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B0D593-993D-D1AC-E4FA-240B4418E8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A137A6-0497-7BBA-8086-74AE76EFDE8B}"/>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6" name="Footer Placeholder 5">
            <a:extLst>
              <a:ext uri="{FF2B5EF4-FFF2-40B4-BE49-F238E27FC236}">
                <a16:creationId xmlns:a16="http://schemas.microsoft.com/office/drawing/2014/main" id="{81680961-F409-B322-1519-5B1531BE1F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E77ED5-9501-1C5A-7B0C-8106F2688F70}"/>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28098057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BEBF0-BEDC-E873-6D0D-261EC63CC2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93AC15-F15F-01CA-1DBE-25EFD3A1A5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A0B8E7-0A01-3096-A59A-6431DEB11E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8A0105-0B85-5202-F618-3D381F3710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1D0A57-E4A7-42FF-1A62-7DD626B256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6F23DF-B1D4-884C-FBB4-CD11FB6AC288}"/>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8" name="Footer Placeholder 7">
            <a:extLst>
              <a:ext uri="{FF2B5EF4-FFF2-40B4-BE49-F238E27FC236}">
                <a16:creationId xmlns:a16="http://schemas.microsoft.com/office/drawing/2014/main" id="{9EA94B3F-AA05-E15D-7FE3-59229AB469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847915-054C-07CC-9792-AA06494C33E2}"/>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3469937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8A94-D134-1F9C-2DC0-6BBD84A269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C6B114-7C70-E2E4-1C26-E4015653A2A7}"/>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4" name="Footer Placeholder 3">
            <a:extLst>
              <a:ext uri="{FF2B5EF4-FFF2-40B4-BE49-F238E27FC236}">
                <a16:creationId xmlns:a16="http://schemas.microsoft.com/office/drawing/2014/main" id="{381AB2C8-8144-4B10-8F03-3EA5E7EB11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D66B0C-0CB1-B095-AE88-91A29BDE189C}"/>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8406363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F0740B-9EAC-6C5E-6109-A3E111B2D990}"/>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3" name="Footer Placeholder 2">
            <a:extLst>
              <a:ext uri="{FF2B5EF4-FFF2-40B4-BE49-F238E27FC236}">
                <a16:creationId xmlns:a16="http://schemas.microsoft.com/office/drawing/2014/main" id="{3C1A9BCE-79ED-8229-680B-AE2A93E3E3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C37FD0-AD96-357B-54E6-3A996A492202}"/>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31698393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EA13-7092-056F-5FFF-3C3FABBE0B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284820-06D5-666F-627A-DCB464788C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79827-5546-627F-B04D-09C7342A0B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082801-93AF-D781-CA0B-2FE1A15ED6A5}"/>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6" name="Footer Placeholder 5">
            <a:extLst>
              <a:ext uri="{FF2B5EF4-FFF2-40B4-BE49-F238E27FC236}">
                <a16:creationId xmlns:a16="http://schemas.microsoft.com/office/drawing/2014/main" id="{2859D0CA-3EA9-7D45-A193-C5E1FF0DCB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1DEDDA-7A71-1A89-7CCB-988A076AFD34}"/>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30841656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24CD5-571F-A6F4-C8DC-356B396A0A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EF7C63-4ED0-0031-39EC-BBE1E7ABE3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352D91-203B-D792-8674-092B0EC4F9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C51B1B-E441-3703-E622-4EAD45E4ABCA}"/>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6" name="Footer Placeholder 5">
            <a:extLst>
              <a:ext uri="{FF2B5EF4-FFF2-40B4-BE49-F238E27FC236}">
                <a16:creationId xmlns:a16="http://schemas.microsoft.com/office/drawing/2014/main" id="{7A352985-D42A-695E-A479-D66EDA08C6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196023-5D65-7B4D-A8A3-83CEA4FE326E}"/>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7319459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FE47-F0FE-DD37-63F4-E870F9B663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632788-4B03-B1B3-CF1A-BE4E0B41FD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1E227D-46FD-8723-760B-156A54C33D06}"/>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5" name="Footer Placeholder 4">
            <a:extLst>
              <a:ext uri="{FF2B5EF4-FFF2-40B4-BE49-F238E27FC236}">
                <a16:creationId xmlns:a16="http://schemas.microsoft.com/office/drawing/2014/main" id="{C73E5584-D12C-C839-98DE-ADBDDB3E0F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A55DE5-FD5F-C380-4384-89723BB3DE47}"/>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26224450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6F0468-36E9-5881-360D-CF4F7B099E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6AB872-355F-C830-3D83-331A269709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806B33-8B31-1F4D-E1DA-480CDC9450B2}"/>
              </a:ext>
            </a:extLst>
          </p:cNvPr>
          <p:cNvSpPr>
            <a:spLocks noGrp="1"/>
          </p:cNvSpPr>
          <p:nvPr>
            <p:ph type="dt" sz="half" idx="10"/>
          </p:nvPr>
        </p:nvSpPr>
        <p:spPr/>
        <p:txBody>
          <a:bodyPr/>
          <a:lstStyle/>
          <a:p>
            <a:fld id="{6B47C753-C450-4A04-B21A-E5C62CDB6CE7}" type="datetimeFigureOut">
              <a:rPr lang="en-US" smtClean="0"/>
              <a:t>11/15/2023</a:t>
            </a:fld>
            <a:endParaRPr lang="en-US"/>
          </a:p>
        </p:txBody>
      </p:sp>
      <p:sp>
        <p:nvSpPr>
          <p:cNvPr id="5" name="Footer Placeholder 4">
            <a:extLst>
              <a:ext uri="{FF2B5EF4-FFF2-40B4-BE49-F238E27FC236}">
                <a16:creationId xmlns:a16="http://schemas.microsoft.com/office/drawing/2014/main" id="{48045C55-B551-0388-78F9-3BAE2302D1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D64099-5B23-FF88-56F1-8F73702091B3}"/>
              </a:ext>
            </a:extLst>
          </p:cNvPr>
          <p:cNvSpPr>
            <a:spLocks noGrp="1"/>
          </p:cNvSpPr>
          <p:nvPr>
            <p:ph type="sldNum" sz="quarter" idx="12"/>
          </p:nvPr>
        </p:nvSpPr>
        <p:spPr/>
        <p:txBody>
          <a:bodyPr/>
          <a:lstStyle/>
          <a:p>
            <a:fld id="{E4D93263-F18E-449D-BAD1-2F195190235C}" type="slidenum">
              <a:rPr lang="en-US" smtClean="0"/>
              <a:t>‹#›</a:t>
            </a:fld>
            <a:endParaRPr lang="en-US"/>
          </a:p>
        </p:txBody>
      </p:sp>
    </p:spTree>
    <p:extLst>
      <p:ext uri="{BB962C8B-B14F-4D97-AF65-F5344CB8AC3E}">
        <p14:creationId xmlns:p14="http://schemas.microsoft.com/office/powerpoint/2010/main" val="3592815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9.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image" Target="../media/image8.pn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image" Target="../media/image7.jpeg"/><Relationship Id="rId5" Type="http://schemas.openxmlformats.org/officeDocument/2006/relationships/slideLayout" Target="../slideLayouts/slideLayout31.xml"/><Relationship Id="rId10" Type="http://schemas.openxmlformats.org/officeDocument/2006/relationships/theme" Target="../theme/theme3.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8.xml"/><Relationship Id="rId7" Type="http://schemas.openxmlformats.org/officeDocument/2006/relationships/image" Target="../media/image10.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image" Target="../media/image8.png"/><Relationship Id="rId5" Type="http://schemas.openxmlformats.org/officeDocument/2006/relationships/theme" Target="../theme/theme4.xml"/><Relationship Id="rId4"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5.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91E513-DED4-55DA-32D9-2CD8422D40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AA9ECC-060F-C12F-9B74-3CBFA3369C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639A23-F446-1170-7669-9B551FFBEE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A3349B-B8DB-43C4-920F-AD314920D176}" type="datetimeFigureOut">
              <a:rPr lang="en-US" smtClean="0"/>
              <a:t>11/15/2023</a:t>
            </a:fld>
            <a:endParaRPr lang="en-US"/>
          </a:p>
        </p:txBody>
      </p:sp>
      <p:sp>
        <p:nvSpPr>
          <p:cNvPr id="5" name="Footer Placeholder 4">
            <a:extLst>
              <a:ext uri="{FF2B5EF4-FFF2-40B4-BE49-F238E27FC236}">
                <a16:creationId xmlns:a16="http://schemas.microsoft.com/office/drawing/2014/main" id="{381F5917-3615-1CF1-154E-EE79D84D3B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2C74AB8-A348-062A-914C-B5553A2650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7CF394-529E-4E5F-9016-F2AB0A0343CF}" type="slidenum">
              <a:rPr lang="en-US" smtClean="0"/>
              <a:t>‹#›</a:t>
            </a:fld>
            <a:endParaRPr lang="en-US"/>
          </a:p>
        </p:txBody>
      </p:sp>
    </p:spTree>
    <p:extLst>
      <p:ext uri="{BB962C8B-B14F-4D97-AF65-F5344CB8AC3E}">
        <p14:creationId xmlns:p14="http://schemas.microsoft.com/office/powerpoint/2010/main" val="2028794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07FA10-933D-B6E2-3AA2-FAAA234CE1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3EFACD-74BD-5461-C88E-F2CDD3A305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F0651D-B245-AB24-5FA2-3985E1D557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7C753-C450-4A04-B21A-E5C62CDB6CE7}" type="datetimeFigureOut">
              <a:rPr lang="en-US" smtClean="0"/>
              <a:t>11/15/2023</a:t>
            </a:fld>
            <a:endParaRPr lang="en-US"/>
          </a:p>
        </p:txBody>
      </p:sp>
      <p:sp>
        <p:nvSpPr>
          <p:cNvPr id="5" name="Footer Placeholder 4">
            <a:extLst>
              <a:ext uri="{FF2B5EF4-FFF2-40B4-BE49-F238E27FC236}">
                <a16:creationId xmlns:a16="http://schemas.microsoft.com/office/drawing/2014/main" id="{18AA1C5F-F5D9-079D-5EC5-E2D8E3E2F3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794CC9-F7E4-508F-E543-0F8727E1792C}"/>
              </a:ext>
            </a:extLst>
          </p:cNvPr>
          <p:cNvSpPr>
            <a:spLocks noGrp="1"/>
          </p:cNvSpPr>
          <p:nvPr>
            <p:ph type="sldNum" sz="quarter" idx="4"/>
          </p:nvPr>
        </p:nvSpPr>
        <p:spPr>
          <a:xfrm>
            <a:off x="9336315"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D93263-F18E-449D-BAD1-2F195190235C}" type="slidenum">
              <a:rPr lang="en-US" smtClean="0"/>
              <a:t>‹#›</a:t>
            </a:fld>
            <a:endParaRPr lang="en-US"/>
          </a:p>
        </p:txBody>
      </p:sp>
    </p:spTree>
    <p:extLst>
      <p:ext uri="{BB962C8B-B14F-4D97-AF65-F5344CB8AC3E}">
        <p14:creationId xmlns:p14="http://schemas.microsoft.com/office/powerpoint/2010/main" val="42310622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pic>
        <p:nvPicPr>
          <p:cNvPr id="4" name="Picture 3"/>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5544030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09873B-19F6-43CE-BF8D-50ED55D86AA4}"/>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811" y="-1"/>
            <a:ext cx="12192000" cy="945489"/>
          </a:xfrm>
          <a:prstGeom prst="rect">
            <a:avLst/>
          </a:prstGeom>
        </p:spPr>
      </p:pic>
      <p:sp>
        <p:nvSpPr>
          <p:cNvPr id="10" name="Slide Number Placeholder 5">
            <a:extLst>
              <a:ext uri="{FF2B5EF4-FFF2-40B4-BE49-F238E27FC236}">
                <a16:creationId xmlns:a16="http://schemas.microsoft.com/office/drawing/2014/main" id="{51018EC3-7BC3-496C-95A3-6EC6FE5E06CF}"/>
              </a:ext>
            </a:extLst>
          </p:cNvPr>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8CC769F-ADCB-2641-BD2F-4076D1C41918}" type="slidenum">
              <a:rPr kumimoji="0" lang="uk-UA" sz="800" b="0" i="0" u="none" strike="noStrike" kern="1200" cap="none" spc="0" normalizeH="0" baseline="0" noProof="0">
                <a:ln>
                  <a:noFill/>
                </a:ln>
                <a:solidFill>
                  <a:prstClr val="black">
                    <a:lumMod val="95000"/>
                    <a:lumOff val="5000"/>
                  </a:prstClr>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uk-UA" sz="1200" b="0" i="0" u="none" strike="noStrike" kern="1200" cap="none" spc="0" normalizeH="0" baseline="0" noProof="0">
              <a:ln>
                <a:noFill/>
              </a:ln>
              <a:solidFill>
                <a:prstClr val="black">
                  <a:lumMod val="95000"/>
                  <a:lumOff val="5000"/>
                </a:prstClr>
              </a:solidFill>
              <a:effectLst/>
              <a:uLnTx/>
              <a:uFillTx/>
              <a:latin typeface="Calibri"/>
              <a:cs typeface="+mn-cs"/>
            </a:endParaRPr>
          </a:p>
        </p:txBody>
      </p:sp>
      <p:sp>
        <p:nvSpPr>
          <p:cNvPr id="11" name="TextBox 10">
            <a:extLst>
              <a:ext uri="{FF2B5EF4-FFF2-40B4-BE49-F238E27FC236}">
                <a16:creationId xmlns:a16="http://schemas.microsoft.com/office/drawing/2014/main" id="{FA5AC8D6-84A6-4DC7-B396-A2AA0DBA51F3}"/>
              </a:ext>
            </a:extLst>
          </p:cNvPr>
          <p:cNvSpPr txBox="1"/>
          <p:nvPr userDrawn="1"/>
        </p:nvSpPr>
        <p:spPr>
          <a:xfrm>
            <a:off x="1" y="6629400"/>
            <a:ext cx="2834105"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rPr>
              <a:t>GCD FY22 Annual Program Review</a:t>
            </a:r>
          </a:p>
        </p:txBody>
      </p:sp>
      <p:pic>
        <p:nvPicPr>
          <p:cNvPr id="12" name="Picture 11">
            <a:extLst>
              <a:ext uri="{FF2B5EF4-FFF2-40B4-BE49-F238E27FC236}">
                <a16:creationId xmlns:a16="http://schemas.microsoft.com/office/drawing/2014/main" id="{40989E63-2DF8-45CD-8977-ECA3C37BC250}"/>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1197239" y="61024"/>
            <a:ext cx="990306" cy="824176"/>
          </a:xfrm>
          <a:prstGeom prst="rect">
            <a:avLst/>
          </a:prstGeom>
        </p:spPr>
      </p:pic>
    </p:spTree>
    <p:extLst>
      <p:ext uri="{BB962C8B-B14F-4D97-AF65-F5344CB8AC3E}">
        <p14:creationId xmlns:p14="http://schemas.microsoft.com/office/powerpoint/2010/main" val="364645862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90"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07FA10-933D-B6E2-3AA2-FAAA234CE1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3EFACD-74BD-5461-C88E-F2CDD3A305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F0651D-B245-AB24-5FA2-3985E1D557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7C753-C450-4A04-B21A-E5C62CDB6CE7}" type="datetimeFigureOut">
              <a:rPr lang="en-US" smtClean="0"/>
              <a:t>11/15/2023</a:t>
            </a:fld>
            <a:endParaRPr lang="en-US"/>
          </a:p>
        </p:txBody>
      </p:sp>
      <p:sp>
        <p:nvSpPr>
          <p:cNvPr id="5" name="Footer Placeholder 4">
            <a:extLst>
              <a:ext uri="{FF2B5EF4-FFF2-40B4-BE49-F238E27FC236}">
                <a16:creationId xmlns:a16="http://schemas.microsoft.com/office/drawing/2014/main" id="{18AA1C5F-F5D9-079D-5EC5-E2D8E3E2F3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794CC9-F7E4-508F-E543-0F8727E1792C}"/>
              </a:ext>
            </a:extLst>
          </p:cNvPr>
          <p:cNvSpPr>
            <a:spLocks noGrp="1"/>
          </p:cNvSpPr>
          <p:nvPr>
            <p:ph type="sldNum" sz="quarter" idx="4"/>
          </p:nvPr>
        </p:nvSpPr>
        <p:spPr>
          <a:xfrm>
            <a:off x="9336315"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D93263-F18E-449D-BAD1-2F195190235C}" type="slidenum">
              <a:rPr lang="en-US" smtClean="0"/>
              <a:t>‹#›</a:t>
            </a:fld>
            <a:endParaRPr lang="en-US"/>
          </a:p>
        </p:txBody>
      </p:sp>
    </p:spTree>
    <p:extLst>
      <p:ext uri="{BB962C8B-B14F-4D97-AF65-F5344CB8AC3E}">
        <p14:creationId xmlns:p14="http://schemas.microsoft.com/office/powerpoint/2010/main" val="306382325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4.xml"/><Relationship Id="rId5" Type="http://schemas.openxmlformats.org/officeDocument/2006/relationships/image" Target="../media/image30.png"/><Relationship Id="rId4" Type="http://schemas.openxmlformats.org/officeDocument/2006/relationships/image" Target="../media/image29.jpeg"/></Relationships>
</file>

<file path=ppt/slides/_rels/slide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14.xml"/><Relationship Id="rId5" Type="http://schemas.openxmlformats.org/officeDocument/2006/relationships/image" Target="../media/image34.png"/><Relationship Id="rId4" Type="http://schemas.openxmlformats.org/officeDocument/2006/relationships/image" Target="../media/image3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jpeg"/><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4.xml"/><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4.xml"/><Relationship Id="rId4" Type="http://schemas.openxmlformats.org/officeDocument/2006/relationships/image" Target="../media/image50.jp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4.xml"/><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57.pn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11.png"/><Relationship Id="rId5" Type="http://schemas.openxmlformats.org/officeDocument/2006/relationships/image" Target="../media/image59.emf"/><Relationship Id="rId4" Type="http://schemas.openxmlformats.org/officeDocument/2006/relationships/image" Target="../media/image58.emf"/></Relationships>
</file>

<file path=ppt/slides/_rels/slide14.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14.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8" Type="http://schemas.openxmlformats.org/officeDocument/2006/relationships/image" Target="../media/image72.jpeg"/><Relationship Id="rId13" Type="http://schemas.openxmlformats.org/officeDocument/2006/relationships/image" Target="../media/image77.jpeg"/><Relationship Id="rId3" Type="http://schemas.openxmlformats.org/officeDocument/2006/relationships/image" Target="../media/image67.jpeg"/><Relationship Id="rId7" Type="http://schemas.openxmlformats.org/officeDocument/2006/relationships/image" Target="../media/image71.png"/><Relationship Id="rId12" Type="http://schemas.openxmlformats.org/officeDocument/2006/relationships/image" Target="../media/image76.jpeg"/><Relationship Id="rId17" Type="http://schemas.openxmlformats.org/officeDocument/2006/relationships/image" Target="../media/image81.jpeg"/><Relationship Id="rId2" Type="http://schemas.openxmlformats.org/officeDocument/2006/relationships/image" Target="../media/image66.png"/><Relationship Id="rId16" Type="http://schemas.openxmlformats.org/officeDocument/2006/relationships/image" Target="../media/image80.png"/><Relationship Id="rId1" Type="http://schemas.openxmlformats.org/officeDocument/2006/relationships/slideLayout" Target="../slideLayouts/slideLayout14.xml"/><Relationship Id="rId6" Type="http://schemas.openxmlformats.org/officeDocument/2006/relationships/image" Target="../media/image70.jpeg"/><Relationship Id="rId11" Type="http://schemas.openxmlformats.org/officeDocument/2006/relationships/image" Target="../media/image75.jpeg"/><Relationship Id="rId5" Type="http://schemas.openxmlformats.org/officeDocument/2006/relationships/image" Target="../media/image69.jpeg"/><Relationship Id="rId15" Type="http://schemas.openxmlformats.org/officeDocument/2006/relationships/image" Target="../media/image79.jpeg"/><Relationship Id="rId10" Type="http://schemas.openxmlformats.org/officeDocument/2006/relationships/image" Target="../media/image74.jpeg"/><Relationship Id="rId4" Type="http://schemas.openxmlformats.org/officeDocument/2006/relationships/image" Target="../media/image68.jpeg"/><Relationship Id="rId9" Type="http://schemas.openxmlformats.org/officeDocument/2006/relationships/image" Target="../media/image73.jpeg"/><Relationship Id="rId14" Type="http://schemas.openxmlformats.org/officeDocument/2006/relationships/image" Target="../media/image78.jpeg"/></Relationships>
</file>

<file path=ppt/slides/_rels/slide16.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3.png"/><Relationship Id="rId7" Type="http://schemas.openxmlformats.org/officeDocument/2006/relationships/image" Target="../media/image13.jpeg"/><Relationship Id="rId2" Type="http://schemas.openxmlformats.org/officeDocument/2006/relationships/image" Target="../media/image82.png"/><Relationship Id="rId1" Type="http://schemas.openxmlformats.org/officeDocument/2006/relationships/slideLayout" Target="../slideLayouts/slideLayout21.xml"/><Relationship Id="rId6" Type="http://schemas.openxmlformats.org/officeDocument/2006/relationships/image" Target="../media/image11.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87.png"/></Relationships>
</file>

<file path=ppt/slides/_rels/slide17.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png"/><Relationship Id="rId1" Type="http://schemas.openxmlformats.org/officeDocument/2006/relationships/slideLayout" Target="../slideLayouts/slideLayout14.xml"/><Relationship Id="rId6" Type="http://schemas.openxmlformats.org/officeDocument/2006/relationships/image" Target="../media/image92.png"/><Relationship Id="rId5" Type="http://schemas.openxmlformats.org/officeDocument/2006/relationships/image" Target="../media/image91.jpeg"/><Relationship Id="rId4" Type="http://schemas.openxmlformats.org/officeDocument/2006/relationships/image" Target="../media/image90.jpe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98.jpeg"/><Relationship Id="rId2" Type="http://schemas.openxmlformats.org/officeDocument/2006/relationships/image" Target="../media/image94.png"/><Relationship Id="rId1" Type="http://schemas.openxmlformats.org/officeDocument/2006/relationships/slideLayout" Target="../slideLayouts/slideLayout14.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png"/></Relationships>
</file>

<file path=ppt/slides/_rels/slide19.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102.png"/><Relationship Id="rId2" Type="http://schemas.openxmlformats.org/officeDocument/2006/relationships/image" Target="../media/image94.png"/><Relationship Id="rId1" Type="http://schemas.openxmlformats.org/officeDocument/2006/relationships/slideLayout" Target="../slideLayouts/slideLayout14.xml"/><Relationship Id="rId6" Type="http://schemas.openxmlformats.org/officeDocument/2006/relationships/image" Target="../media/image101.png"/><Relationship Id="rId5" Type="http://schemas.microsoft.com/office/2007/relationships/hdphoto" Target="../media/hdphoto1.wdp"/><Relationship Id="rId4" Type="http://schemas.openxmlformats.org/officeDocument/2006/relationships/image" Target="../media/image100.png"/></Relationships>
</file>

<file path=ppt/slides/_rels/slide2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104.jpeg"/><Relationship Id="rId7" Type="http://schemas.openxmlformats.org/officeDocument/2006/relationships/image" Target="../media/image108.png"/><Relationship Id="rId2" Type="http://schemas.openxmlformats.org/officeDocument/2006/relationships/image" Target="../media/image103.png"/><Relationship Id="rId1" Type="http://schemas.openxmlformats.org/officeDocument/2006/relationships/slideLayout" Target="../slideLayouts/slideLayout14.xml"/><Relationship Id="rId6" Type="http://schemas.openxmlformats.org/officeDocument/2006/relationships/image" Target="../media/image107.jpeg"/><Relationship Id="rId5" Type="http://schemas.openxmlformats.org/officeDocument/2006/relationships/image" Target="../media/image106.png"/><Relationship Id="rId4" Type="http://schemas.openxmlformats.org/officeDocument/2006/relationships/image" Target="../media/image105.png"/></Relationships>
</file>

<file path=ppt/slides/_rels/slide2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4.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23.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image" Target="../media/image114.png"/><Relationship Id="rId1" Type="http://schemas.openxmlformats.org/officeDocument/2006/relationships/slideLayout" Target="../slideLayouts/slideLayout14.xml"/><Relationship Id="rId6" Type="http://schemas.openxmlformats.org/officeDocument/2006/relationships/image" Target="../media/image118.png"/><Relationship Id="rId5" Type="http://schemas.openxmlformats.org/officeDocument/2006/relationships/image" Target="../media/image117.png"/><Relationship Id="rId10" Type="http://schemas.openxmlformats.org/officeDocument/2006/relationships/image" Target="../media/image122.png"/><Relationship Id="rId4" Type="http://schemas.openxmlformats.org/officeDocument/2006/relationships/image" Target="../media/image116.png"/><Relationship Id="rId9" Type="http://schemas.openxmlformats.org/officeDocument/2006/relationships/image" Target="../media/image121.png"/></Relationships>
</file>

<file path=ppt/slides/_rels/slide2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14.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14.xml"/><Relationship Id="rId5" Type="http://schemas.openxmlformats.org/officeDocument/2006/relationships/image" Target="../media/image127.png"/><Relationship Id="rId4" Type="http://schemas.openxmlformats.org/officeDocument/2006/relationships/image" Target="../media/image126.jpg"/></Relationships>
</file>

<file path=ppt/slides/_rels/slide2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14.xml"/><Relationship Id="rId6" Type="http://schemas.openxmlformats.org/officeDocument/2006/relationships/image" Target="../media/image132.png"/><Relationship Id="rId5" Type="http://schemas.openxmlformats.org/officeDocument/2006/relationships/image" Target="../media/image131.jpeg"/><Relationship Id="rId4" Type="http://schemas.openxmlformats.org/officeDocument/2006/relationships/image" Target="../media/image130.jpeg"/></Relationships>
</file>

<file path=ppt/slides/_rels/slide27.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image" Target="../media/image133.png"/><Relationship Id="rId1" Type="http://schemas.openxmlformats.org/officeDocument/2006/relationships/slideLayout" Target="../slideLayouts/slideLayout14.xml"/><Relationship Id="rId4" Type="http://schemas.openxmlformats.org/officeDocument/2006/relationships/image" Target="../media/image135.jpg"/></Relationships>
</file>

<file path=ppt/slides/_rels/slide2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image" Target="../media/image137.jpeg"/><Relationship Id="rId5" Type="http://schemas.openxmlformats.org/officeDocument/2006/relationships/image" Target="../media/image13.jpe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png"/><Relationship Id="rId1" Type="http://schemas.openxmlformats.org/officeDocument/2006/relationships/slideLayout" Target="../slideLayouts/slideLayout14.xml"/><Relationship Id="rId4" Type="http://schemas.openxmlformats.org/officeDocument/2006/relationships/image" Target="../media/image140.jpeg"/></Relationships>
</file>

<file path=ppt/slides/_rels/slide3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38.png"/><Relationship Id="rId1" Type="http://schemas.openxmlformats.org/officeDocument/2006/relationships/slideLayout" Target="../slideLayouts/slideLayout14.xml"/><Relationship Id="rId5" Type="http://schemas.openxmlformats.org/officeDocument/2006/relationships/image" Target="../media/image143.jpeg"/><Relationship Id="rId4" Type="http://schemas.openxmlformats.org/officeDocument/2006/relationships/image" Target="../media/image142.jpeg"/></Relationships>
</file>

<file path=ppt/slides/_rels/slide31.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38.png"/><Relationship Id="rId1" Type="http://schemas.openxmlformats.org/officeDocument/2006/relationships/slideLayout" Target="../slideLayouts/slideLayout14.xml"/><Relationship Id="rId5" Type="http://schemas.openxmlformats.org/officeDocument/2006/relationships/image" Target="../media/image146.png"/><Relationship Id="rId4" Type="http://schemas.openxmlformats.org/officeDocument/2006/relationships/image" Target="../media/image145.jpeg"/></Relationships>
</file>

<file path=ppt/slides/_rels/slide3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jp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149.emf"/><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13.jpeg"/><Relationship Id="rId5" Type="http://schemas.openxmlformats.org/officeDocument/2006/relationships/image" Target="../media/image11.png"/><Relationship Id="rId4" Type="http://schemas.openxmlformats.org/officeDocument/2006/relationships/image" Target="../media/image150.png"/></Relationships>
</file>

<file path=ppt/slides/_rels/slide34.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8" Type="http://schemas.openxmlformats.org/officeDocument/2006/relationships/image" Target="../media/image158.jpeg"/><Relationship Id="rId3" Type="http://schemas.openxmlformats.org/officeDocument/2006/relationships/image" Target="../media/image153.png"/><Relationship Id="rId7" Type="http://schemas.openxmlformats.org/officeDocument/2006/relationships/image" Target="../media/image157.jpeg"/><Relationship Id="rId2" Type="http://schemas.openxmlformats.org/officeDocument/2006/relationships/image" Target="../media/image152.png"/><Relationship Id="rId1" Type="http://schemas.openxmlformats.org/officeDocument/2006/relationships/slideLayout" Target="../slideLayouts/slideLayout14.xml"/><Relationship Id="rId6" Type="http://schemas.openxmlformats.org/officeDocument/2006/relationships/image" Target="../media/image156.jpeg"/><Relationship Id="rId5" Type="http://schemas.openxmlformats.org/officeDocument/2006/relationships/image" Target="../media/image155.jpeg"/><Relationship Id="rId4" Type="http://schemas.openxmlformats.org/officeDocument/2006/relationships/image" Target="../media/image154.jpeg"/><Relationship Id="rId9" Type="http://schemas.openxmlformats.org/officeDocument/2006/relationships/image" Target="../media/image159.jpeg"/></Relationships>
</file>

<file path=ppt/slides/_rels/slide38.xml.rels><?xml version="1.0" encoding="UTF-8" standalone="yes"?>
<Relationships xmlns="http://schemas.openxmlformats.org/package/2006/relationships"><Relationship Id="rId3" Type="http://schemas.openxmlformats.org/officeDocument/2006/relationships/image" Target="../media/image161.jpeg"/><Relationship Id="rId7" Type="http://schemas.openxmlformats.org/officeDocument/2006/relationships/image" Target="../media/image164.jpeg"/><Relationship Id="rId2" Type="http://schemas.openxmlformats.org/officeDocument/2006/relationships/image" Target="../media/image160.jpeg"/><Relationship Id="rId1" Type="http://schemas.openxmlformats.org/officeDocument/2006/relationships/slideLayout" Target="../slideLayouts/slideLayout14.xml"/><Relationship Id="rId6" Type="http://schemas.microsoft.com/office/2007/relationships/hdphoto" Target="../media/hdphoto2.wdp"/><Relationship Id="rId5" Type="http://schemas.openxmlformats.org/officeDocument/2006/relationships/image" Target="../media/image163.png"/><Relationship Id="rId4" Type="http://schemas.openxmlformats.org/officeDocument/2006/relationships/image" Target="../media/image162.jpeg"/></Relationships>
</file>

<file path=ppt/slides/_rels/slide39.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png"/><Relationship Id="rId1" Type="http://schemas.openxmlformats.org/officeDocument/2006/relationships/slideLayout" Target="../slideLayouts/slideLayout14.xml"/><Relationship Id="rId6" Type="http://schemas.openxmlformats.org/officeDocument/2006/relationships/image" Target="../media/image169.jpeg"/><Relationship Id="rId5" Type="http://schemas.openxmlformats.org/officeDocument/2006/relationships/image" Target="../media/image168.jpeg"/><Relationship Id="rId4" Type="http://schemas.openxmlformats.org/officeDocument/2006/relationships/image" Target="../media/image167.jpeg"/></Relationships>
</file>

<file path=ppt/slides/_rels/slide40.xml.rels><?xml version="1.0" encoding="UTF-8" standalone="yes"?>
<Relationships xmlns="http://schemas.openxmlformats.org/package/2006/relationships"><Relationship Id="rId8" Type="http://schemas.openxmlformats.org/officeDocument/2006/relationships/image" Target="../media/image175.jpeg"/><Relationship Id="rId3" Type="http://schemas.openxmlformats.org/officeDocument/2006/relationships/image" Target="../media/image170.tiff"/><Relationship Id="rId7" Type="http://schemas.openxmlformats.org/officeDocument/2006/relationships/image" Target="../media/image174.jpeg"/><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173.jpeg"/><Relationship Id="rId5" Type="http://schemas.openxmlformats.org/officeDocument/2006/relationships/image" Target="../media/image172.png"/><Relationship Id="rId10" Type="http://schemas.openxmlformats.org/officeDocument/2006/relationships/image" Target="../media/image13.jpeg"/><Relationship Id="rId4" Type="http://schemas.openxmlformats.org/officeDocument/2006/relationships/image" Target="../media/image171.png"/><Relationship Id="rId9" Type="http://schemas.openxmlformats.org/officeDocument/2006/relationships/image" Target="../media/image11.pn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2.xml"/><Relationship Id="rId1" Type="http://schemas.openxmlformats.org/officeDocument/2006/relationships/slideLayout" Target="../slideLayouts/slideLayout21.xml"/><Relationship Id="rId6" Type="http://schemas.openxmlformats.org/officeDocument/2006/relationships/chart" Target="../charts/chart3.xml"/><Relationship Id="rId5" Type="http://schemas.openxmlformats.org/officeDocument/2006/relationships/image" Target="../media/image176.png"/><Relationship Id="rId4" Type="http://schemas.openxmlformats.org/officeDocument/2006/relationships/image" Target="../media/image13.jpeg"/></Relationships>
</file>

<file path=ppt/slides/_rels/slide42.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87.png"/><Relationship Id="rId3" Type="http://schemas.openxmlformats.org/officeDocument/2006/relationships/image" Target="../media/image177.png"/><Relationship Id="rId7" Type="http://schemas.openxmlformats.org/officeDocument/2006/relationships/image" Target="../media/image181.png"/><Relationship Id="rId12" Type="http://schemas.openxmlformats.org/officeDocument/2006/relationships/image" Target="../media/image186.png"/><Relationship Id="rId2" Type="http://schemas.openxmlformats.org/officeDocument/2006/relationships/notesSlide" Target="../notesSlides/notesSlide5.xml"/><Relationship Id="rId1" Type="http://schemas.openxmlformats.org/officeDocument/2006/relationships/slideLayout" Target="../slideLayouts/slideLayout21.xml"/><Relationship Id="rId6" Type="http://schemas.openxmlformats.org/officeDocument/2006/relationships/image" Target="../media/image180.png"/><Relationship Id="rId11" Type="http://schemas.openxmlformats.org/officeDocument/2006/relationships/image" Target="../media/image185.png"/><Relationship Id="rId5" Type="http://schemas.openxmlformats.org/officeDocument/2006/relationships/image" Target="../media/image179.png"/><Relationship Id="rId15" Type="http://schemas.openxmlformats.org/officeDocument/2006/relationships/image" Target="../media/image13.jpeg"/><Relationship Id="rId10" Type="http://schemas.openxmlformats.org/officeDocument/2006/relationships/image" Target="../media/image184.png"/><Relationship Id="rId4" Type="http://schemas.openxmlformats.org/officeDocument/2006/relationships/image" Target="../media/image178.png"/><Relationship Id="rId9" Type="http://schemas.openxmlformats.org/officeDocument/2006/relationships/image" Target="../media/image183.png"/><Relationship Id="rId14" Type="http://schemas.openxmlformats.org/officeDocument/2006/relationships/image" Target="../media/image11.png"/></Relationships>
</file>

<file path=ppt/slides/_rels/slide4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light&#10;&#10;Description automatically generated">
            <a:extLst>
              <a:ext uri="{FF2B5EF4-FFF2-40B4-BE49-F238E27FC236}">
                <a16:creationId xmlns:a16="http://schemas.microsoft.com/office/drawing/2014/main" id="{15CBE313-789E-EF2C-B09C-A4B4A190179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descr="Logo, icon&#10;&#10;Description automatically generated">
            <a:extLst>
              <a:ext uri="{FF2B5EF4-FFF2-40B4-BE49-F238E27FC236}">
                <a16:creationId xmlns:a16="http://schemas.microsoft.com/office/drawing/2014/main" id="{FFF4202F-467E-2D7C-40DA-BAE92E346D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41471" y="304800"/>
            <a:ext cx="1394460" cy="1162050"/>
          </a:xfrm>
          <a:prstGeom prst="rect">
            <a:avLst/>
          </a:prstGeom>
        </p:spPr>
      </p:pic>
      <p:sp>
        <p:nvSpPr>
          <p:cNvPr id="7" name="TextBox 6">
            <a:extLst>
              <a:ext uri="{FF2B5EF4-FFF2-40B4-BE49-F238E27FC236}">
                <a16:creationId xmlns:a16="http://schemas.microsoft.com/office/drawing/2014/main" id="{37069830-CEB5-E21C-A3AD-224396B34738}"/>
              </a:ext>
            </a:extLst>
          </p:cNvPr>
          <p:cNvSpPr txBox="1"/>
          <p:nvPr/>
        </p:nvSpPr>
        <p:spPr>
          <a:xfrm>
            <a:off x="6819596" y="683972"/>
            <a:ext cx="3105150" cy="430887"/>
          </a:xfrm>
          <a:prstGeom prst="rect">
            <a:avLst/>
          </a:prstGeom>
          <a:noFill/>
        </p:spPr>
        <p:txBody>
          <a:bodyPr wrap="square" rtlCol="0">
            <a:spAutoFit/>
          </a:bodyPr>
          <a:lstStyle/>
          <a:p>
            <a:pPr algn="r"/>
            <a:r>
              <a:rPr lang="en-US" sz="1100">
                <a:solidFill>
                  <a:schemeClr val="bg1"/>
                </a:solidFill>
                <a:latin typeface="Arial" panose="020B0604020202020204" pitchFamily="34" charset="0"/>
                <a:cs typeface="Arial" panose="020B0604020202020204" pitchFamily="34" charset="0"/>
              </a:rPr>
              <a:t>National Aeronautics and </a:t>
            </a:r>
          </a:p>
          <a:p>
            <a:pPr algn="r"/>
            <a:r>
              <a:rPr lang="en-US" sz="1100">
                <a:solidFill>
                  <a:schemeClr val="bg1"/>
                </a:solidFill>
                <a:latin typeface="Arial" panose="020B0604020202020204" pitchFamily="34" charset="0"/>
                <a:cs typeface="Arial" panose="020B0604020202020204" pitchFamily="34" charset="0"/>
              </a:rPr>
              <a:t>Space Administration</a:t>
            </a:r>
          </a:p>
        </p:txBody>
      </p:sp>
      <p:cxnSp>
        <p:nvCxnSpPr>
          <p:cNvPr id="9" name="Straight Connector 8">
            <a:extLst>
              <a:ext uri="{FF2B5EF4-FFF2-40B4-BE49-F238E27FC236}">
                <a16:creationId xmlns:a16="http://schemas.microsoft.com/office/drawing/2014/main" id="{262B20EE-4FD6-0E40-D2B9-036347F03D25}"/>
              </a:ext>
            </a:extLst>
          </p:cNvPr>
          <p:cNvCxnSpPr>
            <a:cxnSpLocks/>
          </p:cNvCxnSpPr>
          <p:nvPr/>
        </p:nvCxnSpPr>
        <p:spPr>
          <a:xfrm>
            <a:off x="10190073" y="468173"/>
            <a:ext cx="0" cy="89976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E43C737-4BD6-7428-9461-E07A7B8C0058}"/>
              </a:ext>
            </a:extLst>
          </p:cNvPr>
          <p:cNvSpPr txBox="1"/>
          <p:nvPr/>
        </p:nvSpPr>
        <p:spPr>
          <a:xfrm>
            <a:off x="3730752" y="3367507"/>
            <a:ext cx="8270672" cy="1754326"/>
          </a:xfrm>
          <a:prstGeom prst="rect">
            <a:avLst/>
          </a:prstGeom>
          <a:noFill/>
        </p:spPr>
        <p:txBody>
          <a:bodyPr wrap="square" rtlCol="0">
            <a:spAutoFit/>
          </a:bodyPr>
          <a:lstStyle/>
          <a:p>
            <a:pPr lvl="0" algn="ctr">
              <a:buNone/>
            </a:pPr>
            <a:r>
              <a:rPr lang="en-US" sz="3200" b="1" dirty="0">
                <a:solidFill>
                  <a:schemeClr val="bg1"/>
                </a:solidFill>
                <a:latin typeface="Arial" panose="020B0604020202020204" pitchFamily="34" charset="0"/>
                <a:ea typeface="Helvetica Neue" charset="0"/>
                <a:cs typeface="Arial" panose="020B0604020202020204" pitchFamily="34" charset="0"/>
              </a:rPr>
              <a:t>Rapid Analysis and Manufacturing Propulsion Technology (RAMPT) </a:t>
            </a:r>
          </a:p>
          <a:p>
            <a:pPr lvl="0" algn="ctr">
              <a:buNone/>
            </a:pPr>
            <a:r>
              <a:rPr lang="en-US" sz="4400" b="1" dirty="0">
                <a:solidFill>
                  <a:schemeClr val="accent2"/>
                </a:solidFill>
                <a:latin typeface="Arial" panose="020B0604020202020204" pitchFamily="34" charset="0"/>
                <a:cs typeface="Arial" panose="020B0604020202020204" pitchFamily="34" charset="0"/>
              </a:rPr>
              <a:t>Composite Overwrap</a:t>
            </a:r>
          </a:p>
        </p:txBody>
      </p:sp>
      <p:sp>
        <p:nvSpPr>
          <p:cNvPr id="13" name="TextBox 12">
            <a:extLst>
              <a:ext uri="{FF2B5EF4-FFF2-40B4-BE49-F238E27FC236}">
                <a16:creationId xmlns:a16="http://schemas.microsoft.com/office/drawing/2014/main" id="{A2ED8562-D399-E06A-F9C6-58C451C802DB}"/>
              </a:ext>
            </a:extLst>
          </p:cNvPr>
          <p:cNvSpPr txBox="1"/>
          <p:nvPr/>
        </p:nvSpPr>
        <p:spPr>
          <a:xfrm>
            <a:off x="4566133" y="2907259"/>
            <a:ext cx="6581775" cy="369332"/>
          </a:xfrm>
          <a:prstGeom prst="rect">
            <a:avLst/>
          </a:prstGeom>
          <a:noFill/>
        </p:spPr>
        <p:txBody>
          <a:bodyPr wrap="square" rtlCol="0">
            <a:spAutoFit/>
          </a:bodyPr>
          <a:lstStyle/>
          <a:p>
            <a:pPr algn="ctr"/>
            <a:r>
              <a:rPr lang="en-US">
                <a:solidFill>
                  <a:schemeClr val="accent2">
                    <a:lumMod val="20000"/>
                    <a:lumOff val="80000"/>
                  </a:schemeClr>
                </a:solidFill>
                <a:latin typeface="Arial" panose="020B0604020202020204" pitchFamily="34" charset="0"/>
                <a:cs typeface="Arial" panose="020B0604020202020204" pitchFamily="34" charset="0"/>
              </a:rPr>
              <a:t>Game Changing Development Program Office</a:t>
            </a:r>
          </a:p>
        </p:txBody>
      </p:sp>
      <p:sp>
        <p:nvSpPr>
          <p:cNvPr id="14" name="TextBox 13">
            <a:extLst>
              <a:ext uri="{FF2B5EF4-FFF2-40B4-BE49-F238E27FC236}">
                <a16:creationId xmlns:a16="http://schemas.microsoft.com/office/drawing/2014/main" id="{9E85CD12-A379-DDC2-48A9-A13D3AC48564}"/>
              </a:ext>
            </a:extLst>
          </p:cNvPr>
          <p:cNvSpPr txBox="1"/>
          <p:nvPr/>
        </p:nvSpPr>
        <p:spPr>
          <a:xfrm>
            <a:off x="5712638" y="5148453"/>
            <a:ext cx="3800475" cy="369332"/>
          </a:xfrm>
          <a:prstGeom prst="rect">
            <a:avLst/>
          </a:prstGeom>
          <a:noFill/>
        </p:spPr>
        <p:txBody>
          <a:bodyPr wrap="square" rtlCol="0">
            <a:spAutoFit/>
          </a:bodyPr>
          <a:lstStyle/>
          <a:p>
            <a:pPr algn="ctr"/>
            <a:r>
              <a:rPr lang="en-US">
                <a:solidFill>
                  <a:schemeClr val="bg1"/>
                </a:solidFill>
                <a:latin typeface="Arial" panose="020B0604020202020204" pitchFamily="34" charset="0"/>
                <a:cs typeface="Arial" panose="020B0604020202020204" pitchFamily="34" charset="0"/>
              </a:rPr>
              <a:t>December 7, 2023</a:t>
            </a:r>
          </a:p>
        </p:txBody>
      </p:sp>
      <p:sp>
        <p:nvSpPr>
          <p:cNvPr id="15" name="TextBox 14">
            <a:extLst>
              <a:ext uri="{FF2B5EF4-FFF2-40B4-BE49-F238E27FC236}">
                <a16:creationId xmlns:a16="http://schemas.microsoft.com/office/drawing/2014/main" id="{C84D5ED2-CC52-FD97-10FF-26D80F0544E0}"/>
              </a:ext>
            </a:extLst>
          </p:cNvPr>
          <p:cNvSpPr txBox="1"/>
          <p:nvPr/>
        </p:nvSpPr>
        <p:spPr>
          <a:xfrm>
            <a:off x="5513502" y="5704586"/>
            <a:ext cx="4137025" cy="646331"/>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Project Manager: John Fikes</a:t>
            </a:r>
          </a:p>
          <a:p>
            <a:pPr algn="ctr"/>
            <a:r>
              <a:rPr lang="en-US" b="1" dirty="0">
                <a:solidFill>
                  <a:schemeClr val="bg1"/>
                </a:solidFill>
                <a:latin typeface="Arial" panose="020B0604020202020204" pitchFamily="34" charset="0"/>
                <a:cs typeface="Arial" panose="020B0604020202020204" pitchFamily="34" charset="0"/>
              </a:rPr>
              <a:t>Presenter: Allison Clark </a:t>
            </a:r>
          </a:p>
        </p:txBody>
      </p:sp>
    </p:spTree>
    <p:extLst>
      <p:ext uri="{BB962C8B-B14F-4D97-AF65-F5344CB8AC3E}">
        <p14:creationId xmlns:p14="http://schemas.microsoft.com/office/powerpoint/2010/main" val="1623397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60CBAA25-85B4-46BC-ADFE-CA13FFB51779}"/>
              </a:ext>
            </a:extLst>
          </p:cNvPr>
          <p:cNvSpPr>
            <a:spLocks noGrp="1"/>
          </p:cNvSpPr>
          <p:nvPr>
            <p:ph idx="1"/>
          </p:nvPr>
        </p:nvSpPr>
        <p:spPr>
          <a:xfrm>
            <a:off x="121920" y="1295400"/>
            <a:ext cx="11786796" cy="5334000"/>
          </a:xfrm>
        </p:spPr>
        <p:txBody>
          <a:bodyPr lIns="91440" tIns="45720" rIns="91440" bIns="45720" anchor="t">
            <a:noAutofit/>
          </a:bodyPr>
          <a:lstStyle/>
          <a:p>
            <a:pPr marL="0" marR="0" lvl="0" indent="0" algn="l" defTabSz="457200" rtl="0" eaLnBrk="0" fontAlgn="base" latinLnBrk="0" hangingPunct="0">
              <a:lnSpc>
                <a:spcPct val="100000"/>
              </a:lnSpc>
              <a:spcBef>
                <a:spcPts val="1000"/>
              </a:spcBef>
              <a:spcAft>
                <a:spcPct val="0"/>
              </a:spcAft>
              <a:buClrTx/>
              <a:buSzTx/>
              <a:buFontTx/>
              <a:buNone/>
              <a:tabLst/>
              <a:defRPr/>
            </a:pPr>
            <a:r>
              <a:rPr lang="en-US" sz="1600" b="1" dirty="0"/>
              <a:t>RAMPT MSFC Team:</a:t>
            </a:r>
          </a:p>
          <a:p>
            <a:pPr defTabSz="457200" eaLnBrk="0" fontAlgn="base" hangingPunct="0">
              <a:lnSpc>
                <a:spcPct val="100000"/>
              </a:lnSpc>
              <a:spcAft>
                <a:spcPct val="0"/>
              </a:spcAft>
              <a:defRPr/>
            </a:pPr>
            <a:r>
              <a:rPr lang="en-US" sz="1600" dirty="0"/>
              <a:t>Allison Clark (Lead), Luke Richard</a:t>
            </a:r>
          </a:p>
          <a:p>
            <a:pPr defTabSz="457200" eaLnBrk="0" fontAlgn="base" hangingPunct="0">
              <a:lnSpc>
                <a:spcPct val="100000"/>
              </a:lnSpc>
              <a:spcAft>
                <a:spcPct val="0"/>
              </a:spcAft>
              <a:defRPr/>
            </a:pPr>
            <a:r>
              <a:rPr lang="en-US" sz="1600" dirty="0"/>
              <a:t>Technicians: Phil Thompson, Andrew Martin, David Lawrence</a:t>
            </a:r>
            <a:endParaRPr lang="en-US" sz="1600" b="1" dirty="0"/>
          </a:p>
          <a:p>
            <a:pPr marL="0" marR="0" lvl="0" indent="0" algn="l" defTabSz="457200" rtl="0" eaLnBrk="0" fontAlgn="base" latinLnBrk="0" hangingPunct="0">
              <a:lnSpc>
                <a:spcPct val="100000"/>
              </a:lnSpc>
              <a:spcBef>
                <a:spcPts val="1000"/>
              </a:spcBef>
              <a:spcAft>
                <a:spcPct val="0"/>
              </a:spcAft>
              <a:buClrTx/>
              <a:buSzTx/>
              <a:buFontTx/>
              <a:buNone/>
              <a:tabLst/>
              <a:defRPr/>
            </a:pPr>
            <a:r>
              <a:rPr lang="en-US" sz="1600" b="1" dirty="0"/>
              <a:t>RAMPT </a:t>
            </a:r>
            <a:r>
              <a:rPr lang="en-US" sz="1600" b="1" dirty="0" err="1"/>
              <a:t>LaRC</a:t>
            </a:r>
            <a:r>
              <a:rPr lang="en-US" sz="1600" b="1" dirty="0"/>
              <a:t> Team:</a:t>
            </a:r>
          </a:p>
          <a:p>
            <a:pPr defTabSz="457200" eaLnBrk="0" fontAlgn="base" hangingPunct="0">
              <a:lnSpc>
                <a:spcPct val="100000"/>
              </a:lnSpc>
              <a:spcAft>
                <a:spcPct val="0"/>
              </a:spcAft>
              <a:defRPr/>
            </a:pPr>
            <a:r>
              <a:rPr lang="en-US" sz="1600" dirty="0"/>
              <a:t>Cheol Park (Lead), Tyler Hudson, Christopher </a:t>
            </a:r>
            <a:r>
              <a:rPr lang="en-US" sz="1600" dirty="0" err="1"/>
              <a:t>Stelter</a:t>
            </a:r>
            <a:r>
              <a:rPr lang="en-US" sz="1600" dirty="0"/>
              <a:t>, Sang-Hyon Chu</a:t>
            </a:r>
          </a:p>
          <a:p>
            <a:pPr defTabSz="457200" eaLnBrk="0" fontAlgn="base" hangingPunct="0">
              <a:lnSpc>
                <a:spcPct val="100000"/>
              </a:lnSpc>
              <a:spcAft>
                <a:spcPct val="0"/>
              </a:spcAft>
              <a:defRPr/>
            </a:pPr>
            <a:r>
              <a:rPr lang="en-US" sz="1600" dirty="0"/>
              <a:t>Intern: Maria Santiago (Univ Puerto Rico, Mayaguez, Chem </a:t>
            </a:r>
            <a:r>
              <a:rPr lang="en-US" sz="1600" dirty="0" err="1"/>
              <a:t>Eng</a:t>
            </a:r>
            <a:r>
              <a:rPr lang="en-US" sz="1600" dirty="0"/>
              <a:t>)</a:t>
            </a:r>
          </a:p>
          <a:p>
            <a:pPr marL="0" indent="0" defTabSz="457200" eaLnBrk="0" fontAlgn="base" hangingPunct="0">
              <a:lnSpc>
                <a:spcPct val="100000"/>
              </a:lnSpc>
              <a:spcAft>
                <a:spcPct val="0"/>
              </a:spcAft>
              <a:buNone/>
              <a:defRPr/>
            </a:pPr>
            <a:r>
              <a:rPr lang="en-US" sz="1600" b="1" dirty="0"/>
              <a:t>KORD Team:</a:t>
            </a:r>
          </a:p>
          <a:p>
            <a:pPr defTabSz="457200" eaLnBrk="0" fontAlgn="base" hangingPunct="0">
              <a:lnSpc>
                <a:spcPct val="100000"/>
              </a:lnSpc>
              <a:spcAft>
                <a:spcPct val="0"/>
              </a:spcAft>
              <a:defRPr/>
            </a:pPr>
            <a:r>
              <a:rPr lang="en-US" sz="1600" dirty="0"/>
              <a:t>Jennah Durney</a:t>
            </a:r>
          </a:p>
          <a:p>
            <a:pPr defTabSz="457200" eaLnBrk="0" fontAlgn="base" hangingPunct="0">
              <a:lnSpc>
                <a:spcPct val="100000"/>
              </a:lnSpc>
              <a:spcAft>
                <a:spcPct val="0"/>
              </a:spcAft>
              <a:defRPr/>
            </a:pPr>
            <a:r>
              <a:rPr lang="en-US" sz="1600" dirty="0"/>
              <a:t>Mike Goetz, Brandon Connell, Adam Tuten</a:t>
            </a:r>
          </a:p>
          <a:p>
            <a:pPr marL="0" indent="0" defTabSz="457200" eaLnBrk="0" fontAlgn="base" hangingPunct="0">
              <a:lnSpc>
                <a:spcPct val="100000"/>
              </a:lnSpc>
              <a:spcAft>
                <a:spcPct val="0"/>
              </a:spcAft>
              <a:buNone/>
              <a:defRPr/>
            </a:pPr>
            <a:r>
              <a:rPr lang="en-US" sz="1600" b="1" dirty="0"/>
              <a:t>Former Team Members:</a:t>
            </a:r>
          </a:p>
          <a:p>
            <a:pPr defTabSz="457200" eaLnBrk="0" fontAlgn="base" hangingPunct="0">
              <a:lnSpc>
                <a:spcPct val="100000"/>
              </a:lnSpc>
              <a:spcAft>
                <a:spcPct val="0"/>
              </a:spcAft>
              <a:defRPr/>
            </a:pPr>
            <a:r>
              <a:rPr lang="en-US" sz="1600" dirty="0"/>
              <a:t>Terryl Wallace, Samuel </a:t>
            </a:r>
            <a:r>
              <a:rPr lang="en-US" sz="1600" dirty="0" err="1"/>
              <a:t>Hocker</a:t>
            </a:r>
            <a:r>
              <a:rPr lang="en-US" sz="1600" dirty="0"/>
              <a:t>, Christapher Lang, Joshua </a:t>
            </a:r>
            <a:r>
              <a:rPr lang="en-US" sz="1600" dirty="0" err="1"/>
              <a:t>Fody</a:t>
            </a:r>
            <a:r>
              <a:rPr lang="en-US" sz="1600" dirty="0"/>
              <a:t>, Larry Pelham, Sandi Miller</a:t>
            </a:r>
          </a:p>
          <a:p>
            <a:pPr defTabSz="457200" eaLnBrk="0" fontAlgn="base" hangingPunct="0">
              <a:lnSpc>
                <a:spcPct val="100000"/>
              </a:lnSpc>
              <a:spcAft>
                <a:spcPct val="0"/>
              </a:spcAft>
              <a:defRPr/>
            </a:pPr>
            <a:r>
              <a:rPr lang="en-US" sz="1600" dirty="0"/>
              <a:t>Intern: Paola Guzman (Univ Puerto Rico, Mayaguez, Chem </a:t>
            </a:r>
            <a:r>
              <a:rPr lang="en-US" sz="1600" dirty="0" err="1"/>
              <a:t>Eng</a:t>
            </a:r>
            <a:r>
              <a:rPr lang="en-US" sz="1600" dirty="0"/>
              <a:t>), Gavin Chung (UNLV, Mech </a:t>
            </a:r>
            <a:r>
              <a:rPr lang="en-US" sz="1600" dirty="0" err="1"/>
              <a:t>Eng</a:t>
            </a:r>
            <a:r>
              <a:rPr lang="en-US" sz="1600" dirty="0"/>
              <a:t>), </a:t>
            </a:r>
            <a:r>
              <a:rPr lang="en-US" sz="1600" dirty="0" err="1"/>
              <a:t>Onelia</a:t>
            </a:r>
            <a:r>
              <a:rPr lang="en-US" sz="1600" dirty="0"/>
              <a:t> </a:t>
            </a:r>
            <a:r>
              <a:rPr lang="en-US" sz="1600" dirty="0" err="1"/>
              <a:t>Swaby</a:t>
            </a:r>
            <a:r>
              <a:rPr lang="en-US" sz="1600" dirty="0"/>
              <a:t> (U Cent Florida, Chem </a:t>
            </a:r>
            <a:r>
              <a:rPr lang="en-US" sz="1600" dirty="0" err="1"/>
              <a:t>Eng</a:t>
            </a:r>
            <a:r>
              <a:rPr lang="en-US" sz="1600" dirty="0"/>
              <a:t>), Stephanie Morales (Univ Puerto Rico, Mayaguez, Chem </a:t>
            </a:r>
            <a:r>
              <a:rPr lang="en-US" sz="1600" dirty="0" err="1"/>
              <a:t>Eng</a:t>
            </a:r>
            <a:r>
              <a:rPr lang="en-US" sz="1600" dirty="0"/>
              <a:t>), Ricardo Martinez (Univ Puerto Rico, Mayaguez, Chem </a:t>
            </a:r>
            <a:r>
              <a:rPr lang="en-US" sz="1600" dirty="0" err="1"/>
              <a:t>Eng</a:t>
            </a:r>
            <a:r>
              <a:rPr lang="en-US" sz="1600" dirty="0"/>
              <a:t>), Pranav </a:t>
            </a:r>
            <a:r>
              <a:rPr lang="en-US" sz="1600" dirty="0" err="1"/>
              <a:t>Iyer</a:t>
            </a:r>
            <a:r>
              <a:rPr lang="en-US" sz="1600" dirty="0"/>
              <a:t> (Princeton, Mech &amp; Aero </a:t>
            </a:r>
            <a:r>
              <a:rPr lang="en-US" sz="1600" dirty="0" err="1"/>
              <a:t>Eng</a:t>
            </a:r>
            <a:r>
              <a:rPr lang="en-US" sz="1600" dirty="0"/>
              <a:t>)</a:t>
            </a:r>
          </a:p>
          <a:p>
            <a:pPr defTabSz="457200" eaLnBrk="0" fontAlgn="base" hangingPunct="0">
              <a:lnSpc>
                <a:spcPct val="100000"/>
              </a:lnSpc>
              <a:spcAft>
                <a:spcPct val="0"/>
              </a:spcAft>
              <a:defRPr/>
            </a:pPr>
            <a:endParaRPr lang="en-US" sz="1800" dirty="0"/>
          </a:p>
        </p:txBody>
      </p:sp>
      <p:sp>
        <p:nvSpPr>
          <p:cNvPr id="2" name="Slide Number Placeholder 1">
            <a:extLst>
              <a:ext uri="{FF2B5EF4-FFF2-40B4-BE49-F238E27FC236}">
                <a16:creationId xmlns:a16="http://schemas.microsoft.com/office/drawing/2014/main" id="{3BADEFF2-5EF4-487A-8AC1-4F46B71D4839}"/>
              </a:ext>
            </a:extLst>
          </p:cNvPr>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1200" kern="1200" baseline="0" smtClean="0">
                <a:solidFill>
                  <a:schemeClr val="bg1"/>
                </a:solidFill>
                <a:latin typeface="Calibri"/>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8CC769F-ADCB-2641-BD2F-4076D1C41918}" type="slidenum">
              <a:rPr kumimoji="0" lang="uk-UA" sz="800" b="0" i="0" u="none" strike="noStrike" kern="1200" cap="none" spc="0" normalizeH="0" baseline="0" noProof="0" smtClean="0">
                <a:ln>
                  <a:noFill/>
                </a:ln>
                <a:solidFill>
                  <a:prstClr val="white"/>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uk-UA" sz="1200" b="0" i="0" u="none" strike="noStrike" kern="1200" cap="none" spc="0" normalizeH="0" baseline="0" noProof="0">
              <a:ln>
                <a:noFill/>
              </a:ln>
              <a:solidFill>
                <a:prstClr val="white"/>
              </a:solidFill>
              <a:effectLst/>
              <a:uLnTx/>
              <a:uFillTx/>
              <a:latin typeface="Calibri"/>
              <a:cs typeface="+mn-cs"/>
            </a:endParaRPr>
          </a:p>
        </p:txBody>
      </p:sp>
      <p:sp>
        <p:nvSpPr>
          <p:cNvPr id="18" name="Title 17">
            <a:extLst>
              <a:ext uri="{FF2B5EF4-FFF2-40B4-BE49-F238E27FC236}">
                <a16:creationId xmlns:a16="http://schemas.microsoft.com/office/drawing/2014/main" id="{DBF9FAAB-2F40-4AB8-9C4F-7CACD3E7C291}"/>
              </a:ext>
            </a:extLst>
          </p:cNvPr>
          <p:cNvSpPr>
            <a:spLocks noGrp="1"/>
          </p:cNvSpPr>
          <p:nvPr>
            <p:ph type="title"/>
          </p:nvPr>
        </p:nvSpPr>
        <p:spPr/>
        <p:txBody>
          <a:bodyPr/>
          <a:lstStyle/>
          <a:p>
            <a:r>
              <a:rPr lang="en-US" dirty="0"/>
              <a:t>RAMPT Composite Team</a:t>
            </a:r>
          </a:p>
        </p:txBody>
      </p:sp>
    </p:spTree>
    <p:extLst>
      <p:ext uri="{BB962C8B-B14F-4D97-AF65-F5344CB8AC3E}">
        <p14:creationId xmlns:p14="http://schemas.microsoft.com/office/powerpoint/2010/main" val="842716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a:extLst>
                  <a:ext uri="{FF2B5EF4-FFF2-40B4-BE49-F238E27FC236}">
                    <a16:creationId xmlns:a16="http://schemas.microsoft.com/office/drawing/2014/main" id="{BB346AAD-8E86-2CD7-5394-A1213879D51B}"/>
                  </a:ext>
                </a:extLst>
              </p:cNvPr>
              <p:cNvSpPr>
                <a:spLocks noGrp="1"/>
              </p:cNvSpPr>
              <p:nvPr>
                <p:ph idx="1"/>
              </p:nvPr>
            </p:nvSpPr>
            <p:spPr>
              <a:xfrm>
                <a:off x="219634" y="1207060"/>
                <a:ext cx="11754971" cy="847675"/>
              </a:xfrm>
            </p:spPr>
            <p:txBody>
              <a:bodyPr>
                <a:normAutofit fontScale="47500" lnSpcReduction="20000"/>
              </a:bodyPr>
              <a:lstStyle/>
              <a:p>
                <a:pPr>
                  <a:buFont typeface="Wingdings" panose="05000000000000000000" pitchFamily="2" charset="2"/>
                  <a:buChar char="§"/>
                </a:pPr>
                <a:r>
                  <a:rPr lang="en-US" sz="3500" dirty="0"/>
                  <a:t>The material thermal requirements varied among the 2k, 7k, and 40k-</a:t>
                </a:r>
                <a14:m>
                  <m:oMath xmlns:m="http://schemas.openxmlformats.org/officeDocument/2006/math">
                    <m:sSub>
                      <m:sSubPr>
                        <m:ctrlPr>
                          <a:rPr lang="en-US" sz="3500" i="1" smtClean="0">
                            <a:latin typeface="Cambria Math" panose="02040503050406030204" pitchFamily="18" charset="0"/>
                          </a:rPr>
                        </m:ctrlPr>
                      </m:sSubPr>
                      <m:e>
                        <m:r>
                          <a:rPr lang="en-US" sz="3500" b="0" i="1" smtClean="0">
                            <a:latin typeface="Cambria Math" panose="02040503050406030204" pitchFamily="18" charset="0"/>
                          </a:rPr>
                          <m:t>𝑙𝑏</m:t>
                        </m:r>
                      </m:e>
                      <m:sub>
                        <m:r>
                          <a:rPr lang="en-US" sz="3500" b="0" i="1" smtClean="0">
                            <a:latin typeface="Cambria Math" panose="02040503050406030204" pitchFamily="18" charset="0"/>
                          </a:rPr>
                          <m:t>𝑓</m:t>
                        </m:r>
                      </m:sub>
                    </m:sSub>
                  </m:oMath>
                </a14:m>
                <a:r>
                  <a:rPr lang="en-US" sz="3500" dirty="0"/>
                  <a:t> chambers</a:t>
                </a:r>
              </a:p>
              <a:p>
                <a:pPr lvl="1">
                  <a:buFont typeface="Wingdings" panose="05000000000000000000" pitchFamily="2" charset="2"/>
                  <a:buChar char="§"/>
                </a:pPr>
                <a:r>
                  <a:rPr lang="en-US" sz="3500" b="1" dirty="0"/>
                  <a:t>2k-</a:t>
                </a:r>
                <a14:m>
                  <m:oMath xmlns:m="http://schemas.openxmlformats.org/officeDocument/2006/math">
                    <m:sSub>
                      <m:sSubPr>
                        <m:ctrlPr>
                          <a:rPr lang="en-US" sz="3500" b="1" i="1" smtClean="0">
                            <a:latin typeface="Cambria Math" panose="02040503050406030204" pitchFamily="18" charset="0"/>
                          </a:rPr>
                        </m:ctrlPr>
                      </m:sSubPr>
                      <m:e>
                        <m:r>
                          <a:rPr lang="en-US" sz="3500" b="1" i="1" smtClean="0">
                            <a:latin typeface="Cambria Math" panose="02040503050406030204" pitchFamily="18" charset="0"/>
                          </a:rPr>
                          <m:t>𝒍𝒃</m:t>
                        </m:r>
                      </m:e>
                      <m:sub>
                        <m:r>
                          <a:rPr lang="en-US" sz="3500" b="1" i="1" smtClean="0">
                            <a:latin typeface="Cambria Math" panose="02040503050406030204" pitchFamily="18" charset="0"/>
                          </a:rPr>
                          <m:t>𝒇</m:t>
                        </m:r>
                      </m:sub>
                    </m:sSub>
                  </m:oMath>
                </a14:m>
                <a:r>
                  <a:rPr lang="en-US" sz="3500" b="1" dirty="0"/>
                  <a:t>  and 40k-</a:t>
                </a:r>
                <a14:m>
                  <m:oMath xmlns:m="http://schemas.openxmlformats.org/officeDocument/2006/math">
                    <m:sSub>
                      <m:sSubPr>
                        <m:ctrlPr>
                          <a:rPr lang="en-US" sz="3500" b="1" i="1">
                            <a:latin typeface="Cambria Math" panose="02040503050406030204" pitchFamily="18" charset="0"/>
                          </a:rPr>
                        </m:ctrlPr>
                      </m:sSubPr>
                      <m:e>
                        <m:r>
                          <a:rPr lang="en-US" sz="3500" b="1" i="1">
                            <a:latin typeface="Cambria Math" panose="02040503050406030204" pitchFamily="18" charset="0"/>
                          </a:rPr>
                          <m:t>𝒍𝒃</m:t>
                        </m:r>
                      </m:e>
                      <m:sub>
                        <m:r>
                          <a:rPr lang="en-US" sz="3500" b="1" i="1">
                            <a:latin typeface="Cambria Math" panose="02040503050406030204" pitchFamily="18" charset="0"/>
                          </a:rPr>
                          <m:t>𝒇</m:t>
                        </m:r>
                      </m:sub>
                    </m:sSub>
                  </m:oMath>
                </a14:m>
                <a:r>
                  <a:rPr lang="en-US" sz="3500" b="1" dirty="0"/>
                  <a:t> are LOX/LH2 </a:t>
                </a:r>
                <a:r>
                  <a:rPr lang="en-US" sz="3500" dirty="0"/>
                  <a:t>and have composite overwrap interface temperatures of </a:t>
                </a:r>
                <a:r>
                  <a:rPr lang="en-US" sz="3500" b="1" dirty="0"/>
                  <a:t>-400 to 150 </a:t>
                </a:r>
                <a14:m>
                  <m:oMath xmlns:m="http://schemas.openxmlformats.org/officeDocument/2006/math">
                    <m:r>
                      <a:rPr lang="en-US" sz="3500" b="1" i="1">
                        <a:latin typeface="Cambria Math" panose="02040503050406030204" pitchFamily="18" charset="0"/>
                        <a:ea typeface="Cambria Math" panose="02040503050406030204" pitchFamily="18" charset="0"/>
                      </a:rPr>
                      <m:t>℉</m:t>
                    </m:r>
                  </m:oMath>
                </a14:m>
                <a:endParaRPr lang="en-US" sz="3500" b="1" dirty="0"/>
              </a:p>
              <a:p>
                <a:pPr lvl="1">
                  <a:buFont typeface="Wingdings" panose="05000000000000000000" pitchFamily="2" charset="2"/>
                  <a:buChar char="§"/>
                </a:pPr>
                <a:r>
                  <a:rPr lang="en-US" sz="3500" b="1" dirty="0"/>
                  <a:t>7k-</a:t>
                </a:r>
                <a14:m>
                  <m:oMath xmlns:m="http://schemas.openxmlformats.org/officeDocument/2006/math">
                    <m:sSub>
                      <m:sSubPr>
                        <m:ctrlPr>
                          <a:rPr lang="en-US" sz="3500" b="1" i="1" smtClean="0">
                            <a:latin typeface="Cambria Math" panose="02040503050406030204" pitchFamily="18" charset="0"/>
                          </a:rPr>
                        </m:ctrlPr>
                      </m:sSubPr>
                      <m:e>
                        <m:r>
                          <a:rPr lang="en-US" sz="3500" b="1" i="1" smtClean="0">
                            <a:latin typeface="Cambria Math" panose="02040503050406030204" pitchFamily="18" charset="0"/>
                          </a:rPr>
                          <m:t>𝒍𝒃</m:t>
                        </m:r>
                      </m:e>
                      <m:sub>
                        <m:r>
                          <a:rPr lang="en-US" sz="3500" b="1" i="1" smtClean="0">
                            <a:latin typeface="Cambria Math" panose="02040503050406030204" pitchFamily="18" charset="0"/>
                          </a:rPr>
                          <m:t>𝒇</m:t>
                        </m:r>
                      </m:sub>
                    </m:sSub>
                  </m:oMath>
                </a14:m>
                <a:r>
                  <a:rPr lang="en-US" sz="3500" b="1" dirty="0"/>
                  <a:t>  hardware is LOX/LCH4 </a:t>
                </a:r>
                <a:r>
                  <a:rPr lang="en-US" sz="3500" dirty="0"/>
                  <a:t>and has interface temperatures  </a:t>
                </a:r>
                <a:r>
                  <a:rPr lang="en-US" sz="3500" b="1" dirty="0"/>
                  <a:t>-230 to 450 </a:t>
                </a:r>
                <a14:m>
                  <m:oMath xmlns:m="http://schemas.openxmlformats.org/officeDocument/2006/math">
                    <m:r>
                      <a:rPr lang="en-US" sz="3500" b="1" i="1" smtClean="0">
                        <a:latin typeface="Cambria Math" panose="02040503050406030204" pitchFamily="18" charset="0"/>
                        <a:ea typeface="Cambria Math" panose="02040503050406030204" pitchFamily="18" charset="0"/>
                      </a:rPr>
                      <m:t>℉</m:t>
                    </m:r>
                  </m:oMath>
                </a14:m>
                <a:endParaRPr lang="en-US" sz="3500" b="1" dirty="0"/>
              </a:p>
              <a:p>
                <a:endParaRPr lang="en-US" dirty="0"/>
              </a:p>
            </p:txBody>
          </p:sp>
        </mc:Choice>
        <mc:Fallback>
          <p:sp>
            <p:nvSpPr>
              <p:cNvPr id="2" name="Content Placeholder 1">
                <a:extLst>
                  <a:ext uri="{FF2B5EF4-FFF2-40B4-BE49-F238E27FC236}">
                    <a16:creationId xmlns:a16="http://schemas.microsoft.com/office/drawing/2014/main" id="{BB346AAD-8E86-2CD7-5394-A1213879D51B}"/>
                  </a:ext>
                </a:extLst>
              </p:cNvPr>
              <p:cNvSpPr>
                <a:spLocks noGrp="1" noRot="1" noChangeAspect="1" noMove="1" noResize="1" noEditPoints="1" noAdjustHandles="1" noChangeArrowheads="1" noChangeShapeType="1" noTextEdit="1"/>
              </p:cNvSpPr>
              <p:nvPr>
                <p:ph idx="1"/>
              </p:nvPr>
            </p:nvSpPr>
            <p:spPr>
              <a:xfrm>
                <a:off x="219634" y="1207060"/>
                <a:ext cx="11754971" cy="847675"/>
              </a:xfrm>
              <a:blipFill>
                <a:blip r:embed="rId2"/>
                <a:stretch>
                  <a:fillRect l="-207" t="-9353" b="-5036"/>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Hardware Overview</a:t>
            </a:r>
          </a:p>
        </p:txBody>
      </p:sp>
      <p:sp>
        <p:nvSpPr>
          <p:cNvPr id="23" name="TextBox 22">
            <a:extLst>
              <a:ext uri="{FF2B5EF4-FFF2-40B4-BE49-F238E27FC236}">
                <a16:creationId xmlns:a16="http://schemas.microsoft.com/office/drawing/2014/main" id="{1FB66B5A-2F0B-C0E5-F877-EC66E4DA8E8E}"/>
              </a:ext>
            </a:extLst>
          </p:cNvPr>
          <p:cNvSpPr txBox="1"/>
          <p:nvPr/>
        </p:nvSpPr>
        <p:spPr>
          <a:xfrm>
            <a:off x="1717453" y="6056084"/>
            <a:ext cx="997903" cy="461665"/>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Coupled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Chamber </a:t>
            </a:r>
          </a:p>
        </p:txBody>
      </p:sp>
      <p:pic>
        <p:nvPicPr>
          <p:cNvPr id="24" name="Picture 23" descr="A picture containing dark, cup&#10;&#10;Description automatically generated">
            <a:extLst>
              <a:ext uri="{FF2B5EF4-FFF2-40B4-BE49-F238E27FC236}">
                <a16:creationId xmlns:a16="http://schemas.microsoft.com/office/drawing/2014/main" id="{E4918276-C4BD-4861-F1A0-65E9122598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37278" y="2479850"/>
            <a:ext cx="1436084" cy="2205678"/>
          </a:xfrm>
          <a:prstGeom prst="rect">
            <a:avLst/>
          </a:prstGeom>
        </p:spPr>
      </p:pic>
      <p:sp>
        <p:nvSpPr>
          <p:cNvPr id="25" name="Rectangle 24">
            <a:extLst>
              <a:ext uri="{FF2B5EF4-FFF2-40B4-BE49-F238E27FC236}">
                <a16:creationId xmlns:a16="http://schemas.microsoft.com/office/drawing/2014/main" id="{8E20298F-C859-1A1D-88FF-52DD6B69DA99}"/>
              </a:ext>
            </a:extLst>
          </p:cNvPr>
          <p:cNvSpPr/>
          <p:nvPr/>
        </p:nvSpPr>
        <p:spPr>
          <a:xfrm>
            <a:off x="201780" y="2345014"/>
            <a:ext cx="2977154" cy="4291842"/>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C219F6E3-1E5C-575D-DA00-99361E9C2371}"/>
              </a:ext>
            </a:extLst>
          </p:cNvPr>
          <p:cNvSpPr/>
          <p:nvPr/>
        </p:nvSpPr>
        <p:spPr>
          <a:xfrm>
            <a:off x="3337278" y="2352761"/>
            <a:ext cx="3800856" cy="4291842"/>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6BFC9FB6-9C1E-288A-BC25-FD2A726AE2D2}"/>
              </a:ext>
            </a:extLst>
          </p:cNvPr>
          <p:cNvSpPr/>
          <p:nvPr/>
        </p:nvSpPr>
        <p:spPr>
          <a:xfrm>
            <a:off x="965030" y="2176791"/>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2k-lb</a:t>
            </a:r>
            <a:r>
              <a:rPr kumimoji="0" lang="en-US" sz="1800" b="0" i="0" u="none" strike="noStrike" kern="0" cap="none" spc="0" normalizeH="0" baseline="-25000" noProof="0" dirty="0">
                <a:ln>
                  <a:noFill/>
                </a:ln>
                <a:solidFill>
                  <a:prstClr val="white"/>
                </a:solidFill>
                <a:effectLst/>
                <a:uLnTx/>
                <a:uFillTx/>
                <a:latin typeface="Arial" panose="020B0604020202020204" pitchFamily="34" charset="0"/>
                <a:cs typeface="Arial" panose="020B0604020202020204" pitchFamily="34" charset="0"/>
              </a:rPr>
              <a:t>f</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E2474C0D-D264-51A1-2227-AE0888FEC223}"/>
              </a:ext>
            </a:extLst>
          </p:cNvPr>
          <p:cNvSpPr/>
          <p:nvPr/>
        </p:nvSpPr>
        <p:spPr>
          <a:xfrm>
            <a:off x="4237608" y="2176791"/>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7k-lb</a:t>
            </a:r>
            <a:r>
              <a:rPr kumimoji="0" lang="en-US" sz="1800" b="0" i="0" u="none" strike="noStrike" kern="0" cap="none" spc="0" normalizeH="0" baseline="-25000" noProof="0" dirty="0">
                <a:ln>
                  <a:noFill/>
                </a:ln>
                <a:solidFill>
                  <a:prstClr val="white"/>
                </a:solidFill>
                <a:effectLst/>
                <a:uLnTx/>
                <a:uFillTx/>
                <a:latin typeface="Arial" panose="020B0604020202020204" pitchFamily="34" charset="0"/>
                <a:cs typeface="Arial" panose="020B0604020202020204" pitchFamily="34" charset="0"/>
              </a:rPr>
              <a:t>f</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451EB382-F53E-8B91-3F42-EA4C87F076B1}"/>
              </a:ext>
            </a:extLst>
          </p:cNvPr>
          <p:cNvSpPr/>
          <p:nvPr/>
        </p:nvSpPr>
        <p:spPr>
          <a:xfrm>
            <a:off x="7384775" y="2342929"/>
            <a:ext cx="4660244" cy="4301674"/>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BB4DAFC3-626A-7773-2D50-088BD974D39F}"/>
              </a:ext>
            </a:extLst>
          </p:cNvPr>
          <p:cNvSpPr/>
          <p:nvPr/>
        </p:nvSpPr>
        <p:spPr>
          <a:xfrm>
            <a:off x="8926051" y="2183509"/>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40k-lb</a:t>
            </a:r>
            <a:r>
              <a:rPr kumimoji="0" lang="en-US" sz="1800" b="0" i="0" u="none" strike="noStrike" kern="0" cap="none" spc="0" normalizeH="0" baseline="-25000" noProof="0" dirty="0">
                <a:ln>
                  <a:noFill/>
                </a:ln>
                <a:solidFill>
                  <a:prstClr val="white"/>
                </a:solidFill>
                <a:effectLst/>
                <a:uLnTx/>
                <a:uFillTx/>
                <a:latin typeface="Arial" panose="020B0604020202020204" pitchFamily="34" charset="0"/>
                <a:cs typeface="Arial" panose="020B0604020202020204" pitchFamily="34" charset="0"/>
              </a:rPr>
              <a:t>f</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1E2E00C9-0F43-7350-8A79-F0A8DF0F5875}"/>
              </a:ext>
            </a:extLst>
          </p:cNvPr>
          <p:cNvSpPr txBox="1"/>
          <p:nvPr/>
        </p:nvSpPr>
        <p:spPr>
          <a:xfrm>
            <a:off x="7544839" y="4466200"/>
            <a:ext cx="1494386" cy="461665"/>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Decoupled Chamber </a:t>
            </a:r>
          </a:p>
        </p:txBody>
      </p:sp>
      <p:pic>
        <p:nvPicPr>
          <p:cNvPr id="37" name="Picture 36">
            <a:extLst>
              <a:ext uri="{FF2B5EF4-FFF2-40B4-BE49-F238E27FC236}">
                <a16:creationId xmlns:a16="http://schemas.microsoft.com/office/drawing/2014/main" id="{9011076E-A082-1E7C-8B78-4D13475319F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400761" y="2648550"/>
            <a:ext cx="717955" cy="1670901"/>
          </a:xfrm>
          <a:prstGeom prst="rect">
            <a:avLst/>
          </a:prstGeom>
          <a:noFill/>
        </p:spPr>
      </p:pic>
      <p:sp>
        <p:nvSpPr>
          <p:cNvPr id="38" name="TextBox 37">
            <a:extLst>
              <a:ext uri="{FF2B5EF4-FFF2-40B4-BE49-F238E27FC236}">
                <a16:creationId xmlns:a16="http://schemas.microsoft.com/office/drawing/2014/main" id="{ADF4BC6F-E258-F5A3-E5AA-8832490E4A4A}"/>
              </a:ext>
            </a:extLst>
          </p:cNvPr>
          <p:cNvSpPr txBox="1"/>
          <p:nvPr/>
        </p:nvSpPr>
        <p:spPr>
          <a:xfrm>
            <a:off x="313437" y="4332653"/>
            <a:ext cx="919466" cy="461665"/>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Decoupled Chamber </a:t>
            </a:r>
          </a:p>
        </p:txBody>
      </p:sp>
      <p:sp>
        <p:nvSpPr>
          <p:cNvPr id="39" name="TextBox 38">
            <a:extLst>
              <a:ext uri="{FF2B5EF4-FFF2-40B4-BE49-F238E27FC236}">
                <a16:creationId xmlns:a16="http://schemas.microsoft.com/office/drawing/2014/main" id="{0E3808CE-E2D6-1E86-B3E4-DAAAD3D2F642}"/>
              </a:ext>
            </a:extLst>
          </p:cNvPr>
          <p:cNvSpPr txBox="1"/>
          <p:nvPr/>
        </p:nvSpPr>
        <p:spPr>
          <a:xfrm>
            <a:off x="3361434" y="4685528"/>
            <a:ext cx="1494386" cy="461665"/>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Decoupled Chamber </a:t>
            </a:r>
          </a:p>
        </p:txBody>
      </p:sp>
      <p:sp>
        <p:nvSpPr>
          <p:cNvPr id="40" name="TextBox 39">
            <a:extLst>
              <a:ext uri="{FF2B5EF4-FFF2-40B4-BE49-F238E27FC236}">
                <a16:creationId xmlns:a16="http://schemas.microsoft.com/office/drawing/2014/main" id="{28FF498C-0CD3-F764-01F2-1D4EEAFCA99B}"/>
              </a:ext>
            </a:extLst>
          </p:cNvPr>
          <p:cNvSpPr txBox="1"/>
          <p:nvPr/>
        </p:nvSpPr>
        <p:spPr>
          <a:xfrm>
            <a:off x="5433235" y="6359857"/>
            <a:ext cx="143879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Coupled Chamber </a:t>
            </a:r>
          </a:p>
        </p:txBody>
      </p:sp>
      <p:sp>
        <p:nvSpPr>
          <p:cNvPr id="41" name="TextBox 40">
            <a:extLst>
              <a:ext uri="{FF2B5EF4-FFF2-40B4-BE49-F238E27FC236}">
                <a16:creationId xmlns:a16="http://schemas.microsoft.com/office/drawing/2014/main" id="{FD23EC0A-58DC-188B-0D08-F4377607F191}"/>
              </a:ext>
            </a:extLst>
          </p:cNvPr>
          <p:cNvSpPr txBox="1"/>
          <p:nvPr/>
        </p:nvSpPr>
        <p:spPr>
          <a:xfrm>
            <a:off x="8049515" y="6309221"/>
            <a:ext cx="143879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Coupled Chamber </a:t>
            </a:r>
          </a:p>
        </p:txBody>
      </p:sp>
      <p:pic>
        <p:nvPicPr>
          <p:cNvPr id="5124" name="Picture 4">
            <a:extLst>
              <a:ext uri="{FF2B5EF4-FFF2-40B4-BE49-F238E27FC236}">
                <a16:creationId xmlns:a16="http://schemas.microsoft.com/office/drawing/2014/main" id="{B64C97B7-1337-EA3C-18F0-FA07976B87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2150" y="3975931"/>
            <a:ext cx="997903" cy="218850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A picture containing dark&#10;&#10;Description automatically generated">
            <a:extLst>
              <a:ext uri="{FF2B5EF4-FFF2-40B4-BE49-F238E27FC236}">
                <a16:creationId xmlns:a16="http://schemas.microsoft.com/office/drawing/2014/main" id="{9B084855-F808-F14F-5AA6-BA09C1D1B9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66728" y="3126779"/>
            <a:ext cx="1971810" cy="3320942"/>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D85CCC85-9753-7096-377D-AE5BBAF3DBD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4839" y="2290125"/>
            <a:ext cx="1323975" cy="2314575"/>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a:extLst>
              <a:ext uri="{FF2B5EF4-FFF2-40B4-BE49-F238E27FC236}">
                <a16:creationId xmlns:a16="http://schemas.microsoft.com/office/drawing/2014/main" id="{009EDB95-B1F2-417B-7BE4-CDA0E67479F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81657" y="2514686"/>
            <a:ext cx="2746758" cy="4198866"/>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a:extLst>
              <a:ext uri="{FF2B5EF4-FFF2-40B4-BE49-F238E27FC236}">
                <a16:creationId xmlns:a16="http://schemas.microsoft.com/office/drawing/2014/main" id="{A2E3B52D-7D0E-C3B3-1C63-980E1681B501}"/>
              </a:ext>
            </a:extLst>
          </p:cNvPr>
          <p:cNvSpPr/>
          <p:nvPr/>
        </p:nvSpPr>
        <p:spPr>
          <a:xfrm>
            <a:off x="78377" y="2054735"/>
            <a:ext cx="3201664" cy="473795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246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Early Work</a:t>
            </a:r>
          </a:p>
        </p:txBody>
      </p:sp>
      <p:pic>
        <p:nvPicPr>
          <p:cNvPr id="3082" name="Picture 10">
            <a:extLst>
              <a:ext uri="{FF2B5EF4-FFF2-40B4-BE49-F238E27FC236}">
                <a16:creationId xmlns:a16="http://schemas.microsoft.com/office/drawing/2014/main" id="{12B69A11-90DE-5675-F497-DB8E5D78F5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1566" y="1621431"/>
            <a:ext cx="3202834" cy="173891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a16="http://schemas.microsoft.com/office/drawing/2014/main" id="{8B228FCB-3AEF-5DB6-2BC5-D5B707E3C2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3547" y="1621431"/>
            <a:ext cx="3328061" cy="1738912"/>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a:extLst>
              <a:ext uri="{FF2B5EF4-FFF2-40B4-BE49-F238E27FC236}">
                <a16:creationId xmlns:a16="http://schemas.microsoft.com/office/drawing/2014/main" id="{94C8B65F-9C10-9C9D-BDF4-3229B5F634ED}"/>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8716160" y="4003036"/>
            <a:ext cx="3202834" cy="177847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BA04D5BF-7B73-C715-9E39-40D123284DDE}"/>
                  </a:ext>
                </a:extLst>
              </p:cNvPr>
              <p:cNvSpPr txBox="1"/>
              <p:nvPr/>
            </p:nvSpPr>
            <p:spPr>
              <a:xfrm>
                <a:off x="210392" y="1163444"/>
                <a:ext cx="5002027" cy="5679183"/>
              </a:xfrm>
              <a:prstGeom prst="rect">
                <a:avLst/>
              </a:prstGeom>
              <a:noFill/>
            </p:spPr>
            <p:txBody>
              <a:bodyPr wrap="square">
                <a:spAutoFit/>
              </a:bodyPr>
              <a:lstStyle/>
              <a:p>
                <a:r>
                  <a:rPr lang="en-US" sz="2000" i="0" u="none" strike="noStrike" dirty="0">
                    <a:solidFill>
                      <a:srgbClr val="000000"/>
                    </a:solidFill>
                    <a:effectLst/>
                    <a:latin typeface="Arial" panose="020B0604020202020204" pitchFamily="34" charset="0"/>
                  </a:rPr>
                  <a:t>Early 2k-</a:t>
                </a:r>
                <a:r>
                  <a:rPr lang="en-US" sz="2000" dirty="0"/>
                  <a:t>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𝑙𝑏</m:t>
                        </m:r>
                      </m:e>
                      <m:sub>
                        <m:r>
                          <a:rPr lang="en-US" sz="2000" b="0" i="1" smtClean="0">
                            <a:latin typeface="Cambria Math" panose="02040503050406030204" pitchFamily="18" charset="0"/>
                          </a:rPr>
                          <m:t>𝑓</m:t>
                        </m:r>
                      </m:sub>
                    </m:sSub>
                  </m:oMath>
                </a14:m>
                <a:r>
                  <a:rPr lang="en-US" sz="2000" i="0" u="none" strike="noStrike" dirty="0">
                    <a:solidFill>
                      <a:srgbClr val="000000"/>
                    </a:solidFill>
                    <a:effectLst/>
                    <a:latin typeface="Arial" panose="020B0604020202020204" pitchFamily="34" charset="0"/>
                  </a:rPr>
                  <a:t> decoupled chamber wor</a:t>
                </a:r>
                <a:r>
                  <a:rPr lang="en-US" sz="2000" dirty="0">
                    <a:solidFill>
                      <a:srgbClr val="000000"/>
                    </a:solidFill>
                    <a:latin typeface="Arial" panose="020B0604020202020204" pitchFamily="34" charset="0"/>
                  </a:rPr>
                  <a:t>k: </a:t>
                </a:r>
              </a:p>
              <a:p>
                <a:endParaRPr lang="en-US" sz="1600" i="0" u="none" strike="noStrike" dirty="0">
                  <a:solidFill>
                    <a:srgbClr val="000000"/>
                  </a:solidFill>
                  <a:effectLst/>
                  <a:latin typeface="Arial" panose="020B0604020202020204" pitchFamily="34" charset="0"/>
                </a:endParaRPr>
              </a:p>
              <a:p>
                <a:r>
                  <a:rPr lang="en-US" sz="1700" dirty="0">
                    <a:solidFill>
                      <a:srgbClr val="000000"/>
                    </a:solidFill>
                    <a:latin typeface="Arial" panose="020B0604020202020204" pitchFamily="34" charset="0"/>
                  </a:rPr>
                  <a:t>First development of</a:t>
                </a:r>
                <a:r>
                  <a:rPr lang="en-US" sz="1700" i="0" u="none" strike="noStrike" dirty="0">
                    <a:solidFill>
                      <a:srgbClr val="000000"/>
                    </a:solidFill>
                    <a:effectLst/>
                    <a:latin typeface="Arial" panose="020B0604020202020204" pitchFamily="34" charset="0"/>
                  </a:rPr>
                  <a:t> the manufacturing process for a composite overwrapped structural jacket on a </a:t>
                </a:r>
                <a:r>
                  <a:rPr lang="en-US" sz="1700" i="0" u="none" strike="noStrike" dirty="0" err="1">
                    <a:solidFill>
                      <a:srgbClr val="000000"/>
                    </a:solidFill>
                    <a:effectLst/>
                    <a:latin typeface="Arial" panose="020B0604020202020204" pitchFamily="34" charset="0"/>
                  </a:rPr>
                  <a:t>GRCop</a:t>
                </a:r>
                <a:r>
                  <a:rPr lang="en-US" sz="1700" i="0" u="none" strike="noStrike" dirty="0">
                    <a:solidFill>
                      <a:srgbClr val="000000"/>
                    </a:solidFill>
                    <a:effectLst/>
                    <a:latin typeface="Arial" panose="020B0604020202020204" pitchFamily="34" charset="0"/>
                  </a:rPr>
                  <a:t> 1.2K-</a:t>
                </a:r>
                <a:r>
                  <a:rPr lang="en-US" sz="1800" dirty="0"/>
                  <a:t> </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𝑙𝑏</m:t>
                        </m:r>
                      </m:e>
                      <m:sub>
                        <m:r>
                          <a:rPr lang="en-US" sz="1800" b="0" i="1" smtClean="0">
                            <a:latin typeface="Cambria Math" panose="02040503050406030204" pitchFamily="18" charset="0"/>
                          </a:rPr>
                          <m:t>𝑓</m:t>
                        </m:r>
                      </m:sub>
                    </m:sSub>
                  </m:oMath>
                </a14:m>
                <a:r>
                  <a:rPr lang="en-US" sz="1700" i="0" u="none" strike="noStrike" dirty="0">
                    <a:solidFill>
                      <a:srgbClr val="000000"/>
                    </a:solidFill>
                    <a:effectLst/>
                    <a:latin typeface="Arial" panose="020B0604020202020204" pitchFamily="34" charset="0"/>
                  </a:rPr>
                  <a:t> thrust chamber liner. This included GRC, </a:t>
                </a:r>
                <a:r>
                  <a:rPr lang="en-US" sz="1700" i="0" u="none" strike="noStrike" dirty="0" err="1">
                    <a:solidFill>
                      <a:srgbClr val="000000"/>
                    </a:solidFill>
                    <a:effectLst/>
                    <a:latin typeface="Arial" panose="020B0604020202020204" pitchFamily="34" charset="0"/>
                  </a:rPr>
                  <a:t>LaRC</a:t>
                </a:r>
                <a:r>
                  <a:rPr lang="en-US" sz="1700" i="0" u="none" strike="noStrike" dirty="0">
                    <a:solidFill>
                      <a:srgbClr val="000000"/>
                    </a:solidFill>
                    <a:effectLst/>
                    <a:latin typeface="Arial" panose="020B0604020202020204" pitchFamily="34" charset="0"/>
                  </a:rPr>
                  <a:t> and MSFC evaluating different techniques and manufacturing options.  An evaluation was made of the fiber angles achievable given the constraints of the part and the winder.  A fiber orientation of +/- 40</a:t>
                </a:r>
                <a14:m>
                  <m:oMath xmlns:m="http://schemas.openxmlformats.org/officeDocument/2006/math">
                    <m:r>
                      <a:rPr lang="en-US" sz="170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US" sz="1700" i="0" u="none" strike="noStrike" dirty="0">
                    <a:solidFill>
                      <a:srgbClr val="000000"/>
                    </a:solidFill>
                    <a:effectLst/>
                    <a:latin typeface="Arial" panose="020B0604020202020204" pitchFamily="34" charset="0"/>
                  </a:rPr>
                  <a:t> from the vertical axis of the chamber was achieved. Three resins were evaluated, two toughened epoxies and one toughened  bismaleimide; which has a higher temperature capability. A film adhesive pattern was selected and applied to the chamber.12K and 6K tow variants of IM7 fiber were evaluated. Copper/Polymer matrix composite overwrapped coupons were thermally cycled to evaluate adhesion of the composite to the metallic substrate.</a:t>
                </a:r>
                <a:r>
                  <a:rPr lang="en-US" sz="1700" i="0" dirty="0">
                    <a:solidFill>
                      <a:srgbClr val="000000"/>
                    </a:solidFill>
                    <a:effectLst/>
                    <a:latin typeface="Arial" panose="020B0604020202020204" pitchFamily="34" charset="0"/>
                  </a:rPr>
                  <a:t>​</a:t>
                </a:r>
                <a:endParaRPr lang="en-US" sz="1700" dirty="0"/>
              </a:p>
            </p:txBody>
          </p:sp>
        </mc:Choice>
        <mc:Fallback>
          <p:sp>
            <p:nvSpPr>
              <p:cNvPr id="7" name="TextBox 6">
                <a:extLst>
                  <a:ext uri="{FF2B5EF4-FFF2-40B4-BE49-F238E27FC236}">
                    <a16:creationId xmlns:a16="http://schemas.microsoft.com/office/drawing/2014/main" id="{BA04D5BF-7B73-C715-9E39-40D123284DDE}"/>
                  </a:ext>
                </a:extLst>
              </p:cNvPr>
              <p:cNvSpPr txBox="1">
                <a:spLocks noRot="1" noChangeAspect="1" noMove="1" noResize="1" noEditPoints="1" noAdjustHandles="1" noChangeArrowheads="1" noChangeShapeType="1" noTextEdit="1"/>
              </p:cNvSpPr>
              <p:nvPr/>
            </p:nvSpPr>
            <p:spPr>
              <a:xfrm>
                <a:off x="210392" y="1163444"/>
                <a:ext cx="5002027" cy="5679183"/>
              </a:xfrm>
              <a:prstGeom prst="rect">
                <a:avLst/>
              </a:prstGeom>
              <a:blipFill>
                <a:blip r:embed="rId5"/>
                <a:stretch>
                  <a:fillRect l="-1341" t="-644" b="-537"/>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A4914D24-F6E2-93FC-EC19-8E30963DD24F}"/>
              </a:ext>
            </a:extLst>
          </p:cNvPr>
          <p:cNvSpPr txBox="1"/>
          <p:nvPr/>
        </p:nvSpPr>
        <p:spPr>
          <a:xfrm>
            <a:off x="5543966" y="3497658"/>
            <a:ext cx="2778034" cy="2308324"/>
          </a:xfrm>
          <a:prstGeom prst="rect">
            <a:avLst/>
          </a:prstGeom>
          <a:noFill/>
        </p:spPr>
        <p:txBody>
          <a:bodyPr wrap="square">
            <a:spAutoFit/>
          </a:bodyPr>
          <a:lstStyle/>
          <a:p>
            <a:pPr algn="l" rtl="0" fontAlgn="base"/>
            <a:r>
              <a:rPr lang="en-US" b="0" i="0" u="none" strike="noStrike" dirty="0">
                <a:solidFill>
                  <a:srgbClr val="000000"/>
                </a:solidFill>
                <a:effectLst/>
                <a:latin typeface="Arial" panose="020B0604020202020204" pitchFamily="34" charset="0"/>
              </a:rPr>
              <a:t>Top Left: Film Adhesive bonded to chamber.</a:t>
            </a:r>
            <a:r>
              <a:rPr lang="en-US"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Arial" panose="020B0604020202020204" pitchFamily="34" charset="0"/>
              </a:rPr>
              <a:t>Top Right: Uni-directional tape placed over adhesive.</a:t>
            </a:r>
            <a:r>
              <a:rPr lang="en-US"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Arial" panose="020B0604020202020204" pitchFamily="34" charset="0"/>
              </a:rPr>
              <a:t>Bottom: Angle plies and hoop wind with resin application.</a:t>
            </a:r>
            <a:r>
              <a:rPr lang="en-US"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1639886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Early Work</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A731C16C-1525-03C6-3FC3-C33E9EA4C5BD}"/>
                  </a:ext>
                </a:extLst>
              </p:cNvPr>
              <p:cNvSpPr txBox="1"/>
              <p:nvPr/>
            </p:nvSpPr>
            <p:spPr>
              <a:xfrm>
                <a:off x="210392" y="1207060"/>
                <a:ext cx="11761974" cy="2053575"/>
              </a:xfrm>
              <a:prstGeom prst="rect">
                <a:avLst/>
              </a:prstGeom>
              <a:noFill/>
            </p:spPr>
            <p:txBody>
              <a:bodyPr wrap="square">
                <a:spAutoFit/>
              </a:bodyPr>
              <a:lstStyle/>
              <a:p>
                <a:pPr algn="l" rtl="0" fontAlgn="base"/>
                <a:r>
                  <a:rPr lang="en-US" b="1" i="0" u="none" strike="noStrike" dirty="0">
                    <a:solidFill>
                      <a:srgbClr val="000000"/>
                    </a:solidFill>
                    <a:effectLst/>
                    <a:latin typeface="Arial" panose="020B0604020202020204" pitchFamily="34" charset="0"/>
                  </a:rPr>
                  <a:t>Hot Fire Test: </a:t>
                </a:r>
                <a:r>
                  <a:rPr lang="en-US"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Arial" panose="020B0604020202020204" pitchFamily="34" charset="0"/>
                  </a:rPr>
                  <a:t>The first 1.2k-</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𝑙𝑏</m:t>
                        </m:r>
                      </m:e>
                      <m:sub>
                        <m:r>
                          <a:rPr lang="en-US" sz="1800" b="0" i="1" smtClean="0">
                            <a:latin typeface="Cambria Math" panose="02040503050406030204" pitchFamily="18" charset="0"/>
                          </a:rPr>
                          <m:t>𝑓</m:t>
                        </m:r>
                      </m:sub>
                    </m:sSub>
                  </m:oMath>
                </a14:m>
                <a:r>
                  <a:rPr lang="en-US" b="0" i="0" u="none" strike="noStrike" dirty="0">
                    <a:solidFill>
                      <a:srgbClr val="000000"/>
                    </a:solidFill>
                    <a:effectLst/>
                    <a:latin typeface="Arial" panose="020B0604020202020204" pitchFamily="34" charset="0"/>
                  </a:rPr>
                  <a:t> RAMPT Composite Overwrap chamber and decoupled Freeform Blown Powder channel-cooled nozzle were successfully hot-fire tested at MSFC TS115. Seven mainstage tests were successfully completed the week of 11/26/2018 -11/29/2018.  Mainstage tests were run with liquid oxygen (LOX) and RP-1 propellants and water cooling at a chamber pressure of </a:t>
                </a:r>
                <a:r>
                  <a:rPr lang="en-US" b="1" i="0" u="none" strike="noStrike" dirty="0">
                    <a:solidFill>
                      <a:srgbClr val="000000"/>
                    </a:solidFill>
                    <a:effectLst/>
                    <a:latin typeface="Arial" panose="020B0604020202020204" pitchFamily="34" charset="0"/>
                  </a:rPr>
                  <a:t>750 psia</a:t>
                </a:r>
                <a:r>
                  <a:rPr lang="en-US" b="0" i="0" u="none" strike="noStrike" dirty="0">
                    <a:solidFill>
                      <a:srgbClr val="000000"/>
                    </a:solidFill>
                    <a:effectLst/>
                    <a:latin typeface="Arial" panose="020B0604020202020204" pitchFamily="34" charset="0"/>
                  </a:rPr>
                  <a:t>.  The initial chambers were printed from Selective Laser Melting (SLM) copper alloy GRCop-84 in-house at  MSFC and overwrapped with composite by NASA Glenn Research Center (GRC).</a:t>
                </a:r>
                <a:endParaRPr lang="en-US" b="0" i="0" dirty="0">
                  <a:solidFill>
                    <a:srgbClr val="000000"/>
                  </a:solidFill>
                  <a:effectLst/>
                  <a:latin typeface="Segoe UI" panose="020B0502040204020203" pitchFamily="34" charset="0"/>
                </a:endParaRPr>
              </a:p>
            </p:txBody>
          </p:sp>
        </mc:Choice>
        <mc:Fallback>
          <p:sp>
            <p:nvSpPr>
              <p:cNvPr id="7" name="TextBox 6">
                <a:extLst>
                  <a:ext uri="{FF2B5EF4-FFF2-40B4-BE49-F238E27FC236}">
                    <a16:creationId xmlns:a16="http://schemas.microsoft.com/office/drawing/2014/main" id="{A731C16C-1525-03C6-3FC3-C33E9EA4C5BD}"/>
                  </a:ext>
                </a:extLst>
              </p:cNvPr>
              <p:cNvSpPr txBox="1">
                <a:spLocks noRot="1" noChangeAspect="1" noMove="1" noResize="1" noEditPoints="1" noAdjustHandles="1" noChangeArrowheads="1" noChangeShapeType="1" noTextEdit="1"/>
              </p:cNvSpPr>
              <p:nvPr/>
            </p:nvSpPr>
            <p:spPr>
              <a:xfrm>
                <a:off x="210392" y="1207060"/>
                <a:ext cx="11761974" cy="2053575"/>
              </a:xfrm>
              <a:prstGeom prst="rect">
                <a:avLst/>
              </a:prstGeom>
              <a:blipFill>
                <a:blip r:embed="rId2"/>
                <a:stretch>
                  <a:fillRect l="-467" t="-1484" b="-3858"/>
                </a:stretch>
              </a:blipFill>
            </p:spPr>
            <p:txBody>
              <a:bodyPr/>
              <a:lstStyle/>
              <a:p>
                <a:r>
                  <a:rPr lang="en-US">
                    <a:noFill/>
                  </a:rPr>
                  <a:t> </a:t>
                </a:r>
              </a:p>
            </p:txBody>
          </p:sp>
        </mc:Fallback>
      </mc:AlternateContent>
      <p:pic>
        <p:nvPicPr>
          <p:cNvPr id="1037" name="Picture 13">
            <a:extLst>
              <a:ext uri="{FF2B5EF4-FFF2-40B4-BE49-F238E27FC236}">
                <a16:creationId xmlns:a16="http://schemas.microsoft.com/office/drawing/2014/main" id="{9DCF3C85-F288-31A8-5D66-0BE580B18D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2616" y="3790173"/>
            <a:ext cx="3057525" cy="2286001"/>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a:extLst>
              <a:ext uri="{FF2B5EF4-FFF2-40B4-BE49-F238E27FC236}">
                <a16:creationId xmlns:a16="http://schemas.microsoft.com/office/drawing/2014/main" id="{D962EF39-3C10-9DF4-2319-56BD73FFF4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5894" y="3795310"/>
            <a:ext cx="3886472" cy="228086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B1359038-3E1B-DE1E-1262-1838C9CDF6CB}"/>
                  </a:ext>
                </a:extLst>
              </p:cNvPr>
              <p:cNvSpPr txBox="1"/>
              <p:nvPr/>
            </p:nvSpPr>
            <p:spPr>
              <a:xfrm>
                <a:off x="210392" y="3530441"/>
                <a:ext cx="3820885" cy="3046988"/>
              </a:xfrm>
              <a:prstGeom prst="rect">
                <a:avLst/>
              </a:prstGeom>
              <a:noFill/>
            </p:spPr>
            <p:txBody>
              <a:bodyPr wrap="square">
                <a:spAutoFit/>
              </a:bodyPr>
              <a:lstStyle/>
              <a:p>
                <a:pPr algn="l" rtl="0" fontAlgn="base"/>
                <a:r>
                  <a:rPr lang="en-US" sz="1600" b="1" i="0" u="none" strike="noStrike" dirty="0">
                    <a:solidFill>
                      <a:srgbClr val="000000"/>
                    </a:solidFill>
                    <a:effectLst/>
                    <a:latin typeface="arial" panose="020B0604020202020204" pitchFamily="34" charset="0"/>
                  </a:rPr>
                  <a:t>GRC Manufactured Composite Overwrap on 1.2k-</a:t>
                </a:r>
                <a:r>
                  <a:rPr lang="en-US" sz="1600" dirty="0"/>
                  <a:t> </a:t>
                </a:r>
                <a14:m>
                  <m:oMath xmlns:m="http://schemas.openxmlformats.org/officeDocument/2006/math">
                    <m:sSub>
                      <m:sSubPr>
                        <m:ctrlPr>
                          <a:rPr lang="en-US" sz="1600" b="1" i="1" smtClean="0">
                            <a:latin typeface="Cambria Math" panose="02040503050406030204" pitchFamily="18" charset="0"/>
                          </a:rPr>
                        </m:ctrlPr>
                      </m:sSubPr>
                      <m:e>
                        <m:r>
                          <a:rPr lang="en-US" sz="1600" b="1" i="1" smtClean="0">
                            <a:latin typeface="Cambria Math" panose="02040503050406030204" pitchFamily="18" charset="0"/>
                          </a:rPr>
                          <m:t>𝒍𝒃</m:t>
                        </m:r>
                      </m:e>
                      <m:sub>
                        <m:r>
                          <a:rPr lang="en-US" sz="1600" b="1" i="1" smtClean="0">
                            <a:latin typeface="Cambria Math" panose="02040503050406030204" pitchFamily="18" charset="0"/>
                          </a:rPr>
                          <m:t>𝒇</m:t>
                        </m:r>
                      </m:sub>
                    </m:sSub>
                  </m:oMath>
                </a14:m>
                <a:r>
                  <a:rPr lang="en-US" sz="1600" b="1" i="0" u="none" strike="noStrike" dirty="0">
                    <a:solidFill>
                      <a:srgbClr val="000000"/>
                    </a:solidFill>
                    <a:effectLst/>
                    <a:latin typeface="arial" panose="020B0604020202020204" pitchFamily="34" charset="0"/>
                  </a:rPr>
                  <a:t> chamber configurations submitted for hot fire testing at MSFC:</a:t>
                </a:r>
                <a:r>
                  <a:rPr lang="en-US" sz="1600" b="0" i="0" dirty="0">
                    <a:solidFill>
                      <a:srgbClr val="000000"/>
                    </a:solidFill>
                    <a:effectLst/>
                    <a:latin typeface="arial" panose="020B0604020202020204" pitchFamily="34" charset="0"/>
                  </a:rPr>
                  <a:t>​</a:t>
                </a:r>
                <a:endParaRPr lang="en-US" sz="16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6K IM7 fiber, EP2400 epoxy resin- over IM7/8552 fabric (</a:t>
                </a:r>
                <a:r>
                  <a:rPr lang="en-US" sz="1600" b="0" i="0" u="none" strike="noStrike" dirty="0" err="1">
                    <a:solidFill>
                      <a:srgbClr val="000000"/>
                    </a:solidFill>
                    <a:effectLst/>
                    <a:latin typeface="arial" panose="020B0604020202020204" pitchFamily="34" charset="0"/>
                  </a:rPr>
                  <a:t>LaRC</a:t>
                </a:r>
                <a:r>
                  <a:rPr lang="en-US" sz="1600" b="0" i="0" u="none" strike="noStrike" dirty="0">
                    <a:solidFill>
                      <a:srgbClr val="000000"/>
                    </a:solidFill>
                    <a:effectLst/>
                    <a:latin typeface="arial" panose="020B0604020202020204" pitchFamily="34" charset="0"/>
                  </a:rPr>
                  <a:t> overwrap)</a:t>
                </a:r>
                <a:r>
                  <a:rPr lang="en-US" sz="1600" b="0" i="0" dirty="0">
                    <a:solidFill>
                      <a:srgbClr val="000000"/>
                    </a:solidFill>
                    <a:effectLst/>
                    <a:latin typeface="arial" panose="020B0604020202020204" pitchFamily="34" charset="0"/>
                  </a:rPr>
                  <a:t>​</a:t>
                </a:r>
                <a:endParaRPr lang="en-US" sz="16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6K IM7 fiber, EP2400 epoxy resin- over AF191 film adhesive.</a:t>
                </a:r>
                <a:r>
                  <a:rPr lang="en-US" sz="1600" b="0" i="0" dirty="0">
                    <a:solidFill>
                      <a:srgbClr val="000000"/>
                    </a:solidFill>
                    <a:effectLst/>
                    <a:latin typeface="arial" panose="020B0604020202020204" pitchFamily="34" charset="0"/>
                  </a:rPr>
                  <a:t>​</a:t>
                </a:r>
                <a:endParaRPr lang="en-US" sz="16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6K IM7 fiber, 5250-4 BMI resin- over AF191 film adhesive</a:t>
                </a:r>
                <a:r>
                  <a:rPr lang="en-US" sz="1600" b="0" i="0" dirty="0">
                    <a:solidFill>
                      <a:srgbClr val="000000"/>
                    </a:solidFill>
                    <a:effectLst/>
                    <a:latin typeface="arial" panose="020B0604020202020204" pitchFamily="34" charset="0"/>
                  </a:rPr>
                  <a:t>​</a:t>
                </a:r>
                <a:endParaRPr lang="en-US" sz="16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600" b="0" i="0" u="none" strike="noStrike" dirty="0">
                    <a:solidFill>
                      <a:srgbClr val="000000"/>
                    </a:solidFill>
                    <a:effectLst/>
                    <a:latin typeface="arial" panose="020B0604020202020204" pitchFamily="34" charset="0"/>
                  </a:rPr>
                  <a:t>6K IM7 fiber, EP2400 epoxy resin, no film adhesive.</a:t>
                </a:r>
                <a:r>
                  <a:rPr lang="en-US" sz="1600" b="0" i="0" dirty="0">
                    <a:solidFill>
                      <a:srgbClr val="000000"/>
                    </a:solidFill>
                    <a:effectLst/>
                    <a:latin typeface="arial" panose="020B0604020202020204" pitchFamily="34" charset="0"/>
                  </a:rPr>
                  <a:t>​</a:t>
                </a:r>
                <a:endParaRPr lang="en-US" sz="1600" b="0" i="0" dirty="0">
                  <a:solidFill>
                    <a:srgbClr val="000000"/>
                  </a:solidFill>
                  <a:effectLst/>
                  <a:latin typeface="Arial" panose="020B0604020202020204" pitchFamily="34" charset="0"/>
                </a:endParaRPr>
              </a:p>
            </p:txBody>
          </p:sp>
        </mc:Choice>
        <mc:Fallback>
          <p:sp>
            <p:nvSpPr>
              <p:cNvPr id="11" name="TextBox 10">
                <a:extLst>
                  <a:ext uri="{FF2B5EF4-FFF2-40B4-BE49-F238E27FC236}">
                    <a16:creationId xmlns:a16="http://schemas.microsoft.com/office/drawing/2014/main" id="{B1359038-3E1B-DE1E-1262-1838C9CDF6CB}"/>
                  </a:ext>
                </a:extLst>
              </p:cNvPr>
              <p:cNvSpPr txBox="1">
                <a:spLocks noRot="1" noChangeAspect="1" noMove="1" noResize="1" noEditPoints="1" noAdjustHandles="1" noChangeArrowheads="1" noChangeShapeType="1" noTextEdit="1"/>
              </p:cNvSpPr>
              <p:nvPr/>
            </p:nvSpPr>
            <p:spPr>
              <a:xfrm>
                <a:off x="210392" y="3530441"/>
                <a:ext cx="3820885" cy="3046988"/>
              </a:xfrm>
              <a:prstGeom prst="rect">
                <a:avLst/>
              </a:prstGeom>
              <a:blipFill>
                <a:blip r:embed="rId5"/>
                <a:stretch>
                  <a:fillRect l="-958" t="-600" r="-1757" b="-2400"/>
                </a:stretch>
              </a:blipFill>
            </p:spPr>
            <p:txBody>
              <a:bodyPr/>
              <a:lstStyle/>
              <a:p>
                <a:r>
                  <a:rPr lang="en-US">
                    <a:noFill/>
                  </a:rPr>
                  <a:t> </a:t>
                </a:r>
              </a:p>
            </p:txBody>
          </p:sp>
        </mc:Fallback>
      </mc:AlternateContent>
    </p:spTree>
    <p:extLst>
      <p:ext uri="{BB962C8B-B14F-4D97-AF65-F5344CB8AC3E}">
        <p14:creationId xmlns:p14="http://schemas.microsoft.com/office/powerpoint/2010/main" val="1920267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Early Work</a:t>
            </a:r>
          </a:p>
        </p:txBody>
      </p:sp>
      <p:sp>
        <p:nvSpPr>
          <p:cNvPr id="4" name="Content Placeholder 12">
            <a:extLst>
              <a:ext uri="{FF2B5EF4-FFF2-40B4-BE49-F238E27FC236}">
                <a16:creationId xmlns:a16="http://schemas.microsoft.com/office/drawing/2014/main" id="{59BC16D3-9060-809D-8720-0853A538BA56}"/>
              </a:ext>
            </a:extLst>
          </p:cNvPr>
          <p:cNvSpPr>
            <a:spLocks noGrp="1"/>
          </p:cNvSpPr>
          <p:nvPr>
            <p:ph idx="1"/>
          </p:nvPr>
        </p:nvSpPr>
        <p:spPr>
          <a:xfrm>
            <a:off x="121920" y="1295400"/>
            <a:ext cx="11786796" cy="5334000"/>
          </a:xfrm>
        </p:spPr>
        <p:txBody>
          <a:bodyPr lIns="91440" tIns="45720" rIns="91440" bIns="45720" anchor="t">
            <a:noAutofit/>
          </a:bodyPr>
          <a:lstStyle/>
          <a:p>
            <a:pPr marL="0" marR="0" lvl="0" indent="0" algn="l" defTabSz="457200" rtl="0" eaLnBrk="0" fontAlgn="base" latinLnBrk="0" hangingPunct="0">
              <a:lnSpc>
                <a:spcPct val="100000"/>
              </a:lnSpc>
              <a:spcBef>
                <a:spcPts val="1000"/>
              </a:spcBef>
              <a:spcAft>
                <a:spcPct val="0"/>
              </a:spcAft>
              <a:buClrTx/>
              <a:buSzTx/>
              <a:buFontTx/>
              <a:buNone/>
              <a:tabLst/>
              <a:defRPr/>
            </a:pPr>
            <a:r>
              <a:rPr lang="en-US" sz="2400" b="1" dirty="0">
                <a:solidFill>
                  <a:prstClr val="black"/>
                </a:solidFill>
              </a:rPr>
              <a:t>Bond/No Bond Configuration</a:t>
            </a:r>
            <a:r>
              <a:rPr kumimoji="0" lang="en-US" sz="2400" b="1" i="0" u="none" strike="noStrike" kern="1200" cap="none" spc="0" normalizeH="0" baseline="0" noProof="0" dirty="0">
                <a:ln>
                  <a:noFill/>
                </a:ln>
                <a:solidFill>
                  <a:prstClr val="black"/>
                </a:solidFill>
                <a:effectLst/>
                <a:uLnTx/>
                <a:uFillTx/>
                <a:latin typeface="arial" charset="0"/>
                <a:ea typeface="ＭＳ Ｐゴシック" charset="-128"/>
              </a:rPr>
              <a:t>:</a:t>
            </a:r>
            <a:endParaRPr kumimoji="0" lang="en-US" sz="2000" b="1" i="0" u="none" strike="noStrike" kern="1200" cap="none" spc="0" normalizeH="0" baseline="0" noProof="0" dirty="0">
              <a:ln>
                <a:noFill/>
              </a:ln>
              <a:solidFill>
                <a:prstClr val="black"/>
              </a:solidFill>
              <a:effectLst/>
              <a:uLnTx/>
              <a:uFillTx/>
              <a:latin typeface="arial" charset="0"/>
              <a:ea typeface="ＭＳ Ｐゴシック" charset="-128"/>
            </a:endParaRPr>
          </a:p>
          <a:p>
            <a:pPr marL="285750" indent="-285750">
              <a:lnSpc>
                <a:spcPct val="100000"/>
              </a:lnSpc>
              <a:spcBef>
                <a:spcPts val="0"/>
              </a:spcBef>
              <a:buFont typeface="Wingdings" panose="05000000000000000000" pitchFamily="2" charset="2"/>
              <a:buChar char="§"/>
            </a:pPr>
            <a:r>
              <a:rPr lang="en-US" sz="2000" b="0" dirty="0"/>
              <a:t>As-built, additively manufactured (AM) chambers have significant surface roughness. </a:t>
            </a:r>
          </a:p>
          <a:p>
            <a:pPr marL="285750" indent="-285750">
              <a:lnSpc>
                <a:spcPct val="100000"/>
              </a:lnSpc>
              <a:spcBef>
                <a:spcPts val="0"/>
              </a:spcBef>
              <a:buFont typeface="Wingdings" panose="05000000000000000000" pitchFamily="2" charset="2"/>
              <a:buChar char="§"/>
            </a:pPr>
            <a:r>
              <a:rPr lang="en-US" sz="2000" b="0" dirty="0"/>
              <a:t>Curing the overwrap directly on the chamber would lead to a bonded overwrap. </a:t>
            </a:r>
          </a:p>
          <a:p>
            <a:pPr marL="565150" lvl="1" indent="-285750">
              <a:lnSpc>
                <a:spcPct val="100000"/>
              </a:lnSpc>
              <a:spcBef>
                <a:spcPts val="0"/>
              </a:spcBef>
              <a:buFont typeface="Wingdings" panose="05000000000000000000" pitchFamily="2" charset="2"/>
              <a:buChar char="§"/>
            </a:pPr>
            <a:r>
              <a:rPr lang="en-US" sz="2000" dirty="0"/>
              <a:t>N</a:t>
            </a:r>
            <a:r>
              <a:rPr lang="en-US" sz="2000" b="0" dirty="0"/>
              <a:t>ot ideal due to CTE mismatch between the metallic chamber and the composite overwrap. </a:t>
            </a:r>
            <a:endParaRPr lang="en-US" sz="2000" dirty="0"/>
          </a:p>
          <a:p>
            <a:pPr marL="857250" lvl="2" indent="-285750">
              <a:lnSpc>
                <a:spcPct val="100000"/>
              </a:lnSpc>
              <a:spcBef>
                <a:spcPts val="0"/>
              </a:spcBef>
              <a:buFont typeface="Wingdings" panose="05000000000000000000" pitchFamily="2" charset="2"/>
              <a:buChar char="§"/>
            </a:pPr>
            <a:r>
              <a:rPr lang="en-US" sz="2000" b="0" dirty="0"/>
              <a:t>Metallic chamber would shrink and pull away from composite during curing and the initial cool-down of the hot-fire tests.</a:t>
            </a:r>
          </a:p>
          <a:p>
            <a:pPr marL="857250" lvl="2" indent="-285750">
              <a:lnSpc>
                <a:spcPct val="100000"/>
              </a:lnSpc>
              <a:spcBef>
                <a:spcPts val="0"/>
              </a:spcBef>
              <a:buFont typeface="Wingdings" panose="05000000000000000000" pitchFamily="2" charset="2"/>
              <a:buChar char="§"/>
            </a:pPr>
            <a:r>
              <a:rPr lang="en-US" sz="2000" dirty="0"/>
              <a:t>This c</a:t>
            </a:r>
            <a:r>
              <a:rPr lang="en-US" sz="2000" b="0" dirty="0"/>
              <a:t>ould lead to delamination or tearing damage of a bonded composite. </a:t>
            </a:r>
          </a:p>
          <a:p>
            <a:pPr marL="285750" indent="-285750">
              <a:lnSpc>
                <a:spcPct val="100000"/>
              </a:lnSpc>
              <a:spcBef>
                <a:spcPts val="0"/>
              </a:spcBef>
              <a:buFont typeface="Wingdings" panose="05000000000000000000" pitchFamily="2" charset="2"/>
              <a:buChar char="§"/>
            </a:pPr>
            <a:r>
              <a:rPr lang="en-US" sz="2000" b="0" dirty="0"/>
              <a:t>Not allowed to autofrettage as with traditional COPVs. </a:t>
            </a:r>
          </a:p>
          <a:p>
            <a:pPr marL="285750" indent="-285750">
              <a:lnSpc>
                <a:spcPct val="100000"/>
              </a:lnSpc>
              <a:spcBef>
                <a:spcPts val="0"/>
              </a:spcBef>
              <a:buFont typeface="Wingdings" panose="05000000000000000000" pitchFamily="2" charset="2"/>
              <a:buChar char="§"/>
            </a:pPr>
            <a:r>
              <a:rPr lang="en-US" sz="2000" b="1" dirty="0"/>
              <a:t>Ultimately the decision was made for an unbonded overwrap.</a:t>
            </a:r>
          </a:p>
          <a:p>
            <a:pPr marL="565150" lvl="1" indent="-285750">
              <a:lnSpc>
                <a:spcPct val="100000"/>
              </a:lnSpc>
              <a:spcBef>
                <a:spcPts val="0"/>
              </a:spcBef>
              <a:buFont typeface="Wingdings" panose="05000000000000000000" pitchFamily="2" charset="2"/>
              <a:buChar char="§"/>
            </a:pPr>
            <a:r>
              <a:rPr lang="en-US" sz="2000" dirty="0"/>
              <a:t>Consistent with thick-walled pressure vessels. </a:t>
            </a:r>
          </a:p>
          <a:p>
            <a:pPr marL="565150" lvl="1" indent="-285750">
              <a:lnSpc>
                <a:spcPct val="100000"/>
              </a:lnSpc>
              <a:spcBef>
                <a:spcPts val="0"/>
              </a:spcBef>
              <a:buFont typeface="Wingdings" panose="05000000000000000000" pitchFamily="2" charset="2"/>
              <a:buChar char="§"/>
            </a:pPr>
            <a:r>
              <a:rPr lang="en-US" sz="2000" dirty="0"/>
              <a:t>Procedure:</a:t>
            </a:r>
          </a:p>
          <a:p>
            <a:pPr marL="857250" lvl="2" indent="-285750">
              <a:lnSpc>
                <a:spcPct val="100000"/>
              </a:lnSpc>
              <a:spcBef>
                <a:spcPts val="0"/>
              </a:spcBef>
              <a:buFont typeface="Wingdings" panose="05000000000000000000" pitchFamily="2" charset="2"/>
              <a:buChar char="§"/>
            </a:pPr>
            <a:r>
              <a:rPr lang="en-US" sz="2000" b="0" dirty="0">
                <a:latin typeface="arial"/>
                <a:ea typeface="ＭＳ Ｐゴシック"/>
                <a:cs typeface="arial"/>
              </a:rPr>
              <a:t>Chamber </a:t>
            </a:r>
            <a:r>
              <a:rPr lang="en-US" sz="2000" b="1" dirty="0">
                <a:latin typeface="arial"/>
                <a:ea typeface="ＭＳ Ｐゴシック"/>
                <a:cs typeface="arial"/>
              </a:rPr>
              <a:t>surfaces polished with aluminum-free </a:t>
            </a:r>
            <a:r>
              <a:rPr lang="en-US" sz="2000" dirty="0">
                <a:latin typeface="arial"/>
                <a:ea typeface="ＭＳ Ｐゴシック"/>
                <a:cs typeface="arial"/>
              </a:rPr>
              <a:t>(due to potential for hydrogen embrittlement)</a:t>
            </a:r>
            <a:r>
              <a:rPr lang="en-US" sz="2000" b="1" dirty="0">
                <a:latin typeface="arial"/>
                <a:ea typeface="ＭＳ Ｐゴシック"/>
                <a:cs typeface="arial"/>
              </a:rPr>
              <a:t> 80 grit </a:t>
            </a:r>
            <a:r>
              <a:rPr lang="en-US" b="1" dirty="0">
                <a:latin typeface="arial"/>
                <a:ea typeface="ＭＳ Ｐゴシック"/>
                <a:cs typeface="arial"/>
              </a:rPr>
              <a:t>and</a:t>
            </a:r>
            <a:r>
              <a:rPr lang="en-US" sz="2000" b="1" dirty="0">
                <a:latin typeface="arial"/>
                <a:ea typeface="ＭＳ Ｐゴシック"/>
                <a:cs typeface="arial"/>
              </a:rPr>
              <a:t> 120 grit </a:t>
            </a:r>
            <a:r>
              <a:rPr lang="en-US" sz="2000" b="0" dirty="0">
                <a:latin typeface="arial"/>
                <a:ea typeface="ＭＳ Ｐゴシック"/>
                <a:cs typeface="arial"/>
              </a:rPr>
              <a:t>sandpaper to remove surface roughness and oxidation.</a:t>
            </a:r>
            <a:r>
              <a:rPr lang="en-US" sz="2000" dirty="0">
                <a:latin typeface="arial"/>
                <a:ea typeface="ＭＳ Ｐゴシック"/>
                <a:cs typeface="arial"/>
              </a:rPr>
              <a:t> </a:t>
            </a:r>
            <a:endParaRPr lang="en-US" sz="2000" b="0" dirty="0">
              <a:cs typeface="arial"/>
            </a:endParaRPr>
          </a:p>
          <a:p>
            <a:pPr marL="857250" lvl="2" indent="-285750">
              <a:lnSpc>
                <a:spcPct val="100000"/>
              </a:lnSpc>
              <a:spcBef>
                <a:spcPts val="0"/>
              </a:spcBef>
              <a:buFont typeface="Wingdings" panose="05000000000000000000" pitchFamily="2" charset="2"/>
              <a:buChar char="§"/>
            </a:pPr>
            <a:r>
              <a:rPr lang="en-US" sz="2000" b="0" dirty="0"/>
              <a:t>Surfaces washed with ethanol, then treated with </a:t>
            </a:r>
            <a:r>
              <a:rPr lang="en-US" sz="2000" dirty="0"/>
              <a:t>multiple coats of </a:t>
            </a:r>
            <a:r>
              <a:rPr lang="en-US" sz="2000" b="1" dirty="0" err="1"/>
              <a:t>Frekote</a:t>
            </a:r>
            <a:r>
              <a:rPr lang="en-US" sz="2000" b="1" dirty="0"/>
              <a:t> NC700 </a:t>
            </a:r>
            <a:r>
              <a:rPr lang="en-US" sz="2000" dirty="0"/>
              <a:t>mold release</a:t>
            </a:r>
            <a:r>
              <a:rPr lang="en-US" sz="2000" b="1" dirty="0"/>
              <a:t> </a:t>
            </a:r>
            <a:r>
              <a:rPr lang="en-US" sz="2000" b="0" dirty="0"/>
              <a:t>agent.</a:t>
            </a:r>
          </a:p>
          <a:p>
            <a:pPr marL="285750" indent="-285750">
              <a:lnSpc>
                <a:spcPct val="100000"/>
              </a:lnSpc>
              <a:spcBef>
                <a:spcPts val="0"/>
              </a:spcBef>
              <a:buFont typeface="Wingdings" panose="05000000000000000000" pitchFamily="2" charset="2"/>
              <a:buChar char="§"/>
            </a:pPr>
            <a:r>
              <a:rPr lang="en-US" sz="2000" b="1" dirty="0"/>
              <a:t>Tradeoff: Metallic chamber must take entire pressure load until the composite overwrap is engaged. </a:t>
            </a:r>
          </a:p>
        </p:txBody>
      </p:sp>
    </p:spTree>
    <p:extLst>
      <p:ext uri="{BB962C8B-B14F-4D97-AF65-F5344CB8AC3E}">
        <p14:creationId xmlns:p14="http://schemas.microsoft.com/office/powerpoint/2010/main" val="2654634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2k-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Decoupled</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sp>
        <p:nvSpPr>
          <p:cNvPr id="4" name="Text Placeholder 2">
            <a:extLst>
              <a:ext uri="{FF2B5EF4-FFF2-40B4-BE49-F238E27FC236}">
                <a16:creationId xmlns:a16="http://schemas.microsoft.com/office/drawing/2014/main" id="{613A921A-237E-055E-9846-BB55D8F6073D}"/>
              </a:ext>
            </a:extLst>
          </p:cNvPr>
          <p:cNvSpPr txBox="1">
            <a:spLocks/>
          </p:cNvSpPr>
          <p:nvPr/>
        </p:nvSpPr>
        <p:spPr>
          <a:xfrm>
            <a:off x="666439" y="3390791"/>
            <a:ext cx="5867400" cy="8205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pic>
        <p:nvPicPr>
          <p:cNvPr id="5" name="Picture 4">
            <a:extLst>
              <a:ext uri="{FF2B5EF4-FFF2-40B4-BE49-F238E27FC236}">
                <a16:creationId xmlns:a16="http://schemas.microsoft.com/office/drawing/2014/main" id="{807A7356-1798-26F3-4DE4-DCB8596B9D6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89073" y="1419947"/>
            <a:ext cx="1767768" cy="1322706"/>
          </a:xfrm>
          <a:prstGeom prst="rect">
            <a:avLst/>
          </a:prstGeom>
          <a:noFill/>
        </p:spPr>
      </p:pic>
      <p:pic>
        <p:nvPicPr>
          <p:cNvPr id="6" name="Picture 5">
            <a:extLst>
              <a:ext uri="{FF2B5EF4-FFF2-40B4-BE49-F238E27FC236}">
                <a16:creationId xmlns:a16="http://schemas.microsoft.com/office/drawing/2014/main" id="{1A5981FD-8B01-A1C4-5CD4-B0889E3BF9A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042149" y="1419947"/>
            <a:ext cx="1938295" cy="1346310"/>
          </a:xfrm>
          <a:prstGeom prst="rect">
            <a:avLst/>
          </a:prstGeom>
        </p:spPr>
      </p:pic>
      <p:pic>
        <p:nvPicPr>
          <p:cNvPr id="7" name="Picture 6">
            <a:extLst>
              <a:ext uri="{FF2B5EF4-FFF2-40B4-BE49-F238E27FC236}">
                <a16:creationId xmlns:a16="http://schemas.microsoft.com/office/drawing/2014/main" id="{30491690-3575-F6EC-A90C-A7324F95BA5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10165590" y="1430580"/>
            <a:ext cx="2019483" cy="1335677"/>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9D0AC6E0-CEA8-2830-4489-225D0684AAD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888909" y="3102573"/>
            <a:ext cx="2125959" cy="3385722"/>
          </a:xfrm>
          <a:prstGeom prst="rect">
            <a:avLst/>
          </a:prstGeom>
          <a:noFill/>
        </p:spPr>
      </p:pic>
      <p:sp>
        <p:nvSpPr>
          <p:cNvPr id="9" name="TextBox 8">
            <a:extLst>
              <a:ext uri="{FF2B5EF4-FFF2-40B4-BE49-F238E27FC236}">
                <a16:creationId xmlns:a16="http://schemas.microsoft.com/office/drawing/2014/main" id="{C0C10C2A-6D16-95E1-8A21-4ECEF099E026}"/>
              </a:ext>
            </a:extLst>
          </p:cNvPr>
          <p:cNvSpPr txBox="1"/>
          <p:nvPr/>
        </p:nvSpPr>
        <p:spPr>
          <a:xfrm>
            <a:off x="10793153" y="2694801"/>
            <a:ext cx="118836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Trimmed</a:t>
            </a:r>
          </a:p>
        </p:txBody>
      </p:sp>
      <p:sp>
        <p:nvSpPr>
          <p:cNvPr id="10" name="TextBox 9">
            <a:extLst>
              <a:ext uri="{FF2B5EF4-FFF2-40B4-BE49-F238E27FC236}">
                <a16:creationId xmlns:a16="http://schemas.microsoft.com/office/drawing/2014/main" id="{F42C1D71-4EE2-8834-5606-10544D6B34C7}"/>
              </a:ext>
            </a:extLst>
          </p:cNvPr>
          <p:cNvSpPr txBox="1"/>
          <p:nvPr/>
        </p:nvSpPr>
        <p:spPr>
          <a:xfrm>
            <a:off x="6533839" y="2697715"/>
            <a:ext cx="9960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Helical</a:t>
            </a: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49EF03BD-699E-EDDD-BB93-514A876A8970}"/>
                  </a:ext>
                </a:extLst>
              </p:cNvPr>
              <p:cNvSpPr txBox="1"/>
              <p:nvPr/>
            </p:nvSpPr>
            <p:spPr>
              <a:xfrm>
                <a:off x="10127842" y="6444324"/>
                <a:ext cx="1887026" cy="3915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Final 2k</a:t>
                </a:r>
                <a:r>
                  <a:rPr lang="en-US" b="0" i="0" u="none" strike="noStrike" dirty="0">
                    <a:solidFill>
                      <a:srgbClr val="000000"/>
                    </a:solidFill>
                    <a:effectLst/>
                    <a:latin typeface="Arial" panose="020B0604020202020204" pitchFamily="34" charset="0"/>
                  </a:rPr>
                  <a:t>-</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𝑙𝑏</m:t>
                        </m:r>
                      </m:e>
                      <m:sub>
                        <m:r>
                          <a:rPr lang="en-US" sz="1800" b="0" i="1" smtClean="0">
                            <a:latin typeface="Cambria Math" panose="02040503050406030204" pitchFamily="18" charset="0"/>
                          </a:rPr>
                          <m:t>𝑓</m:t>
                        </m:r>
                      </m:sub>
                    </m:sSub>
                  </m:oMath>
                </a14:m>
                <a:r>
                  <a:rPr kumimoji="0" lang="en-US" sz="1800" b="0" i="0" u="none" strike="noStrike" kern="1200" cap="none" spc="0" normalizeH="0" baseline="0" noProof="0" dirty="0">
                    <a:ln>
                      <a:noFill/>
                    </a:ln>
                    <a:solidFill>
                      <a:prstClr val="black"/>
                    </a:solidFill>
                    <a:effectLst/>
                    <a:uLnTx/>
                    <a:uFillTx/>
                    <a:latin typeface="Calibri"/>
                    <a:ea typeface="+mn-ea"/>
                    <a:cs typeface="+mn-cs"/>
                  </a:rPr>
                  <a:t> Part</a:t>
                </a:r>
              </a:p>
            </p:txBody>
          </p:sp>
        </mc:Choice>
        <mc:Fallback>
          <p:sp>
            <p:nvSpPr>
              <p:cNvPr id="11" name="TextBox 10">
                <a:extLst>
                  <a:ext uri="{FF2B5EF4-FFF2-40B4-BE49-F238E27FC236}">
                    <a16:creationId xmlns:a16="http://schemas.microsoft.com/office/drawing/2014/main" id="{49EF03BD-699E-EDDD-BB93-514A876A8970}"/>
                  </a:ext>
                </a:extLst>
              </p:cNvPr>
              <p:cNvSpPr txBox="1">
                <a:spLocks noRot="1" noChangeAspect="1" noMove="1" noResize="1" noEditPoints="1" noAdjustHandles="1" noChangeArrowheads="1" noChangeShapeType="1" noTextEdit="1"/>
              </p:cNvSpPr>
              <p:nvPr/>
            </p:nvSpPr>
            <p:spPr>
              <a:xfrm>
                <a:off x="10127842" y="6444324"/>
                <a:ext cx="1887026" cy="391582"/>
              </a:xfrm>
              <a:prstGeom prst="rect">
                <a:avLst/>
              </a:prstGeom>
              <a:blipFill>
                <a:blip r:embed="rId7"/>
                <a:stretch>
                  <a:fillRect l="-2581" t="-7813" b="-20313"/>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449725E1-879A-44DD-0B51-C5D804A9E17B}"/>
              </a:ext>
            </a:extLst>
          </p:cNvPr>
          <p:cNvSpPr txBox="1"/>
          <p:nvPr/>
        </p:nvSpPr>
        <p:spPr>
          <a:xfrm>
            <a:off x="8668340" y="2718749"/>
            <a:ext cx="7553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Hoop</a:t>
            </a:r>
          </a:p>
        </p:txBody>
      </p:sp>
      <mc:AlternateContent xmlns:mc="http://schemas.openxmlformats.org/markup-compatibility/2006">
        <mc:Choice xmlns:a14="http://schemas.microsoft.com/office/drawing/2010/main" Requires="a14">
          <p:sp>
            <p:nvSpPr>
              <p:cNvPr id="13" name="Rectangle 12">
                <a:extLst>
                  <a:ext uri="{FF2B5EF4-FFF2-40B4-BE49-F238E27FC236}">
                    <a16:creationId xmlns:a16="http://schemas.microsoft.com/office/drawing/2014/main" id="{7242A113-50AF-33E3-BF38-D64955CFF884}"/>
                  </a:ext>
                </a:extLst>
              </p:cNvPr>
              <p:cNvSpPr/>
              <p:nvPr/>
            </p:nvSpPr>
            <p:spPr>
              <a:xfrm>
                <a:off x="1046335" y="4297550"/>
                <a:ext cx="3647585" cy="2197461"/>
              </a:xfrm>
              <a:prstGeom prst="rect">
                <a:avLst/>
              </a:prstGeom>
              <a:ln>
                <a:solidFill>
                  <a:srgbClr val="0070C0"/>
                </a:solidFill>
              </a:ln>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sng" strike="noStrike" kern="1200" cap="none" spc="0" normalizeH="0" baseline="0" noProof="0" dirty="0">
                    <a:ln>
                      <a:noFill/>
                    </a:ln>
                    <a:effectLst/>
                    <a:uLnTx/>
                    <a:uFillTx/>
                    <a:latin typeface="Arial" panose="020B0604020202020204" pitchFamily="34" charset="0"/>
                    <a:cs typeface="Arial" panose="020B0604020202020204" pitchFamily="34" charset="0"/>
                  </a:rPr>
                  <a:t>2k</a:t>
                </a:r>
                <a:r>
                  <a:rPr lang="en-US" sz="1600" b="0" i="0" u="sng" strike="noStrike" dirty="0">
                    <a:solidFill>
                      <a:srgbClr val="000000"/>
                    </a:solidFill>
                    <a:effectLst/>
                    <a:latin typeface="Arial" panose="020B0604020202020204" pitchFamily="34" charset="0"/>
                  </a:rPr>
                  <a:t>-</a:t>
                </a:r>
                <a14:m>
                  <m:oMath xmlns:m="http://schemas.openxmlformats.org/officeDocument/2006/math">
                    <m:sSub>
                      <m:sSubPr>
                        <m:ctrlPr>
                          <a:rPr lang="en-US" sz="1600" i="1" u="sng" smtClean="0">
                            <a:latin typeface="Cambria Math" panose="02040503050406030204" pitchFamily="18" charset="0"/>
                          </a:rPr>
                        </m:ctrlPr>
                      </m:sSubPr>
                      <m:e>
                        <m:r>
                          <a:rPr lang="en-US" sz="1600" b="1" i="1" u="sng" smtClean="0">
                            <a:latin typeface="Cambria Math" panose="02040503050406030204" pitchFamily="18" charset="0"/>
                          </a:rPr>
                          <m:t>𝒍𝒃</m:t>
                        </m:r>
                      </m:e>
                      <m:sub>
                        <m:r>
                          <a:rPr lang="en-US" sz="1600" b="0" i="1" u="sng" smtClean="0">
                            <a:latin typeface="Cambria Math" panose="02040503050406030204" pitchFamily="18" charset="0"/>
                          </a:rPr>
                          <m:t>𝑓</m:t>
                        </m:r>
                      </m:sub>
                    </m:sSub>
                  </m:oMath>
                </a14:m>
                <a:r>
                  <a:rPr kumimoji="0" lang="en-US" sz="1600" b="1" i="0" u="sng" strike="noStrike" kern="1200" cap="none" spc="0" normalizeH="0" baseline="0" noProof="0" dirty="0">
                    <a:ln>
                      <a:noFill/>
                    </a:ln>
                    <a:effectLst/>
                    <a:uLnTx/>
                    <a:uFillTx/>
                    <a:latin typeface="Arial" panose="020B0604020202020204" pitchFamily="34" charset="0"/>
                    <a:cs typeface="Arial" panose="020B0604020202020204" pitchFamily="34" charset="0"/>
                  </a:rPr>
                  <a:t> Decoupled Process </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Polish &amp; apply release agent to chamber</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Apply 1</a:t>
                </a:r>
                <a:r>
                  <a:rPr kumimoji="0" lang="en-US" sz="1400" b="0" i="0" u="none" strike="noStrike" kern="1200" cap="none" spc="0" normalizeH="0" baseline="30000" noProof="0" dirty="0">
                    <a:ln>
                      <a:noFill/>
                    </a:ln>
                    <a:effectLst/>
                    <a:uLnTx/>
                    <a:uFillTx/>
                    <a:latin typeface="Arial" panose="020B0604020202020204" pitchFamily="34" charset="0"/>
                    <a:cs typeface="Arial" panose="020B0604020202020204" pitchFamily="34" charset="0"/>
                  </a:rPr>
                  <a:t>st</a:t>
                </a:r>
                <a:r>
                  <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helical layer</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Apply 1</a:t>
                </a:r>
                <a:r>
                  <a:rPr kumimoji="0" lang="en-US" sz="1400" b="0" i="0" u="none" strike="noStrike" kern="1200" cap="none" spc="0" normalizeH="0" baseline="30000" noProof="0" dirty="0">
                    <a:ln>
                      <a:noFill/>
                    </a:ln>
                    <a:effectLst/>
                    <a:uLnTx/>
                    <a:uFillTx/>
                    <a:latin typeface="Arial" panose="020B0604020202020204" pitchFamily="34" charset="0"/>
                    <a:cs typeface="Arial" panose="020B0604020202020204" pitchFamily="34" charset="0"/>
                  </a:rPr>
                  <a:t>st</a:t>
                </a:r>
                <a:r>
                  <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hoop layer (2-plies)</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Apply 2</a:t>
                </a:r>
                <a:r>
                  <a:rPr kumimoji="0" lang="en-US" sz="1400" b="0" i="0" u="none" strike="noStrike" kern="1200" cap="none" spc="0" normalizeH="0" baseline="30000" noProof="0" dirty="0">
                    <a:ln>
                      <a:noFill/>
                    </a:ln>
                    <a:effectLst/>
                    <a:uLnTx/>
                    <a:uFillTx/>
                    <a:latin typeface="Arial" panose="020B0604020202020204" pitchFamily="34" charset="0"/>
                    <a:cs typeface="Arial" panose="020B0604020202020204" pitchFamily="34" charset="0"/>
                  </a:rPr>
                  <a:t>nd</a:t>
                </a:r>
                <a:r>
                  <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helical layer</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Apply 2</a:t>
                </a:r>
                <a:r>
                  <a:rPr kumimoji="0" lang="en-US" sz="1400" b="0" i="0" u="none" strike="noStrike" kern="1200" cap="none" spc="0" normalizeH="0" baseline="30000" noProof="0" dirty="0">
                    <a:ln>
                      <a:noFill/>
                    </a:ln>
                    <a:effectLst/>
                    <a:uLnTx/>
                    <a:uFillTx/>
                    <a:latin typeface="Arial" panose="020B0604020202020204" pitchFamily="34" charset="0"/>
                    <a:cs typeface="Arial" panose="020B0604020202020204" pitchFamily="34" charset="0"/>
                  </a:rPr>
                  <a:t>nd</a:t>
                </a:r>
                <a:r>
                  <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hoop layer (2-plies)</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Trim overwrap from injector side of liner</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Rotisserie Oven Cure</a:t>
                </a:r>
                <a:endPar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mc:Choice>
        <mc:Fallback>
          <p:sp>
            <p:nvSpPr>
              <p:cNvPr id="13" name="Rectangle 12">
                <a:extLst>
                  <a:ext uri="{FF2B5EF4-FFF2-40B4-BE49-F238E27FC236}">
                    <a16:creationId xmlns:a16="http://schemas.microsoft.com/office/drawing/2014/main" id="{7242A113-50AF-33E3-BF38-D64955CFF884}"/>
                  </a:ext>
                </a:extLst>
              </p:cNvPr>
              <p:cNvSpPr>
                <a:spLocks noRot="1" noChangeAspect="1" noMove="1" noResize="1" noEditPoints="1" noAdjustHandles="1" noChangeArrowheads="1" noChangeShapeType="1" noTextEdit="1"/>
              </p:cNvSpPr>
              <p:nvPr/>
            </p:nvSpPr>
            <p:spPr>
              <a:xfrm>
                <a:off x="1046335" y="4297550"/>
                <a:ext cx="3647585" cy="2197461"/>
              </a:xfrm>
              <a:prstGeom prst="rect">
                <a:avLst/>
              </a:prstGeom>
              <a:blipFill>
                <a:blip r:embed="rId8"/>
                <a:stretch>
                  <a:fillRect l="-833" b="-1657"/>
                </a:stretch>
              </a:blipFill>
              <a:ln>
                <a:solidFill>
                  <a:srgbClr val="0070C0"/>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C21AB7C2-BF42-6E8D-6B90-6B0E251C17DE}"/>
                  </a:ext>
                </a:extLst>
              </p:cNvPr>
              <p:cNvSpPr txBox="1"/>
              <p:nvPr/>
            </p:nvSpPr>
            <p:spPr>
              <a:xfrm>
                <a:off x="6927" y="1133700"/>
                <a:ext cx="5982963" cy="3335208"/>
              </a:xfrm>
              <a:prstGeom prst="rect">
                <a:avLst/>
              </a:prstGeom>
              <a:noFill/>
            </p:spPr>
            <p:txBody>
              <a:bodyPr wrap="square">
                <a:spAutoFit/>
              </a:bodyPr>
              <a:lstStyle/>
              <a:p>
                <a:pPr fontAlgn="base"/>
                <a:r>
                  <a:rPr lang="en-US" sz="1600" i="0" u="none" strike="noStrike" dirty="0">
                    <a:solidFill>
                      <a:srgbClr val="000000"/>
                    </a:solidFill>
                    <a:effectLst/>
                    <a:latin typeface="Arial" panose="020B0604020202020204" pitchFamily="34" charset="0"/>
                  </a:rPr>
                  <a:t>A new composite </a:t>
                </a:r>
                <a:r>
                  <a:rPr lang="en-US" sz="1600" dirty="0">
                    <a:solidFill>
                      <a:srgbClr val="000000"/>
                    </a:solidFill>
                    <a:latin typeface="Arial" panose="020B0604020202020204" pitchFamily="34" charset="0"/>
                  </a:rPr>
                  <a:t>o</a:t>
                </a:r>
                <a:r>
                  <a:rPr lang="en-US" sz="1600" i="0" u="none" strike="noStrike" dirty="0">
                    <a:solidFill>
                      <a:srgbClr val="000000"/>
                    </a:solidFill>
                    <a:effectLst/>
                    <a:latin typeface="Arial" panose="020B0604020202020204" pitchFamily="34" charset="0"/>
                  </a:rPr>
                  <a:t>verwrap process development was carried out on a PBF GRCop-84 1.2k</a:t>
                </a:r>
                <a:r>
                  <a:rPr lang="en-US" sz="1600" b="0" i="0" u="none" strike="noStrike" dirty="0">
                    <a:solidFill>
                      <a:srgbClr val="000000"/>
                    </a:solidFill>
                    <a:effectLst/>
                    <a:latin typeface="Arial" panose="020B0604020202020204" pitchFamily="34" charset="0"/>
                  </a:rPr>
                  <a:t>-</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𝑙𝑏</m:t>
                        </m:r>
                      </m:e>
                      <m:sub>
                        <m:r>
                          <a:rPr lang="en-US" sz="1600" b="0" i="1" smtClean="0">
                            <a:latin typeface="Cambria Math" panose="02040503050406030204" pitchFamily="18" charset="0"/>
                          </a:rPr>
                          <m:t>𝑓</m:t>
                        </m:r>
                      </m:sub>
                    </m:sSub>
                  </m:oMath>
                </a14:m>
                <a:r>
                  <a:rPr lang="en-US" sz="1600" i="0" u="none" strike="noStrike" dirty="0">
                    <a:solidFill>
                      <a:srgbClr val="000000"/>
                    </a:solidFill>
                    <a:effectLst/>
                    <a:latin typeface="Arial" panose="020B0604020202020204" pitchFamily="34" charset="0"/>
                  </a:rPr>
                  <a:t> decoupled liner unit printed to the same design model </a:t>
                </a:r>
                <a:r>
                  <a:rPr lang="en-US" sz="1600" dirty="0">
                    <a:solidFill>
                      <a:srgbClr val="000000"/>
                    </a:solidFill>
                    <a:latin typeface="Arial" panose="020B0604020202020204" pitchFamily="34" charset="0"/>
                  </a:rPr>
                  <a:t>that</a:t>
                </a:r>
                <a:r>
                  <a:rPr lang="en-US" sz="1600" i="0" u="none" strike="noStrike" dirty="0">
                    <a:solidFill>
                      <a:srgbClr val="000000"/>
                    </a:solidFill>
                    <a:effectLst/>
                    <a:latin typeface="Arial" panose="020B0604020202020204" pitchFamily="34" charset="0"/>
                  </a:rPr>
                  <a:t> will be used for hot fire testing in the 1.2k</a:t>
                </a:r>
                <a:r>
                  <a:rPr lang="en-US" sz="1600" dirty="0">
                    <a:solidFill>
                      <a:srgbClr val="000000"/>
                    </a:solidFill>
                    <a:latin typeface="Arial" panose="020B0604020202020204" pitchFamily="34" charset="0"/>
                  </a:rPr>
                  <a:t>-</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𝑙𝑏</m:t>
                        </m:r>
                      </m:e>
                      <m:sub>
                        <m:r>
                          <a:rPr lang="en-US" sz="1600" i="1">
                            <a:latin typeface="Cambria Math" panose="02040503050406030204" pitchFamily="18" charset="0"/>
                          </a:rPr>
                          <m:t>𝑓</m:t>
                        </m:r>
                      </m:sub>
                    </m:sSub>
                  </m:oMath>
                </a14:m>
                <a:r>
                  <a:rPr lang="en-US" sz="1600" i="0" u="none" strike="noStrike" dirty="0">
                    <a:solidFill>
                      <a:srgbClr val="000000"/>
                    </a:solidFill>
                    <a:effectLst/>
                    <a:latin typeface="Arial" panose="020B0604020202020204" pitchFamily="34" charset="0"/>
                  </a:rPr>
                  <a:t> coupled test campaign. Successive dry winding trials were completed in order to ensure adequate laydown over the axial load takeout features (ribs) and through the chamber convergence. Wet winding and curing of the composite overwrap successfully demonstrated the process and hot fire test will validate load containment in these regions.  </a:t>
                </a:r>
                <a:r>
                  <a:rPr lang="en-US" sz="1600" i="0" dirty="0">
                    <a:solidFill>
                      <a:srgbClr val="000000"/>
                    </a:solidFill>
                    <a:effectLst/>
                    <a:latin typeface="Arial" panose="020B0604020202020204" pitchFamily="34" charset="0"/>
                  </a:rPr>
                  <a:t>​The composite overwrap was manufactured with a 4-axis filament winder using IM7, 12K tow carbon fiber and EPON 828/W epoxy resin. </a:t>
                </a:r>
              </a:p>
              <a:p>
                <a:pPr algn="l" rtl="0" fontAlgn="base"/>
                <a:endParaRPr lang="en-US" sz="1400" i="0" dirty="0">
                  <a:solidFill>
                    <a:srgbClr val="000000"/>
                  </a:solidFill>
                  <a:effectLst/>
                  <a:latin typeface="Segoe UI" panose="020B0502040204020203" pitchFamily="34" charset="0"/>
                </a:endParaRPr>
              </a:p>
            </p:txBody>
          </p:sp>
        </mc:Choice>
        <mc:Fallback>
          <p:sp>
            <p:nvSpPr>
              <p:cNvPr id="16" name="TextBox 15">
                <a:extLst>
                  <a:ext uri="{FF2B5EF4-FFF2-40B4-BE49-F238E27FC236}">
                    <a16:creationId xmlns:a16="http://schemas.microsoft.com/office/drawing/2014/main" id="{C21AB7C2-BF42-6E8D-6B90-6B0E251C17DE}"/>
                  </a:ext>
                </a:extLst>
              </p:cNvPr>
              <p:cNvSpPr txBox="1">
                <a:spLocks noRot="1" noChangeAspect="1" noMove="1" noResize="1" noEditPoints="1" noAdjustHandles="1" noChangeArrowheads="1" noChangeShapeType="1" noTextEdit="1"/>
              </p:cNvSpPr>
              <p:nvPr/>
            </p:nvSpPr>
            <p:spPr>
              <a:xfrm>
                <a:off x="6927" y="1133700"/>
                <a:ext cx="5982963" cy="3335208"/>
              </a:xfrm>
              <a:prstGeom prst="rect">
                <a:avLst/>
              </a:prstGeom>
              <a:blipFill>
                <a:blip r:embed="rId9"/>
                <a:stretch>
                  <a:fillRect l="-509" t="-548" r="-1426"/>
                </a:stretch>
              </a:blipFill>
            </p:spPr>
            <p:txBody>
              <a:bodyPr/>
              <a:lstStyle/>
              <a:p>
                <a:r>
                  <a:rPr lang="en-US">
                    <a:noFill/>
                  </a:rPr>
                  <a:t> </a:t>
                </a:r>
              </a:p>
            </p:txBody>
          </p:sp>
        </mc:Fallback>
      </mc:AlternateContent>
      <p:pic>
        <p:nvPicPr>
          <p:cNvPr id="13314" name="Picture 2" descr="A person standing next to a train&#10;&#10;Description automatically generated with low confidence">
            <a:extLst>
              <a:ext uri="{FF2B5EF4-FFF2-40B4-BE49-F238E27FC236}">
                <a16:creationId xmlns:a16="http://schemas.microsoft.com/office/drawing/2014/main" id="{C03BC682-5D15-7641-2C2D-F868EE9E456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89890" y="3102573"/>
            <a:ext cx="3747142" cy="3352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599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2k-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Coupled</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7242A113-50AF-33E3-BF38-D64955CFF884}"/>
              </a:ext>
            </a:extLst>
          </p:cNvPr>
          <p:cNvSpPr/>
          <p:nvPr/>
        </p:nvSpPr>
        <p:spPr>
          <a:xfrm>
            <a:off x="7794983" y="3638006"/>
            <a:ext cx="4013027" cy="2473241"/>
          </a:xfrm>
          <a:prstGeom prst="rect">
            <a:avLst/>
          </a:prstGeom>
          <a:ln>
            <a:solidFill>
              <a:srgbClr val="0070C0"/>
            </a:solidFill>
          </a:ln>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b="1" i="0" u="sng" strike="noStrike" kern="1200" cap="none" spc="0" normalizeH="0" baseline="0" noProof="0" dirty="0">
                <a:ln>
                  <a:noFill/>
                </a:ln>
                <a:effectLst/>
                <a:uLnTx/>
                <a:uFillTx/>
                <a:latin typeface="Arial" panose="020B0604020202020204" pitchFamily="34" charset="0"/>
                <a:cs typeface="Arial" panose="020B0604020202020204" pitchFamily="34" charset="0"/>
              </a:rPr>
              <a:t>2k </a:t>
            </a:r>
            <a:r>
              <a:rPr lang="en-US" b="1" u="sng" dirty="0">
                <a:latin typeface="Arial" panose="020B0604020202020204" pitchFamily="34" charset="0"/>
                <a:cs typeface="Arial" panose="020B0604020202020204" pitchFamily="34" charset="0"/>
              </a:rPr>
              <a:t>C</a:t>
            </a:r>
            <a:r>
              <a:rPr kumimoji="0" lang="en-US" b="1" i="0" u="sng" strike="noStrike" kern="1200" cap="none" spc="0" normalizeH="0" baseline="0" noProof="0" dirty="0" err="1">
                <a:ln>
                  <a:noFill/>
                </a:ln>
                <a:effectLst/>
                <a:uLnTx/>
                <a:uFillTx/>
                <a:latin typeface="Arial" panose="020B0604020202020204" pitchFamily="34" charset="0"/>
                <a:cs typeface="Arial" panose="020B0604020202020204" pitchFamily="34" charset="0"/>
              </a:rPr>
              <a:t>oupled</a:t>
            </a:r>
            <a:r>
              <a:rPr kumimoji="0" lang="en-US" b="1" i="0" u="sng" strike="noStrike" kern="1200" cap="none" spc="0" normalizeH="0" baseline="0" noProof="0" dirty="0">
                <a:ln>
                  <a:noFill/>
                </a:ln>
                <a:effectLst/>
                <a:uLnTx/>
                <a:uFillTx/>
                <a:latin typeface="Arial" panose="020B0604020202020204" pitchFamily="34" charset="0"/>
                <a:cs typeface="Arial" panose="020B0604020202020204" pitchFamily="34" charset="0"/>
              </a:rPr>
              <a:t> Process </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rPr>
              <a:t>Polish &amp; apply release agent to chamber</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rPr>
              <a:t>Apply 1</a:t>
            </a:r>
            <a:r>
              <a:rPr kumimoji="0" lang="en-US" sz="1600" b="0" i="0" u="none" strike="noStrike" kern="1200" cap="none" spc="0" normalizeH="0" baseline="30000" noProof="0" dirty="0">
                <a:ln>
                  <a:noFill/>
                </a:ln>
                <a:effectLst/>
                <a:uLnTx/>
                <a:uFillTx/>
                <a:latin typeface="Arial" panose="020B0604020202020204" pitchFamily="34" charset="0"/>
                <a:cs typeface="Arial" panose="020B0604020202020204" pitchFamily="34" charset="0"/>
              </a:rPr>
              <a:t>st</a:t>
            </a:r>
            <a:r>
              <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helical layer</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rPr>
              <a:t>Apply 1</a:t>
            </a:r>
            <a:r>
              <a:rPr kumimoji="0" lang="en-US" sz="1600" b="0" i="0" u="none" strike="noStrike" kern="1200" cap="none" spc="0" normalizeH="0" baseline="30000" noProof="0" dirty="0">
                <a:ln>
                  <a:noFill/>
                </a:ln>
                <a:effectLst/>
                <a:uLnTx/>
                <a:uFillTx/>
                <a:latin typeface="Arial" panose="020B0604020202020204" pitchFamily="34" charset="0"/>
                <a:cs typeface="Arial" panose="020B0604020202020204" pitchFamily="34" charset="0"/>
              </a:rPr>
              <a:t>st</a:t>
            </a:r>
            <a:r>
              <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hoop layer (2-plies)</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rPr>
              <a:t>Apply 2</a:t>
            </a:r>
            <a:r>
              <a:rPr kumimoji="0" lang="en-US" sz="1600" b="0" i="0" u="none" strike="noStrike" kern="1200" cap="none" spc="0" normalizeH="0" baseline="30000" noProof="0" dirty="0">
                <a:ln>
                  <a:noFill/>
                </a:ln>
                <a:effectLst/>
                <a:uLnTx/>
                <a:uFillTx/>
                <a:latin typeface="Arial" panose="020B0604020202020204" pitchFamily="34" charset="0"/>
                <a:cs typeface="Arial" panose="020B0604020202020204" pitchFamily="34" charset="0"/>
              </a:rPr>
              <a:t>nd</a:t>
            </a:r>
            <a:r>
              <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helical layer</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rPr>
              <a:t>Apply 2</a:t>
            </a:r>
            <a:r>
              <a:rPr kumimoji="0" lang="en-US" sz="1600" b="0" i="0" u="none" strike="noStrike" kern="1200" cap="none" spc="0" normalizeH="0" baseline="30000" noProof="0" dirty="0">
                <a:ln>
                  <a:noFill/>
                </a:ln>
                <a:effectLst/>
                <a:uLnTx/>
                <a:uFillTx/>
                <a:latin typeface="Arial" panose="020B0604020202020204" pitchFamily="34" charset="0"/>
                <a:cs typeface="Arial" panose="020B0604020202020204" pitchFamily="34" charset="0"/>
              </a:rPr>
              <a:t>nd</a:t>
            </a:r>
            <a:r>
              <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hoop layer (2-plies)</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rPr>
              <a:t>Trim overwrap from injector side of liner</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rPr>
              <a:t>Rotisserie Oven Cure</a:t>
            </a:r>
            <a:endParaRPr kumimoji="0" lang="en-US"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C21AB7C2-BF42-6E8D-6B90-6B0E251C17DE}"/>
                  </a:ext>
                </a:extLst>
              </p:cNvPr>
              <p:cNvSpPr txBox="1"/>
              <p:nvPr/>
            </p:nvSpPr>
            <p:spPr>
              <a:xfrm>
                <a:off x="-5701" y="1133700"/>
                <a:ext cx="4412238" cy="4320093"/>
              </a:xfrm>
              <a:prstGeom prst="rect">
                <a:avLst/>
              </a:prstGeom>
              <a:noFill/>
            </p:spPr>
            <p:txBody>
              <a:bodyPr wrap="square">
                <a:spAutoFit/>
              </a:bodyPr>
              <a:lstStyle/>
              <a:p>
                <a:pPr fontAlgn="base"/>
                <a:r>
                  <a:rPr lang="en-US" sz="1600" i="0" u="none" strike="noStrike" dirty="0">
                    <a:solidFill>
                      <a:srgbClr val="000000"/>
                    </a:solidFill>
                    <a:effectLst/>
                    <a:latin typeface="Arial" panose="020B0604020202020204" pitchFamily="34" charset="0"/>
                  </a:rPr>
                  <a:t>Composite Overwrap process development was carried out on a PBF GRCop-84 1.2k</a:t>
                </a:r>
                <a:r>
                  <a:rPr lang="en-US" sz="1600" b="0" i="0" u="none" strike="noStrike" dirty="0">
                    <a:solidFill>
                      <a:srgbClr val="000000"/>
                    </a:solidFill>
                    <a:effectLst/>
                    <a:latin typeface="Arial" panose="020B0604020202020204" pitchFamily="34" charset="0"/>
                  </a:rPr>
                  <a:t>-</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𝑙𝑏</m:t>
                        </m:r>
                      </m:e>
                      <m:sub>
                        <m:r>
                          <a:rPr lang="en-US" sz="1600" b="0" i="1" smtClean="0">
                            <a:latin typeface="Cambria Math" panose="02040503050406030204" pitchFamily="18" charset="0"/>
                          </a:rPr>
                          <m:t>𝑓</m:t>
                        </m:r>
                      </m:sub>
                    </m:sSub>
                  </m:oMath>
                </a14:m>
                <a:r>
                  <a:rPr lang="en-US" sz="1600" i="0" u="none" strike="noStrike" dirty="0">
                    <a:solidFill>
                      <a:srgbClr val="000000"/>
                    </a:solidFill>
                    <a:effectLst/>
                    <a:latin typeface="Arial" panose="020B0604020202020204" pitchFamily="34" charset="0"/>
                  </a:rPr>
                  <a:t> liner unit printed to the same design model as will be used for hot fire testing in the 1.2k</a:t>
                </a:r>
                <a:r>
                  <a:rPr lang="en-US" sz="1600" dirty="0">
                    <a:solidFill>
                      <a:srgbClr val="000000"/>
                    </a:solidFill>
                    <a:latin typeface="Arial" panose="020B0604020202020204" pitchFamily="34" charset="0"/>
                  </a:rPr>
                  <a:t>-</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𝑙𝑏</m:t>
                        </m:r>
                      </m:e>
                      <m:sub>
                        <m:r>
                          <a:rPr lang="en-US" sz="1600" i="1">
                            <a:latin typeface="Cambria Math" panose="02040503050406030204" pitchFamily="18" charset="0"/>
                          </a:rPr>
                          <m:t>𝑓</m:t>
                        </m:r>
                      </m:sub>
                    </m:sSub>
                  </m:oMath>
                </a14:m>
                <a:r>
                  <a:rPr lang="en-US" sz="1600" i="0" u="none" strike="noStrike" dirty="0">
                    <a:solidFill>
                      <a:srgbClr val="000000"/>
                    </a:solidFill>
                    <a:effectLst/>
                    <a:latin typeface="Arial" panose="020B0604020202020204" pitchFamily="34" charset="0"/>
                  </a:rPr>
                  <a:t> coupled test campaign. Using lessons learned from the decoupled chamber were used. Wet winding and curing of the composite overwrap successfully demonstrated the process for this coupled chamber and hot fire test will validate load containment in these regions. </a:t>
                </a:r>
              </a:p>
              <a:p>
                <a:pPr fontAlgn="base"/>
                <a:endParaRPr lang="en-US" sz="1600" dirty="0">
                  <a:solidFill>
                    <a:srgbClr val="000000"/>
                  </a:solidFill>
                  <a:latin typeface="Arial" panose="020B0604020202020204" pitchFamily="34" charset="0"/>
                </a:endParaRPr>
              </a:p>
              <a:p>
                <a:pPr fontAlgn="base"/>
                <a:r>
                  <a:rPr lang="en-US" sz="1600" i="0" dirty="0">
                    <a:solidFill>
                      <a:srgbClr val="000000"/>
                    </a:solidFill>
                    <a:effectLst/>
                    <a:latin typeface="Arial" panose="020B0604020202020204" pitchFamily="34" charset="0"/>
                  </a:rPr>
                  <a:t>The composite overwrap was manufactured with a 4-axis filament winder using IM7, 12K tow carbon fiber and BMI 5250-4 resin. Resin had to be hand applied due to high viscosity even at heated temperatures. </a:t>
                </a:r>
              </a:p>
              <a:p>
                <a:pPr algn="l" rtl="0" fontAlgn="base"/>
                <a:r>
                  <a:rPr lang="en-US" sz="1400" i="0" u="none" strike="noStrike" dirty="0">
                    <a:solidFill>
                      <a:srgbClr val="000000"/>
                    </a:solidFill>
                    <a:effectLst/>
                    <a:latin typeface="Arial" panose="020B0604020202020204" pitchFamily="34" charset="0"/>
                  </a:rPr>
                  <a:t>  </a:t>
                </a:r>
                <a:r>
                  <a:rPr lang="en-US" sz="1400" i="0" dirty="0">
                    <a:solidFill>
                      <a:srgbClr val="000000"/>
                    </a:solidFill>
                    <a:effectLst/>
                    <a:latin typeface="Arial" panose="020B0604020202020204" pitchFamily="34" charset="0"/>
                  </a:rPr>
                  <a:t>​</a:t>
                </a:r>
                <a:endParaRPr lang="en-US" sz="1400" i="0" dirty="0">
                  <a:solidFill>
                    <a:srgbClr val="000000"/>
                  </a:solidFill>
                  <a:effectLst/>
                  <a:latin typeface="Segoe UI" panose="020B0502040204020203" pitchFamily="34" charset="0"/>
                </a:endParaRPr>
              </a:p>
            </p:txBody>
          </p:sp>
        </mc:Choice>
        <mc:Fallback>
          <p:sp>
            <p:nvSpPr>
              <p:cNvPr id="16" name="TextBox 15">
                <a:extLst>
                  <a:ext uri="{FF2B5EF4-FFF2-40B4-BE49-F238E27FC236}">
                    <a16:creationId xmlns:a16="http://schemas.microsoft.com/office/drawing/2014/main" id="{C21AB7C2-BF42-6E8D-6B90-6B0E251C17DE}"/>
                  </a:ext>
                </a:extLst>
              </p:cNvPr>
              <p:cNvSpPr txBox="1">
                <a:spLocks noRot="1" noChangeAspect="1" noMove="1" noResize="1" noEditPoints="1" noAdjustHandles="1" noChangeArrowheads="1" noChangeShapeType="1" noTextEdit="1"/>
              </p:cNvSpPr>
              <p:nvPr/>
            </p:nvSpPr>
            <p:spPr>
              <a:xfrm>
                <a:off x="-5701" y="1133700"/>
                <a:ext cx="4412238" cy="4320093"/>
              </a:xfrm>
              <a:prstGeom prst="rect">
                <a:avLst/>
              </a:prstGeom>
              <a:blipFill>
                <a:blip r:embed="rId3"/>
                <a:stretch>
                  <a:fillRect l="-691" t="-423" r="-691"/>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3D7EAB6A-95EE-241B-42B4-210128CEA277}"/>
              </a:ext>
            </a:extLst>
          </p:cNvPr>
          <p:cNvPicPr>
            <a:picLocks noChangeAspect="1"/>
          </p:cNvPicPr>
          <p:nvPr/>
        </p:nvPicPr>
        <p:blipFill rotWithShape="1">
          <a:blip r:embed="rId4"/>
          <a:srcRect l="20539" t="4635" r="29418" b="13402"/>
          <a:stretch/>
        </p:blipFill>
        <p:spPr>
          <a:xfrm>
            <a:off x="4739091" y="1132356"/>
            <a:ext cx="2422095" cy="5289384"/>
          </a:xfrm>
          <a:prstGeom prst="rect">
            <a:avLst/>
          </a:prstGeom>
        </p:spPr>
      </p:pic>
      <p:pic>
        <p:nvPicPr>
          <p:cNvPr id="15" name="Picture 14">
            <a:extLst>
              <a:ext uri="{FF2B5EF4-FFF2-40B4-BE49-F238E27FC236}">
                <a16:creationId xmlns:a16="http://schemas.microsoft.com/office/drawing/2014/main" id="{A4781890-0590-3644-0186-86E4BDABA236}"/>
              </a:ext>
            </a:extLst>
          </p:cNvPr>
          <p:cNvPicPr>
            <a:picLocks noChangeAspect="1"/>
          </p:cNvPicPr>
          <p:nvPr/>
        </p:nvPicPr>
        <p:blipFill rotWithShape="1">
          <a:blip r:embed="rId5"/>
          <a:srcRect t="42647" b="8230"/>
          <a:stretch/>
        </p:blipFill>
        <p:spPr>
          <a:xfrm>
            <a:off x="7493741" y="1132356"/>
            <a:ext cx="4522463" cy="1663337"/>
          </a:xfrm>
          <a:prstGeom prst="rect">
            <a:avLst/>
          </a:prstGeom>
        </p:spPr>
      </p:pic>
      <p:sp>
        <p:nvSpPr>
          <p:cNvPr id="4" name="TextBox 3">
            <a:extLst>
              <a:ext uri="{FF2B5EF4-FFF2-40B4-BE49-F238E27FC236}">
                <a16:creationId xmlns:a16="http://schemas.microsoft.com/office/drawing/2014/main" id="{23C204B8-0D24-71BD-5297-6EEDA98D54E1}"/>
              </a:ext>
            </a:extLst>
          </p:cNvPr>
          <p:cNvSpPr txBox="1"/>
          <p:nvPr/>
        </p:nvSpPr>
        <p:spPr>
          <a:xfrm>
            <a:off x="8412480" y="2764645"/>
            <a:ext cx="2778034"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Dry Winding </a:t>
            </a:r>
          </a:p>
        </p:txBody>
      </p:sp>
      <p:sp>
        <p:nvSpPr>
          <p:cNvPr id="5" name="TextBox 4">
            <a:extLst>
              <a:ext uri="{FF2B5EF4-FFF2-40B4-BE49-F238E27FC236}">
                <a16:creationId xmlns:a16="http://schemas.microsoft.com/office/drawing/2014/main" id="{4105B57E-9D04-8C18-06BE-B6AE4CB746A7}"/>
              </a:ext>
            </a:extLst>
          </p:cNvPr>
          <p:cNvSpPr txBox="1"/>
          <p:nvPr/>
        </p:nvSpPr>
        <p:spPr>
          <a:xfrm>
            <a:off x="4561121" y="6404675"/>
            <a:ext cx="2778034"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Cured Part </a:t>
            </a:r>
          </a:p>
        </p:txBody>
      </p:sp>
    </p:spTree>
    <p:extLst>
      <p:ext uri="{BB962C8B-B14F-4D97-AF65-F5344CB8AC3E}">
        <p14:creationId xmlns:p14="http://schemas.microsoft.com/office/powerpoint/2010/main" val="2452035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2k</a:t>
                </a:r>
                <a:r>
                  <a:rPr lang="en-US" sz="3200" dirty="0"/>
                  <a:t> </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Hot Fire</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A731C16C-1525-03C6-3FC3-C33E9EA4C5BD}"/>
              </a:ext>
            </a:extLst>
          </p:cNvPr>
          <p:cNvSpPr txBox="1"/>
          <p:nvPr/>
        </p:nvSpPr>
        <p:spPr>
          <a:xfrm>
            <a:off x="0" y="1207060"/>
            <a:ext cx="6905897" cy="5078313"/>
          </a:xfrm>
          <a:prstGeom prst="rect">
            <a:avLst/>
          </a:prstGeom>
          <a:noFill/>
        </p:spPr>
        <p:txBody>
          <a:bodyPr wrap="square">
            <a:spAutoFit/>
          </a:bodyPr>
          <a:lstStyle/>
          <a:p>
            <a:pPr algn="l" rtl="0" fontAlgn="base"/>
            <a:r>
              <a:rPr lang="en-US" b="1" i="0" u="none" strike="noStrike" dirty="0">
                <a:solidFill>
                  <a:srgbClr val="000000"/>
                </a:solidFill>
                <a:effectLst/>
                <a:latin typeface="Arial" panose="020B0604020202020204" pitchFamily="34" charset="0"/>
                <a:cs typeface="Arial" panose="020B0604020202020204" pitchFamily="34" charset="0"/>
              </a:rPr>
              <a:t>Hot Fire Test:</a:t>
            </a:r>
          </a:p>
          <a:p>
            <a:pPr marL="0" marR="0">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The project completed hot-fire testing of the 2.5k-lb</a:t>
            </a:r>
            <a:r>
              <a:rPr lang="en-US" sz="1800" baseline="-25000" dirty="0">
                <a:effectLst/>
                <a:latin typeface="Arial" panose="020B0604020202020204" pitchFamily="34" charset="0"/>
                <a:ea typeface="Calibri" panose="020F0502020204030204" pitchFamily="34" charset="0"/>
                <a:cs typeface="Arial" panose="020B0604020202020204" pitchFamily="34" charset="0"/>
              </a:rPr>
              <a:t>f</a:t>
            </a:r>
            <a:r>
              <a:rPr lang="en-US" sz="1800" dirty="0">
                <a:effectLst/>
                <a:latin typeface="Arial" panose="020B0604020202020204" pitchFamily="34" charset="0"/>
                <a:ea typeface="Calibri" panose="020F0502020204030204" pitchFamily="34" charset="0"/>
                <a:cs typeface="Arial" panose="020B0604020202020204" pitchFamily="34" charset="0"/>
              </a:rPr>
              <a:t> coupled chambers from March 28, 2022 to April 1, 2022. The team tested two identical coupled thrust chamber assemblies (TCA) over the five-day period with LOX/hydrogen and </a:t>
            </a:r>
            <a:r>
              <a:rPr lang="en-US" sz="1800" b="1" dirty="0">
                <a:effectLst/>
                <a:latin typeface="Arial" panose="020B0604020202020204" pitchFamily="34" charset="0"/>
                <a:ea typeface="Calibri" panose="020F0502020204030204" pitchFamily="34" charset="0"/>
                <a:cs typeface="Arial" panose="020B0604020202020204" pitchFamily="34" charset="0"/>
              </a:rPr>
              <a:t>achieved 7 starts and 335.2 seconds of overall run time</a:t>
            </a:r>
            <a:r>
              <a:rPr lang="en-US" sz="1800" dirty="0">
                <a:effectLst/>
                <a:latin typeface="Arial" panose="020B0604020202020204" pitchFamily="34" charset="0"/>
                <a:ea typeface="Calibri" panose="020F0502020204030204" pitchFamily="34" charset="0"/>
                <a:cs typeface="Arial" panose="020B0604020202020204" pitchFamily="34" charset="0"/>
              </a:rPr>
              <a:t>. The TCA incorporated a composite overwrap structural jacket over the chamber that was applied using fiber winding equipment in the MSFC Materials Lab. The temperatures measured were </a:t>
            </a:r>
            <a:r>
              <a:rPr lang="en-US" sz="1800" b="1" dirty="0">
                <a:effectLst/>
                <a:latin typeface="Arial" panose="020B0604020202020204" pitchFamily="34" charset="0"/>
                <a:ea typeface="Calibri" panose="020F0502020204030204" pitchFamily="34" charset="0"/>
                <a:cs typeface="Arial" panose="020B0604020202020204" pitchFamily="34" charset="0"/>
              </a:rPr>
              <a:t>-356°F </a:t>
            </a:r>
            <a:r>
              <a:rPr lang="en-US" sz="1800" dirty="0">
                <a:effectLst/>
                <a:latin typeface="Arial" panose="020B0604020202020204" pitchFamily="34" charset="0"/>
                <a:ea typeface="Calibri" panose="020F0502020204030204" pitchFamily="34" charset="0"/>
                <a:cs typeface="Arial" panose="020B0604020202020204" pitchFamily="34" charset="0"/>
              </a:rPr>
              <a:t>at start of test to </a:t>
            </a:r>
            <a:r>
              <a:rPr lang="en-US" sz="1800" b="1" dirty="0">
                <a:effectLst/>
                <a:latin typeface="Arial" panose="020B0604020202020204" pitchFamily="34" charset="0"/>
                <a:ea typeface="Calibri" panose="020F0502020204030204" pitchFamily="34" charset="0"/>
                <a:cs typeface="Arial" panose="020B0604020202020204" pitchFamily="34" charset="0"/>
              </a:rPr>
              <a:t>399°F during testing</a:t>
            </a:r>
            <a:r>
              <a:rPr lang="en-US" sz="1800" dirty="0">
                <a:effectLst/>
                <a:latin typeface="Arial" panose="020B0604020202020204" pitchFamily="34" charset="0"/>
                <a:ea typeface="Calibri" panose="020F0502020204030204" pitchFamily="34" charset="0"/>
                <a:cs typeface="Arial" panose="020B0604020202020204" pitchFamily="34" charset="0"/>
              </a:rPr>
              <a:t>.</a:t>
            </a:r>
          </a:p>
          <a:p>
            <a:pPr marL="0" marR="0">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The team performed five starts on TCA 1 for a total of 185.2 seconds with a chamber pressure up to </a:t>
            </a:r>
            <a:r>
              <a:rPr lang="en-US" sz="1800" b="1" dirty="0">
                <a:effectLst/>
                <a:latin typeface="Arial" panose="020B0604020202020204" pitchFamily="34" charset="0"/>
                <a:ea typeface="Calibri" panose="020F0502020204030204" pitchFamily="34" charset="0"/>
                <a:cs typeface="Arial" panose="020B0604020202020204" pitchFamily="34" charset="0"/>
              </a:rPr>
              <a:t>730 psia</a:t>
            </a:r>
            <a:r>
              <a:rPr lang="en-US" sz="1800" dirty="0">
                <a:effectLst/>
                <a:latin typeface="Arial" panose="020B0604020202020204" pitchFamily="34" charset="0"/>
                <a:ea typeface="Calibri" panose="020F0502020204030204" pitchFamily="34" charset="0"/>
                <a:cs typeface="Arial" panose="020B0604020202020204" pitchFamily="34" charset="0"/>
              </a:rPr>
              <a:t>. Two starts were performed on TCA 2 for a total of 150 seconds with a chamber pressure up to </a:t>
            </a:r>
            <a:r>
              <a:rPr lang="en-US" sz="1800" b="1" dirty="0">
                <a:effectLst/>
                <a:latin typeface="Arial" panose="020B0604020202020204" pitchFamily="34" charset="0"/>
                <a:ea typeface="Calibri" panose="020F0502020204030204" pitchFamily="34" charset="0"/>
                <a:cs typeface="Arial" panose="020B0604020202020204" pitchFamily="34" charset="0"/>
              </a:rPr>
              <a:t>774 psia. </a:t>
            </a:r>
            <a:r>
              <a:rPr lang="en-US" sz="1800" dirty="0">
                <a:effectLst/>
                <a:latin typeface="Arial" panose="020B0604020202020204" pitchFamily="34" charset="0"/>
                <a:ea typeface="Calibri" panose="020F0502020204030204" pitchFamily="34" charset="0"/>
                <a:cs typeface="Arial" panose="020B0604020202020204" pitchFamily="34" charset="0"/>
              </a:rPr>
              <a:t>The visual inspection of the TCAs after testing revealed </a:t>
            </a:r>
            <a:r>
              <a:rPr lang="en-US" sz="1800" b="1" dirty="0">
                <a:effectLst/>
                <a:latin typeface="Arial" panose="020B0604020202020204" pitchFamily="34" charset="0"/>
                <a:ea typeface="Calibri" panose="020F0502020204030204" pitchFamily="34" charset="0"/>
                <a:cs typeface="Arial" panose="020B0604020202020204" pitchFamily="34" charset="0"/>
              </a:rPr>
              <a:t>no changed or damages to the composit</a:t>
            </a:r>
            <a:r>
              <a:rPr lang="en-US" b="1" dirty="0">
                <a:latin typeface="Arial" panose="020B0604020202020204" pitchFamily="34" charset="0"/>
                <a:ea typeface="Calibri" panose="020F0502020204030204" pitchFamily="34" charset="0"/>
                <a:cs typeface="Arial" panose="020B0604020202020204" pitchFamily="34" charset="0"/>
              </a:rPr>
              <a:t>e overwrap. </a:t>
            </a:r>
            <a:endParaRPr lang="en-US" b="1" i="0" dirty="0">
              <a:solidFill>
                <a:srgbClr val="000000"/>
              </a:solidFill>
              <a:effectLst/>
              <a:latin typeface="Arial" panose="020B0604020202020204" pitchFamily="34" charset="0"/>
              <a:cs typeface="Arial" panose="020B0604020202020204" pitchFamily="34" charset="0"/>
            </a:endParaRPr>
          </a:p>
          <a:p>
            <a:pPr algn="l" rtl="0" fontAlgn="base"/>
            <a:endParaRPr lang="en-US" b="0" i="0" dirty="0">
              <a:solidFill>
                <a:srgbClr val="000000"/>
              </a:solidFill>
              <a:effectLst/>
              <a:latin typeface="Segoe UI" panose="020B0502040204020203" pitchFamily="34" charset="0"/>
            </a:endParaRPr>
          </a:p>
        </p:txBody>
      </p:sp>
      <p:pic>
        <p:nvPicPr>
          <p:cNvPr id="6" name="Picture 5">
            <a:extLst>
              <a:ext uri="{FF2B5EF4-FFF2-40B4-BE49-F238E27FC236}">
                <a16:creationId xmlns:a16="http://schemas.microsoft.com/office/drawing/2014/main" id="{7177745A-53ED-FE81-50FE-E65DC1E15A52}"/>
              </a:ext>
            </a:extLst>
          </p:cNvPr>
          <p:cNvPicPr>
            <a:picLocks noChangeAspect="1"/>
          </p:cNvPicPr>
          <p:nvPr/>
        </p:nvPicPr>
        <p:blipFill>
          <a:blip r:embed="rId3"/>
          <a:stretch>
            <a:fillRect/>
          </a:stretch>
        </p:blipFill>
        <p:spPr>
          <a:xfrm>
            <a:off x="8072847" y="1118220"/>
            <a:ext cx="3839094" cy="2879321"/>
          </a:xfrm>
          <a:prstGeom prst="rect">
            <a:avLst/>
          </a:prstGeom>
        </p:spPr>
      </p:pic>
      <p:pic>
        <p:nvPicPr>
          <p:cNvPr id="8" name="Picture 7">
            <a:extLst>
              <a:ext uri="{FF2B5EF4-FFF2-40B4-BE49-F238E27FC236}">
                <a16:creationId xmlns:a16="http://schemas.microsoft.com/office/drawing/2014/main" id="{2F9CCDC4-26F7-DA6C-AB95-CEA37494712A}"/>
              </a:ext>
            </a:extLst>
          </p:cNvPr>
          <p:cNvPicPr>
            <a:picLocks noChangeAspect="1"/>
          </p:cNvPicPr>
          <p:nvPr/>
        </p:nvPicPr>
        <p:blipFill>
          <a:blip r:embed="rId4"/>
          <a:stretch>
            <a:fillRect/>
          </a:stretch>
        </p:blipFill>
        <p:spPr>
          <a:xfrm>
            <a:off x="7759339" y="4137023"/>
            <a:ext cx="4152602" cy="2654853"/>
          </a:xfrm>
          <a:prstGeom prst="rect">
            <a:avLst/>
          </a:prstGeom>
          <a:ln>
            <a:solidFill>
              <a:schemeClr val="tx1"/>
            </a:solidFill>
          </a:ln>
        </p:spPr>
      </p:pic>
    </p:spTree>
    <p:extLst>
      <p:ext uri="{BB962C8B-B14F-4D97-AF65-F5344CB8AC3E}">
        <p14:creationId xmlns:p14="http://schemas.microsoft.com/office/powerpoint/2010/main" val="2087395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Hardware Overview</a:t>
            </a:r>
          </a:p>
        </p:txBody>
      </p:sp>
      <p:sp>
        <p:nvSpPr>
          <p:cNvPr id="23" name="TextBox 22">
            <a:extLst>
              <a:ext uri="{FF2B5EF4-FFF2-40B4-BE49-F238E27FC236}">
                <a16:creationId xmlns:a16="http://schemas.microsoft.com/office/drawing/2014/main" id="{1FB66B5A-2F0B-C0E5-F877-EC66E4DA8E8E}"/>
              </a:ext>
            </a:extLst>
          </p:cNvPr>
          <p:cNvSpPr txBox="1"/>
          <p:nvPr/>
        </p:nvSpPr>
        <p:spPr>
          <a:xfrm>
            <a:off x="1543951" y="6128650"/>
            <a:ext cx="143879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Coupled chamber </a:t>
            </a:r>
          </a:p>
        </p:txBody>
      </p:sp>
      <p:pic>
        <p:nvPicPr>
          <p:cNvPr id="24" name="Picture 23" descr="A picture containing dark, cup&#10;&#10;Description automatically generated">
            <a:extLst>
              <a:ext uri="{FF2B5EF4-FFF2-40B4-BE49-F238E27FC236}">
                <a16:creationId xmlns:a16="http://schemas.microsoft.com/office/drawing/2014/main" id="{E4918276-C4BD-4861-F1A0-65E9122598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37278" y="2479850"/>
            <a:ext cx="1436084" cy="2205678"/>
          </a:xfrm>
          <a:prstGeom prst="rect">
            <a:avLst/>
          </a:prstGeom>
        </p:spPr>
      </p:pic>
      <p:sp>
        <p:nvSpPr>
          <p:cNvPr id="25" name="Rectangle 24">
            <a:extLst>
              <a:ext uri="{FF2B5EF4-FFF2-40B4-BE49-F238E27FC236}">
                <a16:creationId xmlns:a16="http://schemas.microsoft.com/office/drawing/2014/main" id="{8E20298F-C859-1A1D-88FF-52DD6B69DA99}"/>
              </a:ext>
            </a:extLst>
          </p:cNvPr>
          <p:cNvSpPr/>
          <p:nvPr/>
        </p:nvSpPr>
        <p:spPr>
          <a:xfrm>
            <a:off x="201780" y="2345014"/>
            <a:ext cx="2977154" cy="4291842"/>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C219F6E3-1E5C-575D-DA00-99361E9C2371}"/>
              </a:ext>
            </a:extLst>
          </p:cNvPr>
          <p:cNvSpPr/>
          <p:nvPr/>
        </p:nvSpPr>
        <p:spPr>
          <a:xfrm>
            <a:off x="3337278" y="2352761"/>
            <a:ext cx="3800856" cy="4291842"/>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6BFC9FB6-9C1E-288A-BC25-FD2A726AE2D2}"/>
              </a:ext>
            </a:extLst>
          </p:cNvPr>
          <p:cNvSpPr/>
          <p:nvPr/>
        </p:nvSpPr>
        <p:spPr>
          <a:xfrm>
            <a:off x="965030" y="2176791"/>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2k-lb</a:t>
            </a:r>
            <a:r>
              <a:rPr kumimoji="0" lang="en-US" sz="1800" b="0" i="0" u="none" strike="noStrike" kern="0" cap="none" spc="0" normalizeH="0" baseline="-25000" noProof="0" dirty="0">
                <a:ln>
                  <a:noFill/>
                </a:ln>
                <a:solidFill>
                  <a:prstClr val="white"/>
                </a:solidFill>
                <a:effectLst/>
                <a:uLnTx/>
                <a:uFillTx/>
                <a:latin typeface="Arial" panose="020B0604020202020204" pitchFamily="34" charset="0"/>
                <a:cs typeface="Arial" panose="020B0604020202020204" pitchFamily="34" charset="0"/>
              </a:rPr>
              <a:t>f</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E2474C0D-D264-51A1-2227-AE0888FEC223}"/>
              </a:ext>
            </a:extLst>
          </p:cNvPr>
          <p:cNvSpPr/>
          <p:nvPr/>
        </p:nvSpPr>
        <p:spPr>
          <a:xfrm>
            <a:off x="4237608" y="2176791"/>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7k-lb</a:t>
            </a:r>
            <a:r>
              <a:rPr kumimoji="0" lang="en-US" sz="1800" b="0" i="0" u="none" strike="noStrike" kern="0" cap="none" spc="0" normalizeH="0" baseline="-25000" noProof="0" dirty="0">
                <a:ln>
                  <a:noFill/>
                </a:ln>
                <a:solidFill>
                  <a:prstClr val="white"/>
                </a:solidFill>
                <a:effectLst/>
                <a:uLnTx/>
                <a:uFillTx/>
                <a:latin typeface="Arial" panose="020B0604020202020204" pitchFamily="34" charset="0"/>
                <a:cs typeface="Arial" panose="020B0604020202020204" pitchFamily="34" charset="0"/>
              </a:rPr>
              <a:t>f</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451EB382-F53E-8B91-3F42-EA4C87F076B1}"/>
              </a:ext>
            </a:extLst>
          </p:cNvPr>
          <p:cNvSpPr/>
          <p:nvPr/>
        </p:nvSpPr>
        <p:spPr>
          <a:xfrm>
            <a:off x="7384775" y="2342929"/>
            <a:ext cx="4660244" cy="4301674"/>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BB4DAFC3-626A-7773-2D50-088BD974D39F}"/>
              </a:ext>
            </a:extLst>
          </p:cNvPr>
          <p:cNvSpPr/>
          <p:nvPr/>
        </p:nvSpPr>
        <p:spPr>
          <a:xfrm>
            <a:off x="8926051" y="2183509"/>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40k-lb</a:t>
            </a:r>
            <a:r>
              <a:rPr kumimoji="0" lang="en-US" sz="1800" b="0" i="0" u="none" strike="noStrike" kern="0" cap="none" spc="0" normalizeH="0" baseline="-25000" noProof="0" dirty="0">
                <a:ln>
                  <a:noFill/>
                </a:ln>
                <a:solidFill>
                  <a:prstClr val="white"/>
                </a:solidFill>
                <a:effectLst/>
                <a:uLnTx/>
                <a:uFillTx/>
                <a:latin typeface="Arial" panose="020B0604020202020204" pitchFamily="34" charset="0"/>
                <a:cs typeface="Arial" panose="020B0604020202020204" pitchFamily="34" charset="0"/>
              </a:rPr>
              <a:t>f</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1E2E00C9-0F43-7350-8A79-F0A8DF0F5875}"/>
              </a:ext>
            </a:extLst>
          </p:cNvPr>
          <p:cNvSpPr txBox="1"/>
          <p:nvPr/>
        </p:nvSpPr>
        <p:spPr>
          <a:xfrm>
            <a:off x="7544839" y="4466200"/>
            <a:ext cx="1494386" cy="461665"/>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Decoupled chamber </a:t>
            </a:r>
          </a:p>
        </p:txBody>
      </p:sp>
      <p:pic>
        <p:nvPicPr>
          <p:cNvPr id="37" name="Picture 36">
            <a:extLst>
              <a:ext uri="{FF2B5EF4-FFF2-40B4-BE49-F238E27FC236}">
                <a16:creationId xmlns:a16="http://schemas.microsoft.com/office/drawing/2014/main" id="{9011076E-A082-1E7C-8B78-4D13475319F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400761" y="2648550"/>
            <a:ext cx="717955" cy="1670901"/>
          </a:xfrm>
          <a:prstGeom prst="rect">
            <a:avLst/>
          </a:prstGeom>
          <a:noFill/>
        </p:spPr>
      </p:pic>
      <p:sp>
        <p:nvSpPr>
          <p:cNvPr id="38" name="TextBox 37">
            <a:extLst>
              <a:ext uri="{FF2B5EF4-FFF2-40B4-BE49-F238E27FC236}">
                <a16:creationId xmlns:a16="http://schemas.microsoft.com/office/drawing/2014/main" id="{ADF4BC6F-E258-F5A3-E5AA-8832490E4A4A}"/>
              </a:ext>
            </a:extLst>
          </p:cNvPr>
          <p:cNvSpPr txBox="1"/>
          <p:nvPr/>
        </p:nvSpPr>
        <p:spPr>
          <a:xfrm>
            <a:off x="378111" y="4424987"/>
            <a:ext cx="1494386" cy="461665"/>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Decoupled chamber </a:t>
            </a:r>
          </a:p>
        </p:txBody>
      </p:sp>
      <p:sp>
        <p:nvSpPr>
          <p:cNvPr id="39" name="TextBox 38">
            <a:extLst>
              <a:ext uri="{FF2B5EF4-FFF2-40B4-BE49-F238E27FC236}">
                <a16:creationId xmlns:a16="http://schemas.microsoft.com/office/drawing/2014/main" id="{0E3808CE-E2D6-1E86-B3E4-DAAAD3D2F642}"/>
              </a:ext>
            </a:extLst>
          </p:cNvPr>
          <p:cNvSpPr txBox="1"/>
          <p:nvPr/>
        </p:nvSpPr>
        <p:spPr>
          <a:xfrm>
            <a:off x="3360801" y="5326187"/>
            <a:ext cx="1494386" cy="461665"/>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Decoupled chamber </a:t>
            </a:r>
          </a:p>
        </p:txBody>
      </p:sp>
      <p:sp>
        <p:nvSpPr>
          <p:cNvPr id="40" name="TextBox 39">
            <a:extLst>
              <a:ext uri="{FF2B5EF4-FFF2-40B4-BE49-F238E27FC236}">
                <a16:creationId xmlns:a16="http://schemas.microsoft.com/office/drawing/2014/main" id="{28FF498C-0CD3-F764-01F2-1D4EEAFCA99B}"/>
              </a:ext>
            </a:extLst>
          </p:cNvPr>
          <p:cNvSpPr txBox="1"/>
          <p:nvPr/>
        </p:nvSpPr>
        <p:spPr>
          <a:xfrm>
            <a:off x="5668731" y="6316480"/>
            <a:ext cx="143879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Coupled chamber </a:t>
            </a:r>
          </a:p>
        </p:txBody>
      </p:sp>
      <p:sp>
        <p:nvSpPr>
          <p:cNvPr id="41" name="TextBox 40">
            <a:extLst>
              <a:ext uri="{FF2B5EF4-FFF2-40B4-BE49-F238E27FC236}">
                <a16:creationId xmlns:a16="http://schemas.microsoft.com/office/drawing/2014/main" id="{FD23EC0A-58DC-188B-0D08-F4377607F191}"/>
              </a:ext>
            </a:extLst>
          </p:cNvPr>
          <p:cNvSpPr txBox="1"/>
          <p:nvPr/>
        </p:nvSpPr>
        <p:spPr>
          <a:xfrm>
            <a:off x="8512045" y="6177980"/>
            <a:ext cx="143879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Coupled chamber </a:t>
            </a:r>
          </a:p>
        </p:txBody>
      </p:sp>
      <p:pic>
        <p:nvPicPr>
          <p:cNvPr id="5124" name="Picture 4">
            <a:extLst>
              <a:ext uri="{FF2B5EF4-FFF2-40B4-BE49-F238E27FC236}">
                <a16:creationId xmlns:a16="http://schemas.microsoft.com/office/drawing/2014/main" id="{B64C97B7-1337-EA3C-18F0-FA07976B87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1844" y="3856035"/>
            <a:ext cx="997903" cy="218850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A picture containing dark&#10;&#10;Description automatically generated">
            <a:extLst>
              <a:ext uri="{FF2B5EF4-FFF2-40B4-BE49-F238E27FC236}">
                <a16:creationId xmlns:a16="http://schemas.microsoft.com/office/drawing/2014/main" id="{9B084855-F808-F14F-5AA6-BA09C1D1B9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0243" y="3335770"/>
            <a:ext cx="1852031" cy="311920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D85CCC85-9753-7096-377D-AE5BBAF3DB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4839" y="2290125"/>
            <a:ext cx="1323975" cy="2314575"/>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a:extLst>
              <a:ext uri="{FF2B5EF4-FFF2-40B4-BE49-F238E27FC236}">
                <a16:creationId xmlns:a16="http://schemas.microsoft.com/office/drawing/2014/main" id="{009EDB95-B1F2-417B-7BE4-CDA0E67479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36834" y="2475847"/>
            <a:ext cx="2636406" cy="40301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67A4392-8E3A-AA28-DC74-373CB7080BAA}"/>
              </a:ext>
            </a:extLst>
          </p:cNvPr>
          <p:cNvSpPr/>
          <p:nvPr/>
        </p:nvSpPr>
        <p:spPr>
          <a:xfrm>
            <a:off x="3257006" y="2054735"/>
            <a:ext cx="3999548" cy="473795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7" name="Content Placeholder 1">
                <a:extLst>
                  <a:ext uri="{FF2B5EF4-FFF2-40B4-BE49-F238E27FC236}">
                    <a16:creationId xmlns:a16="http://schemas.microsoft.com/office/drawing/2014/main" id="{1E10087F-E60A-8669-DBFB-C259691CE5FC}"/>
                  </a:ext>
                </a:extLst>
              </p:cNvPr>
              <p:cNvSpPr txBox="1">
                <a:spLocks/>
              </p:cNvSpPr>
              <p:nvPr/>
            </p:nvSpPr>
            <p:spPr>
              <a:xfrm>
                <a:off x="219634" y="1207060"/>
                <a:ext cx="11754971" cy="847675"/>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3500" dirty="0"/>
                  <a:t>The material thermal requirements varied among the 2k, 7k, and 40k-</a:t>
                </a:r>
                <a14:m>
                  <m:oMath xmlns:m="http://schemas.openxmlformats.org/officeDocument/2006/math">
                    <m:sSub>
                      <m:sSubPr>
                        <m:ctrlPr>
                          <a:rPr lang="en-US" sz="3500" i="1" smtClean="0">
                            <a:latin typeface="Cambria Math" panose="02040503050406030204" pitchFamily="18" charset="0"/>
                          </a:rPr>
                        </m:ctrlPr>
                      </m:sSubPr>
                      <m:e>
                        <m:r>
                          <a:rPr lang="en-US" sz="3500" i="1" smtClean="0">
                            <a:latin typeface="Cambria Math" panose="02040503050406030204" pitchFamily="18" charset="0"/>
                          </a:rPr>
                          <m:t>𝑙𝑏</m:t>
                        </m:r>
                      </m:e>
                      <m:sub>
                        <m:r>
                          <a:rPr lang="en-US" sz="3500" i="1" smtClean="0">
                            <a:latin typeface="Cambria Math" panose="02040503050406030204" pitchFamily="18" charset="0"/>
                          </a:rPr>
                          <m:t>𝑓</m:t>
                        </m:r>
                      </m:sub>
                    </m:sSub>
                  </m:oMath>
                </a14:m>
                <a:r>
                  <a:rPr lang="en-US" sz="3500" dirty="0"/>
                  <a:t> chambers</a:t>
                </a:r>
              </a:p>
              <a:p>
                <a:pPr lvl="1">
                  <a:buFont typeface="Wingdings" panose="05000000000000000000" pitchFamily="2" charset="2"/>
                  <a:buChar char="§"/>
                </a:pPr>
                <a:r>
                  <a:rPr lang="en-US" sz="3500" b="1" dirty="0"/>
                  <a:t>2k-</a:t>
                </a:r>
                <a14:m>
                  <m:oMath xmlns:m="http://schemas.openxmlformats.org/officeDocument/2006/math">
                    <m:sSub>
                      <m:sSubPr>
                        <m:ctrlPr>
                          <a:rPr lang="en-US" sz="3500" b="1" i="1" smtClean="0">
                            <a:latin typeface="Cambria Math" panose="02040503050406030204" pitchFamily="18" charset="0"/>
                          </a:rPr>
                        </m:ctrlPr>
                      </m:sSubPr>
                      <m:e>
                        <m:r>
                          <a:rPr lang="en-US" sz="3500" b="1" i="1" smtClean="0">
                            <a:latin typeface="Cambria Math" panose="02040503050406030204" pitchFamily="18" charset="0"/>
                          </a:rPr>
                          <m:t>𝒍𝒃</m:t>
                        </m:r>
                      </m:e>
                      <m:sub>
                        <m:r>
                          <a:rPr lang="en-US" sz="3500" b="1" i="1" smtClean="0">
                            <a:latin typeface="Cambria Math" panose="02040503050406030204" pitchFamily="18" charset="0"/>
                          </a:rPr>
                          <m:t>𝒇</m:t>
                        </m:r>
                      </m:sub>
                    </m:sSub>
                  </m:oMath>
                </a14:m>
                <a:r>
                  <a:rPr lang="en-US" sz="3500" b="1" dirty="0"/>
                  <a:t>  and 40k-</a:t>
                </a:r>
                <a14:m>
                  <m:oMath xmlns:m="http://schemas.openxmlformats.org/officeDocument/2006/math">
                    <m:sSub>
                      <m:sSubPr>
                        <m:ctrlPr>
                          <a:rPr lang="en-US" sz="3500" b="1" i="1">
                            <a:latin typeface="Cambria Math" panose="02040503050406030204" pitchFamily="18" charset="0"/>
                          </a:rPr>
                        </m:ctrlPr>
                      </m:sSubPr>
                      <m:e>
                        <m:r>
                          <a:rPr lang="en-US" sz="3500" b="1" i="1">
                            <a:latin typeface="Cambria Math" panose="02040503050406030204" pitchFamily="18" charset="0"/>
                          </a:rPr>
                          <m:t>𝒍𝒃</m:t>
                        </m:r>
                      </m:e>
                      <m:sub>
                        <m:r>
                          <a:rPr lang="en-US" sz="3500" b="1" i="1">
                            <a:latin typeface="Cambria Math" panose="02040503050406030204" pitchFamily="18" charset="0"/>
                          </a:rPr>
                          <m:t>𝒇</m:t>
                        </m:r>
                      </m:sub>
                    </m:sSub>
                  </m:oMath>
                </a14:m>
                <a:r>
                  <a:rPr lang="en-US" sz="3500" b="1" dirty="0"/>
                  <a:t> are LOX/LH2 </a:t>
                </a:r>
                <a:r>
                  <a:rPr lang="en-US" sz="3500" dirty="0"/>
                  <a:t>and have composite overwrap interface temperatures of </a:t>
                </a:r>
                <a:r>
                  <a:rPr lang="en-US" sz="3500" b="1" dirty="0"/>
                  <a:t>-400 to 150 </a:t>
                </a:r>
                <a14:m>
                  <m:oMath xmlns:m="http://schemas.openxmlformats.org/officeDocument/2006/math">
                    <m:r>
                      <a:rPr lang="en-US" sz="3500" b="1" i="1">
                        <a:latin typeface="Cambria Math" panose="02040503050406030204" pitchFamily="18" charset="0"/>
                        <a:ea typeface="Cambria Math" panose="02040503050406030204" pitchFamily="18" charset="0"/>
                      </a:rPr>
                      <m:t>℉</m:t>
                    </m:r>
                  </m:oMath>
                </a14:m>
                <a:endParaRPr lang="en-US" sz="3500" b="1" dirty="0"/>
              </a:p>
              <a:p>
                <a:pPr lvl="1">
                  <a:buFont typeface="Wingdings" panose="05000000000000000000" pitchFamily="2" charset="2"/>
                  <a:buChar char="§"/>
                </a:pPr>
                <a:r>
                  <a:rPr lang="en-US" sz="3500" b="1" dirty="0"/>
                  <a:t>7k-</a:t>
                </a:r>
                <a14:m>
                  <m:oMath xmlns:m="http://schemas.openxmlformats.org/officeDocument/2006/math">
                    <m:sSub>
                      <m:sSubPr>
                        <m:ctrlPr>
                          <a:rPr lang="en-US" sz="3500" b="1" i="1" smtClean="0">
                            <a:latin typeface="Cambria Math" panose="02040503050406030204" pitchFamily="18" charset="0"/>
                          </a:rPr>
                        </m:ctrlPr>
                      </m:sSubPr>
                      <m:e>
                        <m:r>
                          <a:rPr lang="en-US" sz="3500" b="1" i="1" smtClean="0">
                            <a:latin typeface="Cambria Math" panose="02040503050406030204" pitchFamily="18" charset="0"/>
                          </a:rPr>
                          <m:t>𝒍𝒃</m:t>
                        </m:r>
                      </m:e>
                      <m:sub>
                        <m:r>
                          <a:rPr lang="en-US" sz="3500" b="1" i="1" smtClean="0">
                            <a:latin typeface="Cambria Math" panose="02040503050406030204" pitchFamily="18" charset="0"/>
                          </a:rPr>
                          <m:t>𝒇</m:t>
                        </m:r>
                      </m:sub>
                    </m:sSub>
                  </m:oMath>
                </a14:m>
                <a:r>
                  <a:rPr lang="en-US" sz="3500" b="1" dirty="0"/>
                  <a:t>  COMET hardware is LOX/LCH4 </a:t>
                </a:r>
                <a:r>
                  <a:rPr lang="en-US" sz="3500" dirty="0"/>
                  <a:t>and has interface temperatures  </a:t>
                </a:r>
                <a:r>
                  <a:rPr lang="en-US" sz="3500" b="1" dirty="0"/>
                  <a:t>-230 to 450 </a:t>
                </a:r>
                <a14:m>
                  <m:oMath xmlns:m="http://schemas.openxmlformats.org/officeDocument/2006/math">
                    <m:r>
                      <a:rPr lang="en-US" sz="3500" b="0" i="1" smtClean="0">
                        <a:latin typeface="Cambria Math" panose="02040503050406030204" pitchFamily="18" charset="0"/>
                        <a:ea typeface="Cambria Math" panose="02040503050406030204" pitchFamily="18" charset="0"/>
                      </a:rPr>
                      <m:t>℉</m:t>
                    </m:r>
                  </m:oMath>
                </a14:m>
                <a:endParaRPr lang="en-US" sz="3500" dirty="0"/>
              </a:p>
              <a:p>
                <a:endParaRPr lang="en-US" dirty="0"/>
              </a:p>
            </p:txBody>
          </p:sp>
        </mc:Choice>
        <mc:Fallback>
          <p:sp>
            <p:nvSpPr>
              <p:cNvPr id="7" name="Content Placeholder 1">
                <a:extLst>
                  <a:ext uri="{FF2B5EF4-FFF2-40B4-BE49-F238E27FC236}">
                    <a16:creationId xmlns:a16="http://schemas.microsoft.com/office/drawing/2014/main" id="{1E10087F-E60A-8669-DBFB-C259691CE5FC}"/>
                  </a:ext>
                </a:extLst>
              </p:cNvPr>
              <p:cNvSpPr txBox="1">
                <a:spLocks noRot="1" noChangeAspect="1" noMove="1" noResize="1" noEditPoints="1" noAdjustHandles="1" noChangeArrowheads="1" noChangeShapeType="1" noTextEdit="1"/>
              </p:cNvSpPr>
              <p:nvPr/>
            </p:nvSpPr>
            <p:spPr>
              <a:xfrm>
                <a:off x="219634" y="1207060"/>
                <a:ext cx="11754971" cy="847675"/>
              </a:xfrm>
              <a:prstGeom prst="rect">
                <a:avLst/>
              </a:prstGeom>
              <a:blipFill>
                <a:blip r:embed="rId8"/>
                <a:stretch>
                  <a:fillRect l="-207" t="-9353" b="-5036"/>
                </a:stretch>
              </a:blipFill>
            </p:spPr>
            <p:txBody>
              <a:bodyPr/>
              <a:lstStyle/>
              <a:p>
                <a:r>
                  <a:rPr lang="en-US">
                    <a:noFill/>
                  </a:rPr>
                  <a:t> </a:t>
                </a:r>
              </a:p>
            </p:txBody>
          </p:sp>
        </mc:Fallback>
      </mc:AlternateContent>
    </p:spTree>
    <p:extLst>
      <p:ext uri="{BB962C8B-B14F-4D97-AF65-F5344CB8AC3E}">
        <p14:creationId xmlns:p14="http://schemas.microsoft.com/office/powerpoint/2010/main" val="1562450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BMI DMA</a:t>
            </a:r>
          </a:p>
        </p:txBody>
      </p:sp>
      <p:sp>
        <p:nvSpPr>
          <p:cNvPr id="2" name="Slide Number Placeholder 2">
            <a:extLst>
              <a:ext uri="{FF2B5EF4-FFF2-40B4-BE49-F238E27FC236}">
                <a16:creationId xmlns:a16="http://schemas.microsoft.com/office/drawing/2014/main" id="{8E4CA92A-19BA-DE86-1D5C-F08A72060DAF}"/>
              </a:ext>
            </a:extLst>
          </p:cNvPr>
          <p:cNvSpPr>
            <a:spLocks noGrp="1"/>
          </p:cNvSpPr>
          <p:nvPr>
            <p:ph type="sldNum" sz="quarter" idx="12"/>
          </p:nvPr>
        </p:nvSpPr>
        <p:spPr>
          <a:xfrm>
            <a:off x="9336315"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Content Placeholder 4">
            <a:extLst>
              <a:ext uri="{FF2B5EF4-FFF2-40B4-BE49-F238E27FC236}">
                <a16:creationId xmlns:a16="http://schemas.microsoft.com/office/drawing/2014/main" id="{89979646-724A-560D-486F-A33E51421B1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195582" y="1605894"/>
            <a:ext cx="6996418" cy="5252106"/>
          </a:xfrm>
          <a:prstGeom prst="rect">
            <a:avLst/>
          </a:prstGeom>
        </p:spPr>
      </p:pic>
      <p:sp>
        <p:nvSpPr>
          <p:cNvPr id="5" name="Content Placeholder 4">
            <a:extLst>
              <a:ext uri="{FF2B5EF4-FFF2-40B4-BE49-F238E27FC236}">
                <a16:creationId xmlns:a16="http://schemas.microsoft.com/office/drawing/2014/main" id="{F930DC24-AC9F-D72E-9A69-33977B92F7FB}"/>
              </a:ext>
            </a:extLst>
          </p:cNvPr>
          <p:cNvSpPr txBox="1">
            <a:spLocks/>
          </p:cNvSpPr>
          <p:nvPr/>
        </p:nvSpPr>
        <p:spPr>
          <a:xfrm>
            <a:off x="60942" y="1686771"/>
            <a:ext cx="5371669" cy="4524828"/>
          </a:xfrm>
          <a:prstGeom prst="rect">
            <a:avLst/>
          </a:prstGeom>
          <a:noFill/>
        </p:spPr>
        <p:txBody>
          <a:bodyPr wrap="square">
            <a:spAutoFit/>
          </a:bodyPr>
          <a:lst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DMA cycling tests (10 cycles) for three different samples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resin BMI 5250-4)</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for each post-cure temperature </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(440, 470, and 500˚F)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were completed. DSC tests for each sample were performed as well for comparison. </a:t>
            </a:r>
          </a:p>
          <a:p>
            <a:pPr marL="0" marR="0" lvl="0" indent="0" algn="l" defTabSz="914400" rtl="0" eaLnBrk="1" fontAlgn="auto" latinLnBrk="0" hangingPunct="1">
              <a:lnSpc>
                <a:spcPct val="100000"/>
              </a:lnSpc>
              <a:spcBef>
                <a:spcPts val="1000"/>
              </a:spcBef>
              <a:spcAft>
                <a:spcPts val="0"/>
              </a:spcAft>
              <a:buClrTx/>
              <a:buSz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these graphs, the solid line represents the average of 3 repeated cycling tests (cycles 1 and 10) for 3 post-cure temperatures (440, 470, and 500˚F). The error bars (or shaded regions) represent the average errors in 3 measurements.</a:t>
            </a:r>
          </a:p>
          <a:p>
            <a:pPr lvl="1">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The </a:t>
            </a:r>
            <a:r>
              <a:rPr kumimoji="0" lang="en-US" sz="1600" b="1" i="0" u="none" strike="noStrike" kern="1200" cap="none" spc="0" normalizeH="0" baseline="0" noProof="0" dirty="0">
                <a:ln>
                  <a:noFill/>
                </a:ln>
                <a:solidFill>
                  <a:prstClr val="black"/>
                </a:solidFill>
                <a:effectLst/>
                <a:uLnTx/>
                <a:uFillTx/>
                <a:latin typeface="Arial"/>
                <a:ea typeface="+mn-ea"/>
                <a:cs typeface="Arial"/>
              </a:rPr>
              <a:t>storage modulus gradually decreased with increasing temperature </a:t>
            </a:r>
            <a:r>
              <a:rPr kumimoji="0" lang="en-US" sz="1600" b="0" i="0" u="none" strike="noStrike" kern="1200" cap="none" spc="0" normalizeH="0" baseline="0" noProof="0" dirty="0">
                <a:ln>
                  <a:noFill/>
                </a:ln>
                <a:solidFill>
                  <a:prstClr val="black"/>
                </a:solidFill>
                <a:effectLst/>
                <a:uLnTx/>
                <a:uFillTx/>
                <a:latin typeface="Arial"/>
                <a:ea typeface="+mn-ea"/>
                <a:cs typeface="Arial"/>
              </a:rPr>
              <a:t>for all post-cure temperatures.</a:t>
            </a:r>
          </a:p>
          <a:p>
            <a:pPr lvl="1">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storage modulus decreased at low temperatures and slightly increased at high temperatures after cycling tests.</a:t>
            </a:r>
          </a:p>
          <a:p>
            <a:pPr lvl="1">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Overall </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470˚F post-cure sample showed the best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performance throughout the entire temperature ranges and 10 cycling tests</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6" name="TextBox 5">
            <a:extLst>
              <a:ext uri="{FF2B5EF4-FFF2-40B4-BE49-F238E27FC236}">
                <a16:creationId xmlns:a16="http://schemas.microsoft.com/office/drawing/2014/main" id="{B8CB1CF6-7815-9ADB-5CEC-82D80798B256}"/>
              </a:ext>
            </a:extLst>
          </p:cNvPr>
          <p:cNvSpPr txBox="1"/>
          <p:nvPr/>
        </p:nvSpPr>
        <p:spPr>
          <a:xfrm>
            <a:off x="10172700" y="1409770"/>
            <a:ext cx="21477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TA Q800 DMA: 1Hz, 5˚C/min</a:t>
            </a:r>
          </a:p>
        </p:txBody>
      </p:sp>
      <p:pic>
        <p:nvPicPr>
          <p:cNvPr id="7" name="Picture 6">
            <a:extLst>
              <a:ext uri="{FF2B5EF4-FFF2-40B4-BE49-F238E27FC236}">
                <a16:creationId xmlns:a16="http://schemas.microsoft.com/office/drawing/2014/main" id="{A806C00B-16A1-92C9-1EBD-BD9895C451A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97657" y="1819204"/>
            <a:ext cx="2640257" cy="1978246"/>
          </a:xfrm>
          <a:prstGeom prst="rect">
            <a:avLst/>
          </a:prstGeom>
        </p:spPr>
      </p:pic>
      <p:sp>
        <p:nvSpPr>
          <p:cNvPr id="8" name="TextBox 7">
            <a:extLst>
              <a:ext uri="{FF2B5EF4-FFF2-40B4-BE49-F238E27FC236}">
                <a16:creationId xmlns:a16="http://schemas.microsoft.com/office/drawing/2014/main" id="{CAA5B4DF-D11E-C214-7D26-27FBBF7A31DB}"/>
              </a:ext>
            </a:extLst>
          </p:cNvPr>
          <p:cNvSpPr txBox="1"/>
          <p:nvPr/>
        </p:nvSpPr>
        <p:spPr>
          <a:xfrm>
            <a:off x="631089" y="1059615"/>
            <a:ext cx="10929821" cy="400110"/>
          </a:xfrm>
          <a:prstGeom prst="rect">
            <a:avLst/>
          </a:prstGeom>
          <a:noFill/>
        </p:spPr>
        <p:txBody>
          <a:bodyPr wrap="square">
            <a:spAutoFit/>
          </a:bodyPr>
          <a:lstStyle/>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Storage Modulus from DMA (Dynamic Mechanical Analysis) Testing Runs: Cycling Test</a:t>
            </a:r>
          </a:p>
        </p:txBody>
      </p:sp>
      <p:sp>
        <p:nvSpPr>
          <p:cNvPr id="9" name="Rectangle 8">
            <a:extLst>
              <a:ext uri="{FF2B5EF4-FFF2-40B4-BE49-F238E27FC236}">
                <a16:creationId xmlns:a16="http://schemas.microsoft.com/office/drawing/2014/main" id="{CA1FB0A1-28AB-BA1F-1726-C3A105A290D7}"/>
              </a:ext>
            </a:extLst>
          </p:cNvPr>
          <p:cNvSpPr/>
          <p:nvPr/>
        </p:nvSpPr>
        <p:spPr>
          <a:xfrm>
            <a:off x="10400043" y="2434213"/>
            <a:ext cx="1640393" cy="39607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E01A7389-5C72-D33C-E040-59B1A65B3CEE}"/>
              </a:ext>
            </a:extLst>
          </p:cNvPr>
          <p:cNvCxnSpPr/>
          <p:nvPr/>
        </p:nvCxnSpPr>
        <p:spPr>
          <a:xfrm flipH="1">
            <a:off x="10249989" y="2917371"/>
            <a:ext cx="757645" cy="2272938"/>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842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a:t>
            </a:r>
            <a:r>
              <a:rPr lang="en-US" sz="3200" dirty="0"/>
              <a:t>Loss Modulus (DMA)</a:t>
            </a:r>
            <a:endParaRPr lang="en-US" dirty="0"/>
          </a:p>
        </p:txBody>
      </p:sp>
      <mc:AlternateContent xmlns:mc="http://schemas.openxmlformats.org/markup-compatibility/2006">
        <mc:Choice xmlns:a14="http://schemas.microsoft.com/office/drawing/2010/main" Requires="a14">
          <p:sp>
            <p:nvSpPr>
              <p:cNvPr id="2" name="Content Placeholder 2">
                <a:extLst>
                  <a:ext uri="{FF2B5EF4-FFF2-40B4-BE49-F238E27FC236}">
                    <a16:creationId xmlns:a16="http://schemas.microsoft.com/office/drawing/2014/main" id="{A9F5F1D8-F6CD-9197-74F2-14562D0CEDF4}"/>
                  </a:ext>
                </a:extLst>
              </p:cNvPr>
              <p:cNvSpPr>
                <a:spLocks noGrp="1"/>
              </p:cNvSpPr>
              <p:nvPr>
                <p:ph idx="1"/>
              </p:nvPr>
            </p:nvSpPr>
            <p:spPr>
              <a:xfrm>
                <a:off x="113135" y="1447239"/>
                <a:ext cx="6252831" cy="4987925"/>
              </a:xfrm>
            </p:spPr>
            <p:txBody>
              <a:bodyPr>
                <a:normAutofit fontScale="92500" lnSpcReduction="10000"/>
              </a:bodyPr>
              <a:lstStyle/>
              <a:p>
                <a:pPr marL="0" indent="0">
                  <a:buNone/>
                </a:pPr>
                <a:r>
                  <a:rPr lang="en-US" sz="1800" dirty="0"/>
                  <a:t>The loss modulus decreases at each cycling test possibly because of progressive crosslinking at each cycle.</a:t>
                </a:r>
              </a:p>
              <a:p>
                <a:pPr marL="0" indent="0">
                  <a:buNone/>
                </a:pPr>
                <a:r>
                  <a:rPr lang="en-US" sz="1800" dirty="0"/>
                  <a:t>In all post-cure cases, thermal cycling reduces the loss modulus, i.e. the material dissipates less energy when dynamically stressed.</a:t>
                </a:r>
              </a:p>
              <a:p>
                <a:pPr marL="0" indent="0">
                  <a:buNone/>
                </a:pPr>
                <a:r>
                  <a:rPr lang="en-US" sz="1800" dirty="0"/>
                  <a:t>For the </a:t>
                </a:r>
                <a:r>
                  <a:rPr lang="en-US" sz="1800" b="1" dirty="0"/>
                  <a:t>440°F post-cure sample, the loss modulus starts to increase around 200˚C while the loss modulus keeps decreasing for 470 and 500˚F samples, indicating the relatively low glass transition temperature (</a:t>
                </a:r>
                <a:r>
                  <a:rPr lang="en-US" sz="1800" b="1" dirty="0" err="1"/>
                  <a:t>T</a:t>
                </a:r>
                <a:r>
                  <a:rPr lang="en-US" sz="1800" b="1" baseline="-25000" dirty="0" err="1"/>
                  <a:t>g</a:t>
                </a:r>
                <a:r>
                  <a:rPr lang="en-US" sz="1800" b="1" dirty="0"/>
                  <a:t>) of 440˚F sample gets lower after cycling</a:t>
                </a:r>
                <a:r>
                  <a:rPr lang="en-US" sz="1800" dirty="0"/>
                  <a:t>. (not desirable for </a:t>
                </a:r>
                <a:r>
                  <a:rPr lang="en-US" sz="1800" kern="0" dirty="0">
                    <a:solidFill>
                      <a:prstClr val="black"/>
                    </a:solidFill>
                    <a:cs typeface="Arial" panose="020B0604020202020204" pitchFamily="34" charset="0"/>
                  </a:rPr>
                  <a:t>7k </a:t>
                </a:r>
                <a:r>
                  <a:rPr lang="en-US" sz="1800" kern="0" dirty="0" err="1">
                    <a:solidFill>
                      <a:prstClr val="black"/>
                    </a:solidFill>
                    <a:cs typeface="Arial" panose="020B0604020202020204" pitchFamily="34" charset="0"/>
                  </a:rPr>
                  <a:t>lb</a:t>
                </a:r>
                <a:r>
                  <a:rPr lang="en-US" sz="1200" b="0" i="0" u="none" strike="noStrike" dirty="0">
                    <a:solidFill>
                      <a:srgbClr val="000000"/>
                    </a:solidFill>
                    <a:effectLst/>
                    <a:latin typeface="Arial" panose="020B0604020202020204" pitchFamily="34" charset="0"/>
                  </a:rPr>
                  <a:t>-</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𝑙𝑏</m:t>
                        </m:r>
                      </m:e>
                      <m:sub>
                        <m:r>
                          <a:rPr lang="en-US" sz="1800" b="0" i="1" smtClean="0">
                            <a:latin typeface="Cambria Math" panose="02040503050406030204" pitchFamily="18" charset="0"/>
                          </a:rPr>
                          <m:t>𝑓</m:t>
                        </m:r>
                      </m:sub>
                    </m:sSub>
                  </m:oMath>
                </a14:m>
                <a:r>
                  <a:rPr lang="en-US" sz="1800" kern="0" dirty="0">
                    <a:solidFill>
                      <a:prstClr val="black"/>
                    </a:solidFill>
                    <a:cs typeface="Arial" panose="020B0604020202020204" pitchFamily="34" charset="0"/>
                  </a:rPr>
                  <a:t> </a:t>
                </a:r>
                <a:r>
                  <a:rPr lang="en-US" sz="1800" dirty="0"/>
                  <a:t>chamber)</a:t>
                </a:r>
              </a:p>
              <a:p>
                <a:pPr marL="0" indent="0">
                  <a:buNone/>
                </a:pPr>
                <a:r>
                  <a:rPr lang="en-US" sz="1800" dirty="0"/>
                  <a:t>For this reason (as well as the lower glass transition temperature and heat deflection temperature), the 440°F post-cure condition is not desirable for cases where the use temperature may be elevated. 500°F condition may have a yet higher </a:t>
                </a:r>
                <a:r>
                  <a:rPr lang="en-US" sz="1800" dirty="0" err="1"/>
                  <a:t>T</a:t>
                </a:r>
                <a:r>
                  <a:rPr lang="en-US" sz="1800" baseline="-25000" dirty="0" err="1"/>
                  <a:t>g</a:t>
                </a:r>
                <a:r>
                  <a:rPr lang="en-US" sz="1800" dirty="0"/>
                  <a:t>, but this comes at the expense of noticeably reduced storage modulus across the board.</a:t>
                </a:r>
              </a:p>
              <a:p>
                <a:pPr marL="0" indent="0">
                  <a:buNone/>
                </a:pPr>
                <a:r>
                  <a:rPr lang="en-US" sz="1800" dirty="0"/>
                  <a:t>Therefore, for NASA applications at extreme temperatures, a post-cure processing would help to meet the material property requirements. </a:t>
                </a:r>
                <a:r>
                  <a:rPr lang="en-US" sz="1800" b="1" dirty="0"/>
                  <a:t>The 470°F post-cure sample seems to have the best overall properties.</a:t>
                </a:r>
              </a:p>
              <a:p>
                <a:endParaRPr lang="en-US" sz="2400" dirty="0"/>
              </a:p>
            </p:txBody>
          </p:sp>
        </mc:Choice>
        <mc:Fallback>
          <p:sp>
            <p:nvSpPr>
              <p:cNvPr id="2" name="Content Placeholder 2">
                <a:extLst>
                  <a:ext uri="{FF2B5EF4-FFF2-40B4-BE49-F238E27FC236}">
                    <a16:creationId xmlns:a16="http://schemas.microsoft.com/office/drawing/2014/main" id="{A9F5F1D8-F6CD-9197-74F2-14562D0CEDF4}"/>
                  </a:ext>
                </a:extLst>
              </p:cNvPr>
              <p:cNvSpPr>
                <a:spLocks noGrp="1" noRot="1" noChangeAspect="1" noMove="1" noResize="1" noEditPoints="1" noAdjustHandles="1" noChangeArrowheads="1" noChangeShapeType="1" noTextEdit="1"/>
              </p:cNvSpPr>
              <p:nvPr>
                <p:ph idx="1"/>
              </p:nvPr>
            </p:nvSpPr>
            <p:spPr>
              <a:xfrm>
                <a:off x="113135" y="1447239"/>
                <a:ext cx="6252831" cy="4987925"/>
              </a:xfrm>
              <a:blipFill>
                <a:blip r:embed="rId2"/>
                <a:stretch>
                  <a:fillRect l="-683" t="-1343" r="-293" b="-1221"/>
                </a:stretch>
              </a:blipFill>
            </p:spPr>
            <p:txBody>
              <a:bodyPr/>
              <a:lstStyle/>
              <a:p>
                <a:r>
                  <a:rPr lang="en-US">
                    <a:noFill/>
                  </a:rPr>
                  <a:t> </a:t>
                </a:r>
              </a:p>
            </p:txBody>
          </p:sp>
        </mc:Fallback>
      </mc:AlternateContent>
      <p:pic>
        <p:nvPicPr>
          <p:cNvPr id="4" name="Content Placeholder 10">
            <a:extLst>
              <a:ext uri="{FF2B5EF4-FFF2-40B4-BE49-F238E27FC236}">
                <a16:creationId xmlns:a16="http://schemas.microsoft.com/office/drawing/2014/main" id="{1CB1D461-FA01-14A0-A8D2-3F5B65CD485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4862"/>
          <a:stretch/>
        </p:blipFill>
        <p:spPr>
          <a:xfrm>
            <a:off x="7285955" y="3723177"/>
            <a:ext cx="4792910" cy="3134823"/>
          </a:xfrm>
          <a:prstGeom prst="rect">
            <a:avLst/>
          </a:prstGeom>
        </p:spPr>
      </p:pic>
      <p:pic>
        <p:nvPicPr>
          <p:cNvPr id="5" name="Picture 4">
            <a:extLst>
              <a:ext uri="{FF2B5EF4-FFF2-40B4-BE49-F238E27FC236}">
                <a16:creationId xmlns:a16="http://schemas.microsoft.com/office/drawing/2014/main" id="{402982A0-77DF-0921-D5F8-FCDC5D2FBAE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360228" y="988509"/>
            <a:ext cx="2820857" cy="2734668"/>
          </a:xfrm>
          <a:prstGeom prst="rect">
            <a:avLst/>
          </a:prstGeom>
        </p:spPr>
      </p:pic>
    </p:spTree>
    <p:extLst>
      <p:ext uri="{BB962C8B-B14F-4D97-AF65-F5344CB8AC3E}">
        <p14:creationId xmlns:p14="http://schemas.microsoft.com/office/powerpoint/2010/main" val="3183358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8" name="TextBox 7">
            <a:extLst>
              <a:ext uri="{FF2B5EF4-FFF2-40B4-BE49-F238E27FC236}">
                <a16:creationId xmlns:a16="http://schemas.microsoft.com/office/drawing/2014/main" id="{7D1D3A52-511B-4C98-B003-DA753C9C4579}"/>
              </a:ext>
            </a:extLst>
          </p:cNvPr>
          <p:cNvSpPr txBox="1"/>
          <p:nvPr/>
        </p:nvSpPr>
        <p:spPr>
          <a:xfrm>
            <a:off x="256733" y="1064972"/>
            <a:ext cx="11678534"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S PGothic" charset="-128"/>
                <a:cs typeface="+mn-cs"/>
              </a:rPr>
              <a:t>Composite overwrap development: </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Materials Characterization: Dynamic Mechanical Analysis (DMA)</a:t>
            </a:r>
          </a:p>
        </p:txBody>
      </p:sp>
      <p:sp>
        <p:nvSpPr>
          <p:cNvPr id="27" name="Rectangle 26">
            <a:extLst>
              <a:ext uri="{FF2B5EF4-FFF2-40B4-BE49-F238E27FC236}">
                <a16:creationId xmlns:a16="http://schemas.microsoft.com/office/drawing/2014/main" id="{9A0A50AE-476C-4BA4-B016-7E25D5AE5249}"/>
              </a:ext>
            </a:extLst>
          </p:cNvPr>
          <p:cNvSpPr/>
          <p:nvPr/>
        </p:nvSpPr>
        <p:spPr>
          <a:xfrm>
            <a:off x="104148" y="1661721"/>
            <a:ext cx="6147796" cy="1077218"/>
          </a:xfrm>
          <a:prstGeom prst="rect">
            <a:avLst/>
          </a:prstGeom>
        </p:spPr>
        <p:txBody>
          <a:bodyPr wrap="square">
            <a:spAutoFit/>
          </a:bodyPr>
          <a:lstStyle/>
          <a:p>
            <a:pPr marR="0" lvl="0" algn="l" defTabSz="914400" rtl="0" eaLnBrk="0" fontAlgn="base" latinLnBrk="0" hangingPunct="0">
              <a:lnSpc>
                <a:spcPct val="100000"/>
              </a:lnSpc>
              <a:spcBef>
                <a:spcPct val="0"/>
              </a:spcBef>
              <a:spcAft>
                <a:spcPct val="0"/>
              </a:spcAft>
              <a:buClrTx/>
              <a:buSzTx/>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Dynamic Mechanical Analysis (DMA) was performed on three post-cure conditions to determine the effect of post-cure temperature on modulus and glass transition temperature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a:t>
            </a:r>
            <a:r>
              <a:rPr kumimoji="0" lang="en-US" sz="1600" b="0" i="0" u="none" strike="noStrike" kern="1200" cap="none" spc="0" normalizeH="0" baseline="-2500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g</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of the resin utilized in the composite overwrap.</a:t>
            </a:r>
          </a:p>
        </p:txBody>
      </p:sp>
      <p:grpSp>
        <p:nvGrpSpPr>
          <p:cNvPr id="28" name="Group 27">
            <a:extLst>
              <a:ext uri="{FF2B5EF4-FFF2-40B4-BE49-F238E27FC236}">
                <a16:creationId xmlns:a16="http://schemas.microsoft.com/office/drawing/2014/main" id="{0736CAFB-8F81-4D48-85F2-8B1BC3B1BD66}"/>
              </a:ext>
            </a:extLst>
          </p:cNvPr>
          <p:cNvGrpSpPr>
            <a:grpSpLocks noChangeAspect="1"/>
          </p:cNvGrpSpPr>
          <p:nvPr/>
        </p:nvGrpSpPr>
        <p:grpSpPr>
          <a:xfrm>
            <a:off x="104148" y="2959860"/>
            <a:ext cx="3357121" cy="3401786"/>
            <a:chOff x="532928" y="946450"/>
            <a:chExt cx="3479093" cy="3525380"/>
          </a:xfrm>
        </p:grpSpPr>
        <p:pic>
          <p:nvPicPr>
            <p:cNvPr id="29" name="Picture 28">
              <a:extLst>
                <a:ext uri="{FF2B5EF4-FFF2-40B4-BE49-F238E27FC236}">
                  <a16:creationId xmlns:a16="http://schemas.microsoft.com/office/drawing/2014/main" id="{E413ABBA-9660-4565-9821-32A0105341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2928" y="946450"/>
              <a:ext cx="3479093" cy="2600534"/>
            </a:xfrm>
            <a:prstGeom prst="rect">
              <a:avLst/>
            </a:prstGeom>
          </p:spPr>
        </p:pic>
        <p:sp>
          <p:nvSpPr>
            <p:cNvPr id="30" name="Rectangle 29">
              <a:extLst>
                <a:ext uri="{FF2B5EF4-FFF2-40B4-BE49-F238E27FC236}">
                  <a16:creationId xmlns:a16="http://schemas.microsoft.com/office/drawing/2014/main" id="{5E7BFE2A-701A-4FD5-8AE4-B5644DE0080E}"/>
                </a:ext>
              </a:extLst>
            </p:cNvPr>
            <p:cNvSpPr/>
            <p:nvPr/>
          </p:nvSpPr>
          <p:spPr>
            <a:xfrm>
              <a:off x="772618" y="3706329"/>
              <a:ext cx="2864673" cy="76550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S PGothic" charset="-128"/>
                  <a:cs typeface="+mn-cs"/>
                </a:rPr>
                <a:t>Standard cure cycle for CYCOM 5250-4 BMI resin for the composite overwrap.</a:t>
              </a:r>
            </a:p>
          </p:txBody>
        </p:sp>
      </p:grpSp>
      <p:grpSp>
        <p:nvGrpSpPr>
          <p:cNvPr id="31" name="Group 30">
            <a:extLst>
              <a:ext uri="{FF2B5EF4-FFF2-40B4-BE49-F238E27FC236}">
                <a16:creationId xmlns:a16="http://schemas.microsoft.com/office/drawing/2014/main" id="{1DEAF373-B0D4-43D9-8908-2249F28F8E5A}"/>
              </a:ext>
            </a:extLst>
          </p:cNvPr>
          <p:cNvGrpSpPr>
            <a:grpSpLocks noChangeAspect="1"/>
          </p:cNvGrpSpPr>
          <p:nvPr/>
        </p:nvGrpSpPr>
        <p:grpSpPr>
          <a:xfrm>
            <a:off x="3299579" y="2966356"/>
            <a:ext cx="3357121" cy="3395290"/>
            <a:chOff x="531852" y="3927505"/>
            <a:chExt cx="3481244" cy="3520824"/>
          </a:xfrm>
        </p:grpSpPr>
        <p:pic>
          <p:nvPicPr>
            <p:cNvPr id="32" name="Picture 31">
              <a:extLst>
                <a:ext uri="{FF2B5EF4-FFF2-40B4-BE49-F238E27FC236}">
                  <a16:creationId xmlns:a16="http://schemas.microsoft.com/office/drawing/2014/main" id="{51C79266-F46A-402B-88A7-E4BBC705C4F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1852" y="3927505"/>
              <a:ext cx="3481244" cy="2596896"/>
            </a:xfrm>
            <a:prstGeom prst="rect">
              <a:avLst/>
            </a:prstGeom>
          </p:spPr>
        </p:pic>
        <p:sp>
          <p:nvSpPr>
            <p:cNvPr id="33" name="Rectangle 32">
              <a:extLst>
                <a:ext uri="{FF2B5EF4-FFF2-40B4-BE49-F238E27FC236}">
                  <a16:creationId xmlns:a16="http://schemas.microsoft.com/office/drawing/2014/main" id="{6E9782CA-9CB2-4176-8988-DCDF5A3F87A5}"/>
                </a:ext>
              </a:extLst>
            </p:cNvPr>
            <p:cNvSpPr/>
            <p:nvPr/>
          </p:nvSpPr>
          <p:spPr>
            <a:xfrm>
              <a:off x="850900" y="6682354"/>
              <a:ext cx="2843148" cy="76597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400" dirty="0">
                  <a:solidFill>
                    <a:prstClr val="black"/>
                  </a:solidFill>
                  <a:latin typeface="Arial" charset="0"/>
                  <a:ea typeface="MS PGothic" charset="-128"/>
                </a:rPr>
                <a:t>P</a:t>
              </a:r>
              <a:r>
                <a:rPr kumimoji="0" lang="en-US" sz="1400" b="0" i="0" u="none" strike="noStrike" kern="1200" cap="none" spc="0" normalizeH="0" baseline="0" noProof="0" dirty="0" err="1">
                  <a:ln>
                    <a:noFill/>
                  </a:ln>
                  <a:solidFill>
                    <a:prstClr val="black"/>
                  </a:solidFill>
                  <a:effectLst/>
                  <a:uLnTx/>
                  <a:uFillTx/>
                  <a:latin typeface="Arial" charset="0"/>
                  <a:ea typeface="MS PGothic" charset="-128"/>
                  <a:cs typeface="+mn-cs"/>
                </a:rPr>
                <a:t>ost</a:t>
              </a:r>
              <a:r>
                <a:rPr kumimoji="0" lang="en-US" sz="1400" b="0" i="0" u="none" strike="noStrike" kern="1200" cap="none" spc="0" normalizeH="0" baseline="0" noProof="0" dirty="0">
                  <a:ln>
                    <a:noFill/>
                  </a:ln>
                  <a:solidFill>
                    <a:prstClr val="black"/>
                  </a:solidFill>
                  <a:effectLst/>
                  <a:uLnTx/>
                  <a:uFillTx/>
                  <a:latin typeface="Arial" charset="0"/>
                  <a:ea typeface="MS PGothic" charset="-128"/>
                  <a:cs typeface="+mn-cs"/>
                </a:rPr>
                <a:t>-cure cycle for CYCOM 5250-4 BMI resin for the composite overwrap.</a:t>
              </a:r>
            </a:p>
          </p:txBody>
        </p:sp>
      </p:grpSp>
      <p:sp>
        <p:nvSpPr>
          <p:cNvPr id="36" name="TextBox 35">
            <a:extLst>
              <a:ext uri="{FF2B5EF4-FFF2-40B4-BE49-F238E27FC236}">
                <a16:creationId xmlns:a16="http://schemas.microsoft.com/office/drawing/2014/main" id="{9316A845-F1ED-4BDD-A946-E48DA0004115}"/>
              </a:ext>
            </a:extLst>
          </p:cNvPr>
          <p:cNvSpPr txBox="1"/>
          <p:nvPr/>
        </p:nvSpPr>
        <p:spPr>
          <a:xfrm>
            <a:off x="6668880" y="5381805"/>
            <a:ext cx="5426739" cy="1400383"/>
          </a:xfrm>
          <a:prstGeom prst="rect">
            <a:avLst/>
          </a:prstGeom>
          <a:noFill/>
        </p:spPr>
        <p:txBody>
          <a:bodyPr wrap="square" lIns="0" tIns="0" rIns="0" bIns="0" rtlCol="0" anchor="t">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charset="0"/>
                <a:ea typeface="MS PGothic" charset="-128"/>
                <a:cs typeface="+mn-cs"/>
              </a:rPr>
              <a:t>Summary of testing results</a:t>
            </a:r>
            <a:r>
              <a:rPr kumimoji="0" lang="en-US" sz="1400" b="0" i="0" u="none" strike="noStrike" kern="1200" cap="none" spc="0" normalizeH="0" baseline="0" noProof="0" dirty="0">
                <a:ln>
                  <a:noFill/>
                </a:ln>
                <a:solidFill>
                  <a:prstClr val="black"/>
                </a:solidFill>
                <a:effectLst/>
                <a:uLnTx/>
                <a:uFillTx/>
                <a:latin typeface="Arial" charset="0"/>
                <a:ea typeface="MS PGothic" charset="-128"/>
                <a:cs typeface="+mn-cs"/>
              </a:rPr>
              <a:t>:</a:t>
            </a:r>
          </a:p>
          <a:p>
            <a:pPr marL="233045" marR="0" lvl="0" indent="-233045"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charset="0"/>
                <a:ea typeface="MS PGothic" charset="-128"/>
                <a:cs typeface="+mn-cs"/>
              </a:rPr>
              <a:t>227˚C (440˚F) post-cure has higher modulus for all temperatures until modulus drop at 236˚C (457˚F). The 243˚C (470˚F) post-cure has a higher modulus than the 260˚C (500˚F) post-cure.</a:t>
            </a:r>
            <a:endParaRPr kumimoji="0" lang="en-US" sz="1400" b="0" i="0" u="none" strike="noStrike" kern="1200" cap="none" spc="0" normalizeH="0" baseline="0" noProof="0" dirty="0">
              <a:ln>
                <a:noFill/>
              </a:ln>
              <a:solidFill>
                <a:prstClr val="black"/>
              </a:solidFill>
              <a:effectLst/>
              <a:uLnTx/>
              <a:uFillTx/>
              <a:latin typeface="Arial" charset="0"/>
              <a:ea typeface="MS PGothic" charset="-128"/>
              <a:cs typeface="Calibri"/>
            </a:endParaRPr>
          </a:p>
          <a:p>
            <a:pPr marL="233045" marR="0" lvl="0" indent="-233045"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charset="0"/>
                <a:ea typeface="MS PGothic" charset="-128"/>
                <a:cs typeface="+mn-cs"/>
              </a:rPr>
              <a:t>Modulus drops first for 227˚C (440˚F) post-cure, followed by 243˚C (470˚F) post-cure, then 260˚C (500˚F) post-cure.</a:t>
            </a:r>
            <a:endParaRPr kumimoji="0" lang="en-US" sz="1400" b="0" i="0" u="none" strike="noStrike" kern="1200" cap="none" spc="0" normalizeH="0" baseline="0" noProof="0" dirty="0">
              <a:ln>
                <a:noFill/>
              </a:ln>
              <a:solidFill>
                <a:prstClr val="black"/>
              </a:solidFill>
              <a:effectLst/>
              <a:uLnTx/>
              <a:uFillTx/>
              <a:latin typeface="Arial" charset="0"/>
              <a:ea typeface="MS PGothic" charset="-128"/>
              <a:cs typeface="Calibri"/>
            </a:endParaRPr>
          </a:p>
        </p:txBody>
      </p:sp>
      <p:sp>
        <p:nvSpPr>
          <p:cNvPr id="7" name="Rectangle 6">
            <a:extLst>
              <a:ext uri="{FF2B5EF4-FFF2-40B4-BE49-F238E27FC236}">
                <a16:creationId xmlns:a16="http://schemas.microsoft.com/office/drawing/2014/main" id="{53A97EC8-65D6-944F-C725-0AF810C2B5C0}"/>
              </a:ext>
            </a:extLst>
          </p:cNvPr>
          <p:cNvSpPr/>
          <p:nvPr/>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E09A7E2-2846-5B85-EAF3-99D9720B719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0" name="Straight Connector 9">
            <a:extLst>
              <a:ext uri="{FF2B5EF4-FFF2-40B4-BE49-F238E27FC236}">
                <a16:creationId xmlns:a16="http://schemas.microsoft.com/office/drawing/2014/main" id="{149ECC40-6D15-C4BB-2752-003B6F8FA092}"/>
              </a:ext>
            </a:extLst>
          </p:cNvPr>
          <p:cNvCxnSpPr/>
          <p:nvPr/>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11" name="Title 1">
            <a:extLst>
              <a:ext uri="{FF2B5EF4-FFF2-40B4-BE49-F238E27FC236}">
                <a16:creationId xmlns:a16="http://schemas.microsoft.com/office/drawing/2014/main" id="{4B831821-451F-3D49-8AD7-81FBF618C1C3}"/>
              </a:ext>
            </a:extLst>
          </p:cNvPr>
          <p:cNvSpPr txBox="1">
            <a:spLocks/>
          </p:cNvSpPr>
          <p:nvPr/>
        </p:nvSpPr>
        <p:spPr>
          <a:xfrm>
            <a:off x="1766455" y="0"/>
            <a:ext cx="9088582" cy="97873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r>
              <a:rPr lang="en-US" dirty="0"/>
              <a:t>Composite Overwrap: 5250-4 BMI Resin</a:t>
            </a:r>
          </a:p>
        </p:txBody>
      </p:sp>
      <p:pic>
        <p:nvPicPr>
          <p:cNvPr id="12" name="Picture 11" descr="A close-up of a machine&#10;&#10;Description automatically generated with low confidence">
            <a:extLst>
              <a:ext uri="{FF2B5EF4-FFF2-40B4-BE49-F238E27FC236}">
                <a16:creationId xmlns:a16="http://schemas.microsoft.com/office/drawing/2014/main" id="{EDBA6102-206B-0256-6A72-812FFA7B9AC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 y="0"/>
            <a:ext cx="1589314" cy="958427"/>
          </a:xfrm>
          <a:prstGeom prst="rect">
            <a:avLst/>
          </a:prstGeom>
        </p:spPr>
      </p:pic>
      <p:graphicFrame>
        <p:nvGraphicFramePr>
          <p:cNvPr id="15" name="Chart 14">
            <a:extLst>
              <a:ext uri="{FF2B5EF4-FFF2-40B4-BE49-F238E27FC236}">
                <a16:creationId xmlns:a16="http://schemas.microsoft.com/office/drawing/2014/main" id="{E7CD9760-9C27-4708-997B-3D63A2F6C47A}"/>
              </a:ext>
            </a:extLst>
          </p:cNvPr>
          <p:cNvGraphicFramePr/>
          <p:nvPr/>
        </p:nvGraphicFramePr>
        <p:xfrm>
          <a:off x="6551406" y="1591826"/>
          <a:ext cx="5672247" cy="371381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85888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7k-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Development</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 Placeholder 2">
                <a:extLst>
                  <a:ext uri="{FF2B5EF4-FFF2-40B4-BE49-F238E27FC236}">
                    <a16:creationId xmlns:a16="http://schemas.microsoft.com/office/drawing/2014/main" id="{C6A3D421-1626-8535-4C61-84A165427102}"/>
                  </a:ext>
                </a:extLst>
              </p:cNvPr>
              <p:cNvSpPr txBox="1">
                <a:spLocks/>
              </p:cNvSpPr>
              <p:nvPr/>
            </p:nvSpPr>
            <p:spPr>
              <a:xfrm>
                <a:off x="228600" y="1417638"/>
                <a:ext cx="5943600" cy="52879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The composite overwrap was manufactured on with 4-axis filament winder with IM7, 12K tow carbon fiber and Solvay® 5250-4 BMI (7k</a:t>
                </a:r>
                <a:r>
                  <a:rPr lang="en-US" sz="1200" b="0" i="0" u="none" strike="noStrike" dirty="0">
                    <a:solidFill>
                      <a:srgbClr val="000000"/>
                    </a:solidFill>
                    <a:effectLst/>
                    <a:latin typeface="Arial" panose="020B0604020202020204" pitchFamily="34" charset="0"/>
                  </a:rPr>
                  <a:t>-</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𝑙𝑏</m:t>
                        </m:r>
                      </m:e>
                      <m:sub>
                        <m:r>
                          <a:rPr lang="en-US" sz="1800" b="0" i="1" smtClean="0">
                            <a:latin typeface="Cambria Math" panose="02040503050406030204" pitchFamily="18" charset="0"/>
                          </a:rPr>
                          <m:t>𝑓</m:t>
                        </m:r>
                      </m:sub>
                    </m:sSub>
                  </m:oMath>
                </a14:m>
                <a:r>
                  <a:rPr lang="en-US" sz="1800" dirty="0"/>
                  <a:t> chamber) resin.</a:t>
                </a:r>
              </a:p>
              <a:p>
                <a:pPr marL="0" indent="0">
                  <a:buNone/>
                </a:pPr>
                <a:endParaRPr lang="en-US" sz="1800" dirty="0"/>
              </a:p>
              <a:p>
                <a:pPr>
                  <a:buFont typeface="Wingdings" panose="05000000000000000000" pitchFamily="2" charset="2"/>
                  <a:buChar char="§"/>
                </a:pPr>
                <a:endParaRPr lang="en-US" sz="1600"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mc:Choice>
        <mc:Fallback>
          <p:sp>
            <p:nvSpPr>
              <p:cNvPr id="12" name="Text Placeholder 2">
                <a:extLst>
                  <a:ext uri="{FF2B5EF4-FFF2-40B4-BE49-F238E27FC236}">
                    <a16:creationId xmlns:a16="http://schemas.microsoft.com/office/drawing/2014/main" id="{C6A3D421-1626-8535-4C61-84A165427102}"/>
                  </a:ext>
                </a:extLst>
              </p:cNvPr>
              <p:cNvSpPr txBox="1">
                <a:spLocks noRot="1" noChangeAspect="1" noMove="1" noResize="1" noEditPoints="1" noAdjustHandles="1" noChangeArrowheads="1" noChangeShapeType="1" noTextEdit="1"/>
              </p:cNvSpPr>
              <p:nvPr/>
            </p:nvSpPr>
            <p:spPr>
              <a:xfrm>
                <a:off x="228600" y="1417638"/>
                <a:ext cx="5943600" cy="5287962"/>
              </a:xfrm>
              <a:prstGeom prst="rect">
                <a:avLst/>
              </a:prstGeom>
              <a:blipFill>
                <a:blip r:embed="rId3"/>
                <a:stretch>
                  <a:fillRect l="-923" t="-1153"/>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id="{E58618D6-B2F4-C17F-F3C7-C0CE01A48324}"/>
              </a:ext>
            </a:extLst>
          </p:cNvPr>
          <p:cNvPicPr>
            <a:picLocks noChangeAspect="1"/>
          </p:cNvPicPr>
          <p:nvPr/>
        </p:nvPicPr>
        <p:blipFill>
          <a:blip r:embed="rId4"/>
          <a:stretch>
            <a:fillRect/>
          </a:stretch>
        </p:blipFill>
        <p:spPr>
          <a:xfrm>
            <a:off x="209129" y="2340188"/>
            <a:ext cx="2635557" cy="1976669"/>
          </a:xfrm>
          <a:prstGeom prst="rect">
            <a:avLst/>
          </a:prstGeom>
        </p:spPr>
      </p:pic>
      <p:pic>
        <p:nvPicPr>
          <p:cNvPr id="15" name="Picture 14">
            <a:extLst>
              <a:ext uri="{FF2B5EF4-FFF2-40B4-BE49-F238E27FC236}">
                <a16:creationId xmlns:a16="http://schemas.microsoft.com/office/drawing/2014/main" id="{78D99BE0-019B-3350-0199-508D15D71FC5}"/>
              </a:ext>
            </a:extLst>
          </p:cNvPr>
          <p:cNvPicPr>
            <a:picLocks noChangeAspect="1"/>
          </p:cNvPicPr>
          <p:nvPr/>
        </p:nvPicPr>
        <p:blipFill>
          <a:blip r:embed="rId5"/>
          <a:stretch>
            <a:fillRect/>
          </a:stretch>
        </p:blipFill>
        <p:spPr>
          <a:xfrm>
            <a:off x="3041857" y="2348897"/>
            <a:ext cx="3016043" cy="1976669"/>
          </a:xfrm>
          <a:prstGeom prst="rect">
            <a:avLst/>
          </a:prstGeom>
        </p:spPr>
      </p:pic>
      <p:sp>
        <p:nvSpPr>
          <p:cNvPr id="16" name="TextBox 15">
            <a:extLst>
              <a:ext uri="{FF2B5EF4-FFF2-40B4-BE49-F238E27FC236}">
                <a16:creationId xmlns:a16="http://schemas.microsoft.com/office/drawing/2014/main" id="{AF7507BB-D2A1-446C-32CB-B2127AAC9B97}"/>
              </a:ext>
            </a:extLst>
          </p:cNvPr>
          <p:cNvSpPr txBox="1"/>
          <p:nvPr/>
        </p:nvSpPr>
        <p:spPr>
          <a:xfrm>
            <a:off x="260081" y="4302814"/>
            <a:ext cx="263555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3D Printed Plastic Model</a:t>
            </a:r>
          </a:p>
        </p:txBody>
      </p:sp>
      <p:sp>
        <p:nvSpPr>
          <p:cNvPr id="17" name="TextBox 16">
            <a:extLst>
              <a:ext uri="{FF2B5EF4-FFF2-40B4-BE49-F238E27FC236}">
                <a16:creationId xmlns:a16="http://schemas.microsoft.com/office/drawing/2014/main" id="{D91F6A9F-2C03-87D4-5BEA-948F45216802}"/>
              </a:ext>
            </a:extLst>
          </p:cNvPr>
          <p:cNvSpPr txBox="1"/>
          <p:nvPr/>
        </p:nvSpPr>
        <p:spPr>
          <a:xfrm>
            <a:off x="2908501" y="4308875"/>
            <a:ext cx="33195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High temperature Foam Mandrel</a:t>
            </a:r>
          </a:p>
        </p:txBody>
      </p:sp>
      <mc:AlternateContent xmlns:mc="http://schemas.openxmlformats.org/markup-compatibility/2006">
        <mc:Choice xmlns:a14="http://schemas.microsoft.com/office/drawing/2010/main" Requires="a14">
          <p:sp>
            <p:nvSpPr>
              <p:cNvPr id="18" name="Rectangle 17">
                <a:extLst>
                  <a:ext uri="{FF2B5EF4-FFF2-40B4-BE49-F238E27FC236}">
                    <a16:creationId xmlns:a16="http://schemas.microsoft.com/office/drawing/2014/main" id="{6C470ABF-F04E-E7C2-BDAE-1A2AFFC0DAF6}"/>
                  </a:ext>
                </a:extLst>
              </p:cNvPr>
              <p:cNvSpPr/>
              <p:nvPr/>
            </p:nvSpPr>
            <p:spPr>
              <a:xfrm>
                <a:off x="6493791" y="1377007"/>
                <a:ext cx="2371536" cy="456118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7k</a:t>
                </a:r>
                <a:r>
                  <a:rPr lang="en-US" sz="1600" b="0" i="0" u="sng" strike="noStrike" dirty="0">
                    <a:solidFill>
                      <a:srgbClr val="000000"/>
                    </a:solidFill>
                    <a:effectLst/>
                    <a:latin typeface="Arial" panose="020B0604020202020204" pitchFamily="34" charset="0"/>
                  </a:rPr>
                  <a:t>-</a:t>
                </a:r>
                <a14:m>
                  <m:oMath xmlns:m="http://schemas.openxmlformats.org/officeDocument/2006/math">
                    <m:sSub>
                      <m:sSubPr>
                        <m:ctrlPr>
                          <a:rPr lang="en-US" sz="1600" i="1" u="sng" smtClean="0">
                            <a:latin typeface="Cambria Math" panose="02040503050406030204" pitchFamily="18" charset="0"/>
                          </a:rPr>
                        </m:ctrlPr>
                      </m:sSubPr>
                      <m:e>
                        <m:r>
                          <a:rPr lang="en-US" sz="1600" b="1" i="1" u="sng" smtClean="0">
                            <a:latin typeface="Cambria Math" panose="02040503050406030204" pitchFamily="18" charset="0"/>
                          </a:rPr>
                          <m:t>𝒍𝒃</m:t>
                        </m:r>
                      </m:e>
                      <m:sub>
                        <m:r>
                          <a:rPr lang="en-US" sz="1600" b="0" i="1" u="sng" smtClean="0">
                            <a:latin typeface="Cambria Math" panose="02040503050406030204" pitchFamily="18" charset="0"/>
                          </a:rPr>
                          <m:t>𝑓</m:t>
                        </m:r>
                      </m:sub>
                    </m:sSub>
                  </m:oMath>
                </a14:m>
                <a:r>
                  <a:rPr kumimoji="0" lang="en-US" sz="1600" b="1"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Decoupled Process </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Polish &amp; apply release agent to chamber</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Apply a Layer of resin down</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Apply 1</a:t>
                </a:r>
                <a:r>
                  <a:rPr kumimoji="0" lang="en-US" sz="1400" b="0" i="0" u="none" strike="noStrike" kern="120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st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helical layer + resin</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Apply 1</a:t>
                </a:r>
                <a:r>
                  <a:rPr kumimoji="0" lang="en-US" sz="1400" b="0" i="0" u="none" strike="noStrike" kern="120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st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hoop layer (2-plies) + resin</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Apply 2</a:t>
                </a:r>
                <a:r>
                  <a:rPr kumimoji="0" lang="en-US" sz="1400" b="0" i="0" u="none" strike="noStrike" kern="120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nd</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helical layer + resin</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Apply 2</a:t>
                </a:r>
                <a:r>
                  <a:rPr kumimoji="0" lang="en-US" sz="1400" b="0" i="0" u="none" strike="noStrike" kern="120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nd</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hoop layer (2-plies) + resin</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Trim overwrap from injector side of liner</a:t>
                </a:r>
              </a:p>
              <a:p>
                <a:pPr marL="168275" marR="0" lvl="0" indent="-168275" algn="l" defTabSz="914400" rtl="0" eaLnBrk="1" fontAlgn="auto" latinLnBrk="0" hangingPunct="1">
                  <a:lnSpc>
                    <a:spcPct val="12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Rotisserie Oven Cure</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mc:Choice>
        <mc:Fallback>
          <p:sp>
            <p:nvSpPr>
              <p:cNvPr id="18" name="Rectangle 17">
                <a:extLst>
                  <a:ext uri="{FF2B5EF4-FFF2-40B4-BE49-F238E27FC236}">
                    <a16:creationId xmlns:a16="http://schemas.microsoft.com/office/drawing/2014/main" id="{6C470ABF-F04E-E7C2-BDAE-1A2AFFC0DAF6}"/>
                  </a:ext>
                </a:extLst>
              </p:cNvPr>
              <p:cNvSpPr>
                <a:spLocks noRot="1" noChangeAspect="1" noMove="1" noResize="1" noEditPoints="1" noAdjustHandles="1" noChangeArrowheads="1" noChangeShapeType="1" noTextEdit="1"/>
              </p:cNvSpPr>
              <p:nvPr/>
            </p:nvSpPr>
            <p:spPr>
              <a:xfrm>
                <a:off x="6493791" y="1377007"/>
                <a:ext cx="2371536" cy="4561185"/>
              </a:xfrm>
              <a:prstGeom prst="rect">
                <a:avLst/>
              </a:prstGeom>
              <a:blipFill>
                <a:blip r:embed="rId6"/>
                <a:stretch>
                  <a:fillRect l="-257" b="-401"/>
                </a:stretch>
              </a:blipFill>
            </p:spPr>
            <p:txBody>
              <a:bodyPr/>
              <a:lstStyle/>
              <a:p>
                <a:r>
                  <a:rPr lang="en-US">
                    <a:noFill/>
                  </a:rPr>
                  <a:t> </a:t>
                </a:r>
              </a:p>
            </p:txBody>
          </p:sp>
        </mc:Fallback>
      </mc:AlternateContent>
      <p:pic>
        <p:nvPicPr>
          <p:cNvPr id="19" name="Picture 18">
            <a:extLst>
              <a:ext uri="{FF2B5EF4-FFF2-40B4-BE49-F238E27FC236}">
                <a16:creationId xmlns:a16="http://schemas.microsoft.com/office/drawing/2014/main" id="{C53DA433-E53E-023E-BC81-7676EB3EB2BD}"/>
              </a:ext>
            </a:extLst>
          </p:cNvPr>
          <p:cNvPicPr>
            <a:picLocks noChangeAspect="1"/>
          </p:cNvPicPr>
          <p:nvPr/>
        </p:nvPicPr>
        <p:blipFill>
          <a:blip r:embed="rId7"/>
          <a:stretch>
            <a:fillRect/>
          </a:stretch>
        </p:blipFill>
        <p:spPr>
          <a:xfrm>
            <a:off x="8945879" y="1584960"/>
            <a:ext cx="3108960" cy="4145280"/>
          </a:xfrm>
          <a:prstGeom prst="rect">
            <a:avLst/>
          </a:prstGeom>
        </p:spPr>
      </p:pic>
      <p:sp>
        <p:nvSpPr>
          <p:cNvPr id="20" name="TextBox 19">
            <a:extLst>
              <a:ext uri="{FF2B5EF4-FFF2-40B4-BE49-F238E27FC236}">
                <a16:creationId xmlns:a16="http://schemas.microsoft.com/office/drawing/2014/main" id="{5BA8D5FA-0633-1543-8EA1-697947BF5307}"/>
              </a:ext>
            </a:extLst>
          </p:cNvPr>
          <p:cNvSpPr txBox="1"/>
          <p:nvPr/>
        </p:nvSpPr>
        <p:spPr>
          <a:xfrm>
            <a:off x="260081" y="5086075"/>
            <a:ext cx="6100354" cy="1477328"/>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Once the fiber layup was successfully defined using a plastic 3D model, a high temperature foam (FR-4718) closed cell polyurethane model that had been machined with a representative geometry was used for wet-winding and cure trials </a:t>
            </a:r>
          </a:p>
        </p:txBody>
      </p:sp>
    </p:spTree>
    <p:extLst>
      <p:ext uri="{BB962C8B-B14F-4D97-AF65-F5344CB8AC3E}">
        <p14:creationId xmlns:p14="http://schemas.microsoft.com/office/powerpoint/2010/main" val="2155410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7k-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endParaRPr lang="en-US" dirty="0"/>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pic>
        <p:nvPicPr>
          <p:cNvPr id="4" name="Picture 3" descr="A picture containing gear&#10;&#10;Description automatically generated">
            <a:extLst>
              <a:ext uri="{FF2B5EF4-FFF2-40B4-BE49-F238E27FC236}">
                <a16:creationId xmlns:a16="http://schemas.microsoft.com/office/drawing/2014/main" id="{E76BB1C2-909B-ACA3-3AA5-236A97A847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3729" y="1620659"/>
            <a:ext cx="2443555" cy="1832964"/>
          </a:xfrm>
          <a:prstGeom prst="rect">
            <a:avLst/>
          </a:prstGeom>
        </p:spPr>
      </p:pic>
      <p:pic>
        <p:nvPicPr>
          <p:cNvPr id="5" name="Picture 4" descr="A picture containing indoor&#10;&#10;Description automatically generated">
            <a:extLst>
              <a:ext uri="{FF2B5EF4-FFF2-40B4-BE49-F238E27FC236}">
                <a16:creationId xmlns:a16="http://schemas.microsoft.com/office/drawing/2014/main" id="{4DED59EC-E80A-25DE-61AE-1188E6908B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01393" y="1618873"/>
            <a:ext cx="2443555" cy="1832964"/>
          </a:xfrm>
          <a:prstGeom prst="rect">
            <a:avLst/>
          </a:prstGeom>
        </p:spPr>
      </p:pic>
      <p:pic>
        <p:nvPicPr>
          <p:cNvPr id="6" name="Picture 5" descr="A picture containing person&#10;&#10;Description automatically generated">
            <a:extLst>
              <a:ext uri="{FF2B5EF4-FFF2-40B4-BE49-F238E27FC236}">
                <a16:creationId xmlns:a16="http://schemas.microsoft.com/office/drawing/2014/main" id="{2EA3C6C7-795C-29F3-4A2E-D7F1902F211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37985" y="1595069"/>
            <a:ext cx="2451887" cy="1838915"/>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1673DBA2-818F-F90E-3DE9-2A4D6194A7A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82909" y="1595069"/>
            <a:ext cx="2475691" cy="1856768"/>
          </a:xfrm>
          <a:prstGeom prst="rect">
            <a:avLst/>
          </a:prstGeom>
        </p:spPr>
      </p:pic>
      <p:pic>
        <p:nvPicPr>
          <p:cNvPr id="8" name="Picture 7" descr="A picture containing snow, engine, gear&#10;&#10;Description automatically generated">
            <a:extLst>
              <a:ext uri="{FF2B5EF4-FFF2-40B4-BE49-F238E27FC236}">
                <a16:creationId xmlns:a16="http://schemas.microsoft.com/office/drawing/2014/main" id="{A4F2DD49-8C53-AEB8-518F-EEAFF6458B1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3729" y="4120550"/>
            <a:ext cx="2278396" cy="1708797"/>
          </a:xfrm>
          <a:prstGeom prst="rect">
            <a:avLst/>
          </a:prstGeom>
        </p:spPr>
      </p:pic>
      <p:pic>
        <p:nvPicPr>
          <p:cNvPr id="10" name="Picture 9" descr="A picture containing person, miller&#10;&#10;Description automatically generated">
            <a:extLst>
              <a:ext uri="{FF2B5EF4-FFF2-40B4-BE49-F238E27FC236}">
                <a16:creationId xmlns:a16="http://schemas.microsoft.com/office/drawing/2014/main" id="{CFB99C9D-F929-5FC4-7BF9-544D19990AC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246317" y="4006839"/>
            <a:ext cx="2443555" cy="1832666"/>
          </a:xfrm>
          <a:prstGeom prst="rect">
            <a:avLst/>
          </a:prstGeom>
        </p:spPr>
      </p:pic>
      <p:pic>
        <p:nvPicPr>
          <p:cNvPr id="11" name="Picture 10">
            <a:extLst>
              <a:ext uri="{FF2B5EF4-FFF2-40B4-BE49-F238E27FC236}">
                <a16:creationId xmlns:a16="http://schemas.microsoft.com/office/drawing/2014/main" id="{7F49A485-DDB3-C656-318C-DFF4C0A13DA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182908" y="3990430"/>
            <a:ext cx="2451887" cy="1838915"/>
          </a:xfrm>
          <a:prstGeom prst="rect">
            <a:avLst/>
          </a:prstGeom>
        </p:spPr>
      </p:pic>
      <p:sp>
        <p:nvSpPr>
          <p:cNvPr id="12" name="TextBox 11">
            <a:extLst>
              <a:ext uri="{FF2B5EF4-FFF2-40B4-BE49-F238E27FC236}">
                <a16:creationId xmlns:a16="http://schemas.microsoft.com/office/drawing/2014/main" id="{14DA5B83-1695-6C69-8125-F41D5BFFED3B}"/>
              </a:ext>
            </a:extLst>
          </p:cNvPr>
          <p:cNvSpPr txBox="1"/>
          <p:nvPr/>
        </p:nvSpPr>
        <p:spPr>
          <a:xfrm>
            <a:off x="772809" y="3439806"/>
            <a:ext cx="179956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Arial"/>
                <a:ea typeface="+mn-ea"/>
                <a:cs typeface="+mn-cs"/>
              </a:rPr>
              <a:t>Surface Prep</a:t>
            </a:r>
          </a:p>
        </p:txBody>
      </p:sp>
      <p:sp>
        <p:nvSpPr>
          <p:cNvPr id="13" name="TextBox 12">
            <a:extLst>
              <a:ext uri="{FF2B5EF4-FFF2-40B4-BE49-F238E27FC236}">
                <a16:creationId xmlns:a16="http://schemas.microsoft.com/office/drawing/2014/main" id="{288E7E81-B0A6-4021-140A-586EF3D5F0C7}"/>
              </a:ext>
            </a:extLst>
          </p:cNvPr>
          <p:cNvSpPr txBox="1"/>
          <p:nvPr/>
        </p:nvSpPr>
        <p:spPr>
          <a:xfrm>
            <a:off x="3638761" y="3433984"/>
            <a:ext cx="202136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Arial"/>
                <a:ea typeface="+mn-ea"/>
                <a:cs typeface="+mn-cs"/>
              </a:rPr>
              <a:t>Resin Application</a:t>
            </a:r>
          </a:p>
        </p:txBody>
      </p:sp>
      <p:sp>
        <p:nvSpPr>
          <p:cNvPr id="14" name="TextBox 13">
            <a:extLst>
              <a:ext uri="{FF2B5EF4-FFF2-40B4-BE49-F238E27FC236}">
                <a16:creationId xmlns:a16="http://schemas.microsoft.com/office/drawing/2014/main" id="{819FE856-1AED-B899-9CE0-D194F444CA1F}"/>
              </a:ext>
            </a:extLst>
          </p:cNvPr>
          <p:cNvSpPr txBox="1"/>
          <p:nvPr/>
        </p:nvSpPr>
        <p:spPr>
          <a:xfrm>
            <a:off x="6811332" y="3433984"/>
            <a:ext cx="14504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Arial"/>
                <a:ea typeface="+mn-ea"/>
                <a:cs typeface="+mn-cs"/>
              </a:rPr>
              <a:t>Helical Layer</a:t>
            </a:r>
          </a:p>
        </p:txBody>
      </p:sp>
      <p:sp>
        <p:nvSpPr>
          <p:cNvPr id="15" name="TextBox 14">
            <a:extLst>
              <a:ext uri="{FF2B5EF4-FFF2-40B4-BE49-F238E27FC236}">
                <a16:creationId xmlns:a16="http://schemas.microsoft.com/office/drawing/2014/main" id="{84D61DD1-A3C2-844C-FE34-D2646FFC5FFF}"/>
              </a:ext>
            </a:extLst>
          </p:cNvPr>
          <p:cNvSpPr txBox="1"/>
          <p:nvPr/>
        </p:nvSpPr>
        <p:spPr>
          <a:xfrm>
            <a:off x="6871067" y="5790554"/>
            <a:ext cx="13906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Arial"/>
                <a:ea typeface="+mn-ea"/>
                <a:cs typeface="+mn-cs"/>
              </a:rPr>
              <a:t>Shrink Wrap</a:t>
            </a:r>
          </a:p>
        </p:txBody>
      </p:sp>
      <p:sp>
        <p:nvSpPr>
          <p:cNvPr id="16" name="TextBox 15">
            <a:extLst>
              <a:ext uri="{FF2B5EF4-FFF2-40B4-BE49-F238E27FC236}">
                <a16:creationId xmlns:a16="http://schemas.microsoft.com/office/drawing/2014/main" id="{BF41CF1E-6149-8C08-5AF7-848C97A031C3}"/>
              </a:ext>
            </a:extLst>
          </p:cNvPr>
          <p:cNvSpPr txBox="1"/>
          <p:nvPr/>
        </p:nvSpPr>
        <p:spPr>
          <a:xfrm>
            <a:off x="836205" y="5802868"/>
            <a:ext cx="125692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Arial"/>
                <a:ea typeface="+mn-ea"/>
                <a:cs typeface="+mn-cs"/>
              </a:rPr>
              <a:t>Hoop Layer</a:t>
            </a:r>
          </a:p>
        </p:txBody>
      </p:sp>
      <p:sp>
        <p:nvSpPr>
          <p:cNvPr id="17" name="TextBox 16">
            <a:extLst>
              <a:ext uri="{FF2B5EF4-FFF2-40B4-BE49-F238E27FC236}">
                <a16:creationId xmlns:a16="http://schemas.microsoft.com/office/drawing/2014/main" id="{43584BEB-6546-B999-7A9B-D5EA15D199E6}"/>
              </a:ext>
            </a:extLst>
          </p:cNvPr>
          <p:cNvSpPr txBox="1"/>
          <p:nvPr/>
        </p:nvSpPr>
        <p:spPr>
          <a:xfrm>
            <a:off x="9260414" y="5801065"/>
            <a:ext cx="232067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Arial"/>
                <a:ea typeface="+mn-ea"/>
                <a:cs typeface="+mn-cs"/>
              </a:rPr>
              <a:t> Final Part before Oven</a:t>
            </a:r>
          </a:p>
        </p:txBody>
      </p:sp>
      <p:sp>
        <p:nvSpPr>
          <p:cNvPr id="18" name="TextBox 17">
            <a:extLst>
              <a:ext uri="{FF2B5EF4-FFF2-40B4-BE49-F238E27FC236}">
                <a16:creationId xmlns:a16="http://schemas.microsoft.com/office/drawing/2014/main" id="{8CCFCE76-68E4-C2C0-91D0-FC17A6A4685A}"/>
              </a:ext>
            </a:extLst>
          </p:cNvPr>
          <p:cNvSpPr txBox="1"/>
          <p:nvPr/>
        </p:nvSpPr>
        <p:spPr>
          <a:xfrm>
            <a:off x="9766203" y="3421517"/>
            <a:ext cx="14504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Arial"/>
                <a:ea typeface="+mn-ea"/>
                <a:cs typeface="+mn-cs"/>
              </a:rPr>
              <a:t>Helical Layer</a:t>
            </a:r>
          </a:p>
        </p:txBody>
      </p:sp>
      <p:sp>
        <p:nvSpPr>
          <p:cNvPr id="19" name="TextBox 18">
            <a:extLst>
              <a:ext uri="{FF2B5EF4-FFF2-40B4-BE49-F238E27FC236}">
                <a16:creationId xmlns:a16="http://schemas.microsoft.com/office/drawing/2014/main" id="{C59A8196-8C19-1206-BFD2-AA8A05FA7135}"/>
              </a:ext>
            </a:extLst>
          </p:cNvPr>
          <p:cNvSpPr txBox="1"/>
          <p:nvPr/>
        </p:nvSpPr>
        <p:spPr>
          <a:xfrm>
            <a:off x="3892111" y="5802868"/>
            <a:ext cx="125692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Arial"/>
                <a:ea typeface="+mn-ea"/>
                <a:cs typeface="+mn-cs"/>
              </a:rPr>
              <a:t>Hoop Layer</a:t>
            </a:r>
          </a:p>
        </p:txBody>
      </p:sp>
      <p:pic>
        <p:nvPicPr>
          <p:cNvPr id="21" name="Picture 20" descr="A picture containing gear&#10;&#10;Description automatically generated">
            <a:extLst>
              <a:ext uri="{FF2B5EF4-FFF2-40B4-BE49-F238E27FC236}">
                <a16:creationId xmlns:a16="http://schemas.microsoft.com/office/drawing/2014/main" id="{276656F2-9778-3729-3E43-F5D02D43ECB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9213" y="1594840"/>
            <a:ext cx="2435571" cy="1826678"/>
          </a:xfrm>
          <a:prstGeom prst="rect">
            <a:avLst/>
          </a:prstGeom>
        </p:spPr>
      </p:pic>
      <p:pic>
        <p:nvPicPr>
          <p:cNvPr id="23" name="Picture 22" descr="A picture containing indoor&#10;&#10;Description automatically generated">
            <a:extLst>
              <a:ext uri="{FF2B5EF4-FFF2-40B4-BE49-F238E27FC236}">
                <a16:creationId xmlns:a16="http://schemas.microsoft.com/office/drawing/2014/main" id="{7184B0AF-0372-022C-40BE-52D7B51D69B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01393" y="1623111"/>
            <a:ext cx="2463331" cy="1847498"/>
          </a:xfrm>
          <a:prstGeom prst="rect">
            <a:avLst/>
          </a:prstGeom>
        </p:spPr>
      </p:pic>
      <p:pic>
        <p:nvPicPr>
          <p:cNvPr id="25" name="Picture 24" descr="A picture containing person&#10;&#10;Description automatically generated">
            <a:extLst>
              <a:ext uri="{FF2B5EF4-FFF2-40B4-BE49-F238E27FC236}">
                <a16:creationId xmlns:a16="http://schemas.microsoft.com/office/drawing/2014/main" id="{D6EE5DF0-1408-DDF5-C5E0-F49A8AFD44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43423" y="1594840"/>
            <a:ext cx="2459955" cy="1844966"/>
          </a:xfrm>
          <a:prstGeom prst="rect">
            <a:avLst/>
          </a:prstGeom>
        </p:spPr>
      </p:pic>
      <p:pic>
        <p:nvPicPr>
          <p:cNvPr id="27" name="Picture 26" descr="Graphical user interface, website&#10;&#10;Description automatically generated">
            <a:extLst>
              <a:ext uri="{FF2B5EF4-FFF2-40B4-BE49-F238E27FC236}">
                <a16:creationId xmlns:a16="http://schemas.microsoft.com/office/drawing/2014/main" id="{DDA911EC-F702-6F0B-8AB9-A72BC0D0773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193587" y="1596742"/>
            <a:ext cx="2451888" cy="1838916"/>
          </a:xfrm>
          <a:prstGeom prst="rect">
            <a:avLst/>
          </a:prstGeom>
        </p:spPr>
      </p:pic>
      <p:pic>
        <p:nvPicPr>
          <p:cNvPr id="29" name="Picture 28" descr="A picture containing snow, engine, gear&#10;&#10;Description automatically generated">
            <a:extLst>
              <a:ext uri="{FF2B5EF4-FFF2-40B4-BE49-F238E27FC236}">
                <a16:creationId xmlns:a16="http://schemas.microsoft.com/office/drawing/2014/main" id="{D9DE24CC-9D5B-56E3-A688-505025C60C7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5220" y="4120550"/>
            <a:ext cx="2278393" cy="1708795"/>
          </a:xfrm>
          <a:prstGeom prst="rect">
            <a:avLst/>
          </a:prstGeom>
        </p:spPr>
      </p:pic>
      <p:pic>
        <p:nvPicPr>
          <p:cNvPr id="33" name="Picture 32" descr="A picture containing indoor&#10;&#10;Description automatically generated">
            <a:extLst>
              <a:ext uri="{FF2B5EF4-FFF2-40B4-BE49-F238E27FC236}">
                <a16:creationId xmlns:a16="http://schemas.microsoft.com/office/drawing/2014/main" id="{523E20D7-CCA2-E5D9-2574-2BCDE9FF9F7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198210" y="3974251"/>
            <a:ext cx="2443555" cy="1832666"/>
          </a:xfrm>
          <a:prstGeom prst="rect">
            <a:avLst/>
          </a:prstGeom>
        </p:spPr>
      </p:pic>
      <p:pic>
        <p:nvPicPr>
          <p:cNvPr id="35" name="Picture 34">
            <a:extLst>
              <a:ext uri="{FF2B5EF4-FFF2-40B4-BE49-F238E27FC236}">
                <a16:creationId xmlns:a16="http://schemas.microsoft.com/office/drawing/2014/main" id="{D262A2B8-C480-52CC-0861-31B6534B3B62}"/>
              </a:ext>
            </a:extLst>
          </p:cNvPr>
          <p:cNvPicPr>
            <a:picLocks noChangeAspect="1"/>
          </p:cNvPicPr>
          <p:nvPr/>
        </p:nvPicPr>
        <p:blipFill rotWithShape="1">
          <a:blip r:embed="rId16"/>
          <a:srcRect l="10668" t="14384" r="8737" b="18699"/>
          <a:stretch/>
        </p:blipFill>
        <p:spPr>
          <a:xfrm>
            <a:off x="3159446" y="4128758"/>
            <a:ext cx="2747224" cy="1710747"/>
          </a:xfrm>
          <a:prstGeom prst="rect">
            <a:avLst/>
          </a:prstGeom>
        </p:spPr>
      </p:pic>
      <p:pic>
        <p:nvPicPr>
          <p:cNvPr id="37" name="Picture 36" descr="A person working on a machine&#10;&#10;Description automatically generated with low confidence">
            <a:extLst>
              <a:ext uri="{FF2B5EF4-FFF2-40B4-BE49-F238E27FC236}">
                <a16:creationId xmlns:a16="http://schemas.microsoft.com/office/drawing/2014/main" id="{B75EF8BE-B8EF-7728-5086-8E4EFAE5F2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223178" y="4011727"/>
            <a:ext cx="2475691" cy="1856768"/>
          </a:xfrm>
          <a:prstGeom prst="rect">
            <a:avLst/>
          </a:prstGeom>
        </p:spPr>
      </p:pic>
    </p:spTree>
    <p:extLst>
      <p:ext uri="{BB962C8B-B14F-4D97-AF65-F5344CB8AC3E}">
        <p14:creationId xmlns:p14="http://schemas.microsoft.com/office/powerpoint/2010/main" val="1530374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uk-UA" sz="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TextBox 11">
            <a:extLst>
              <a:ext uri="{FF2B5EF4-FFF2-40B4-BE49-F238E27FC236}">
                <a16:creationId xmlns:a16="http://schemas.microsoft.com/office/drawing/2014/main" id="{C4C72311-1792-42D1-B673-8DC8A62B42A4}"/>
              </a:ext>
            </a:extLst>
          </p:cNvPr>
          <p:cNvSpPr txBox="1"/>
          <p:nvPr/>
        </p:nvSpPr>
        <p:spPr>
          <a:xfrm>
            <a:off x="8960551" y="2114550"/>
            <a:ext cx="2675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S PGothic" charset="-128"/>
                <a:cs typeface="+mn-cs"/>
              </a:rPr>
              <a:t>3</a:t>
            </a: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25E9C570-23F1-436B-8C4D-53D82270860D}"/>
                  </a:ext>
                </a:extLst>
              </p:cNvPr>
              <p:cNvSpPr txBox="1"/>
              <p:nvPr/>
            </p:nvSpPr>
            <p:spPr>
              <a:xfrm>
                <a:off x="108858" y="1143795"/>
                <a:ext cx="5654960" cy="56169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7k-lb</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f</a:t>
                </a:r>
                <a:r>
                  <a:rPr lang="en-US" dirty="0">
                    <a:solidFill>
                      <a:prstClr val="black"/>
                    </a:solidFill>
                    <a:latin typeface="Arial" panose="020B0604020202020204" pitchFamily="34" charset="0"/>
                    <a:ea typeface="MS PGothic" charset="-128"/>
                    <a:cs typeface="Arial" panose="020B0604020202020204" pitchFamily="34" charset="0"/>
                  </a:rPr>
                  <a:t> Nondestructive Evaluation</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a:t>
                </a: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NDE</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a:t>
                </a:r>
              </a:p>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Figure A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shows the results of the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7k</a:t>
                </a:r>
                <a:r>
                  <a:rPr lang="en-US" sz="1400" b="0" i="0" u="none" strike="noStrike" dirty="0">
                    <a:solidFill>
                      <a:srgbClr val="000000"/>
                    </a:solidFill>
                    <a:effectLst/>
                    <a:latin typeface="Arial" panose="020B0604020202020204" pitchFamily="34" charset="0"/>
                  </a:rPr>
                  <a:t>-</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𝑙𝑏</m:t>
                        </m:r>
                      </m:e>
                      <m:sub>
                        <m:r>
                          <a:rPr lang="en-US" sz="1400" b="0" i="1" smtClean="0">
                            <a:latin typeface="Cambria Math" panose="02040503050406030204" pitchFamily="18" charset="0"/>
                          </a:rPr>
                          <m:t>𝑓</m:t>
                        </m:r>
                      </m:sub>
                    </m:sSub>
                  </m:oMath>
                </a14:m>
                <a:r>
                  <a:rPr kumimoji="0" lang="en-US" sz="14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chamber f</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lash thermography cooling rate from before the hot fire test (bottom row); after the first hot-fire test (middle row); and following second hot-fire tests (top row). The first test occurred in Feb 2021 and the second test occurred in Apr 2021. </a:t>
                </a:r>
              </a:p>
              <a:p>
                <a:pPr marL="457200" marR="0" lvl="1"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The color map is from -0.4 (black) to -0.9 (bright red), such that a flatter slope (aka cooling rate) (closer to -0.4) is assigned a darker color and a steeper negative slope (closer to -0.9) is assigned brighter red color. </a:t>
                </a:r>
              </a:p>
              <a:p>
                <a:pPr marL="457200" marR="0" lvl="1"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With a flatter slope, the darker areas indicate less intimate contact between the overwrap and chamber as a gap between overwrap and chamber slows cooling. </a:t>
                </a:r>
              </a:p>
              <a:p>
                <a:pPr marL="457200" marR="0" lvl="1"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With a steeper negative slope, the brighter areas indicate more intimate contact between the overwrap and chamber because of the rapid cooling caused by the underlying copper chamber. </a:t>
                </a:r>
              </a:p>
              <a:p>
                <a:pPr marL="228600" marR="0" lvl="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Figure B shows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results of the 7k</a:t>
                </a:r>
                <a:r>
                  <a:rPr lang="en-US" sz="1400" b="0" i="0" u="none" strike="noStrike" dirty="0">
                    <a:solidFill>
                      <a:srgbClr val="000000"/>
                    </a:solidFill>
                    <a:effectLst/>
                    <a:latin typeface="Arial" panose="020B0604020202020204" pitchFamily="34" charset="0"/>
                  </a:rPr>
                  <a:t>-</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𝑙𝑏</m:t>
                        </m:r>
                      </m:e>
                      <m:sub>
                        <m:r>
                          <a:rPr lang="en-US" sz="1400" b="0" i="1" smtClean="0">
                            <a:latin typeface="Cambria Math" panose="02040503050406030204" pitchFamily="18" charset="0"/>
                          </a:rPr>
                          <m:t>𝑓</m:t>
                        </m:r>
                      </m:sub>
                    </m:sSub>
                  </m:oMath>
                </a14:m>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 chamber flash thermography cooling amplitude.</a:t>
                </a:r>
              </a:p>
              <a:p>
                <a:pPr marL="457200" marR="0" lvl="1"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The information gathered from this NDE test is the high porosity and/or delamination areas (seen as white areas in the images) near the aft end of the chamber. </a:t>
                </a:r>
              </a:p>
              <a:p>
                <a:pPr marL="457200" marR="0" lvl="1"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The high temperatures (white color) at these areas during the cooling process indicate that heat is being trapped in the overwrap, which is an indication of a defect (e.g., porosity, delamination) in the composite overwrap. </a:t>
                </a:r>
              </a:p>
            </p:txBody>
          </p:sp>
        </mc:Choice>
        <mc:Fallback>
          <p:sp>
            <p:nvSpPr>
              <p:cNvPr id="13" name="TextBox 12">
                <a:extLst>
                  <a:ext uri="{FF2B5EF4-FFF2-40B4-BE49-F238E27FC236}">
                    <a16:creationId xmlns:a16="http://schemas.microsoft.com/office/drawing/2014/main" id="{25E9C570-23F1-436B-8C4D-53D82270860D}"/>
                  </a:ext>
                </a:extLst>
              </p:cNvPr>
              <p:cNvSpPr txBox="1">
                <a:spLocks noRot="1" noChangeAspect="1" noMove="1" noResize="1" noEditPoints="1" noAdjustHandles="1" noChangeArrowheads="1" noChangeShapeType="1" noTextEdit="1"/>
              </p:cNvSpPr>
              <p:nvPr/>
            </p:nvSpPr>
            <p:spPr>
              <a:xfrm>
                <a:off x="108858" y="1143795"/>
                <a:ext cx="5654960" cy="5616922"/>
              </a:xfrm>
              <a:prstGeom prst="rect">
                <a:avLst/>
              </a:prstGeom>
              <a:blipFill>
                <a:blip r:embed="rId2"/>
                <a:stretch>
                  <a:fillRect l="-970" t="-651" r="-754" b="-760"/>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id="{70FEF92D-6419-45EC-B724-E27C5B18418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64193" y="1098650"/>
            <a:ext cx="2453043" cy="3407162"/>
          </a:xfrm>
          <a:prstGeom prst="rect">
            <a:avLst/>
          </a:prstGeom>
          <a:noFill/>
        </p:spPr>
      </p:pic>
      <p:pic>
        <p:nvPicPr>
          <p:cNvPr id="9" name="Picture 8">
            <a:extLst>
              <a:ext uri="{FF2B5EF4-FFF2-40B4-BE49-F238E27FC236}">
                <a16:creationId xmlns:a16="http://schemas.microsoft.com/office/drawing/2014/main" id="{77F761AC-0D35-468A-92A7-ACF98BD3465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9689500" y="1100050"/>
            <a:ext cx="2331073" cy="3440394"/>
          </a:xfrm>
          <a:prstGeom prst="rect">
            <a:avLst/>
          </a:prstGeom>
          <a:noFill/>
        </p:spPr>
      </p:pic>
      <p:pic>
        <p:nvPicPr>
          <p:cNvPr id="8" name="Picture 7">
            <a:extLst>
              <a:ext uri="{FF2B5EF4-FFF2-40B4-BE49-F238E27FC236}">
                <a16:creationId xmlns:a16="http://schemas.microsoft.com/office/drawing/2014/main" id="{D0CDAADF-3A5B-4544-8CEA-C878C01247C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11" name="TextBox 10">
            <a:extLst>
              <a:ext uri="{FF2B5EF4-FFF2-40B4-BE49-F238E27FC236}">
                <a16:creationId xmlns:a16="http://schemas.microsoft.com/office/drawing/2014/main" id="{DEB52E29-E00C-704C-B867-C5ADDECBF8B8}"/>
              </a:ext>
            </a:extLst>
          </p:cNvPr>
          <p:cNvSpPr txBox="1"/>
          <p:nvPr/>
        </p:nvSpPr>
        <p:spPr>
          <a:xfrm>
            <a:off x="6460352" y="4561155"/>
            <a:ext cx="2532613"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Figure A: Flash Thermography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S PGothic" charset="-128"/>
                <a:cs typeface="Arial" panose="020B0604020202020204" pitchFamily="34" charset="0"/>
              </a:rPr>
              <a:t>Cooling Rate</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endParaRPr>
          </a:p>
        </p:txBody>
      </p:sp>
      <p:sp>
        <p:nvSpPr>
          <p:cNvPr id="15" name="TextBox 14">
            <a:extLst>
              <a:ext uri="{FF2B5EF4-FFF2-40B4-BE49-F238E27FC236}">
                <a16:creationId xmlns:a16="http://schemas.microsoft.com/office/drawing/2014/main" id="{685A2733-20F0-3F4C-92EC-2BA923250546}"/>
              </a:ext>
            </a:extLst>
          </p:cNvPr>
          <p:cNvSpPr txBox="1"/>
          <p:nvPr/>
        </p:nvSpPr>
        <p:spPr>
          <a:xfrm>
            <a:off x="9689501" y="4561156"/>
            <a:ext cx="2498044"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Figure B: Flash Thermography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S PGothic" charset="-128"/>
                <a:cs typeface="Arial" panose="020B0604020202020204" pitchFamily="34" charset="0"/>
              </a:rPr>
              <a:t>Cooling Amplitude</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endParaRPr>
          </a:p>
        </p:txBody>
      </p:sp>
      <p:sp>
        <p:nvSpPr>
          <p:cNvPr id="10" name="Rectangle 9">
            <a:extLst>
              <a:ext uri="{FF2B5EF4-FFF2-40B4-BE49-F238E27FC236}">
                <a16:creationId xmlns:a16="http://schemas.microsoft.com/office/drawing/2014/main" id="{E4A23F7F-82AD-16AD-81E0-CA4DB1FAB886}"/>
              </a:ext>
            </a:extLst>
          </p:cNvPr>
          <p:cNvSpPr/>
          <p:nvPr/>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43648AE0-2302-8ED3-25A0-5FFE6E28FDE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7" name="Straight Connector 16">
            <a:extLst>
              <a:ext uri="{FF2B5EF4-FFF2-40B4-BE49-F238E27FC236}">
                <a16:creationId xmlns:a16="http://schemas.microsoft.com/office/drawing/2014/main" id="{F429ED0F-0F11-7432-5279-4AD653185728}"/>
              </a:ext>
            </a:extLst>
          </p:cNvPr>
          <p:cNvCxnSpPr/>
          <p:nvPr/>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18" name="Title 1">
            <a:extLst>
              <a:ext uri="{FF2B5EF4-FFF2-40B4-BE49-F238E27FC236}">
                <a16:creationId xmlns:a16="http://schemas.microsoft.com/office/drawing/2014/main" id="{FEDA62D2-0B11-153E-B472-9D0B390A2639}"/>
              </a:ext>
            </a:extLst>
          </p:cNvPr>
          <p:cNvSpPr txBox="1">
            <a:spLocks/>
          </p:cNvSpPr>
          <p:nvPr/>
        </p:nvSpPr>
        <p:spPr>
          <a:xfrm>
            <a:off x="1766455" y="0"/>
            <a:ext cx="9088582" cy="97873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Composite Overwrap</a:t>
            </a:r>
            <a:r>
              <a:rPr lang="en-US" dirty="0">
                <a:solidFill>
                  <a:prstClr val="white"/>
                </a:solidFill>
              </a:rPr>
              <a:t>: NDE</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endParaRPr>
          </a:p>
        </p:txBody>
      </p:sp>
      <p:pic>
        <p:nvPicPr>
          <p:cNvPr id="19" name="Picture 18" descr="A close-up of a machine&#10;&#10;Description automatically generated with low confidence">
            <a:extLst>
              <a:ext uri="{FF2B5EF4-FFF2-40B4-BE49-F238E27FC236}">
                <a16:creationId xmlns:a16="http://schemas.microsoft.com/office/drawing/2014/main" id="{F78BA37C-4FA5-4C3E-3C04-112BA4E42B6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 y="0"/>
            <a:ext cx="1589314" cy="958427"/>
          </a:xfrm>
          <a:prstGeom prst="rect">
            <a:avLst/>
          </a:prstGeom>
        </p:spPr>
      </p:pic>
      <p:pic>
        <p:nvPicPr>
          <p:cNvPr id="20" name="Picture 19">
            <a:extLst>
              <a:ext uri="{FF2B5EF4-FFF2-40B4-BE49-F238E27FC236}">
                <a16:creationId xmlns:a16="http://schemas.microsoft.com/office/drawing/2014/main" id="{7E6CC16E-5F4D-0CBA-8DEE-B1EB857F72B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525441" y="5078163"/>
            <a:ext cx="1723244" cy="1720850"/>
          </a:xfrm>
          <a:prstGeom prst="rect">
            <a:avLst/>
          </a:prstGeom>
        </p:spPr>
      </p:pic>
      <p:sp>
        <p:nvSpPr>
          <p:cNvPr id="22" name="TextBox 21">
            <a:extLst>
              <a:ext uri="{FF2B5EF4-FFF2-40B4-BE49-F238E27FC236}">
                <a16:creationId xmlns:a16="http://schemas.microsoft.com/office/drawing/2014/main" id="{16654A34-6421-99F5-518B-D0312534A1DF}"/>
              </a:ext>
            </a:extLst>
          </p:cNvPr>
          <p:cNvSpPr txBox="1"/>
          <p:nvPr/>
        </p:nvSpPr>
        <p:spPr>
          <a:xfrm>
            <a:off x="8286286" y="5043532"/>
            <a:ext cx="340610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Figure C: X-ray Computed Tomography (CT) </a:t>
            </a: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80A524E1-2F82-87EE-9860-DED7144BCBA6}"/>
                  </a:ext>
                </a:extLst>
              </p:cNvPr>
              <p:cNvSpPr txBox="1"/>
              <p:nvPr/>
            </p:nvSpPr>
            <p:spPr>
              <a:xfrm>
                <a:off x="8281831" y="5351693"/>
                <a:ext cx="3905714" cy="14022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From X-ray CT, voids in the laminate can be identified and exact overwrap thickness measurements can be made. Accurate thickness measurements will be critical for 40k</a:t>
                </a:r>
                <a:r>
                  <a:rPr lang="en-US" sz="1400" b="0" i="0" u="none" strike="noStrike" dirty="0">
                    <a:solidFill>
                      <a:srgbClr val="000000"/>
                    </a:solidFill>
                    <a:effectLst/>
                    <a:latin typeface="Arial" panose="020B0604020202020204" pitchFamily="34" charset="0"/>
                  </a:rPr>
                  <a:t>-</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𝑙𝑏</m:t>
                        </m:r>
                      </m:e>
                      <m:sub>
                        <m:r>
                          <a:rPr lang="en-US" sz="1400" b="0" i="1" smtClean="0">
                            <a:latin typeface="Cambria Math" panose="02040503050406030204" pitchFamily="18" charset="0"/>
                          </a:rPr>
                          <m:t>𝑓</m:t>
                        </m:r>
                      </m:sub>
                    </m:sSub>
                  </m:oMath>
                </a14:m>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chambers where the overwrap will have to carry a significant portion of the testing load.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p:sp>
            <p:nvSpPr>
              <p:cNvPr id="24" name="TextBox 23">
                <a:extLst>
                  <a:ext uri="{FF2B5EF4-FFF2-40B4-BE49-F238E27FC236}">
                    <a16:creationId xmlns:a16="http://schemas.microsoft.com/office/drawing/2014/main" id="{80A524E1-2F82-87EE-9860-DED7144BCBA6}"/>
                  </a:ext>
                </a:extLst>
              </p:cNvPr>
              <p:cNvSpPr txBox="1">
                <a:spLocks noRot="1" noChangeAspect="1" noMove="1" noResize="1" noEditPoints="1" noAdjustHandles="1" noChangeArrowheads="1" noChangeShapeType="1" noTextEdit="1"/>
              </p:cNvSpPr>
              <p:nvPr/>
            </p:nvSpPr>
            <p:spPr>
              <a:xfrm>
                <a:off x="8281831" y="5351693"/>
                <a:ext cx="3905714" cy="1402243"/>
              </a:xfrm>
              <a:prstGeom prst="rect">
                <a:avLst/>
              </a:prstGeom>
              <a:blipFill>
                <a:blip r:embed="rId9"/>
                <a:stretch>
                  <a:fillRect l="-469" t="-870" b="-3043"/>
                </a:stretch>
              </a:blipFill>
            </p:spPr>
            <p:txBody>
              <a:bodyPr/>
              <a:lstStyle/>
              <a:p>
                <a:r>
                  <a:rPr lang="en-US">
                    <a:noFill/>
                  </a:rPr>
                  <a:t> </a:t>
                </a:r>
              </a:p>
            </p:txBody>
          </p:sp>
        </mc:Fallback>
      </mc:AlternateContent>
    </p:spTree>
    <p:extLst>
      <p:ext uri="{BB962C8B-B14F-4D97-AF65-F5344CB8AC3E}">
        <p14:creationId xmlns:p14="http://schemas.microsoft.com/office/powerpoint/2010/main" val="1222190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7k-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Hot Fire</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2AEFEB7C-B4AA-66D2-9750-0DD8FB3C3E3C}"/>
                  </a:ext>
                </a:extLst>
              </p:cNvPr>
              <p:cNvSpPr txBox="1"/>
              <p:nvPr/>
            </p:nvSpPr>
            <p:spPr>
              <a:xfrm>
                <a:off x="2" y="1039811"/>
                <a:ext cx="5305424" cy="5926559"/>
              </a:xfrm>
              <a:prstGeom prst="rect">
                <a:avLst/>
              </a:prstGeom>
              <a:noFill/>
            </p:spPr>
            <p:txBody>
              <a:bodyPr wrap="square">
                <a:spAutoFit/>
              </a:bodyPr>
              <a:lstStyle/>
              <a:p>
                <a:pPr algn="l" rtl="0" fontAlgn="base"/>
                <a:r>
                  <a:rPr lang="en-US" sz="1400" dirty="0" err="1">
                    <a:solidFill>
                      <a:srgbClr val="000000"/>
                    </a:solidFill>
                    <a:latin typeface="Arial" panose="020B0604020202020204" pitchFamily="34" charset="0"/>
                  </a:rPr>
                  <a:t>Kord</a:t>
                </a:r>
                <a:r>
                  <a:rPr lang="en-US" sz="1400" b="0" i="0" u="none" strike="noStrike" dirty="0">
                    <a:solidFill>
                      <a:srgbClr val="000000"/>
                    </a:solidFill>
                    <a:effectLst/>
                    <a:latin typeface="Arial" panose="020B0604020202020204" pitchFamily="34" charset="0"/>
                  </a:rPr>
                  <a:t> Technologies in Huntsville, Alabama completed the composite overwrap structural jacket on a 7k-</a:t>
                </a:r>
                <a:r>
                  <a:rPr lang="en-US" sz="1400" dirty="0"/>
                  <a:t>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𝑙𝑏</m:t>
                        </m:r>
                      </m:e>
                      <m:sub>
                        <m:r>
                          <a:rPr lang="en-US" sz="1400" b="0" i="1" smtClean="0">
                            <a:latin typeface="Cambria Math" panose="02040503050406030204" pitchFamily="18" charset="0"/>
                          </a:rPr>
                          <m:t>𝑓</m:t>
                        </m:r>
                      </m:sub>
                    </m:sSub>
                  </m:oMath>
                </a14:m>
                <a:r>
                  <a:rPr lang="en-US" sz="1400" b="0" i="0" u="none" strike="noStrike" dirty="0">
                    <a:solidFill>
                      <a:srgbClr val="000000"/>
                    </a:solidFill>
                    <a:effectLst/>
                    <a:latin typeface="Arial" panose="020B0604020202020204" pitchFamily="34" charset="0"/>
                  </a:rPr>
                  <a:t> additive manufactured GRCop-42 chamber. This manufacturing technology demonstration (MTD) for the composite overwrap structural jacket was completed in January 2021 and was used as a piggyback test article.</a:t>
                </a:r>
                <a:r>
                  <a:rPr lang="en-US" sz="1400" b="0" i="0" dirty="0">
                    <a:solidFill>
                      <a:srgbClr val="000000"/>
                    </a:solidFill>
                    <a:effectLst/>
                    <a:latin typeface="Arial" panose="020B0604020202020204" pitchFamily="34" charset="0"/>
                  </a:rPr>
                  <a:t>​</a:t>
                </a:r>
              </a:p>
              <a:p>
                <a:pPr algn="l" rtl="0" fontAlgn="base"/>
                <a:r>
                  <a:rPr lang="en-US" sz="1400" b="0" i="0" dirty="0">
                    <a:solidFill>
                      <a:srgbClr val="000000"/>
                    </a:solidFill>
                    <a:effectLst/>
                    <a:latin typeface="Arial" panose="020B0604020202020204" pitchFamily="34" charset="0"/>
                  </a:rPr>
                  <a:t>​</a:t>
                </a:r>
              </a:p>
              <a:p>
                <a:pPr algn="l" rtl="0" fontAlgn="base"/>
                <a:r>
                  <a:rPr lang="en-US" sz="1400" b="0" i="0" u="none" strike="noStrike" dirty="0">
                    <a:solidFill>
                      <a:srgbClr val="000000"/>
                    </a:solidFill>
                    <a:effectLst/>
                    <a:latin typeface="Arial" panose="020B0604020202020204" pitchFamily="34" charset="0"/>
                  </a:rPr>
                  <a:t>Piggyback test #1: 2/25/2021</a:t>
                </a:r>
                <a:r>
                  <a:rPr lang="en-US" sz="1400" b="0" i="0" dirty="0">
                    <a:solidFill>
                      <a:srgbClr val="000000"/>
                    </a:solidFill>
                    <a:effectLst/>
                    <a:latin typeface="Arial" panose="020B0604020202020204" pitchFamily="34" charset="0"/>
                  </a:rPr>
                  <a:t>​</a:t>
                </a:r>
              </a:p>
              <a:p>
                <a:pPr algn="l" rtl="0" fontAlgn="base"/>
                <a:endParaRPr lang="en-US" sz="1400" b="0" i="0" dirty="0">
                  <a:solidFill>
                    <a:srgbClr val="000000"/>
                  </a:solidFill>
                  <a:effectLst/>
                  <a:latin typeface="Arial" panose="020B0604020202020204" pitchFamily="34" charset="0"/>
                </a:endParaRPr>
              </a:p>
              <a:p>
                <a:pPr algn="l" rtl="0" fontAlgn="base"/>
                <a:r>
                  <a:rPr lang="en-US" sz="1400" b="0" i="0" u="none" strike="noStrike" dirty="0">
                    <a:solidFill>
                      <a:srgbClr val="000000"/>
                    </a:solidFill>
                    <a:effectLst/>
                    <a:latin typeface="Arial" panose="020B0604020202020204" pitchFamily="34" charset="0"/>
                  </a:rPr>
                  <a:t>Ran for</a:t>
                </a:r>
                <a:r>
                  <a:rPr lang="en-US" sz="1400" b="1" i="0" u="none" strike="noStrike" dirty="0">
                    <a:solidFill>
                      <a:srgbClr val="000000"/>
                    </a:solidFill>
                    <a:effectLst/>
                    <a:latin typeface="Arial" panose="020B0604020202020204" pitchFamily="34" charset="0"/>
                  </a:rPr>
                  <a:t> 10 seconds</a:t>
                </a:r>
                <a:r>
                  <a:rPr lang="en-US" sz="1400" b="0" i="0" u="none" strike="noStrike" dirty="0">
                    <a:solidFill>
                      <a:srgbClr val="000000"/>
                    </a:solidFill>
                    <a:effectLst/>
                    <a:latin typeface="Arial" panose="020B0604020202020204" pitchFamily="34" charset="0"/>
                  </a:rPr>
                  <a:t>.</a:t>
                </a:r>
                <a:r>
                  <a:rPr lang="en-US" sz="1400" b="0" i="0" dirty="0">
                    <a:solidFill>
                      <a:srgbClr val="000000"/>
                    </a:solidFill>
                    <a:effectLst/>
                    <a:latin typeface="Arial" panose="020B0604020202020204" pitchFamily="34" charset="0"/>
                  </a:rPr>
                  <a:t>​</a:t>
                </a:r>
              </a:p>
              <a:p>
                <a:pPr algn="l" rtl="0" fontAlgn="base"/>
                <a:r>
                  <a:rPr lang="en-US" sz="1400" b="0" i="0" dirty="0">
                    <a:solidFill>
                      <a:srgbClr val="000000"/>
                    </a:solidFill>
                    <a:effectLst/>
                    <a:latin typeface="Arial" panose="020B0604020202020204" pitchFamily="34" charset="0"/>
                  </a:rPr>
                  <a:t>​</a:t>
                </a:r>
              </a:p>
              <a:p>
                <a:pPr algn="l" rtl="0" fontAlgn="base"/>
                <a:r>
                  <a:rPr lang="en-US" sz="1400" b="0" i="0" u="none" strike="noStrike" dirty="0">
                    <a:solidFill>
                      <a:srgbClr val="000000"/>
                    </a:solidFill>
                    <a:effectLst/>
                    <a:latin typeface="Arial" panose="020B0604020202020204" pitchFamily="34" charset="0"/>
                  </a:rPr>
                  <a:t>Composite was shown to be completely unbonded before the test.</a:t>
                </a:r>
                <a:r>
                  <a:rPr lang="en-US" sz="1400" b="0" i="0" dirty="0">
                    <a:solidFill>
                      <a:srgbClr val="000000"/>
                    </a:solidFill>
                    <a:effectLst/>
                    <a:latin typeface="Arial" panose="020B0604020202020204" pitchFamily="34" charset="0"/>
                  </a:rPr>
                  <a:t>​ </a:t>
                </a:r>
                <a:r>
                  <a:rPr lang="en-US" sz="1400" b="0" i="0" u="none" strike="noStrike" dirty="0">
                    <a:solidFill>
                      <a:srgbClr val="000000"/>
                    </a:solidFill>
                    <a:effectLst/>
                    <a:latin typeface="Arial" panose="020B0604020202020204" pitchFamily="34" charset="0"/>
                  </a:rPr>
                  <a:t>The composite was also exposed up to greater than </a:t>
                </a:r>
                <a:r>
                  <a:rPr lang="en-US" sz="1400" b="1" i="0" u="none" strike="noStrike" dirty="0">
                    <a:solidFill>
                      <a:srgbClr val="000000"/>
                    </a:solidFill>
                    <a:effectLst/>
                    <a:latin typeface="Arial" panose="020B0604020202020204" pitchFamily="34" charset="0"/>
                  </a:rPr>
                  <a:t>450 °F</a:t>
                </a:r>
                <a:r>
                  <a:rPr lang="en-US" sz="1400" b="0" i="0" u="none" strike="noStrike" dirty="0">
                    <a:solidFill>
                      <a:srgbClr val="000000"/>
                    </a:solidFill>
                    <a:effectLst/>
                    <a:latin typeface="Arial" panose="020B0604020202020204" pitchFamily="34" charset="0"/>
                  </a:rPr>
                  <a:t> during testing.</a:t>
                </a:r>
                <a:r>
                  <a:rPr lang="en-US" sz="1400" b="0" i="0" dirty="0">
                    <a:solidFill>
                      <a:srgbClr val="000000"/>
                    </a:solidFill>
                    <a:effectLst/>
                    <a:latin typeface="Arial" panose="020B0604020202020204" pitchFamily="34" charset="0"/>
                  </a:rPr>
                  <a:t>​</a:t>
                </a:r>
              </a:p>
              <a:p>
                <a:pPr algn="l" rtl="0" fontAlgn="base"/>
                <a:r>
                  <a:rPr lang="en-US" sz="1400" b="0" i="0" dirty="0">
                    <a:solidFill>
                      <a:srgbClr val="000000"/>
                    </a:solidFill>
                    <a:effectLst/>
                    <a:latin typeface="Arial" panose="020B0604020202020204" pitchFamily="34" charset="0"/>
                  </a:rPr>
                  <a:t>​</a:t>
                </a:r>
              </a:p>
              <a:p>
                <a:pPr algn="l" rtl="0" fontAlgn="base"/>
                <a:r>
                  <a:rPr lang="en-US" sz="1400" b="0" i="0" u="none" strike="noStrike" dirty="0">
                    <a:solidFill>
                      <a:srgbClr val="000000"/>
                    </a:solidFill>
                    <a:effectLst/>
                    <a:latin typeface="Arial" panose="020B0604020202020204" pitchFamily="34" charset="0"/>
                  </a:rPr>
                  <a:t>Piggyback test #2: 4/2/2021</a:t>
                </a:r>
                <a:r>
                  <a:rPr lang="en-US" sz="1400" b="0" i="0" dirty="0">
                    <a:solidFill>
                      <a:srgbClr val="000000"/>
                    </a:solidFill>
                    <a:effectLst/>
                    <a:latin typeface="Arial" panose="020B0604020202020204" pitchFamily="34" charset="0"/>
                  </a:rPr>
                  <a:t>​</a:t>
                </a:r>
              </a:p>
              <a:p>
                <a:pPr algn="l" rtl="0" fontAlgn="base"/>
                <a:r>
                  <a:rPr lang="en-US" sz="1400" b="0" i="0" dirty="0">
                    <a:solidFill>
                      <a:srgbClr val="000000"/>
                    </a:solidFill>
                    <a:effectLst/>
                    <a:latin typeface="Arial" panose="020B0604020202020204" pitchFamily="34" charset="0"/>
                  </a:rPr>
                  <a:t>​</a:t>
                </a:r>
              </a:p>
              <a:p>
                <a:pPr algn="l" rtl="0" fontAlgn="base"/>
                <a:r>
                  <a:rPr lang="en-US" sz="1400" b="0" i="0" u="none" strike="noStrike" dirty="0">
                    <a:solidFill>
                      <a:srgbClr val="000000"/>
                    </a:solidFill>
                    <a:effectLst/>
                    <a:latin typeface="Arial" panose="020B0604020202020204" pitchFamily="34" charset="0"/>
                  </a:rPr>
                  <a:t>Total of 3 starts </a:t>
                </a:r>
                <a:r>
                  <a:rPr lang="en-US" sz="1400" b="1" i="0" u="none" strike="noStrike" dirty="0">
                    <a:solidFill>
                      <a:srgbClr val="000000"/>
                    </a:solidFill>
                    <a:effectLst/>
                    <a:latin typeface="Arial" panose="020B0604020202020204" pitchFamily="34" charset="0"/>
                  </a:rPr>
                  <a:t>at 125 seconds cumulative </a:t>
                </a:r>
                <a:r>
                  <a:rPr lang="en-US" sz="1400" b="0" i="0" u="none" strike="noStrike" dirty="0">
                    <a:solidFill>
                      <a:srgbClr val="000000"/>
                    </a:solidFill>
                    <a:effectLst/>
                    <a:latin typeface="Arial" panose="020B0604020202020204" pitchFamily="34" charset="0"/>
                  </a:rPr>
                  <a:t>mainstage duration.</a:t>
                </a:r>
                <a:r>
                  <a:rPr lang="en-US" sz="1400" b="0" i="0" dirty="0">
                    <a:solidFill>
                      <a:srgbClr val="000000"/>
                    </a:solidFill>
                    <a:effectLst/>
                    <a:latin typeface="Arial" panose="020B0604020202020204" pitchFamily="34" charset="0"/>
                  </a:rPr>
                  <a:t>​</a:t>
                </a:r>
              </a:p>
              <a:p>
                <a:pPr algn="l" rtl="0" fontAlgn="base"/>
                <a:r>
                  <a:rPr lang="en-US" sz="1400" b="0" i="0" dirty="0">
                    <a:solidFill>
                      <a:srgbClr val="000000"/>
                    </a:solidFill>
                    <a:effectLst/>
                    <a:latin typeface="Arial" panose="020B0604020202020204" pitchFamily="34" charset="0"/>
                  </a:rPr>
                  <a:t>​</a:t>
                </a:r>
              </a:p>
              <a:p>
                <a:pPr algn="l" rtl="0" fontAlgn="base"/>
                <a:r>
                  <a:rPr lang="en-US" sz="1400" b="0" i="0" u="none" strike="noStrike" dirty="0">
                    <a:solidFill>
                      <a:srgbClr val="000000"/>
                    </a:solidFill>
                    <a:effectLst/>
                    <a:latin typeface="Arial" panose="020B0604020202020204" pitchFamily="34" charset="0"/>
                  </a:rPr>
                  <a:t>The last test achieved a chamber pressure </a:t>
                </a:r>
                <a:r>
                  <a:rPr lang="en-US" sz="1400" b="1" i="0" u="none" strike="noStrike" dirty="0">
                    <a:solidFill>
                      <a:srgbClr val="000000"/>
                    </a:solidFill>
                    <a:effectLst/>
                    <a:latin typeface="Arial" panose="020B0604020202020204" pitchFamily="34" charset="0"/>
                  </a:rPr>
                  <a:t>of 755 psi </a:t>
                </a:r>
                <a:r>
                  <a:rPr lang="en-US" sz="1400" b="0" i="0" u="none" strike="noStrike" dirty="0">
                    <a:solidFill>
                      <a:srgbClr val="000000"/>
                    </a:solidFill>
                    <a:effectLst/>
                    <a:latin typeface="Arial" panose="020B0604020202020204" pitchFamily="34" charset="0"/>
                  </a:rPr>
                  <a:t>and was able to withstand a high mixture ratio of 3.57 for over 60 seconds. </a:t>
                </a:r>
                <a:r>
                  <a:rPr lang="en-US" sz="1400" b="0" i="0" dirty="0">
                    <a:solidFill>
                      <a:srgbClr val="000000"/>
                    </a:solidFill>
                    <a:effectLst/>
                    <a:latin typeface="Arial" panose="020B0604020202020204" pitchFamily="34" charset="0"/>
                  </a:rPr>
                  <a:t>​</a:t>
                </a:r>
              </a:p>
              <a:p>
                <a:pPr algn="l" rtl="0" fontAlgn="base"/>
                <a:r>
                  <a:rPr lang="en-US" sz="1400" b="0" i="0" dirty="0">
                    <a:solidFill>
                      <a:srgbClr val="000000"/>
                    </a:solidFill>
                    <a:effectLst/>
                    <a:latin typeface="Arial" panose="020B0604020202020204" pitchFamily="34" charset="0"/>
                  </a:rPr>
                  <a:t>​</a:t>
                </a:r>
              </a:p>
              <a:p>
                <a:pPr algn="l" rtl="0" fontAlgn="base"/>
                <a:r>
                  <a:rPr lang="en-US" sz="1400" b="0" i="0" u="none" strike="noStrike" dirty="0">
                    <a:solidFill>
                      <a:srgbClr val="000000"/>
                    </a:solidFill>
                    <a:effectLst/>
                    <a:latin typeface="Arial" panose="020B0604020202020204" pitchFamily="34" charset="0"/>
                  </a:rPr>
                  <a:t>Maximum skin temperature measurement of </a:t>
                </a:r>
                <a:r>
                  <a:rPr lang="en-US" sz="1400" b="1" i="0" u="none" strike="noStrike" dirty="0">
                    <a:solidFill>
                      <a:srgbClr val="000000"/>
                    </a:solidFill>
                    <a:effectLst/>
                    <a:latin typeface="Arial" panose="020B0604020202020204" pitchFamily="34" charset="0"/>
                  </a:rPr>
                  <a:t>380 °F</a:t>
                </a:r>
                <a:r>
                  <a:rPr lang="en-US" sz="1400" b="0" i="0" u="none" strike="noStrike" dirty="0">
                    <a:solidFill>
                      <a:srgbClr val="000000"/>
                    </a:solidFill>
                    <a:effectLst/>
                    <a:latin typeface="Arial" panose="020B0604020202020204" pitchFamily="34" charset="0"/>
                  </a:rPr>
                  <a:t> was observed near the coolant outlet but only when chamber hardware was pushed to a long duration, a low throttle point, and high mixture ratio. </a:t>
                </a:r>
                <a:r>
                  <a:rPr lang="en-US" sz="1400" b="0" i="0" dirty="0">
                    <a:solidFill>
                      <a:srgbClr val="000000"/>
                    </a:solidFill>
                    <a:effectLst/>
                    <a:latin typeface="Arial" panose="020B0604020202020204" pitchFamily="34" charset="0"/>
                  </a:rPr>
                  <a:t>​</a:t>
                </a:r>
              </a:p>
            </p:txBody>
          </p:sp>
        </mc:Choice>
        <mc:Fallback>
          <p:sp>
            <p:nvSpPr>
              <p:cNvPr id="5" name="TextBox 4">
                <a:extLst>
                  <a:ext uri="{FF2B5EF4-FFF2-40B4-BE49-F238E27FC236}">
                    <a16:creationId xmlns:a16="http://schemas.microsoft.com/office/drawing/2014/main" id="{2AEFEB7C-B4AA-66D2-9750-0DD8FB3C3E3C}"/>
                  </a:ext>
                </a:extLst>
              </p:cNvPr>
              <p:cNvSpPr txBox="1">
                <a:spLocks noRot="1" noChangeAspect="1" noMove="1" noResize="1" noEditPoints="1" noAdjustHandles="1" noChangeArrowheads="1" noChangeShapeType="1" noTextEdit="1"/>
              </p:cNvSpPr>
              <p:nvPr/>
            </p:nvSpPr>
            <p:spPr>
              <a:xfrm>
                <a:off x="2" y="1039811"/>
                <a:ext cx="5305424" cy="5926559"/>
              </a:xfrm>
              <a:prstGeom prst="rect">
                <a:avLst/>
              </a:prstGeom>
              <a:blipFill>
                <a:blip r:embed="rId3"/>
                <a:stretch>
                  <a:fillRect l="-345" t="-206" r="-575" b="-103"/>
                </a:stretch>
              </a:blipFill>
            </p:spPr>
            <p:txBody>
              <a:bodyPr/>
              <a:lstStyle/>
              <a:p>
                <a:r>
                  <a:rPr lang="en-US">
                    <a:noFill/>
                  </a:rPr>
                  <a:t> </a:t>
                </a:r>
              </a:p>
            </p:txBody>
          </p:sp>
        </mc:Fallback>
      </mc:AlternateContent>
      <p:pic>
        <p:nvPicPr>
          <p:cNvPr id="6146" name="Picture 2">
            <a:extLst>
              <a:ext uri="{FF2B5EF4-FFF2-40B4-BE49-F238E27FC236}">
                <a16:creationId xmlns:a16="http://schemas.microsoft.com/office/drawing/2014/main" id="{2BD096E9-EF04-05B1-B1D8-2BB4553E56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9744" y="1263445"/>
            <a:ext cx="4572000" cy="2562226"/>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a:extLst>
              <a:ext uri="{FF2B5EF4-FFF2-40B4-BE49-F238E27FC236}">
                <a16:creationId xmlns:a16="http://schemas.microsoft.com/office/drawing/2014/main" id="{242B0557-AD66-DDB5-E1A6-56DA10606D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7961" y="4469788"/>
            <a:ext cx="4515565" cy="216818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220AB66-C0F9-C6B8-2B0C-DCB6B87E32F1}"/>
                  </a:ext>
                </a:extLst>
              </p:cNvPr>
              <p:cNvSpPr txBox="1"/>
              <p:nvPr/>
            </p:nvSpPr>
            <p:spPr>
              <a:xfrm>
                <a:off x="5181600" y="1951944"/>
                <a:ext cx="2378144" cy="1499578"/>
              </a:xfrm>
              <a:prstGeom prst="rect">
                <a:avLst/>
              </a:prstGeom>
              <a:noFill/>
            </p:spPr>
            <p:txBody>
              <a:bodyPr wrap="square">
                <a:spAutoFit/>
              </a:bodyPr>
              <a:lstStyle/>
              <a:p>
                <a:pPr algn="ctr"/>
                <a:r>
                  <a:rPr lang="en-US" i="0" u="none" strike="noStrike" dirty="0">
                    <a:solidFill>
                      <a:srgbClr val="000000"/>
                    </a:solidFill>
                    <a:effectLst/>
                    <a:latin typeface="Arial" panose="020B0604020202020204" pitchFamily="34" charset="0"/>
                  </a:rPr>
                  <a:t>Piggyback Hot Fire Test #1 of the 7k</a:t>
                </a:r>
                <a14:m>
                  <m:oMath xmlns:m="http://schemas.openxmlformats.org/officeDocument/2006/math">
                    <m:r>
                      <a:rPr lang="en-US">
                        <a:latin typeface="Cambria Math" panose="02040503050406030204" pitchFamily="18" charset="0"/>
                      </a:rPr>
                      <m:t>-</m:t>
                    </m:r>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𝑙𝑏</m:t>
                        </m:r>
                      </m:e>
                      <m:sub>
                        <m:r>
                          <a:rPr lang="en-US" sz="1800" b="0" i="1" smtClean="0">
                            <a:latin typeface="Cambria Math" panose="02040503050406030204" pitchFamily="18" charset="0"/>
                          </a:rPr>
                          <m:t>𝑓</m:t>
                        </m:r>
                      </m:sub>
                    </m:sSub>
                  </m:oMath>
                </a14:m>
                <a:r>
                  <a:rPr lang="en-US" i="0" u="none" strike="noStrike" dirty="0">
                    <a:solidFill>
                      <a:srgbClr val="000000"/>
                    </a:solidFill>
                    <a:effectLst/>
                    <a:latin typeface="Arial" panose="020B0604020202020204" pitchFamily="34" charset="0"/>
                  </a:rPr>
                  <a:t> </a:t>
                </a:r>
              </a:p>
              <a:p>
                <a:pPr algn="ctr"/>
                <a:r>
                  <a:rPr lang="en-US" i="0" u="none" strike="noStrike" dirty="0">
                    <a:solidFill>
                      <a:srgbClr val="000000"/>
                    </a:solidFill>
                    <a:effectLst/>
                    <a:latin typeface="Arial" panose="020B0604020202020204" pitchFamily="34" charset="0"/>
                  </a:rPr>
                  <a:t>Composite Overwrap Structural Jacket MTD</a:t>
                </a:r>
                <a:r>
                  <a:rPr lang="en-US" i="0" dirty="0">
                    <a:solidFill>
                      <a:srgbClr val="000000"/>
                    </a:solidFill>
                    <a:effectLst/>
                    <a:latin typeface="Arial" panose="020B0604020202020204" pitchFamily="34" charset="0"/>
                  </a:rPr>
                  <a:t>​</a:t>
                </a:r>
                <a:endParaRPr lang="en-US" dirty="0"/>
              </a:p>
            </p:txBody>
          </p:sp>
        </mc:Choice>
        <mc:Fallback>
          <p:sp>
            <p:nvSpPr>
              <p:cNvPr id="7" name="TextBox 6">
                <a:extLst>
                  <a:ext uri="{FF2B5EF4-FFF2-40B4-BE49-F238E27FC236}">
                    <a16:creationId xmlns:a16="http://schemas.microsoft.com/office/drawing/2014/main" id="{6220AB66-C0F9-C6B8-2B0C-DCB6B87E32F1}"/>
                  </a:ext>
                </a:extLst>
              </p:cNvPr>
              <p:cNvSpPr txBox="1">
                <a:spLocks noRot="1" noChangeAspect="1" noMove="1" noResize="1" noEditPoints="1" noAdjustHandles="1" noChangeArrowheads="1" noChangeShapeType="1" noTextEdit="1"/>
              </p:cNvSpPr>
              <p:nvPr/>
            </p:nvSpPr>
            <p:spPr>
              <a:xfrm>
                <a:off x="5181600" y="1951944"/>
                <a:ext cx="2378144" cy="1499578"/>
              </a:xfrm>
              <a:prstGeom prst="rect">
                <a:avLst/>
              </a:prstGeom>
              <a:blipFill>
                <a:blip r:embed="rId6"/>
                <a:stretch>
                  <a:fillRect l="-1282" t="-2033" r="-3590" b="-528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5FE8466F-93F1-4F37-6CE1-5595971C1DC7}"/>
                  </a:ext>
                </a:extLst>
              </p:cNvPr>
              <p:cNvSpPr txBox="1"/>
              <p:nvPr/>
            </p:nvSpPr>
            <p:spPr>
              <a:xfrm>
                <a:off x="5305425" y="4635276"/>
                <a:ext cx="2310754" cy="1499578"/>
              </a:xfrm>
              <a:prstGeom prst="rect">
                <a:avLst/>
              </a:prstGeom>
              <a:noFill/>
            </p:spPr>
            <p:txBody>
              <a:bodyPr wrap="square">
                <a:spAutoFit/>
              </a:bodyPr>
              <a:lstStyle/>
              <a:p>
                <a:pPr algn="ctr"/>
                <a:r>
                  <a:rPr lang="en-US" i="0" u="none" strike="noStrike" dirty="0">
                    <a:solidFill>
                      <a:srgbClr val="000000"/>
                    </a:solidFill>
                    <a:effectLst/>
                    <a:latin typeface="Arial" panose="020B0604020202020204" pitchFamily="34" charset="0"/>
                  </a:rPr>
                  <a:t>Piggyback Hot Fire Test #2 of 7k</a:t>
                </a:r>
                <a:r>
                  <a:rPr lang="en-US" b="0" i="0" u="none" strike="noStrike" dirty="0">
                    <a:solidFill>
                      <a:srgbClr val="000000"/>
                    </a:solidFill>
                    <a:effectLst/>
                    <a:latin typeface="Arial" panose="020B0604020202020204" pitchFamily="34" charset="0"/>
                  </a:rPr>
                  <a:t>-</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𝑙𝑏</m:t>
                        </m:r>
                      </m:e>
                      <m:sub>
                        <m:r>
                          <a:rPr lang="en-US" sz="1800" b="0" i="1" smtClean="0">
                            <a:latin typeface="Cambria Math" panose="02040503050406030204" pitchFamily="18" charset="0"/>
                          </a:rPr>
                          <m:t>𝑓</m:t>
                        </m:r>
                      </m:sub>
                    </m:sSub>
                  </m:oMath>
                </a14:m>
                <a:r>
                  <a:rPr lang="en-US" i="0" u="none" strike="noStrike" dirty="0">
                    <a:solidFill>
                      <a:srgbClr val="000000"/>
                    </a:solidFill>
                    <a:effectLst/>
                    <a:latin typeface="Arial" panose="020B0604020202020204" pitchFamily="34" charset="0"/>
                  </a:rPr>
                  <a:t> Composite Overwrap Structural Jacket MTD </a:t>
                </a:r>
                <a:r>
                  <a:rPr lang="en-US" i="0" dirty="0">
                    <a:solidFill>
                      <a:srgbClr val="000000"/>
                    </a:solidFill>
                    <a:effectLst/>
                    <a:latin typeface="Arial" panose="020B0604020202020204" pitchFamily="34" charset="0"/>
                  </a:rPr>
                  <a:t>​</a:t>
                </a:r>
                <a:endParaRPr lang="en-US" dirty="0"/>
              </a:p>
            </p:txBody>
          </p:sp>
        </mc:Choice>
        <mc:Fallback>
          <p:sp>
            <p:nvSpPr>
              <p:cNvPr id="9" name="TextBox 8">
                <a:extLst>
                  <a:ext uri="{FF2B5EF4-FFF2-40B4-BE49-F238E27FC236}">
                    <a16:creationId xmlns:a16="http://schemas.microsoft.com/office/drawing/2014/main" id="{5FE8466F-93F1-4F37-6CE1-5595971C1DC7}"/>
                  </a:ext>
                </a:extLst>
              </p:cNvPr>
              <p:cNvSpPr txBox="1">
                <a:spLocks noRot="1" noChangeAspect="1" noMove="1" noResize="1" noEditPoints="1" noAdjustHandles="1" noChangeArrowheads="1" noChangeShapeType="1" noTextEdit="1"/>
              </p:cNvSpPr>
              <p:nvPr/>
            </p:nvSpPr>
            <p:spPr>
              <a:xfrm>
                <a:off x="5305425" y="4635276"/>
                <a:ext cx="2310754" cy="1499578"/>
              </a:xfrm>
              <a:prstGeom prst="rect">
                <a:avLst/>
              </a:prstGeom>
              <a:blipFill>
                <a:blip r:embed="rId7"/>
                <a:stretch>
                  <a:fillRect l="-528" t="-2033" r="-2639" b="-5285"/>
                </a:stretch>
              </a:blipFill>
            </p:spPr>
            <p:txBody>
              <a:bodyPr/>
              <a:lstStyle/>
              <a:p>
                <a:r>
                  <a:rPr lang="en-US">
                    <a:noFill/>
                  </a:rPr>
                  <a:t> </a:t>
                </a:r>
              </a:p>
            </p:txBody>
          </p:sp>
        </mc:Fallback>
      </mc:AlternateContent>
      <p:cxnSp>
        <p:nvCxnSpPr>
          <p:cNvPr id="11" name="Straight Connector 10">
            <a:extLst>
              <a:ext uri="{FF2B5EF4-FFF2-40B4-BE49-F238E27FC236}">
                <a16:creationId xmlns:a16="http://schemas.microsoft.com/office/drawing/2014/main" id="{EB940C4C-2AB2-7D4C-39D8-22169A757BBC}"/>
              </a:ext>
            </a:extLst>
          </p:cNvPr>
          <p:cNvCxnSpPr/>
          <p:nvPr/>
        </p:nvCxnSpPr>
        <p:spPr>
          <a:xfrm>
            <a:off x="130629" y="4147729"/>
            <a:ext cx="11913325"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2468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Coupled 7k-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pic>
        <p:nvPicPr>
          <p:cNvPr id="8" name="Picture 6" descr="A picture containing dark&#10;&#10;Description automatically generated">
            <a:extLst>
              <a:ext uri="{FF2B5EF4-FFF2-40B4-BE49-F238E27FC236}">
                <a16:creationId xmlns:a16="http://schemas.microsoft.com/office/drawing/2014/main" id="{2D8F7831-7194-8D99-5662-727527E0A5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76" y="1353878"/>
            <a:ext cx="3107957" cy="523445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D22CFD38-E805-DA06-168F-948EAC494BD1}"/>
                  </a:ext>
                </a:extLst>
              </p:cNvPr>
              <p:cNvSpPr txBox="1"/>
              <p:nvPr/>
            </p:nvSpPr>
            <p:spPr>
              <a:xfrm>
                <a:off x="3103418" y="1087815"/>
                <a:ext cx="9088582" cy="2053575"/>
              </a:xfrm>
              <a:prstGeom prst="rect">
                <a:avLst/>
              </a:prstGeom>
              <a:noFill/>
            </p:spPr>
            <p:txBody>
              <a:bodyPr wrap="square">
                <a:spAutoFit/>
              </a:bodyPr>
              <a:lstStyle/>
              <a:p>
                <a:pPr algn="l" rtl="0" fontAlgn="base"/>
                <a:r>
                  <a:rPr lang="en-US" b="1" i="0" u="none" strike="noStrike" dirty="0">
                    <a:solidFill>
                      <a:srgbClr val="000000"/>
                    </a:solidFill>
                    <a:effectLst/>
                    <a:latin typeface="Arial" panose="020B0604020202020204" pitchFamily="34" charset="0"/>
                  </a:rPr>
                  <a:t>Composite Braiding: Task with Auburn University</a:t>
                </a:r>
                <a:r>
                  <a:rPr lang="en-US" b="0" i="0" dirty="0">
                    <a:solidFill>
                      <a:srgbClr val="000000"/>
                    </a:solidFill>
                    <a:effectLst/>
                    <a:latin typeface="Arial" panose="020B0604020202020204" pitchFamily="34" charset="0"/>
                  </a:rPr>
                  <a:t>​</a:t>
                </a:r>
              </a:p>
              <a:p>
                <a:pPr marL="285750" indent="-285750"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A Mid-scale 7k-</a:t>
                </a:r>
                <a:r>
                  <a:rPr lang="en-US" sz="1800" dirty="0"/>
                  <a:t> </a:t>
                </a:r>
                <a14:m>
                  <m:oMath xmlns:m="http://schemas.openxmlformats.org/officeDocument/2006/math">
                    <m:sSub>
                      <m:sSubPr>
                        <m:ctrlPr>
                          <a:rPr lang="en-US" sz="1800" i="1" smtClean="0">
                            <a:latin typeface="Cambria Math" panose="02040503050406030204" pitchFamily="18" charset="0"/>
                          </a:rPr>
                        </m:ctrlPr>
                      </m:sSubPr>
                      <m:e>
                        <m:r>
                          <a:rPr lang="en-US" sz="1800" b="0" i="1" smtClean="0">
                            <a:latin typeface="Cambria Math" panose="02040503050406030204" pitchFamily="18" charset="0"/>
                          </a:rPr>
                          <m:t>𝑙𝑏</m:t>
                        </m:r>
                      </m:e>
                      <m:sub>
                        <m:r>
                          <a:rPr lang="en-US" sz="1800" b="0" i="1" smtClean="0">
                            <a:latin typeface="Cambria Math" panose="02040503050406030204" pitchFamily="18" charset="0"/>
                          </a:rPr>
                          <m:t>𝑓</m:t>
                        </m:r>
                      </m:sub>
                    </m:sSub>
                  </m:oMath>
                </a14:m>
                <a:r>
                  <a:rPr lang="en-US" b="0" i="0" u="none" strike="noStrike" dirty="0">
                    <a:solidFill>
                      <a:srgbClr val="000000"/>
                    </a:solidFill>
                    <a:effectLst/>
                    <a:latin typeface="Arial" panose="020B0604020202020204" pitchFamily="34" charset="0"/>
                  </a:rPr>
                  <a:t> Chamber + Nozzle (coupled) has been delivered DB Technologies</a:t>
                </a:r>
                <a:r>
                  <a:rPr lang="en-US" dirty="0">
                    <a:solidFill>
                      <a:srgbClr val="000000"/>
                    </a:solidFill>
                    <a:latin typeface="Arial" panose="020B0604020202020204" pitchFamily="34" charset="0"/>
                  </a:rPr>
                  <a:t> </a:t>
                </a:r>
                <a:r>
                  <a:rPr lang="en-US" b="0" i="0" u="none" strike="noStrike" dirty="0">
                    <a:solidFill>
                      <a:srgbClr val="000000"/>
                    </a:solidFill>
                    <a:effectLst/>
                    <a:latin typeface="Arial" panose="020B0604020202020204" pitchFamily="34" charset="0"/>
                  </a:rPr>
                  <a:t>for a braided wrap resin infusion lay up.</a:t>
                </a:r>
                <a:r>
                  <a:rPr lang="en-US" b="0" i="0" dirty="0">
                    <a:solidFill>
                      <a:srgbClr val="000000"/>
                    </a:solidFill>
                    <a:effectLst/>
                    <a:latin typeface="Arial" panose="020B0604020202020204" pitchFamily="34" charset="0"/>
                  </a:rPr>
                  <a:t>​</a:t>
                </a:r>
              </a:p>
              <a:p>
                <a:pPr marL="285750" indent="-285750"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Preliminary lay up discussed will include four layers of two helical strength-oriented plies and two hoop strength-oriented plies in a biaxial style weave pattern.</a:t>
                </a:r>
                <a:r>
                  <a:rPr lang="en-US" b="0" i="0" dirty="0">
                    <a:solidFill>
                      <a:srgbClr val="000000"/>
                    </a:solidFill>
                    <a:effectLst/>
                    <a:latin typeface="Arial" panose="020B0604020202020204" pitchFamily="34" charset="0"/>
                  </a:rPr>
                  <a:t>​</a:t>
                </a:r>
              </a:p>
              <a:p>
                <a:pPr marL="285750" indent="-285750"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Final layup </a:t>
                </a:r>
                <a:r>
                  <a:rPr lang="en-US" dirty="0">
                    <a:solidFill>
                      <a:srgbClr val="000000"/>
                    </a:solidFill>
                    <a:latin typeface="Arial" panose="020B0604020202020204" pitchFamily="34" charset="0"/>
                  </a:rPr>
                  <a:t>due to extra time crunch conditions was one braided layers around the entire chamber</a:t>
                </a:r>
                <a:r>
                  <a:rPr lang="en-US" b="0" i="0" u="none" strike="noStrike" dirty="0">
                    <a:solidFill>
                      <a:srgbClr val="000000"/>
                    </a:solidFill>
                    <a:effectLst/>
                    <a:latin typeface="Arial" panose="020B0604020202020204" pitchFamily="34" charset="0"/>
                  </a:rPr>
                  <a:t>.</a:t>
                </a:r>
                <a:r>
                  <a:rPr lang="en-US" b="0" i="0" dirty="0">
                    <a:solidFill>
                      <a:srgbClr val="000000"/>
                    </a:solidFill>
                    <a:effectLst/>
                    <a:latin typeface="Arial" panose="020B0604020202020204" pitchFamily="34" charset="0"/>
                  </a:rPr>
                  <a:t>​</a:t>
                </a:r>
              </a:p>
            </p:txBody>
          </p:sp>
        </mc:Choice>
        <mc:Fallback>
          <p:sp>
            <p:nvSpPr>
              <p:cNvPr id="12" name="TextBox 11">
                <a:extLst>
                  <a:ext uri="{FF2B5EF4-FFF2-40B4-BE49-F238E27FC236}">
                    <a16:creationId xmlns:a16="http://schemas.microsoft.com/office/drawing/2014/main" id="{D22CFD38-E805-DA06-168F-948EAC494BD1}"/>
                  </a:ext>
                </a:extLst>
              </p:cNvPr>
              <p:cNvSpPr txBox="1">
                <a:spLocks noRot="1" noChangeAspect="1" noMove="1" noResize="1" noEditPoints="1" noAdjustHandles="1" noChangeArrowheads="1" noChangeShapeType="1" noTextEdit="1"/>
              </p:cNvSpPr>
              <p:nvPr/>
            </p:nvSpPr>
            <p:spPr>
              <a:xfrm>
                <a:off x="3103418" y="1087815"/>
                <a:ext cx="9088582" cy="2053575"/>
              </a:xfrm>
              <a:prstGeom prst="rect">
                <a:avLst/>
              </a:prstGeom>
              <a:blipFill>
                <a:blip r:embed="rId4"/>
                <a:stretch>
                  <a:fillRect l="-537" t="-1484" b="-3858"/>
                </a:stretch>
              </a:blipFill>
            </p:spPr>
            <p:txBody>
              <a:bodyPr/>
              <a:lstStyle/>
              <a:p>
                <a:r>
                  <a:rPr lang="en-US">
                    <a:noFill/>
                  </a:rPr>
                  <a:t> </a:t>
                </a:r>
              </a:p>
            </p:txBody>
          </p:sp>
        </mc:Fallback>
      </mc:AlternateContent>
      <p:pic>
        <p:nvPicPr>
          <p:cNvPr id="1030" name="Picture 6">
            <a:extLst>
              <a:ext uri="{FF2B5EF4-FFF2-40B4-BE49-F238E27FC236}">
                <a16:creationId xmlns:a16="http://schemas.microsoft.com/office/drawing/2014/main" id="{D06D3A05-DCE0-1205-EE9D-9AA7869B86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0039" y="3513892"/>
            <a:ext cx="1349823" cy="309297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6328430B-6417-BFFD-B28D-2FCA1FDDB6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9346" y="3513892"/>
            <a:ext cx="1600122" cy="309297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AF70DD6B-E5C1-841A-2448-69DB407259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54967" y="3526869"/>
            <a:ext cx="1984508" cy="3092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948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Coupled 7k-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pic>
        <p:nvPicPr>
          <p:cNvPr id="2050" name="Picture 2" descr="A picture containing miller&#10;&#10;Description automatically generated">
            <a:extLst>
              <a:ext uri="{FF2B5EF4-FFF2-40B4-BE49-F238E27FC236}">
                <a16:creationId xmlns:a16="http://schemas.microsoft.com/office/drawing/2014/main" id="{B62C549B-DC76-CE88-59B9-28A3D65939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038" b="9427"/>
          <a:stretch/>
        </p:blipFill>
        <p:spPr bwMode="auto">
          <a:xfrm>
            <a:off x="90489" y="1190625"/>
            <a:ext cx="5418314" cy="25622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 picture containing dirty&#10;&#10;Description automatically generated">
            <a:extLst>
              <a:ext uri="{FF2B5EF4-FFF2-40B4-BE49-F238E27FC236}">
                <a16:creationId xmlns:a16="http://schemas.microsoft.com/office/drawing/2014/main" id="{70223E49-E359-7D1F-54EC-DE58573D3AA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90489" y="3876675"/>
            <a:ext cx="3114620" cy="233596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EEA452A1-A5B5-DC22-F0E1-39916BF220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58906" y="4286252"/>
            <a:ext cx="2853381" cy="244073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C687A613-66DA-468C-F2F9-4616C93AA0DF}"/>
                  </a:ext>
                </a:extLst>
              </p:cNvPr>
              <p:cNvSpPr txBox="1"/>
              <p:nvPr/>
            </p:nvSpPr>
            <p:spPr>
              <a:xfrm>
                <a:off x="6353174" y="1190625"/>
                <a:ext cx="5838825" cy="5648469"/>
              </a:xfrm>
              <a:prstGeom prst="rect">
                <a:avLst/>
              </a:prstGeom>
              <a:noFill/>
            </p:spPr>
            <p:txBody>
              <a:bodyPr wrap="square">
                <a:spAutoFit/>
              </a:bodyPr>
              <a:lstStyle/>
              <a:p>
                <a:pPr fontAlgn="base"/>
                <a:r>
                  <a:rPr lang="en-US" sz="1900" b="0" i="0" u="none" strike="noStrike" dirty="0">
                    <a:solidFill>
                      <a:srgbClr val="000000"/>
                    </a:solidFill>
                    <a:effectLst/>
                    <a:latin typeface="Arial" panose="020B0604020202020204" pitchFamily="34" charset="0"/>
                  </a:rPr>
                  <a:t>The 7k-</a:t>
                </a:r>
                <a:r>
                  <a:rPr lang="en-US" sz="1900" dirty="0"/>
                  <a:t> </a:t>
                </a:r>
                <a14:m>
                  <m:oMath xmlns:m="http://schemas.openxmlformats.org/officeDocument/2006/math">
                    <m:sSub>
                      <m:sSubPr>
                        <m:ctrlPr>
                          <a:rPr lang="en-US" sz="1900" i="1" smtClean="0">
                            <a:latin typeface="Cambria Math" panose="02040503050406030204" pitchFamily="18" charset="0"/>
                          </a:rPr>
                        </m:ctrlPr>
                      </m:sSubPr>
                      <m:e>
                        <m:r>
                          <a:rPr lang="en-US" sz="1900" b="0" i="1" smtClean="0">
                            <a:latin typeface="Cambria Math" panose="02040503050406030204" pitchFamily="18" charset="0"/>
                          </a:rPr>
                          <m:t>𝑙𝑏</m:t>
                        </m:r>
                      </m:e>
                      <m:sub>
                        <m:r>
                          <a:rPr lang="en-US" sz="1900" b="0" i="1" smtClean="0">
                            <a:latin typeface="Cambria Math" panose="02040503050406030204" pitchFamily="18" charset="0"/>
                          </a:rPr>
                          <m:t>𝑓</m:t>
                        </m:r>
                      </m:sub>
                    </m:sSub>
                    <m:r>
                      <a:rPr lang="en-US" sz="1900" b="0" i="1" smtClean="0">
                        <a:latin typeface="Cambria Math" panose="02040503050406030204" pitchFamily="18" charset="0"/>
                      </a:rPr>
                      <m:t> </m:t>
                    </m:r>
                  </m:oMath>
                </a14:m>
                <a:r>
                  <a:rPr lang="en-US" sz="1900" b="0" i="0" u="none" strike="noStrike" dirty="0">
                    <a:solidFill>
                      <a:srgbClr val="000000"/>
                    </a:solidFill>
                    <a:effectLst/>
                    <a:latin typeface="Arial" panose="020B0604020202020204" pitchFamily="34" charset="0"/>
                  </a:rPr>
                  <a:t>coupled chamber with a composite braided overwrapped structural jacket was installed in MSFC test stand 115 late 20</a:t>
                </a:r>
                <a:r>
                  <a:rPr lang="en-US" sz="1900" dirty="0">
                    <a:solidFill>
                      <a:srgbClr val="000000"/>
                    </a:solidFill>
                    <a:latin typeface="Arial" panose="020B0604020202020204" pitchFamily="34" charset="0"/>
                  </a:rPr>
                  <a:t>21. </a:t>
                </a:r>
                <a:r>
                  <a:rPr lang="en-US" sz="1900" b="0" i="0" u="none" strike="noStrike" dirty="0">
                    <a:solidFill>
                      <a:srgbClr val="000000"/>
                    </a:solidFill>
                    <a:effectLst/>
                    <a:latin typeface="Arial" panose="020B0604020202020204" pitchFamily="34" charset="0"/>
                  </a:rPr>
                  <a:t>During the first hot fire test, the 7k-</a:t>
                </a:r>
                <a:r>
                  <a:rPr lang="en-US" sz="1900" dirty="0"/>
                  <a:t> </a:t>
                </a:r>
                <a14:m>
                  <m:oMath xmlns:m="http://schemas.openxmlformats.org/officeDocument/2006/math">
                    <m:sSub>
                      <m:sSubPr>
                        <m:ctrlPr>
                          <a:rPr lang="en-US" sz="1900" i="1">
                            <a:latin typeface="Cambria Math" panose="02040503050406030204" pitchFamily="18" charset="0"/>
                          </a:rPr>
                        </m:ctrlPr>
                      </m:sSubPr>
                      <m:e>
                        <m:r>
                          <a:rPr lang="en-US" sz="1900" i="1">
                            <a:latin typeface="Cambria Math" panose="02040503050406030204" pitchFamily="18" charset="0"/>
                          </a:rPr>
                          <m:t>𝑙𝑏</m:t>
                        </m:r>
                      </m:e>
                      <m:sub>
                        <m:r>
                          <a:rPr lang="en-US" sz="1900" i="1">
                            <a:latin typeface="Cambria Math" panose="02040503050406030204" pitchFamily="18" charset="0"/>
                          </a:rPr>
                          <m:t>𝑓</m:t>
                        </m:r>
                      </m:sub>
                    </m:sSub>
                    <m:r>
                      <a:rPr lang="en-US" sz="1900" i="1">
                        <a:latin typeface="Cambria Math" panose="02040503050406030204" pitchFamily="18" charset="0"/>
                      </a:rPr>
                      <m:t> </m:t>
                    </m:r>
                  </m:oMath>
                </a14:m>
                <a:r>
                  <a:rPr lang="en-US" sz="1900" b="0" i="0" u="none" strike="noStrike" dirty="0">
                    <a:solidFill>
                      <a:srgbClr val="000000"/>
                    </a:solidFill>
                    <a:effectLst/>
                    <a:latin typeface="Arial" panose="020B0604020202020204" pitchFamily="34" charset="0"/>
                  </a:rPr>
                  <a:t>coupled chamber failed at a pressure of 695 psia in the throat area. </a:t>
                </a:r>
                <a:r>
                  <a:rPr lang="en-US" sz="1900" b="0" i="0" dirty="0">
                    <a:solidFill>
                      <a:srgbClr val="000000"/>
                    </a:solidFill>
                    <a:effectLst/>
                    <a:latin typeface="Arial" panose="020B0604020202020204" pitchFamily="34" charset="0"/>
                  </a:rPr>
                  <a:t>​</a:t>
                </a:r>
              </a:p>
              <a:p>
                <a:pPr rtl="0" fontAlgn="base"/>
                <a:r>
                  <a:rPr lang="en-US" sz="1900" b="0" i="0" dirty="0">
                    <a:solidFill>
                      <a:srgbClr val="000000"/>
                    </a:solidFill>
                    <a:effectLst/>
                    <a:latin typeface="Arial" panose="020B0604020202020204" pitchFamily="34" charset="0"/>
                  </a:rPr>
                  <a:t>​</a:t>
                </a:r>
              </a:p>
              <a:p>
                <a:pPr rtl="0" fontAlgn="base"/>
                <a:r>
                  <a:rPr lang="en-US" sz="1900" b="0" i="0" u="none" strike="noStrike" dirty="0">
                    <a:solidFill>
                      <a:srgbClr val="000000"/>
                    </a:solidFill>
                    <a:effectLst/>
                    <a:latin typeface="Arial" panose="020B0604020202020204" pitchFamily="34" charset="0"/>
                  </a:rPr>
                  <a:t>In order to meet the available test window in October with this coupled unit, a lower TRL braiding operation was selected. The braiding technology is capable of more rapidly covering asymmetric features such as coolant inlets required for thrust chambers, so braiding was selected with the acceptance of the low TRL and limited modeling to meet the test schedule. Although the failure was not desirable, it provided an excellent validation case for structural modelling of 3D printed composite overwrapped coupled thrust chambers and with this evaluation and the lessons learned </a:t>
                </a:r>
                <a:r>
                  <a:rPr lang="en-US" sz="1900" b="0" i="0" dirty="0">
                    <a:solidFill>
                      <a:srgbClr val="000000"/>
                    </a:solidFill>
                    <a:effectLst/>
                    <a:latin typeface="Arial" panose="020B0604020202020204" pitchFamily="34" charset="0"/>
                  </a:rPr>
                  <a:t>​</a:t>
                </a:r>
              </a:p>
              <a:p>
                <a:pPr rtl="0" fontAlgn="base"/>
                <a:endParaRPr lang="en-US" sz="1600" b="0" i="0" dirty="0">
                  <a:solidFill>
                    <a:srgbClr val="000000"/>
                  </a:solidFill>
                  <a:effectLst/>
                  <a:latin typeface="Arial" panose="020B0604020202020204" pitchFamily="34" charset="0"/>
                </a:endParaRPr>
              </a:p>
            </p:txBody>
          </p:sp>
        </mc:Choice>
        <mc:Fallback>
          <p:sp>
            <p:nvSpPr>
              <p:cNvPr id="6" name="TextBox 5">
                <a:extLst>
                  <a:ext uri="{FF2B5EF4-FFF2-40B4-BE49-F238E27FC236}">
                    <a16:creationId xmlns:a16="http://schemas.microsoft.com/office/drawing/2014/main" id="{C687A613-66DA-468C-F2F9-4616C93AA0DF}"/>
                  </a:ext>
                </a:extLst>
              </p:cNvPr>
              <p:cNvSpPr txBox="1">
                <a:spLocks noRot="1" noChangeAspect="1" noMove="1" noResize="1" noEditPoints="1" noAdjustHandles="1" noChangeArrowheads="1" noChangeShapeType="1" noTextEdit="1"/>
              </p:cNvSpPr>
              <p:nvPr/>
            </p:nvSpPr>
            <p:spPr>
              <a:xfrm>
                <a:off x="6353174" y="1190625"/>
                <a:ext cx="5838825" cy="5648469"/>
              </a:xfrm>
              <a:prstGeom prst="rect">
                <a:avLst/>
              </a:prstGeom>
              <a:blipFill>
                <a:blip r:embed="rId7"/>
                <a:stretch>
                  <a:fillRect l="-939" t="-647" r="-1983"/>
                </a:stretch>
              </a:blipFill>
            </p:spPr>
            <p:txBody>
              <a:bodyPr/>
              <a:lstStyle/>
              <a:p>
                <a:r>
                  <a:rPr lang="en-US">
                    <a:noFill/>
                  </a:rPr>
                  <a:t> </a:t>
                </a:r>
              </a:p>
            </p:txBody>
          </p:sp>
        </mc:Fallback>
      </mc:AlternateContent>
    </p:spTree>
    <p:extLst>
      <p:ext uri="{BB962C8B-B14F-4D97-AF65-F5344CB8AC3E}">
        <p14:creationId xmlns:p14="http://schemas.microsoft.com/office/powerpoint/2010/main" val="3253067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Hardware Overview</a:t>
            </a:r>
          </a:p>
        </p:txBody>
      </p:sp>
      <p:sp>
        <p:nvSpPr>
          <p:cNvPr id="23" name="TextBox 22">
            <a:extLst>
              <a:ext uri="{FF2B5EF4-FFF2-40B4-BE49-F238E27FC236}">
                <a16:creationId xmlns:a16="http://schemas.microsoft.com/office/drawing/2014/main" id="{1FB66B5A-2F0B-C0E5-F877-EC66E4DA8E8E}"/>
              </a:ext>
            </a:extLst>
          </p:cNvPr>
          <p:cNvSpPr txBox="1"/>
          <p:nvPr/>
        </p:nvSpPr>
        <p:spPr>
          <a:xfrm>
            <a:off x="1543951" y="6128650"/>
            <a:ext cx="143879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Coupled chamber </a:t>
            </a:r>
          </a:p>
        </p:txBody>
      </p:sp>
      <p:pic>
        <p:nvPicPr>
          <p:cNvPr id="24" name="Picture 23" descr="A picture containing dark, cup&#10;&#10;Description automatically generated">
            <a:extLst>
              <a:ext uri="{FF2B5EF4-FFF2-40B4-BE49-F238E27FC236}">
                <a16:creationId xmlns:a16="http://schemas.microsoft.com/office/drawing/2014/main" id="{E4918276-C4BD-4861-F1A0-65E9122598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37278" y="2479850"/>
            <a:ext cx="1436084" cy="2205678"/>
          </a:xfrm>
          <a:prstGeom prst="rect">
            <a:avLst/>
          </a:prstGeom>
        </p:spPr>
      </p:pic>
      <p:sp>
        <p:nvSpPr>
          <p:cNvPr id="25" name="Rectangle 24">
            <a:extLst>
              <a:ext uri="{FF2B5EF4-FFF2-40B4-BE49-F238E27FC236}">
                <a16:creationId xmlns:a16="http://schemas.microsoft.com/office/drawing/2014/main" id="{8E20298F-C859-1A1D-88FF-52DD6B69DA99}"/>
              </a:ext>
            </a:extLst>
          </p:cNvPr>
          <p:cNvSpPr/>
          <p:nvPr/>
        </p:nvSpPr>
        <p:spPr>
          <a:xfrm>
            <a:off x="201780" y="2345014"/>
            <a:ext cx="2977154" cy="4291842"/>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C219F6E3-1E5C-575D-DA00-99361E9C2371}"/>
              </a:ext>
            </a:extLst>
          </p:cNvPr>
          <p:cNvSpPr/>
          <p:nvPr/>
        </p:nvSpPr>
        <p:spPr>
          <a:xfrm>
            <a:off x="3337278" y="2352761"/>
            <a:ext cx="3800856" cy="4291842"/>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6BFC9FB6-9C1E-288A-BC25-FD2A726AE2D2}"/>
              </a:ext>
            </a:extLst>
          </p:cNvPr>
          <p:cNvSpPr/>
          <p:nvPr/>
        </p:nvSpPr>
        <p:spPr>
          <a:xfrm>
            <a:off x="965030" y="2176791"/>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2k-lb</a:t>
            </a:r>
            <a:r>
              <a:rPr kumimoji="0" lang="en-US" sz="1800" b="0" i="0" u="none" strike="noStrike" kern="0" cap="none" spc="0" normalizeH="0" baseline="-25000" noProof="0" dirty="0">
                <a:ln>
                  <a:noFill/>
                </a:ln>
                <a:solidFill>
                  <a:prstClr val="white"/>
                </a:solidFill>
                <a:effectLst/>
                <a:uLnTx/>
                <a:uFillTx/>
                <a:latin typeface="Arial" panose="020B0604020202020204" pitchFamily="34" charset="0"/>
                <a:cs typeface="Arial" panose="020B0604020202020204" pitchFamily="34" charset="0"/>
              </a:rPr>
              <a:t>f</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E2474C0D-D264-51A1-2227-AE0888FEC223}"/>
              </a:ext>
            </a:extLst>
          </p:cNvPr>
          <p:cNvSpPr/>
          <p:nvPr/>
        </p:nvSpPr>
        <p:spPr>
          <a:xfrm>
            <a:off x="4237608" y="2176791"/>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7k-lb</a:t>
            </a:r>
            <a:r>
              <a:rPr kumimoji="0" lang="en-US" sz="1800" b="0" i="0" u="none" strike="noStrike" kern="0" cap="none" spc="0" normalizeH="0" baseline="-25000" noProof="0" dirty="0">
                <a:ln>
                  <a:noFill/>
                </a:ln>
                <a:solidFill>
                  <a:prstClr val="white"/>
                </a:solidFill>
                <a:effectLst/>
                <a:uLnTx/>
                <a:uFillTx/>
                <a:latin typeface="Arial" panose="020B0604020202020204" pitchFamily="34" charset="0"/>
                <a:cs typeface="Arial" panose="020B0604020202020204" pitchFamily="34" charset="0"/>
              </a:rPr>
              <a:t>f</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451EB382-F53E-8B91-3F42-EA4C87F076B1}"/>
              </a:ext>
            </a:extLst>
          </p:cNvPr>
          <p:cNvSpPr/>
          <p:nvPr/>
        </p:nvSpPr>
        <p:spPr>
          <a:xfrm>
            <a:off x="7384775" y="2342929"/>
            <a:ext cx="4660244" cy="4301674"/>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BB4DAFC3-626A-7773-2D50-088BD974D39F}"/>
              </a:ext>
            </a:extLst>
          </p:cNvPr>
          <p:cNvSpPr/>
          <p:nvPr/>
        </p:nvSpPr>
        <p:spPr>
          <a:xfrm>
            <a:off x="8926051" y="2183509"/>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40k-lb</a:t>
            </a:r>
            <a:r>
              <a:rPr kumimoji="0" lang="en-US" sz="1800" b="0" i="0" u="none" strike="noStrike" kern="0" cap="none" spc="0" normalizeH="0" baseline="-25000" noProof="0" dirty="0">
                <a:ln>
                  <a:noFill/>
                </a:ln>
                <a:solidFill>
                  <a:prstClr val="white"/>
                </a:solidFill>
                <a:effectLst/>
                <a:uLnTx/>
                <a:uFillTx/>
                <a:latin typeface="Arial" panose="020B0604020202020204" pitchFamily="34" charset="0"/>
                <a:cs typeface="Arial" panose="020B0604020202020204" pitchFamily="34" charset="0"/>
              </a:rPr>
              <a:t>f</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1E2E00C9-0F43-7350-8A79-F0A8DF0F5875}"/>
              </a:ext>
            </a:extLst>
          </p:cNvPr>
          <p:cNvSpPr txBox="1"/>
          <p:nvPr/>
        </p:nvSpPr>
        <p:spPr>
          <a:xfrm>
            <a:off x="7544839" y="4466200"/>
            <a:ext cx="1494386" cy="461665"/>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Decoupled chamber </a:t>
            </a:r>
          </a:p>
        </p:txBody>
      </p:sp>
      <p:pic>
        <p:nvPicPr>
          <p:cNvPr id="37" name="Picture 36">
            <a:extLst>
              <a:ext uri="{FF2B5EF4-FFF2-40B4-BE49-F238E27FC236}">
                <a16:creationId xmlns:a16="http://schemas.microsoft.com/office/drawing/2014/main" id="{9011076E-A082-1E7C-8B78-4D13475319F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400761" y="2648550"/>
            <a:ext cx="717955" cy="1670901"/>
          </a:xfrm>
          <a:prstGeom prst="rect">
            <a:avLst/>
          </a:prstGeom>
          <a:noFill/>
        </p:spPr>
      </p:pic>
      <p:sp>
        <p:nvSpPr>
          <p:cNvPr id="38" name="TextBox 37">
            <a:extLst>
              <a:ext uri="{FF2B5EF4-FFF2-40B4-BE49-F238E27FC236}">
                <a16:creationId xmlns:a16="http://schemas.microsoft.com/office/drawing/2014/main" id="{ADF4BC6F-E258-F5A3-E5AA-8832490E4A4A}"/>
              </a:ext>
            </a:extLst>
          </p:cNvPr>
          <p:cNvSpPr txBox="1"/>
          <p:nvPr/>
        </p:nvSpPr>
        <p:spPr>
          <a:xfrm>
            <a:off x="378111" y="4424987"/>
            <a:ext cx="1494386" cy="461665"/>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Decoupled chamber </a:t>
            </a:r>
          </a:p>
        </p:txBody>
      </p:sp>
      <p:sp>
        <p:nvSpPr>
          <p:cNvPr id="39" name="TextBox 38">
            <a:extLst>
              <a:ext uri="{FF2B5EF4-FFF2-40B4-BE49-F238E27FC236}">
                <a16:creationId xmlns:a16="http://schemas.microsoft.com/office/drawing/2014/main" id="{0E3808CE-E2D6-1E86-B3E4-DAAAD3D2F642}"/>
              </a:ext>
            </a:extLst>
          </p:cNvPr>
          <p:cNvSpPr txBox="1"/>
          <p:nvPr/>
        </p:nvSpPr>
        <p:spPr>
          <a:xfrm>
            <a:off x="3521847" y="4752721"/>
            <a:ext cx="1494386" cy="461665"/>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Decoupled chamber </a:t>
            </a:r>
          </a:p>
        </p:txBody>
      </p:sp>
      <p:sp>
        <p:nvSpPr>
          <p:cNvPr id="40" name="TextBox 39">
            <a:extLst>
              <a:ext uri="{FF2B5EF4-FFF2-40B4-BE49-F238E27FC236}">
                <a16:creationId xmlns:a16="http://schemas.microsoft.com/office/drawing/2014/main" id="{28FF498C-0CD3-F764-01F2-1D4EEAFCA99B}"/>
              </a:ext>
            </a:extLst>
          </p:cNvPr>
          <p:cNvSpPr txBox="1"/>
          <p:nvPr/>
        </p:nvSpPr>
        <p:spPr>
          <a:xfrm>
            <a:off x="5668731" y="6316480"/>
            <a:ext cx="143879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Coupled chamber </a:t>
            </a:r>
          </a:p>
        </p:txBody>
      </p:sp>
      <p:sp>
        <p:nvSpPr>
          <p:cNvPr id="41" name="TextBox 40">
            <a:extLst>
              <a:ext uri="{FF2B5EF4-FFF2-40B4-BE49-F238E27FC236}">
                <a16:creationId xmlns:a16="http://schemas.microsoft.com/office/drawing/2014/main" id="{FD23EC0A-58DC-188B-0D08-F4377607F191}"/>
              </a:ext>
            </a:extLst>
          </p:cNvPr>
          <p:cNvSpPr txBox="1"/>
          <p:nvPr/>
        </p:nvSpPr>
        <p:spPr>
          <a:xfrm>
            <a:off x="8512045" y="6177980"/>
            <a:ext cx="143879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panose="020B0604020202020204" pitchFamily="34" charset="0"/>
                <a:cs typeface="Arial" panose="020B0604020202020204" pitchFamily="34" charset="0"/>
              </a:rPr>
              <a:t>Coupled chamber </a:t>
            </a:r>
          </a:p>
        </p:txBody>
      </p:sp>
      <p:pic>
        <p:nvPicPr>
          <p:cNvPr id="5124" name="Picture 4">
            <a:extLst>
              <a:ext uri="{FF2B5EF4-FFF2-40B4-BE49-F238E27FC236}">
                <a16:creationId xmlns:a16="http://schemas.microsoft.com/office/drawing/2014/main" id="{B64C97B7-1337-EA3C-18F0-FA07976B87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1844" y="3856035"/>
            <a:ext cx="997903" cy="218850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A picture containing dark&#10;&#10;Description automatically generated">
            <a:extLst>
              <a:ext uri="{FF2B5EF4-FFF2-40B4-BE49-F238E27FC236}">
                <a16:creationId xmlns:a16="http://schemas.microsoft.com/office/drawing/2014/main" id="{9B084855-F808-F14F-5AA6-BA09C1D1B9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0243" y="3335770"/>
            <a:ext cx="1852031" cy="311920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D85CCC85-9753-7096-377D-AE5BBAF3DB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4839" y="2290125"/>
            <a:ext cx="1323975" cy="2314575"/>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a:extLst>
              <a:ext uri="{FF2B5EF4-FFF2-40B4-BE49-F238E27FC236}">
                <a16:creationId xmlns:a16="http://schemas.microsoft.com/office/drawing/2014/main" id="{009EDB95-B1F2-417B-7BE4-CDA0E67479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36834" y="2475847"/>
            <a:ext cx="2636406" cy="40301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6D077FE-3496-31F7-E4D1-E09890C20A02}"/>
              </a:ext>
            </a:extLst>
          </p:cNvPr>
          <p:cNvSpPr/>
          <p:nvPr/>
        </p:nvSpPr>
        <p:spPr>
          <a:xfrm>
            <a:off x="7289083" y="2054735"/>
            <a:ext cx="4843865" cy="473795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Content Placeholder 1">
                <a:extLst>
                  <a:ext uri="{FF2B5EF4-FFF2-40B4-BE49-F238E27FC236}">
                    <a16:creationId xmlns:a16="http://schemas.microsoft.com/office/drawing/2014/main" id="{E013C313-BF92-9BB8-D935-357CAE75026C}"/>
                  </a:ext>
                </a:extLst>
              </p:cNvPr>
              <p:cNvSpPr>
                <a:spLocks noGrp="1"/>
              </p:cNvSpPr>
              <p:nvPr>
                <p:ph idx="1"/>
              </p:nvPr>
            </p:nvSpPr>
            <p:spPr>
              <a:xfrm>
                <a:off x="219634" y="1207060"/>
                <a:ext cx="11754971" cy="847675"/>
              </a:xfrm>
            </p:spPr>
            <p:txBody>
              <a:bodyPr>
                <a:normAutofit fontScale="47500" lnSpcReduction="20000"/>
              </a:bodyPr>
              <a:lstStyle/>
              <a:p>
                <a:pPr>
                  <a:buFont typeface="Wingdings" panose="05000000000000000000" pitchFamily="2" charset="2"/>
                  <a:buChar char="§"/>
                </a:pPr>
                <a:r>
                  <a:rPr lang="en-US" sz="3500" dirty="0"/>
                  <a:t>The material thermal requirements varied among the 2k, 7k, and 40k-</a:t>
                </a:r>
                <a14:m>
                  <m:oMath xmlns:m="http://schemas.openxmlformats.org/officeDocument/2006/math">
                    <m:sSub>
                      <m:sSubPr>
                        <m:ctrlPr>
                          <a:rPr lang="en-US" sz="3500" i="1" smtClean="0">
                            <a:latin typeface="Cambria Math" panose="02040503050406030204" pitchFamily="18" charset="0"/>
                          </a:rPr>
                        </m:ctrlPr>
                      </m:sSubPr>
                      <m:e>
                        <m:r>
                          <a:rPr lang="en-US" sz="3500" b="0" i="1" smtClean="0">
                            <a:latin typeface="Cambria Math" panose="02040503050406030204" pitchFamily="18" charset="0"/>
                          </a:rPr>
                          <m:t>𝑙𝑏</m:t>
                        </m:r>
                      </m:e>
                      <m:sub>
                        <m:r>
                          <a:rPr lang="en-US" sz="3500" b="0" i="1" smtClean="0">
                            <a:latin typeface="Cambria Math" panose="02040503050406030204" pitchFamily="18" charset="0"/>
                          </a:rPr>
                          <m:t>𝑓</m:t>
                        </m:r>
                      </m:sub>
                    </m:sSub>
                  </m:oMath>
                </a14:m>
                <a:r>
                  <a:rPr lang="en-US" sz="3500" dirty="0"/>
                  <a:t> chambers</a:t>
                </a:r>
              </a:p>
              <a:p>
                <a:pPr lvl="1">
                  <a:buFont typeface="Wingdings" panose="05000000000000000000" pitchFamily="2" charset="2"/>
                  <a:buChar char="§"/>
                </a:pPr>
                <a:r>
                  <a:rPr lang="en-US" sz="3500" b="1" dirty="0"/>
                  <a:t>2k-</a:t>
                </a:r>
                <a14:m>
                  <m:oMath xmlns:m="http://schemas.openxmlformats.org/officeDocument/2006/math">
                    <m:sSub>
                      <m:sSubPr>
                        <m:ctrlPr>
                          <a:rPr lang="en-US" sz="3500" b="1" i="1" smtClean="0">
                            <a:latin typeface="Cambria Math" panose="02040503050406030204" pitchFamily="18" charset="0"/>
                          </a:rPr>
                        </m:ctrlPr>
                      </m:sSubPr>
                      <m:e>
                        <m:r>
                          <a:rPr lang="en-US" sz="3500" b="1" i="1" smtClean="0">
                            <a:latin typeface="Cambria Math" panose="02040503050406030204" pitchFamily="18" charset="0"/>
                          </a:rPr>
                          <m:t>𝒍𝒃</m:t>
                        </m:r>
                      </m:e>
                      <m:sub>
                        <m:r>
                          <a:rPr lang="en-US" sz="3500" b="1" i="1" smtClean="0">
                            <a:latin typeface="Cambria Math" panose="02040503050406030204" pitchFamily="18" charset="0"/>
                          </a:rPr>
                          <m:t>𝒇</m:t>
                        </m:r>
                      </m:sub>
                    </m:sSub>
                  </m:oMath>
                </a14:m>
                <a:r>
                  <a:rPr lang="en-US" sz="3500" b="1" dirty="0"/>
                  <a:t>  and 40k-</a:t>
                </a:r>
                <a14:m>
                  <m:oMath xmlns:m="http://schemas.openxmlformats.org/officeDocument/2006/math">
                    <m:sSub>
                      <m:sSubPr>
                        <m:ctrlPr>
                          <a:rPr lang="en-US" sz="3500" b="1" i="1">
                            <a:latin typeface="Cambria Math" panose="02040503050406030204" pitchFamily="18" charset="0"/>
                          </a:rPr>
                        </m:ctrlPr>
                      </m:sSubPr>
                      <m:e>
                        <m:r>
                          <a:rPr lang="en-US" sz="3500" b="1" i="1">
                            <a:latin typeface="Cambria Math" panose="02040503050406030204" pitchFamily="18" charset="0"/>
                          </a:rPr>
                          <m:t>𝒍𝒃</m:t>
                        </m:r>
                      </m:e>
                      <m:sub>
                        <m:r>
                          <a:rPr lang="en-US" sz="3500" b="1" i="1">
                            <a:latin typeface="Cambria Math" panose="02040503050406030204" pitchFamily="18" charset="0"/>
                          </a:rPr>
                          <m:t>𝒇</m:t>
                        </m:r>
                      </m:sub>
                    </m:sSub>
                  </m:oMath>
                </a14:m>
                <a:r>
                  <a:rPr lang="en-US" sz="3500" b="1" dirty="0"/>
                  <a:t> are LOX/LH2 </a:t>
                </a:r>
                <a:r>
                  <a:rPr lang="en-US" sz="3500" dirty="0"/>
                  <a:t>and have composite overwrap interface temperatures of </a:t>
                </a:r>
                <a:r>
                  <a:rPr lang="en-US" sz="3500" b="1" dirty="0"/>
                  <a:t>-400 to 150 </a:t>
                </a:r>
                <a14:m>
                  <m:oMath xmlns:m="http://schemas.openxmlformats.org/officeDocument/2006/math">
                    <m:r>
                      <a:rPr lang="en-US" sz="3500" b="1" i="1">
                        <a:latin typeface="Cambria Math" panose="02040503050406030204" pitchFamily="18" charset="0"/>
                        <a:ea typeface="Cambria Math" panose="02040503050406030204" pitchFamily="18" charset="0"/>
                      </a:rPr>
                      <m:t>℉</m:t>
                    </m:r>
                  </m:oMath>
                </a14:m>
                <a:endParaRPr lang="en-US" sz="3500" b="1" dirty="0"/>
              </a:p>
              <a:p>
                <a:pPr lvl="1">
                  <a:buFont typeface="Wingdings" panose="05000000000000000000" pitchFamily="2" charset="2"/>
                  <a:buChar char="§"/>
                </a:pPr>
                <a:r>
                  <a:rPr lang="en-US" sz="3500" b="1" dirty="0"/>
                  <a:t>7k-</a:t>
                </a:r>
                <a14:m>
                  <m:oMath xmlns:m="http://schemas.openxmlformats.org/officeDocument/2006/math">
                    <m:sSub>
                      <m:sSubPr>
                        <m:ctrlPr>
                          <a:rPr lang="en-US" sz="3500" b="1" i="1" smtClean="0">
                            <a:latin typeface="Cambria Math" panose="02040503050406030204" pitchFamily="18" charset="0"/>
                          </a:rPr>
                        </m:ctrlPr>
                      </m:sSubPr>
                      <m:e>
                        <m:r>
                          <a:rPr lang="en-US" sz="3500" b="1" i="1" smtClean="0">
                            <a:latin typeface="Cambria Math" panose="02040503050406030204" pitchFamily="18" charset="0"/>
                          </a:rPr>
                          <m:t>𝒍𝒃</m:t>
                        </m:r>
                      </m:e>
                      <m:sub>
                        <m:r>
                          <a:rPr lang="en-US" sz="3500" b="1" i="1" smtClean="0">
                            <a:latin typeface="Cambria Math" panose="02040503050406030204" pitchFamily="18" charset="0"/>
                          </a:rPr>
                          <m:t>𝒇</m:t>
                        </m:r>
                      </m:sub>
                    </m:sSub>
                  </m:oMath>
                </a14:m>
                <a:r>
                  <a:rPr lang="en-US" sz="3500" b="1" dirty="0"/>
                  <a:t>  COMET hardware is LOX/LCH4 </a:t>
                </a:r>
                <a:r>
                  <a:rPr lang="en-US" sz="3500" dirty="0"/>
                  <a:t>and has interface temperatures  </a:t>
                </a:r>
                <a:r>
                  <a:rPr lang="en-US" sz="3500" b="1" dirty="0"/>
                  <a:t>-230 to 450 </a:t>
                </a:r>
                <a14:m>
                  <m:oMath xmlns:m="http://schemas.openxmlformats.org/officeDocument/2006/math">
                    <m:r>
                      <a:rPr lang="en-US" sz="3500" b="1" i="1" smtClean="0">
                        <a:latin typeface="Cambria Math" panose="02040503050406030204" pitchFamily="18" charset="0"/>
                        <a:ea typeface="Cambria Math" panose="02040503050406030204" pitchFamily="18" charset="0"/>
                      </a:rPr>
                      <m:t>℉</m:t>
                    </m:r>
                  </m:oMath>
                </a14:m>
                <a:endParaRPr lang="en-US" sz="3500" b="1" dirty="0"/>
              </a:p>
              <a:p>
                <a:endParaRPr lang="en-US" dirty="0"/>
              </a:p>
            </p:txBody>
          </p:sp>
        </mc:Choice>
        <mc:Fallback>
          <p:sp>
            <p:nvSpPr>
              <p:cNvPr id="7" name="Content Placeholder 1">
                <a:extLst>
                  <a:ext uri="{FF2B5EF4-FFF2-40B4-BE49-F238E27FC236}">
                    <a16:creationId xmlns:a16="http://schemas.microsoft.com/office/drawing/2014/main" id="{E013C313-BF92-9BB8-D935-357CAE75026C}"/>
                  </a:ext>
                </a:extLst>
              </p:cNvPr>
              <p:cNvSpPr>
                <a:spLocks noGrp="1" noRot="1" noChangeAspect="1" noMove="1" noResize="1" noEditPoints="1" noAdjustHandles="1" noChangeArrowheads="1" noChangeShapeType="1" noTextEdit="1"/>
              </p:cNvSpPr>
              <p:nvPr>
                <p:ph idx="1"/>
              </p:nvPr>
            </p:nvSpPr>
            <p:spPr>
              <a:xfrm>
                <a:off x="219634" y="1207060"/>
                <a:ext cx="11754971" cy="847675"/>
              </a:xfrm>
              <a:blipFill>
                <a:blip r:embed="rId8"/>
                <a:stretch>
                  <a:fillRect l="-207" t="-9353" b="-5036"/>
                </a:stretch>
              </a:blipFill>
            </p:spPr>
            <p:txBody>
              <a:bodyPr/>
              <a:lstStyle/>
              <a:p>
                <a:r>
                  <a:rPr lang="en-US">
                    <a:noFill/>
                  </a:rPr>
                  <a:t> </a:t>
                </a:r>
              </a:p>
            </p:txBody>
          </p:sp>
        </mc:Fallback>
      </mc:AlternateContent>
    </p:spTree>
    <p:extLst>
      <p:ext uri="{BB962C8B-B14F-4D97-AF65-F5344CB8AC3E}">
        <p14:creationId xmlns:p14="http://schemas.microsoft.com/office/powerpoint/2010/main" val="3456216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40k-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Analysis</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pic>
        <p:nvPicPr>
          <p:cNvPr id="9218" name="Picture 2" descr="image002">
            <a:extLst>
              <a:ext uri="{FF2B5EF4-FFF2-40B4-BE49-F238E27FC236}">
                <a16:creationId xmlns:a16="http://schemas.microsoft.com/office/drawing/2014/main" id="{399A7250-4435-C641-706F-EDA9D482FC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07060"/>
            <a:ext cx="4466922" cy="188448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0581DDE6-B9ED-1A48-986F-CCEFDA436F42}"/>
                  </a:ext>
                </a:extLst>
              </p:cNvPr>
              <p:cNvSpPr txBox="1"/>
              <p:nvPr/>
            </p:nvSpPr>
            <p:spPr>
              <a:xfrm>
                <a:off x="1" y="3590917"/>
                <a:ext cx="5068388" cy="3046988"/>
              </a:xfrm>
              <a:prstGeom prst="rect">
                <a:avLst/>
              </a:prstGeom>
              <a:noFill/>
            </p:spPr>
            <p:txBody>
              <a:bodyPr wrap="square">
                <a:spAutoFit/>
              </a:bodyPr>
              <a:lstStyle/>
              <a:p>
                <a:pPr algn="l" rtl="0" fontAlgn="base"/>
                <a:r>
                  <a:rPr lang="en-US" sz="1600" b="1" dirty="0">
                    <a:solidFill>
                      <a:srgbClr val="000000"/>
                    </a:solidFill>
                    <a:latin typeface="Arial" panose="020B0604020202020204" pitchFamily="34" charset="0"/>
                  </a:rPr>
                  <a:t>S</a:t>
                </a:r>
                <a:r>
                  <a:rPr lang="en-US" sz="1600" b="1" i="0" u="none" strike="noStrike" dirty="0">
                    <a:solidFill>
                      <a:srgbClr val="000000"/>
                    </a:solidFill>
                    <a:effectLst/>
                    <a:latin typeface="Arial" panose="020B0604020202020204" pitchFamily="34" charset="0"/>
                  </a:rPr>
                  <a:t>tress diagram</a:t>
                </a:r>
              </a:p>
              <a:p>
                <a:pPr algn="l" rtl="0" fontAlgn="base"/>
                <a:endParaRPr lang="en-US" sz="1600" b="1" i="0" u="none" strike="noStrike" dirty="0">
                  <a:solidFill>
                    <a:srgbClr val="000000"/>
                  </a:solidFill>
                  <a:effectLst/>
                  <a:latin typeface="Arial" panose="020B0604020202020204" pitchFamily="34" charset="0"/>
                </a:endParaRPr>
              </a:p>
              <a:p>
                <a:pPr algn="l" rtl="0" fontAlgn="base"/>
                <a:r>
                  <a:rPr lang="en-US" sz="1600" dirty="0">
                    <a:solidFill>
                      <a:srgbClr val="000000"/>
                    </a:solidFill>
                    <a:latin typeface="Arial" panose="020B0604020202020204" pitchFamily="34" charset="0"/>
                  </a:rPr>
                  <a:t>T</a:t>
                </a:r>
                <a:r>
                  <a:rPr lang="en-US" sz="1600" b="0" i="0" u="none" strike="noStrike" dirty="0">
                    <a:solidFill>
                      <a:srgbClr val="000000"/>
                    </a:solidFill>
                    <a:effectLst/>
                    <a:latin typeface="Arial" panose="020B0604020202020204" pitchFamily="34" charset="0"/>
                  </a:rPr>
                  <a:t>he stresses of the un-wrapped 40K-</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𝑙𝑏</m:t>
                        </m:r>
                      </m:e>
                      <m:sub>
                        <m:r>
                          <a:rPr lang="en-US" sz="1600" b="0" i="1" smtClean="0">
                            <a:latin typeface="Cambria Math" panose="02040503050406030204" pitchFamily="18" charset="0"/>
                          </a:rPr>
                          <m:t>𝑓</m:t>
                        </m:r>
                      </m:sub>
                    </m:sSub>
                  </m:oMath>
                </a14:m>
                <a:r>
                  <a:rPr lang="en-US" sz="1600" b="0" i="0" u="none" strike="noStrike" dirty="0">
                    <a:solidFill>
                      <a:srgbClr val="000000"/>
                    </a:solidFill>
                    <a:effectLst/>
                    <a:latin typeface="Arial" panose="020B0604020202020204" pitchFamily="34" charset="0"/>
                  </a:rPr>
                  <a:t> thrust chamber if subjected to a 2300 PSI static pressure in the coolant channels at room temperature.</a:t>
                </a:r>
              </a:p>
              <a:p>
                <a:pPr algn="l" rtl="0" fontAlgn="base"/>
                <a:endParaRPr lang="en-US" sz="1600" dirty="0">
                  <a:solidFill>
                    <a:srgbClr val="000000"/>
                  </a:solidFill>
                  <a:latin typeface="Arial" panose="020B0604020202020204" pitchFamily="34" charset="0"/>
                </a:endParaRPr>
              </a:p>
              <a:p>
                <a:pPr algn="l" rtl="0" fontAlgn="base"/>
                <a:r>
                  <a:rPr lang="en-US" sz="1600" b="0" i="0" u="none" strike="noStrike" dirty="0">
                    <a:solidFill>
                      <a:srgbClr val="000000"/>
                    </a:solidFill>
                    <a:effectLst/>
                    <a:latin typeface="Arial" panose="020B0604020202020204" pitchFamily="34" charset="0"/>
                  </a:rPr>
                  <a:t>The goal of this work was to capture what the chamber stresses would be if there was no overwrap. That way the team can identify the weak points of the chamber that will need the overwrap the most and in case the overwrap loses contact with the chamber due to thermal contraction</a:t>
                </a:r>
                <a:r>
                  <a:rPr lang="en-US" sz="1600" b="0" i="0" dirty="0">
                    <a:solidFill>
                      <a:srgbClr val="000000"/>
                    </a:solidFill>
                    <a:effectLst/>
                    <a:latin typeface="Arial" panose="020B0604020202020204" pitchFamily="34" charset="0"/>
                  </a:rPr>
                  <a:t>​.</a:t>
                </a:r>
              </a:p>
            </p:txBody>
          </p:sp>
        </mc:Choice>
        <mc:Fallback>
          <p:sp>
            <p:nvSpPr>
              <p:cNvPr id="5" name="TextBox 4">
                <a:extLst>
                  <a:ext uri="{FF2B5EF4-FFF2-40B4-BE49-F238E27FC236}">
                    <a16:creationId xmlns:a16="http://schemas.microsoft.com/office/drawing/2014/main" id="{0581DDE6-B9ED-1A48-986F-CCEFDA436F42}"/>
                  </a:ext>
                </a:extLst>
              </p:cNvPr>
              <p:cNvSpPr txBox="1">
                <a:spLocks noRot="1" noChangeAspect="1" noMove="1" noResize="1" noEditPoints="1" noAdjustHandles="1" noChangeArrowheads="1" noChangeShapeType="1" noTextEdit="1"/>
              </p:cNvSpPr>
              <p:nvPr/>
            </p:nvSpPr>
            <p:spPr>
              <a:xfrm>
                <a:off x="1" y="3590917"/>
                <a:ext cx="5068388" cy="3046988"/>
              </a:xfrm>
              <a:prstGeom prst="rect">
                <a:avLst/>
              </a:prstGeom>
              <a:blipFill>
                <a:blip r:embed="rId4"/>
                <a:stretch>
                  <a:fillRect l="-602" t="-600" r="-120" b="-240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5E5A7E11-84CA-AE3F-1CED-27EA614A48F1}"/>
              </a:ext>
            </a:extLst>
          </p:cNvPr>
          <p:cNvPicPr>
            <a:picLocks noChangeAspect="1"/>
          </p:cNvPicPr>
          <p:nvPr/>
        </p:nvPicPr>
        <p:blipFill>
          <a:blip r:embed="rId5"/>
          <a:stretch>
            <a:fillRect/>
          </a:stretch>
        </p:blipFill>
        <p:spPr>
          <a:xfrm>
            <a:off x="8954331" y="1228816"/>
            <a:ext cx="3107041" cy="2128323"/>
          </a:xfrm>
          <a:prstGeom prst="rect">
            <a:avLst/>
          </a:prstGeom>
        </p:spPr>
      </p:pic>
      <p:pic>
        <p:nvPicPr>
          <p:cNvPr id="9222" name="Picture 6" descr="A picture containing indoor&#10;&#10;Description automatically generated">
            <a:extLst>
              <a:ext uri="{FF2B5EF4-FFF2-40B4-BE49-F238E27FC236}">
                <a16:creationId xmlns:a16="http://schemas.microsoft.com/office/drawing/2014/main" id="{82E7C482-BB3E-5893-3D2E-16F86D81F1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3530" y="1207060"/>
            <a:ext cx="3566379" cy="212832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4B691915-42C6-47C3-0BB3-DBE60F109321}"/>
                  </a:ext>
                </a:extLst>
              </p:cNvPr>
              <p:cNvSpPr txBox="1"/>
              <p:nvPr/>
            </p:nvSpPr>
            <p:spPr>
              <a:xfrm>
                <a:off x="5329646" y="3590917"/>
                <a:ext cx="6801392" cy="3123932"/>
              </a:xfrm>
              <a:prstGeom prst="rect">
                <a:avLst/>
              </a:prstGeom>
              <a:noFill/>
            </p:spPr>
            <p:txBody>
              <a:bodyPr wrap="square">
                <a:spAutoFit/>
              </a:bodyPr>
              <a:lstStyle/>
              <a:p>
                <a:pPr algn="l" rtl="0" fontAlgn="base"/>
                <a:r>
                  <a:rPr lang="en-US" sz="1600" b="1" i="0" u="none" strike="noStrike" dirty="0">
                    <a:solidFill>
                      <a:srgbClr val="000000"/>
                    </a:solidFill>
                    <a:effectLst/>
                    <a:latin typeface="Arial" panose="020B0604020202020204" pitchFamily="34" charset="0"/>
                  </a:rPr>
                  <a:t>NDE Scan of the 40k</a:t>
                </a:r>
                <a:r>
                  <a:rPr lang="en-US" sz="1600" b="0" i="0" u="none" strike="noStrike" dirty="0">
                    <a:solidFill>
                      <a:srgbClr val="000000"/>
                    </a:solidFill>
                    <a:effectLst/>
                    <a:latin typeface="Arial" panose="020B0604020202020204" pitchFamily="34" charset="0"/>
                  </a:rPr>
                  <a:t>-</a:t>
                </a:r>
                <a14:m>
                  <m:oMath xmlns:m="http://schemas.openxmlformats.org/officeDocument/2006/math">
                    <m:sSub>
                      <m:sSubPr>
                        <m:ctrlPr>
                          <a:rPr lang="en-US" sz="1600" b="1" i="1" smtClean="0">
                            <a:latin typeface="Cambria Math" panose="02040503050406030204" pitchFamily="18" charset="0"/>
                          </a:rPr>
                        </m:ctrlPr>
                      </m:sSubPr>
                      <m:e>
                        <m:r>
                          <a:rPr lang="en-US" sz="1600" b="1" i="1" smtClean="0">
                            <a:latin typeface="Cambria Math" panose="02040503050406030204" pitchFamily="18" charset="0"/>
                          </a:rPr>
                          <m:t>𝒍𝒃</m:t>
                        </m:r>
                      </m:e>
                      <m:sub>
                        <m:r>
                          <a:rPr lang="en-US" sz="1600" b="1" i="1" smtClean="0">
                            <a:latin typeface="Cambria Math" panose="02040503050406030204" pitchFamily="18" charset="0"/>
                          </a:rPr>
                          <m:t>𝒇</m:t>
                        </m:r>
                      </m:sub>
                    </m:sSub>
                  </m:oMath>
                </a14:m>
                <a:r>
                  <a:rPr lang="en-US" sz="1600" b="1" i="0" u="none" strike="noStrike" dirty="0">
                    <a:solidFill>
                      <a:srgbClr val="000000"/>
                    </a:solidFill>
                    <a:effectLst/>
                    <a:latin typeface="Arial" panose="020B0604020202020204" pitchFamily="34" charset="0"/>
                  </a:rPr>
                  <a:t> composite wrapped chamber (de-coupled)</a:t>
                </a:r>
              </a:p>
              <a:p>
                <a:pPr algn="l" rtl="0" fontAlgn="base"/>
                <a:r>
                  <a:rPr lang="en-US" sz="1600" b="0" i="0" dirty="0">
                    <a:solidFill>
                      <a:srgbClr val="000000"/>
                    </a:solidFill>
                    <a:effectLst/>
                    <a:latin typeface="Arial" panose="020B0604020202020204" pitchFamily="34" charset="0"/>
                  </a:rPr>
                  <a:t>​</a:t>
                </a:r>
                <a:endParaRPr lang="en-US" sz="1600" b="0" i="0" dirty="0">
                  <a:solidFill>
                    <a:srgbClr val="000000"/>
                  </a:solidFill>
                  <a:effectLst/>
                  <a:latin typeface="Segoe UI" panose="020B0502040204020203" pitchFamily="34" charset="0"/>
                </a:endParaRPr>
              </a:p>
              <a:p>
                <a:pPr algn="l" rtl="0" fontAlgn="base"/>
                <a:r>
                  <a:rPr lang="en-US" sz="1500" b="0" i="0" u="none" strike="noStrike" dirty="0">
                    <a:solidFill>
                      <a:srgbClr val="000000"/>
                    </a:solidFill>
                    <a:effectLst/>
                    <a:latin typeface="Arial" panose="020B0604020202020204" pitchFamily="34" charset="0"/>
                  </a:rPr>
                  <a:t>The goal of the thermography (</a:t>
                </a:r>
                <a:r>
                  <a:rPr lang="en-US" sz="1500" dirty="0">
                    <a:solidFill>
                      <a:srgbClr val="000000"/>
                    </a:solidFill>
                    <a:latin typeface="Arial" panose="020B0604020202020204" pitchFamily="34" charset="0"/>
                  </a:rPr>
                  <a:t>top</a:t>
                </a:r>
                <a:r>
                  <a:rPr lang="en-US" sz="1500" b="0" i="0" u="none" strike="noStrike" dirty="0">
                    <a:solidFill>
                      <a:srgbClr val="000000"/>
                    </a:solidFill>
                    <a:effectLst/>
                    <a:latin typeface="Arial" panose="020B0604020202020204" pitchFamily="34" charset="0"/>
                  </a:rPr>
                  <a:t> left) inspection was to identify defects of interest including </a:t>
                </a:r>
                <a:r>
                  <a:rPr lang="en-US" sz="1500" b="0" i="0" u="none" strike="noStrike" dirty="0" err="1">
                    <a:solidFill>
                      <a:srgbClr val="000000"/>
                    </a:solidFill>
                    <a:effectLst/>
                    <a:latin typeface="Arial" panose="020B0604020202020204" pitchFamily="34" charset="0"/>
                  </a:rPr>
                  <a:t>delaminations</a:t>
                </a:r>
                <a:r>
                  <a:rPr lang="en-US" sz="1500" b="0" i="0" u="none" strike="noStrike" dirty="0">
                    <a:solidFill>
                      <a:srgbClr val="000000"/>
                    </a:solidFill>
                    <a:effectLst/>
                    <a:latin typeface="Arial" panose="020B0604020202020204" pitchFamily="34" charset="0"/>
                  </a:rPr>
                  <a:t>, voids, cracks, and any other features affecting overwrap. NASA was also looking for porosity and bonded vs unboned between chamber and overwrap in the CT scans.</a:t>
                </a:r>
                <a:r>
                  <a:rPr lang="en-US" sz="1500" b="0" i="0" dirty="0">
                    <a:solidFill>
                      <a:srgbClr val="000000"/>
                    </a:solidFill>
                    <a:effectLst/>
                    <a:latin typeface="Arial" panose="020B0604020202020204" pitchFamily="34" charset="0"/>
                  </a:rPr>
                  <a:t>​</a:t>
                </a:r>
              </a:p>
              <a:p>
                <a:pPr algn="l" rtl="0" fontAlgn="base"/>
                <a:endParaRPr lang="en-US" sz="1500" b="0" i="0" dirty="0">
                  <a:solidFill>
                    <a:srgbClr val="000000"/>
                  </a:solidFill>
                  <a:effectLst/>
                  <a:latin typeface="Arial" panose="020B0604020202020204" pitchFamily="34" charset="0"/>
                </a:endParaRPr>
              </a:p>
              <a:p>
                <a:pPr algn="l" rtl="0" fontAlgn="base"/>
                <a:r>
                  <a:rPr lang="en-US" sz="1500" b="0" i="0" u="none" strike="noStrike" dirty="0">
                    <a:solidFill>
                      <a:srgbClr val="000000"/>
                    </a:solidFill>
                    <a:effectLst/>
                    <a:latin typeface="Arial" panose="020B0604020202020204" pitchFamily="34" charset="0"/>
                  </a:rPr>
                  <a:t>The CT (top right) scan area covered points 67 – 279 which is where the composite resides. The slices are taken in the X direction as seen in the figure below. </a:t>
                </a:r>
                <a:r>
                  <a:rPr lang="en-US" sz="1500" b="0" i="0" dirty="0">
                    <a:solidFill>
                      <a:srgbClr val="000000"/>
                    </a:solidFill>
                    <a:effectLst/>
                    <a:latin typeface="Arial" panose="020B0604020202020204" pitchFamily="34" charset="0"/>
                  </a:rPr>
                  <a:t>​</a:t>
                </a:r>
              </a:p>
              <a:p>
                <a:pPr algn="l" rtl="0" fontAlgn="base"/>
                <a:endParaRPr lang="en-US" sz="1500" b="0" i="0" dirty="0">
                  <a:solidFill>
                    <a:srgbClr val="000000"/>
                  </a:solidFill>
                  <a:effectLst/>
                  <a:latin typeface="Arial" panose="020B0604020202020204" pitchFamily="34" charset="0"/>
                </a:endParaRPr>
              </a:p>
              <a:p>
                <a:pPr algn="l" rtl="0" fontAlgn="base"/>
                <a:r>
                  <a:rPr lang="en-US" sz="1500" b="0" i="0" u="none" strike="noStrike" dirty="0">
                    <a:solidFill>
                      <a:srgbClr val="000000"/>
                    </a:solidFill>
                    <a:effectLst/>
                    <a:latin typeface="Arial" panose="020B0604020202020204" pitchFamily="34" charset="0"/>
                  </a:rPr>
                  <a:t>The CT scan can give the porosity bonded information, but it can also give us a maximum and minimum thicknesses of the overwrap overall.</a:t>
                </a:r>
                <a:endParaRPr lang="en-US" sz="1500" b="0" i="0" dirty="0">
                  <a:solidFill>
                    <a:srgbClr val="000000"/>
                  </a:solidFill>
                  <a:effectLst/>
                  <a:latin typeface="Arial" panose="020B0604020202020204" pitchFamily="34" charset="0"/>
                </a:endParaRPr>
              </a:p>
            </p:txBody>
          </p:sp>
        </mc:Choice>
        <mc:Fallback>
          <p:sp>
            <p:nvSpPr>
              <p:cNvPr id="11" name="TextBox 10">
                <a:extLst>
                  <a:ext uri="{FF2B5EF4-FFF2-40B4-BE49-F238E27FC236}">
                    <a16:creationId xmlns:a16="http://schemas.microsoft.com/office/drawing/2014/main" id="{4B691915-42C6-47C3-0BB3-DBE60F109321}"/>
                  </a:ext>
                </a:extLst>
              </p:cNvPr>
              <p:cNvSpPr txBox="1">
                <a:spLocks noRot="1" noChangeAspect="1" noMove="1" noResize="1" noEditPoints="1" noAdjustHandles="1" noChangeArrowheads="1" noChangeShapeType="1" noTextEdit="1"/>
              </p:cNvSpPr>
              <p:nvPr/>
            </p:nvSpPr>
            <p:spPr>
              <a:xfrm>
                <a:off x="5329646" y="3590917"/>
                <a:ext cx="6801392" cy="3123932"/>
              </a:xfrm>
              <a:prstGeom prst="rect">
                <a:avLst/>
              </a:prstGeom>
              <a:blipFill>
                <a:blip r:embed="rId7"/>
                <a:stretch>
                  <a:fillRect l="-448" t="-585" b="-1949"/>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DF75E7FE-1677-002D-B4EA-9E6F516D58DD}"/>
              </a:ext>
            </a:extLst>
          </p:cNvPr>
          <p:cNvCxnSpPr/>
          <p:nvPr/>
        </p:nvCxnSpPr>
        <p:spPr>
          <a:xfrm>
            <a:off x="5155474" y="1207060"/>
            <a:ext cx="0" cy="5507249"/>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9893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Overwrap:40k-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Development</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CE180A10-8123-17C7-81DC-25D81D5342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83" y="1114361"/>
            <a:ext cx="2548514" cy="1914901"/>
          </a:xfrm>
          <a:prstGeom prst="rect">
            <a:avLst/>
          </a:prstGeom>
          <a:noFill/>
        </p:spPr>
      </p:pic>
      <p:pic>
        <p:nvPicPr>
          <p:cNvPr id="5" name="Picture 4">
            <a:extLst>
              <a:ext uri="{FF2B5EF4-FFF2-40B4-BE49-F238E27FC236}">
                <a16:creationId xmlns:a16="http://schemas.microsoft.com/office/drawing/2014/main" id="{6A7F51EF-8B79-4F82-58C1-D4B083FDCAF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50177" y="1143312"/>
            <a:ext cx="2514600" cy="1885950"/>
          </a:xfrm>
          <a:prstGeom prst="rect">
            <a:avLst/>
          </a:prstGeom>
          <a:noFill/>
        </p:spPr>
      </p:pic>
      <p:sp>
        <p:nvSpPr>
          <p:cNvPr id="6" name="TextBox 5">
            <a:extLst>
              <a:ext uri="{FF2B5EF4-FFF2-40B4-BE49-F238E27FC236}">
                <a16:creationId xmlns:a16="http://schemas.microsoft.com/office/drawing/2014/main" id="{56E9124E-00BE-1FD6-3A99-E52475907B20}"/>
              </a:ext>
            </a:extLst>
          </p:cNvPr>
          <p:cNvSpPr txBox="1"/>
          <p:nvPr/>
        </p:nvSpPr>
        <p:spPr>
          <a:xfrm>
            <a:off x="0" y="3029262"/>
            <a:ext cx="5259977" cy="3600986"/>
          </a:xfrm>
          <a:prstGeom prst="rect">
            <a:avLst/>
          </a:prstGeom>
          <a:noFill/>
        </p:spPr>
        <p:txBody>
          <a:bodyPr wrap="square" rtlCol="0">
            <a:spAutoFit/>
          </a:bodyPr>
          <a:lstStyle/>
          <a:p>
            <a:pPr>
              <a:tabLst>
                <a:tab pos="400050" algn="l"/>
                <a:tab pos="914400" algn="l"/>
              </a:tabLst>
            </a:pPr>
            <a:r>
              <a:rPr lang="en-US" sz="1500" b="1" i="1" dirty="0">
                <a:effectLst/>
                <a:latin typeface="Arial" panose="020B0604020202020204" pitchFamily="34" charset="0"/>
                <a:ea typeface="Times New Roman" panose="02020603050405020304" pitchFamily="18" charset="0"/>
                <a:cs typeface="Arial" panose="020B0604020202020204" pitchFamily="34" charset="0"/>
              </a:rPr>
              <a:t>Lessons Learned from Chamber Trial 1</a:t>
            </a:r>
            <a:endParaRPr lang="en-US" sz="1500" b="1" i="1" dirty="0">
              <a:latin typeface="Arial" panose="020B0604020202020204" pitchFamily="34" charset="0"/>
              <a:ea typeface="Times New Roman" panose="02020603050405020304" pitchFamily="18" charset="0"/>
              <a:cs typeface="Arial" panose="020B0604020202020204" pitchFamily="34" charset="0"/>
            </a:endParaRPr>
          </a:p>
          <a:p>
            <a:pPr>
              <a:tabLst>
                <a:tab pos="400050" algn="l"/>
                <a:tab pos="914400" algn="l"/>
              </a:tabLst>
            </a:pPr>
            <a:r>
              <a:rPr lang="en-US" sz="1500" dirty="0">
                <a:effectLst/>
                <a:latin typeface="Arial" panose="020B0604020202020204" pitchFamily="34" charset="0"/>
                <a:ea typeface="Calibri" panose="020F0502020204030204" pitchFamily="34" charset="0"/>
                <a:cs typeface="Arial" panose="020B0604020202020204" pitchFamily="34" charset="0"/>
              </a:rPr>
              <a:t>For this first chamber trial, only a single layer of shrink tape was applied to entire composite and preshrunk before oven curing. After cure the chamber was satisfactory, except for the area around the port. The prepreg pieces ended up wrinkling in the exposed regions and there was resin pooling around the port hole.</a:t>
            </a:r>
            <a:r>
              <a:rPr lang="en-US" sz="1500" b="1" i="1" dirty="0">
                <a:latin typeface="Arial" panose="020B0604020202020204" pitchFamily="34" charset="0"/>
                <a:ea typeface="Calibri" panose="020F0502020204030204" pitchFamily="34" charset="0"/>
                <a:cs typeface="Arial" panose="020B0604020202020204" pitchFamily="34" charset="0"/>
              </a:rPr>
              <a:t> </a:t>
            </a:r>
            <a:r>
              <a:rPr lang="en-US" sz="1500" b="1" dirty="0">
                <a:effectLst/>
                <a:latin typeface="Arial" panose="020B0604020202020204" pitchFamily="34" charset="0"/>
                <a:ea typeface="Calibri" panose="020F0502020204030204" pitchFamily="34" charset="0"/>
                <a:cs typeface="Arial" panose="020B0604020202020204" pitchFamily="34" charset="0"/>
              </a:rPr>
              <a:t>The main take away from trial 1 was that the team needed a better tooling system besides shrink tape alone to keep the fabric from wrinkling</a:t>
            </a:r>
            <a:r>
              <a:rPr lang="en-US" sz="1500" dirty="0">
                <a:effectLst/>
                <a:latin typeface="Arial" panose="020B0604020202020204" pitchFamily="34" charset="0"/>
                <a:ea typeface="Calibri" panose="020F0502020204030204" pitchFamily="34" charset="0"/>
                <a:cs typeface="Arial" panose="020B0604020202020204" pitchFamily="34" charset="0"/>
              </a:rPr>
              <a:t>. While adding fabric in between wet wound layers is not a novel idea, usually they are fully covered after. The hoop wraps squeezed the prepreg causing them to buckle in the open regions when the resin reached low viscosity during oven cure. </a:t>
            </a:r>
          </a:p>
          <a:p>
            <a:pPr lvl="2">
              <a:tabLst>
                <a:tab pos="400050" algn="l"/>
                <a:tab pos="914400" algn="l"/>
              </a:tabLst>
            </a:pPr>
            <a:endParaRPr lang="en-US" sz="18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07A62B3E-D16A-A506-38E4-41B55F10E39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114361"/>
            <a:ext cx="2256458" cy="1827637"/>
          </a:xfrm>
          <a:prstGeom prst="rect">
            <a:avLst/>
          </a:prstGeom>
          <a:noFill/>
        </p:spPr>
      </p:pic>
      <p:pic>
        <p:nvPicPr>
          <p:cNvPr id="8" name="Picture 7">
            <a:extLst>
              <a:ext uri="{FF2B5EF4-FFF2-40B4-BE49-F238E27FC236}">
                <a16:creationId xmlns:a16="http://schemas.microsoft.com/office/drawing/2014/main" id="{2D6D3D03-2E4B-0BD3-21F3-895B898641E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763000" y="1114361"/>
            <a:ext cx="2445139" cy="1836213"/>
          </a:xfrm>
          <a:prstGeom prst="rect">
            <a:avLst/>
          </a:prstGeom>
          <a:noFill/>
        </p:spPr>
      </p:pic>
      <p:sp>
        <p:nvSpPr>
          <p:cNvPr id="10" name="TextBox 9">
            <a:extLst>
              <a:ext uri="{FF2B5EF4-FFF2-40B4-BE49-F238E27FC236}">
                <a16:creationId xmlns:a16="http://schemas.microsoft.com/office/drawing/2014/main" id="{9BE8A3A0-2AC7-6808-1071-480ED7B652D9}"/>
              </a:ext>
            </a:extLst>
          </p:cNvPr>
          <p:cNvSpPr txBox="1"/>
          <p:nvPr/>
        </p:nvSpPr>
        <p:spPr>
          <a:xfrm>
            <a:off x="5886995" y="2933345"/>
            <a:ext cx="6095999" cy="3508653"/>
          </a:xfrm>
          <a:prstGeom prst="rect">
            <a:avLst/>
          </a:prstGeom>
          <a:noFill/>
        </p:spPr>
        <p:txBody>
          <a:bodyPr wrap="square">
            <a:spAutoFit/>
          </a:bodyPr>
          <a:lstStyle/>
          <a:p>
            <a:pPr>
              <a:tabLst>
                <a:tab pos="400050" algn="l"/>
                <a:tab pos="914400" algn="l"/>
              </a:tabLst>
            </a:pPr>
            <a:r>
              <a:rPr lang="en-US" sz="1600" b="1" i="1" dirty="0">
                <a:effectLst/>
                <a:latin typeface="Arial" panose="020B0604020202020204" pitchFamily="34" charset="0"/>
                <a:ea typeface="Times New Roman" panose="02020603050405020304" pitchFamily="18" charset="0"/>
                <a:cs typeface="Arial" panose="020B0604020202020204" pitchFamily="34" charset="0"/>
              </a:rPr>
              <a:t>Lessons Learned from Chamber Trial 2</a:t>
            </a:r>
            <a:endParaRPr lang="en-US" sz="1600" b="1" i="1" dirty="0">
              <a:latin typeface="Arial" panose="020B0604020202020204" pitchFamily="34" charset="0"/>
              <a:ea typeface="Times New Roman" panose="02020603050405020304" pitchFamily="18" charset="0"/>
              <a:cs typeface="Arial" panose="020B0604020202020204" pitchFamily="34" charset="0"/>
            </a:endParaRPr>
          </a:p>
          <a:p>
            <a:pPr>
              <a:tabLst>
                <a:tab pos="400050" algn="l"/>
                <a:tab pos="914400" algn="l"/>
              </a:tabLst>
            </a:pPr>
            <a:r>
              <a:rPr lang="en-US" sz="1600" dirty="0">
                <a:effectLst/>
                <a:latin typeface="Arial" panose="020B0604020202020204" pitchFamily="34" charset="0"/>
                <a:ea typeface="Calibri" panose="020F0502020204030204" pitchFamily="34" charset="0"/>
                <a:cs typeface="Arial" panose="020B0604020202020204" pitchFamily="34" charset="0"/>
              </a:rPr>
              <a:t>The filament winding process was essentially the same as the first trial but added hoop layers to the part. Along with </a:t>
            </a:r>
            <a:r>
              <a:rPr lang="en-US" sz="1600" b="1" dirty="0">
                <a:effectLst/>
                <a:latin typeface="Arial" panose="020B0604020202020204" pitchFamily="34" charset="0"/>
                <a:ea typeface="Calibri" panose="020F0502020204030204" pitchFamily="34" charset="0"/>
                <a:cs typeface="Arial" panose="020B0604020202020204" pitchFamily="34" charset="0"/>
              </a:rPr>
              <a:t>shrink tape, a silicone caul sheet </a:t>
            </a:r>
            <a:r>
              <a:rPr lang="en-US" sz="1600" dirty="0">
                <a:effectLst/>
                <a:latin typeface="Arial" panose="020B0604020202020204" pitchFamily="34" charset="0"/>
                <a:ea typeface="Calibri" panose="020F0502020204030204" pitchFamily="34" charset="0"/>
                <a:cs typeface="Arial" panose="020B0604020202020204" pitchFamily="34" charset="0"/>
              </a:rPr>
              <a:t>was made to wrap around the part during cure to help with the wrinkling. However, this still </a:t>
            </a:r>
            <a:r>
              <a:rPr lang="en-US" sz="1600" b="1" dirty="0">
                <a:effectLst/>
                <a:latin typeface="Arial" panose="020B0604020202020204" pitchFamily="34" charset="0"/>
                <a:ea typeface="Calibri" panose="020F0502020204030204" pitchFamily="34" charset="0"/>
                <a:cs typeface="Arial" panose="020B0604020202020204" pitchFamily="34" charset="0"/>
              </a:rPr>
              <a:t>did not provide enough pressure to keep the prepreg from wrinkling in the exposed areas. It was hard to control resin application </a:t>
            </a:r>
            <a:r>
              <a:rPr lang="en-US" sz="1600" dirty="0">
                <a:effectLst/>
                <a:latin typeface="Arial" panose="020B0604020202020204" pitchFamily="34" charset="0"/>
                <a:ea typeface="Calibri" panose="020F0502020204030204" pitchFamily="34" charset="0"/>
                <a:cs typeface="Arial" panose="020B0604020202020204" pitchFamily="34" charset="0"/>
              </a:rPr>
              <a:t>with it being too viscous at room temperature. With further improvements to techniques and modifications to machinery, the team believes it can be done, but in the interest of time to the project, the team decided to switch back to the 828 epoxy. For the wrinkle control, a soft caul plate was not enough to keep the ridges from forming in the prepreg; something more ridged needed to be added.</a:t>
            </a:r>
          </a:p>
        </p:txBody>
      </p:sp>
      <p:sp>
        <p:nvSpPr>
          <p:cNvPr id="11" name="TextBox 10">
            <a:extLst>
              <a:ext uri="{FF2B5EF4-FFF2-40B4-BE49-F238E27FC236}">
                <a16:creationId xmlns:a16="http://schemas.microsoft.com/office/drawing/2014/main" id="{02CC2F7D-E86C-CD3C-7E88-B549D5F5724F}"/>
              </a:ext>
            </a:extLst>
          </p:cNvPr>
          <p:cNvSpPr txBox="1"/>
          <p:nvPr/>
        </p:nvSpPr>
        <p:spPr>
          <a:xfrm>
            <a:off x="-47896" y="6441998"/>
            <a:ext cx="5852159" cy="292388"/>
          </a:xfrm>
          <a:prstGeom prst="rect">
            <a:avLst/>
          </a:prstGeom>
          <a:noFill/>
        </p:spPr>
        <p:txBody>
          <a:bodyPr wrap="square">
            <a:spAutoFit/>
          </a:bodyPr>
          <a:lstStyle/>
          <a:p>
            <a:r>
              <a:rPr lang="en-US" sz="1300" b="1" i="1" dirty="0">
                <a:effectLst/>
                <a:latin typeface="Arial" panose="020B0604020202020204" pitchFamily="34" charset="0"/>
                <a:ea typeface="Times New Roman" panose="02020603050405020304" pitchFamily="18" charset="0"/>
                <a:cs typeface="Arial" panose="020B0604020202020204" pitchFamily="34" charset="0"/>
              </a:rPr>
              <a:t>Chamber Trial 1: </a:t>
            </a:r>
            <a:r>
              <a:rPr lang="nn-NO" sz="1300" dirty="0">
                <a:latin typeface="Arial" panose="020B0604020202020204" pitchFamily="34" charset="0"/>
                <a:cs typeface="Arial" panose="020B0604020202020204" pitchFamily="34" charset="0"/>
              </a:rPr>
              <a:t>([fiberglass][+90][prepreg][-90][prepreg][+90][prepreg][-90])</a:t>
            </a:r>
            <a:endParaRPr lang="en-US" sz="13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2A68F384-55F7-F035-AF4D-418070740AA2}"/>
              </a:ext>
            </a:extLst>
          </p:cNvPr>
          <p:cNvSpPr txBox="1"/>
          <p:nvPr/>
        </p:nvSpPr>
        <p:spPr>
          <a:xfrm>
            <a:off x="5886995" y="6357359"/>
            <a:ext cx="6400799" cy="461665"/>
          </a:xfrm>
          <a:prstGeom prst="rect">
            <a:avLst/>
          </a:prstGeom>
          <a:noFill/>
        </p:spPr>
        <p:txBody>
          <a:bodyPr wrap="square">
            <a:spAutoFit/>
          </a:bodyPr>
          <a:lstStyle/>
          <a:p>
            <a:r>
              <a:rPr lang="en-US" sz="1200" b="1" i="1" dirty="0">
                <a:latin typeface="Arial" panose="020B0604020202020204" pitchFamily="34" charset="0"/>
                <a:cs typeface="Arial" panose="020B0604020202020204" pitchFamily="34" charset="0"/>
              </a:rPr>
              <a:t>Chamber Trial 2: </a:t>
            </a:r>
            <a:r>
              <a:rPr lang="en-US" sz="1200" dirty="0">
                <a:latin typeface="Arial" panose="020B0604020202020204" pitchFamily="34" charset="0"/>
                <a:cs typeface="Arial" panose="020B0604020202020204" pitchFamily="34" charset="0"/>
              </a:rPr>
              <a:t>([fiberglass][+90][prepreg][-90][prepreg][+90][prepreg][-90][+90]</a:t>
            </a:r>
            <a:r>
              <a:rPr lang="en-US" sz="1200" dirty="0" err="1">
                <a:latin typeface="Arial" panose="020B0604020202020204" pitchFamily="34" charset="0"/>
                <a:cs typeface="Arial" panose="020B0604020202020204" pitchFamily="34" charset="0"/>
              </a:rPr>
              <a:t>fwd</a:t>
            </a:r>
            <a:r>
              <a:rPr lang="en-US" sz="1200" dirty="0">
                <a:latin typeface="Arial" panose="020B0604020202020204" pitchFamily="34" charset="0"/>
                <a:cs typeface="Arial" panose="020B0604020202020204" pitchFamily="34" charset="0"/>
              </a:rPr>
              <a:t>-end[-90]</a:t>
            </a:r>
            <a:r>
              <a:rPr lang="en-US" sz="1200" dirty="0" err="1">
                <a:latin typeface="Arial" panose="020B0604020202020204" pitchFamily="34" charset="0"/>
                <a:cs typeface="Arial" panose="020B0604020202020204" pitchFamily="34" charset="0"/>
              </a:rPr>
              <a:t>fwd</a:t>
            </a:r>
            <a:r>
              <a:rPr lang="en-US" sz="1200" dirty="0">
                <a:latin typeface="Arial" panose="020B0604020202020204" pitchFamily="34" charset="0"/>
                <a:cs typeface="Arial" panose="020B0604020202020204" pitchFamily="34" charset="0"/>
              </a:rPr>
              <a:t>-end)</a:t>
            </a:r>
          </a:p>
        </p:txBody>
      </p:sp>
      <p:cxnSp>
        <p:nvCxnSpPr>
          <p:cNvPr id="13" name="Straight Connector 12">
            <a:extLst>
              <a:ext uri="{FF2B5EF4-FFF2-40B4-BE49-F238E27FC236}">
                <a16:creationId xmlns:a16="http://schemas.microsoft.com/office/drawing/2014/main" id="{94FDEFE7-513D-6339-9F1E-983A03A5BBD3}"/>
              </a:ext>
            </a:extLst>
          </p:cNvPr>
          <p:cNvCxnSpPr/>
          <p:nvPr/>
        </p:nvCxnSpPr>
        <p:spPr>
          <a:xfrm>
            <a:off x="5791200" y="1143312"/>
            <a:ext cx="0" cy="5507249"/>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4425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40k-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Development</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5EB1D255-9FA4-7E9B-72B4-65243018ED2E}"/>
              </a:ext>
            </a:extLst>
          </p:cNvPr>
          <p:cNvPicPr>
            <a:picLocks noChangeAspect="1"/>
          </p:cNvPicPr>
          <p:nvPr/>
        </p:nvPicPr>
        <p:blipFill rotWithShape="1">
          <a:blip r:embed="rId3">
            <a:extLst>
              <a:ext uri="{28A0092B-C50C-407E-A947-70E740481C1C}">
                <a14:useLocalDpi xmlns:a14="http://schemas.microsoft.com/office/drawing/2010/main" val="0"/>
              </a:ext>
            </a:extLst>
          </a:blip>
          <a:srcRect l="15509" t="24930" r="17348" b="13772"/>
          <a:stretch/>
        </p:blipFill>
        <p:spPr bwMode="auto">
          <a:xfrm rot="5400000">
            <a:off x="448906" y="1263483"/>
            <a:ext cx="1855137" cy="2258714"/>
          </a:xfrm>
          <a:prstGeom prst="rect">
            <a:avLst/>
          </a:prstGeom>
          <a:noFill/>
          <a:ln>
            <a:noFill/>
          </a:ln>
          <a:extLst>
            <a:ext uri="{53640926-AAD7-44D8-BBD7-CCE9431645EC}">
              <a14:shadowObscured xmlns:a14="http://schemas.microsoft.com/office/drawing/2010/main"/>
            </a:ext>
          </a:extLst>
        </p:spPr>
      </p:pic>
      <p:pic>
        <p:nvPicPr>
          <p:cNvPr id="21" name="Picture 20">
            <a:extLst>
              <a:ext uri="{FF2B5EF4-FFF2-40B4-BE49-F238E27FC236}">
                <a16:creationId xmlns:a16="http://schemas.microsoft.com/office/drawing/2014/main" id="{848C4782-9410-9F08-3A48-A6AFCB24BFBF}"/>
              </a:ext>
            </a:extLst>
          </p:cNvPr>
          <p:cNvPicPr>
            <a:picLocks noChangeAspect="1"/>
          </p:cNvPicPr>
          <p:nvPr/>
        </p:nvPicPr>
        <p:blipFill rotWithShape="1">
          <a:blip r:embed="rId4">
            <a:extLst>
              <a:ext uri="{28A0092B-C50C-407E-A947-70E740481C1C}">
                <a14:useLocalDpi xmlns:a14="http://schemas.microsoft.com/office/drawing/2010/main" val="0"/>
              </a:ext>
            </a:extLst>
          </a:blip>
          <a:srcRect l="23187" t="33338" r="41578" b="24463"/>
          <a:stretch/>
        </p:blipFill>
        <p:spPr bwMode="auto">
          <a:xfrm>
            <a:off x="3350022" y="1479931"/>
            <a:ext cx="2105830" cy="1890480"/>
          </a:xfrm>
          <a:prstGeom prst="rect">
            <a:avLst/>
          </a:prstGeom>
          <a:noFill/>
          <a:ln>
            <a:noFill/>
          </a:ln>
          <a:extLst>
            <a:ext uri="{53640926-AAD7-44D8-BBD7-CCE9431645EC}">
              <a14:shadowObscured xmlns:a14="http://schemas.microsoft.com/office/drawing/2010/main"/>
            </a:ext>
          </a:extLst>
        </p:spPr>
      </p:pic>
      <p:pic>
        <p:nvPicPr>
          <p:cNvPr id="22" name="Picture 21">
            <a:extLst>
              <a:ext uri="{FF2B5EF4-FFF2-40B4-BE49-F238E27FC236}">
                <a16:creationId xmlns:a16="http://schemas.microsoft.com/office/drawing/2014/main" id="{E3EDCF00-0B6E-C775-BA7A-A79EC0A1B056}"/>
              </a:ext>
            </a:extLst>
          </p:cNvPr>
          <p:cNvPicPr>
            <a:picLocks noChangeAspect="1"/>
          </p:cNvPicPr>
          <p:nvPr/>
        </p:nvPicPr>
        <p:blipFill rotWithShape="1">
          <a:blip r:embed="rId5">
            <a:extLst>
              <a:ext uri="{28A0092B-C50C-407E-A947-70E740481C1C}">
                <a14:useLocalDpi xmlns:a14="http://schemas.microsoft.com/office/drawing/2010/main" val="0"/>
              </a:ext>
            </a:extLst>
          </a:blip>
          <a:srcRect l="25225" t="31252" r="42083" b="36473"/>
          <a:stretch/>
        </p:blipFill>
        <p:spPr bwMode="auto">
          <a:xfrm>
            <a:off x="6306580" y="1521987"/>
            <a:ext cx="2426390" cy="1798422"/>
          </a:xfrm>
          <a:prstGeom prst="rect">
            <a:avLst/>
          </a:prstGeom>
          <a:noFill/>
          <a:ln>
            <a:noFill/>
          </a:ln>
          <a:extLst>
            <a:ext uri="{53640926-AAD7-44D8-BBD7-CCE9431645EC}">
              <a14:shadowObscured xmlns:a14="http://schemas.microsoft.com/office/drawing/2010/main"/>
            </a:ext>
          </a:extLst>
        </p:spPr>
      </p:pic>
      <p:pic>
        <p:nvPicPr>
          <p:cNvPr id="23" name="Picture 22">
            <a:extLst>
              <a:ext uri="{FF2B5EF4-FFF2-40B4-BE49-F238E27FC236}">
                <a16:creationId xmlns:a16="http://schemas.microsoft.com/office/drawing/2014/main" id="{816F83AF-DA77-EE19-DBAE-EFF5EE12FFE1}"/>
              </a:ext>
            </a:extLst>
          </p:cNvPr>
          <p:cNvPicPr>
            <a:picLocks noChangeAspect="1"/>
          </p:cNvPicPr>
          <p:nvPr/>
        </p:nvPicPr>
        <p:blipFill rotWithShape="1">
          <a:blip r:embed="rId6">
            <a:extLst>
              <a:ext uri="{28A0092B-C50C-407E-A947-70E740481C1C}">
                <a14:useLocalDpi xmlns:a14="http://schemas.microsoft.com/office/drawing/2010/main" val="0"/>
              </a:ext>
            </a:extLst>
          </a:blip>
          <a:srcRect l="35533" t="51877" r="30840" b="11473"/>
          <a:stretch/>
        </p:blipFill>
        <p:spPr bwMode="auto">
          <a:xfrm>
            <a:off x="9549443" y="1523236"/>
            <a:ext cx="2136859" cy="1748964"/>
          </a:xfrm>
          <a:prstGeom prst="rect">
            <a:avLst/>
          </a:prstGeom>
          <a:noFill/>
          <a:ln>
            <a:noFill/>
          </a:ln>
          <a:extLst>
            <a:ext uri="{53640926-AAD7-44D8-BBD7-CCE9431645EC}">
              <a14:shadowObscured xmlns:a14="http://schemas.microsoft.com/office/drawing/2010/main"/>
            </a:ext>
          </a:extLst>
        </p:spPr>
      </p:pic>
      <p:pic>
        <p:nvPicPr>
          <p:cNvPr id="24" name="Picture 23">
            <a:extLst>
              <a:ext uri="{FF2B5EF4-FFF2-40B4-BE49-F238E27FC236}">
                <a16:creationId xmlns:a16="http://schemas.microsoft.com/office/drawing/2014/main" id="{31503CC1-EF58-8D1E-1C14-983C1A877722}"/>
              </a:ext>
            </a:extLst>
          </p:cNvPr>
          <p:cNvPicPr>
            <a:picLocks noChangeAspect="1"/>
          </p:cNvPicPr>
          <p:nvPr/>
        </p:nvPicPr>
        <p:blipFill rotWithShape="1">
          <a:blip r:embed="rId7">
            <a:extLst>
              <a:ext uri="{28A0092B-C50C-407E-A947-70E740481C1C}">
                <a14:useLocalDpi xmlns:a14="http://schemas.microsoft.com/office/drawing/2010/main" val="0"/>
              </a:ext>
            </a:extLst>
          </a:blip>
          <a:srcRect l="23732" t="36711" r="28783" b="25007"/>
          <a:stretch/>
        </p:blipFill>
        <p:spPr bwMode="auto">
          <a:xfrm>
            <a:off x="9506292" y="4516544"/>
            <a:ext cx="2392690" cy="1447450"/>
          </a:xfrm>
          <a:prstGeom prst="rect">
            <a:avLst/>
          </a:prstGeom>
          <a:noFill/>
          <a:ln>
            <a:noFill/>
          </a:ln>
          <a:extLst>
            <a:ext uri="{53640926-AAD7-44D8-BBD7-CCE9431645EC}">
              <a14:shadowObscured xmlns:a14="http://schemas.microsoft.com/office/drawing/2010/main"/>
            </a:ext>
          </a:extLst>
        </p:spPr>
      </p:pic>
      <p:pic>
        <p:nvPicPr>
          <p:cNvPr id="25" name="Picture 24">
            <a:extLst>
              <a:ext uri="{FF2B5EF4-FFF2-40B4-BE49-F238E27FC236}">
                <a16:creationId xmlns:a16="http://schemas.microsoft.com/office/drawing/2014/main" id="{A22FF0DB-49B6-4F32-7402-0E99999621FA}"/>
              </a:ext>
            </a:extLst>
          </p:cNvPr>
          <p:cNvPicPr>
            <a:picLocks noChangeAspect="1"/>
          </p:cNvPicPr>
          <p:nvPr/>
        </p:nvPicPr>
        <p:blipFill rotWithShape="1">
          <a:blip r:embed="rId8">
            <a:extLst>
              <a:ext uri="{28A0092B-C50C-407E-A947-70E740481C1C}">
                <a14:useLocalDpi xmlns:a14="http://schemas.microsoft.com/office/drawing/2010/main" val="0"/>
              </a:ext>
            </a:extLst>
          </a:blip>
          <a:srcRect l="29146" t="33286" r="24942" b="25273"/>
          <a:stretch/>
        </p:blipFill>
        <p:spPr bwMode="auto">
          <a:xfrm>
            <a:off x="6999046" y="4483291"/>
            <a:ext cx="2335976" cy="1579784"/>
          </a:xfrm>
          <a:prstGeom prst="rect">
            <a:avLst/>
          </a:prstGeom>
          <a:noFill/>
          <a:ln>
            <a:noFill/>
          </a:ln>
          <a:extLst>
            <a:ext uri="{53640926-AAD7-44D8-BBD7-CCE9431645EC}">
              <a14:shadowObscured xmlns:a14="http://schemas.microsoft.com/office/drawing/2010/main"/>
            </a:ext>
          </a:extLst>
        </p:spPr>
      </p:pic>
      <p:sp>
        <p:nvSpPr>
          <p:cNvPr id="26" name="TextBox 25">
            <a:extLst>
              <a:ext uri="{FF2B5EF4-FFF2-40B4-BE49-F238E27FC236}">
                <a16:creationId xmlns:a16="http://schemas.microsoft.com/office/drawing/2014/main" id="{EFD84599-80AD-360E-3ACE-EE50CA2C3300}"/>
              </a:ext>
            </a:extLst>
          </p:cNvPr>
          <p:cNvSpPr txBox="1"/>
          <p:nvPr/>
        </p:nvSpPr>
        <p:spPr>
          <a:xfrm>
            <a:off x="2286000" y="997656"/>
            <a:ext cx="7924800" cy="369332"/>
          </a:xfrm>
          <a:prstGeom prst="rect">
            <a:avLst/>
          </a:prstGeom>
          <a:noFill/>
        </p:spPr>
        <p:txBody>
          <a:bodyPr wrap="square">
            <a:spAutoFit/>
          </a:bodyPr>
          <a:lstStyle/>
          <a:p>
            <a:pPr algn="ctr"/>
            <a:r>
              <a:rPr lang="en-US" b="1" i="1" dirty="0">
                <a:latin typeface="Arial" panose="020B0604020202020204" pitchFamily="34" charset="0"/>
                <a:cs typeface="Arial" panose="020B0604020202020204" pitchFamily="34" charset="0"/>
              </a:rPr>
              <a:t>MSFC Chamber Trial 3: </a:t>
            </a:r>
            <a:r>
              <a:rPr lang="nn-NO" dirty="0">
                <a:latin typeface="Arial" panose="020B0604020202020204" pitchFamily="34" charset="0"/>
                <a:cs typeface="Arial" panose="020B0604020202020204" pitchFamily="34" charset="0"/>
              </a:rPr>
              <a:t>([prepreg][+90][prepreg][-90][prepreg][+90])</a:t>
            </a:r>
            <a:endParaRPr lang="en-US" dirty="0">
              <a:latin typeface="Arial" panose="020B0604020202020204" pitchFamily="34" charset="0"/>
              <a:cs typeface="Arial" panose="020B0604020202020204" pitchFamily="34" charset="0"/>
            </a:endParaRPr>
          </a:p>
        </p:txBody>
      </p:sp>
      <p:sp>
        <p:nvSpPr>
          <p:cNvPr id="27" name="Arrow: Right 26">
            <a:extLst>
              <a:ext uri="{FF2B5EF4-FFF2-40B4-BE49-F238E27FC236}">
                <a16:creationId xmlns:a16="http://schemas.microsoft.com/office/drawing/2014/main" id="{D622D2B2-1C09-8E7C-9ACA-D507763BC558}"/>
              </a:ext>
            </a:extLst>
          </p:cNvPr>
          <p:cNvSpPr/>
          <p:nvPr/>
        </p:nvSpPr>
        <p:spPr>
          <a:xfrm>
            <a:off x="2642557" y="2166053"/>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8" name="Arrow: Right 27">
            <a:extLst>
              <a:ext uri="{FF2B5EF4-FFF2-40B4-BE49-F238E27FC236}">
                <a16:creationId xmlns:a16="http://schemas.microsoft.com/office/drawing/2014/main" id="{569569A2-F99D-F65C-06DB-5736FF9BAD22}"/>
              </a:ext>
            </a:extLst>
          </p:cNvPr>
          <p:cNvSpPr/>
          <p:nvPr/>
        </p:nvSpPr>
        <p:spPr>
          <a:xfrm>
            <a:off x="5595466" y="2162816"/>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9" name="Arrow: Right 28">
            <a:extLst>
              <a:ext uri="{FF2B5EF4-FFF2-40B4-BE49-F238E27FC236}">
                <a16:creationId xmlns:a16="http://schemas.microsoft.com/office/drawing/2014/main" id="{BB42F36E-A062-6E7F-024F-30131A66D7E8}"/>
              </a:ext>
            </a:extLst>
          </p:cNvPr>
          <p:cNvSpPr/>
          <p:nvPr/>
        </p:nvSpPr>
        <p:spPr>
          <a:xfrm rot="5400000">
            <a:off x="11096156" y="3900949"/>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Arrow: Right 29">
            <a:extLst>
              <a:ext uri="{FF2B5EF4-FFF2-40B4-BE49-F238E27FC236}">
                <a16:creationId xmlns:a16="http://schemas.microsoft.com/office/drawing/2014/main" id="{A57A96F4-3989-4CCC-72D0-9F41023E236A}"/>
              </a:ext>
            </a:extLst>
          </p:cNvPr>
          <p:cNvSpPr/>
          <p:nvPr/>
        </p:nvSpPr>
        <p:spPr>
          <a:xfrm>
            <a:off x="8855456" y="2240440"/>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C327E14F-E9B6-6F22-80AB-8C7BCA3CFC62}"/>
              </a:ext>
            </a:extLst>
          </p:cNvPr>
          <p:cNvSpPr txBox="1"/>
          <p:nvPr/>
        </p:nvSpPr>
        <p:spPr>
          <a:xfrm>
            <a:off x="240579" y="3285627"/>
            <a:ext cx="2258715" cy="369332"/>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rPr>
              <a:t>First Prepreg Layer</a:t>
            </a:r>
          </a:p>
        </p:txBody>
      </p:sp>
      <p:sp>
        <p:nvSpPr>
          <p:cNvPr id="32" name="TextBox 31">
            <a:extLst>
              <a:ext uri="{FF2B5EF4-FFF2-40B4-BE49-F238E27FC236}">
                <a16:creationId xmlns:a16="http://schemas.microsoft.com/office/drawing/2014/main" id="{3DE9D9EC-CA03-FDDE-1B37-520DCF7C7195}"/>
              </a:ext>
            </a:extLst>
          </p:cNvPr>
          <p:cNvSpPr txBox="1"/>
          <p:nvPr/>
        </p:nvSpPr>
        <p:spPr>
          <a:xfrm>
            <a:off x="3350022" y="3346913"/>
            <a:ext cx="2105830" cy="923330"/>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rPr>
              <a:t>First Hoop and Second Prepreg Layer</a:t>
            </a:r>
          </a:p>
        </p:txBody>
      </p:sp>
      <p:sp>
        <p:nvSpPr>
          <p:cNvPr id="33" name="TextBox 32">
            <a:extLst>
              <a:ext uri="{FF2B5EF4-FFF2-40B4-BE49-F238E27FC236}">
                <a16:creationId xmlns:a16="http://schemas.microsoft.com/office/drawing/2014/main" id="{CF739343-DB31-2E3B-4128-A162BEB6BEC1}"/>
              </a:ext>
            </a:extLst>
          </p:cNvPr>
          <p:cNvSpPr txBox="1"/>
          <p:nvPr/>
        </p:nvSpPr>
        <p:spPr>
          <a:xfrm>
            <a:off x="6300043" y="3358132"/>
            <a:ext cx="2426390" cy="369332"/>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rPr>
              <a:t>Second Hoop Layer</a:t>
            </a:r>
          </a:p>
        </p:txBody>
      </p:sp>
      <p:sp>
        <p:nvSpPr>
          <p:cNvPr id="34" name="TextBox 33">
            <a:extLst>
              <a:ext uri="{FF2B5EF4-FFF2-40B4-BE49-F238E27FC236}">
                <a16:creationId xmlns:a16="http://schemas.microsoft.com/office/drawing/2014/main" id="{F855F5EE-FFD8-6D8A-F47E-D534D02B4D4B}"/>
              </a:ext>
            </a:extLst>
          </p:cNvPr>
          <p:cNvSpPr txBox="1"/>
          <p:nvPr/>
        </p:nvSpPr>
        <p:spPr>
          <a:xfrm>
            <a:off x="9549442" y="3315166"/>
            <a:ext cx="2136859" cy="646331"/>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rPr>
              <a:t>Final Prepreg Layer</a:t>
            </a:r>
          </a:p>
        </p:txBody>
      </p:sp>
      <p:sp>
        <p:nvSpPr>
          <p:cNvPr id="35" name="TextBox 34">
            <a:extLst>
              <a:ext uri="{FF2B5EF4-FFF2-40B4-BE49-F238E27FC236}">
                <a16:creationId xmlns:a16="http://schemas.microsoft.com/office/drawing/2014/main" id="{8B7DD49D-1264-BA70-B322-7CDBF10AEC7C}"/>
              </a:ext>
            </a:extLst>
          </p:cNvPr>
          <p:cNvSpPr txBox="1"/>
          <p:nvPr/>
        </p:nvSpPr>
        <p:spPr>
          <a:xfrm>
            <a:off x="8359371" y="6063075"/>
            <a:ext cx="2799172" cy="369332"/>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rPr>
              <a:t>Final Part Before Cure</a:t>
            </a:r>
          </a:p>
        </p:txBody>
      </p:sp>
      <p:pic>
        <p:nvPicPr>
          <p:cNvPr id="37" name="Picture 36">
            <a:extLst>
              <a:ext uri="{FF2B5EF4-FFF2-40B4-BE49-F238E27FC236}">
                <a16:creationId xmlns:a16="http://schemas.microsoft.com/office/drawing/2014/main" id="{E2CB78CD-94D7-84F4-D9F5-B97F20CE20B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308266" y="4455602"/>
            <a:ext cx="2189341" cy="1607473"/>
          </a:xfrm>
          <a:prstGeom prst="rect">
            <a:avLst/>
          </a:prstGeom>
          <a:noFill/>
        </p:spPr>
      </p:pic>
      <p:pic>
        <p:nvPicPr>
          <p:cNvPr id="38" name="Picture 37">
            <a:extLst>
              <a:ext uri="{FF2B5EF4-FFF2-40B4-BE49-F238E27FC236}">
                <a16:creationId xmlns:a16="http://schemas.microsoft.com/office/drawing/2014/main" id="{8CA1EEB2-31D0-86D6-AA44-52684BC202C9}"/>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89776" y="4339099"/>
            <a:ext cx="1973395" cy="1723976"/>
          </a:xfrm>
          <a:prstGeom prst="rect">
            <a:avLst/>
          </a:prstGeom>
          <a:noFill/>
        </p:spPr>
      </p:pic>
      <p:sp>
        <p:nvSpPr>
          <p:cNvPr id="39" name="Arrow: Right 38">
            <a:extLst>
              <a:ext uri="{FF2B5EF4-FFF2-40B4-BE49-F238E27FC236}">
                <a16:creationId xmlns:a16="http://schemas.microsoft.com/office/drawing/2014/main" id="{FEB7A909-1C42-ED42-1ECE-1402F29E8B06}"/>
              </a:ext>
            </a:extLst>
          </p:cNvPr>
          <p:cNvSpPr/>
          <p:nvPr/>
        </p:nvSpPr>
        <p:spPr>
          <a:xfrm rot="10800000">
            <a:off x="2512463" y="5048687"/>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0" name="Arrow: Right 39">
            <a:extLst>
              <a:ext uri="{FF2B5EF4-FFF2-40B4-BE49-F238E27FC236}">
                <a16:creationId xmlns:a16="http://schemas.microsoft.com/office/drawing/2014/main" id="{CDD4FF18-90AC-6C5A-18BE-FADA814F757B}"/>
              </a:ext>
            </a:extLst>
          </p:cNvPr>
          <p:cNvSpPr/>
          <p:nvPr/>
        </p:nvSpPr>
        <p:spPr>
          <a:xfrm rot="10800000">
            <a:off x="5971217" y="5048687"/>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9C769D81-172E-0CBF-EDB8-C43827165345}"/>
              </a:ext>
            </a:extLst>
          </p:cNvPr>
          <p:cNvSpPr txBox="1"/>
          <p:nvPr/>
        </p:nvSpPr>
        <p:spPr>
          <a:xfrm>
            <a:off x="1528721" y="6232793"/>
            <a:ext cx="2799172" cy="369332"/>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rPr>
              <a:t>Tooling</a:t>
            </a:r>
          </a:p>
        </p:txBody>
      </p:sp>
    </p:spTree>
    <p:extLst>
      <p:ext uri="{BB962C8B-B14F-4D97-AF65-F5344CB8AC3E}">
        <p14:creationId xmlns:p14="http://schemas.microsoft.com/office/powerpoint/2010/main" val="2777870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40k-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Development</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81A03555-AF10-DA1F-CEA1-1B69C7E6CDF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19651" y="1452154"/>
            <a:ext cx="6175570" cy="4636800"/>
          </a:xfrm>
          <a:prstGeom prst="rect">
            <a:avLst/>
          </a:prstGeom>
          <a:noFill/>
        </p:spPr>
      </p:pic>
      <p:sp>
        <p:nvSpPr>
          <p:cNvPr id="5" name="TextBox 4">
            <a:extLst>
              <a:ext uri="{FF2B5EF4-FFF2-40B4-BE49-F238E27FC236}">
                <a16:creationId xmlns:a16="http://schemas.microsoft.com/office/drawing/2014/main" id="{AD84A107-E039-B9E0-399F-971E2FCC77F6}"/>
              </a:ext>
            </a:extLst>
          </p:cNvPr>
          <p:cNvSpPr txBox="1"/>
          <p:nvPr/>
        </p:nvSpPr>
        <p:spPr>
          <a:xfrm>
            <a:off x="0" y="1133712"/>
            <a:ext cx="5782491" cy="6093976"/>
          </a:xfrm>
          <a:prstGeom prst="rect">
            <a:avLst/>
          </a:prstGeom>
          <a:noFill/>
        </p:spPr>
        <p:txBody>
          <a:bodyPr wrap="square">
            <a:spAutoFit/>
          </a:bodyPr>
          <a:lstStyle/>
          <a:p>
            <a:r>
              <a:rPr lang="en-US" b="1" i="1" dirty="0">
                <a:effectLst/>
                <a:latin typeface="Arial" panose="020B0604020202020204" pitchFamily="34" charset="0"/>
                <a:ea typeface="Times New Roman" panose="02020603050405020304" pitchFamily="18" charset="0"/>
                <a:cs typeface="Arial" panose="020B0604020202020204" pitchFamily="34" charset="0"/>
              </a:rPr>
              <a:t>Lessons Learned from Chamber Trial 3</a:t>
            </a:r>
          </a:p>
          <a:p>
            <a:endParaRPr lang="en-US" dirty="0">
              <a:latin typeface="Arial" panose="020B0604020202020204" pitchFamily="34" charset="0"/>
              <a:ea typeface="Calibri" panose="020F0502020204030204" pitchFamily="34" charset="0"/>
              <a:cs typeface="Arial" panose="020B0604020202020204" pitchFamily="34" charset="0"/>
            </a:endParaRPr>
          </a:p>
          <a:p>
            <a:r>
              <a:rPr lang="en-US" sz="1600" dirty="0">
                <a:effectLst/>
                <a:latin typeface="Arial" panose="020B0604020202020204" pitchFamily="34" charset="0"/>
                <a:ea typeface="Calibri" panose="020F0502020204030204" pitchFamily="34" charset="0"/>
                <a:cs typeface="Arial" panose="020B0604020202020204" pitchFamily="34" charset="0"/>
              </a:rPr>
              <a:t>The main goal of this trial was to improve the tooling technique. </a:t>
            </a:r>
            <a:r>
              <a:rPr lang="en-US" sz="1600" dirty="0">
                <a:latin typeface="Arial" panose="020B0604020202020204" pitchFamily="34" charset="0"/>
                <a:ea typeface="Calibri" panose="020F0502020204030204" pitchFamily="34" charset="0"/>
                <a:cs typeface="Arial" panose="020B0604020202020204" pitchFamily="34" charset="0"/>
              </a:rPr>
              <a:t>A</a:t>
            </a:r>
            <a:r>
              <a:rPr lang="en-US" sz="1600" dirty="0">
                <a:effectLst/>
                <a:latin typeface="Arial" panose="020B0604020202020204" pitchFamily="34" charset="0"/>
                <a:ea typeface="Calibri" panose="020F0502020204030204" pitchFamily="34" charset="0"/>
                <a:cs typeface="Arial" panose="020B0604020202020204" pitchFamily="34" charset="0"/>
              </a:rPr>
              <a:t> gap </a:t>
            </a:r>
            <a:r>
              <a:rPr lang="en-US" sz="1600" dirty="0">
                <a:latin typeface="Arial" panose="020B0604020202020204" pitchFamily="34" charset="0"/>
                <a:ea typeface="Calibri" panose="020F0502020204030204" pitchFamily="34" charset="0"/>
                <a:cs typeface="Arial" panose="020B0604020202020204" pitchFamily="34" charset="0"/>
              </a:rPr>
              <a:t>had been </a:t>
            </a:r>
            <a:r>
              <a:rPr lang="en-US" sz="1600" dirty="0">
                <a:effectLst/>
                <a:latin typeface="Arial" panose="020B0604020202020204" pitchFamily="34" charset="0"/>
                <a:ea typeface="Calibri" panose="020F0502020204030204" pitchFamily="34" charset="0"/>
                <a:cs typeface="Arial" panose="020B0604020202020204" pitchFamily="34" charset="0"/>
              </a:rPr>
              <a:t>observed around the port hole and would extend circumferentially around the chamber. </a:t>
            </a:r>
            <a:r>
              <a:rPr lang="en-US" sz="1600" dirty="0">
                <a:latin typeface="Arial" panose="020B0604020202020204" pitchFamily="34" charset="0"/>
                <a:ea typeface="Calibri" panose="020F0502020204030204" pitchFamily="34" charset="0"/>
                <a:cs typeface="Arial" panose="020B0604020202020204" pitchFamily="34" charset="0"/>
              </a:rPr>
              <a:t>To </a:t>
            </a:r>
            <a:r>
              <a:rPr lang="en-US" sz="1600" b="1" dirty="0">
                <a:latin typeface="Arial" panose="020B0604020202020204" pitchFamily="34" charset="0"/>
                <a:ea typeface="Calibri" panose="020F0502020204030204" pitchFamily="34" charset="0"/>
                <a:cs typeface="Arial" panose="020B0604020202020204" pitchFamily="34" charset="0"/>
              </a:rPr>
              <a:t>reduce </a:t>
            </a:r>
            <a:r>
              <a:rPr lang="en-US" sz="1600" b="1" dirty="0">
                <a:effectLst/>
                <a:latin typeface="Arial" panose="020B0604020202020204" pitchFamily="34" charset="0"/>
                <a:ea typeface="Calibri" panose="020F0502020204030204" pitchFamily="34" charset="0"/>
                <a:cs typeface="Arial" panose="020B0604020202020204" pitchFamily="34" charset="0"/>
              </a:rPr>
              <a:t>this gap during winding, MSFC used manual techniques to guide the fibers while still under tension to close the gap as much as possible</a:t>
            </a:r>
            <a:r>
              <a:rPr lang="en-US" sz="1600" dirty="0">
                <a:effectLst/>
                <a:latin typeface="Arial" panose="020B0604020202020204" pitchFamily="34" charset="0"/>
                <a:ea typeface="Calibri" panose="020F0502020204030204" pitchFamily="34" charset="0"/>
                <a:cs typeface="Arial" panose="020B0604020202020204" pitchFamily="34" charset="0"/>
              </a:rPr>
              <a:t>. Two triangular gap shapes were used around the port to reduce the discontinuity around the entire chamber. </a:t>
            </a:r>
          </a:p>
          <a:p>
            <a:endParaRPr lang="en-US" sz="1600" dirty="0">
              <a:latin typeface="Arial" panose="020B0604020202020204" pitchFamily="34" charset="0"/>
              <a:cs typeface="Arial" panose="020B0604020202020204" pitchFamily="34" charset="0"/>
            </a:endParaRPr>
          </a:p>
          <a:p>
            <a:r>
              <a:rPr lang="en-US" sz="1600" dirty="0">
                <a:effectLst/>
                <a:latin typeface="Arial" panose="020B0604020202020204" pitchFamily="34" charset="0"/>
                <a:ea typeface="Calibri" panose="020F0502020204030204" pitchFamily="34" charset="0"/>
                <a:cs typeface="Arial" panose="020B0604020202020204" pitchFamily="34" charset="0"/>
              </a:rPr>
              <a:t>The team started with:</a:t>
            </a:r>
          </a:p>
          <a:p>
            <a:pPr marL="742950" lvl="1" indent="-285750">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 A</a:t>
            </a:r>
            <a:r>
              <a:rPr lang="en-US" sz="1600" dirty="0">
                <a:effectLst/>
                <a:latin typeface="Arial" panose="020B0604020202020204" pitchFamily="34" charset="0"/>
                <a:ea typeface="Calibri" panose="020F0502020204030204" pitchFamily="34" charset="0"/>
                <a:cs typeface="Arial" panose="020B0604020202020204" pitchFamily="34" charset="0"/>
              </a:rPr>
              <a:t> shrink tape layer again and a layer of Teflon® tape for a resin leakage barrier</a:t>
            </a:r>
          </a:p>
          <a:p>
            <a:pPr marL="742950" lvl="1" indent="-285750">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 </a:t>
            </a:r>
            <a:r>
              <a:rPr lang="en-US" sz="1600" dirty="0">
                <a:effectLst/>
                <a:latin typeface="Arial" panose="020B0604020202020204" pitchFamily="34" charset="0"/>
                <a:ea typeface="Calibri" panose="020F0502020204030204" pitchFamily="34" charset="0"/>
                <a:cs typeface="Arial" panose="020B0604020202020204" pitchFamily="34" charset="0"/>
              </a:rPr>
              <a:t>Two triangular rubber inserts to fit into the spaces between the hoop layers left open</a:t>
            </a:r>
          </a:p>
          <a:p>
            <a:pPr marL="742950" lvl="1" indent="-285750">
              <a:buFont typeface="Arial" panose="020B0604020202020204" pitchFamily="34" charset="0"/>
              <a:buChar char="•"/>
            </a:pPr>
            <a:r>
              <a:rPr lang="en-US" sz="1600" dirty="0">
                <a:effectLst/>
                <a:latin typeface="Arial" panose="020B0604020202020204" pitchFamily="34" charset="0"/>
                <a:ea typeface="Calibri" panose="020F0502020204030204" pitchFamily="34" charset="0"/>
                <a:cs typeface="Arial" panose="020B0604020202020204" pitchFamily="34" charset="0"/>
              </a:rPr>
              <a:t> A custom caul sheet made of IM7/8552 </a:t>
            </a:r>
          </a:p>
          <a:p>
            <a:pPr marL="742950" lvl="1" indent="-285750">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 T</a:t>
            </a:r>
            <a:r>
              <a:rPr lang="en-US" sz="1600" dirty="0">
                <a:effectLst/>
                <a:latin typeface="Arial" panose="020B0604020202020204" pitchFamily="34" charset="0"/>
                <a:ea typeface="Calibri" panose="020F0502020204030204" pitchFamily="34" charset="0"/>
                <a:cs typeface="Arial" panose="020B0604020202020204" pitchFamily="34" charset="0"/>
              </a:rPr>
              <a:t>o provide significant pressure to the caul plate and rubber inserts, another layer of cheaper fiber was dry wound overtop at 8 </a:t>
            </a:r>
            <a:r>
              <a:rPr lang="en-US" sz="1600" dirty="0" err="1">
                <a:effectLst/>
                <a:latin typeface="Arial" panose="020B0604020202020204" pitchFamily="34" charset="0"/>
                <a:ea typeface="Calibri" panose="020F0502020204030204" pitchFamily="34" charset="0"/>
                <a:cs typeface="Arial" panose="020B0604020202020204" pitchFamily="34" charset="0"/>
              </a:rPr>
              <a:t>lb</a:t>
            </a:r>
            <a:r>
              <a:rPr lang="en-US" sz="1600" baseline="-25000" dirty="0" err="1">
                <a:effectLst/>
                <a:latin typeface="Arial" panose="020B0604020202020204" pitchFamily="34" charset="0"/>
                <a:ea typeface="Calibri" panose="020F0502020204030204" pitchFamily="34" charset="0"/>
                <a:cs typeface="Arial" panose="020B0604020202020204" pitchFamily="34" charset="0"/>
              </a:rPr>
              <a:t>f</a:t>
            </a:r>
            <a:r>
              <a:rPr lang="en-US" sz="1600" dirty="0">
                <a:effectLst/>
                <a:latin typeface="Arial" panose="020B0604020202020204" pitchFamily="34" charset="0"/>
                <a:ea typeface="Calibri" panose="020F0502020204030204" pitchFamily="34" charset="0"/>
                <a:cs typeface="Arial" panose="020B0604020202020204" pitchFamily="34" charset="0"/>
              </a:rPr>
              <a:t> of tension. </a:t>
            </a:r>
          </a:p>
          <a:p>
            <a:r>
              <a:rPr lang="en-US" sz="1600" dirty="0">
                <a:effectLst/>
                <a:latin typeface="Arial" panose="020B0604020202020204" pitchFamily="34" charset="0"/>
                <a:ea typeface="Calibri" panose="020F0502020204030204" pitchFamily="34" charset="0"/>
                <a:cs typeface="Arial" panose="020B0604020202020204" pitchFamily="34" charset="0"/>
              </a:rPr>
              <a:t>The final product had significant improvement compared to the previous trials and reduced prepreg wrinkling and improved resin consolidation.</a:t>
            </a:r>
          </a:p>
          <a:p>
            <a:endParaRPr lang="en-US" dirty="0"/>
          </a:p>
        </p:txBody>
      </p:sp>
    </p:spTree>
    <p:extLst>
      <p:ext uri="{BB962C8B-B14F-4D97-AF65-F5344CB8AC3E}">
        <p14:creationId xmlns:p14="http://schemas.microsoft.com/office/powerpoint/2010/main" val="2234908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40k-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Coupled</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sp>
        <p:nvSpPr>
          <p:cNvPr id="4" name="Slide Number Placeholder 2">
            <a:extLst>
              <a:ext uri="{FF2B5EF4-FFF2-40B4-BE49-F238E27FC236}">
                <a16:creationId xmlns:a16="http://schemas.microsoft.com/office/drawing/2014/main" id="{760B745E-548C-B102-4DBC-57E44125CB20}"/>
              </a:ext>
            </a:extLst>
          </p:cNvPr>
          <p:cNvSpPr>
            <a:spLocks noGrp="1"/>
          </p:cNvSpPr>
          <p:nvPr>
            <p:ph type="sldNum" sz="quarter" idx="12"/>
          </p:nvPr>
        </p:nvSpPr>
        <p:spPr>
          <a:xfrm>
            <a:off x="11789664" y="6629400"/>
            <a:ext cx="402336"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800" b="0" i="0" u="none" strike="noStrike" kern="1200" cap="none" spc="0" normalizeH="0" baseline="0" noProof="0">
              <a:ln>
                <a:noFill/>
              </a:ln>
              <a:solidFill>
                <a:prstClr val="black"/>
              </a:solidFill>
              <a:effectLst/>
              <a:uLnTx/>
              <a:uFillTx/>
              <a:latin typeface="Arial" charset="0"/>
              <a:cs typeface="+mn-cs"/>
            </a:endParaRPr>
          </a:p>
        </p:txBody>
      </p:sp>
      <p:sp>
        <p:nvSpPr>
          <p:cNvPr id="5" name="TextBox 4">
            <a:extLst>
              <a:ext uri="{FF2B5EF4-FFF2-40B4-BE49-F238E27FC236}">
                <a16:creationId xmlns:a16="http://schemas.microsoft.com/office/drawing/2014/main" id="{DA00B24C-176A-856D-520E-8FA0BE2EB665}"/>
              </a:ext>
            </a:extLst>
          </p:cNvPr>
          <p:cNvSpPr txBox="1"/>
          <p:nvPr/>
        </p:nvSpPr>
        <p:spPr>
          <a:xfrm>
            <a:off x="10781877" y="6124145"/>
            <a:ext cx="12089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Photo from RPMI, 4/7/2022</a:t>
            </a:r>
          </a:p>
        </p:txBody>
      </p:sp>
      <p:sp>
        <p:nvSpPr>
          <p:cNvPr id="6" name="Rectangle 5">
            <a:extLst>
              <a:ext uri="{FF2B5EF4-FFF2-40B4-BE49-F238E27FC236}">
                <a16:creationId xmlns:a16="http://schemas.microsoft.com/office/drawing/2014/main" id="{C61E2163-EC22-6C1E-F998-02B270D663D1}"/>
              </a:ext>
            </a:extLst>
          </p:cNvPr>
          <p:cNvSpPr/>
          <p:nvPr/>
        </p:nvSpPr>
        <p:spPr>
          <a:xfrm>
            <a:off x="0" y="1138507"/>
            <a:ext cx="12109333" cy="2308324"/>
          </a:xfrm>
          <a:prstGeom prst="rect">
            <a:avLst/>
          </a:prstGeom>
        </p:spPr>
        <p:txBody>
          <a:bodyPr wrap="square">
            <a:spAutoFit/>
          </a:bodyPr>
          <a:lstStyle/>
          <a:p>
            <a:pPr marL="60325" marR="0" lvl="0" algn="l" defTabSz="914400" rtl="0" eaLnBrk="1" fontAlgn="auto" latinLnBrk="0" hangingPunct="1">
              <a:lnSpc>
                <a:spcPct val="100000"/>
              </a:lnSpc>
              <a:spcBef>
                <a:spcPts val="0"/>
              </a:spcBef>
              <a:spcAft>
                <a:spcPts val="0"/>
              </a:spcAft>
              <a:buClrTx/>
              <a:buSzTx/>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Kord</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Technologies completed the composite structural jacket for the coupled 40k-lb</a:t>
            </a:r>
            <a:r>
              <a:rPr kumimoji="0" lang="en-US" sz="16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f</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chamber and nozzle configuration. </a:t>
            </a:r>
          </a:p>
          <a:p>
            <a:pPr marL="803275"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Materials: IM7 carbon fiber,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Epon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828/</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Epikure</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 resin system</a:t>
            </a:r>
          </a:p>
          <a:p>
            <a:pPr marL="803275"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Manufacturing Technique: Filament winding + hand lay up</a:t>
            </a:r>
          </a:p>
          <a:p>
            <a:pPr marL="803275"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Cure: Rotational cure with shrink tape and caul plate tooling</a:t>
            </a:r>
          </a:p>
          <a:p>
            <a:pPr marL="60325" marR="0" lvl="0" algn="l" defTabSz="914400" rtl="0" eaLnBrk="1" fontAlgn="auto" latinLnBrk="0" hangingPunct="1">
              <a:lnSpc>
                <a:spcPct val="100000"/>
              </a:lnSpc>
              <a:spcBef>
                <a:spcPts val="0"/>
              </a:spcBef>
              <a:spcAft>
                <a:spcPts val="0"/>
              </a:spcAft>
              <a:buClrTx/>
              <a:buSzTx/>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composite overwrap surpassed the minimum thickness required and good resin consolidation was achieved. </a:t>
            </a:r>
          </a:p>
          <a:p>
            <a:pPr marL="60325" marR="0" lvl="0" algn="l" defTabSz="914400" rtl="0" eaLnBrk="1" fontAlgn="auto" latinLnBrk="0" hangingPunct="1">
              <a:lnSpc>
                <a:spcPct val="100000"/>
              </a:lnSpc>
              <a:spcBef>
                <a:spcPts val="0"/>
              </a:spcBef>
              <a:spcAft>
                <a:spcPts val="0"/>
              </a:spcAft>
              <a:buClrTx/>
              <a:buSzTx/>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seal around the port failed during cure and allowed resin to flow into chamber through port hole. </a:t>
            </a:r>
          </a:p>
          <a:p>
            <a:pPr marL="60325" marR="0" lvl="0" algn="l" defTabSz="914400" rtl="0" eaLnBrk="1" fontAlgn="auto" latinLnBrk="0" hangingPunct="1">
              <a:lnSpc>
                <a:spcPct val="100000"/>
              </a:lnSpc>
              <a:spcBef>
                <a:spcPts val="0"/>
              </a:spcBef>
              <a:spcAft>
                <a:spcPts val="0"/>
              </a:spcAft>
              <a:buClrTx/>
              <a:buSzTx/>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resin was observed using a borescope on the inside the manifold where the channels begin. Further NDE </a:t>
            </a:r>
            <a:r>
              <a:rPr lang="en-US" sz="1600" dirty="0">
                <a:solidFill>
                  <a:prstClr val="black"/>
                </a:solidFill>
                <a:latin typeface="Arial" panose="020B0604020202020204" pitchFamily="34" charset="0"/>
                <a:cs typeface="Arial" panose="020B0604020202020204" pitchFamily="34" charset="0"/>
              </a:rPr>
              <a:t>was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required to observe the channel holes for blockages.</a:t>
            </a:r>
          </a:p>
          <a:p>
            <a:pPr marL="808037" marR="0" lvl="1" indent="-3429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7" name="Picture 2">
            <a:extLst>
              <a:ext uri="{FF2B5EF4-FFF2-40B4-BE49-F238E27FC236}">
                <a16:creationId xmlns:a16="http://schemas.microsoft.com/office/drawing/2014/main" id="{AE76BF7E-C13D-1D1D-8A78-33405F588E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1059" y="3125364"/>
            <a:ext cx="4819773" cy="36040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group of people posing for a photo&#10;&#10;Description automatically generated with medium confidence">
            <a:extLst>
              <a:ext uri="{FF2B5EF4-FFF2-40B4-BE49-F238E27FC236}">
                <a16:creationId xmlns:a16="http://schemas.microsoft.com/office/drawing/2014/main" id="{136CD52A-6654-D88E-2BC5-BA5E0A06FF27}"/>
              </a:ext>
            </a:extLst>
          </p:cNvPr>
          <p:cNvPicPr>
            <a:picLocks noChangeAspect="1"/>
          </p:cNvPicPr>
          <p:nvPr/>
        </p:nvPicPr>
        <p:blipFill>
          <a:blip r:embed="rId4"/>
          <a:stretch>
            <a:fillRect/>
          </a:stretch>
        </p:blipFill>
        <p:spPr>
          <a:xfrm>
            <a:off x="114189" y="3749483"/>
            <a:ext cx="3992289" cy="2994217"/>
          </a:xfrm>
          <a:prstGeom prst="rect">
            <a:avLst/>
          </a:prstGeom>
        </p:spPr>
      </p:pic>
      <p:pic>
        <p:nvPicPr>
          <p:cNvPr id="9" name="Picture 8">
            <a:extLst>
              <a:ext uri="{FF2B5EF4-FFF2-40B4-BE49-F238E27FC236}">
                <a16:creationId xmlns:a16="http://schemas.microsoft.com/office/drawing/2014/main" id="{0A488500-0070-A799-75D5-057205319932}"/>
              </a:ext>
            </a:extLst>
          </p:cNvPr>
          <p:cNvPicPr>
            <a:picLocks noChangeAspect="1"/>
          </p:cNvPicPr>
          <p:nvPr/>
        </p:nvPicPr>
        <p:blipFill>
          <a:blip r:embed="rId5"/>
          <a:stretch>
            <a:fillRect/>
          </a:stretch>
        </p:blipFill>
        <p:spPr>
          <a:xfrm>
            <a:off x="4307647" y="3125363"/>
            <a:ext cx="2711462" cy="3618337"/>
          </a:xfrm>
          <a:prstGeom prst="rect">
            <a:avLst/>
          </a:prstGeom>
        </p:spPr>
      </p:pic>
    </p:spTree>
    <p:extLst>
      <p:ext uri="{BB962C8B-B14F-4D97-AF65-F5344CB8AC3E}">
        <p14:creationId xmlns:p14="http://schemas.microsoft.com/office/powerpoint/2010/main" val="3789418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a:t>
            </a:r>
          </a:p>
        </p:txBody>
      </p:sp>
      <p:pic>
        <p:nvPicPr>
          <p:cNvPr id="12294" name="Picture 6">
            <a:extLst>
              <a:ext uri="{FF2B5EF4-FFF2-40B4-BE49-F238E27FC236}">
                <a16:creationId xmlns:a16="http://schemas.microsoft.com/office/drawing/2014/main" id="{BCB377D7-1CA3-6126-EF3A-4227BFC0B6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2185" y="3918877"/>
            <a:ext cx="3772306" cy="2870913"/>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a:extLst>
              <a:ext uri="{FF2B5EF4-FFF2-40B4-BE49-F238E27FC236}">
                <a16:creationId xmlns:a16="http://schemas.microsoft.com/office/drawing/2014/main" id="{9DC4C84C-36B4-DD5D-3AE6-BECAE5CF75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4396" y="1188645"/>
            <a:ext cx="3569391" cy="2625619"/>
          </a:xfrm>
          <a:prstGeom prst="rect">
            <a:avLst/>
          </a:prstGeom>
          <a:noFill/>
          <a:extLst>
            <a:ext uri="{909E8E84-426E-40DD-AFC4-6F175D3DCCD1}">
              <a14:hiddenFill xmlns:a14="http://schemas.microsoft.com/office/drawing/2010/main">
                <a:solidFill>
                  <a:srgbClr val="FFFFFF"/>
                </a:solidFill>
              </a14:hiddenFill>
            </a:ext>
          </a:extLst>
        </p:spPr>
      </p:pic>
      <p:pic>
        <p:nvPicPr>
          <p:cNvPr id="12297" name="Picture 9">
            <a:extLst>
              <a:ext uri="{FF2B5EF4-FFF2-40B4-BE49-F238E27FC236}">
                <a16:creationId xmlns:a16="http://schemas.microsoft.com/office/drawing/2014/main" id="{0EBAF88A-4DDA-6610-55A3-231138CA43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2184" y="1188644"/>
            <a:ext cx="3772306" cy="2621634"/>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a:extLst>
              <a:ext uri="{FF2B5EF4-FFF2-40B4-BE49-F238E27FC236}">
                <a16:creationId xmlns:a16="http://schemas.microsoft.com/office/drawing/2014/main" id="{525BFB6B-40CD-CB59-C96E-9FF5CF3351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6004" y="3918877"/>
            <a:ext cx="2414989" cy="290579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AD97428-6547-C05F-CBBB-7FBD523C3B60}"/>
              </a:ext>
            </a:extLst>
          </p:cNvPr>
          <p:cNvPicPr>
            <a:picLocks noChangeAspect="1"/>
          </p:cNvPicPr>
          <p:nvPr/>
        </p:nvPicPr>
        <p:blipFill>
          <a:blip r:embed="rId6"/>
          <a:stretch>
            <a:fillRect/>
          </a:stretch>
        </p:blipFill>
        <p:spPr>
          <a:xfrm>
            <a:off x="319207" y="1391144"/>
            <a:ext cx="3929008" cy="4838268"/>
          </a:xfrm>
          <a:prstGeom prst="rect">
            <a:avLst/>
          </a:prstGeom>
        </p:spPr>
      </p:pic>
    </p:spTree>
    <p:extLst>
      <p:ext uri="{BB962C8B-B14F-4D97-AF65-F5344CB8AC3E}">
        <p14:creationId xmlns:p14="http://schemas.microsoft.com/office/powerpoint/2010/main" val="199136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40k-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Hot Fire</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pic>
        <p:nvPicPr>
          <p:cNvPr id="4" name="Picture 3" descr="A close-up of a machine&#10;&#10;Description automatically generated with low confidence">
            <a:extLst>
              <a:ext uri="{FF2B5EF4-FFF2-40B4-BE49-F238E27FC236}">
                <a16:creationId xmlns:a16="http://schemas.microsoft.com/office/drawing/2014/main" id="{1F8E8B4A-C84D-CA6B-9F79-03583BD98A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9932" y="1253359"/>
            <a:ext cx="3653744" cy="2843831"/>
          </a:xfrm>
          <a:prstGeom prst="rect">
            <a:avLst/>
          </a:prstGeom>
        </p:spPr>
      </p:pic>
      <p:pic>
        <p:nvPicPr>
          <p:cNvPr id="5" name="Picture 4" descr="A picture containing outdoor, coming, traveling&#10;&#10;Description automatically generated">
            <a:extLst>
              <a:ext uri="{FF2B5EF4-FFF2-40B4-BE49-F238E27FC236}">
                <a16:creationId xmlns:a16="http://schemas.microsoft.com/office/drawing/2014/main" id="{23ECA67E-0229-076D-4628-52799B3C72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2197" y="4249783"/>
            <a:ext cx="4221478" cy="2414158"/>
          </a:xfrm>
          <a:prstGeom prst="rect">
            <a:avLst/>
          </a:prstGeom>
        </p:spPr>
      </p:pic>
      <p:sp>
        <p:nvSpPr>
          <p:cNvPr id="7" name="TextBox 6">
            <a:extLst>
              <a:ext uri="{FF2B5EF4-FFF2-40B4-BE49-F238E27FC236}">
                <a16:creationId xmlns:a16="http://schemas.microsoft.com/office/drawing/2014/main" id="{74D2B079-9948-80D8-9483-291E83BA4B96}"/>
              </a:ext>
            </a:extLst>
          </p:cNvPr>
          <p:cNvSpPr txBox="1"/>
          <p:nvPr/>
        </p:nvSpPr>
        <p:spPr>
          <a:xfrm>
            <a:off x="176348" y="1157260"/>
            <a:ext cx="7138851" cy="5139869"/>
          </a:xfrm>
          <a:prstGeom prst="rect">
            <a:avLst/>
          </a:prstGeom>
          <a:noFill/>
        </p:spPr>
        <p:txBody>
          <a:bodyPr wrap="square">
            <a:spAutoFit/>
          </a:bodyPr>
          <a:lstStyle/>
          <a:p>
            <a:pPr marL="0" marR="0">
              <a:spcBef>
                <a:spcPts val="0"/>
              </a:spcBef>
              <a:spcAft>
                <a:spcPts val="0"/>
              </a:spcAft>
            </a:pPr>
            <a:r>
              <a:rPr lang="en-US" sz="1600" b="1" dirty="0">
                <a:effectLst/>
                <a:latin typeface="Arial" panose="020B0604020202020204" pitchFamily="34" charset="0"/>
                <a:ea typeface="Calibri" panose="020F0502020204030204" pitchFamily="34" charset="0"/>
                <a:cs typeface="Arial" panose="020B0604020202020204" pitchFamily="34" charset="0"/>
              </a:rPr>
              <a:t>Hot Fire</a:t>
            </a:r>
            <a:r>
              <a:rPr lang="en-US" sz="1600" dirty="0">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endParaRPr lang="en-US" sz="1600" dirty="0">
              <a:effectLst/>
              <a:latin typeface="Arial" panose="020B0604020202020204" pitchFamily="34" charset="0"/>
              <a:ea typeface="Calibri" panose="020F0502020204030204" pitchFamily="34" charset="0"/>
              <a:cs typeface="Arial" panose="020B0604020202020204" pitchFamily="34" charset="0"/>
            </a:endParaRPr>
          </a:p>
          <a:p>
            <a:r>
              <a:rPr lang="en-US" sz="1600" dirty="0">
                <a:effectLst/>
                <a:latin typeface="Arial" panose="020B0604020202020204" pitchFamily="34" charset="0"/>
                <a:ea typeface="Calibri" panose="020F0502020204030204" pitchFamily="34" charset="0"/>
                <a:cs typeface="Arial" panose="020B0604020202020204" pitchFamily="34" charset="0"/>
              </a:rPr>
              <a:t>On 9/9/2023 they conducted Hot Fire (HF)10 for a successful full-duration of </a:t>
            </a:r>
            <a:r>
              <a:rPr lang="en-US" sz="1600" b="1" dirty="0">
                <a:effectLst/>
                <a:latin typeface="Arial" panose="020B0604020202020204" pitchFamily="34" charset="0"/>
                <a:ea typeface="Calibri" panose="020F0502020204030204" pitchFamily="34" charset="0"/>
                <a:cs typeface="Arial" panose="020B0604020202020204" pitchFamily="34" charset="0"/>
              </a:rPr>
              <a:t>3 seconds of mainstage </a:t>
            </a:r>
            <a:r>
              <a:rPr lang="en-US" sz="1600" dirty="0">
                <a:effectLst/>
                <a:latin typeface="Arial" panose="020B0604020202020204" pitchFamily="34" charset="0"/>
                <a:ea typeface="Calibri" panose="020F0502020204030204" pitchFamily="34" charset="0"/>
                <a:cs typeface="Arial" panose="020B0604020202020204" pitchFamily="34" charset="0"/>
              </a:rPr>
              <a:t>duration with an average chamber pressure of </a:t>
            </a:r>
            <a:r>
              <a:rPr lang="en-US" sz="1600" b="1" dirty="0">
                <a:effectLst/>
                <a:latin typeface="Arial" panose="020B0604020202020204" pitchFamily="34" charset="0"/>
                <a:ea typeface="Calibri" panose="020F0502020204030204" pitchFamily="34" charset="0"/>
                <a:cs typeface="Arial" panose="020B0604020202020204" pitchFamily="34" charset="0"/>
              </a:rPr>
              <a:t>1280 psia</a:t>
            </a:r>
            <a:r>
              <a:rPr lang="en-US" sz="1600" dirty="0">
                <a:effectLst/>
                <a:latin typeface="Arial" panose="020B0604020202020204" pitchFamily="34" charset="0"/>
                <a:ea typeface="Calibri" panose="020F0502020204030204" pitchFamily="34" charset="0"/>
                <a:cs typeface="Arial" panose="020B0604020202020204" pitchFamily="34" charset="0"/>
              </a:rPr>
              <a:t>. </a:t>
            </a:r>
          </a:p>
          <a:p>
            <a:endParaRPr lang="en-US" sz="16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600" dirty="0">
                <a:effectLst/>
                <a:latin typeface="Arial" panose="020B0604020202020204" pitchFamily="34" charset="0"/>
                <a:ea typeface="Calibri" panose="020F0502020204030204" pitchFamily="34" charset="0"/>
                <a:cs typeface="Arial" panose="020B0604020202020204" pitchFamily="34" charset="0"/>
              </a:rPr>
              <a:t>On 9/19/2023 they attempted the second hot-fire test on this TCA, HF11. HF11 achieved a maximum chamber pressure of </a:t>
            </a:r>
            <a:r>
              <a:rPr lang="en-US" sz="1600" b="1" dirty="0">
                <a:effectLst/>
                <a:latin typeface="Arial" panose="020B0604020202020204" pitchFamily="34" charset="0"/>
                <a:ea typeface="Calibri" panose="020F0502020204030204" pitchFamily="34" charset="0"/>
                <a:cs typeface="Arial" panose="020B0604020202020204" pitchFamily="34" charset="0"/>
              </a:rPr>
              <a:t>1220 psia </a:t>
            </a:r>
            <a:r>
              <a:rPr lang="en-US" sz="1600" dirty="0">
                <a:effectLst/>
                <a:latin typeface="Arial" panose="020B0604020202020204" pitchFamily="34" charset="0"/>
                <a:ea typeface="Calibri" panose="020F0502020204030204" pitchFamily="34" charset="0"/>
                <a:cs typeface="Arial" panose="020B0604020202020204" pitchFamily="34" charset="0"/>
              </a:rPr>
              <a:t>and a mainstage duration of </a:t>
            </a:r>
            <a:r>
              <a:rPr lang="en-US" sz="1600" b="1" dirty="0">
                <a:effectLst/>
                <a:latin typeface="Arial" panose="020B0604020202020204" pitchFamily="34" charset="0"/>
                <a:ea typeface="Calibri" panose="020F0502020204030204" pitchFamily="34" charset="0"/>
                <a:cs typeface="Arial" panose="020B0604020202020204" pitchFamily="34" charset="0"/>
              </a:rPr>
              <a:t>0.2 seconds</a:t>
            </a:r>
            <a:r>
              <a:rPr lang="en-US" sz="1600" dirty="0">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r>
              <a:rPr lang="en-US" sz="1600" dirty="0">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r>
              <a:rPr lang="en-US" sz="1600" dirty="0">
                <a:effectLst/>
                <a:latin typeface="Arial" panose="020B0604020202020204" pitchFamily="34" charset="0"/>
                <a:ea typeface="Calibri" panose="020F0502020204030204" pitchFamily="34" charset="0"/>
                <a:cs typeface="Arial" panose="020B0604020202020204" pitchFamily="34" charset="0"/>
              </a:rPr>
              <a:t>Then they conducted HF12 for a successful full-duration of 10 seconds of mainstage with a chamber pressure of 1260. The weld repair successfully stopped the fuel coolant leakage at the bimetallic joint and the hardware performed well. </a:t>
            </a:r>
            <a:r>
              <a:rPr lang="en-US" sz="1600" dirty="0">
                <a:latin typeface="Arial" panose="020B0604020202020204" pitchFamily="34" charset="0"/>
                <a:ea typeface="Calibri" panose="020F0502020204030204" pitchFamily="34" charset="0"/>
                <a:cs typeface="Arial" panose="020B0604020202020204" pitchFamily="34" charset="0"/>
              </a:rPr>
              <a:t>They</a:t>
            </a:r>
            <a:r>
              <a:rPr lang="en-US" sz="1600" dirty="0">
                <a:effectLst/>
                <a:latin typeface="Arial" panose="020B0604020202020204" pitchFamily="34" charset="0"/>
                <a:ea typeface="Calibri" panose="020F0502020204030204" pitchFamily="34" charset="0"/>
                <a:cs typeface="Arial" panose="020B0604020202020204" pitchFamily="34" charset="0"/>
              </a:rPr>
              <a:t> continued with HF13. This is the maximum test duration possible for these test conditions at TS116. HF13 achieved a chamber pressure of </a:t>
            </a:r>
            <a:r>
              <a:rPr lang="en-US" sz="1600" b="1" dirty="0">
                <a:effectLst/>
                <a:latin typeface="Arial" panose="020B0604020202020204" pitchFamily="34" charset="0"/>
                <a:ea typeface="Calibri" panose="020F0502020204030204" pitchFamily="34" charset="0"/>
                <a:cs typeface="Arial" panose="020B0604020202020204" pitchFamily="34" charset="0"/>
              </a:rPr>
              <a:t>1250 psia.</a:t>
            </a:r>
            <a:endParaRPr lang="en-US" sz="16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1600" dirty="0">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2000" b="1" dirty="0">
                <a:latin typeface="Arial" panose="020B0604020202020204" pitchFamily="34" charset="0"/>
                <a:ea typeface="Calibri" panose="020F0502020204030204" pitchFamily="34" charset="0"/>
                <a:cs typeface="Arial" panose="020B0604020202020204" pitchFamily="34" charset="0"/>
              </a:rPr>
              <a:t>The composite overwrap was successfully demonstrated and showed no signs of change or damage after testing.</a:t>
            </a:r>
            <a:endParaRPr lang="en-US" sz="2000" b="1"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600" dirty="0">
                <a:effectLst/>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2019286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a:xfrm>
            <a:off x="9448800" y="643138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uk-UA"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C8294C6B-A3ED-4C0B-A138-C30549917AEC}"/>
              </a:ext>
            </a:extLst>
          </p:cNvPr>
          <p:cNvGrpSpPr>
            <a:grpSpLocks noChangeAspect="1"/>
          </p:cNvGrpSpPr>
          <p:nvPr/>
        </p:nvGrpSpPr>
        <p:grpSpPr>
          <a:xfrm>
            <a:off x="132786" y="1785463"/>
            <a:ext cx="5543439" cy="4027862"/>
            <a:chOff x="5991139" y="1131889"/>
            <a:chExt cx="5663090" cy="4114800"/>
          </a:xfrm>
        </p:grpSpPr>
        <p:pic>
          <p:nvPicPr>
            <p:cNvPr id="16" name="Picture 15">
              <a:extLst>
                <a:ext uri="{FF2B5EF4-FFF2-40B4-BE49-F238E27FC236}">
                  <a16:creationId xmlns:a16="http://schemas.microsoft.com/office/drawing/2014/main" id="{6A6F6569-41F3-476A-9506-2C65C7DB1F2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91139" y="1131889"/>
              <a:ext cx="5663090" cy="4114800"/>
            </a:xfrm>
            <a:prstGeom prst="rect">
              <a:avLst/>
            </a:prstGeom>
          </p:spPr>
        </p:pic>
        <p:sp>
          <p:nvSpPr>
            <p:cNvPr id="17" name="TextBox 16">
              <a:extLst>
                <a:ext uri="{FF2B5EF4-FFF2-40B4-BE49-F238E27FC236}">
                  <a16:creationId xmlns:a16="http://schemas.microsoft.com/office/drawing/2014/main" id="{295FF94C-AEF4-4AD9-8EDF-66E5F85F5B7A}"/>
                </a:ext>
              </a:extLst>
            </p:cNvPr>
            <p:cNvSpPr txBox="1"/>
            <p:nvPr/>
          </p:nvSpPr>
          <p:spPr>
            <a:xfrm>
              <a:off x="6800909" y="2185796"/>
              <a:ext cx="367789" cy="276999"/>
            </a:xfrm>
            <a:prstGeom prst="rect">
              <a:avLst/>
            </a:prstGeom>
            <a:solidFill>
              <a:schemeClr val="tx1">
                <a:alpha val="5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p>
          </p:txBody>
        </p:sp>
        <p:sp>
          <p:nvSpPr>
            <p:cNvPr id="18" name="TextBox 17">
              <a:extLst>
                <a:ext uri="{FF2B5EF4-FFF2-40B4-BE49-F238E27FC236}">
                  <a16:creationId xmlns:a16="http://schemas.microsoft.com/office/drawing/2014/main" id="{8DC0ADFA-0900-4FE8-81F6-08A39CDD4FB1}"/>
                </a:ext>
              </a:extLst>
            </p:cNvPr>
            <p:cNvSpPr txBox="1"/>
            <p:nvPr/>
          </p:nvSpPr>
          <p:spPr>
            <a:xfrm>
              <a:off x="10181731" y="2285879"/>
              <a:ext cx="367789" cy="276999"/>
            </a:xfrm>
            <a:prstGeom prst="rect">
              <a:avLst/>
            </a:prstGeom>
            <a:solidFill>
              <a:schemeClr val="tx1">
                <a:alpha val="5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p>
          </p:txBody>
        </p:sp>
        <p:sp>
          <p:nvSpPr>
            <p:cNvPr id="19" name="TextBox 18">
              <a:extLst>
                <a:ext uri="{FF2B5EF4-FFF2-40B4-BE49-F238E27FC236}">
                  <a16:creationId xmlns:a16="http://schemas.microsoft.com/office/drawing/2014/main" id="{559B0344-7FDE-4D80-9FF5-81978B30CD6E}"/>
                </a:ext>
              </a:extLst>
            </p:cNvPr>
            <p:cNvSpPr txBox="1"/>
            <p:nvPr/>
          </p:nvSpPr>
          <p:spPr>
            <a:xfrm>
              <a:off x="7785859" y="2904504"/>
              <a:ext cx="367789" cy="276999"/>
            </a:xfrm>
            <a:prstGeom prst="rect">
              <a:avLst/>
            </a:prstGeom>
            <a:solidFill>
              <a:schemeClr val="tx1">
                <a:alpha val="5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p>
          </p:txBody>
        </p:sp>
        <p:sp>
          <p:nvSpPr>
            <p:cNvPr id="20" name="TextBox 19">
              <a:extLst>
                <a:ext uri="{FF2B5EF4-FFF2-40B4-BE49-F238E27FC236}">
                  <a16:creationId xmlns:a16="http://schemas.microsoft.com/office/drawing/2014/main" id="{60C7045E-9880-416C-9AEC-17FD7243BD9D}"/>
                </a:ext>
              </a:extLst>
            </p:cNvPr>
            <p:cNvSpPr txBox="1"/>
            <p:nvPr/>
          </p:nvSpPr>
          <p:spPr>
            <a:xfrm>
              <a:off x="9769273" y="1696909"/>
              <a:ext cx="367789" cy="276999"/>
            </a:xfrm>
            <a:prstGeom prst="rect">
              <a:avLst/>
            </a:prstGeom>
            <a:solidFill>
              <a:schemeClr val="tx1">
                <a:alpha val="5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p>
          </p:txBody>
        </p:sp>
      </p:grpSp>
      <p:sp>
        <p:nvSpPr>
          <p:cNvPr id="21" name="TextBox 20">
            <a:extLst>
              <a:ext uri="{FF2B5EF4-FFF2-40B4-BE49-F238E27FC236}">
                <a16:creationId xmlns:a16="http://schemas.microsoft.com/office/drawing/2014/main" id="{0CE3B944-32AE-44C8-BE33-29EC3434207F}"/>
              </a:ext>
            </a:extLst>
          </p:cNvPr>
          <p:cNvSpPr txBox="1"/>
          <p:nvPr/>
        </p:nvSpPr>
        <p:spPr>
          <a:xfrm>
            <a:off x="150240" y="5833636"/>
            <a:ext cx="554820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Stainless Steel Octagonal Mandrel (0.19 in. thickness, 5 in. side length, 12.07 in. width)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Carbon Fiber Roll Magnetic Tension Retaining Holder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Plastic Resin Bath and Filament Rollers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 Mandrel Stepper Motor and 3D printed Mandrel Holders (PLA, 100% infill)</a:t>
            </a:r>
          </a:p>
        </p:txBody>
      </p:sp>
      <p:sp>
        <p:nvSpPr>
          <p:cNvPr id="22" name="Title 1">
            <a:extLst>
              <a:ext uri="{FF2B5EF4-FFF2-40B4-BE49-F238E27FC236}">
                <a16:creationId xmlns:a16="http://schemas.microsoft.com/office/drawing/2014/main" id="{B6F82DDE-8134-40F4-9924-EB94CFE9E465}"/>
              </a:ext>
            </a:extLst>
          </p:cNvPr>
          <p:cNvSpPr txBox="1">
            <a:spLocks/>
          </p:cNvSpPr>
          <p:nvPr/>
        </p:nvSpPr>
        <p:spPr>
          <a:xfrm>
            <a:off x="10045" y="1287958"/>
            <a:ext cx="5548203" cy="72242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Arial" panose="020B0604020202020204" pitchFamily="34" charset="0"/>
                <a:ea typeface="+mj-ea"/>
                <a:cs typeface="Arial" panose="020B0604020202020204" pitchFamily="34" charset="0"/>
              </a:rPr>
              <a:t>LaRC</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X-Winder</a:t>
            </a:r>
            <a:r>
              <a:rPr kumimoji="0" lang="en-US" sz="2000" b="1" i="0" u="none" strike="noStrike" kern="1200" cap="none" spc="0" normalizeH="0" baseline="30000" noProof="0" dirty="0">
                <a:ln>
                  <a:noFill/>
                </a:ln>
                <a:solidFill>
                  <a:prstClr val="black"/>
                </a:solidFill>
                <a:effectLst/>
                <a:uLnTx/>
                <a:uFillTx/>
                <a:latin typeface="Arial" panose="020B0604020202020204" pitchFamily="34" charset="0"/>
                <a:ea typeface="+mj-ea"/>
                <a:cs typeface="Arial" panose="020B0604020202020204" pitchFamily="34" charset="0"/>
              </a:rPr>
              <a:t>®</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Final Experimental Setup</a:t>
            </a:r>
          </a:p>
        </p:txBody>
      </p:sp>
      <p:sp>
        <p:nvSpPr>
          <p:cNvPr id="5" name="Rectangle 4">
            <a:extLst>
              <a:ext uri="{FF2B5EF4-FFF2-40B4-BE49-F238E27FC236}">
                <a16:creationId xmlns:a16="http://schemas.microsoft.com/office/drawing/2014/main" id="{A05EB3F5-64AF-FAC5-70DB-AE70F3EC9891}"/>
              </a:ext>
            </a:extLst>
          </p:cNvPr>
          <p:cNvSpPr/>
          <p:nvPr/>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F5FF337C-84EC-3A1E-0B09-30C088FA7D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8" name="Straight Connector 7">
            <a:extLst>
              <a:ext uri="{FF2B5EF4-FFF2-40B4-BE49-F238E27FC236}">
                <a16:creationId xmlns:a16="http://schemas.microsoft.com/office/drawing/2014/main" id="{2F942B42-4CBB-D2E3-82C2-11F2D7E9D537}"/>
              </a:ext>
            </a:extLst>
          </p:cNvPr>
          <p:cNvCxnSpPr/>
          <p:nvPr/>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9" name="Title 1">
            <a:extLst>
              <a:ext uri="{FF2B5EF4-FFF2-40B4-BE49-F238E27FC236}">
                <a16:creationId xmlns:a16="http://schemas.microsoft.com/office/drawing/2014/main" id="{4523F3F7-C1B4-D9AA-0EF7-E31989175EC9}"/>
              </a:ext>
            </a:extLst>
          </p:cNvPr>
          <p:cNvSpPr txBox="1">
            <a:spLocks/>
          </p:cNvSpPr>
          <p:nvPr/>
        </p:nvSpPr>
        <p:spPr>
          <a:xfrm>
            <a:off x="1766455" y="0"/>
            <a:ext cx="9088582" cy="97873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Composite Overwrap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LaRC</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 X-Winder</a:t>
            </a:r>
          </a:p>
        </p:txBody>
      </p:sp>
      <p:pic>
        <p:nvPicPr>
          <p:cNvPr id="10" name="Picture 9" descr="A close-up of a machine&#10;&#10;Description automatically generated with low confidence">
            <a:extLst>
              <a:ext uri="{FF2B5EF4-FFF2-40B4-BE49-F238E27FC236}">
                <a16:creationId xmlns:a16="http://schemas.microsoft.com/office/drawing/2014/main" id="{AFFB3A9D-9FC0-5985-E80B-17C03B3A0FA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 y="0"/>
            <a:ext cx="1589314" cy="958427"/>
          </a:xfrm>
          <a:prstGeom prst="rect">
            <a:avLst/>
          </a:prstGeom>
        </p:spPr>
      </p:pic>
      <p:grpSp>
        <p:nvGrpSpPr>
          <p:cNvPr id="11" name="Group 10">
            <a:extLst>
              <a:ext uri="{FF2B5EF4-FFF2-40B4-BE49-F238E27FC236}">
                <a16:creationId xmlns:a16="http://schemas.microsoft.com/office/drawing/2014/main" id="{B4E765DD-C296-1E9E-3291-6DECEC8945D0}"/>
              </a:ext>
            </a:extLst>
          </p:cNvPr>
          <p:cNvGrpSpPr>
            <a:grpSpLocks noChangeAspect="1"/>
          </p:cNvGrpSpPr>
          <p:nvPr/>
        </p:nvGrpSpPr>
        <p:grpSpPr>
          <a:xfrm>
            <a:off x="8272644" y="1648809"/>
            <a:ext cx="2377939" cy="2377938"/>
            <a:chOff x="381000" y="-2286000"/>
            <a:chExt cx="11430000" cy="11430001"/>
          </a:xfrm>
        </p:grpSpPr>
        <p:sp>
          <p:nvSpPr>
            <p:cNvPr id="23" name="Octagon 22">
              <a:extLst>
                <a:ext uri="{FF2B5EF4-FFF2-40B4-BE49-F238E27FC236}">
                  <a16:creationId xmlns:a16="http://schemas.microsoft.com/office/drawing/2014/main" id="{1D46CB58-0562-2ACB-A6F1-DD75466B0B25}"/>
                </a:ext>
              </a:extLst>
            </p:cNvPr>
            <p:cNvSpPr/>
            <p:nvPr/>
          </p:nvSpPr>
          <p:spPr>
            <a:xfrm>
              <a:off x="577596" y="-2089404"/>
              <a:ext cx="11036808" cy="11036808"/>
            </a:xfrm>
            <a:prstGeom prst="octagon">
              <a:avLst>
                <a:gd name="adj" fmla="val 293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E22C670B-8485-2BB6-D7FB-9EFC44E422F0}"/>
                </a:ext>
              </a:extLst>
            </p:cNvPr>
            <p:cNvSpPr/>
            <p:nvPr/>
          </p:nvSpPr>
          <p:spPr>
            <a:xfrm>
              <a:off x="7894535" y="-1844802"/>
              <a:ext cx="457200" cy="4572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9663DE4F-20E6-4469-246F-F71B128FC255}"/>
                </a:ext>
              </a:extLst>
            </p:cNvPr>
            <p:cNvSpPr/>
            <p:nvPr/>
          </p:nvSpPr>
          <p:spPr>
            <a:xfrm>
              <a:off x="10896600" y="1171448"/>
              <a:ext cx="457200" cy="4572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1E89139B-21BD-710D-22C4-6C69C2A206DA}"/>
                </a:ext>
              </a:extLst>
            </p:cNvPr>
            <p:cNvSpPr/>
            <p:nvPr/>
          </p:nvSpPr>
          <p:spPr>
            <a:xfrm>
              <a:off x="3778866" y="-1844802"/>
              <a:ext cx="457200" cy="4572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D953A176-3EE2-1E9B-EA1F-1815ADF533E9}"/>
                </a:ext>
              </a:extLst>
            </p:cNvPr>
            <p:cNvSpPr/>
            <p:nvPr/>
          </p:nvSpPr>
          <p:spPr>
            <a:xfrm>
              <a:off x="838200" y="1171448"/>
              <a:ext cx="457200" cy="4572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35F8CC92-FDB4-4D64-F42A-6A807AA48355}"/>
                </a:ext>
              </a:extLst>
            </p:cNvPr>
            <p:cNvSpPr/>
            <p:nvPr/>
          </p:nvSpPr>
          <p:spPr>
            <a:xfrm>
              <a:off x="838200" y="5229352"/>
              <a:ext cx="457200" cy="4572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39DB6944-07DB-8BF8-A1CC-AA93EA0812A1}"/>
                </a:ext>
              </a:extLst>
            </p:cNvPr>
            <p:cNvSpPr/>
            <p:nvPr/>
          </p:nvSpPr>
          <p:spPr>
            <a:xfrm>
              <a:off x="10896600" y="5229352"/>
              <a:ext cx="457200" cy="4572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E9E2066C-9975-2B83-2E41-273B42F14D0E}"/>
                </a:ext>
              </a:extLst>
            </p:cNvPr>
            <p:cNvSpPr/>
            <p:nvPr/>
          </p:nvSpPr>
          <p:spPr>
            <a:xfrm>
              <a:off x="7894535" y="8213598"/>
              <a:ext cx="457200" cy="4572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9279AD10-AD52-A0F3-007B-5B1D5C3AB6AC}"/>
                </a:ext>
              </a:extLst>
            </p:cNvPr>
            <p:cNvSpPr/>
            <p:nvPr/>
          </p:nvSpPr>
          <p:spPr>
            <a:xfrm>
              <a:off x="3778866" y="8213598"/>
              <a:ext cx="457200" cy="4572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3322C2CA-2A44-2B0B-1E6F-376B48E112C7}"/>
                </a:ext>
              </a:extLst>
            </p:cNvPr>
            <p:cNvSpPr/>
            <p:nvPr/>
          </p:nvSpPr>
          <p:spPr>
            <a:xfrm>
              <a:off x="4495800" y="-2286000"/>
              <a:ext cx="3200400" cy="11430000"/>
            </a:xfrm>
            <a:prstGeom prst="rect">
              <a:avLst/>
            </a:prstGeom>
            <a:solidFill>
              <a:schemeClr val="dk1">
                <a:alpha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FDEA369A-E9EF-B8B9-46EF-717D26CFFC6E}"/>
                </a:ext>
              </a:extLst>
            </p:cNvPr>
            <p:cNvSpPr/>
            <p:nvPr/>
          </p:nvSpPr>
          <p:spPr>
            <a:xfrm rot="2700000">
              <a:off x="4495800" y="-2286000"/>
              <a:ext cx="3200400" cy="11430000"/>
            </a:xfrm>
            <a:prstGeom prst="rect">
              <a:avLst/>
            </a:prstGeom>
            <a:solidFill>
              <a:schemeClr val="dk1">
                <a:alpha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5F759270-F1AE-C848-9061-914F6EE35A0C}"/>
                </a:ext>
              </a:extLst>
            </p:cNvPr>
            <p:cNvSpPr/>
            <p:nvPr/>
          </p:nvSpPr>
          <p:spPr>
            <a:xfrm rot="5400000">
              <a:off x="4495800" y="-2285998"/>
              <a:ext cx="3200400" cy="11430000"/>
            </a:xfrm>
            <a:prstGeom prst="rect">
              <a:avLst/>
            </a:prstGeom>
            <a:solidFill>
              <a:schemeClr val="dk1">
                <a:alpha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145AF5D0-E84C-A435-6780-5AAE873959A9}"/>
                </a:ext>
              </a:extLst>
            </p:cNvPr>
            <p:cNvSpPr/>
            <p:nvPr/>
          </p:nvSpPr>
          <p:spPr>
            <a:xfrm rot="8100000">
              <a:off x="4538386" y="-2285999"/>
              <a:ext cx="3200400" cy="11430000"/>
            </a:xfrm>
            <a:prstGeom prst="rect">
              <a:avLst/>
            </a:prstGeom>
            <a:solidFill>
              <a:schemeClr val="dk1">
                <a:alpha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ctagon 35">
              <a:extLst>
                <a:ext uri="{FF2B5EF4-FFF2-40B4-BE49-F238E27FC236}">
                  <a16:creationId xmlns:a16="http://schemas.microsoft.com/office/drawing/2014/main" id="{E435AF44-6B3D-3D57-25DD-E1B43BEDDB44}"/>
                </a:ext>
              </a:extLst>
            </p:cNvPr>
            <p:cNvSpPr/>
            <p:nvPr/>
          </p:nvSpPr>
          <p:spPr>
            <a:xfrm>
              <a:off x="4495800" y="1833971"/>
              <a:ext cx="3200400" cy="3200400"/>
            </a:xfrm>
            <a:prstGeom prst="octagon">
              <a:avLst>
                <a:gd name="adj" fmla="val 2876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3.5 in.</a:t>
              </a:r>
            </a:p>
          </p:txBody>
        </p:sp>
      </p:grpSp>
      <p:pic>
        <p:nvPicPr>
          <p:cNvPr id="37" name="Picture 36">
            <a:extLst>
              <a:ext uri="{FF2B5EF4-FFF2-40B4-BE49-F238E27FC236}">
                <a16:creationId xmlns:a16="http://schemas.microsoft.com/office/drawing/2014/main" id="{5E9AC4CB-F6F2-A951-E5A6-2AE8793F76E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562355" y="4242240"/>
            <a:ext cx="3772889" cy="2554274"/>
          </a:xfrm>
          <a:prstGeom prst="rect">
            <a:avLst/>
          </a:prstGeom>
        </p:spPr>
      </p:pic>
      <p:sp>
        <p:nvSpPr>
          <p:cNvPr id="38" name="Title 1">
            <a:extLst>
              <a:ext uri="{FF2B5EF4-FFF2-40B4-BE49-F238E27FC236}">
                <a16:creationId xmlns:a16="http://schemas.microsoft.com/office/drawing/2014/main" id="{952096E8-FCA1-5A15-87C7-B9EFBB827E78}"/>
              </a:ext>
            </a:extLst>
          </p:cNvPr>
          <p:cNvSpPr txBox="1">
            <a:spLocks/>
          </p:cNvSpPr>
          <p:nvPr/>
        </p:nvSpPr>
        <p:spPr>
          <a:xfrm>
            <a:off x="6643797" y="1261293"/>
            <a:ext cx="5548203" cy="72242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Arial" panose="020B0604020202020204" pitchFamily="34" charset="0"/>
                <a:ea typeface="+mj-ea"/>
                <a:cs typeface="Arial" panose="020B0604020202020204" pitchFamily="34" charset="0"/>
              </a:rPr>
              <a:t>LaRC</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X-Winder</a:t>
            </a:r>
            <a:r>
              <a:rPr kumimoji="0" lang="en-US" sz="2000" b="1" i="0" u="none" strike="noStrike" kern="1200" cap="none" spc="0" normalizeH="0" baseline="30000" noProof="0" dirty="0">
                <a:ln>
                  <a:noFill/>
                </a:ln>
                <a:solidFill>
                  <a:prstClr val="black"/>
                </a:solidFill>
                <a:effectLst/>
                <a:uLnTx/>
                <a:uFillTx/>
                <a:latin typeface="Arial" panose="020B0604020202020204" pitchFamily="34" charset="0"/>
                <a:ea typeface="+mj-ea"/>
                <a:cs typeface="Arial" panose="020B0604020202020204" pitchFamily="34" charset="0"/>
              </a:rPr>
              <a:t>®</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Octagonal Mandrel</a:t>
            </a:r>
          </a:p>
        </p:txBody>
      </p:sp>
      <p:sp>
        <p:nvSpPr>
          <p:cNvPr id="2" name="TextBox 1">
            <a:extLst>
              <a:ext uri="{FF2B5EF4-FFF2-40B4-BE49-F238E27FC236}">
                <a16:creationId xmlns:a16="http://schemas.microsoft.com/office/drawing/2014/main" id="{C1171CB2-4762-85AB-356D-F275745A2242}"/>
              </a:ext>
            </a:extLst>
          </p:cNvPr>
          <p:cNvSpPr txBox="1"/>
          <p:nvPr/>
        </p:nvSpPr>
        <p:spPr>
          <a:xfrm>
            <a:off x="89051" y="1784546"/>
            <a:ext cx="32656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Flat composite sample development</a:t>
            </a:r>
          </a:p>
        </p:txBody>
      </p:sp>
    </p:spTree>
    <p:extLst>
      <p:ext uri="{BB962C8B-B14F-4D97-AF65-F5344CB8AC3E}">
        <p14:creationId xmlns:p14="http://schemas.microsoft.com/office/powerpoint/2010/main" val="2520675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Decoupled 40k-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r>
                  <a:rPr lang="en-US" dirty="0"/>
                  <a:t> </a:t>
                </a:r>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sp>
        <p:nvSpPr>
          <p:cNvPr id="4" name="Slide Number Placeholder 2">
            <a:extLst>
              <a:ext uri="{FF2B5EF4-FFF2-40B4-BE49-F238E27FC236}">
                <a16:creationId xmlns:a16="http://schemas.microsoft.com/office/drawing/2014/main" id="{AB944D76-2C1C-D9A2-99C4-2F3E87F12791}"/>
              </a:ext>
            </a:extLst>
          </p:cNvPr>
          <p:cNvSpPr txBox="1">
            <a:spLocks/>
          </p:cNvSpPr>
          <p:nvPr/>
        </p:nvSpPr>
        <p:spPr>
          <a:xfrm>
            <a:off x="11773771" y="6567854"/>
            <a:ext cx="301752"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75D13D49-2B6F-174C-9E1E-1013A06E5C50}" type="slidenum">
              <a:rPr lang="uk-UA" sz="1400" b="1" smtClean="0">
                <a:solidFill>
                  <a:prstClr val="black"/>
                </a:solidFill>
                <a:latin typeface="Arial" charset="0"/>
              </a:rPr>
              <a:pPr algn="r">
                <a:defRPr/>
              </a:pPr>
              <a:t>29</a:t>
            </a:fld>
            <a:endParaRPr lang="uk-UA" sz="1400" b="1" dirty="0">
              <a:solidFill>
                <a:prstClr val="black"/>
              </a:solidFill>
              <a:latin typeface="Arial" charset="0"/>
            </a:endParaRPr>
          </a:p>
        </p:txBody>
      </p:sp>
      <p:sp>
        <p:nvSpPr>
          <p:cNvPr id="5" name="Rectangle 4">
            <a:extLst>
              <a:ext uri="{FF2B5EF4-FFF2-40B4-BE49-F238E27FC236}">
                <a16:creationId xmlns:a16="http://schemas.microsoft.com/office/drawing/2014/main" id="{12AAEB65-1808-369E-77C3-1C8610B8A524}"/>
              </a:ext>
            </a:extLst>
          </p:cNvPr>
          <p:cNvSpPr/>
          <p:nvPr/>
        </p:nvSpPr>
        <p:spPr>
          <a:xfrm>
            <a:off x="133091" y="1172580"/>
            <a:ext cx="5493561" cy="5533020"/>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b="1" dirty="0">
                <a:solidFill>
                  <a:prstClr val="black"/>
                </a:solidFill>
                <a:latin typeface="Arial" panose="020B0604020202020204" pitchFamily="34" charset="0"/>
                <a:cs typeface="Arial" panose="020B0604020202020204" pitchFamily="34" charset="0"/>
              </a:rPr>
              <a:t>Filament Winding Trials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lang="en-US" sz="1600" dirty="0">
                <a:solidFill>
                  <a:prstClr val="black"/>
                </a:solidFill>
                <a:latin typeface="Arial" panose="020B0604020202020204" pitchFamily="34" charset="0"/>
                <a:cs typeface="Arial" panose="020B0604020202020204" pitchFamily="34" charset="0"/>
              </a:rPr>
              <a:t>Hoop wraps were able to be applied in areas A and B</a:t>
            </a:r>
          </a:p>
          <a:p>
            <a:pPr marL="742950" lvl="1" indent="-285750" eaLnBrk="0" fontAlgn="base" hangingPunct="0">
              <a:spcBef>
                <a:spcPct val="0"/>
              </a:spcBef>
              <a:spcAft>
                <a:spcPct val="0"/>
              </a:spcAft>
              <a:buFont typeface="Wingdings" panose="05000000000000000000" pitchFamily="2" charset="2"/>
              <a:buChar char="§"/>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Hoop wraps are unable to be applied in high angled are</a:t>
            </a:r>
            <a:r>
              <a:rPr lang="en-US" sz="1600" dirty="0">
                <a:solidFill>
                  <a:prstClr val="black"/>
                </a:solidFill>
                <a:latin typeface="Arial" panose="020B0604020202020204" pitchFamily="34" charset="0"/>
                <a:cs typeface="Arial" panose="020B0604020202020204" pitchFamily="34" charset="0"/>
              </a:rPr>
              <a:t>as such as the transitions to the throat. </a:t>
            </a:r>
          </a:p>
          <a:p>
            <a:pPr marL="742950" lvl="1" indent="-285750" eaLnBrk="0" fontAlgn="base" hangingPunct="0">
              <a:spcBef>
                <a:spcPct val="0"/>
              </a:spcBef>
              <a:spcAft>
                <a:spcPct val="0"/>
              </a:spcAft>
              <a:buFont typeface="Wingdings" panose="05000000000000000000" pitchFamily="2" charset="2"/>
              <a:buChar char="§"/>
              <a:defRPr/>
            </a:pPr>
            <a:r>
              <a:rPr lang="en-US" sz="1600" dirty="0">
                <a:solidFill>
                  <a:prstClr val="black"/>
                </a:solidFill>
                <a:latin typeface="Arial" panose="020B0604020202020204" pitchFamily="34" charset="0"/>
                <a:cs typeface="Arial" panose="020B0604020202020204" pitchFamily="34" charset="0"/>
              </a:rPr>
              <a:t>However, it was planned to have helical across the whole chamber.</a:t>
            </a:r>
            <a:r>
              <a:rPr kumimoji="0" lang="en-US" sz="1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285750" indent="-285750" eaLnBrk="0" fontAlgn="base" hangingPunct="0">
              <a:spcBef>
                <a:spcPct val="0"/>
              </a:spcBef>
              <a:spcAft>
                <a:spcPct val="0"/>
              </a:spcAft>
              <a:buFont typeface="Wingdings" panose="05000000000000000000" pitchFamily="2" charset="2"/>
              <a:buChar char="§"/>
              <a:defRPr/>
            </a:pPr>
            <a:r>
              <a:rPr lang="en-US" sz="1600" dirty="0">
                <a:solidFill>
                  <a:prstClr val="black"/>
                </a:solidFill>
                <a:latin typeface="Arial" panose="020B0604020202020204" pitchFamily="34" charset="0"/>
                <a:cs typeface="Arial" panose="020B0604020202020204" pitchFamily="34" charset="0"/>
              </a:rPr>
              <a:t>The team wanted to apply a helical form the FWD end dip to the throat</a:t>
            </a:r>
          </a:p>
          <a:p>
            <a:pPr marL="742950" lvl="1" indent="-285750" eaLnBrk="0" fontAlgn="base" hangingPunct="0">
              <a:spcBef>
                <a:spcPct val="0"/>
              </a:spcBef>
              <a:spcAft>
                <a:spcPct val="0"/>
              </a:spcAft>
              <a:buFont typeface="Wingdings" panose="05000000000000000000" pitchFamily="2" charset="2"/>
              <a:buChar char="§"/>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a:t>
            </a:r>
            <a:r>
              <a:rPr lang="en-US" sz="1600" dirty="0">
                <a:solidFill>
                  <a:prstClr val="black"/>
                </a:solidFill>
                <a:latin typeface="Arial" panose="020B0604020202020204" pitchFamily="34" charset="0"/>
                <a:cs typeface="Arial" panose="020B0604020202020204" pitchFamily="34" charset="0"/>
              </a:rPr>
              <a:t>MANY programming attempts on the winder for a helical it was determined other methods would need to be used.</a:t>
            </a:r>
          </a:p>
          <a:p>
            <a:pPr marL="742950" lvl="1" indent="-285750" eaLnBrk="0" fontAlgn="base" hangingPunct="0">
              <a:spcBef>
                <a:spcPct val="0"/>
              </a:spcBef>
              <a:spcAft>
                <a:spcPct val="0"/>
              </a:spcAft>
              <a:buFont typeface="Wingdings" panose="05000000000000000000" pitchFamily="2" charset="2"/>
              <a:buChar char="§"/>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angle from the dip area around area A to the throat was too steep and too short for a helical to be able to climb and loop around the chamber without significant slipping.</a:t>
            </a:r>
          </a:p>
          <a:p>
            <a:pPr marL="742950" lvl="1" indent="-285750" eaLnBrk="0" fontAlgn="base" hangingPunct="0">
              <a:spcBef>
                <a:spcPct val="0"/>
              </a:spcBef>
              <a:spcAft>
                <a:spcPct val="0"/>
              </a:spcAft>
              <a:buFont typeface="Wingdings" panose="05000000000000000000" pitchFamily="2" charset="2"/>
              <a:buChar char="§"/>
              <a:defRPr/>
            </a:pPr>
            <a:r>
              <a:rPr lang="en-US" sz="1600" dirty="0">
                <a:solidFill>
                  <a:prstClr val="black"/>
                </a:solidFill>
                <a:latin typeface="Arial" panose="020B0604020202020204" pitchFamily="34" charset="0"/>
                <a:cs typeface="Arial" panose="020B0604020202020204" pitchFamily="34" charset="0"/>
              </a:rPr>
              <a:t>The port hole located at various spots around the manifolds also proved to be in the way at times of the winding needle head. This prevents the winder from getting all the way in the dip area at the FWD which would have helped hook the helical into place.</a:t>
            </a:r>
            <a:endParaRPr kumimoji="0" lang="en-US" sz="1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1" eaLnBrk="0" fontAlgn="base" hangingPunct="0">
              <a:spcBef>
                <a:spcPct val="0"/>
              </a:spcBef>
              <a:spcAft>
                <a:spcPct val="0"/>
              </a:spcAft>
            </a:pPr>
            <a:endParaRPr kumimoji="0" lang="en-US" sz="1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1" name="Picture 2">
            <a:extLst>
              <a:ext uri="{FF2B5EF4-FFF2-40B4-BE49-F238E27FC236}">
                <a16:creationId xmlns:a16="http://schemas.microsoft.com/office/drawing/2014/main" id="{592690B9-72FB-80DA-BCFF-D71E4F3156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77"/>
          <a:stretch/>
        </p:blipFill>
        <p:spPr bwMode="auto">
          <a:xfrm>
            <a:off x="5730240" y="1172579"/>
            <a:ext cx="3788913" cy="316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a:extLst>
              <a:ext uri="{FF2B5EF4-FFF2-40B4-BE49-F238E27FC236}">
                <a16:creationId xmlns:a16="http://schemas.microsoft.com/office/drawing/2014/main" id="{3D110E1C-B208-66C0-A56D-CCA99BAA63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7966" y="3083252"/>
            <a:ext cx="2584034" cy="341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E58560DA-362C-410C-E3E0-FCFE06B8EBA6}"/>
              </a:ext>
            </a:extLst>
          </p:cNvPr>
          <p:cNvSpPr/>
          <p:nvPr/>
        </p:nvSpPr>
        <p:spPr>
          <a:xfrm>
            <a:off x="6714309" y="2168434"/>
            <a:ext cx="644434" cy="148916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CD8C9079-CD2F-6FA1-FAE3-1D25B93737E3}"/>
              </a:ext>
            </a:extLst>
          </p:cNvPr>
          <p:cNvSpPr/>
          <p:nvPr/>
        </p:nvSpPr>
        <p:spPr>
          <a:xfrm>
            <a:off x="7628709" y="2403566"/>
            <a:ext cx="426720" cy="89698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3A201446-FD15-77E8-1EE6-73B6338D5FFC}"/>
              </a:ext>
            </a:extLst>
          </p:cNvPr>
          <p:cNvSpPr txBox="1"/>
          <p:nvPr/>
        </p:nvSpPr>
        <p:spPr>
          <a:xfrm>
            <a:off x="6941595" y="2312789"/>
            <a:ext cx="191589" cy="461665"/>
          </a:xfrm>
          <a:prstGeom prst="rect">
            <a:avLst/>
          </a:prstGeom>
          <a:noFill/>
        </p:spPr>
        <p:txBody>
          <a:bodyPr wrap="square" rtlCol="0">
            <a:spAutoFit/>
          </a:bodyPr>
          <a:lstStyle/>
          <a:p>
            <a:pPr algn="ctr"/>
            <a:r>
              <a:rPr lang="en-US" sz="2400" dirty="0">
                <a:solidFill>
                  <a:srgbClr val="FF0000"/>
                </a:solidFill>
                <a:latin typeface="Arial" panose="020B0604020202020204" pitchFamily="34" charset="0"/>
                <a:cs typeface="Arial" panose="020B0604020202020204" pitchFamily="34" charset="0"/>
              </a:rPr>
              <a:t>A</a:t>
            </a:r>
          </a:p>
        </p:txBody>
      </p:sp>
      <p:sp>
        <p:nvSpPr>
          <p:cNvPr id="16" name="TextBox 15">
            <a:extLst>
              <a:ext uri="{FF2B5EF4-FFF2-40B4-BE49-F238E27FC236}">
                <a16:creationId xmlns:a16="http://schemas.microsoft.com/office/drawing/2014/main" id="{82BF9E15-456C-E154-B9DC-AA0D61A8C7A4}"/>
              </a:ext>
            </a:extLst>
          </p:cNvPr>
          <p:cNvSpPr txBox="1"/>
          <p:nvPr/>
        </p:nvSpPr>
        <p:spPr>
          <a:xfrm>
            <a:off x="7782835" y="2667391"/>
            <a:ext cx="191589" cy="461665"/>
          </a:xfrm>
          <a:prstGeom prst="rect">
            <a:avLst/>
          </a:prstGeom>
          <a:noFill/>
        </p:spPr>
        <p:txBody>
          <a:bodyPr wrap="square" rtlCol="0">
            <a:spAutoFit/>
          </a:bodyPr>
          <a:lstStyle/>
          <a:p>
            <a:pPr algn="ctr"/>
            <a:r>
              <a:rPr lang="en-US" sz="2400" dirty="0">
                <a:solidFill>
                  <a:srgbClr val="FF0000"/>
                </a:solidFill>
                <a:latin typeface="Arial" panose="020B0604020202020204" pitchFamily="34" charset="0"/>
                <a:cs typeface="Arial" panose="020B0604020202020204" pitchFamily="34" charset="0"/>
              </a:rPr>
              <a:t>B</a:t>
            </a:r>
          </a:p>
        </p:txBody>
      </p:sp>
      <p:cxnSp>
        <p:nvCxnSpPr>
          <p:cNvPr id="17" name="Straight Arrow Connector 16">
            <a:extLst>
              <a:ext uri="{FF2B5EF4-FFF2-40B4-BE49-F238E27FC236}">
                <a16:creationId xmlns:a16="http://schemas.microsoft.com/office/drawing/2014/main" id="{86294D89-44EE-289A-31F0-469CFE726F0E}"/>
              </a:ext>
            </a:extLst>
          </p:cNvPr>
          <p:cNvCxnSpPr>
            <a:cxnSpLocks/>
          </p:cNvCxnSpPr>
          <p:nvPr/>
        </p:nvCxnSpPr>
        <p:spPr>
          <a:xfrm flipV="1">
            <a:off x="6898053" y="3675018"/>
            <a:ext cx="0" cy="142820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71D711A5-13CF-DBEE-E2D3-8820BE59BD06}"/>
              </a:ext>
            </a:extLst>
          </p:cNvPr>
          <p:cNvSpPr txBox="1"/>
          <p:nvPr/>
        </p:nvSpPr>
        <p:spPr>
          <a:xfrm>
            <a:off x="6096000" y="5136382"/>
            <a:ext cx="1605418"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Dip at FWD end</a:t>
            </a:r>
          </a:p>
        </p:txBody>
      </p:sp>
      <p:cxnSp>
        <p:nvCxnSpPr>
          <p:cNvPr id="19" name="Straight Arrow Connector 18">
            <a:extLst>
              <a:ext uri="{FF2B5EF4-FFF2-40B4-BE49-F238E27FC236}">
                <a16:creationId xmlns:a16="http://schemas.microsoft.com/office/drawing/2014/main" id="{64C954CA-BB31-24A7-6C61-0260B92EBB78}"/>
              </a:ext>
            </a:extLst>
          </p:cNvPr>
          <p:cNvCxnSpPr>
            <a:cxnSpLocks/>
          </p:cNvCxnSpPr>
          <p:nvPr/>
        </p:nvCxnSpPr>
        <p:spPr>
          <a:xfrm flipV="1">
            <a:off x="7842069" y="3300549"/>
            <a:ext cx="0" cy="142820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3C435D47-B0F9-97C2-912E-E32FAEF40FBD}"/>
              </a:ext>
            </a:extLst>
          </p:cNvPr>
          <p:cNvSpPr txBox="1"/>
          <p:nvPr/>
        </p:nvSpPr>
        <p:spPr>
          <a:xfrm>
            <a:off x="7671672" y="4739871"/>
            <a:ext cx="1329784"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Throat</a:t>
            </a:r>
          </a:p>
        </p:txBody>
      </p:sp>
      <p:cxnSp>
        <p:nvCxnSpPr>
          <p:cNvPr id="21" name="Straight Arrow Connector 20">
            <a:extLst>
              <a:ext uri="{FF2B5EF4-FFF2-40B4-BE49-F238E27FC236}">
                <a16:creationId xmlns:a16="http://schemas.microsoft.com/office/drawing/2014/main" id="{681CFFCB-5C81-FA90-67CE-5C969E493E9F}"/>
              </a:ext>
            </a:extLst>
          </p:cNvPr>
          <p:cNvCxnSpPr>
            <a:cxnSpLocks/>
          </p:cNvCxnSpPr>
          <p:nvPr/>
        </p:nvCxnSpPr>
        <p:spPr>
          <a:xfrm>
            <a:off x="10960944" y="3111583"/>
            <a:ext cx="0" cy="109203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67DF8E27-2E51-08EF-B1E0-251F1EC6215E}"/>
              </a:ext>
            </a:extLst>
          </p:cNvPr>
          <p:cNvSpPr txBox="1"/>
          <p:nvPr/>
        </p:nvSpPr>
        <p:spPr>
          <a:xfrm>
            <a:off x="10434019" y="2403566"/>
            <a:ext cx="1329784"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Helical slipping</a:t>
            </a:r>
          </a:p>
        </p:txBody>
      </p:sp>
    </p:spTree>
    <p:extLst>
      <p:ext uri="{BB962C8B-B14F-4D97-AF65-F5344CB8AC3E}">
        <p14:creationId xmlns:p14="http://schemas.microsoft.com/office/powerpoint/2010/main" val="1472834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Decoupled 40k-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endParaRPr lang="en-US" dirty="0"/>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sp>
        <p:nvSpPr>
          <p:cNvPr id="2" name="Slide Number Placeholder 2">
            <a:extLst>
              <a:ext uri="{FF2B5EF4-FFF2-40B4-BE49-F238E27FC236}">
                <a16:creationId xmlns:a16="http://schemas.microsoft.com/office/drawing/2014/main" id="{9A6B8D6E-265A-A5DE-8A3C-DA66739BF7EB}"/>
              </a:ext>
            </a:extLst>
          </p:cNvPr>
          <p:cNvSpPr txBox="1">
            <a:spLocks/>
          </p:cNvSpPr>
          <p:nvPr/>
        </p:nvSpPr>
        <p:spPr>
          <a:xfrm>
            <a:off x="11773771" y="6567854"/>
            <a:ext cx="301752"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75D13D49-2B6F-174C-9E1E-1013A06E5C50}" type="slidenum">
              <a:rPr lang="uk-UA" sz="1400" b="1" smtClean="0">
                <a:solidFill>
                  <a:prstClr val="black"/>
                </a:solidFill>
                <a:latin typeface="Arial" charset="0"/>
              </a:rPr>
              <a:pPr algn="r">
                <a:defRPr/>
              </a:pPr>
              <a:t>30</a:t>
            </a:fld>
            <a:endParaRPr lang="uk-UA" sz="1400" b="1" dirty="0">
              <a:solidFill>
                <a:prstClr val="black"/>
              </a:solidFill>
              <a:latin typeface="Arial" charset="0"/>
            </a:endParaRPr>
          </a:p>
        </p:txBody>
      </p:sp>
      <p:sp>
        <p:nvSpPr>
          <p:cNvPr id="4" name="Rectangle 3">
            <a:extLst>
              <a:ext uri="{FF2B5EF4-FFF2-40B4-BE49-F238E27FC236}">
                <a16:creationId xmlns:a16="http://schemas.microsoft.com/office/drawing/2014/main" id="{6183517D-BAB9-6FBE-7BA6-B7AD9146A8C8}"/>
              </a:ext>
            </a:extLst>
          </p:cNvPr>
          <p:cNvSpPr/>
          <p:nvPr/>
        </p:nvSpPr>
        <p:spPr>
          <a:xfrm>
            <a:off x="133091" y="1172580"/>
            <a:ext cx="5493561" cy="5254853"/>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b="1" dirty="0">
                <a:solidFill>
                  <a:prstClr val="black"/>
                </a:solidFill>
                <a:latin typeface="Arial" panose="020B0604020202020204" pitchFamily="34" charset="0"/>
                <a:cs typeface="Arial" panose="020B0604020202020204" pitchFamily="34" charset="0"/>
              </a:rPr>
              <a:t>Hand Application Cont.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lang="en-US" sz="1600" dirty="0">
                <a:solidFill>
                  <a:prstClr val="black"/>
                </a:solidFill>
                <a:latin typeface="Arial" panose="020B0604020202020204" pitchFamily="34" charset="0"/>
                <a:cs typeface="Arial" panose="020B0604020202020204" pitchFamily="34" charset="0"/>
              </a:rPr>
              <a:t>Techs continued to lay up in a pattern below. </a:t>
            </a:r>
          </a:p>
          <a:p>
            <a:pPr marL="742950" lvl="1" indent="-285750" eaLnBrk="0" fontAlgn="base" hangingPunct="0">
              <a:lnSpc>
                <a:spcPct val="120000"/>
              </a:lnSpc>
              <a:spcBef>
                <a:spcPct val="0"/>
              </a:spcBef>
              <a:spcAft>
                <a:spcPct val="0"/>
              </a:spcAft>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hoop layer 1</a:t>
            </a:r>
          </a:p>
          <a:p>
            <a:pPr marL="742950" lvl="1" indent="-285750" eaLnBrk="0" fontAlgn="base" hangingPunct="0">
              <a:lnSpc>
                <a:spcPct val="120000"/>
              </a:lnSpc>
              <a:spcBef>
                <a:spcPct val="0"/>
              </a:spcBef>
              <a:spcAft>
                <a:spcPct val="0"/>
              </a:spcAft>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a:t>
            </a:r>
            <a:r>
              <a:rPr lang="en-US" sz="1200" dirty="0">
                <a:solidFill>
                  <a:prstClr val="black"/>
                </a:solidFill>
                <a:latin typeface="Arial" charset="0"/>
                <a:ea typeface="MS PGothic" charset="-128"/>
              </a:rPr>
              <a:t>helical</a:t>
            </a: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 layer 1</a:t>
            </a:r>
          </a:p>
          <a:p>
            <a:pPr marL="742950" lvl="1" indent="-285750" eaLnBrk="0" fontAlgn="base" hangingPunct="0">
              <a:lnSpc>
                <a:spcPct val="120000"/>
              </a:lnSpc>
              <a:spcBef>
                <a:spcPct val="0"/>
              </a:spcBef>
              <a:spcAft>
                <a:spcPct val="0"/>
              </a:spcAft>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helical layer 2</a:t>
            </a:r>
          </a:p>
          <a:p>
            <a:pPr marL="742950" lvl="1" indent="-285750" eaLnBrk="0" fontAlgn="base" hangingPunct="0">
              <a:lnSpc>
                <a:spcPct val="120000"/>
              </a:lnSpc>
              <a:spcBef>
                <a:spcPct val="0"/>
              </a:spcBef>
              <a:spcAft>
                <a:spcPct val="0"/>
              </a:spcAft>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hoop layer 2</a:t>
            </a:r>
          </a:p>
          <a:p>
            <a:pPr marL="742950" lvl="1" indent="-285750" eaLnBrk="0" fontAlgn="base" hangingPunct="0">
              <a:lnSpc>
                <a:spcPct val="120000"/>
              </a:lnSpc>
              <a:spcBef>
                <a:spcPct val="0"/>
              </a:spcBef>
              <a:spcAft>
                <a:spcPct val="0"/>
              </a:spcAft>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a:t>
            </a:r>
            <a:r>
              <a:rPr lang="en-US" sz="1200" dirty="0">
                <a:solidFill>
                  <a:prstClr val="black"/>
                </a:solidFill>
                <a:latin typeface="Arial" charset="0"/>
                <a:ea typeface="MS PGothic" charset="-128"/>
              </a:rPr>
              <a:t> </a:t>
            </a: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helical layer 3</a:t>
            </a:r>
          </a:p>
          <a:p>
            <a:pPr marL="742950" lvl="1" indent="-285750" eaLnBrk="0" fontAlgn="base" hangingPunct="0">
              <a:lnSpc>
                <a:spcPct val="120000"/>
              </a:lnSpc>
              <a:spcBef>
                <a:spcPct val="0"/>
              </a:spcBef>
              <a:spcAft>
                <a:spcPct val="0"/>
              </a:spcAft>
              <a:buFont typeface="Wingdings" panose="05000000000000000000" pitchFamily="2" charset="2"/>
              <a:buChar cha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helical layer 4</a:t>
            </a:r>
          </a:p>
          <a:p>
            <a:pPr marL="742950" lvl="1" indent="-285750" eaLnBrk="0" fontAlgn="base" hangingPunct="0">
              <a:lnSpc>
                <a:spcPct val="120000"/>
              </a:lnSpc>
              <a:spcBef>
                <a:spcPct val="0"/>
              </a:spcBef>
              <a:spcAft>
                <a:spcPct val="0"/>
              </a:spcAft>
              <a:buFont typeface="Wingdings" panose="05000000000000000000" pitchFamily="2" charset="2"/>
              <a:buChar cha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hoop layer 3</a:t>
            </a:r>
          </a:p>
          <a:p>
            <a:pPr marL="742950" lvl="1" indent="-285750" eaLnBrk="0" fontAlgn="base" hangingPunct="0">
              <a:lnSpc>
                <a:spcPct val="120000"/>
              </a:lnSpc>
              <a:spcBef>
                <a:spcPct val="0"/>
              </a:spcBef>
              <a:spcAft>
                <a:spcPct val="0"/>
              </a:spcAft>
              <a:buFont typeface="Wingdings" panose="05000000000000000000" pitchFamily="2" charset="2"/>
              <a:buChar cha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helical layer 5</a:t>
            </a:r>
          </a:p>
          <a:p>
            <a:pPr marL="742950" lvl="1" indent="-285750" eaLnBrk="0" fontAlgn="base" hangingPunct="0">
              <a:lnSpc>
                <a:spcPct val="120000"/>
              </a:lnSpc>
              <a:spcBef>
                <a:spcPct val="0"/>
              </a:spcBef>
              <a:spcAft>
                <a:spcPct val="0"/>
              </a:spcAft>
              <a:buFont typeface="Wingdings" panose="05000000000000000000" pitchFamily="2" charset="2"/>
              <a:buChar cha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helical layer 6</a:t>
            </a:r>
          </a:p>
          <a:p>
            <a:pPr marL="742950" lvl="1" indent="-285750" eaLnBrk="0" fontAlgn="base" hangingPunct="0">
              <a:lnSpc>
                <a:spcPct val="120000"/>
              </a:lnSpc>
              <a:spcBef>
                <a:spcPct val="0"/>
              </a:spcBef>
              <a:spcAft>
                <a:spcPct val="0"/>
              </a:spcAft>
              <a:buFont typeface="Wingdings" panose="05000000000000000000" pitchFamily="2" charset="2"/>
              <a:buChar cha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hoop layer 4</a:t>
            </a:r>
          </a:p>
          <a:p>
            <a:pPr marL="742950" lvl="1" indent="-285750" eaLnBrk="0" fontAlgn="base" hangingPunct="0">
              <a:lnSpc>
                <a:spcPct val="120000"/>
              </a:lnSpc>
              <a:spcBef>
                <a:spcPct val="0"/>
              </a:spcBef>
              <a:spcAft>
                <a:spcPct val="0"/>
              </a:spcAft>
              <a:buFont typeface="Wingdings" panose="05000000000000000000" pitchFamily="2" charset="2"/>
              <a:buChar cha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helical layer 7</a:t>
            </a:r>
          </a:p>
          <a:p>
            <a:pPr marL="742950" lvl="1" indent="-285750" eaLnBrk="0" fontAlgn="base" hangingPunct="0">
              <a:lnSpc>
                <a:spcPct val="120000"/>
              </a:lnSpc>
              <a:spcBef>
                <a:spcPct val="0"/>
              </a:spcBef>
              <a:spcAft>
                <a:spcPct val="0"/>
              </a:spcAft>
              <a:buFont typeface="Wingdings" panose="05000000000000000000" pitchFamily="2" charset="2"/>
              <a:buChar cha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helical layer 8</a:t>
            </a:r>
          </a:p>
          <a:p>
            <a:pPr marL="742950" lvl="1" indent="-285750" eaLnBrk="0" fontAlgn="base" hangingPunct="0">
              <a:lnSpc>
                <a:spcPct val="120000"/>
              </a:lnSpc>
              <a:spcBef>
                <a:spcPct val="0"/>
              </a:spcBef>
              <a:spcAft>
                <a:spcPct val="0"/>
              </a:spcAft>
              <a:buFont typeface="Wingdings" panose="05000000000000000000" pitchFamily="2" charset="2"/>
              <a:buChar cha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Apply hoop layer 5</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lang="en-US" sz="1600" dirty="0">
                <a:solidFill>
                  <a:prstClr val="black"/>
                </a:solidFill>
                <a:latin typeface="Arial" panose="020B0604020202020204" pitchFamily="34" charset="0"/>
                <a:cs typeface="Arial" panose="020B0604020202020204" pitchFamily="34" charset="0"/>
              </a:rPr>
              <a:t>Debulking steps were carried out after every 2 helical layers</a:t>
            </a:r>
          </a:p>
          <a:p>
            <a:pPr marL="742950" lvl="1" indent="-285750" eaLnBrk="0" fontAlgn="base" hangingPunct="0">
              <a:spcBef>
                <a:spcPct val="0"/>
              </a:spcBef>
              <a:spcAft>
                <a:spcPct val="0"/>
              </a:spcAft>
              <a:buFont typeface="Wingdings" panose="05000000000000000000" pitchFamily="2" charset="2"/>
              <a:buChar char="§"/>
              <a:defRPr/>
            </a:pPr>
            <a:r>
              <a:rPr lang="en-US" sz="1600" dirty="0">
                <a:solidFill>
                  <a:prstClr val="black"/>
                </a:solidFill>
                <a:latin typeface="Arial" panose="020B0604020202020204" pitchFamily="34" charset="0"/>
                <a:cs typeface="Arial" panose="020B0604020202020204" pitchFamily="34" charset="0"/>
              </a:rPr>
              <a:t>Debulking involves using the vacuum see bag at 28 inches of mercury for a certain amount of time or overnight.</a:t>
            </a:r>
          </a:p>
          <a:p>
            <a:pPr marL="742950" lvl="1" indent="-285750" eaLnBrk="0" fontAlgn="base" hangingPunct="0">
              <a:spcBef>
                <a:spcPct val="0"/>
              </a:spcBef>
              <a:spcAft>
                <a:spcPct val="0"/>
              </a:spcAft>
              <a:buFont typeface="Wingdings" panose="05000000000000000000" pitchFamily="2" charset="2"/>
              <a:buChar char="§"/>
              <a:defRPr/>
            </a:pPr>
            <a:r>
              <a:rPr lang="en-US" sz="1600" dirty="0">
                <a:solidFill>
                  <a:prstClr val="black"/>
                </a:solidFill>
                <a:latin typeface="Arial" panose="020B0604020202020204" pitchFamily="34" charset="0"/>
                <a:cs typeface="Arial" panose="020B0604020202020204" pitchFamily="34" charset="0"/>
              </a:rPr>
              <a:t>This helps the next layers lay down more smoothly.</a:t>
            </a:r>
          </a:p>
          <a:p>
            <a:pPr lvl="1" eaLnBrk="0" fontAlgn="base" hangingPunct="0">
              <a:spcBef>
                <a:spcPct val="0"/>
              </a:spcBef>
              <a:spcAft>
                <a:spcPct val="0"/>
              </a:spcAft>
            </a:pPr>
            <a:endParaRPr kumimoji="0" lang="en-US" sz="1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2">
            <a:extLst>
              <a:ext uri="{FF2B5EF4-FFF2-40B4-BE49-F238E27FC236}">
                <a16:creationId xmlns:a16="http://schemas.microsoft.com/office/drawing/2014/main" id="{C6FE9A29-FB2B-5ADD-1F0A-EE5F173569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766" t="28067" r="22485" b="15052"/>
          <a:stretch/>
        </p:blipFill>
        <p:spPr bwMode="auto">
          <a:xfrm>
            <a:off x="5890481" y="1199784"/>
            <a:ext cx="3408484" cy="280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a:extLst>
              <a:ext uri="{FF2B5EF4-FFF2-40B4-BE49-F238E27FC236}">
                <a16:creationId xmlns:a16="http://schemas.microsoft.com/office/drawing/2014/main" id="{946175DF-CF1E-1A74-E5DC-BB6ECA4B45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0481" y="4144296"/>
            <a:ext cx="3408485" cy="255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a:extLst>
              <a:ext uri="{FF2B5EF4-FFF2-40B4-BE49-F238E27FC236}">
                <a16:creationId xmlns:a16="http://schemas.microsoft.com/office/drawing/2014/main" id="{22AF52A1-11DE-F653-99B8-A4C13819873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4660"/>
          <a:stretch/>
        </p:blipFill>
        <p:spPr bwMode="auto">
          <a:xfrm>
            <a:off x="9544672" y="1898034"/>
            <a:ext cx="2530852" cy="39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594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Decoupled 40k-</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𝑙𝑏</m:t>
                        </m:r>
                      </m:e>
                      <m:sub>
                        <m:r>
                          <a:rPr lang="en-US" sz="3200" b="0" i="1" smtClean="0">
                            <a:latin typeface="Cambria Math" panose="02040503050406030204" pitchFamily="18" charset="0"/>
                          </a:rPr>
                          <m:t>𝑓</m:t>
                        </m:r>
                      </m:sub>
                    </m:sSub>
                  </m:oMath>
                </a14:m>
                <a:endParaRPr lang="en-US" dirty="0"/>
              </a:p>
            </p:txBody>
          </p:sp>
        </mc:Choice>
        <mc:Fallback>
          <p:sp>
            <p:nvSpPr>
              <p:cNvPr id="3" name="Title 2">
                <a:extLst>
                  <a:ext uri="{FF2B5EF4-FFF2-40B4-BE49-F238E27FC236}">
                    <a16:creationId xmlns:a16="http://schemas.microsoft.com/office/drawing/2014/main" id="{52F3C84E-E529-8E40-CE93-499CB88C6321}"/>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A4C88404-98A3-0C9E-44E1-F56E986EB2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082004" y="650418"/>
            <a:ext cx="3260083" cy="4304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29784613-3093-D127-4634-A412961A54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820" t="24794" r="15649" b="36436"/>
          <a:stretch/>
        </p:blipFill>
        <p:spPr bwMode="auto">
          <a:xfrm>
            <a:off x="7937899" y="3230881"/>
            <a:ext cx="4121009" cy="3462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id="{0E57A1BC-E90A-A055-6BA7-BB755050979C}"/>
                  </a:ext>
                </a:extLst>
              </p:cNvPr>
              <p:cNvSpPr/>
              <p:nvPr/>
            </p:nvSpPr>
            <p:spPr>
              <a:xfrm>
                <a:off x="133092" y="1172580"/>
                <a:ext cx="3254542" cy="5254853"/>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eaLnBrk="0" fontAlgn="base" hangingPunct="0">
                  <a:spcBef>
                    <a:spcPct val="0"/>
                  </a:spcBef>
                  <a:spcAft>
                    <a:spcPct val="0"/>
                  </a:spcAft>
                  <a:defRPr/>
                </a:pPr>
                <a:r>
                  <a:rPr lang="en-US" b="1" dirty="0">
                    <a:solidFill>
                      <a:prstClr val="black"/>
                    </a:solidFill>
                    <a:latin typeface="Arial" panose="020B0604020202020204" pitchFamily="34" charset="0"/>
                    <a:cs typeface="Arial" panose="020B0604020202020204" pitchFamily="34" charset="0"/>
                  </a:rPr>
                  <a:t>Hand Application Cont.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last layer was a final hoop wrap on each end of the chamber.</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lang="en-US" sz="1600" dirty="0">
                    <a:solidFill>
                      <a:prstClr val="black"/>
                    </a:solidFill>
                    <a:latin typeface="Arial" panose="020B0604020202020204" pitchFamily="34" charset="0"/>
                    <a:cs typeface="Arial" panose="020B0604020202020204" pitchFamily="34" charset="0"/>
                  </a:rPr>
                  <a:t>After a final debulking step, a layer of release film was added to the surface of the chamber.</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lang="en-US" sz="1600" dirty="0">
                    <a:solidFill>
                      <a:prstClr val="black"/>
                    </a:solidFill>
                    <a:latin typeface="Arial" panose="020B0604020202020204" pitchFamily="34" charset="0"/>
                    <a:cs typeface="Arial" panose="020B0604020202020204" pitchFamily="34" charset="0"/>
                  </a:rPr>
                  <a:t>Tacky tape was applied for a seal.</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28 inches of mercury vacuum was applied to the chamber in bagging film.</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lang="en-US" sz="1600" dirty="0">
                    <a:solidFill>
                      <a:prstClr val="black"/>
                    </a:solidFill>
                    <a:latin typeface="Arial" panose="020B0604020202020204" pitchFamily="34" charset="0"/>
                    <a:cs typeface="Arial" panose="020B0604020202020204" pitchFamily="34" charset="0"/>
                  </a:rPr>
                  <a:t>Cured at 350 </a:t>
                </a:r>
                <a14:m>
                  <m:oMath xmlns:m="http://schemas.openxmlformats.org/officeDocument/2006/math">
                    <m:r>
                      <a:rPr lang="en-US" sz="160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lang="en-US" sz="1600" dirty="0">
                    <a:solidFill>
                      <a:prstClr val="black"/>
                    </a:solidFill>
                    <a:latin typeface="Arial" panose="020B0604020202020204" pitchFamily="34" charset="0"/>
                    <a:cs typeface="Arial" panose="020B0604020202020204" pitchFamily="34" charset="0"/>
                  </a:rPr>
                  <a:t> for 2 hours with a ramp rate of 1 degree </a:t>
                </a:r>
                <a14:m>
                  <m:oMath xmlns:m="http://schemas.openxmlformats.org/officeDocument/2006/math">
                    <m:r>
                      <a:rPr lang="en-US" sz="160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lang="en-US" sz="1600" dirty="0">
                    <a:solidFill>
                      <a:prstClr val="black"/>
                    </a:solidFill>
                    <a:latin typeface="Arial" panose="020B0604020202020204" pitchFamily="34" charset="0"/>
                    <a:cs typeface="Arial" panose="020B0604020202020204" pitchFamily="34" charset="0"/>
                  </a:rPr>
                  <a:t>/min.</a:t>
                </a:r>
                <a:endParaRPr kumimoji="0" lang="en-US" sz="1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mc:Choice>
        <mc:Fallback>
          <p:sp>
            <p:nvSpPr>
              <p:cNvPr id="6" name="Rectangle 5">
                <a:extLst>
                  <a:ext uri="{FF2B5EF4-FFF2-40B4-BE49-F238E27FC236}">
                    <a16:creationId xmlns:a16="http://schemas.microsoft.com/office/drawing/2014/main" id="{0E57A1BC-E90A-A055-6BA7-BB755050979C}"/>
                  </a:ext>
                </a:extLst>
              </p:cNvPr>
              <p:cNvSpPr>
                <a:spLocks noRot="1" noChangeAspect="1" noMove="1" noResize="1" noEditPoints="1" noAdjustHandles="1" noChangeArrowheads="1" noChangeShapeType="1" noTextEdit="1"/>
              </p:cNvSpPr>
              <p:nvPr/>
            </p:nvSpPr>
            <p:spPr>
              <a:xfrm>
                <a:off x="133092" y="1172580"/>
                <a:ext cx="3254542" cy="5254853"/>
              </a:xfrm>
              <a:prstGeom prst="rect">
                <a:avLst/>
              </a:prstGeom>
              <a:blipFill>
                <a:blip r:embed="rId5"/>
                <a:stretch>
                  <a:fillRect l="-1493" t="-463" r="-1119"/>
                </a:stretch>
              </a:blipFill>
            </p:spPr>
            <p:txBody>
              <a:bodyPr/>
              <a:lstStyle/>
              <a:p>
                <a:r>
                  <a:rPr lang="en-US">
                    <a:noFill/>
                  </a:rPr>
                  <a:t> </a:t>
                </a:r>
              </a:p>
            </p:txBody>
          </p:sp>
        </mc:Fallback>
      </mc:AlternateContent>
    </p:spTree>
    <p:extLst>
      <p:ext uri="{BB962C8B-B14F-4D97-AF65-F5344CB8AC3E}">
        <p14:creationId xmlns:p14="http://schemas.microsoft.com/office/powerpoint/2010/main" val="3203433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a:t>
            </a:r>
          </a:p>
        </p:txBody>
      </p:sp>
      <p:pic>
        <p:nvPicPr>
          <p:cNvPr id="2" name="Picture 1" descr="A group of people standing in front of a machine&#10;&#10;Description automatically generated with medium confidence">
            <a:extLst>
              <a:ext uri="{FF2B5EF4-FFF2-40B4-BE49-F238E27FC236}">
                <a16:creationId xmlns:a16="http://schemas.microsoft.com/office/drawing/2014/main" id="{81DE78DA-49D9-C4B2-AB4C-8FCBD445B9D4}"/>
              </a:ext>
            </a:extLst>
          </p:cNvPr>
          <p:cNvPicPr>
            <a:picLocks noChangeAspect="1"/>
          </p:cNvPicPr>
          <p:nvPr/>
        </p:nvPicPr>
        <p:blipFill rotWithShape="1">
          <a:blip r:embed="rId2">
            <a:extLst>
              <a:ext uri="{28A0092B-C50C-407E-A947-70E740481C1C}">
                <a14:useLocalDpi xmlns:a14="http://schemas.microsoft.com/office/drawing/2010/main" val="0"/>
              </a:ext>
            </a:extLst>
          </a:blip>
          <a:srcRect t="8442" b="22073"/>
          <a:stretch/>
        </p:blipFill>
        <p:spPr>
          <a:xfrm>
            <a:off x="7680959" y="1172580"/>
            <a:ext cx="4266983" cy="2501635"/>
          </a:xfrm>
          <a:prstGeom prst="rect">
            <a:avLst/>
          </a:prstGeom>
        </p:spPr>
      </p:pic>
      <p:pic>
        <p:nvPicPr>
          <p:cNvPr id="6" name="Picture 2">
            <a:extLst>
              <a:ext uri="{FF2B5EF4-FFF2-40B4-BE49-F238E27FC236}">
                <a16:creationId xmlns:a16="http://schemas.microsoft.com/office/drawing/2014/main" id="{C06E599F-AC00-219E-BF52-C1B823296B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48" r="24913"/>
          <a:stretch/>
        </p:blipFill>
        <p:spPr bwMode="auto">
          <a:xfrm>
            <a:off x="7680959" y="3781460"/>
            <a:ext cx="4266983" cy="286132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45FE7C2-D897-433F-CF6B-71352E461EB2}"/>
              </a:ext>
            </a:extLst>
          </p:cNvPr>
          <p:cNvSpPr/>
          <p:nvPr/>
        </p:nvSpPr>
        <p:spPr>
          <a:xfrm>
            <a:off x="133091" y="1172580"/>
            <a:ext cx="6737971" cy="5254853"/>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t"/>
          <a:lstStyle/>
          <a:p>
            <a:pPr marL="285750" indent="-285750" eaLnBrk="0" fontAlgn="base" hangingPunct="0">
              <a:spcBef>
                <a:spcPct val="0"/>
              </a:spcBef>
              <a:spcAft>
                <a:spcPct val="0"/>
              </a:spcAft>
              <a:buFont typeface="Arial" panose="020B0604020202020204" pitchFamily="34" charset="0"/>
              <a:buChar char="•"/>
              <a:defRPr/>
            </a:pPr>
            <a:r>
              <a:rPr lang="en-US" sz="2000" b="1" dirty="0">
                <a:solidFill>
                  <a:prstClr val="black"/>
                </a:solidFill>
                <a:latin typeface="Arial" panose="020B0604020202020204" pitchFamily="34" charset="0"/>
                <a:cs typeface="Arial" panose="020B0604020202020204" pitchFamily="34" charset="0"/>
              </a:rPr>
              <a:t>Hot Fire</a:t>
            </a:r>
          </a:p>
          <a:p>
            <a:pPr marL="285750" indent="-285750" eaLnBrk="0" fontAlgn="base" hangingPunct="0">
              <a:spcBef>
                <a:spcPct val="0"/>
              </a:spcBef>
              <a:spcAft>
                <a:spcPct val="0"/>
              </a:spcAft>
              <a:buFont typeface="Arial" panose="020B0604020202020204" pitchFamily="34" charset="0"/>
              <a:buChar char="•"/>
              <a:defRPr/>
            </a:pPr>
            <a:r>
              <a:rPr lang="en-US" sz="2000" dirty="0">
                <a:effectLst/>
                <a:latin typeface="Arial" panose="020B0604020202020204" pitchFamily="34" charset="0"/>
                <a:ea typeface="Calibri" panose="020F0502020204030204" pitchFamily="34" charset="0"/>
                <a:cs typeface="Arial" panose="020B0604020202020204" pitchFamily="34" charset="0"/>
              </a:rPr>
              <a:t>Thursday 8/31/23</a:t>
            </a:r>
          </a:p>
          <a:p>
            <a:pPr marL="742950" lvl="1" indent="-285750" eaLnBrk="0" fontAlgn="base" hangingPunct="0">
              <a:spcBef>
                <a:spcPct val="0"/>
              </a:spcBef>
              <a:spcAft>
                <a:spcPct val="0"/>
              </a:spcAft>
              <a:buFont typeface="Arial" panose="020B0604020202020204" pitchFamily="34" charset="0"/>
              <a:buChar char="•"/>
              <a:defRPr/>
            </a:pPr>
            <a:r>
              <a:rPr lang="en-US" sz="2000" dirty="0">
                <a:effectLst/>
                <a:latin typeface="Arial" panose="020B0604020202020204" pitchFamily="34" charset="0"/>
                <a:ea typeface="Calibri" panose="020F0502020204030204" pitchFamily="34" charset="0"/>
                <a:cs typeface="Arial" panose="020B0604020202020204" pitchFamily="34" charset="0"/>
              </a:rPr>
              <a:t> HF06 ran for a successful full-duration 10 seconds of mainstage with a chamber pressure of </a:t>
            </a:r>
            <a:r>
              <a:rPr lang="en-US" sz="2000" b="1" dirty="0">
                <a:effectLst/>
                <a:latin typeface="Arial" panose="020B0604020202020204" pitchFamily="34" charset="0"/>
                <a:ea typeface="Calibri" panose="020F0502020204030204" pitchFamily="34" charset="0"/>
                <a:cs typeface="Arial" panose="020B0604020202020204" pitchFamily="34" charset="0"/>
              </a:rPr>
              <a:t>1333 psia</a:t>
            </a:r>
            <a:r>
              <a:rPr lang="en-US" sz="2000" dirty="0">
                <a:effectLst/>
                <a:latin typeface="Arial" panose="020B0604020202020204" pitchFamily="34" charset="0"/>
                <a:ea typeface="Calibri" panose="020F0502020204030204" pitchFamily="34" charset="0"/>
                <a:cs typeface="Arial" panose="020B0604020202020204" pitchFamily="34" charset="0"/>
              </a:rPr>
              <a:t>. The composite overwrap structural jacket seems to have performed extremely well. There is no sign of wear or deformation on the composite jacket. </a:t>
            </a:r>
          </a:p>
          <a:p>
            <a:pPr marL="285750" indent="-285750" eaLnBrk="0" fontAlgn="base" hangingPunct="0">
              <a:spcBef>
                <a:spcPct val="0"/>
              </a:spcBef>
              <a:spcAft>
                <a:spcPct val="0"/>
              </a:spcAft>
              <a:buFont typeface="Arial" panose="020B0604020202020204" pitchFamily="34" charset="0"/>
              <a:buChar char="•"/>
              <a:defRPr/>
            </a:pPr>
            <a:r>
              <a:rPr lang="en-US" sz="2000" dirty="0">
                <a:latin typeface="Arial" panose="020B0604020202020204" pitchFamily="34" charset="0"/>
                <a:ea typeface="Calibri" panose="020F0502020204030204" pitchFamily="34" charset="0"/>
                <a:cs typeface="Arial" panose="020B0604020202020204" pitchFamily="34" charset="0"/>
              </a:rPr>
              <a:t>Thursday 9/7/23</a:t>
            </a:r>
            <a:endParaRPr lang="en-US" sz="20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eaLnBrk="0" fontAlgn="base" hangingPunct="0">
              <a:spcBef>
                <a:spcPct val="0"/>
              </a:spcBef>
              <a:spcAft>
                <a:spcPct val="0"/>
              </a:spcAft>
              <a:buFont typeface="Arial" panose="020B0604020202020204" pitchFamily="34" charset="0"/>
              <a:buChar char="•"/>
              <a:defRPr/>
            </a:pPr>
            <a:r>
              <a:rPr lang="en-US" sz="2000" dirty="0">
                <a:effectLst/>
                <a:latin typeface="Arial" panose="020B0604020202020204" pitchFamily="34" charset="0"/>
                <a:ea typeface="Calibri" panose="020F0502020204030204" pitchFamily="34" charset="0"/>
                <a:cs typeface="Arial" panose="020B0604020202020204" pitchFamily="34" charset="0"/>
              </a:rPr>
              <a:t>HF08 ran for a successful full-duration of 30 seconds of mainstage duration with a chamber pressure of </a:t>
            </a:r>
            <a:r>
              <a:rPr lang="en-US" sz="2000" b="1" dirty="0">
                <a:effectLst/>
                <a:latin typeface="Arial" panose="020B0604020202020204" pitchFamily="34" charset="0"/>
                <a:ea typeface="Calibri" panose="020F0502020204030204" pitchFamily="34" charset="0"/>
                <a:cs typeface="Arial" panose="020B0604020202020204" pitchFamily="34" charset="0"/>
              </a:rPr>
              <a:t>1335 psia</a:t>
            </a:r>
            <a:r>
              <a:rPr lang="en-US" sz="2000" dirty="0">
                <a:effectLst/>
                <a:latin typeface="Arial" panose="020B0604020202020204" pitchFamily="34" charset="0"/>
                <a:ea typeface="Calibri" panose="020F0502020204030204" pitchFamily="34" charset="0"/>
                <a:cs typeface="Arial" panose="020B0604020202020204" pitchFamily="34" charset="0"/>
              </a:rPr>
              <a:t>. </a:t>
            </a:r>
            <a:r>
              <a:rPr lang="en-US" sz="2000" dirty="0">
                <a:latin typeface="Arial" panose="020B0604020202020204" pitchFamily="34" charset="0"/>
                <a:ea typeface="Calibri" panose="020F0502020204030204" pitchFamily="34" charset="0"/>
                <a:cs typeface="Arial" panose="020B0604020202020204" pitchFamily="34" charset="0"/>
              </a:rPr>
              <a:t>Composite</a:t>
            </a:r>
            <a:r>
              <a:rPr lang="en-US" sz="2000" dirty="0">
                <a:effectLst/>
                <a:latin typeface="Arial" panose="020B0604020202020204" pitchFamily="34" charset="0"/>
                <a:ea typeface="Calibri" panose="020F0502020204030204" pitchFamily="34" charset="0"/>
                <a:cs typeface="Arial" panose="020B0604020202020204" pitchFamily="34" charset="0"/>
              </a:rPr>
              <a:t> performed well.</a:t>
            </a:r>
            <a:endParaRPr lang="en-US" sz="2000" b="1" dirty="0">
              <a:solidFill>
                <a:prstClr val="black"/>
              </a:solidFill>
              <a:latin typeface="Arial" panose="020B0604020202020204" pitchFamily="34" charset="0"/>
              <a:cs typeface="Arial" panose="020B0604020202020204" pitchFamily="34" charset="0"/>
            </a:endParaRPr>
          </a:p>
          <a:p>
            <a:pPr marL="742950" lvl="1" indent="-285750" eaLnBrk="0" fontAlgn="base" hangingPunct="0">
              <a:spcBef>
                <a:spcPct val="0"/>
              </a:spcBef>
              <a:spcAft>
                <a:spcPct val="0"/>
              </a:spcAft>
              <a:buFont typeface="Arial" panose="020B0604020202020204" pitchFamily="34" charset="0"/>
              <a:buChar char="•"/>
              <a:defRPr/>
            </a:pPr>
            <a:r>
              <a:rPr lang="en-US" sz="2000" dirty="0">
                <a:effectLst/>
                <a:latin typeface="Arial" panose="020B0604020202020204" pitchFamily="34" charset="0"/>
                <a:ea typeface="Calibri" panose="020F0502020204030204" pitchFamily="34" charset="0"/>
                <a:cs typeface="Arial" panose="020B0604020202020204" pitchFamily="34" charset="0"/>
              </a:rPr>
              <a:t>HF09 ran for a successful full-duration of 30 seconds of mainstage with a chamber pressure of </a:t>
            </a:r>
            <a:r>
              <a:rPr lang="en-US" sz="2000" b="1" dirty="0">
                <a:effectLst/>
                <a:latin typeface="Arial" panose="020B0604020202020204" pitchFamily="34" charset="0"/>
                <a:ea typeface="Calibri" panose="020F0502020204030204" pitchFamily="34" charset="0"/>
                <a:cs typeface="Arial" panose="020B0604020202020204" pitchFamily="34" charset="0"/>
              </a:rPr>
              <a:t>1480 psia. </a:t>
            </a:r>
            <a:r>
              <a:rPr lang="en-US" sz="2000" dirty="0">
                <a:effectLst/>
                <a:latin typeface="Arial" panose="020B0604020202020204" pitchFamily="34" charset="0"/>
                <a:ea typeface="Calibri" panose="020F0502020204030204" pitchFamily="34" charset="0"/>
                <a:cs typeface="Arial" panose="020B0604020202020204" pitchFamily="34" charset="0"/>
              </a:rPr>
              <a:t>The composite overwrap made it through all tests without a significant failure.</a:t>
            </a:r>
            <a:endParaRPr lang="en-US" sz="2000" b="1" dirty="0">
              <a:solidFill>
                <a:prstClr val="black"/>
              </a:solidFill>
              <a:latin typeface="Arial" panose="020B0604020202020204" pitchFamily="34" charset="0"/>
              <a:cs typeface="Arial" panose="020B0604020202020204" pitchFamily="34" charset="0"/>
            </a:endParaRPr>
          </a:p>
          <a:p>
            <a:pPr eaLnBrk="0" fontAlgn="base" hangingPunct="0">
              <a:spcBef>
                <a:spcPct val="0"/>
              </a:spcBef>
              <a:spcAft>
                <a:spcPct val="0"/>
              </a:spcAft>
              <a:defRPr/>
            </a:pPr>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0006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26FFA4-3B82-5EB4-130D-E212A69D1354}"/>
              </a:ext>
            </a:extLst>
          </p:cNvPr>
          <p:cNvPicPr>
            <a:picLocks noChangeAspect="1"/>
          </p:cNvPicPr>
          <p:nvPr/>
        </p:nvPicPr>
        <p:blipFill>
          <a:blip r:embed="rId3"/>
          <a:stretch>
            <a:fillRect/>
          </a:stretch>
        </p:blipFill>
        <p:spPr>
          <a:xfrm>
            <a:off x="319489" y="1924236"/>
            <a:ext cx="7821976" cy="1195024"/>
          </a:xfrm>
          <a:prstGeom prst="rect">
            <a:avLst/>
          </a:prstGeom>
        </p:spPr>
      </p:pic>
      <p:sp>
        <p:nvSpPr>
          <p:cNvPr id="4" name="TextBox 3">
            <a:extLst>
              <a:ext uri="{FF2B5EF4-FFF2-40B4-BE49-F238E27FC236}">
                <a16:creationId xmlns:a16="http://schemas.microsoft.com/office/drawing/2014/main" id="{DE2F7E2E-B48F-92EA-75BB-09913A4DF12A}"/>
              </a:ext>
            </a:extLst>
          </p:cNvPr>
          <p:cNvSpPr txBox="1"/>
          <p:nvPr/>
        </p:nvSpPr>
        <p:spPr>
          <a:xfrm>
            <a:off x="154237" y="1295463"/>
            <a:ext cx="10911257" cy="400110"/>
          </a:xfrm>
          <a:prstGeom prst="rect">
            <a:avLst/>
          </a:prstGeom>
          <a:solidFill>
            <a:schemeClr val="accent4">
              <a:lumMod val="20000"/>
              <a:lumOff val="80000"/>
            </a:schemeClr>
          </a:solid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RAMPT/ORCA Team MISSE Proposal was selected (10/31/23) for MISSE-20 Flight Mission. </a:t>
            </a:r>
          </a:p>
        </p:txBody>
      </p:sp>
      <p:sp>
        <p:nvSpPr>
          <p:cNvPr id="7" name="TextBox 6">
            <a:extLst>
              <a:ext uri="{FF2B5EF4-FFF2-40B4-BE49-F238E27FC236}">
                <a16:creationId xmlns:a16="http://schemas.microsoft.com/office/drawing/2014/main" id="{FA402329-2FDE-BD8F-E472-C58695E51C1E}"/>
              </a:ext>
            </a:extLst>
          </p:cNvPr>
          <p:cNvSpPr txBox="1"/>
          <p:nvPr/>
        </p:nvSpPr>
        <p:spPr>
          <a:xfrm>
            <a:off x="154237" y="3232609"/>
            <a:ext cx="8494340" cy="61555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Experiment MISSE-20-5 (Launch schedule: 8/1/24)</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Candidate Materials: Overwrap composites, GRCoP-42, HR-1, GRX-810 and so on</a:t>
            </a:r>
          </a:p>
        </p:txBody>
      </p:sp>
      <p:graphicFrame>
        <p:nvGraphicFramePr>
          <p:cNvPr id="11" name="Table 10">
            <a:extLst>
              <a:ext uri="{FF2B5EF4-FFF2-40B4-BE49-F238E27FC236}">
                <a16:creationId xmlns:a16="http://schemas.microsoft.com/office/drawing/2014/main" id="{B634A2E4-83BE-0220-D67E-F50EF92C2B39}"/>
              </a:ext>
            </a:extLst>
          </p:cNvPr>
          <p:cNvGraphicFramePr>
            <a:graphicFrameLocks noGrp="1"/>
          </p:cNvGraphicFramePr>
          <p:nvPr/>
        </p:nvGraphicFramePr>
        <p:xfrm>
          <a:off x="838200" y="4542481"/>
          <a:ext cx="10515600" cy="914400"/>
        </p:xfrm>
        <a:graphic>
          <a:graphicData uri="http://schemas.openxmlformats.org/drawingml/2006/table">
            <a:tbl>
              <a:tblPr firstRow="1" firstCol="1" bandRow="1">
                <a:tableStyleId>{5C22544A-7EE6-4342-B048-85BDC9FD1C3A}</a:tableStyleId>
              </a:tblPr>
              <a:tblGrid>
                <a:gridCol w="1512143">
                  <a:extLst>
                    <a:ext uri="{9D8B030D-6E8A-4147-A177-3AD203B41FA5}">
                      <a16:colId xmlns:a16="http://schemas.microsoft.com/office/drawing/2014/main" val="1092335346"/>
                    </a:ext>
                  </a:extLst>
                </a:gridCol>
                <a:gridCol w="4795114">
                  <a:extLst>
                    <a:ext uri="{9D8B030D-6E8A-4147-A177-3AD203B41FA5}">
                      <a16:colId xmlns:a16="http://schemas.microsoft.com/office/drawing/2014/main" val="2100342134"/>
                    </a:ext>
                  </a:extLst>
                </a:gridCol>
                <a:gridCol w="4208343">
                  <a:extLst>
                    <a:ext uri="{9D8B030D-6E8A-4147-A177-3AD203B41FA5}">
                      <a16:colId xmlns:a16="http://schemas.microsoft.com/office/drawing/2014/main" val="236158605"/>
                    </a:ext>
                  </a:extLst>
                </a:gridCol>
              </a:tblGrid>
              <a:tr h="0">
                <a:tc>
                  <a:txBody>
                    <a:bodyPr/>
                    <a:lstStyle/>
                    <a:p>
                      <a:pPr marL="0" marR="0">
                        <a:spcBef>
                          <a:spcPts val="0"/>
                        </a:spcBef>
                        <a:spcAft>
                          <a:spcPts val="0"/>
                        </a:spcAft>
                      </a:pPr>
                      <a:r>
                        <a:rPr lang="en-US" sz="1200" u="none" strike="noStrike">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Surface Area Requested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Preference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94134254"/>
                  </a:ext>
                </a:extLst>
              </a:tr>
              <a:tr h="0">
                <a:tc>
                  <a:txBody>
                    <a:bodyPr/>
                    <a:lstStyle/>
                    <a:p>
                      <a:pPr marL="0" marR="0">
                        <a:spcBef>
                          <a:spcPts val="0"/>
                        </a:spcBef>
                        <a:spcAft>
                          <a:spcPts val="0"/>
                        </a:spcAft>
                      </a:pPr>
                      <a:r>
                        <a:rPr lang="en-US" sz="1200">
                          <a:effectLst/>
                        </a:rPr>
                        <a:t>Zenith</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tabLst>
                          <a:tab pos="381000" algn="l"/>
                        </a:tabLst>
                      </a:pPr>
                      <a:r>
                        <a:rPr lang="en-US" sz="1200">
                          <a:effectLst/>
                        </a:rPr>
                        <a:t>1.0'' X 1.0'' each sample (four samples)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52398489"/>
                  </a:ext>
                </a:extLst>
              </a:tr>
              <a:tr h="0">
                <a:tc>
                  <a:txBody>
                    <a:bodyPr/>
                    <a:lstStyle/>
                    <a:p>
                      <a:pPr marL="0" marR="0">
                        <a:spcBef>
                          <a:spcPts val="0"/>
                        </a:spcBef>
                        <a:spcAft>
                          <a:spcPts val="0"/>
                        </a:spcAft>
                      </a:pPr>
                      <a:r>
                        <a:rPr lang="en-US" sz="1200">
                          <a:effectLst/>
                        </a:rPr>
                        <a:t>Ram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1.0'' X 1.0'' each sample (four samples)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321587"/>
                  </a:ext>
                </a:extLst>
              </a:tr>
              <a:tr h="0">
                <a:tc>
                  <a:txBody>
                    <a:bodyPr/>
                    <a:lstStyle/>
                    <a:p>
                      <a:pPr marL="0" marR="0">
                        <a:spcBef>
                          <a:spcPts val="0"/>
                        </a:spcBef>
                        <a:spcAft>
                          <a:spcPts val="0"/>
                        </a:spcAft>
                      </a:pPr>
                      <a:r>
                        <a:rPr lang="en-US" sz="1200">
                          <a:effectLst/>
                        </a:rPr>
                        <a:t>Wake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NA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dirty="0">
                          <a:effectLst/>
                        </a:rPr>
                        <a:t>NA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92847306"/>
                  </a:ext>
                </a:extLst>
              </a:tr>
              <a:tr h="0">
                <a:tc>
                  <a:txBody>
                    <a:bodyPr/>
                    <a:lstStyle/>
                    <a:p>
                      <a:pPr marL="0" marR="0">
                        <a:spcBef>
                          <a:spcPts val="0"/>
                        </a:spcBef>
                        <a:spcAft>
                          <a:spcPts val="0"/>
                        </a:spcAft>
                      </a:pPr>
                      <a:r>
                        <a:rPr lang="en-US" sz="1200">
                          <a:effectLst/>
                        </a:rPr>
                        <a:t>Nadir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NA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dirty="0">
                          <a:effectLst/>
                        </a:rPr>
                        <a:t>NA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22242662"/>
                  </a:ext>
                </a:extLst>
              </a:tr>
            </a:tbl>
          </a:graphicData>
        </a:graphic>
      </p:graphicFrame>
      <p:graphicFrame>
        <p:nvGraphicFramePr>
          <p:cNvPr id="12" name="Table 11">
            <a:extLst>
              <a:ext uri="{FF2B5EF4-FFF2-40B4-BE49-F238E27FC236}">
                <a16:creationId xmlns:a16="http://schemas.microsoft.com/office/drawing/2014/main" id="{B5111B8D-2346-A67F-6267-4AAAA2F7BD7B}"/>
              </a:ext>
            </a:extLst>
          </p:cNvPr>
          <p:cNvGraphicFramePr>
            <a:graphicFrameLocks noGrp="1"/>
          </p:cNvGraphicFramePr>
          <p:nvPr/>
        </p:nvGraphicFramePr>
        <p:xfrm>
          <a:off x="838201" y="5915931"/>
          <a:ext cx="10515599" cy="914400"/>
        </p:xfrm>
        <a:graphic>
          <a:graphicData uri="http://schemas.openxmlformats.org/drawingml/2006/table">
            <a:tbl>
              <a:tblPr firstRow="1" firstCol="1" bandRow="1">
                <a:tableStyleId>{5C22544A-7EE6-4342-B048-85BDC9FD1C3A}</a:tableStyleId>
              </a:tblPr>
              <a:tblGrid>
                <a:gridCol w="1497421">
                  <a:extLst>
                    <a:ext uri="{9D8B030D-6E8A-4147-A177-3AD203B41FA5}">
                      <a16:colId xmlns:a16="http://schemas.microsoft.com/office/drawing/2014/main" val="2427743696"/>
                    </a:ext>
                  </a:extLst>
                </a:gridCol>
                <a:gridCol w="1735074">
                  <a:extLst>
                    <a:ext uri="{9D8B030D-6E8A-4147-A177-3AD203B41FA5}">
                      <a16:colId xmlns:a16="http://schemas.microsoft.com/office/drawing/2014/main" val="3091978189"/>
                    </a:ext>
                  </a:extLst>
                </a:gridCol>
                <a:gridCol w="3846606">
                  <a:extLst>
                    <a:ext uri="{9D8B030D-6E8A-4147-A177-3AD203B41FA5}">
                      <a16:colId xmlns:a16="http://schemas.microsoft.com/office/drawing/2014/main" val="2598401855"/>
                    </a:ext>
                  </a:extLst>
                </a:gridCol>
                <a:gridCol w="3436498">
                  <a:extLst>
                    <a:ext uri="{9D8B030D-6E8A-4147-A177-3AD203B41FA5}">
                      <a16:colId xmlns:a16="http://schemas.microsoft.com/office/drawing/2014/main" val="151570020"/>
                    </a:ext>
                  </a:extLst>
                </a:gridCol>
              </a:tblGrid>
              <a:tr h="0">
                <a:tc>
                  <a:txBody>
                    <a:bodyPr/>
                    <a:lstStyle/>
                    <a:p>
                      <a:pPr marL="0" marR="0">
                        <a:spcBef>
                          <a:spcPts val="0"/>
                        </a:spcBef>
                        <a:spcAft>
                          <a:spcPts val="0"/>
                        </a:spcAft>
                      </a:pPr>
                      <a:r>
                        <a:rPr lang="en-US" sz="1200" u="none" strike="noStrike">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Surface Area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dirty="0">
                          <a:effectLst/>
                        </a:rPr>
                        <a:t>Size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Thickness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3335153"/>
                  </a:ext>
                </a:extLst>
              </a:tr>
              <a:tr h="0">
                <a:tc>
                  <a:txBody>
                    <a:bodyPr/>
                    <a:lstStyle/>
                    <a:p>
                      <a:pPr marL="0" marR="0">
                        <a:spcBef>
                          <a:spcPts val="0"/>
                        </a:spcBef>
                        <a:spcAft>
                          <a:spcPts val="0"/>
                        </a:spcAft>
                      </a:pPr>
                      <a:r>
                        <a:rPr lang="en-US" sz="1200">
                          <a:effectLst/>
                        </a:rPr>
                        <a:t>Zenith</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Four samples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tabLst>
                          <a:tab pos="381000" algn="l"/>
                        </a:tabLst>
                      </a:pPr>
                      <a:r>
                        <a:rPr lang="en-US" sz="1200" dirty="0">
                          <a:effectLst/>
                        </a:rPr>
                        <a:t>1.0'' inches sq X 1.0'' inches sq each sample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tabLst>
                          <a:tab pos="381000" algn="l"/>
                        </a:tabLst>
                      </a:pPr>
                      <a:r>
                        <a:rPr lang="en-US" sz="1200">
                          <a:effectLst/>
                        </a:rPr>
                        <a:t>Must be less than 0.4" thick</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5740509"/>
                  </a:ext>
                </a:extLst>
              </a:tr>
              <a:tr h="0">
                <a:tc>
                  <a:txBody>
                    <a:bodyPr/>
                    <a:lstStyle/>
                    <a:p>
                      <a:pPr marL="0" marR="0">
                        <a:spcBef>
                          <a:spcPts val="0"/>
                        </a:spcBef>
                        <a:spcAft>
                          <a:spcPts val="0"/>
                        </a:spcAft>
                      </a:pPr>
                      <a:r>
                        <a:rPr lang="en-US" sz="1200">
                          <a:effectLst/>
                        </a:rPr>
                        <a:t>Ram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Four samples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1.0'' inches sq X 1.0'' inches sq each sample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Must be less than 0.4" thick</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60495699"/>
                  </a:ext>
                </a:extLst>
              </a:tr>
              <a:tr h="0">
                <a:tc>
                  <a:txBody>
                    <a:bodyPr/>
                    <a:lstStyle/>
                    <a:p>
                      <a:pPr marL="0" marR="0">
                        <a:spcBef>
                          <a:spcPts val="0"/>
                        </a:spcBef>
                        <a:spcAft>
                          <a:spcPts val="0"/>
                        </a:spcAft>
                      </a:pPr>
                      <a:r>
                        <a:rPr lang="en-US" sz="1200">
                          <a:effectLst/>
                        </a:rPr>
                        <a:t>Wake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NA</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NA</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23707340"/>
                  </a:ext>
                </a:extLst>
              </a:tr>
              <a:tr h="107950">
                <a:tc>
                  <a:txBody>
                    <a:bodyPr/>
                    <a:lstStyle/>
                    <a:p>
                      <a:pPr marL="0" marR="0">
                        <a:spcBef>
                          <a:spcPts val="0"/>
                        </a:spcBef>
                        <a:spcAft>
                          <a:spcPts val="0"/>
                        </a:spcAft>
                      </a:pPr>
                      <a:r>
                        <a:rPr lang="en-US" sz="1200">
                          <a:effectLst/>
                        </a:rPr>
                        <a:t>Nadir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NA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dirty="0">
                          <a:effectLst/>
                        </a:rPr>
                        <a:t>NA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31997105"/>
                  </a:ext>
                </a:extLst>
              </a:tr>
            </a:tbl>
          </a:graphicData>
        </a:graphic>
      </p:graphicFrame>
      <p:sp>
        <p:nvSpPr>
          <p:cNvPr id="15" name="TextBox 14">
            <a:extLst>
              <a:ext uri="{FF2B5EF4-FFF2-40B4-BE49-F238E27FC236}">
                <a16:creationId xmlns:a16="http://schemas.microsoft.com/office/drawing/2014/main" id="{0827435D-7A94-5236-5FA9-BB210A245D5A}"/>
              </a:ext>
            </a:extLst>
          </p:cNvPr>
          <p:cNvSpPr txBox="1"/>
          <p:nvPr/>
        </p:nvSpPr>
        <p:spPr>
          <a:xfrm>
            <a:off x="750064" y="4234704"/>
            <a:ext cx="6983578" cy="307777"/>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Flight orientation and corresponding surface area Requested in proposal:</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17" name="TextBox 16">
            <a:extLst>
              <a:ext uri="{FF2B5EF4-FFF2-40B4-BE49-F238E27FC236}">
                <a16:creationId xmlns:a16="http://schemas.microsoft.com/office/drawing/2014/main" id="{1CDB6C04-CC6A-9C93-C2B7-B045C7F84ACD}"/>
              </a:ext>
            </a:extLst>
          </p:cNvPr>
          <p:cNvSpPr txBox="1"/>
          <p:nvPr/>
        </p:nvSpPr>
        <p:spPr>
          <a:xfrm>
            <a:off x="750064" y="5564125"/>
            <a:ext cx="6103344" cy="307777"/>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Area offered by ISSPO:</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8 square inches</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FB56726F-CB13-D336-27BE-0978AD5A22E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48577" y="1924236"/>
            <a:ext cx="2813067" cy="2109800"/>
          </a:xfrm>
          <a:prstGeom prst="rect">
            <a:avLst/>
          </a:prstGeom>
        </p:spPr>
      </p:pic>
      <p:sp>
        <p:nvSpPr>
          <p:cNvPr id="8" name="Rectangle 7">
            <a:extLst>
              <a:ext uri="{FF2B5EF4-FFF2-40B4-BE49-F238E27FC236}">
                <a16:creationId xmlns:a16="http://schemas.microsoft.com/office/drawing/2014/main" id="{7C1983D6-D939-C80C-EF14-D49B457E493D}"/>
              </a:ext>
            </a:extLst>
          </p:cNvPr>
          <p:cNvSpPr/>
          <p:nvPr/>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7DEE817F-D308-FAFE-4FE0-CADFAEA9BF8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3" name="Straight Connector 12">
            <a:extLst>
              <a:ext uri="{FF2B5EF4-FFF2-40B4-BE49-F238E27FC236}">
                <a16:creationId xmlns:a16="http://schemas.microsoft.com/office/drawing/2014/main" id="{E13A0127-75EF-3D68-8046-5D78DB96CF60}"/>
              </a:ext>
            </a:extLst>
          </p:cNvPr>
          <p:cNvCxnSpPr/>
          <p:nvPr/>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14" name="Title 1">
            <a:extLst>
              <a:ext uri="{FF2B5EF4-FFF2-40B4-BE49-F238E27FC236}">
                <a16:creationId xmlns:a16="http://schemas.microsoft.com/office/drawing/2014/main" id="{4D027491-E850-ED00-C2FD-07A85C795D29}"/>
              </a:ext>
            </a:extLst>
          </p:cNvPr>
          <p:cNvSpPr txBox="1">
            <a:spLocks/>
          </p:cNvSpPr>
          <p:nvPr/>
        </p:nvSpPr>
        <p:spPr>
          <a:xfrm>
            <a:off x="1766455" y="0"/>
            <a:ext cx="9088582" cy="978738"/>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32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RAMPT/ORCA Samples in Materials International Space Station Experiment 20 (MISSE-20)</a:t>
            </a:r>
            <a:endParaRPr kumimoji="0" lang="en-US" sz="3200" b="1" i="0" u="none" strike="noStrike" kern="1200" cap="none" spc="0" normalizeH="0" baseline="-2500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endParaRPr>
          </a:p>
        </p:txBody>
      </p:sp>
      <p:pic>
        <p:nvPicPr>
          <p:cNvPr id="16" name="Picture 15" descr="A close-up of a machine&#10;&#10;Description automatically generated with low confidence">
            <a:extLst>
              <a:ext uri="{FF2B5EF4-FFF2-40B4-BE49-F238E27FC236}">
                <a16:creationId xmlns:a16="http://schemas.microsoft.com/office/drawing/2014/main" id="{A810D901-E910-70FC-CF08-F99CD5356CE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 y="0"/>
            <a:ext cx="1589314" cy="958427"/>
          </a:xfrm>
          <a:prstGeom prst="rect">
            <a:avLst/>
          </a:prstGeom>
        </p:spPr>
      </p:pic>
    </p:spTree>
    <p:extLst>
      <p:ext uri="{BB962C8B-B14F-4D97-AF65-F5344CB8AC3E}">
        <p14:creationId xmlns:p14="http://schemas.microsoft.com/office/powerpoint/2010/main" val="4217693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a:extLst>
                  <a:ext uri="{FF2B5EF4-FFF2-40B4-BE49-F238E27FC236}">
                    <a16:creationId xmlns:a16="http://schemas.microsoft.com/office/drawing/2014/main" id="{BB346AAD-8E86-2CD7-5394-A1213879D51B}"/>
                  </a:ext>
                </a:extLst>
              </p:cNvPr>
              <p:cNvSpPr>
                <a:spLocks noGrp="1"/>
              </p:cNvSpPr>
              <p:nvPr>
                <p:ph idx="1"/>
              </p:nvPr>
            </p:nvSpPr>
            <p:spPr>
              <a:xfrm>
                <a:off x="219634" y="1207060"/>
                <a:ext cx="11754971" cy="5536640"/>
              </a:xfrm>
            </p:spPr>
            <p:txBody>
              <a:bodyPr>
                <a:normAutofit fontScale="47500" lnSpcReduction="20000"/>
              </a:bodyPr>
              <a:lstStyle/>
              <a:p>
                <a:pPr marL="0" indent="0">
                  <a:lnSpc>
                    <a:spcPct val="170000"/>
                  </a:lnSpc>
                  <a:spcBef>
                    <a:spcPts val="0"/>
                  </a:spcBef>
                  <a:buNone/>
                </a:pPr>
                <a:r>
                  <a:rPr lang="en-US" sz="3500" dirty="0">
                    <a:effectLst/>
                    <a:ea typeface="Calibri" panose="020F0502020204030204" pitchFamily="34" charset="0"/>
                  </a:rPr>
                  <a:t>The RAMPT project team has designed and successfully manufactured a series of additively manufactured (AM) </a:t>
                </a:r>
                <a:r>
                  <a:rPr lang="en-US" sz="3500" dirty="0" err="1">
                    <a:effectLst/>
                    <a:ea typeface="Calibri" panose="020F0502020204030204" pitchFamily="34" charset="0"/>
                  </a:rPr>
                  <a:t>GRCop</a:t>
                </a:r>
                <a:r>
                  <a:rPr lang="en-US" sz="3500" dirty="0">
                    <a:effectLst/>
                    <a:ea typeface="Calibri" panose="020F0502020204030204" pitchFamily="34" charset="0"/>
                  </a:rPr>
                  <a:t> copper-alloy combustion chambers with a composite overwrap to push the boundaries of current engine designs. Significant progress on the designs up to 40k</a:t>
                </a:r>
                <a:r>
                  <a:rPr lang="en-US" sz="3500" b="0" i="0" u="none" strike="noStrike" dirty="0">
                    <a:solidFill>
                      <a:srgbClr val="000000"/>
                    </a:solidFill>
                    <a:effectLst/>
                  </a:rPr>
                  <a:t>-</a:t>
                </a:r>
                <a14:m>
                  <m:oMath xmlns:m="http://schemas.openxmlformats.org/officeDocument/2006/math">
                    <m:sSub>
                      <m:sSubPr>
                        <m:ctrlPr>
                          <a:rPr lang="en-US" sz="3500" i="1" smtClean="0">
                            <a:latin typeface="Cambria Math" panose="02040503050406030204" pitchFamily="18" charset="0"/>
                          </a:rPr>
                        </m:ctrlPr>
                      </m:sSubPr>
                      <m:e>
                        <m:r>
                          <a:rPr lang="en-US" sz="3500" b="0" i="1" smtClean="0">
                            <a:latin typeface="Cambria Math" panose="02040503050406030204" pitchFamily="18" charset="0"/>
                          </a:rPr>
                          <m:t>𝑙𝑏</m:t>
                        </m:r>
                      </m:e>
                      <m:sub>
                        <m:r>
                          <a:rPr lang="en-US" sz="3500" b="0" i="1" smtClean="0">
                            <a:latin typeface="Cambria Math" panose="02040503050406030204" pitchFamily="18" charset="0"/>
                          </a:rPr>
                          <m:t>𝑓</m:t>
                        </m:r>
                      </m:sub>
                    </m:sSub>
                  </m:oMath>
                </a14:m>
                <a:r>
                  <a:rPr lang="en-US" sz="3500" dirty="0">
                    <a:effectLst/>
                    <a:ea typeface="Calibri" panose="020F0502020204030204" pitchFamily="34" charset="0"/>
                  </a:rPr>
                  <a:t> thrust chambers contributed to good progress of the combined AM-composite technology during 2021 and 2022. Despite the chamber being considerably more difficult to wrap, the team was able to reach a final layup and tooling configuration that meet the given requirements.</a:t>
                </a:r>
              </a:p>
              <a:p>
                <a:pPr marL="0" marR="0" indent="0" algn="just">
                  <a:lnSpc>
                    <a:spcPct val="170000"/>
                  </a:lnSpc>
                  <a:spcBef>
                    <a:spcPts val="0"/>
                  </a:spcBef>
                  <a:buNone/>
                </a:pPr>
                <a:endParaRPr lang="en-US" sz="3500" dirty="0"/>
              </a:p>
              <a:p>
                <a:pPr marL="0" marR="0" indent="0" algn="just">
                  <a:lnSpc>
                    <a:spcPct val="170000"/>
                  </a:lnSpc>
                  <a:spcBef>
                    <a:spcPts val="0"/>
                  </a:spcBef>
                  <a:buNone/>
                </a:pPr>
                <a:r>
                  <a:rPr lang="en-US" sz="3500" dirty="0">
                    <a:effectLst/>
                    <a:ea typeface="Calibri" panose="020F0502020204030204" pitchFamily="34" charset="0"/>
                  </a:rPr>
                  <a:t>With the successful build and demonstration of the 2k, 7k, and 40k</a:t>
                </a:r>
                <a:r>
                  <a:rPr lang="en-US" sz="3500" b="0" i="0" u="none" strike="noStrike" dirty="0">
                    <a:solidFill>
                      <a:srgbClr val="000000"/>
                    </a:solidFill>
                    <a:effectLst/>
                  </a:rPr>
                  <a:t>-</a:t>
                </a:r>
                <a14:m>
                  <m:oMath xmlns:m="http://schemas.openxmlformats.org/officeDocument/2006/math">
                    <m:sSub>
                      <m:sSubPr>
                        <m:ctrlPr>
                          <a:rPr lang="en-US" sz="3500" i="1" smtClean="0">
                            <a:latin typeface="Cambria Math" panose="02040503050406030204" pitchFamily="18" charset="0"/>
                          </a:rPr>
                        </m:ctrlPr>
                      </m:sSubPr>
                      <m:e>
                        <m:r>
                          <a:rPr lang="en-US" sz="3500" b="0" i="1" smtClean="0">
                            <a:latin typeface="Cambria Math" panose="02040503050406030204" pitchFamily="18" charset="0"/>
                          </a:rPr>
                          <m:t>𝑙𝑏</m:t>
                        </m:r>
                      </m:e>
                      <m:sub>
                        <m:r>
                          <a:rPr lang="en-US" sz="3500" b="0" i="1" smtClean="0">
                            <a:latin typeface="Cambria Math" panose="02040503050406030204" pitchFamily="18" charset="0"/>
                          </a:rPr>
                          <m:t>𝑓</m:t>
                        </m:r>
                      </m:sub>
                    </m:sSub>
                  </m:oMath>
                </a14:m>
                <a:r>
                  <a:rPr lang="en-US" sz="3500" dirty="0">
                    <a:effectLst/>
                    <a:ea typeface="Calibri" panose="020F0502020204030204" pitchFamily="34" charset="0"/>
                  </a:rPr>
                  <a:t> chambers, the building block approach for RAMPT has been proven and the lessons learned can be applied to even larger sized thrust chambers. There have been successful tests of 2k and 7k</a:t>
                </a:r>
                <a:r>
                  <a:rPr lang="en-US" sz="3500" dirty="0">
                    <a:solidFill>
                      <a:srgbClr val="000000"/>
                    </a:solidFill>
                  </a:rPr>
                  <a:t>-</a:t>
                </a:r>
                <a14:m>
                  <m:oMath xmlns:m="http://schemas.openxmlformats.org/officeDocument/2006/math">
                    <m:sSub>
                      <m:sSubPr>
                        <m:ctrlPr>
                          <a:rPr lang="en-US" sz="3500" i="1">
                            <a:latin typeface="Cambria Math" panose="02040503050406030204" pitchFamily="18" charset="0"/>
                          </a:rPr>
                        </m:ctrlPr>
                      </m:sSubPr>
                      <m:e>
                        <m:r>
                          <a:rPr lang="en-US" sz="3500" i="1">
                            <a:latin typeface="Cambria Math" panose="02040503050406030204" pitchFamily="18" charset="0"/>
                          </a:rPr>
                          <m:t>𝑙𝑏</m:t>
                        </m:r>
                      </m:e>
                      <m:sub>
                        <m:r>
                          <a:rPr lang="en-US" sz="3500" i="1">
                            <a:latin typeface="Cambria Math" panose="02040503050406030204" pitchFamily="18" charset="0"/>
                          </a:rPr>
                          <m:t>𝑓</m:t>
                        </m:r>
                      </m:sub>
                    </m:sSub>
                  </m:oMath>
                </a14:m>
                <a:r>
                  <a:rPr lang="en-US" sz="3500" dirty="0">
                    <a:effectLst/>
                    <a:ea typeface="Calibri" panose="020F0502020204030204" pitchFamily="34" charset="0"/>
                  </a:rPr>
                  <a:t> chambers and the team anticipates the future testing of the 40k</a:t>
                </a:r>
                <a:r>
                  <a:rPr lang="en-US" sz="3500" dirty="0">
                    <a:solidFill>
                      <a:srgbClr val="000000"/>
                    </a:solidFill>
                  </a:rPr>
                  <a:t>-</a:t>
                </a:r>
                <a14:m>
                  <m:oMath xmlns:m="http://schemas.openxmlformats.org/officeDocument/2006/math">
                    <m:sSub>
                      <m:sSubPr>
                        <m:ctrlPr>
                          <a:rPr lang="en-US" sz="3500" i="1">
                            <a:latin typeface="Cambria Math" panose="02040503050406030204" pitchFamily="18" charset="0"/>
                          </a:rPr>
                        </m:ctrlPr>
                      </m:sSubPr>
                      <m:e>
                        <m:r>
                          <a:rPr lang="en-US" sz="3500" i="1">
                            <a:latin typeface="Cambria Math" panose="02040503050406030204" pitchFamily="18" charset="0"/>
                          </a:rPr>
                          <m:t>𝑙𝑏</m:t>
                        </m:r>
                      </m:e>
                      <m:sub>
                        <m:r>
                          <a:rPr lang="en-US" sz="3500" i="1">
                            <a:latin typeface="Cambria Math" panose="02040503050406030204" pitchFamily="18" charset="0"/>
                          </a:rPr>
                          <m:t>𝑓</m:t>
                        </m:r>
                      </m:sub>
                    </m:sSub>
                  </m:oMath>
                </a14:m>
                <a:r>
                  <a:rPr lang="en-US" sz="3500" dirty="0">
                    <a:effectLst/>
                    <a:ea typeface="Calibri" panose="020F0502020204030204" pitchFamily="34" charset="0"/>
                  </a:rPr>
                  <a:t> in 2023. This new hardware design and manufacturing approach can help the aerospace industry grow in creating more complex designs that lead to significant weight reduction, sustainable lower cost, and lead time </a:t>
                </a:r>
                <a:r>
                  <a:rPr lang="en-US" sz="3500" dirty="0">
                    <a:ea typeface="Calibri" panose="020F0502020204030204" pitchFamily="34" charset="0"/>
                  </a:rPr>
                  <a:t>reduction of</a:t>
                </a:r>
                <a:r>
                  <a:rPr lang="en-US" sz="3500" dirty="0">
                    <a:effectLst/>
                    <a:ea typeface="Calibri" panose="020F0502020204030204" pitchFamily="34" charset="0"/>
                  </a:rPr>
                  <a:t> flight hardware.  </a:t>
                </a:r>
              </a:p>
              <a:p>
                <a:endParaRPr lang="en-US" dirty="0"/>
              </a:p>
            </p:txBody>
          </p:sp>
        </mc:Choice>
        <mc:Fallback>
          <p:sp>
            <p:nvSpPr>
              <p:cNvPr id="2" name="Content Placeholder 1">
                <a:extLst>
                  <a:ext uri="{FF2B5EF4-FFF2-40B4-BE49-F238E27FC236}">
                    <a16:creationId xmlns:a16="http://schemas.microsoft.com/office/drawing/2014/main" id="{BB346AAD-8E86-2CD7-5394-A1213879D51B}"/>
                  </a:ext>
                </a:extLst>
              </p:cNvPr>
              <p:cNvSpPr>
                <a:spLocks noGrp="1" noRot="1" noChangeAspect="1" noMove="1" noResize="1" noEditPoints="1" noAdjustHandles="1" noChangeArrowheads="1" noChangeShapeType="1" noTextEdit="1"/>
              </p:cNvSpPr>
              <p:nvPr>
                <p:ph idx="1"/>
              </p:nvPr>
            </p:nvSpPr>
            <p:spPr>
              <a:xfrm>
                <a:off x="219634" y="1207060"/>
                <a:ext cx="11754971" cy="5536640"/>
              </a:xfrm>
              <a:blipFill>
                <a:blip r:embed="rId2"/>
                <a:stretch>
                  <a:fillRect l="-311" r="-363"/>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Conclusion</a:t>
            </a:r>
          </a:p>
        </p:txBody>
      </p:sp>
    </p:spTree>
    <p:extLst>
      <p:ext uri="{BB962C8B-B14F-4D97-AF65-F5344CB8AC3E}">
        <p14:creationId xmlns:p14="http://schemas.microsoft.com/office/powerpoint/2010/main" val="3902088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346AAD-8E86-2CD7-5394-A1213879D51B}"/>
              </a:ext>
            </a:extLst>
          </p:cNvPr>
          <p:cNvSpPr>
            <a:spLocks noGrp="1"/>
          </p:cNvSpPr>
          <p:nvPr>
            <p:ph idx="1"/>
          </p:nvPr>
        </p:nvSpPr>
        <p:spPr/>
        <p:txBody>
          <a:bodyPr>
            <a:normAutofit fontScale="62500" lnSpcReduction="20000"/>
          </a:bodyPr>
          <a:lstStyle/>
          <a:p>
            <a:pPr marL="463550" indent="-463550">
              <a:buNone/>
            </a:pPr>
            <a:r>
              <a:rPr lang="en-US" dirty="0"/>
              <a:t>1.	Protz, C.S., Gradl, P.R., Fikes, J., Garcia, C., Pelham, L., Clark, A., Hudson, T.B., Miller, S., Ogles, M., “Large-scale lightweight composite overwrap combustion chambers and nozzles under the rapid analysis and manufacturing propulsion technology (RAMPT project),” 2019 Joint Army-Navy-NASA-Air Force (JANNAF), 11th Liquid Propulsion Subcommittee (LPS) Proceedings, Tampa, FL, December 9-13, 2019. </a:t>
            </a:r>
          </a:p>
          <a:p>
            <a:pPr marL="463550" indent="-463550">
              <a:buNone/>
            </a:pPr>
            <a:r>
              <a:rPr lang="en-US" dirty="0"/>
              <a:t>2.	Protz, C.S., W.C. Brandsmeier, K.G. Cooper, J.C. Fikes, P.R. Gradl, Z.C. Jones, C.R. Medina., D. L. Ellis, K.M. </a:t>
            </a:r>
            <a:r>
              <a:rPr lang="en-US" dirty="0" err="1"/>
              <a:t>Taminger</a:t>
            </a:r>
            <a:r>
              <a:rPr lang="en-US" dirty="0"/>
              <a:t>, “Thrust Chamber Assembly Using GRCOP-84 Bimetallic Additive Manufacturing and Integrated Nozzle Film Coolant Ring Supporting Low-Cost Upper Stage Propulsion,” 10th JANNAF Liquid Propulsion Subcommittee Meeting, Long Beach, CA, 2018.  </a:t>
            </a:r>
          </a:p>
          <a:p>
            <a:pPr marL="463550" indent="-463550">
              <a:buNone/>
            </a:pPr>
            <a:r>
              <a:rPr lang="en-US" dirty="0"/>
              <a:t>3.	Clark, A., Hudson, T.B., Miller, S., Edrington, S., Park, C., Protz, C., “Lightweight Thrust Chamber Composite Overwrap Lessons Learned,” The Composite and Advanced Materials Expo, Dallas, TX, 2021.</a:t>
            </a:r>
          </a:p>
          <a:p>
            <a:pPr marL="463550" indent="-463550">
              <a:buNone/>
            </a:pPr>
            <a:r>
              <a:rPr lang="en-US" dirty="0"/>
              <a:t>4.	Gradl, P.R., Protz, C.S., Fikes, J., Clark, A., Evans, L., Miller, S., Ellis, D., Hudson, T.B., “Lightweight thrust chamber assemblies using multi-alloy additive manufacturing and composite overwrap,” AIAA Propulsion &amp; Energy Forum Proceedings, New Orleans, LA, August 24-26, 2020.</a:t>
            </a:r>
          </a:p>
          <a:p>
            <a:pPr marL="463550" indent="-463550">
              <a:buAutoNum type="arabicPeriod" startAt="5"/>
            </a:pPr>
            <a:r>
              <a:rPr lang="en-US" dirty="0"/>
              <a:t>Gibson, J.T., Gradl, P.R., Katsarelis, C.C., Teasley, T.W., Garcia, M.B., Clark, A.M., Stark, J.B., “Maturation and Hot Fire Testing of Additively Manufactured Bimetallic Composite Overwrap Thrust Chamber Assemblies,” 13th JANNAF Liquid Propulsion, 12th Spacecraft Propulsion Subcommittee Meeting, Huntsville, Al, 2022.</a:t>
            </a:r>
          </a:p>
          <a:p>
            <a:pPr marL="463550" indent="-463550">
              <a:buAutoNum type="arabicPeriod" startAt="5"/>
            </a:pPr>
            <a:r>
              <a:rPr lang="en-US" dirty="0"/>
              <a:t>Clark, A., Hudson, T.B., Park, C. Miller, S. Goetz, M., Connell, B. Gradl, P., “NASA’s Composite Overwrap Lessons Learned on 40k Thrust Chamber Assemblies,” SAMPE Conference and Exhibition, Seattle, WA, April 17-20,2023. </a:t>
            </a:r>
          </a:p>
          <a:p>
            <a:endParaRPr lang="en-US" dirty="0"/>
          </a:p>
        </p:txBody>
      </p:sp>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References</a:t>
            </a:r>
          </a:p>
        </p:txBody>
      </p:sp>
    </p:spTree>
    <p:extLst>
      <p:ext uri="{BB962C8B-B14F-4D97-AF65-F5344CB8AC3E}">
        <p14:creationId xmlns:p14="http://schemas.microsoft.com/office/powerpoint/2010/main" val="34872263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a:t>
            </a:r>
          </a:p>
        </p:txBody>
      </p:sp>
      <p:sp>
        <p:nvSpPr>
          <p:cNvPr id="2" name="TextBox 1">
            <a:extLst>
              <a:ext uri="{FF2B5EF4-FFF2-40B4-BE49-F238E27FC236}">
                <a16:creationId xmlns:a16="http://schemas.microsoft.com/office/drawing/2014/main" id="{8831FE5B-5076-6AD6-0E55-B869620CBE06}"/>
              </a:ext>
            </a:extLst>
          </p:cNvPr>
          <p:cNvSpPr txBox="1"/>
          <p:nvPr/>
        </p:nvSpPr>
        <p:spPr>
          <a:xfrm>
            <a:off x="2014848" y="2786743"/>
            <a:ext cx="9088581" cy="1862048"/>
          </a:xfrm>
          <a:prstGeom prst="rect">
            <a:avLst/>
          </a:prstGeom>
          <a:noFill/>
        </p:spPr>
        <p:txBody>
          <a:bodyPr wrap="square" rtlCol="0">
            <a:spAutoFit/>
          </a:bodyPr>
          <a:lstStyle/>
          <a:p>
            <a:pPr algn="ctr"/>
            <a:r>
              <a:rPr lang="en-US" sz="11500" dirty="0"/>
              <a:t>EXTRA SLIDES</a:t>
            </a:r>
          </a:p>
        </p:txBody>
      </p:sp>
    </p:spTree>
    <p:extLst>
      <p:ext uri="{BB962C8B-B14F-4D97-AF65-F5344CB8AC3E}">
        <p14:creationId xmlns:p14="http://schemas.microsoft.com/office/powerpoint/2010/main" val="394322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Early Work</a:t>
            </a:r>
          </a:p>
        </p:txBody>
      </p:sp>
      <p:sp>
        <p:nvSpPr>
          <p:cNvPr id="4" name="Slide Number Placeholder 2">
            <a:extLst>
              <a:ext uri="{FF2B5EF4-FFF2-40B4-BE49-F238E27FC236}">
                <a16:creationId xmlns:a16="http://schemas.microsoft.com/office/drawing/2014/main" id="{14B3E889-ED12-D4D1-3ED5-4E4A17F1AD79}"/>
              </a:ext>
            </a:extLst>
          </p:cNvPr>
          <p:cNvSpPr txBox="1">
            <a:spLocks/>
          </p:cNvSpPr>
          <p:nvPr/>
        </p:nvSpPr>
        <p:spPr>
          <a:xfrm>
            <a:off x="11773771" y="6567854"/>
            <a:ext cx="301752"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75D13D49-2B6F-174C-9E1E-1013A06E5C50}" type="slidenum">
              <a:rPr lang="uk-UA" sz="1400" b="1" smtClean="0">
                <a:solidFill>
                  <a:prstClr val="black"/>
                </a:solidFill>
                <a:latin typeface="Arial" charset="0"/>
              </a:rPr>
              <a:pPr algn="r">
                <a:defRPr/>
              </a:pPr>
              <a:t>37</a:t>
            </a:fld>
            <a:endParaRPr lang="uk-UA" sz="1400" b="1" dirty="0">
              <a:solidFill>
                <a:prstClr val="black"/>
              </a:solidFill>
              <a:latin typeface="Arial" charset="0"/>
            </a:endParaRPr>
          </a:p>
        </p:txBody>
      </p:sp>
      <p:sp>
        <p:nvSpPr>
          <p:cNvPr id="5" name="Rectangle 4">
            <a:extLst>
              <a:ext uri="{FF2B5EF4-FFF2-40B4-BE49-F238E27FC236}">
                <a16:creationId xmlns:a16="http://schemas.microsoft.com/office/drawing/2014/main" id="{4D7B89B8-988B-25EA-A1D9-C68B14B19603}"/>
              </a:ext>
            </a:extLst>
          </p:cNvPr>
          <p:cNvSpPr/>
          <p:nvPr/>
        </p:nvSpPr>
        <p:spPr>
          <a:xfrm>
            <a:off x="75399" y="1133526"/>
            <a:ext cx="2781209" cy="2123658"/>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a:ea typeface="MS PGothic" charset="-128"/>
                <a:cs typeface="+mn-cs"/>
              </a:rPr>
              <a:t>Creation of Preforms: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sng" strike="noStrike" kern="1200" cap="none" spc="0" normalizeH="0" baseline="0" noProof="0" dirty="0">
              <a:ln>
                <a:noFill/>
              </a:ln>
              <a:solidFill>
                <a:prstClr val="black"/>
              </a:solidFill>
              <a:effectLst/>
              <a:uLnTx/>
              <a:uFillTx/>
              <a:latin typeface="Calibri"/>
              <a:ea typeface="MS PGothic" charset="-128"/>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Calibri"/>
                <a:ea typeface="MS PGothic" charset="-128"/>
                <a:cs typeface="+mn-cs"/>
              </a:rPr>
              <a:t>45 arc section surface extracted from the 3D CAD.</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Calibri"/>
                <a:ea typeface="MS PGothic" charset="-128"/>
                <a:cs typeface="+mn-cs"/>
              </a:rPr>
              <a:t>Pattern flattened into 2D CAD file.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Calibri"/>
                <a:ea typeface="MS PGothic" charset="-128"/>
                <a:cs typeface="+mn-cs"/>
              </a:rPr>
              <a:t>Hand layup of digitally cut pattern onto part.</a:t>
            </a:r>
          </a:p>
        </p:txBody>
      </p:sp>
      <p:sp>
        <p:nvSpPr>
          <p:cNvPr id="6" name="TextBox 5">
            <a:extLst>
              <a:ext uri="{FF2B5EF4-FFF2-40B4-BE49-F238E27FC236}">
                <a16:creationId xmlns:a16="http://schemas.microsoft.com/office/drawing/2014/main" id="{7767FCB4-806A-9B51-7664-627825AE4274}"/>
              </a:ext>
            </a:extLst>
          </p:cNvPr>
          <p:cNvSpPr txBox="1"/>
          <p:nvPr/>
        </p:nvSpPr>
        <p:spPr>
          <a:xfrm>
            <a:off x="50333" y="3842656"/>
            <a:ext cx="3466976" cy="196977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sng" strike="noStrike" kern="1200" cap="none" spc="0" normalizeH="0" baseline="0" noProof="0" dirty="0">
              <a:ln>
                <a:noFill/>
              </a:ln>
              <a:solidFill>
                <a:prstClr val="black"/>
              </a:solidFill>
              <a:effectLst/>
              <a:uLnTx/>
              <a:uFillTx/>
              <a:latin typeface="Calibri"/>
              <a:ea typeface="MS PGothic"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a:ea typeface="MS PGothic" charset="-128"/>
                <a:cs typeface="+mn-cs"/>
              </a:rPr>
              <a:t>The Thermal Quench:</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sng" strike="noStrike" kern="1200" cap="none" spc="0" normalizeH="0" baseline="0" noProof="0" dirty="0">
              <a:ln>
                <a:noFill/>
              </a:ln>
              <a:solidFill>
                <a:prstClr val="black"/>
              </a:solidFill>
              <a:effectLst/>
              <a:uLnTx/>
              <a:uFillTx/>
              <a:latin typeface="Calibri"/>
              <a:ea typeface="MS PGothic" charset="-128"/>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Calibri"/>
                <a:ea typeface="MS PGothic" charset="-128"/>
                <a:cs typeface="+mn-cs"/>
              </a:rPr>
              <a:t>Immersion in LN</a:t>
            </a:r>
            <a:r>
              <a:rPr kumimoji="0" lang="en-US" sz="1600" b="0" i="0" u="none" strike="noStrike" kern="1200" cap="none" spc="0" normalizeH="0" baseline="-25000" noProof="0" dirty="0">
                <a:ln>
                  <a:noFill/>
                </a:ln>
                <a:solidFill>
                  <a:prstClr val="black"/>
                </a:solidFill>
                <a:effectLst/>
                <a:uLnTx/>
                <a:uFillTx/>
                <a:latin typeface="Calibri"/>
                <a:ea typeface="MS PGothic" charset="-128"/>
                <a:cs typeface="+mn-cs"/>
              </a:rPr>
              <a:t>2</a:t>
            </a:r>
            <a:r>
              <a:rPr kumimoji="0" lang="en-US" sz="1600" b="0" i="0" u="none" strike="noStrike" kern="1200" cap="none" spc="0" normalizeH="0" baseline="0" noProof="0" dirty="0">
                <a:ln>
                  <a:noFill/>
                </a:ln>
                <a:solidFill>
                  <a:prstClr val="black"/>
                </a:solidFill>
                <a:effectLst/>
                <a:uLnTx/>
                <a:uFillTx/>
                <a:latin typeface="Calibri"/>
                <a:ea typeface="MS PGothic" charset="-128"/>
                <a:cs typeface="+mn-cs"/>
              </a:rPr>
              <a:t> (-196°C)</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Calibri"/>
                <a:ea typeface="MS PGothic" charset="-128"/>
                <a:cs typeface="+mn-cs"/>
              </a:rPr>
              <a:t>No visible delamination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S PGothic"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S PGothic" charset="-128"/>
                <a:cs typeface="+mn-cs"/>
              </a:rPr>
              <a:t>  </a:t>
            </a:r>
          </a:p>
        </p:txBody>
      </p:sp>
      <p:pic>
        <p:nvPicPr>
          <p:cNvPr id="7" name="Picture 6">
            <a:extLst>
              <a:ext uri="{FF2B5EF4-FFF2-40B4-BE49-F238E27FC236}">
                <a16:creationId xmlns:a16="http://schemas.microsoft.com/office/drawing/2014/main" id="{026B4A36-3B3E-7151-E0AB-FAB55FB53E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47991" y="2729809"/>
            <a:ext cx="2022692" cy="952024"/>
          </a:xfrm>
          <a:prstGeom prst="rect">
            <a:avLst/>
          </a:prstGeom>
        </p:spPr>
      </p:pic>
      <p:pic>
        <p:nvPicPr>
          <p:cNvPr id="8" name="Picture 7">
            <a:extLst>
              <a:ext uri="{FF2B5EF4-FFF2-40B4-BE49-F238E27FC236}">
                <a16:creationId xmlns:a16="http://schemas.microsoft.com/office/drawing/2014/main" id="{6322ED63-4959-9321-6BF2-3DCC3CC4439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39429" y="1425579"/>
            <a:ext cx="1931253" cy="1324167"/>
          </a:xfrm>
          <a:prstGeom prst="rect">
            <a:avLst/>
          </a:prstGeom>
        </p:spPr>
      </p:pic>
      <p:pic>
        <p:nvPicPr>
          <p:cNvPr id="9" name="Picture 8">
            <a:extLst>
              <a:ext uri="{FF2B5EF4-FFF2-40B4-BE49-F238E27FC236}">
                <a16:creationId xmlns:a16="http://schemas.microsoft.com/office/drawing/2014/main" id="{213227F6-651E-E097-5B1A-E168C8DB33C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6709333" y="1385937"/>
            <a:ext cx="2333990" cy="2153776"/>
          </a:xfrm>
          <a:prstGeom prst="rect">
            <a:avLst/>
          </a:prstGeom>
          <a:ln>
            <a:noFill/>
          </a:ln>
          <a:effectLst>
            <a:outerShdw blurRad="292100" dist="139700" dir="2700000" algn="tl" rotWithShape="0">
              <a:srgbClr val="333333">
                <a:alpha val="65000"/>
              </a:srgbClr>
            </a:outerShdw>
          </a:effectLst>
        </p:spPr>
      </p:pic>
      <p:cxnSp>
        <p:nvCxnSpPr>
          <p:cNvPr id="10" name="Straight Arrow Connector 9">
            <a:extLst>
              <a:ext uri="{FF2B5EF4-FFF2-40B4-BE49-F238E27FC236}">
                <a16:creationId xmlns:a16="http://schemas.microsoft.com/office/drawing/2014/main" id="{8594FB55-CB65-1828-D68E-C8F976AD552A}"/>
              </a:ext>
            </a:extLst>
          </p:cNvPr>
          <p:cNvCxnSpPr>
            <a:cxnSpLocks/>
          </p:cNvCxnSpPr>
          <p:nvPr/>
        </p:nvCxnSpPr>
        <p:spPr>
          <a:xfrm flipV="1">
            <a:off x="5606668" y="2426456"/>
            <a:ext cx="1788066" cy="614967"/>
          </a:xfrm>
          <a:prstGeom prst="straightConnector1">
            <a:avLst/>
          </a:prstGeom>
          <a:ln w="12700">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BD68CD3C-7D77-D34C-715C-1FE19F605ED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00610" y="1292322"/>
            <a:ext cx="3116664" cy="2337498"/>
          </a:xfrm>
          <a:prstGeom prst="rect">
            <a:avLst/>
          </a:prstGeom>
        </p:spPr>
      </p:pic>
      <p:cxnSp>
        <p:nvCxnSpPr>
          <p:cNvPr id="12" name="Straight Arrow Connector 11">
            <a:extLst>
              <a:ext uri="{FF2B5EF4-FFF2-40B4-BE49-F238E27FC236}">
                <a16:creationId xmlns:a16="http://schemas.microsoft.com/office/drawing/2014/main" id="{2A04EE75-23E5-ED3A-1522-9032AD9FF2E1}"/>
              </a:ext>
            </a:extLst>
          </p:cNvPr>
          <p:cNvCxnSpPr>
            <a:cxnSpLocks/>
          </p:cNvCxnSpPr>
          <p:nvPr/>
        </p:nvCxnSpPr>
        <p:spPr>
          <a:xfrm flipV="1">
            <a:off x="6597736" y="2388339"/>
            <a:ext cx="2796302" cy="810914"/>
          </a:xfrm>
          <a:prstGeom prst="straightConnector1">
            <a:avLst/>
          </a:prstGeom>
          <a:ln w="12700">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43E34305-FCF7-15C7-30E8-B9DE1C34718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796989" y="1292322"/>
            <a:ext cx="1836484" cy="2136979"/>
          </a:xfrm>
          <a:prstGeom prst="rect">
            <a:avLst/>
          </a:prstGeom>
          <a:ln>
            <a:noFill/>
          </a:ln>
          <a:effectLst>
            <a:outerShdw blurRad="292100" dist="139700" dir="2700000" algn="tl" rotWithShape="0">
              <a:srgbClr val="333333">
                <a:alpha val="65000"/>
              </a:srgbClr>
            </a:outerShdw>
          </a:effectLst>
        </p:spPr>
      </p:pic>
      <p:sp>
        <p:nvSpPr>
          <p:cNvPr id="14" name="Rectangle 13">
            <a:extLst>
              <a:ext uri="{FF2B5EF4-FFF2-40B4-BE49-F238E27FC236}">
                <a16:creationId xmlns:a16="http://schemas.microsoft.com/office/drawing/2014/main" id="{1678E0B8-C230-D24A-2B09-4900988DA9BF}"/>
              </a:ext>
            </a:extLst>
          </p:cNvPr>
          <p:cNvSpPr/>
          <p:nvPr/>
        </p:nvSpPr>
        <p:spPr>
          <a:xfrm>
            <a:off x="4691310" y="1292322"/>
            <a:ext cx="7411446" cy="233749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5" name="Group 14">
            <a:extLst>
              <a:ext uri="{FF2B5EF4-FFF2-40B4-BE49-F238E27FC236}">
                <a16:creationId xmlns:a16="http://schemas.microsoft.com/office/drawing/2014/main" id="{FD453AF5-6A3E-757B-AF93-09BE3C074564}"/>
              </a:ext>
            </a:extLst>
          </p:cNvPr>
          <p:cNvGrpSpPr/>
          <p:nvPr/>
        </p:nvGrpSpPr>
        <p:grpSpPr>
          <a:xfrm>
            <a:off x="8397032" y="3777367"/>
            <a:ext cx="2465781" cy="3083876"/>
            <a:chOff x="8626190" y="3791605"/>
            <a:chExt cx="2111321" cy="3003887"/>
          </a:xfrm>
        </p:grpSpPr>
        <p:pic>
          <p:nvPicPr>
            <p:cNvPr id="16" name="Picture 15">
              <a:extLst>
                <a:ext uri="{FF2B5EF4-FFF2-40B4-BE49-F238E27FC236}">
                  <a16:creationId xmlns:a16="http://schemas.microsoft.com/office/drawing/2014/main" id="{162AE001-A080-E5C8-6E01-006C18DF280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5400000">
              <a:off x="8305848" y="4138986"/>
              <a:ext cx="2779043" cy="2084282"/>
            </a:xfrm>
            <a:prstGeom prst="rect">
              <a:avLst/>
            </a:prstGeom>
            <a:ln>
              <a:noFill/>
            </a:ln>
            <a:effectLst>
              <a:outerShdw blurRad="292100" dist="139700" dir="2700000" algn="tl" rotWithShape="0">
                <a:srgbClr val="333333">
                  <a:alpha val="65000"/>
                </a:srgbClr>
              </a:outerShdw>
            </a:effectLst>
          </p:spPr>
        </p:pic>
        <p:sp>
          <p:nvSpPr>
            <p:cNvPr id="17" name="Rectangle 16">
              <a:extLst>
                <a:ext uri="{FF2B5EF4-FFF2-40B4-BE49-F238E27FC236}">
                  <a16:creationId xmlns:a16="http://schemas.microsoft.com/office/drawing/2014/main" id="{331BB214-A848-AAA9-3493-8B40A75DF565}"/>
                </a:ext>
              </a:extLst>
            </p:cNvPr>
            <p:cNvSpPr/>
            <p:nvPr/>
          </p:nvSpPr>
          <p:spPr>
            <a:xfrm>
              <a:off x="8626190" y="6345802"/>
              <a:ext cx="2111321" cy="449690"/>
            </a:xfrm>
            <a:prstGeom prst="rect">
              <a:avLst/>
            </a:prstGeom>
            <a:solidFill>
              <a:schemeClr val="bg1"/>
            </a:soli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S PGothic" charset="-128"/>
                  <a:cs typeface="+mn-cs"/>
                </a:rPr>
                <a:t>Part at Room Temperature After Quench </a:t>
              </a:r>
            </a:p>
          </p:txBody>
        </p:sp>
      </p:grpSp>
      <p:grpSp>
        <p:nvGrpSpPr>
          <p:cNvPr id="18" name="Group 17">
            <a:extLst>
              <a:ext uri="{FF2B5EF4-FFF2-40B4-BE49-F238E27FC236}">
                <a16:creationId xmlns:a16="http://schemas.microsoft.com/office/drawing/2014/main" id="{E75430C0-478E-FF42-E4C3-96DAC8B51109}"/>
              </a:ext>
            </a:extLst>
          </p:cNvPr>
          <p:cNvGrpSpPr/>
          <p:nvPr/>
        </p:nvGrpSpPr>
        <p:grpSpPr>
          <a:xfrm>
            <a:off x="3548560" y="3777368"/>
            <a:ext cx="4432776" cy="2860653"/>
            <a:chOff x="3520085" y="3900448"/>
            <a:chExt cx="4112851" cy="2747218"/>
          </a:xfrm>
        </p:grpSpPr>
        <p:grpSp>
          <p:nvGrpSpPr>
            <p:cNvPr id="19" name="Group 18">
              <a:extLst>
                <a:ext uri="{FF2B5EF4-FFF2-40B4-BE49-F238E27FC236}">
                  <a16:creationId xmlns:a16="http://schemas.microsoft.com/office/drawing/2014/main" id="{04D7E1E6-3F7C-0586-5826-9DCEE33B28E3}"/>
                </a:ext>
              </a:extLst>
            </p:cNvPr>
            <p:cNvGrpSpPr/>
            <p:nvPr/>
          </p:nvGrpSpPr>
          <p:grpSpPr>
            <a:xfrm>
              <a:off x="3520085" y="3900448"/>
              <a:ext cx="4112851" cy="2744783"/>
              <a:chOff x="5078516" y="3857321"/>
              <a:chExt cx="4378769" cy="2933086"/>
            </a:xfrm>
          </p:grpSpPr>
          <p:pic>
            <p:nvPicPr>
              <p:cNvPr id="21" name="Picture 20">
                <a:extLst>
                  <a:ext uri="{FF2B5EF4-FFF2-40B4-BE49-F238E27FC236}">
                    <a16:creationId xmlns:a16="http://schemas.microsoft.com/office/drawing/2014/main" id="{7595C7E2-D128-DC63-E414-6F6FC353EE7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5400000">
                <a:off x="4712531" y="4228511"/>
                <a:ext cx="2927881" cy="2195911"/>
              </a:xfrm>
              <a:prstGeom prst="rect">
                <a:avLst/>
              </a:prstGeom>
              <a:ln>
                <a:noFill/>
              </a:ln>
              <a:effectLst>
                <a:outerShdw blurRad="292100" dist="139700" dir="2700000" algn="tl" rotWithShape="0">
                  <a:srgbClr val="333333">
                    <a:alpha val="65000"/>
                  </a:srgbClr>
                </a:outerShdw>
              </a:effectLst>
            </p:spPr>
          </p:pic>
          <p:pic>
            <p:nvPicPr>
              <p:cNvPr id="22" name="Picture 21">
                <a:extLst>
                  <a:ext uri="{FF2B5EF4-FFF2-40B4-BE49-F238E27FC236}">
                    <a16:creationId xmlns:a16="http://schemas.microsoft.com/office/drawing/2014/main" id="{7B0BD485-AF66-6A12-F582-B32039F48DB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5400000">
                <a:off x="6901916" y="4229832"/>
                <a:ext cx="2927880" cy="2182858"/>
              </a:xfrm>
              <a:prstGeom prst="rect">
                <a:avLst/>
              </a:prstGeom>
              <a:ln>
                <a:noFill/>
              </a:ln>
              <a:effectLst>
                <a:outerShdw blurRad="292100" dist="139700" dir="2700000" algn="tl" rotWithShape="0">
                  <a:srgbClr val="333333">
                    <a:alpha val="65000"/>
                  </a:srgbClr>
                </a:outerShdw>
              </a:effectLst>
            </p:spPr>
          </p:pic>
        </p:grpSp>
        <p:sp>
          <p:nvSpPr>
            <p:cNvPr id="20" name="Rectangle 19">
              <a:extLst>
                <a:ext uri="{FF2B5EF4-FFF2-40B4-BE49-F238E27FC236}">
                  <a16:creationId xmlns:a16="http://schemas.microsoft.com/office/drawing/2014/main" id="{9007B871-DA1E-BF68-3DC9-F623D07DA08A}"/>
                </a:ext>
              </a:extLst>
            </p:cNvPr>
            <p:cNvSpPr/>
            <p:nvPr/>
          </p:nvSpPr>
          <p:spPr>
            <a:xfrm>
              <a:off x="4536386" y="6381651"/>
              <a:ext cx="1738259" cy="266015"/>
            </a:xfrm>
            <a:prstGeom prst="rect">
              <a:avLst/>
            </a:prstGeom>
            <a:solidFill>
              <a:schemeClr val="bg1"/>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S PGothic" charset="-128"/>
                  <a:cs typeface="+mn-cs"/>
                </a:rPr>
                <a:t>After immersion in LN</a:t>
              </a:r>
              <a:r>
                <a:rPr kumimoji="0" lang="en-US" sz="1200" b="1" i="0" u="none" strike="noStrike" kern="1200" cap="none" spc="0" normalizeH="0" baseline="-25000" noProof="0" dirty="0">
                  <a:ln>
                    <a:noFill/>
                  </a:ln>
                  <a:solidFill>
                    <a:prstClr val="black"/>
                  </a:solidFill>
                  <a:effectLst/>
                  <a:uLnTx/>
                  <a:uFillTx/>
                  <a:latin typeface="Calibri"/>
                  <a:ea typeface="MS PGothic" charset="-128"/>
                  <a:cs typeface="+mn-cs"/>
                </a:rPr>
                <a:t>2</a:t>
              </a:r>
              <a:endParaRPr kumimoji="0" lang="en-US" sz="1200" b="0" i="0" u="none" strike="noStrike" kern="1200" cap="none" spc="0" normalizeH="0" baseline="0" noProof="0" dirty="0">
                <a:ln>
                  <a:noFill/>
                </a:ln>
                <a:solidFill>
                  <a:prstClr val="black"/>
                </a:solidFill>
                <a:effectLst/>
                <a:uLnTx/>
                <a:uFillTx/>
                <a:latin typeface="Calibri"/>
                <a:ea typeface="MS PGothic" charset="-128"/>
                <a:cs typeface="+mn-cs"/>
              </a:endParaRPr>
            </a:p>
          </p:txBody>
        </p:sp>
      </p:grpSp>
      <p:sp>
        <p:nvSpPr>
          <p:cNvPr id="23" name="TextBox 22">
            <a:extLst>
              <a:ext uri="{FF2B5EF4-FFF2-40B4-BE49-F238E27FC236}">
                <a16:creationId xmlns:a16="http://schemas.microsoft.com/office/drawing/2014/main" id="{2970C6BD-8C5A-27A8-9897-863A909744F9}"/>
              </a:ext>
            </a:extLst>
          </p:cNvPr>
          <p:cNvSpPr txBox="1"/>
          <p:nvPr/>
        </p:nvSpPr>
        <p:spPr>
          <a:xfrm>
            <a:off x="2796989" y="3035502"/>
            <a:ext cx="1846927" cy="461665"/>
          </a:xfrm>
          <a:prstGeom prst="rect">
            <a:avLst/>
          </a:prstGeom>
          <a:solidFill>
            <a:schemeClr val="bg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Calibri"/>
                <a:ea typeface="MS PGothic" charset="-128"/>
                <a:cs typeface="+mn-cs"/>
              </a:rPr>
              <a:t>Digital Cutting of Fabric Preforms for Hand Layup </a:t>
            </a:r>
          </a:p>
        </p:txBody>
      </p:sp>
    </p:spTree>
    <p:extLst>
      <p:ext uri="{BB962C8B-B14F-4D97-AF65-F5344CB8AC3E}">
        <p14:creationId xmlns:p14="http://schemas.microsoft.com/office/powerpoint/2010/main" val="13785635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Early Work</a:t>
            </a:r>
          </a:p>
        </p:txBody>
      </p:sp>
      <p:sp>
        <p:nvSpPr>
          <p:cNvPr id="4" name="Slide Number Placeholder 2">
            <a:extLst>
              <a:ext uri="{FF2B5EF4-FFF2-40B4-BE49-F238E27FC236}">
                <a16:creationId xmlns:a16="http://schemas.microsoft.com/office/drawing/2014/main" id="{7ACF8BC9-7298-31CA-7D2E-B7F0BC3CD740}"/>
              </a:ext>
            </a:extLst>
          </p:cNvPr>
          <p:cNvSpPr txBox="1">
            <a:spLocks/>
          </p:cNvSpPr>
          <p:nvPr/>
        </p:nvSpPr>
        <p:spPr>
          <a:xfrm>
            <a:off x="11773771" y="6567854"/>
            <a:ext cx="301752"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75D13D49-2B6F-174C-9E1E-1013A06E5C50}" type="slidenum">
              <a:rPr lang="uk-UA" sz="1400" b="1" smtClean="0">
                <a:solidFill>
                  <a:prstClr val="black"/>
                </a:solidFill>
                <a:latin typeface="Arial" charset="0"/>
              </a:rPr>
              <a:pPr algn="r">
                <a:defRPr/>
              </a:pPr>
              <a:t>38</a:t>
            </a:fld>
            <a:endParaRPr lang="uk-UA" sz="1400" b="1" dirty="0">
              <a:solidFill>
                <a:prstClr val="black"/>
              </a:solidFill>
              <a:latin typeface="Arial" charset="0"/>
            </a:endParaRPr>
          </a:p>
        </p:txBody>
      </p:sp>
      <p:sp>
        <p:nvSpPr>
          <p:cNvPr id="5" name="Rectangle 4">
            <a:extLst>
              <a:ext uri="{FF2B5EF4-FFF2-40B4-BE49-F238E27FC236}">
                <a16:creationId xmlns:a16="http://schemas.microsoft.com/office/drawing/2014/main" id="{32B57CBD-358E-D408-F2F6-FE3DE05C7719}"/>
              </a:ext>
            </a:extLst>
          </p:cNvPr>
          <p:cNvSpPr/>
          <p:nvPr/>
        </p:nvSpPr>
        <p:spPr>
          <a:xfrm>
            <a:off x="188114" y="1214561"/>
            <a:ext cx="4498777" cy="4708981"/>
          </a:xfrm>
          <a:prstGeom prst="rect">
            <a:avLst/>
          </a:prstGeom>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MS PGothic" charset="-128"/>
                <a:cs typeface="Arial" panose="020B0604020202020204" pitchFamily="34" charset="0"/>
              </a:rPr>
              <a:t>Evaluated adhesive and fabric prepreg overwrap of complex geometry. </a:t>
            </a: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Ø"/>
              <a:tabLst/>
              <a:defRPr/>
            </a:pPr>
            <a:endParaRPr kumimoji="0" lang="en-US" sz="2000" b="0" i="0" u="none" strike="noStrike" kern="1200" cap="none" spc="0" normalizeH="0" baseline="0" noProof="0" dirty="0">
              <a:ln>
                <a:noFill/>
              </a:ln>
              <a:solidFill>
                <a:prstClr val="black"/>
              </a:solidFill>
              <a:effectLst/>
              <a:uLnTx/>
              <a:uFillTx/>
              <a:latin typeface="Calibri"/>
              <a:ea typeface="MS PGothic" charset="-128"/>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MS PGothic" charset="-128"/>
                <a:cs typeface="Arial" panose="020B0604020202020204" pitchFamily="34" charset="0"/>
              </a:rPr>
              <a:t>Quasi-isotropic 4 ply layup for MDA. </a:t>
            </a: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Ø"/>
              <a:tabLst/>
              <a:defRPr/>
            </a:pPr>
            <a:endParaRPr kumimoji="0" lang="en-US" sz="2000" b="0" i="0" u="none" strike="noStrike" kern="1200" cap="none" spc="0" normalizeH="0" baseline="0" noProof="0" dirty="0">
              <a:ln>
                <a:noFill/>
              </a:ln>
              <a:solidFill>
                <a:prstClr val="black"/>
              </a:solidFill>
              <a:effectLst/>
              <a:uLnTx/>
              <a:uFillTx/>
              <a:latin typeface="Calibri"/>
              <a:ea typeface="MS PGothic" charset="-128"/>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MS PGothic" charset="-128"/>
                <a:cs typeface="Arial" panose="020B0604020202020204" pitchFamily="34" charset="0"/>
              </a:rPr>
              <a:t>Developed template(s) for a consistent overlap of adjacent plies. </a:t>
            </a: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Ø"/>
              <a:tabLst/>
              <a:defRPr/>
            </a:pPr>
            <a:endParaRPr kumimoji="0" lang="en-US" sz="2000" b="0" i="0" u="none" strike="noStrike" kern="1200" cap="none" spc="0" normalizeH="0" baseline="0" noProof="0" dirty="0">
              <a:ln>
                <a:noFill/>
              </a:ln>
              <a:solidFill>
                <a:prstClr val="black"/>
              </a:solidFill>
              <a:effectLst/>
              <a:uLnTx/>
              <a:uFillTx/>
              <a:latin typeface="Calibri"/>
              <a:ea typeface="MS PGothic" charset="-128"/>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MS PGothic" charset="-128"/>
                <a:cs typeface="Arial" panose="020B0604020202020204" pitchFamily="34" charset="0"/>
              </a:rPr>
              <a:t>Evaluated multiple bagging schemes on copper (and preceding aluminum) chambers for reduction of defects (wrinkles) in final cured part.</a:t>
            </a: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Ø"/>
              <a:tabLst/>
              <a:defRPr/>
            </a:pPr>
            <a:endParaRPr kumimoji="0" lang="en-US" sz="2000" b="0" i="0" u="none" strike="noStrike" kern="1200" cap="none" spc="0" normalizeH="0" baseline="0" noProof="0" dirty="0">
              <a:ln>
                <a:noFill/>
              </a:ln>
              <a:solidFill>
                <a:prstClr val="black"/>
              </a:solidFill>
              <a:effectLst/>
              <a:uLnTx/>
              <a:uFillTx/>
              <a:latin typeface="Calibri"/>
              <a:ea typeface="MS PGothic" charset="-128"/>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MS PGothic" charset="-128"/>
                <a:cs typeface="Arial" panose="020B0604020202020204" pitchFamily="34" charset="0"/>
              </a:rPr>
              <a:t>Investigated surface preparation with initial procedure determined for MDA.</a:t>
            </a:r>
            <a:endParaRPr kumimoji="0" lang="en-US" sz="2000" b="0" i="0" u="none" strike="noStrike" kern="1200" cap="none" spc="0" normalizeH="0" baseline="0" noProof="0" dirty="0">
              <a:ln>
                <a:noFill/>
              </a:ln>
              <a:solidFill>
                <a:prstClr val="black"/>
              </a:solidFill>
              <a:effectLst/>
              <a:uLnTx/>
              <a:uFillTx/>
              <a:latin typeface="Calibri"/>
              <a:ea typeface="MS PGothic" charset="-128"/>
              <a:cs typeface="+mn-cs"/>
            </a:endParaRPr>
          </a:p>
        </p:txBody>
      </p:sp>
      <p:pic>
        <p:nvPicPr>
          <p:cNvPr id="6" name="Picture 5">
            <a:extLst>
              <a:ext uri="{FF2B5EF4-FFF2-40B4-BE49-F238E27FC236}">
                <a16:creationId xmlns:a16="http://schemas.microsoft.com/office/drawing/2014/main" id="{FF14B675-A1EE-E1D1-6DD0-7F0BB7DE4BE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913535" y="1029292"/>
            <a:ext cx="2354759" cy="3492896"/>
          </a:xfrm>
          <a:prstGeom prst="rect">
            <a:avLst/>
          </a:prstGeom>
        </p:spPr>
      </p:pic>
      <p:pic>
        <p:nvPicPr>
          <p:cNvPr id="7" name="Picture 6">
            <a:extLst>
              <a:ext uri="{FF2B5EF4-FFF2-40B4-BE49-F238E27FC236}">
                <a16:creationId xmlns:a16="http://schemas.microsoft.com/office/drawing/2014/main" id="{81C169C3-E611-BD6A-F3C4-697C70FBC6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41538" y="4347710"/>
            <a:ext cx="2959466" cy="2219600"/>
          </a:xfrm>
          <a:prstGeom prst="rect">
            <a:avLst/>
          </a:prstGeom>
        </p:spPr>
      </p:pic>
      <p:pic>
        <p:nvPicPr>
          <p:cNvPr id="8" name="Picture 7">
            <a:extLst>
              <a:ext uri="{FF2B5EF4-FFF2-40B4-BE49-F238E27FC236}">
                <a16:creationId xmlns:a16="http://schemas.microsoft.com/office/drawing/2014/main" id="{5E39B94B-7B6E-1B76-5E15-FD153009870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479316" y="1195238"/>
            <a:ext cx="2432979" cy="2984452"/>
          </a:xfrm>
          <a:prstGeom prst="rect">
            <a:avLst/>
          </a:prstGeom>
        </p:spPr>
      </p:pic>
      <p:pic>
        <p:nvPicPr>
          <p:cNvPr id="9" name="Picture 8">
            <a:extLst>
              <a:ext uri="{FF2B5EF4-FFF2-40B4-BE49-F238E27FC236}">
                <a16:creationId xmlns:a16="http://schemas.microsoft.com/office/drawing/2014/main" id="{79DC33E3-A797-B050-DBC6-EA2123DE8BCD}"/>
              </a:ext>
            </a:extLst>
          </p:cNvPr>
          <p:cNvPicPr>
            <a:picLocks noChangeAspect="1"/>
          </p:cNvPicPr>
          <p:nvPr/>
        </p:nvPicPr>
        <p:blipFill>
          <a:blip r:embed="rId5" cstate="email">
            <a:extLst>
              <a:ext uri="{BEBA8EAE-BF5A-486C-A8C5-ECC9F3942E4B}">
                <a14:imgProps xmlns:a14="http://schemas.microsoft.com/office/drawing/2010/main">
                  <a14:imgLayer r:embed="rId6">
                    <a14:imgEffect>
                      <a14:backgroundRemoval t="723" b="99133" l="1767" r="98940"/>
                    </a14:imgEffect>
                  </a14:imgLayer>
                </a14:imgProps>
              </a:ext>
              <a:ext uri="{28A0092B-C50C-407E-A947-70E740481C1C}">
                <a14:useLocalDpi xmlns:a14="http://schemas.microsoft.com/office/drawing/2010/main"/>
              </a:ext>
            </a:extLst>
          </a:blip>
          <a:stretch>
            <a:fillRect/>
          </a:stretch>
        </p:blipFill>
        <p:spPr>
          <a:xfrm>
            <a:off x="10621940" y="1220723"/>
            <a:ext cx="901315" cy="2203921"/>
          </a:xfrm>
          <a:prstGeom prst="rect">
            <a:avLst/>
          </a:prstGeom>
        </p:spPr>
      </p:pic>
      <p:sp>
        <p:nvSpPr>
          <p:cNvPr id="10" name="Rectangle 9">
            <a:extLst>
              <a:ext uri="{FF2B5EF4-FFF2-40B4-BE49-F238E27FC236}">
                <a16:creationId xmlns:a16="http://schemas.microsoft.com/office/drawing/2014/main" id="{9E319C3A-3339-C174-0FB4-4C85B25BE773}"/>
              </a:ext>
            </a:extLst>
          </p:cNvPr>
          <p:cNvSpPr/>
          <p:nvPr/>
        </p:nvSpPr>
        <p:spPr>
          <a:xfrm>
            <a:off x="7479128" y="3701379"/>
            <a:ext cx="2433167" cy="646331"/>
          </a:xfrm>
          <a:prstGeom prst="rect">
            <a:avLst/>
          </a:prstGeom>
          <a:solidFill>
            <a:schemeClr val="bg1"/>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S PGothic" charset="-128"/>
                <a:cs typeface="+mn-cs"/>
              </a:rPr>
              <a:t>Surface prep of copper chamber (grit blast and AC-130-2 surface pre-treatment). </a:t>
            </a:r>
            <a:endParaRPr kumimoji="0" lang="en-US" sz="1200" b="0" i="0" u="none" strike="noStrike" kern="1200" cap="none" spc="0" normalizeH="0" baseline="0" noProof="0" dirty="0">
              <a:ln>
                <a:noFill/>
              </a:ln>
              <a:solidFill>
                <a:prstClr val="black"/>
              </a:solidFill>
              <a:effectLst/>
              <a:uLnTx/>
              <a:uFillTx/>
              <a:latin typeface="Calibri"/>
              <a:ea typeface="MS PGothic" charset="-128"/>
              <a:cs typeface="+mn-cs"/>
            </a:endParaRPr>
          </a:p>
        </p:txBody>
      </p:sp>
      <p:sp>
        <p:nvSpPr>
          <p:cNvPr id="11" name="Rectangle 10">
            <a:extLst>
              <a:ext uri="{FF2B5EF4-FFF2-40B4-BE49-F238E27FC236}">
                <a16:creationId xmlns:a16="http://schemas.microsoft.com/office/drawing/2014/main" id="{C125E79C-5293-11EB-9E73-9CE8DB4F2609}"/>
              </a:ext>
            </a:extLst>
          </p:cNvPr>
          <p:cNvSpPr/>
          <p:nvPr/>
        </p:nvSpPr>
        <p:spPr>
          <a:xfrm>
            <a:off x="9942226" y="3400421"/>
            <a:ext cx="2249774" cy="83099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S PGothic" charset="-128"/>
                <a:cs typeface="+mn-cs"/>
              </a:rPr>
              <a:t>Template for ply 1 (Separate templates for adhesive and each ply accounting for thickness of material).</a:t>
            </a:r>
          </a:p>
        </p:txBody>
      </p:sp>
      <p:sp>
        <p:nvSpPr>
          <p:cNvPr id="12" name="Rectangle 11">
            <a:extLst>
              <a:ext uri="{FF2B5EF4-FFF2-40B4-BE49-F238E27FC236}">
                <a16:creationId xmlns:a16="http://schemas.microsoft.com/office/drawing/2014/main" id="{AC3C288A-FBAC-843D-16C6-1FE01CC17CDF}"/>
              </a:ext>
            </a:extLst>
          </p:cNvPr>
          <p:cNvSpPr/>
          <p:nvPr/>
        </p:nvSpPr>
        <p:spPr>
          <a:xfrm>
            <a:off x="9157819" y="6545102"/>
            <a:ext cx="2231829"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S PGothic" charset="-128"/>
                <a:cs typeface="+mn-cs"/>
              </a:rPr>
              <a:t>Vacuum bag setup prior to cure.</a:t>
            </a:r>
            <a:endParaRPr kumimoji="0" lang="en-US" sz="1200" b="0" i="0" u="none" strike="noStrike" kern="1200" cap="none" spc="0" normalizeH="0" baseline="0" noProof="0" dirty="0">
              <a:ln>
                <a:noFill/>
              </a:ln>
              <a:solidFill>
                <a:prstClr val="black"/>
              </a:solidFill>
              <a:effectLst/>
              <a:uLnTx/>
              <a:uFillTx/>
              <a:latin typeface="Calibri"/>
              <a:ea typeface="MS PGothic" charset="-128"/>
              <a:cs typeface="+mn-cs"/>
            </a:endParaRPr>
          </a:p>
        </p:txBody>
      </p:sp>
      <p:sp>
        <p:nvSpPr>
          <p:cNvPr id="13" name="Rectangle 12">
            <a:extLst>
              <a:ext uri="{FF2B5EF4-FFF2-40B4-BE49-F238E27FC236}">
                <a16:creationId xmlns:a16="http://schemas.microsoft.com/office/drawing/2014/main" id="{1624BEC3-247E-C62A-7AD7-35D34CEB128D}"/>
              </a:ext>
            </a:extLst>
          </p:cNvPr>
          <p:cNvSpPr/>
          <p:nvPr/>
        </p:nvSpPr>
        <p:spPr>
          <a:xfrm>
            <a:off x="4913535" y="4478605"/>
            <a:ext cx="2893219" cy="46166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S PGothic" charset="-128"/>
                <a:cs typeface="+mn-cs"/>
              </a:rPr>
              <a:t>Plain weave fabric overwrap of chamber and adhesive.</a:t>
            </a:r>
          </a:p>
        </p:txBody>
      </p:sp>
      <p:pic>
        <p:nvPicPr>
          <p:cNvPr id="10242" name="Picture 2">
            <a:extLst>
              <a:ext uri="{FF2B5EF4-FFF2-40B4-BE49-F238E27FC236}">
                <a16:creationId xmlns:a16="http://schemas.microsoft.com/office/drawing/2014/main" id="{87ED0D4C-ACE7-BB4F-66F8-DD9B2ED460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36963" y="4821103"/>
            <a:ext cx="2893219" cy="2168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979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3C84E-E529-8E40-CE93-499CB88C6321}"/>
              </a:ext>
            </a:extLst>
          </p:cNvPr>
          <p:cNvSpPr>
            <a:spLocks noGrp="1"/>
          </p:cNvSpPr>
          <p:nvPr>
            <p:ph type="title"/>
          </p:nvPr>
        </p:nvSpPr>
        <p:spPr/>
        <p:txBody>
          <a:bodyPr/>
          <a:lstStyle/>
          <a:p>
            <a:r>
              <a:rPr lang="en-US" dirty="0"/>
              <a:t>Composite Overwrap: Early Work</a:t>
            </a:r>
          </a:p>
        </p:txBody>
      </p:sp>
      <p:pic>
        <p:nvPicPr>
          <p:cNvPr id="4098" name="Picture 2">
            <a:extLst>
              <a:ext uri="{FF2B5EF4-FFF2-40B4-BE49-F238E27FC236}">
                <a16:creationId xmlns:a16="http://schemas.microsoft.com/office/drawing/2014/main" id="{025BAC6E-702D-B056-B08C-2A63D6C614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4608" y="1088846"/>
            <a:ext cx="3107056" cy="290106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a:extLst>
              <a:ext uri="{FF2B5EF4-FFF2-40B4-BE49-F238E27FC236}">
                <a16:creationId xmlns:a16="http://schemas.microsoft.com/office/drawing/2014/main" id="{6050BBFB-77D8-0458-AF06-C0903EF017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28" b="22013"/>
          <a:stretch/>
        </p:blipFill>
        <p:spPr bwMode="auto">
          <a:xfrm>
            <a:off x="3632040" y="4871617"/>
            <a:ext cx="3648075" cy="179294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BA1C6E70-0BDB-79AD-639C-75184DD920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6753" y="4856467"/>
            <a:ext cx="2233295" cy="181059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a:extLst>
              <a:ext uri="{FF2B5EF4-FFF2-40B4-BE49-F238E27FC236}">
                <a16:creationId xmlns:a16="http://schemas.microsoft.com/office/drawing/2014/main" id="{0043114A-A776-B828-0039-0CF87AC187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04495" y="5218668"/>
            <a:ext cx="1767871" cy="144338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C32AB20-2100-407A-2061-2DBCD10A2DC8}"/>
              </a:ext>
            </a:extLst>
          </p:cNvPr>
          <p:cNvSpPr txBox="1"/>
          <p:nvPr/>
        </p:nvSpPr>
        <p:spPr>
          <a:xfrm>
            <a:off x="170336" y="1202058"/>
            <a:ext cx="6100354" cy="4524315"/>
          </a:xfrm>
          <a:prstGeom prst="rect">
            <a:avLst/>
          </a:prstGeom>
          <a:noFill/>
        </p:spPr>
        <p:txBody>
          <a:bodyPr wrap="square">
            <a:spAutoFit/>
          </a:bodyPr>
          <a:lstStyle/>
          <a:p>
            <a:pPr algn="l" rtl="0" fontAlgn="base"/>
            <a:r>
              <a:rPr lang="en-US" b="1" i="0" u="none" strike="noStrike" dirty="0">
                <a:solidFill>
                  <a:srgbClr val="000000"/>
                </a:solidFill>
                <a:effectLst/>
                <a:latin typeface="Calibri" panose="020F0502020204030204" pitchFamily="34" charset="0"/>
              </a:rPr>
              <a:t>PMC Overwrap: </a:t>
            </a:r>
            <a:r>
              <a:rPr lang="en-US" b="0" i="0" u="none" strike="noStrike" dirty="0">
                <a:solidFill>
                  <a:srgbClr val="000000"/>
                </a:solidFill>
                <a:effectLst/>
                <a:latin typeface="Calibri" panose="020F0502020204030204" pitchFamily="34" charset="0"/>
              </a:rPr>
              <a:t>Evaluated two ply configurations on copper for thermal cycling.</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±40, 90, ± 40, 90</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0, ±40, 90, ± 40, 90</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Prepared coupons with and without film adhesive.</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Unidirectional layers were prepared in-house using a hot-melt pre-</a:t>
            </a:r>
            <a:r>
              <a:rPr lang="en-US" b="0" i="0" u="none" strike="noStrike" dirty="0" err="1">
                <a:solidFill>
                  <a:srgbClr val="000000"/>
                </a:solidFill>
                <a:effectLst/>
                <a:latin typeface="Calibri" panose="020F0502020204030204" pitchFamily="34" charset="0"/>
              </a:rPr>
              <a:t>pregger</a:t>
            </a:r>
            <a:r>
              <a:rPr lang="en-US" b="0" i="0" u="none" strike="noStrike" dirty="0">
                <a:solidFill>
                  <a:srgbClr val="000000"/>
                </a:solidFill>
                <a:effectLst/>
                <a:latin typeface="Calibri" panose="020F0502020204030204" pitchFamily="34" charset="0"/>
              </a:rPr>
              <a:t>.</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1" i="0" u="none" strike="noStrike" dirty="0">
                <a:solidFill>
                  <a:srgbClr val="000000"/>
                </a:solidFill>
                <a:effectLst/>
                <a:latin typeface="Calibri" panose="020F0502020204030204" pitchFamily="34" charset="0"/>
              </a:rPr>
              <a:t>The thermal cycle used on the overwrap coupons followed:</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-100oF, hold 10 min</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+400oF hold 10 min</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10 cycles.   </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p:txBody>
      </p:sp>
      <p:pic>
        <p:nvPicPr>
          <p:cNvPr id="4105" name="Picture 9">
            <a:extLst>
              <a:ext uri="{FF2B5EF4-FFF2-40B4-BE49-F238E27FC236}">
                <a16:creationId xmlns:a16="http://schemas.microsoft.com/office/drawing/2014/main" id="{24104082-AF71-E30C-7575-0F2726B654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4493" y="1088846"/>
            <a:ext cx="2500034" cy="290106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C7CD8BDC-D268-87B1-6D70-8ED13B459563}"/>
              </a:ext>
            </a:extLst>
          </p:cNvPr>
          <p:cNvSpPr txBox="1"/>
          <p:nvPr/>
        </p:nvSpPr>
        <p:spPr>
          <a:xfrm>
            <a:off x="8682648" y="4247691"/>
            <a:ext cx="3648075" cy="923330"/>
          </a:xfrm>
          <a:prstGeom prst="rect">
            <a:avLst/>
          </a:prstGeom>
          <a:noFill/>
        </p:spPr>
        <p:txBody>
          <a:bodyPr wrap="square">
            <a:spAutoFit/>
          </a:bodyPr>
          <a:lstStyle/>
          <a:p>
            <a:r>
              <a:rPr lang="en-US" b="1" i="0" u="none" strike="noStrike" dirty="0">
                <a:solidFill>
                  <a:srgbClr val="000000"/>
                </a:solidFill>
                <a:effectLst/>
                <a:latin typeface="Calibri" panose="020F0502020204030204" pitchFamily="34" charset="0"/>
              </a:rPr>
              <a:t>Without film adhesive, the overwrap separated from the copper after 1-4 cycles.</a:t>
            </a:r>
            <a:r>
              <a:rPr lang="en-US" b="0" i="0" dirty="0">
                <a:solidFill>
                  <a:srgbClr val="000000"/>
                </a:solidFill>
                <a:effectLst/>
                <a:latin typeface="Calibri" panose="020F0502020204030204" pitchFamily="34" charset="0"/>
              </a:rPr>
              <a:t>​</a:t>
            </a:r>
            <a:endParaRPr lang="en-US" dirty="0"/>
          </a:p>
        </p:txBody>
      </p:sp>
    </p:spTree>
    <p:extLst>
      <p:ext uri="{BB962C8B-B14F-4D97-AF65-F5344CB8AC3E}">
        <p14:creationId xmlns:p14="http://schemas.microsoft.com/office/powerpoint/2010/main" val="20340333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uk-UA"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4912CB6-26F3-4F64-86B7-C5DC3A243786}"/>
              </a:ext>
            </a:extLst>
          </p:cNvPr>
          <p:cNvSpPr txBox="1"/>
          <p:nvPr/>
        </p:nvSpPr>
        <p:spPr>
          <a:xfrm>
            <a:off x="1065843" y="921580"/>
            <a:ext cx="1092498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RAMPT Samples in Materials International Space Station Experiment (MISSE)</a:t>
            </a:r>
          </a:p>
        </p:txBody>
      </p:sp>
      <p:sp>
        <p:nvSpPr>
          <p:cNvPr id="11" name="TextBox 10">
            <a:extLst>
              <a:ext uri="{FF2B5EF4-FFF2-40B4-BE49-F238E27FC236}">
                <a16:creationId xmlns:a16="http://schemas.microsoft.com/office/drawing/2014/main" id="{D02B3B31-456D-4AF7-A11D-E779D8A2DF61}"/>
              </a:ext>
            </a:extLst>
          </p:cNvPr>
          <p:cNvSpPr txBox="1"/>
          <p:nvPr/>
        </p:nvSpPr>
        <p:spPr>
          <a:xfrm>
            <a:off x="3490" y="1242203"/>
            <a:ext cx="93003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MISSE-15: The MISSE-FF (Flight Facility) enables integrated testing of the effects of ultraviolet radiation (UV), Atomic Oxygen (AO), ionizing radiation, ultrahigh vacuum (UHV), charged particles, thermal cycles, electromagnetic radiation, and micro-meteoroids and orbital debris (MMOD). </a:t>
            </a:r>
          </a:p>
        </p:txBody>
      </p:sp>
      <p:sp>
        <p:nvSpPr>
          <p:cNvPr id="12" name="TextBox 11">
            <a:extLst>
              <a:ext uri="{FF2B5EF4-FFF2-40B4-BE49-F238E27FC236}">
                <a16:creationId xmlns:a16="http://schemas.microsoft.com/office/drawing/2014/main" id="{C37FF782-0531-40FD-B83B-01AE5EA97932}"/>
              </a:ext>
            </a:extLst>
          </p:cNvPr>
          <p:cNvSpPr txBox="1"/>
          <p:nvPr/>
        </p:nvSpPr>
        <p:spPr>
          <a:xfrm>
            <a:off x="154350" y="2073200"/>
            <a:ext cx="7560996" cy="3108543"/>
          </a:xfrm>
          <a:prstGeom prst="rect">
            <a:avLst/>
          </a:prstGeom>
          <a:noFill/>
        </p:spPr>
        <p:txBody>
          <a:bodyPr wrap="square" rtlCol="0">
            <a:spAutoFit/>
          </a:bodyPr>
          <a:lstStyle/>
          <a:p>
            <a:pPr marL="228600" marR="0" lvl="0" indent="-2286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RAMPT material samples: Additive Manufactured GRCop-42 &amp; HR-1 were selected to be part of MISSE 15 sample sets in ISS (operated by AEGIS Aerospace). </a:t>
            </a:r>
          </a:p>
          <a:p>
            <a:pPr marL="228600" marR="0" lvl="0" indent="-2286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material samples were delivered to ISS by SpaceX on August 28, 2021. The samples were deployed outside of the ISS in November to be exposed for six months. </a:t>
            </a:r>
          </a:p>
          <a:p>
            <a:pPr marL="228600" marR="0" lvl="0" indent="-2286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GRCop42 samples were exposed to mainly UV, atomic oxygen, space radiation, thermal cycles (16 times per day) and MMOD. </a:t>
            </a:r>
          </a:p>
          <a:p>
            <a:pPr marL="228600" marR="0" lvl="0" indent="-2286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HR1 samples were exposed to thermal cycles and UHV.</a:t>
            </a:r>
          </a:p>
          <a:p>
            <a:pPr marL="228600" marR="0" lvl="0" indent="-22860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RAMPT material samples were returned to earth by SpaceX CRS-25 on August 19, 2022.</a:t>
            </a:r>
          </a:p>
        </p:txBody>
      </p:sp>
      <p:pic>
        <p:nvPicPr>
          <p:cNvPr id="13" name="Picture 12">
            <a:extLst>
              <a:ext uri="{FF2B5EF4-FFF2-40B4-BE49-F238E27FC236}">
                <a16:creationId xmlns:a16="http://schemas.microsoft.com/office/drawing/2014/main" id="{CECE3936-C576-4B09-B0BF-EE7936A096B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714" y="5210119"/>
            <a:ext cx="5958623" cy="1591418"/>
          </a:xfrm>
          <a:prstGeom prst="rect">
            <a:avLst/>
          </a:prstGeom>
        </p:spPr>
      </p:pic>
      <p:sp>
        <p:nvSpPr>
          <p:cNvPr id="14" name="TextBox 13">
            <a:extLst>
              <a:ext uri="{FF2B5EF4-FFF2-40B4-BE49-F238E27FC236}">
                <a16:creationId xmlns:a16="http://schemas.microsoft.com/office/drawing/2014/main" id="{B39D8391-95C1-4939-8B8B-D81D8C486D77}"/>
              </a:ext>
            </a:extLst>
          </p:cNvPr>
          <p:cNvSpPr txBox="1"/>
          <p:nvPr/>
        </p:nvSpPr>
        <p:spPr>
          <a:xfrm>
            <a:off x="7443468" y="6086677"/>
            <a:ext cx="1918198" cy="400110"/>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Optical images taken before and after launch (in space)</a:t>
            </a:r>
          </a:p>
        </p:txBody>
      </p:sp>
      <p:grpSp>
        <p:nvGrpSpPr>
          <p:cNvPr id="15" name="Group 14">
            <a:extLst>
              <a:ext uri="{FF2B5EF4-FFF2-40B4-BE49-F238E27FC236}">
                <a16:creationId xmlns:a16="http://schemas.microsoft.com/office/drawing/2014/main" id="{F394097C-0121-42B5-BB1B-11C5A64B9C09}"/>
              </a:ext>
            </a:extLst>
          </p:cNvPr>
          <p:cNvGrpSpPr/>
          <p:nvPr/>
        </p:nvGrpSpPr>
        <p:grpSpPr>
          <a:xfrm>
            <a:off x="7715346" y="2614928"/>
            <a:ext cx="1689100" cy="3390900"/>
            <a:chOff x="7393790" y="3100358"/>
            <a:chExt cx="1689100" cy="3390900"/>
          </a:xfrm>
          <a:noFill/>
        </p:grpSpPr>
        <p:pic>
          <p:nvPicPr>
            <p:cNvPr id="16" name="Picture 15">
              <a:extLst>
                <a:ext uri="{FF2B5EF4-FFF2-40B4-BE49-F238E27FC236}">
                  <a16:creationId xmlns:a16="http://schemas.microsoft.com/office/drawing/2014/main" id="{A1CD0359-995F-4763-AE80-2F739F21E8E0}"/>
                </a:ext>
              </a:extLst>
            </p:cNvPr>
            <p:cNvPicPr>
              <a:picLocks noChangeAspect="1"/>
            </p:cNvPicPr>
            <p:nvPr/>
          </p:nvPicPr>
          <p:blipFill>
            <a:blip r:embed="rId4"/>
            <a:stretch>
              <a:fillRect/>
            </a:stretch>
          </p:blipFill>
          <p:spPr>
            <a:xfrm>
              <a:off x="8219290" y="3100358"/>
              <a:ext cx="863600" cy="3390900"/>
            </a:xfrm>
            <a:prstGeom prst="rect">
              <a:avLst/>
            </a:prstGeom>
            <a:grpFill/>
          </p:spPr>
        </p:pic>
        <p:pic>
          <p:nvPicPr>
            <p:cNvPr id="17" name="Picture 16">
              <a:extLst>
                <a:ext uri="{FF2B5EF4-FFF2-40B4-BE49-F238E27FC236}">
                  <a16:creationId xmlns:a16="http://schemas.microsoft.com/office/drawing/2014/main" id="{D0834796-F338-4693-9A94-BD1222846C96}"/>
                </a:ext>
              </a:extLst>
            </p:cNvPr>
            <p:cNvPicPr>
              <a:picLocks noChangeAspect="1"/>
            </p:cNvPicPr>
            <p:nvPr/>
          </p:nvPicPr>
          <p:blipFill>
            <a:blip r:embed="rId5"/>
            <a:stretch>
              <a:fillRect/>
            </a:stretch>
          </p:blipFill>
          <p:spPr>
            <a:xfrm>
              <a:off x="7393790" y="3100358"/>
              <a:ext cx="825500" cy="3378200"/>
            </a:xfrm>
            <a:prstGeom prst="rect">
              <a:avLst/>
            </a:prstGeom>
            <a:grpFill/>
          </p:spPr>
        </p:pic>
      </p:grpSp>
      <p:grpSp>
        <p:nvGrpSpPr>
          <p:cNvPr id="18" name="Group 17">
            <a:extLst>
              <a:ext uri="{FF2B5EF4-FFF2-40B4-BE49-F238E27FC236}">
                <a16:creationId xmlns:a16="http://schemas.microsoft.com/office/drawing/2014/main" id="{F269865C-B276-4FF7-B50A-BADCB09D4757}"/>
              </a:ext>
            </a:extLst>
          </p:cNvPr>
          <p:cNvGrpSpPr>
            <a:grpSpLocks noChangeAspect="1"/>
          </p:cNvGrpSpPr>
          <p:nvPr/>
        </p:nvGrpSpPr>
        <p:grpSpPr>
          <a:xfrm>
            <a:off x="9436315" y="1351855"/>
            <a:ext cx="2714167" cy="1770487"/>
            <a:chOff x="9076270" y="2899745"/>
            <a:chExt cx="3009754" cy="1963302"/>
          </a:xfrm>
        </p:grpSpPr>
        <p:pic>
          <p:nvPicPr>
            <p:cNvPr id="19" name="Picture 2" descr="Image">
              <a:extLst>
                <a:ext uri="{FF2B5EF4-FFF2-40B4-BE49-F238E27FC236}">
                  <a16:creationId xmlns:a16="http://schemas.microsoft.com/office/drawing/2014/main" id="{1B918AAE-9C09-4CEE-A7E7-708EDA8D0F41}"/>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093344" y="2899745"/>
              <a:ext cx="2944953" cy="196330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BB0C1ADB-B7A0-4767-B7D0-7FB68D2ACCCD}"/>
                </a:ext>
              </a:extLst>
            </p:cNvPr>
            <p:cNvSpPr txBox="1"/>
            <p:nvPr/>
          </p:nvSpPr>
          <p:spPr>
            <a:xfrm>
              <a:off x="9076270" y="4565747"/>
              <a:ext cx="3009754" cy="2228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SpaceX Falcon 9 23</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mn-ea"/>
                  <a:cs typeface="Arial" panose="020B0604020202020204" pitchFamily="34" charset="0"/>
                </a:rPr>
                <a:t>rd</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CRS Mission (August 28, 2021)</a:t>
              </a:r>
            </a:p>
          </p:txBody>
        </p:sp>
      </p:grpSp>
      <p:pic>
        <p:nvPicPr>
          <p:cNvPr id="21" name="Picture 1" descr="page6image62264608">
            <a:extLst>
              <a:ext uri="{FF2B5EF4-FFF2-40B4-BE49-F238E27FC236}">
                <a16:creationId xmlns:a16="http://schemas.microsoft.com/office/drawing/2014/main" id="{7965C0DD-7617-46C4-A917-2ECD20BE381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451712" y="3218229"/>
            <a:ext cx="2632378" cy="175273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page6image62265232">
            <a:extLst>
              <a:ext uri="{FF2B5EF4-FFF2-40B4-BE49-F238E27FC236}">
                <a16:creationId xmlns:a16="http://schemas.microsoft.com/office/drawing/2014/main" id="{8817FEC6-98B8-413C-9237-B771162B0C0F}"/>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443722" y="5066845"/>
            <a:ext cx="2648416" cy="148393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DA113DA7-5EC9-4A62-A5FE-777823362426}"/>
              </a:ext>
            </a:extLst>
          </p:cNvPr>
          <p:cNvSpPr txBox="1"/>
          <p:nvPr/>
        </p:nvSpPr>
        <p:spPr>
          <a:xfrm>
            <a:off x="9373160" y="3305661"/>
            <a:ext cx="1446471" cy="2146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International Space Station</a:t>
            </a:r>
          </a:p>
        </p:txBody>
      </p:sp>
      <p:sp>
        <p:nvSpPr>
          <p:cNvPr id="24" name="TextBox 23">
            <a:extLst>
              <a:ext uri="{FF2B5EF4-FFF2-40B4-BE49-F238E27FC236}">
                <a16:creationId xmlns:a16="http://schemas.microsoft.com/office/drawing/2014/main" id="{80655A65-E643-4774-A16F-BF42C9737F23}"/>
              </a:ext>
            </a:extLst>
          </p:cNvPr>
          <p:cNvSpPr txBox="1"/>
          <p:nvPr/>
        </p:nvSpPr>
        <p:spPr>
          <a:xfrm>
            <a:off x="10528163" y="5193393"/>
            <a:ext cx="1614123" cy="2146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MISSE Science Carrier (MSC)</a:t>
            </a:r>
          </a:p>
        </p:txBody>
      </p:sp>
      <p:sp>
        <p:nvSpPr>
          <p:cNvPr id="9" name="Rectangle 8">
            <a:extLst>
              <a:ext uri="{FF2B5EF4-FFF2-40B4-BE49-F238E27FC236}">
                <a16:creationId xmlns:a16="http://schemas.microsoft.com/office/drawing/2014/main" id="{1F738553-3EAB-2ECA-25D4-7333DF76B348}"/>
              </a:ext>
            </a:extLst>
          </p:cNvPr>
          <p:cNvSpPr/>
          <p:nvPr/>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Picture 24">
            <a:extLst>
              <a:ext uri="{FF2B5EF4-FFF2-40B4-BE49-F238E27FC236}">
                <a16:creationId xmlns:a16="http://schemas.microsoft.com/office/drawing/2014/main" id="{8BA0B9A2-CD99-31C9-DC85-621874E50C9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26" name="Straight Connector 25">
            <a:extLst>
              <a:ext uri="{FF2B5EF4-FFF2-40B4-BE49-F238E27FC236}">
                <a16:creationId xmlns:a16="http://schemas.microsoft.com/office/drawing/2014/main" id="{16C57E2C-A64D-36F6-D91D-0B9B6610FB76}"/>
              </a:ext>
            </a:extLst>
          </p:cNvPr>
          <p:cNvCxnSpPr/>
          <p:nvPr/>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27" name="Title 1">
            <a:extLst>
              <a:ext uri="{FF2B5EF4-FFF2-40B4-BE49-F238E27FC236}">
                <a16:creationId xmlns:a16="http://schemas.microsoft.com/office/drawing/2014/main" id="{F0D31355-CA56-5911-2EA4-5C9099A38849}"/>
              </a:ext>
            </a:extLst>
          </p:cNvPr>
          <p:cNvSpPr txBox="1">
            <a:spLocks/>
          </p:cNvSpPr>
          <p:nvPr/>
        </p:nvSpPr>
        <p:spPr>
          <a:xfrm>
            <a:off x="1766455" y="0"/>
            <a:ext cx="9088582" cy="97873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RAMPT Samples in Materials International Space Station Experiment 15 (MISSE-15)</a:t>
            </a:r>
            <a:endParaRPr kumimoji="0" lang="en-US" sz="3200" b="1" i="0" u="none" strike="noStrike" kern="1200" cap="none" spc="0" normalizeH="0" baseline="-2500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endParaRPr>
          </a:p>
        </p:txBody>
      </p:sp>
      <p:pic>
        <p:nvPicPr>
          <p:cNvPr id="28" name="Picture 27" descr="A close-up of a machine&#10;&#10;Description automatically generated with low confidence">
            <a:extLst>
              <a:ext uri="{FF2B5EF4-FFF2-40B4-BE49-F238E27FC236}">
                <a16:creationId xmlns:a16="http://schemas.microsoft.com/office/drawing/2014/main" id="{A81A8881-DCEE-E2AC-7371-802B5E73BDEC}"/>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 y="0"/>
            <a:ext cx="1589314" cy="958427"/>
          </a:xfrm>
          <a:prstGeom prst="rect">
            <a:avLst/>
          </a:prstGeom>
        </p:spPr>
      </p:pic>
    </p:spTree>
    <p:extLst>
      <p:ext uri="{BB962C8B-B14F-4D97-AF65-F5344CB8AC3E}">
        <p14:creationId xmlns:p14="http://schemas.microsoft.com/office/powerpoint/2010/main" val="32311319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E9828466-A649-B33A-1921-C87EC028320F}"/>
              </a:ext>
            </a:extLst>
          </p:cNvPr>
          <p:cNvGraphicFramePr>
            <a:graphicFrameLocks/>
          </p:cNvGraphicFramePr>
          <p:nvPr/>
        </p:nvGraphicFramePr>
        <p:xfrm>
          <a:off x="1391491" y="1031557"/>
          <a:ext cx="5209055" cy="31599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e 8">
            <a:extLst>
              <a:ext uri="{FF2B5EF4-FFF2-40B4-BE49-F238E27FC236}">
                <a16:creationId xmlns:a16="http://schemas.microsoft.com/office/drawing/2014/main" id="{8F4E17B2-BEDA-8BD3-897E-F4F17A2AFDFB}"/>
              </a:ext>
            </a:extLst>
          </p:cNvPr>
          <p:cNvGraphicFramePr>
            <a:graphicFrameLocks noGrp="1"/>
          </p:cNvGraphicFramePr>
          <p:nvPr/>
        </p:nvGraphicFramePr>
        <p:xfrm>
          <a:off x="890558" y="4565760"/>
          <a:ext cx="6299136" cy="1483360"/>
        </p:xfrm>
        <a:graphic>
          <a:graphicData uri="http://schemas.openxmlformats.org/drawingml/2006/table">
            <a:tbl>
              <a:tblPr firstRow="1" bandRow="1">
                <a:tableStyleId>{5C22544A-7EE6-4342-B048-85BDC9FD1C3A}</a:tableStyleId>
              </a:tblPr>
              <a:tblGrid>
                <a:gridCol w="1682313">
                  <a:extLst>
                    <a:ext uri="{9D8B030D-6E8A-4147-A177-3AD203B41FA5}">
                      <a16:colId xmlns:a16="http://schemas.microsoft.com/office/drawing/2014/main" val="2957267725"/>
                    </a:ext>
                  </a:extLst>
                </a:gridCol>
                <a:gridCol w="1237129">
                  <a:extLst>
                    <a:ext uri="{9D8B030D-6E8A-4147-A177-3AD203B41FA5}">
                      <a16:colId xmlns:a16="http://schemas.microsoft.com/office/drawing/2014/main" val="644225550"/>
                    </a:ext>
                  </a:extLst>
                </a:gridCol>
                <a:gridCol w="1157117">
                  <a:extLst>
                    <a:ext uri="{9D8B030D-6E8A-4147-A177-3AD203B41FA5}">
                      <a16:colId xmlns:a16="http://schemas.microsoft.com/office/drawing/2014/main" val="3835620041"/>
                    </a:ext>
                  </a:extLst>
                </a:gridCol>
                <a:gridCol w="2222577">
                  <a:extLst>
                    <a:ext uri="{9D8B030D-6E8A-4147-A177-3AD203B41FA5}">
                      <a16:colId xmlns:a16="http://schemas.microsoft.com/office/drawing/2014/main" val="3215618861"/>
                    </a:ext>
                  </a:extLst>
                </a:gridCol>
              </a:tblGrid>
              <a:tr h="370840">
                <a:tc>
                  <a:txBody>
                    <a:bodyPr/>
                    <a:lstStyle/>
                    <a:p>
                      <a:endParaRPr lang="en-US" sz="1200" dirty="0">
                        <a:latin typeface="Arial" panose="020B0604020202020204" pitchFamily="34" charset="0"/>
                        <a:cs typeface="Arial" panose="020B0604020202020204" pitchFamily="34" charset="0"/>
                      </a:endParaRPr>
                    </a:p>
                  </a:txBody>
                  <a:tcPr/>
                </a:tc>
                <a:tc>
                  <a:txBody>
                    <a:bodyPr/>
                    <a:lstStyle/>
                    <a:p>
                      <a:r>
                        <a:rPr lang="en-US" sz="1200" dirty="0" err="1">
                          <a:latin typeface="Arial" panose="020B0604020202020204" pitchFamily="34" charset="0"/>
                          <a:cs typeface="Arial" panose="020B0604020202020204" pitchFamily="34" charset="0"/>
                        </a:rPr>
                        <a:t>T</a:t>
                      </a:r>
                      <a:r>
                        <a:rPr lang="en-US" sz="1200" baseline="-25000" dirty="0" err="1">
                          <a:latin typeface="Arial" panose="020B0604020202020204" pitchFamily="34" charset="0"/>
                          <a:cs typeface="Arial" panose="020B0604020202020204" pitchFamily="34" charset="0"/>
                        </a:rPr>
                        <a:t>g</a:t>
                      </a:r>
                      <a:r>
                        <a:rPr lang="en-US" sz="1200" dirty="0">
                          <a:latin typeface="Arial" panose="020B0604020202020204" pitchFamily="34" charset="0"/>
                          <a:cs typeface="Arial" panose="020B0604020202020204" pitchFamily="34" charset="0"/>
                        </a:rPr>
                        <a:t> (DSC)</a:t>
                      </a:r>
                    </a:p>
                  </a:txBody>
                  <a:tcPr/>
                </a:tc>
                <a:tc>
                  <a:txBody>
                    <a:bodyPr/>
                    <a:lstStyle/>
                    <a:p>
                      <a:r>
                        <a:rPr lang="en-US" sz="1200" dirty="0" err="1">
                          <a:latin typeface="Arial" panose="020B0604020202020204" pitchFamily="34" charset="0"/>
                          <a:cs typeface="Arial" panose="020B0604020202020204" pitchFamily="34" charset="0"/>
                        </a:rPr>
                        <a:t>T</a:t>
                      </a:r>
                      <a:r>
                        <a:rPr lang="en-US" sz="1200" baseline="-25000" dirty="0" err="1">
                          <a:latin typeface="Arial" panose="020B0604020202020204" pitchFamily="34" charset="0"/>
                          <a:cs typeface="Arial" panose="020B0604020202020204" pitchFamily="34" charset="0"/>
                        </a:rPr>
                        <a:t>g</a:t>
                      </a:r>
                      <a:r>
                        <a:rPr lang="en-US" sz="1200" dirty="0">
                          <a:latin typeface="Arial" panose="020B0604020202020204" pitchFamily="34" charset="0"/>
                          <a:cs typeface="Arial" panose="020B0604020202020204" pitchFamily="34" charset="0"/>
                        </a:rPr>
                        <a:t> (DMA)</a:t>
                      </a:r>
                    </a:p>
                  </a:txBody>
                  <a:tcPr/>
                </a:tc>
                <a:tc>
                  <a:txBody>
                    <a:bodyPr/>
                    <a:lstStyle/>
                    <a:p>
                      <a:r>
                        <a:rPr lang="en-US" sz="1200" dirty="0">
                          <a:latin typeface="Arial" panose="020B0604020202020204" pitchFamily="34" charset="0"/>
                          <a:cs typeface="Arial" panose="020B0604020202020204" pitchFamily="34" charset="0"/>
                        </a:rPr>
                        <a:t>Unknown transitions (DSC)</a:t>
                      </a:r>
                    </a:p>
                  </a:txBody>
                  <a:tcPr/>
                </a:tc>
                <a:extLst>
                  <a:ext uri="{0D108BD9-81ED-4DB2-BD59-A6C34878D82A}">
                    <a16:rowId xmlns:a16="http://schemas.microsoft.com/office/drawing/2014/main" val="1541805010"/>
                  </a:ext>
                </a:extLst>
              </a:tr>
              <a:tr h="370840">
                <a:tc>
                  <a:txBody>
                    <a:bodyPr/>
                    <a:lstStyle/>
                    <a:p>
                      <a:r>
                        <a:rPr lang="en-US" sz="1200" dirty="0">
                          <a:latin typeface="Arial" panose="020B0604020202020204" pitchFamily="34" charset="0"/>
                          <a:cs typeface="Arial" panose="020B0604020202020204" pitchFamily="34" charset="0"/>
                        </a:rPr>
                        <a:t>BMI 440F Post-Cure</a:t>
                      </a:r>
                    </a:p>
                  </a:txBody>
                  <a:tcPr/>
                </a:tc>
                <a:tc>
                  <a:txBody>
                    <a:bodyPr/>
                    <a:lstStyle/>
                    <a:p>
                      <a:r>
                        <a:rPr lang="en-US" sz="1200" dirty="0">
                          <a:latin typeface="Arial" panose="020B0604020202020204" pitchFamily="34" charset="0"/>
                          <a:cs typeface="Arial" panose="020B0604020202020204" pitchFamily="34" charset="0"/>
                        </a:rPr>
                        <a:t>265˚C</a:t>
                      </a:r>
                    </a:p>
                  </a:txBody>
                  <a:tcPr/>
                </a:tc>
                <a:tc>
                  <a:txBody>
                    <a:bodyPr/>
                    <a:lstStyle/>
                    <a:p>
                      <a:r>
                        <a:rPr lang="en-US" sz="1200" dirty="0">
                          <a:latin typeface="Arial" panose="020B0604020202020204" pitchFamily="34" charset="0"/>
                          <a:cs typeface="Arial" panose="020B0604020202020204" pitchFamily="34" charset="0"/>
                        </a:rPr>
                        <a:t>264˚C</a:t>
                      </a:r>
                    </a:p>
                  </a:txBody>
                  <a:tcPr/>
                </a:tc>
                <a:tc>
                  <a:txBody>
                    <a:bodyPr/>
                    <a:lstStyle/>
                    <a:p>
                      <a:r>
                        <a:rPr lang="en-US" sz="1200" dirty="0">
                          <a:latin typeface="Arial" panose="020B0604020202020204" pitchFamily="34" charset="0"/>
                          <a:cs typeface="Arial" panose="020B0604020202020204" pitchFamily="34" charset="0"/>
                        </a:rPr>
                        <a:t>159, 198˚C</a:t>
                      </a:r>
                    </a:p>
                  </a:txBody>
                  <a:tcPr/>
                </a:tc>
                <a:extLst>
                  <a:ext uri="{0D108BD9-81ED-4DB2-BD59-A6C34878D82A}">
                    <a16:rowId xmlns:a16="http://schemas.microsoft.com/office/drawing/2014/main" val="234923367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BMI 470F Post-Cure</a:t>
                      </a:r>
                    </a:p>
                  </a:txBody>
                  <a:tcPr/>
                </a:tc>
                <a:tc>
                  <a:txBody>
                    <a:bodyPr/>
                    <a:lstStyle/>
                    <a:p>
                      <a:r>
                        <a:rPr lang="en-US" sz="1200" dirty="0">
                          <a:latin typeface="Arial" panose="020B0604020202020204" pitchFamily="34" charset="0"/>
                          <a:cs typeface="Arial" panose="020B0604020202020204" pitchFamily="34" charset="0"/>
                        </a:rPr>
                        <a:t>293˚C</a:t>
                      </a:r>
                    </a:p>
                  </a:txBody>
                  <a:tcPr/>
                </a:tc>
                <a:tc>
                  <a:txBody>
                    <a:bodyPr/>
                    <a:lstStyle/>
                    <a:p>
                      <a:r>
                        <a:rPr lang="en-US" sz="1200" dirty="0">
                          <a:latin typeface="Arial" panose="020B0604020202020204" pitchFamily="34" charset="0"/>
                          <a:cs typeface="Arial" panose="020B0604020202020204" pitchFamily="34" charset="0"/>
                        </a:rPr>
                        <a:t>283˚C</a:t>
                      </a:r>
                    </a:p>
                  </a:txBody>
                  <a:tcPr/>
                </a:tc>
                <a:tc>
                  <a:txBody>
                    <a:bodyPr/>
                    <a:lstStyle/>
                    <a:p>
                      <a:r>
                        <a:rPr lang="en-US" sz="1200" dirty="0">
                          <a:latin typeface="Arial" panose="020B0604020202020204" pitchFamily="34" charset="0"/>
                          <a:cs typeface="Arial" panose="020B0604020202020204" pitchFamily="34" charset="0"/>
                        </a:rPr>
                        <a:t>160, 213, 232˚C</a:t>
                      </a:r>
                    </a:p>
                  </a:txBody>
                  <a:tcPr/>
                </a:tc>
                <a:extLst>
                  <a:ext uri="{0D108BD9-81ED-4DB2-BD59-A6C34878D82A}">
                    <a16:rowId xmlns:a16="http://schemas.microsoft.com/office/drawing/2014/main" val="24653944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BMI 500F Post-Cure</a:t>
                      </a:r>
                    </a:p>
                  </a:txBody>
                  <a:tcPr/>
                </a:tc>
                <a:tc>
                  <a:txBody>
                    <a:bodyPr/>
                    <a:lstStyle/>
                    <a:p>
                      <a:r>
                        <a:rPr lang="en-US" sz="1200" dirty="0">
                          <a:latin typeface="Arial" panose="020B0604020202020204" pitchFamily="34" charset="0"/>
                          <a:cs typeface="Arial" panose="020B0604020202020204" pitchFamily="34" charset="0"/>
                        </a:rPr>
                        <a:t>311˚C</a:t>
                      </a:r>
                    </a:p>
                  </a:txBody>
                  <a:tcPr/>
                </a:tc>
                <a:tc>
                  <a:txBody>
                    <a:bodyPr/>
                    <a:lstStyle/>
                    <a:p>
                      <a:r>
                        <a:rPr lang="en-US" sz="1200" dirty="0">
                          <a:latin typeface="Arial" panose="020B0604020202020204" pitchFamily="34" charset="0"/>
                          <a:cs typeface="Arial" panose="020B0604020202020204" pitchFamily="34" charset="0"/>
                        </a:rPr>
                        <a:t>304˚C</a:t>
                      </a:r>
                    </a:p>
                  </a:txBody>
                  <a:tcPr/>
                </a:tc>
                <a:tc>
                  <a:txBody>
                    <a:bodyPr/>
                    <a:lstStyle/>
                    <a:p>
                      <a:r>
                        <a:rPr lang="en-US" sz="1200" dirty="0">
                          <a:latin typeface="Arial" panose="020B0604020202020204" pitchFamily="34" charset="0"/>
                          <a:cs typeface="Arial" panose="020B0604020202020204" pitchFamily="34" charset="0"/>
                        </a:rPr>
                        <a:t>151, 220-230˚C</a:t>
                      </a:r>
                    </a:p>
                  </a:txBody>
                  <a:tcPr/>
                </a:tc>
                <a:extLst>
                  <a:ext uri="{0D108BD9-81ED-4DB2-BD59-A6C34878D82A}">
                    <a16:rowId xmlns:a16="http://schemas.microsoft.com/office/drawing/2014/main" val="176382083"/>
                  </a:ext>
                </a:extLst>
              </a:tr>
            </a:tbl>
          </a:graphicData>
        </a:graphic>
      </p:graphicFrame>
      <p:sp>
        <p:nvSpPr>
          <p:cNvPr id="5" name="TextBox 4">
            <a:extLst>
              <a:ext uri="{FF2B5EF4-FFF2-40B4-BE49-F238E27FC236}">
                <a16:creationId xmlns:a16="http://schemas.microsoft.com/office/drawing/2014/main" id="{5890ED3D-03DC-5691-7837-BCF726994EBF}"/>
              </a:ext>
            </a:extLst>
          </p:cNvPr>
          <p:cNvSpPr txBox="1"/>
          <p:nvPr/>
        </p:nvSpPr>
        <p:spPr>
          <a:xfrm>
            <a:off x="2500844" y="4288761"/>
            <a:ext cx="1132041"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DSC: 5˚C/min</a:t>
            </a:r>
          </a:p>
        </p:txBody>
      </p:sp>
      <p:sp>
        <p:nvSpPr>
          <p:cNvPr id="6" name="TextBox 5">
            <a:extLst>
              <a:ext uri="{FF2B5EF4-FFF2-40B4-BE49-F238E27FC236}">
                <a16:creationId xmlns:a16="http://schemas.microsoft.com/office/drawing/2014/main" id="{F2AEB094-352A-4246-1DA0-E2636F6C9A73}"/>
              </a:ext>
            </a:extLst>
          </p:cNvPr>
          <p:cNvSpPr txBox="1"/>
          <p:nvPr/>
        </p:nvSpPr>
        <p:spPr>
          <a:xfrm>
            <a:off x="709333" y="6178051"/>
            <a:ext cx="6098240" cy="646331"/>
          </a:xfrm>
          <a:prstGeom prst="rect">
            <a:avLst/>
          </a:prstGeom>
          <a:noFill/>
        </p:spPr>
        <p:txBody>
          <a:bodyPr wrap="square">
            <a:spAutoFit/>
          </a:bodyPr>
          <a:lstStyle/>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The </a:t>
            </a:r>
            <a:r>
              <a:rPr lang="en-US" sz="1800" dirty="0" err="1">
                <a:latin typeface="Arial" panose="020B0604020202020204" pitchFamily="34" charset="0"/>
                <a:cs typeface="Arial" panose="020B0604020202020204" pitchFamily="34" charset="0"/>
              </a:rPr>
              <a:t>T</a:t>
            </a:r>
            <a:r>
              <a:rPr lang="en-US" sz="1800" baseline="-25000" dirty="0" err="1">
                <a:latin typeface="Arial" panose="020B0604020202020204" pitchFamily="34" charset="0"/>
                <a:cs typeface="Arial" panose="020B0604020202020204" pitchFamily="34" charset="0"/>
              </a:rPr>
              <a:t>g</a:t>
            </a:r>
            <a:r>
              <a:rPr lang="en-US" sz="1800" dirty="0">
                <a:latin typeface="Arial" panose="020B0604020202020204" pitchFamily="34" charset="0"/>
                <a:cs typeface="Arial" panose="020B0604020202020204" pitchFamily="34" charset="0"/>
              </a:rPr>
              <a:t> values measured by DSC for 3 BMI post-cure samples are consistent with those of DMA.</a:t>
            </a:r>
          </a:p>
        </p:txBody>
      </p:sp>
      <p:sp>
        <p:nvSpPr>
          <p:cNvPr id="7" name="TextBox 6">
            <a:extLst>
              <a:ext uri="{FF2B5EF4-FFF2-40B4-BE49-F238E27FC236}">
                <a16:creationId xmlns:a16="http://schemas.microsoft.com/office/drawing/2014/main" id="{27674E2F-B953-0308-1DDD-8FBCD8793E4A}"/>
              </a:ext>
            </a:extLst>
          </p:cNvPr>
          <p:cNvSpPr txBox="1"/>
          <p:nvPr/>
        </p:nvSpPr>
        <p:spPr>
          <a:xfrm>
            <a:off x="3821583" y="4288760"/>
            <a:ext cx="114967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DMA: 5˚C/min</a:t>
            </a:r>
          </a:p>
        </p:txBody>
      </p:sp>
      <p:sp>
        <p:nvSpPr>
          <p:cNvPr id="9" name="Rectangle 8">
            <a:extLst>
              <a:ext uri="{FF2B5EF4-FFF2-40B4-BE49-F238E27FC236}">
                <a16:creationId xmlns:a16="http://schemas.microsoft.com/office/drawing/2014/main" id="{D2CF24E3-C25F-6239-7B9F-746DFD17D9BD}"/>
              </a:ext>
            </a:extLst>
          </p:cNvPr>
          <p:cNvSpPr/>
          <p:nvPr/>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96AAD03-4A04-A852-6B4D-1F1517434BE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1" name="Straight Connector 10">
            <a:extLst>
              <a:ext uri="{FF2B5EF4-FFF2-40B4-BE49-F238E27FC236}">
                <a16:creationId xmlns:a16="http://schemas.microsoft.com/office/drawing/2014/main" id="{78CE2391-F6B6-A405-E204-A92C7FD51744}"/>
              </a:ext>
            </a:extLst>
          </p:cNvPr>
          <p:cNvCxnSpPr/>
          <p:nvPr/>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12" name="Title 1">
            <a:extLst>
              <a:ext uri="{FF2B5EF4-FFF2-40B4-BE49-F238E27FC236}">
                <a16:creationId xmlns:a16="http://schemas.microsoft.com/office/drawing/2014/main" id="{8803CF32-9731-D7E4-CD46-8C25DA20AECC}"/>
              </a:ext>
            </a:extLst>
          </p:cNvPr>
          <p:cNvSpPr txBox="1">
            <a:spLocks/>
          </p:cNvSpPr>
          <p:nvPr/>
        </p:nvSpPr>
        <p:spPr>
          <a:xfrm>
            <a:off x="1766455" y="0"/>
            <a:ext cx="9088582" cy="978738"/>
          </a:xfrm>
          <a:prstGeom prst="rect">
            <a:avLst/>
          </a:prstGeom>
        </p:spPr>
        <p:txBody>
          <a:bodyPr vert="horz" lIns="91440" tIns="45720" rIns="91440" bIns="45720" rtlCol="0" anchor="ctr">
            <a:normAutofit fontScale="85000" lnSpcReduction="10000"/>
          </a:bodyPr>
          <a:lstStyle>
            <a:lvl1pPr algn="ctr" defTabSz="914400" rtl="0" eaLnBrk="1" latinLnBrk="0" hangingPunct="1">
              <a:lnSpc>
                <a:spcPct val="90000"/>
              </a:lnSpc>
              <a:spcBef>
                <a:spcPct val="0"/>
              </a:spcBef>
              <a:buNone/>
              <a:defRPr sz="32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r>
              <a:rPr lang="en-US" sz="3200" dirty="0"/>
              <a:t>Glass Transition Temperature (</a:t>
            </a:r>
            <a:r>
              <a:rPr lang="en-US" sz="3200" dirty="0" err="1"/>
              <a:t>T</a:t>
            </a:r>
            <a:r>
              <a:rPr lang="en-US" sz="3200" baseline="-25000" dirty="0" err="1"/>
              <a:t>g</a:t>
            </a:r>
            <a:r>
              <a:rPr lang="en-US" sz="3200" dirty="0"/>
              <a:t>) (DMA and DSC) </a:t>
            </a:r>
          </a:p>
          <a:p>
            <a:r>
              <a:rPr lang="en-US" sz="3200" dirty="0"/>
              <a:t>and Storage Modulus (DMA) of BMI Resin</a:t>
            </a:r>
            <a:endParaRPr lang="en-US" baseline="-25000" dirty="0"/>
          </a:p>
        </p:txBody>
      </p:sp>
      <p:pic>
        <p:nvPicPr>
          <p:cNvPr id="13" name="Picture 12" descr="A close-up of a machine&#10;&#10;Description automatically generated with low confidence">
            <a:extLst>
              <a:ext uri="{FF2B5EF4-FFF2-40B4-BE49-F238E27FC236}">
                <a16:creationId xmlns:a16="http://schemas.microsoft.com/office/drawing/2014/main" id="{C1732371-C520-E74A-2948-BA6DABAAA98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 y="0"/>
            <a:ext cx="1589314" cy="958427"/>
          </a:xfrm>
          <a:prstGeom prst="rect">
            <a:avLst/>
          </a:prstGeom>
        </p:spPr>
      </p:pic>
      <p:pic>
        <p:nvPicPr>
          <p:cNvPr id="14" name="Picture 13" descr="Graphical user interface, chart, line chart&#10;&#10;Description automatically generated">
            <a:extLst>
              <a:ext uri="{FF2B5EF4-FFF2-40B4-BE49-F238E27FC236}">
                <a16:creationId xmlns:a16="http://schemas.microsoft.com/office/drawing/2014/main" id="{F6C299BB-D933-8E2F-D08F-9F02DB9CDD0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490850" y="4524624"/>
            <a:ext cx="4400612" cy="2167517"/>
          </a:xfrm>
          <a:prstGeom prst="rect">
            <a:avLst/>
          </a:prstGeom>
          <a:ln>
            <a:solidFill>
              <a:schemeClr val="tx1"/>
            </a:solidFill>
          </a:ln>
        </p:spPr>
      </p:pic>
      <p:graphicFrame>
        <p:nvGraphicFramePr>
          <p:cNvPr id="16" name="Chart 15">
            <a:extLst>
              <a:ext uri="{FF2B5EF4-FFF2-40B4-BE49-F238E27FC236}">
                <a16:creationId xmlns:a16="http://schemas.microsoft.com/office/drawing/2014/main" id="{3BBD103D-4000-4B35-9F65-B757C9BDA89D}"/>
              </a:ext>
            </a:extLst>
          </p:cNvPr>
          <p:cNvGraphicFramePr/>
          <p:nvPr/>
        </p:nvGraphicFramePr>
        <p:xfrm>
          <a:off x="6938682" y="978738"/>
          <a:ext cx="5411098" cy="341695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391918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uk-UA" sz="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TextBox 17">
            <a:extLst>
              <a:ext uri="{FF2B5EF4-FFF2-40B4-BE49-F238E27FC236}">
                <a16:creationId xmlns:a16="http://schemas.microsoft.com/office/drawing/2014/main" id="{C0CAC902-CAFF-4206-AE00-8834581A5DB6}"/>
              </a:ext>
            </a:extLst>
          </p:cNvPr>
          <p:cNvSpPr txBox="1"/>
          <p:nvPr/>
        </p:nvSpPr>
        <p:spPr>
          <a:xfrm>
            <a:off x="10045" y="1507517"/>
            <a:ext cx="1170323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Bold" panose="020B0704020202020204" pitchFamily="34" charset="0"/>
                <a:ea typeface="Helvetica Neue" charset="0"/>
                <a:cs typeface="Arial Bold" panose="020B0704020202020204" pitchFamily="34" charset="0"/>
              </a:rPr>
              <a:t>LARC trials to remove resin from HR-1 and GRCop-42</a:t>
            </a:r>
          </a:p>
        </p:txBody>
      </p:sp>
      <p:sp>
        <p:nvSpPr>
          <p:cNvPr id="19" name="TextBox 18">
            <a:extLst>
              <a:ext uri="{FF2B5EF4-FFF2-40B4-BE49-F238E27FC236}">
                <a16:creationId xmlns:a16="http://schemas.microsoft.com/office/drawing/2014/main" id="{05CA6EC4-A396-495E-B7B9-2F4AE42FFC56}"/>
              </a:ext>
            </a:extLst>
          </p:cNvPr>
          <p:cNvSpPr txBox="1"/>
          <p:nvPr/>
        </p:nvSpPr>
        <p:spPr>
          <a:xfrm>
            <a:off x="0" y="1979854"/>
            <a:ext cx="560769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HR1 and GRCoP42 Coated with 828/W Epoxy: Chemical Etching</a:t>
            </a:r>
          </a:p>
        </p:txBody>
      </p:sp>
      <p:sp>
        <p:nvSpPr>
          <p:cNvPr id="20" name="TextBox 19">
            <a:extLst>
              <a:ext uri="{FF2B5EF4-FFF2-40B4-BE49-F238E27FC236}">
                <a16:creationId xmlns:a16="http://schemas.microsoft.com/office/drawing/2014/main" id="{E64E4A24-C17D-4F2A-A1EF-200BA8A5032B}"/>
              </a:ext>
            </a:extLst>
          </p:cNvPr>
          <p:cNvSpPr txBox="1"/>
          <p:nvPr/>
        </p:nvSpPr>
        <p:spPr>
          <a:xfrm>
            <a:off x="5986094" y="1923769"/>
            <a:ext cx="560769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HR1 and GRCoP42 Coated with 828/W Epoxy: Thermal Decomposition</a:t>
            </a:r>
          </a:p>
        </p:txBody>
      </p:sp>
      <p:pic>
        <p:nvPicPr>
          <p:cNvPr id="21" name="Picture 20">
            <a:extLst>
              <a:ext uri="{FF2B5EF4-FFF2-40B4-BE49-F238E27FC236}">
                <a16:creationId xmlns:a16="http://schemas.microsoft.com/office/drawing/2014/main" id="{115B1C96-2EE1-4BCE-BE34-FC5D15F4A6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484" y="2782032"/>
            <a:ext cx="2917187" cy="923330"/>
          </a:xfrm>
          <a:prstGeom prst="rect">
            <a:avLst/>
          </a:prstGeom>
        </p:spPr>
      </p:pic>
      <p:sp>
        <p:nvSpPr>
          <p:cNvPr id="22" name="TextBox 21">
            <a:extLst>
              <a:ext uri="{FF2B5EF4-FFF2-40B4-BE49-F238E27FC236}">
                <a16:creationId xmlns:a16="http://schemas.microsoft.com/office/drawing/2014/main" id="{80E18855-46B5-4A6C-ADF4-04C93D6233A6}"/>
              </a:ext>
            </a:extLst>
          </p:cNvPr>
          <p:cNvSpPr txBox="1"/>
          <p:nvPr/>
        </p:nvSpPr>
        <p:spPr>
          <a:xfrm>
            <a:off x="3262985" y="2626185"/>
            <a:ext cx="268094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Methylene chloride drop on top of samples. Not noticeable dissolution observed. (No changes after 1 day)</a:t>
            </a:r>
          </a:p>
        </p:txBody>
      </p:sp>
      <p:pic>
        <p:nvPicPr>
          <p:cNvPr id="23" name="Picture 22">
            <a:extLst>
              <a:ext uri="{FF2B5EF4-FFF2-40B4-BE49-F238E27FC236}">
                <a16:creationId xmlns:a16="http://schemas.microsoft.com/office/drawing/2014/main" id="{A16BC7F1-D859-4D01-BB81-5A7849CA572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flipV="1">
            <a:off x="178557" y="4194156"/>
            <a:ext cx="1359521" cy="583431"/>
          </a:xfrm>
          <a:prstGeom prst="rect">
            <a:avLst/>
          </a:prstGeom>
        </p:spPr>
      </p:pic>
      <p:pic>
        <p:nvPicPr>
          <p:cNvPr id="24" name="Picture 23">
            <a:extLst>
              <a:ext uri="{FF2B5EF4-FFF2-40B4-BE49-F238E27FC236}">
                <a16:creationId xmlns:a16="http://schemas.microsoft.com/office/drawing/2014/main" id="{2E515335-C60B-471A-B37E-ED59EAE8968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flipV="1">
            <a:off x="3422374" y="4194155"/>
            <a:ext cx="1595595" cy="583431"/>
          </a:xfrm>
          <a:prstGeom prst="rect">
            <a:avLst/>
          </a:prstGeom>
        </p:spPr>
      </p:pic>
      <p:pic>
        <p:nvPicPr>
          <p:cNvPr id="25" name="Picture 24">
            <a:extLst>
              <a:ext uri="{FF2B5EF4-FFF2-40B4-BE49-F238E27FC236}">
                <a16:creationId xmlns:a16="http://schemas.microsoft.com/office/drawing/2014/main" id="{FCA4E488-6E0C-4B03-B81F-B6930C08C00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0800000" flipV="1">
            <a:off x="143472" y="5464039"/>
            <a:ext cx="1627687" cy="583431"/>
          </a:xfrm>
          <a:prstGeom prst="rect">
            <a:avLst/>
          </a:prstGeom>
        </p:spPr>
      </p:pic>
      <p:pic>
        <p:nvPicPr>
          <p:cNvPr id="26" name="Picture 25">
            <a:extLst>
              <a:ext uri="{FF2B5EF4-FFF2-40B4-BE49-F238E27FC236}">
                <a16:creationId xmlns:a16="http://schemas.microsoft.com/office/drawing/2014/main" id="{021A89C6-CC40-48BF-B8FC-E3B22485307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0800000" flipV="1">
            <a:off x="3094625" y="5464039"/>
            <a:ext cx="1923344" cy="583431"/>
          </a:xfrm>
          <a:prstGeom prst="rect">
            <a:avLst/>
          </a:prstGeom>
        </p:spPr>
      </p:pic>
      <p:sp>
        <p:nvSpPr>
          <p:cNvPr id="27" name="TextBox 26">
            <a:extLst>
              <a:ext uri="{FF2B5EF4-FFF2-40B4-BE49-F238E27FC236}">
                <a16:creationId xmlns:a16="http://schemas.microsoft.com/office/drawing/2014/main" id="{2915E389-BC09-4B87-869E-792393EFA6AD}"/>
              </a:ext>
            </a:extLst>
          </p:cNvPr>
          <p:cNvSpPr txBox="1"/>
          <p:nvPr/>
        </p:nvSpPr>
        <p:spPr>
          <a:xfrm>
            <a:off x="483855" y="4827788"/>
            <a:ext cx="7489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min</a:t>
            </a:r>
          </a:p>
        </p:txBody>
      </p:sp>
      <p:sp>
        <p:nvSpPr>
          <p:cNvPr id="28" name="TextBox 27">
            <a:extLst>
              <a:ext uri="{FF2B5EF4-FFF2-40B4-BE49-F238E27FC236}">
                <a16:creationId xmlns:a16="http://schemas.microsoft.com/office/drawing/2014/main" id="{1BD72146-927C-4DAF-B098-358B47E3A000}"/>
              </a:ext>
            </a:extLst>
          </p:cNvPr>
          <p:cNvSpPr txBox="1"/>
          <p:nvPr/>
        </p:nvSpPr>
        <p:spPr>
          <a:xfrm>
            <a:off x="3765887" y="4827788"/>
            <a:ext cx="8386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hour</a:t>
            </a:r>
          </a:p>
        </p:txBody>
      </p:sp>
      <p:sp>
        <p:nvSpPr>
          <p:cNvPr id="29" name="TextBox 28">
            <a:extLst>
              <a:ext uri="{FF2B5EF4-FFF2-40B4-BE49-F238E27FC236}">
                <a16:creationId xmlns:a16="http://schemas.microsoft.com/office/drawing/2014/main" id="{1A6FCF10-F270-493E-99CC-430EE9AFE834}"/>
              </a:ext>
            </a:extLst>
          </p:cNvPr>
          <p:cNvSpPr txBox="1"/>
          <p:nvPr/>
        </p:nvSpPr>
        <p:spPr>
          <a:xfrm>
            <a:off x="438970" y="6047974"/>
            <a:ext cx="8386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hour</a:t>
            </a:r>
          </a:p>
        </p:txBody>
      </p:sp>
      <p:sp>
        <p:nvSpPr>
          <p:cNvPr id="30" name="TextBox 29">
            <a:extLst>
              <a:ext uri="{FF2B5EF4-FFF2-40B4-BE49-F238E27FC236}">
                <a16:creationId xmlns:a16="http://schemas.microsoft.com/office/drawing/2014/main" id="{67E6F3D8-E1F3-4CD1-BD2A-CC0A427452E3}"/>
              </a:ext>
            </a:extLst>
          </p:cNvPr>
          <p:cNvSpPr txBox="1"/>
          <p:nvPr/>
        </p:nvSpPr>
        <p:spPr>
          <a:xfrm>
            <a:off x="3855655" y="6129724"/>
            <a:ext cx="7489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day</a:t>
            </a:r>
          </a:p>
        </p:txBody>
      </p:sp>
      <p:pic>
        <p:nvPicPr>
          <p:cNvPr id="32" name="Picture 31">
            <a:extLst>
              <a:ext uri="{FF2B5EF4-FFF2-40B4-BE49-F238E27FC236}">
                <a16:creationId xmlns:a16="http://schemas.microsoft.com/office/drawing/2014/main" id="{A5EF2A6B-F040-4C6C-A392-989420C8DBF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096000" y="2620548"/>
            <a:ext cx="2267446" cy="1415059"/>
          </a:xfrm>
          <a:prstGeom prst="rect">
            <a:avLst/>
          </a:prstGeom>
        </p:spPr>
      </p:pic>
      <p:pic>
        <p:nvPicPr>
          <p:cNvPr id="33" name="Picture 32">
            <a:extLst>
              <a:ext uri="{FF2B5EF4-FFF2-40B4-BE49-F238E27FC236}">
                <a16:creationId xmlns:a16="http://schemas.microsoft.com/office/drawing/2014/main" id="{88834577-EF09-45D2-ACF7-DDA5115F124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789943" y="2631405"/>
            <a:ext cx="1059520" cy="1415059"/>
          </a:xfrm>
          <a:prstGeom prst="rect">
            <a:avLst/>
          </a:prstGeom>
        </p:spPr>
      </p:pic>
      <p:sp>
        <p:nvSpPr>
          <p:cNvPr id="34" name="TextBox 33">
            <a:extLst>
              <a:ext uri="{FF2B5EF4-FFF2-40B4-BE49-F238E27FC236}">
                <a16:creationId xmlns:a16="http://schemas.microsoft.com/office/drawing/2014/main" id="{5FD34F5C-D150-4FA6-BE85-37CF1EDF02F8}"/>
              </a:ext>
            </a:extLst>
          </p:cNvPr>
          <p:cNvSpPr txBox="1"/>
          <p:nvPr/>
        </p:nvSpPr>
        <p:spPr>
          <a:xfrm>
            <a:off x="10111152" y="2626185"/>
            <a:ext cx="1788057"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Blue M Oven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Temperature: 500˚C (932˚F)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Duration: 2 hour and slow cooling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Atmosphere: Air</a:t>
            </a:r>
          </a:p>
        </p:txBody>
      </p:sp>
      <p:cxnSp>
        <p:nvCxnSpPr>
          <p:cNvPr id="35" name="Straight Connector 34">
            <a:extLst>
              <a:ext uri="{FF2B5EF4-FFF2-40B4-BE49-F238E27FC236}">
                <a16:creationId xmlns:a16="http://schemas.microsoft.com/office/drawing/2014/main" id="{073DC810-489C-4C9A-9FAD-42352EE7045A}"/>
              </a:ext>
            </a:extLst>
          </p:cNvPr>
          <p:cNvCxnSpPr>
            <a:cxnSpLocks/>
          </p:cNvCxnSpPr>
          <p:nvPr/>
        </p:nvCxnSpPr>
        <p:spPr>
          <a:xfrm>
            <a:off x="5898988" y="1876849"/>
            <a:ext cx="0" cy="486685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36" name="Picture 35">
            <a:extLst>
              <a:ext uri="{FF2B5EF4-FFF2-40B4-BE49-F238E27FC236}">
                <a16:creationId xmlns:a16="http://schemas.microsoft.com/office/drawing/2014/main" id="{668F3BAF-977A-46D4-9820-24C4810A44C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210083" y="5052488"/>
            <a:ext cx="1142087" cy="583433"/>
          </a:xfrm>
          <a:prstGeom prst="rect">
            <a:avLst/>
          </a:prstGeom>
        </p:spPr>
      </p:pic>
      <p:pic>
        <p:nvPicPr>
          <p:cNvPr id="37" name="Picture 36">
            <a:extLst>
              <a:ext uri="{FF2B5EF4-FFF2-40B4-BE49-F238E27FC236}">
                <a16:creationId xmlns:a16="http://schemas.microsoft.com/office/drawing/2014/main" id="{DF5ACF12-B796-4AFF-B7B6-7894C10C071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101390" y="4302822"/>
            <a:ext cx="1283058" cy="583433"/>
          </a:xfrm>
          <a:prstGeom prst="rect">
            <a:avLst/>
          </a:prstGeom>
        </p:spPr>
      </p:pic>
      <p:pic>
        <p:nvPicPr>
          <p:cNvPr id="38" name="Picture 37">
            <a:extLst>
              <a:ext uri="{FF2B5EF4-FFF2-40B4-BE49-F238E27FC236}">
                <a16:creationId xmlns:a16="http://schemas.microsoft.com/office/drawing/2014/main" id="{1F758DFB-C3F7-4A5F-881A-1625E93D5ED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113135" y="4310858"/>
            <a:ext cx="1142087" cy="583647"/>
          </a:xfrm>
          <a:prstGeom prst="rect">
            <a:avLst/>
          </a:prstGeom>
        </p:spPr>
      </p:pic>
      <p:pic>
        <p:nvPicPr>
          <p:cNvPr id="39" name="Picture 38">
            <a:extLst>
              <a:ext uri="{FF2B5EF4-FFF2-40B4-BE49-F238E27FC236}">
                <a16:creationId xmlns:a16="http://schemas.microsoft.com/office/drawing/2014/main" id="{EAA4FC4C-9D87-453D-A5E2-32053D8A60FA}"/>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113135" y="5055034"/>
            <a:ext cx="1233489" cy="580887"/>
          </a:xfrm>
          <a:prstGeom prst="rect">
            <a:avLst/>
          </a:prstGeom>
        </p:spPr>
      </p:pic>
      <p:sp>
        <p:nvSpPr>
          <p:cNvPr id="40" name="TextBox 39">
            <a:extLst>
              <a:ext uri="{FF2B5EF4-FFF2-40B4-BE49-F238E27FC236}">
                <a16:creationId xmlns:a16="http://schemas.microsoft.com/office/drawing/2014/main" id="{10C961F3-32DA-4CA3-B5F0-19D12D9032D5}"/>
              </a:ext>
            </a:extLst>
          </p:cNvPr>
          <p:cNvSpPr txBox="1"/>
          <p:nvPr/>
        </p:nvSpPr>
        <p:spPr>
          <a:xfrm>
            <a:off x="10319416" y="5185292"/>
            <a:ext cx="182132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Polishing</a:t>
            </a:r>
          </a:p>
        </p:txBody>
      </p:sp>
      <p:sp>
        <p:nvSpPr>
          <p:cNvPr id="41" name="TextBox 40">
            <a:extLst>
              <a:ext uri="{FF2B5EF4-FFF2-40B4-BE49-F238E27FC236}">
                <a16:creationId xmlns:a16="http://schemas.microsoft.com/office/drawing/2014/main" id="{603C427E-4E3F-442A-B9A7-EBB970BDF2B2}"/>
              </a:ext>
            </a:extLst>
          </p:cNvPr>
          <p:cNvSpPr txBox="1"/>
          <p:nvPr/>
        </p:nvSpPr>
        <p:spPr>
          <a:xfrm>
            <a:off x="7384448" y="4233350"/>
            <a:ext cx="1262689"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Compressed Air</a:t>
            </a:r>
          </a:p>
        </p:txBody>
      </p:sp>
      <p:sp>
        <p:nvSpPr>
          <p:cNvPr id="42" name="TextBox 41">
            <a:extLst>
              <a:ext uri="{FF2B5EF4-FFF2-40B4-BE49-F238E27FC236}">
                <a16:creationId xmlns:a16="http://schemas.microsoft.com/office/drawing/2014/main" id="{7F56A1D0-D0D2-48BE-8B16-03B0E9072622}"/>
              </a:ext>
            </a:extLst>
          </p:cNvPr>
          <p:cNvSpPr txBox="1"/>
          <p:nvPr/>
        </p:nvSpPr>
        <p:spPr>
          <a:xfrm>
            <a:off x="10261018" y="4310274"/>
            <a:ext cx="216448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Isopropanol/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Acetone Wash</a:t>
            </a:r>
          </a:p>
        </p:txBody>
      </p:sp>
      <p:sp>
        <p:nvSpPr>
          <p:cNvPr id="43" name="TextBox 42">
            <a:extLst>
              <a:ext uri="{FF2B5EF4-FFF2-40B4-BE49-F238E27FC236}">
                <a16:creationId xmlns:a16="http://schemas.microsoft.com/office/drawing/2014/main" id="{E92F4A50-32FE-4EDF-BD41-1A8D2C604007}"/>
              </a:ext>
            </a:extLst>
          </p:cNvPr>
          <p:cNvSpPr txBox="1"/>
          <p:nvPr/>
        </p:nvSpPr>
        <p:spPr>
          <a:xfrm>
            <a:off x="7482057" y="4974872"/>
            <a:ext cx="1233487"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Rubbing with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Paper Towel</a:t>
            </a:r>
          </a:p>
        </p:txBody>
      </p:sp>
      <p:sp>
        <p:nvSpPr>
          <p:cNvPr id="44" name="TextBox 43">
            <a:extLst>
              <a:ext uri="{FF2B5EF4-FFF2-40B4-BE49-F238E27FC236}">
                <a16:creationId xmlns:a16="http://schemas.microsoft.com/office/drawing/2014/main" id="{E6B88C5D-80E2-41A3-9881-6E8C5DED7382}"/>
              </a:ext>
            </a:extLst>
          </p:cNvPr>
          <p:cNvSpPr txBox="1"/>
          <p:nvPr/>
        </p:nvSpPr>
        <p:spPr>
          <a:xfrm>
            <a:off x="6092278" y="5822991"/>
            <a:ext cx="6017242" cy="954107"/>
          </a:xfrm>
          <a:prstGeom prst="rect">
            <a:avLst/>
          </a:prstGeom>
          <a:noFill/>
          <a:ln>
            <a:no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Epoxy coated on HR1 was cleanly removed without any residue while that coated on GRCoP42 left a minor residue.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Compressed air, IPA/Acetone wash, and rubbing with a paper towel did not completely clean up the residue.</a:t>
            </a:r>
          </a:p>
        </p:txBody>
      </p:sp>
      <p:sp>
        <p:nvSpPr>
          <p:cNvPr id="5" name="Rectangle 4">
            <a:extLst>
              <a:ext uri="{FF2B5EF4-FFF2-40B4-BE49-F238E27FC236}">
                <a16:creationId xmlns:a16="http://schemas.microsoft.com/office/drawing/2014/main" id="{623CAF6C-0C5F-3A95-AFB5-A371382034D5}"/>
              </a:ext>
            </a:extLst>
          </p:cNvPr>
          <p:cNvSpPr/>
          <p:nvPr/>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C9491A34-97D7-BCB5-EA45-9FECA79D65F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8" name="Straight Connector 7">
            <a:extLst>
              <a:ext uri="{FF2B5EF4-FFF2-40B4-BE49-F238E27FC236}">
                <a16:creationId xmlns:a16="http://schemas.microsoft.com/office/drawing/2014/main" id="{214B0D0A-A1EA-DADE-7E9E-6045B9160127}"/>
              </a:ext>
            </a:extLst>
          </p:cNvPr>
          <p:cNvCxnSpPr/>
          <p:nvPr/>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9" name="Title 1">
            <a:extLst>
              <a:ext uri="{FF2B5EF4-FFF2-40B4-BE49-F238E27FC236}">
                <a16:creationId xmlns:a16="http://schemas.microsoft.com/office/drawing/2014/main" id="{C6CD2920-1A34-067D-B67D-FEB3A18D0329}"/>
              </a:ext>
            </a:extLst>
          </p:cNvPr>
          <p:cNvSpPr txBox="1">
            <a:spLocks/>
          </p:cNvSpPr>
          <p:nvPr/>
        </p:nvSpPr>
        <p:spPr>
          <a:xfrm>
            <a:off x="1766455" y="0"/>
            <a:ext cx="9088582" cy="978738"/>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32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Bold" panose="020B0704020202020204" pitchFamily="34" charset="0"/>
                <a:ea typeface="Helvetica Neue" charset="0"/>
                <a:cs typeface="Arial Bold" panose="020B0704020202020204" pitchFamily="34" charset="0"/>
              </a:rPr>
              <a:t>FOD Post Manufacturing of 40k-lb</a:t>
            </a:r>
            <a:r>
              <a:rPr kumimoji="0" lang="en-US" sz="3200" b="1" i="0" u="none" strike="noStrike" kern="1200" cap="none" spc="0" normalizeH="0" baseline="-25000" noProof="0" dirty="0">
                <a:ln>
                  <a:noFill/>
                </a:ln>
                <a:solidFill>
                  <a:prstClr val="white"/>
                </a:solidFill>
                <a:effectLst/>
                <a:uLnTx/>
                <a:uFillTx/>
                <a:latin typeface="Arial Bold" panose="020B0704020202020204" pitchFamily="34" charset="0"/>
                <a:ea typeface="Helvetica Neue" charset="0"/>
                <a:cs typeface="Arial Bold" panose="020B0704020202020204" pitchFamily="34" charset="0"/>
              </a:rPr>
              <a:t>f</a:t>
            </a:r>
            <a:r>
              <a:rPr kumimoji="0" lang="en-US" sz="3200" b="1" i="0" u="none" strike="noStrike" kern="1200" cap="none" spc="0" normalizeH="0" baseline="0" noProof="0" dirty="0">
                <a:ln>
                  <a:noFill/>
                </a:ln>
                <a:solidFill>
                  <a:prstClr val="white"/>
                </a:solidFill>
                <a:effectLst/>
                <a:uLnTx/>
                <a:uFillTx/>
                <a:latin typeface="Arial Bold" panose="020B0704020202020204" pitchFamily="34" charset="0"/>
                <a:ea typeface="Helvetica Neue" charset="0"/>
                <a:cs typeface="Arial Bold" panose="020B0704020202020204" pitchFamily="34" charset="0"/>
              </a:rPr>
              <a:t> Chamber 1 and Overwrap Removal</a:t>
            </a:r>
          </a:p>
        </p:txBody>
      </p:sp>
      <p:pic>
        <p:nvPicPr>
          <p:cNvPr id="10" name="Picture 9" descr="A close-up of a machine&#10;&#10;Description automatically generated with low confidence">
            <a:extLst>
              <a:ext uri="{FF2B5EF4-FFF2-40B4-BE49-F238E27FC236}">
                <a16:creationId xmlns:a16="http://schemas.microsoft.com/office/drawing/2014/main" id="{58ADE7B1-E706-E0D6-8A68-FA8094D219A2}"/>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 y="0"/>
            <a:ext cx="1589314" cy="958427"/>
          </a:xfrm>
          <a:prstGeom prst="rect">
            <a:avLst/>
          </a:prstGeom>
        </p:spPr>
      </p:pic>
    </p:spTree>
    <p:extLst>
      <p:ext uri="{BB962C8B-B14F-4D97-AF65-F5344CB8AC3E}">
        <p14:creationId xmlns:p14="http://schemas.microsoft.com/office/powerpoint/2010/main" val="2729589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66966169"/>
              </p:ext>
            </p:extLst>
          </p:nvPr>
        </p:nvGraphicFramePr>
        <p:xfrm>
          <a:off x="226424" y="890933"/>
          <a:ext cx="11878490" cy="5477920"/>
        </p:xfrm>
        <a:graphic>
          <a:graphicData uri="http://schemas.openxmlformats.org/drawingml/2006/table">
            <a:tbl>
              <a:tblPr firstRow="1" bandRow="1">
                <a:tableStyleId>{5C22544A-7EE6-4342-B048-85BDC9FD1C3A}</a:tableStyleId>
              </a:tblPr>
              <a:tblGrid>
                <a:gridCol w="1101455">
                  <a:extLst>
                    <a:ext uri="{9D8B030D-6E8A-4147-A177-3AD203B41FA5}">
                      <a16:colId xmlns:a16="http://schemas.microsoft.com/office/drawing/2014/main" val="20000"/>
                    </a:ext>
                  </a:extLst>
                </a:gridCol>
                <a:gridCol w="889734">
                  <a:extLst>
                    <a:ext uri="{9D8B030D-6E8A-4147-A177-3AD203B41FA5}">
                      <a16:colId xmlns:a16="http://schemas.microsoft.com/office/drawing/2014/main" val="20001"/>
                    </a:ext>
                  </a:extLst>
                </a:gridCol>
                <a:gridCol w="1291941">
                  <a:extLst>
                    <a:ext uri="{9D8B030D-6E8A-4147-A177-3AD203B41FA5}">
                      <a16:colId xmlns:a16="http://schemas.microsoft.com/office/drawing/2014/main" val="20002"/>
                    </a:ext>
                  </a:extLst>
                </a:gridCol>
                <a:gridCol w="1515292">
                  <a:extLst>
                    <a:ext uri="{9D8B030D-6E8A-4147-A177-3AD203B41FA5}">
                      <a16:colId xmlns:a16="http://schemas.microsoft.com/office/drawing/2014/main" val="20003"/>
                    </a:ext>
                  </a:extLst>
                </a:gridCol>
                <a:gridCol w="1759131">
                  <a:extLst>
                    <a:ext uri="{9D8B030D-6E8A-4147-A177-3AD203B41FA5}">
                      <a16:colId xmlns:a16="http://schemas.microsoft.com/office/drawing/2014/main" val="20004"/>
                    </a:ext>
                  </a:extLst>
                </a:gridCol>
                <a:gridCol w="1733006">
                  <a:extLst>
                    <a:ext uri="{9D8B030D-6E8A-4147-A177-3AD203B41FA5}">
                      <a16:colId xmlns:a16="http://schemas.microsoft.com/office/drawing/2014/main" val="20005"/>
                    </a:ext>
                  </a:extLst>
                </a:gridCol>
                <a:gridCol w="1436914">
                  <a:extLst>
                    <a:ext uri="{9D8B030D-6E8A-4147-A177-3AD203B41FA5}">
                      <a16:colId xmlns:a16="http://schemas.microsoft.com/office/drawing/2014/main" val="3275606920"/>
                    </a:ext>
                  </a:extLst>
                </a:gridCol>
                <a:gridCol w="2151017">
                  <a:extLst>
                    <a:ext uri="{9D8B030D-6E8A-4147-A177-3AD203B41FA5}">
                      <a16:colId xmlns:a16="http://schemas.microsoft.com/office/drawing/2014/main" val="20006"/>
                    </a:ext>
                  </a:extLst>
                </a:gridCol>
              </a:tblGrid>
              <a:tr h="660401">
                <a:tc>
                  <a:txBody>
                    <a:bodyPr/>
                    <a:lstStyle/>
                    <a:p>
                      <a:r>
                        <a:rPr lang="en-US" sz="1600" dirty="0"/>
                        <a:t>Material</a:t>
                      </a:r>
                    </a:p>
                  </a:txBody>
                  <a:tcPr/>
                </a:tc>
                <a:tc>
                  <a:txBody>
                    <a:bodyPr/>
                    <a:lstStyle/>
                    <a:p>
                      <a:r>
                        <a:rPr lang="en-US" sz="1600" dirty="0"/>
                        <a:t>Vendor</a:t>
                      </a:r>
                    </a:p>
                  </a:txBody>
                  <a:tcPr/>
                </a:tc>
                <a:tc>
                  <a:txBody>
                    <a:bodyPr/>
                    <a:lstStyle/>
                    <a:p>
                      <a:r>
                        <a:rPr lang="en-US" sz="1600" baseline="0" dirty="0" err="1"/>
                        <a:t>T</a:t>
                      </a:r>
                      <a:r>
                        <a:rPr lang="en-US" sz="1600" baseline="-25000" dirty="0" err="1"/>
                        <a:t>g</a:t>
                      </a:r>
                      <a:endParaRPr lang="en-US" sz="1600" baseline="-25000" dirty="0"/>
                    </a:p>
                  </a:txBody>
                  <a:tcPr/>
                </a:tc>
                <a:tc>
                  <a:txBody>
                    <a:bodyPr/>
                    <a:lstStyle/>
                    <a:p>
                      <a:r>
                        <a:rPr lang="en-US" sz="1600" dirty="0"/>
                        <a:t>Tensile</a:t>
                      </a:r>
                      <a:r>
                        <a:rPr lang="en-US" sz="1600" baseline="0" dirty="0"/>
                        <a:t> strength</a:t>
                      </a:r>
                    </a:p>
                    <a:p>
                      <a:r>
                        <a:rPr lang="en-US" sz="1600" baseline="0" dirty="0"/>
                        <a:t>and modulus</a:t>
                      </a:r>
                      <a:endParaRPr lang="en-US" sz="1600" dirty="0"/>
                    </a:p>
                  </a:txBody>
                  <a:tcPr/>
                </a:tc>
                <a:tc>
                  <a:txBody>
                    <a:bodyPr/>
                    <a:lstStyle/>
                    <a:p>
                      <a:r>
                        <a:rPr lang="en-US" sz="1600" dirty="0"/>
                        <a:t>Compression Strength</a:t>
                      </a:r>
                    </a:p>
                  </a:txBody>
                  <a:tcPr/>
                </a:tc>
                <a:tc>
                  <a:txBody>
                    <a:bodyPr/>
                    <a:lstStyle/>
                    <a:p>
                      <a:r>
                        <a:rPr lang="en-US" sz="1600" dirty="0"/>
                        <a:t>CAI (Compression After Impact)</a:t>
                      </a:r>
                    </a:p>
                  </a:txBody>
                  <a:tcPr/>
                </a:tc>
                <a:tc>
                  <a:txBody>
                    <a:bodyPr/>
                    <a:lstStyle/>
                    <a:p>
                      <a:r>
                        <a:rPr lang="en-US" sz="1600" dirty="0"/>
                        <a:t>Minimum Resin Viscosity</a:t>
                      </a:r>
                    </a:p>
                  </a:txBody>
                  <a:tcPr/>
                </a:tc>
                <a:tc>
                  <a:txBody>
                    <a:bodyPr/>
                    <a:lstStyle/>
                    <a:p>
                      <a:r>
                        <a:rPr lang="en-US" sz="1600" dirty="0"/>
                        <a:t>Notes</a:t>
                      </a:r>
                    </a:p>
                  </a:txBody>
                  <a:tcPr/>
                </a:tc>
                <a:extLst>
                  <a:ext uri="{0D108BD9-81ED-4DB2-BD59-A6C34878D82A}">
                    <a16:rowId xmlns:a16="http://schemas.microsoft.com/office/drawing/2014/main" val="10000"/>
                  </a:ext>
                </a:extLst>
              </a:tr>
              <a:tr h="905933">
                <a:tc>
                  <a:txBody>
                    <a:bodyPr/>
                    <a:lstStyle/>
                    <a:p>
                      <a:r>
                        <a:rPr lang="en-US" sz="1200" dirty="0"/>
                        <a:t>5250-4/ BMI</a:t>
                      </a:r>
                    </a:p>
                    <a:p>
                      <a:r>
                        <a:rPr lang="en-US" sz="1200" dirty="0"/>
                        <a:t>(currently</a:t>
                      </a:r>
                      <a:r>
                        <a:rPr lang="en-US" sz="1200" baseline="0" dirty="0"/>
                        <a:t> using)</a:t>
                      </a:r>
                    </a:p>
                    <a:p>
                      <a:r>
                        <a:rPr lang="en-US" sz="1200" baseline="0" dirty="0"/>
                        <a:t>(RAMPT)</a:t>
                      </a:r>
                      <a:endParaRPr lang="en-US" sz="1200" dirty="0"/>
                    </a:p>
                  </a:txBody>
                  <a:tcPr>
                    <a:solidFill>
                      <a:schemeClr val="accent5">
                        <a:lumMod val="60000"/>
                        <a:lumOff val="40000"/>
                      </a:schemeClr>
                    </a:solidFill>
                  </a:tcPr>
                </a:tc>
                <a:tc>
                  <a:txBody>
                    <a:bodyPr/>
                    <a:lstStyle/>
                    <a:p>
                      <a:r>
                        <a:rPr lang="en-US" sz="1200" dirty="0"/>
                        <a:t>Solvay</a:t>
                      </a:r>
                    </a:p>
                  </a:txBody>
                  <a:tcPr>
                    <a:solidFill>
                      <a:schemeClr val="accent5">
                        <a:lumMod val="60000"/>
                        <a:lumOff val="40000"/>
                      </a:schemeClr>
                    </a:solidFill>
                  </a:tcPr>
                </a:tc>
                <a:tc>
                  <a:txBody>
                    <a:bodyPr/>
                    <a:lstStyle/>
                    <a:p>
                      <a:r>
                        <a:rPr lang="en-US" sz="1200" dirty="0"/>
                        <a:t>280˚C (536˚F) at 227˚C cure (DSC)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300˚C (572˚F) at 243˚C cure (DSC)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310˚C (590˚F) at 260˚C cure (DSC)</a:t>
                      </a:r>
                    </a:p>
                    <a:p>
                      <a:endParaRPr lang="en-US" sz="1200" dirty="0"/>
                    </a:p>
                  </a:txBody>
                  <a:tcPr>
                    <a:solidFill>
                      <a:schemeClr val="accent5">
                        <a:lumMod val="60000"/>
                        <a:lumOff val="40000"/>
                      </a:schemeClr>
                    </a:solidFill>
                  </a:tcPr>
                </a:tc>
                <a:tc>
                  <a:txBody>
                    <a:bodyPr/>
                    <a:lstStyle/>
                    <a:p>
                      <a:r>
                        <a:rPr lang="en-US" sz="1200" dirty="0"/>
                        <a:t>-67˚F,</a:t>
                      </a:r>
                      <a:r>
                        <a:rPr lang="en-US" sz="1200" baseline="0" dirty="0"/>
                        <a:t> 420 </a:t>
                      </a:r>
                      <a:r>
                        <a:rPr lang="en-US" sz="1200" baseline="0" dirty="0" err="1"/>
                        <a:t>ksi</a:t>
                      </a:r>
                      <a:endParaRPr lang="en-US" sz="1200" baseline="0" dirty="0"/>
                    </a:p>
                    <a:p>
                      <a:r>
                        <a:rPr lang="en-US" sz="1200" baseline="0" dirty="0"/>
                        <a:t>75˚F, 380 </a:t>
                      </a:r>
                      <a:r>
                        <a:rPr lang="en-US" sz="1200" baseline="0" dirty="0" err="1"/>
                        <a:t>ksi</a:t>
                      </a:r>
                      <a:endParaRPr lang="en-US" sz="1200" baseline="0" dirty="0"/>
                    </a:p>
                    <a:p>
                      <a:r>
                        <a:rPr lang="en-US" sz="1200" baseline="0" dirty="0"/>
                        <a:t>350˚F wet, 330 </a:t>
                      </a:r>
                      <a:r>
                        <a:rPr lang="en-US" sz="1200" baseline="0" dirty="0" err="1"/>
                        <a:t>ksi</a:t>
                      </a:r>
                      <a:r>
                        <a:rPr lang="en-US" sz="1200" baseline="0" dirty="0"/>
                        <a:t> (IM7 fiber, 0</a:t>
                      </a:r>
                      <a:r>
                        <a:rPr lang="en-US" sz="1200" baseline="30000" dirty="0"/>
                        <a:t>o</a:t>
                      </a:r>
                      <a:r>
                        <a:rPr lang="en-US" sz="1200" baseline="0" dirty="0"/>
                        <a:t> strength)</a:t>
                      </a:r>
                      <a:endParaRPr lang="en-US" sz="1200" dirty="0"/>
                    </a:p>
                  </a:txBody>
                  <a:tcPr>
                    <a:solidFill>
                      <a:schemeClr val="accent5">
                        <a:lumMod val="60000"/>
                        <a:lumOff val="40000"/>
                      </a:schemeClr>
                    </a:solidFill>
                  </a:tcPr>
                </a:tc>
                <a:tc>
                  <a:txBody>
                    <a:bodyPr/>
                    <a:lstStyle/>
                    <a:p>
                      <a:r>
                        <a:rPr lang="en-US" sz="1200" dirty="0"/>
                        <a:t>75F, 235 </a:t>
                      </a:r>
                      <a:r>
                        <a:rPr lang="en-US" sz="1200" dirty="0" err="1"/>
                        <a:t>ksi</a:t>
                      </a:r>
                      <a:endParaRPr lang="en-US" sz="1200" dirty="0"/>
                    </a:p>
                    <a:p>
                      <a:r>
                        <a:rPr lang="en-US" sz="1200" dirty="0"/>
                        <a:t>350</a:t>
                      </a:r>
                      <a:r>
                        <a:rPr lang="en-US" sz="1200" baseline="30000" dirty="0"/>
                        <a:t>o</a:t>
                      </a:r>
                      <a:r>
                        <a:rPr lang="en-US" sz="1200" dirty="0"/>
                        <a:t>F, wet, 140 </a:t>
                      </a:r>
                      <a:r>
                        <a:rPr lang="en-US" sz="1200" dirty="0" err="1"/>
                        <a:t>ksi</a:t>
                      </a:r>
                      <a:endParaRPr lang="en-US" sz="1200" dirty="0"/>
                    </a:p>
                    <a:p>
                      <a:r>
                        <a:rPr lang="en-US" sz="1200" dirty="0"/>
                        <a:t>(IM7</a:t>
                      </a:r>
                      <a:r>
                        <a:rPr lang="en-US" sz="1200" baseline="0" dirty="0"/>
                        <a:t> fiber, 0</a:t>
                      </a:r>
                      <a:r>
                        <a:rPr lang="en-US" sz="1200" baseline="30000" dirty="0"/>
                        <a:t>o</a:t>
                      </a:r>
                      <a:r>
                        <a:rPr lang="en-US" sz="1200" baseline="0" dirty="0"/>
                        <a:t> strength)</a:t>
                      </a:r>
                      <a:endParaRPr lang="en-US" sz="1200" dirty="0"/>
                    </a:p>
                  </a:txBody>
                  <a:tcPr>
                    <a:solidFill>
                      <a:schemeClr val="accent5">
                        <a:lumMod val="60000"/>
                        <a:lumOff val="40000"/>
                      </a:schemeClr>
                    </a:solidFill>
                  </a:tcPr>
                </a:tc>
                <a:tc>
                  <a:txBody>
                    <a:bodyPr/>
                    <a:lstStyle/>
                    <a:p>
                      <a:r>
                        <a:rPr lang="en-US" sz="1200" dirty="0"/>
                        <a:t>36 </a:t>
                      </a:r>
                      <a:r>
                        <a:rPr lang="en-US" sz="1200" dirty="0" err="1"/>
                        <a:t>ksi</a:t>
                      </a:r>
                      <a:endParaRPr lang="en-US" sz="1200" dirty="0"/>
                    </a:p>
                  </a:txBody>
                  <a:tcPr>
                    <a:solidFill>
                      <a:schemeClr val="accent5">
                        <a:lumMod val="60000"/>
                        <a:lumOff val="40000"/>
                      </a:schemeClr>
                    </a:solidFill>
                  </a:tcPr>
                </a:tc>
                <a:tc>
                  <a:txBody>
                    <a:bodyPr/>
                    <a:lstStyle/>
                    <a:p>
                      <a:r>
                        <a:rPr lang="en-US" sz="1200" dirty="0"/>
                        <a:t>~ 500 </a:t>
                      </a:r>
                      <a:r>
                        <a:rPr lang="en-US" sz="1200" dirty="0" err="1"/>
                        <a:t>cP</a:t>
                      </a:r>
                      <a:r>
                        <a:rPr lang="en-US" sz="1200" dirty="0"/>
                        <a:t>, 120</a:t>
                      </a:r>
                      <a:r>
                        <a:rPr lang="en-US" sz="1200" baseline="30000" dirty="0"/>
                        <a:t>o</a:t>
                      </a:r>
                      <a:r>
                        <a:rPr lang="en-US" sz="1200" dirty="0"/>
                        <a:t>C – 140</a:t>
                      </a:r>
                      <a:r>
                        <a:rPr lang="en-US" sz="1200" baseline="30000" dirty="0"/>
                        <a:t>o</a:t>
                      </a:r>
                      <a:r>
                        <a:rPr lang="en-US" sz="1200" baseline="0" dirty="0"/>
                        <a:t>C</a:t>
                      </a:r>
                      <a:endParaRPr lang="en-US" sz="1200" dirty="0"/>
                    </a:p>
                  </a:txBody>
                  <a:tcPr>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Decomposition temp: ~ 395˚C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rPr>
                        <a:t>Selected</a:t>
                      </a:r>
                    </a:p>
                    <a:p>
                      <a:endParaRPr lang="en-US" sz="1200" dirty="0"/>
                    </a:p>
                  </a:txBody>
                  <a:tcPr>
                    <a:solidFill>
                      <a:schemeClr val="accent5">
                        <a:lumMod val="60000"/>
                        <a:lumOff val="40000"/>
                      </a:schemeClr>
                    </a:solidFill>
                  </a:tcPr>
                </a:tc>
                <a:extLst>
                  <a:ext uri="{0D108BD9-81ED-4DB2-BD59-A6C34878D82A}">
                    <a16:rowId xmlns:a16="http://schemas.microsoft.com/office/drawing/2014/main" val="10001"/>
                  </a:ext>
                </a:extLst>
              </a:tr>
              <a:tr h="1449900">
                <a:tc>
                  <a:txBody>
                    <a:bodyPr/>
                    <a:lstStyle/>
                    <a:p>
                      <a:r>
                        <a:rPr lang="en-US" sz="1200" dirty="0" err="1"/>
                        <a:t>Epon</a:t>
                      </a:r>
                      <a:r>
                        <a:rPr lang="en-US" sz="1200" dirty="0"/>
                        <a:t> 828W</a:t>
                      </a:r>
                    </a:p>
                    <a:p>
                      <a:r>
                        <a:rPr lang="en-US" sz="1200" dirty="0"/>
                        <a:t>Toughened epoxy</a:t>
                      </a:r>
                    </a:p>
                    <a:p>
                      <a:r>
                        <a:rPr lang="en-US" sz="1200" dirty="0"/>
                        <a:t>(RAMPT)</a:t>
                      </a:r>
                    </a:p>
                  </a:txBody>
                  <a:tcPr>
                    <a:solidFill>
                      <a:schemeClr val="accent5">
                        <a:lumMod val="60000"/>
                        <a:lumOff val="40000"/>
                      </a:schemeClr>
                    </a:solidFill>
                  </a:tcPr>
                </a:tc>
                <a:tc>
                  <a:txBody>
                    <a:bodyPr/>
                    <a:lstStyle/>
                    <a:p>
                      <a:r>
                        <a:rPr lang="en-US" sz="1200" dirty="0"/>
                        <a:t>Hexion</a:t>
                      </a:r>
                    </a:p>
                  </a:txBody>
                  <a:tcPr>
                    <a:solidFill>
                      <a:schemeClr val="accent5">
                        <a:lumMod val="60000"/>
                        <a:lumOff val="40000"/>
                      </a:schemeClr>
                    </a:solidFill>
                  </a:tcPr>
                </a:tc>
                <a:tc>
                  <a:txBody>
                    <a:bodyPr/>
                    <a:lstStyle/>
                    <a:p>
                      <a:r>
                        <a:rPr lang="en-US" sz="1200" dirty="0"/>
                        <a:t>164˚C (372˚F) (DMA)</a:t>
                      </a:r>
                    </a:p>
                    <a:p>
                      <a:r>
                        <a:rPr lang="en-US" sz="1200" dirty="0"/>
                        <a:t>171˚C (340˚F) (DSC)</a:t>
                      </a:r>
                    </a:p>
                  </a:txBody>
                  <a:tcPr>
                    <a:solidFill>
                      <a:schemeClr val="accent5">
                        <a:lumMod val="60000"/>
                        <a:lumOff val="40000"/>
                      </a:schemeClr>
                    </a:solidFill>
                  </a:tcPr>
                </a:tc>
                <a:tc>
                  <a:txBody>
                    <a:bodyPr/>
                    <a:lstStyle/>
                    <a:p>
                      <a:r>
                        <a:rPr lang="en-US" sz="1200" dirty="0"/>
                        <a:t>RT: 229 </a:t>
                      </a:r>
                      <a:r>
                        <a:rPr lang="en-US" sz="1200" dirty="0" err="1"/>
                        <a:t>ksi</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(note: IM7 fiber, 12K tow (90,0)</a:t>
                      </a:r>
                      <a:r>
                        <a:rPr lang="en-US" sz="1200" baseline="-25000" dirty="0"/>
                        <a:t>2s</a:t>
                      </a:r>
                      <a:r>
                        <a:rPr lang="en-US" sz="1200" baseline="0" dirty="0"/>
                        <a:t>)</a:t>
                      </a:r>
                      <a:endParaRPr lang="en-US" sz="1200" dirty="0"/>
                    </a:p>
                  </a:txBody>
                  <a:tcPr>
                    <a:solidFill>
                      <a:schemeClr val="accent5">
                        <a:lumMod val="60000"/>
                        <a:lumOff val="40000"/>
                      </a:schemeClr>
                    </a:solidFill>
                  </a:tcPr>
                </a:tc>
                <a:tc>
                  <a:txBody>
                    <a:bodyPr/>
                    <a:lstStyle/>
                    <a:p>
                      <a:endParaRPr lang="en-US" sz="1200" baseline="0" dirty="0"/>
                    </a:p>
                  </a:txBody>
                  <a:tcPr>
                    <a:solidFill>
                      <a:schemeClr val="accent5">
                        <a:lumMod val="60000"/>
                        <a:lumOff val="40000"/>
                      </a:schemeClr>
                    </a:solidFill>
                  </a:tcPr>
                </a:tc>
                <a:tc>
                  <a:txBody>
                    <a:bodyPr/>
                    <a:lstStyle/>
                    <a:p>
                      <a:endParaRPr lang="en-US" sz="1200" dirty="0"/>
                    </a:p>
                  </a:txBody>
                  <a:tcPr>
                    <a:solidFill>
                      <a:schemeClr val="accent5">
                        <a:lumMod val="60000"/>
                        <a:lumOff val="40000"/>
                      </a:schemeClr>
                    </a:solidFill>
                  </a:tcPr>
                </a:tc>
                <a:tc>
                  <a:txBody>
                    <a:bodyPr/>
                    <a:lstStyle/>
                    <a:p>
                      <a:r>
                        <a:rPr lang="en-US" sz="1200" dirty="0"/>
                        <a:t>11,000–15,000 </a:t>
                      </a:r>
                      <a:r>
                        <a:rPr lang="en-US" sz="1200" dirty="0" err="1"/>
                        <a:t>cP</a:t>
                      </a:r>
                      <a:r>
                        <a:rPr lang="en-US" sz="1200" dirty="0"/>
                        <a:t> at RT</a:t>
                      </a:r>
                    </a:p>
                  </a:txBody>
                  <a:tcPr>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Decomposition temp: ~ 350˚C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Selected</a:t>
                      </a:r>
                    </a:p>
                  </a:txBody>
                  <a:tcPr>
                    <a:solidFill>
                      <a:schemeClr val="accent5">
                        <a:lumMod val="60000"/>
                        <a:lumOff val="40000"/>
                      </a:schemeClr>
                    </a:solidFill>
                  </a:tcPr>
                </a:tc>
                <a:extLst>
                  <a:ext uri="{0D108BD9-81ED-4DB2-BD59-A6C34878D82A}">
                    <a16:rowId xmlns:a16="http://schemas.microsoft.com/office/drawing/2014/main" val="10002"/>
                  </a:ext>
                </a:extLst>
              </a:tr>
              <a:tr h="575326">
                <a:tc>
                  <a:txBody>
                    <a:bodyPr/>
                    <a:lstStyle/>
                    <a:p>
                      <a:r>
                        <a:rPr lang="en-US" sz="1200" dirty="0"/>
                        <a:t>LCWR4 (ORCA)</a:t>
                      </a:r>
                    </a:p>
                    <a:p>
                      <a:endParaRPr lang="en-US" sz="1200" dirty="0"/>
                    </a:p>
                  </a:txBody>
                  <a:tcPr>
                    <a:solidFill>
                      <a:schemeClr val="accent1">
                        <a:lumMod val="20000"/>
                        <a:lumOff val="80000"/>
                      </a:schemeClr>
                    </a:solidFill>
                  </a:tcPr>
                </a:tc>
                <a:tc>
                  <a:txBody>
                    <a:bodyPr/>
                    <a:lstStyle/>
                    <a:p>
                      <a:r>
                        <a:rPr lang="en-US" sz="1200" dirty="0"/>
                        <a:t>Lattice Composite</a:t>
                      </a:r>
                    </a:p>
                  </a:txBody>
                  <a:tcPr>
                    <a:solidFill>
                      <a:schemeClr val="accent1">
                        <a:lumMod val="20000"/>
                        <a:lumOff val="80000"/>
                      </a:schemeClr>
                    </a:solidFill>
                  </a:tcPr>
                </a:tc>
                <a:tc>
                  <a:txBody>
                    <a:bodyPr/>
                    <a:lstStyle/>
                    <a:p>
                      <a:r>
                        <a:rPr lang="en-US" sz="1200" dirty="0"/>
                        <a:t>210˚C (410˚F) (DMA)</a:t>
                      </a:r>
                    </a:p>
                    <a:p>
                      <a:r>
                        <a:rPr lang="en-US" sz="1200" dirty="0"/>
                        <a:t>211˚C (412˚F) (DSC)</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Modulus: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-50˚C (-238˚F):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3.5 </a:t>
                      </a:r>
                      <a:r>
                        <a:rPr lang="en-US" sz="1200" dirty="0" err="1">
                          <a:latin typeface="Arial" panose="020B0604020202020204" pitchFamily="34" charset="0"/>
                          <a:cs typeface="Arial" panose="020B0604020202020204" pitchFamily="34" charset="0"/>
                        </a:rPr>
                        <a:t>GPa</a:t>
                      </a:r>
                      <a:r>
                        <a:rPr lang="en-US" sz="1200" dirty="0">
                          <a:latin typeface="Arial" panose="020B0604020202020204" pitchFamily="34" charset="0"/>
                          <a:cs typeface="Arial" panose="020B0604020202020204" pitchFamily="34" charset="0"/>
                        </a:rPr>
                        <a:t> (DMA)</a:t>
                      </a:r>
                    </a:p>
                    <a:p>
                      <a:r>
                        <a:rPr lang="en-US" sz="1200" dirty="0">
                          <a:latin typeface="Arial" panose="020B0604020202020204" pitchFamily="34" charset="0"/>
                          <a:cs typeface="Arial" panose="020B0604020202020204" pitchFamily="34" charset="0"/>
                        </a:rPr>
                        <a:t>RT: 3.0 </a:t>
                      </a:r>
                      <a:r>
                        <a:rPr lang="en-US" sz="1200" dirty="0" err="1">
                          <a:latin typeface="Arial" panose="020B0604020202020204" pitchFamily="34" charset="0"/>
                          <a:cs typeface="Arial" panose="020B0604020202020204" pitchFamily="34" charset="0"/>
                        </a:rPr>
                        <a:t>GPa</a:t>
                      </a:r>
                      <a:r>
                        <a:rPr lang="en-US" sz="1200" dirty="0">
                          <a:latin typeface="Arial" panose="020B0604020202020204" pitchFamily="34" charset="0"/>
                          <a:cs typeface="Arial" panose="020B0604020202020204" pitchFamily="34" charset="0"/>
                        </a:rPr>
                        <a:t> (DMA)</a:t>
                      </a:r>
                    </a:p>
                    <a:p>
                      <a:r>
                        <a:rPr lang="en-US" sz="1200" dirty="0">
                          <a:latin typeface="Arial" panose="020B0604020202020204" pitchFamily="34" charset="0"/>
                          <a:cs typeface="Arial" panose="020B0604020202020204" pitchFamily="34" charset="0"/>
                        </a:rPr>
                        <a:t>RT: 2.6 </a:t>
                      </a:r>
                      <a:r>
                        <a:rPr lang="en-US" sz="1200" dirty="0" err="1">
                          <a:latin typeface="Arial" panose="020B0604020202020204" pitchFamily="34" charset="0"/>
                          <a:cs typeface="Arial" panose="020B0604020202020204" pitchFamily="34" charset="0"/>
                        </a:rPr>
                        <a:t>GPa</a:t>
                      </a:r>
                      <a:r>
                        <a:rPr lang="en-US" sz="1200" dirty="0">
                          <a:latin typeface="Arial" panose="020B0604020202020204" pitchFamily="34" charset="0"/>
                          <a:cs typeface="Arial" panose="020B0604020202020204" pitchFamily="34" charset="0"/>
                        </a:rPr>
                        <a:t> (tensile)</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solidFill>
                      <a:schemeClr val="accent1">
                        <a:lumMod val="20000"/>
                        <a:lumOff val="80000"/>
                      </a:schemeClr>
                    </a:solidFill>
                  </a:tcPr>
                </a:tc>
                <a:tc>
                  <a:txBody>
                    <a:bodyPr/>
                    <a:lstStyle/>
                    <a:p>
                      <a:endParaRPr lang="en-US" sz="1200" dirty="0"/>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100 </a:t>
                      </a:r>
                      <a:r>
                        <a:rPr lang="en-US" sz="1200" dirty="0" err="1"/>
                        <a:t>cP</a:t>
                      </a:r>
                      <a:r>
                        <a:rPr lang="en-US" sz="1200" dirty="0"/>
                        <a:t> at RT</a:t>
                      </a:r>
                    </a:p>
                    <a:p>
                      <a:endParaRPr lang="en-US" sz="1200" dirty="0"/>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Decomposition temp: ~ 307˚C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ORCA resin </a:t>
                      </a:r>
                      <a:r>
                        <a:rPr lang="en-US" sz="1200" dirty="0" err="1"/>
                        <a:t>cadidate</a:t>
                      </a:r>
                      <a:endParaRPr lang="en-US" sz="1200" dirty="0"/>
                    </a:p>
                  </a:txBody>
                  <a:tcPr>
                    <a:solidFill>
                      <a:schemeClr val="accent1">
                        <a:lumMod val="20000"/>
                        <a:lumOff val="80000"/>
                      </a:schemeClr>
                    </a:solidFill>
                  </a:tcPr>
                </a:tc>
                <a:extLst>
                  <a:ext uri="{0D108BD9-81ED-4DB2-BD59-A6C34878D82A}">
                    <a16:rowId xmlns:a16="http://schemas.microsoft.com/office/drawing/2014/main" val="10003"/>
                  </a:ext>
                </a:extLst>
              </a:tr>
              <a:tr h="807299">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solidFill>
                          <a:schemeClr val="tx1"/>
                        </a:solidFill>
                      </a:endParaRPr>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10004"/>
                  </a:ext>
                </a:extLst>
              </a:tr>
            </a:tbl>
          </a:graphicData>
        </a:graphic>
      </p:graphicFrame>
      <p:sp>
        <p:nvSpPr>
          <p:cNvPr id="9" name="Rectangle 8">
            <a:extLst>
              <a:ext uri="{FF2B5EF4-FFF2-40B4-BE49-F238E27FC236}">
                <a16:creationId xmlns:a16="http://schemas.microsoft.com/office/drawing/2014/main" id="{0723C46D-6DF0-5C31-78B2-66AAF8837712}"/>
              </a:ext>
            </a:extLst>
          </p:cNvPr>
          <p:cNvSpPr/>
          <p:nvPr/>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65D950AF-340C-57C3-E944-79A46BF3392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1" name="Straight Connector 10">
            <a:extLst>
              <a:ext uri="{FF2B5EF4-FFF2-40B4-BE49-F238E27FC236}">
                <a16:creationId xmlns:a16="http://schemas.microsoft.com/office/drawing/2014/main" id="{369AC2B2-8682-56F5-8261-3A8F323EBED1}"/>
              </a:ext>
            </a:extLst>
          </p:cNvPr>
          <p:cNvCxnSpPr/>
          <p:nvPr/>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12" name="Title 1">
            <a:extLst>
              <a:ext uri="{FF2B5EF4-FFF2-40B4-BE49-F238E27FC236}">
                <a16:creationId xmlns:a16="http://schemas.microsoft.com/office/drawing/2014/main" id="{E71A6E1B-1E2A-FAED-69FF-FBDFEAFC0D0A}"/>
              </a:ext>
            </a:extLst>
          </p:cNvPr>
          <p:cNvSpPr txBox="1">
            <a:spLocks/>
          </p:cNvSpPr>
          <p:nvPr/>
        </p:nvSpPr>
        <p:spPr>
          <a:xfrm>
            <a:off x="1766455" y="0"/>
            <a:ext cx="9088582" cy="97873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Composite Overwrap Candidate Resin Materials</a:t>
            </a:r>
          </a:p>
        </p:txBody>
      </p:sp>
      <p:pic>
        <p:nvPicPr>
          <p:cNvPr id="13" name="Picture 12" descr="A close-up of a machine&#10;&#10;Description automatically generated with low confidence">
            <a:extLst>
              <a:ext uri="{FF2B5EF4-FFF2-40B4-BE49-F238E27FC236}">
                <a16:creationId xmlns:a16="http://schemas.microsoft.com/office/drawing/2014/main" id="{8CC9E82A-08CA-0ABD-7C51-6B1B46D28B1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1589314" cy="958427"/>
          </a:xfrm>
          <a:prstGeom prst="rect">
            <a:avLst/>
          </a:prstGeom>
        </p:spPr>
      </p:pic>
    </p:spTree>
    <p:extLst>
      <p:ext uri="{BB962C8B-B14F-4D97-AF65-F5344CB8AC3E}">
        <p14:creationId xmlns:p14="http://schemas.microsoft.com/office/powerpoint/2010/main" val="16663821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6424" y="890933"/>
          <a:ext cx="11878490" cy="5493581"/>
        </p:xfrm>
        <a:graphic>
          <a:graphicData uri="http://schemas.openxmlformats.org/drawingml/2006/table">
            <a:tbl>
              <a:tblPr firstRow="1" bandRow="1">
                <a:tableStyleId>{5C22544A-7EE6-4342-B048-85BDC9FD1C3A}</a:tableStyleId>
              </a:tblPr>
              <a:tblGrid>
                <a:gridCol w="1101455">
                  <a:extLst>
                    <a:ext uri="{9D8B030D-6E8A-4147-A177-3AD203B41FA5}">
                      <a16:colId xmlns:a16="http://schemas.microsoft.com/office/drawing/2014/main" val="20000"/>
                    </a:ext>
                  </a:extLst>
                </a:gridCol>
                <a:gridCol w="841163">
                  <a:extLst>
                    <a:ext uri="{9D8B030D-6E8A-4147-A177-3AD203B41FA5}">
                      <a16:colId xmlns:a16="http://schemas.microsoft.com/office/drawing/2014/main" val="20001"/>
                    </a:ext>
                  </a:extLst>
                </a:gridCol>
                <a:gridCol w="1340512">
                  <a:extLst>
                    <a:ext uri="{9D8B030D-6E8A-4147-A177-3AD203B41FA5}">
                      <a16:colId xmlns:a16="http://schemas.microsoft.com/office/drawing/2014/main" val="20002"/>
                    </a:ext>
                  </a:extLst>
                </a:gridCol>
                <a:gridCol w="1515292">
                  <a:extLst>
                    <a:ext uri="{9D8B030D-6E8A-4147-A177-3AD203B41FA5}">
                      <a16:colId xmlns:a16="http://schemas.microsoft.com/office/drawing/2014/main" val="20003"/>
                    </a:ext>
                  </a:extLst>
                </a:gridCol>
                <a:gridCol w="1759131">
                  <a:extLst>
                    <a:ext uri="{9D8B030D-6E8A-4147-A177-3AD203B41FA5}">
                      <a16:colId xmlns:a16="http://schemas.microsoft.com/office/drawing/2014/main" val="20004"/>
                    </a:ext>
                  </a:extLst>
                </a:gridCol>
                <a:gridCol w="1733006">
                  <a:extLst>
                    <a:ext uri="{9D8B030D-6E8A-4147-A177-3AD203B41FA5}">
                      <a16:colId xmlns:a16="http://schemas.microsoft.com/office/drawing/2014/main" val="20005"/>
                    </a:ext>
                  </a:extLst>
                </a:gridCol>
                <a:gridCol w="1436914">
                  <a:extLst>
                    <a:ext uri="{9D8B030D-6E8A-4147-A177-3AD203B41FA5}">
                      <a16:colId xmlns:a16="http://schemas.microsoft.com/office/drawing/2014/main" val="3275606920"/>
                    </a:ext>
                  </a:extLst>
                </a:gridCol>
                <a:gridCol w="2151017">
                  <a:extLst>
                    <a:ext uri="{9D8B030D-6E8A-4147-A177-3AD203B41FA5}">
                      <a16:colId xmlns:a16="http://schemas.microsoft.com/office/drawing/2014/main" val="20006"/>
                    </a:ext>
                  </a:extLst>
                </a:gridCol>
              </a:tblGrid>
              <a:tr h="660401">
                <a:tc>
                  <a:txBody>
                    <a:bodyPr/>
                    <a:lstStyle/>
                    <a:p>
                      <a:r>
                        <a:rPr lang="en-US" sz="1600" dirty="0"/>
                        <a:t>Material</a:t>
                      </a:r>
                    </a:p>
                  </a:txBody>
                  <a:tcPr/>
                </a:tc>
                <a:tc>
                  <a:txBody>
                    <a:bodyPr/>
                    <a:lstStyle/>
                    <a:p>
                      <a:r>
                        <a:rPr lang="en-US" sz="1600" dirty="0"/>
                        <a:t>Vendor</a:t>
                      </a:r>
                    </a:p>
                  </a:txBody>
                  <a:tcPr/>
                </a:tc>
                <a:tc>
                  <a:txBody>
                    <a:bodyPr/>
                    <a:lstStyle/>
                    <a:p>
                      <a:r>
                        <a:rPr lang="en-US" sz="1600" dirty="0"/>
                        <a:t>Wet</a:t>
                      </a:r>
                      <a:r>
                        <a:rPr lang="en-US" sz="1600" baseline="0" dirty="0"/>
                        <a:t> </a:t>
                      </a:r>
                      <a:r>
                        <a:rPr lang="en-US" sz="1600" baseline="0" dirty="0" err="1"/>
                        <a:t>T</a:t>
                      </a:r>
                      <a:r>
                        <a:rPr lang="en-US" sz="1600" baseline="-25000" dirty="0" err="1"/>
                        <a:t>g</a:t>
                      </a:r>
                      <a:endParaRPr lang="en-US" sz="1600" dirty="0"/>
                    </a:p>
                  </a:txBody>
                  <a:tcPr/>
                </a:tc>
                <a:tc>
                  <a:txBody>
                    <a:bodyPr/>
                    <a:lstStyle/>
                    <a:p>
                      <a:r>
                        <a:rPr lang="en-US" sz="1600" dirty="0"/>
                        <a:t>Tensile</a:t>
                      </a:r>
                      <a:r>
                        <a:rPr lang="en-US" sz="1600" baseline="0" dirty="0"/>
                        <a:t> strength </a:t>
                      </a:r>
                      <a:endParaRPr lang="en-US" sz="1600" dirty="0"/>
                    </a:p>
                  </a:txBody>
                  <a:tcPr/>
                </a:tc>
                <a:tc>
                  <a:txBody>
                    <a:bodyPr/>
                    <a:lstStyle/>
                    <a:p>
                      <a:r>
                        <a:rPr lang="en-US" sz="1600" dirty="0"/>
                        <a:t>Compression Strength</a:t>
                      </a:r>
                    </a:p>
                  </a:txBody>
                  <a:tcPr/>
                </a:tc>
                <a:tc>
                  <a:txBody>
                    <a:bodyPr/>
                    <a:lstStyle/>
                    <a:p>
                      <a:r>
                        <a:rPr lang="en-US" sz="1600" dirty="0"/>
                        <a:t>CAI (Compression After Impact)</a:t>
                      </a:r>
                    </a:p>
                  </a:txBody>
                  <a:tcPr/>
                </a:tc>
                <a:tc>
                  <a:txBody>
                    <a:bodyPr/>
                    <a:lstStyle/>
                    <a:p>
                      <a:r>
                        <a:rPr lang="en-US" sz="1600" dirty="0"/>
                        <a:t>Minimum Resin Viscosity</a:t>
                      </a:r>
                    </a:p>
                  </a:txBody>
                  <a:tcPr/>
                </a:tc>
                <a:tc>
                  <a:txBody>
                    <a:bodyPr/>
                    <a:lstStyle/>
                    <a:p>
                      <a:r>
                        <a:rPr lang="en-US" sz="1600" dirty="0"/>
                        <a:t>Notes</a:t>
                      </a:r>
                    </a:p>
                  </a:txBody>
                  <a:tcPr/>
                </a:tc>
                <a:extLst>
                  <a:ext uri="{0D108BD9-81ED-4DB2-BD59-A6C34878D82A}">
                    <a16:rowId xmlns:a16="http://schemas.microsoft.com/office/drawing/2014/main" val="10000"/>
                  </a:ext>
                </a:extLst>
              </a:tr>
              <a:tr h="751717">
                <a:tc>
                  <a:txBody>
                    <a:bodyPr/>
                    <a:lstStyle/>
                    <a:p>
                      <a:r>
                        <a:rPr lang="en-US" sz="1200" dirty="0"/>
                        <a:t>5250-4/ BMI</a:t>
                      </a:r>
                    </a:p>
                    <a:p>
                      <a:r>
                        <a:rPr lang="en-US" sz="1200" dirty="0"/>
                        <a:t>(currently</a:t>
                      </a:r>
                      <a:r>
                        <a:rPr lang="en-US" sz="1200" baseline="0" dirty="0"/>
                        <a:t> using)</a:t>
                      </a:r>
                      <a:endParaRPr lang="en-US" sz="1200" dirty="0"/>
                    </a:p>
                  </a:txBody>
                  <a:tcPr/>
                </a:tc>
                <a:tc>
                  <a:txBody>
                    <a:bodyPr/>
                    <a:lstStyle/>
                    <a:p>
                      <a:r>
                        <a:rPr lang="en-US" sz="1200" dirty="0"/>
                        <a:t>Solvay</a:t>
                      </a:r>
                    </a:p>
                  </a:txBody>
                  <a:tcPr/>
                </a:tc>
                <a:tc>
                  <a:txBody>
                    <a:bodyPr/>
                    <a:lstStyle/>
                    <a:p>
                      <a:r>
                        <a:rPr lang="en-US" sz="1200" dirty="0"/>
                        <a:t>383</a:t>
                      </a:r>
                      <a:r>
                        <a:rPr lang="en-US" sz="1200" baseline="30000" dirty="0"/>
                        <a:t>o</a:t>
                      </a:r>
                      <a:r>
                        <a:rPr lang="en-US" sz="1200" dirty="0"/>
                        <a:t>F (195˚C),</a:t>
                      </a:r>
                    </a:p>
                    <a:p>
                      <a:r>
                        <a:rPr lang="en-US" sz="1200" dirty="0"/>
                        <a:t>Steady service (400</a:t>
                      </a:r>
                      <a:r>
                        <a:rPr lang="en-US" sz="1200" baseline="30000" dirty="0"/>
                        <a:t>o</a:t>
                      </a:r>
                      <a:r>
                        <a:rPr lang="en-US" sz="1200" dirty="0"/>
                        <a:t>F), short service (450</a:t>
                      </a:r>
                      <a:r>
                        <a:rPr lang="en-US" sz="1200" baseline="30000" dirty="0"/>
                        <a:t>K</a:t>
                      </a:r>
                      <a:r>
                        <a:rPr lang="en-US" sz="1200" dirty="0"/>
                        <a:t>F)</a:t>
                      </a:r>
                    </a:p>
                  </a:txBody>
                  <a:tcPr/>
                </a:tc>
                <a:tc>
                  <a:txBody>
                    <a:bodyPr/>
                    <a:lstStyle/>
                    <a:p>
                      <a:r>
                        <a:rPr lang="en-US" sz="1200" dirty="0"/>
                        <a:t>-67˚F,</a:t>
                      </a:r>
                      <a:r>
                        <a:rPr lang="en-US" sz="1200" baseline="0" dirty="0"/>
                        <a:t> 420 </a:t>
                      </a:r>
                      <a:r>
                        <a:rPr lang="en-US" sz="1200" baseline="0" dirty="0" err="1"/>
                        <a:t>ksi</a:t>
                      </a:r>
                      <a:endParaRPr lang="en-US" sz="1200" baseline="0" dirty="0"/>
                    </a:p>
                    <a:p>
                      <a:r>
                        <a:rPr lang="en-US" sz="1200" baseline="0" dirty="0"/>
                        <a:t>75˚F, 380 </a:t>
                      </a:r>
                      <a:r>
                        <a:rPr lang="en-US" sz="1200" baseline="0" dirty="0" err="1"/>
                        <a:t>ksi</a:t>
                      </a:r>
                      <a:endParaRPr lang="en-US" sz="1200" baseline="0" dirty="0"/>
                    </a:p>
                    <a:p>
                      <a:r>
                        <a:rPr lang="en-US" sz="1200" baseline="0" dirty="0"/>
                        <a:t>350˚F wet, 330 </a:t>
                      </a:r>
                      <a:r>
                        <a:rPr lang="en-US" sz="1200" baseline="0" dirty="0" err="1"/>
                        <a:t>ksi</a:t>
                      </a:r>
                      <a:r>
                        <a:rPr lang="en-US" sz="1200" baseline="0" dirty="0"/>
                        <a:t> (IM7 fiber, 0</a:t>
                      </a:r>
                      <a:r>
                        <a:rPr lang="en-US" sz="1200" baseline="30000" dirty="0"/>
                        <a:t>o</a:t>
                      </a:r>
                      <a:r>
                        <a:rPr lang="en-US" sz="1200" baseline="0" dirty="0"/>
                        <a:t> strength)</a:t>
                      </a:r>
                      <a:endParaRPr lang="en-US" sz="1200" dirty="0"/>
                    </a:p>
                  </a:txBody>
                  <a:tcPr/>
                </a:tc>
                <a:tc>
                  <a:txBody>
                    <a:bodyPr/>
                    <a:lstStyle/>
                    <a:p>
                      <a:r>
                        <a:rPr lang="en-US" sz="1200" dirty="0"/>
                        <a:t>75˚F, 235 </a:t>
                      </a:r>
                      <a:r>
                        <a:rPr lang="en-US" sz="1200" dirty="0" err="1"/>
                        <a:t>ksi</a:t>
                      </a:r>
                      <a:endParaRPr lang="en-US" sz="1200" dirty="0"/>
                    </a:p>
                    <a:p>
                      <a:r>
                        <a:rPr lang="en-US" sz="1200" dirty="0"/>
                        <a:t>350</a:t>
                      </a:r>
                      <a:r>
                        <a:rPr lang="en-US" sz="1200" baseline="30000" dirty="0"/>
                        <a:t>o</a:t>
                      </a:r>
                      <a:r>
                        <a:rPr lang="en-US" sz="1200" dirty="0"/>
                        <a:t>F, wet, 140 </a:t>
                      </a:r>
                      <a:r>
                        <a:rPr lang="en-US" sz="1200" dirty="0" err="1"/>
                        <a:t>ksi</a:t>
                      </a:r>
                      <a:endParaRPr lang="en-US" sz="1200" dirty="0"/>
                    </a:p>
                    <a:p>
                      <a:r>
                        <a:rPr lang="en-US" sz="1200" dirty="0"/>
                        <a:t>(IM7</a:t>
                      </a:r>
                      <a:r>
                        <a:rPr lang="en-US" sz="1200" baseline="0" dirty="0"/>
                        <a:t> fiber, 0</a:t>
                      </a:r>
                      <a:r>
                        <a:rPr lang="en-US" sz="1200" baseline="30000" dirty="0"/>
                        <a:t>o</a:t>
                      </a:r>
                      <a:r>
                        <a:rPr lang="en-US" sz="1200" baseline="0" dirty="0"/>
                        <a:t> strength)</a:t>
                      </a:r>
                      <a:endParaRPr lang="en-US" sz="1200" dirty="0"/>
                    </a:p>
                  </a:txBody>
                  <a:tcPr/>
                </a:tc>
                <a:tc>
                  <a:txBody>
                    <a:bodyPr/>
                    <a:lstStyle/>
                    <a:p>
                      <a:r>
                        <a:rPr lang="en-US" sz="1200" dirty="0"/>
                        <a:t>36 </a:t>
                      </a:r>
                      <a:r>
                        <a:rPr lang="en-US" sz="1200" dirty="0" err="1"/>
                        <a:t>ksi</a:t>
                      </a:r>
                      <a:endParaRPr lang="en-US" sz="1200" dirty="0"/>
                    </a:p>
                  </a:txBody>
                  <a:tcPr/>
                </a:tc>
                <a:tc>
                  <a:txBody>
                    <a:bodyPr/>
                    <a:lstStyle/>
                    <a:p>
                      <a:r>
                        <a:rPr lang="en-US" sz="1200" dirty="0"/>
                        <a:t>~ 500 </a:t>
                      </a:r>
                      <a:r>
                        <a:rPr lang="en-US" sz="1200" dirty="0" err="1"/>
                        <a:t>cP</a:t>
                      </a:r>
                      <a:r>
                        <a:rPr lang="en-US" sz="1200" dirty="0"/>
                        <a:t>, 120</a:t>
                      </a:r>
                      <a:r>
                        <a:rPr lang="en-US" sz="1200" baseline="30000" dirty="0"/>
                        <a:t>o</a:t>
                      </a:r>
                      <a:r>
                        <a:rPr lang="en-US" sz="1200" dirty="0"/>
                        <a:t>C – 140</a:t>
                      </a:r>
                      <a:r>
                        <a:rPr lang="en-US" sz="1200" baseline="30000" dirty="0"/>
                        <a:t>o</a:t>
                      </a:r>
                      <a:r>
                        <a:rPr lang="en-US" sz="1200" baseline="0" dirty="0"/>
                        <a:t>C</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CAI details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1.0 in-</a:t>
                      </a:r>
                      <a:r>
                        <a:rPr lang="en-US" sz="1200" dirty="0" err="1"/>
                        <a:t>lb</a:t>
                      </a:r>
                      <a:r>
                        <a:rPr lang="en-US" sz="1200" dirty="0"/>
                        <a:t>/in 1500 in-</a:t>
                      </a:r>
                      <a:r>
                        <a:rPr lang="en-US" sz="1200" dirty="0" err="1"/>
                        <a:t>lb</a:t>
                      </a:r>
                      <a:r>
                        <a:rPr lang="en-US" sz="1200" dirty="0"/>
                        <a:t>/in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 -, 90, 0, 0, +, 0, 0, +, -, 0] 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IM7 fiber</a:t>
                      </a:r>
                    </a:p>
                    <a:p>
                      <a:endParaRPr lang="en-US" sz="1200" dirty="0"/>
                    </a:p>
                  </a:txBody>
                  <a:tcPr/>
                </a:tc>
                <a:extLst>
                  <a:ext uri="{0D108BD9-81ED-4DB2-BD59-A6C34878D82A}">
                    <a16:rowId xmlns:a16="http://schemas.microsoft.com/office/drawing/2014/main" val="10001"/>
                  </a:ext>
                </a:extLst>
              </a:tr>
              <a:tr h="1449900">
                <a:tc>
                  <a:txBody>
                    <a:bodyPr/>
                    <a:lstStyle/>
                    <a:p>
                      <a:r>
                        <a:rPr lang="en-US" sz="1200"/>
                        <a:t>M65/ toughened </a:t>
                      </a:r>
                      <a:r>
                        <a:rPr lang="en-US" sz="1200" dirty="0"/>
                        <a:t>BMI</a:t>
                      </a:r>
                    </a:p>
                  </a:txBody>
                  <a:tcPr/>
                </a:tc>
                <a:tc>
                  <a:txBody>
                    <a:bodyPr/>
                    <a:lstStyle/>
                    <a:p>
                      <a:r>
                        <a:rPr lang="en-US" sz="1200" dirty="0"/>
                        <a:t>Hexcel</a:t>
                      </a:r>
                    </a:p>
                  </a:txBody>
                  <a:tcPr/>
                </a:tc>
                <a:tc>
                  <a:txBody>
                    <a:bodyPr/>
                    <a:lstStyle/>
                    <a:p>
                      <a:r>
                        <a:rPr lang="en-US" sz="1200" dirty="0"/>
                        <a:t>437</a:t>
                      </a:r>
                      <a:r>
                        <a:rPr lang="en-US" sz="1200" baseline="30000" dirty="0"/>
                        <a:t>o</a:t>
                      </a:r>
                      <a:r>
                        <a:rPr lang="en-US" sz="1200" dirty="0"/>
                        <a:t>F (225˚C)</a:t>
                      </a:r>
                    </a:p>
                  </a:txBody>
                  <a:tcPr/>
                </a:tc>
                <a:tc>
                  <a:txBody>
                    <a:bodyPr/>
                    <a:lstStyle/>
                    <a:p>
                      <a:r>
                        <a:rPr lang="en-US" sz="1200" dirty="0"/>
                        <a:t>RT: 229 </a:t>
                      </a:r>
                      <a:r>
                        <a:rPr lang="en-US" sz="1200" dirty="0" err="1"/>
                        <a:t>ksi</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(note: IM7 fiber, 12K tow (90,0)</a:t>
                      </a:r>
                      <a:r>
                        <a:rPr lang="en-US" sz="1200" baseline="-25000" dirty="0"/>
                        <a:t>2s</a:t>
                      </a:r>
                      <a:r>
                        <a:rPr lang="en-US" sz="1200" baseline="0" dirty="0"/>
                        <a:t>)</a:t>
                      </a:r>
                      <a:endParaRPr lang="en-US" sz="1200" dirty="0"/>
                    </a:p>
                    <a:p>
                      <a:endParaRPr lang="en-US" sz="1200" dirty="0"/>
                    </a:p>
                  </a:txBody>
                  <a:tcPr/>
                </a:tc>
                <a:tc>
                  <a:txBody>
                    <a:bodyPr/>
                    <a:lstStyle/>
                    <a:p>
                      <a:r>
                        <a:rPr lang="en-US" sz="1200" dirty="0"/>
                        <a:t>RT:</a:t>
                      </a:r>
                      <a:r>
                        <a:rPr lang="en-US" sz="1200" baseline="0" dirty="0"/>
                        <a:t> 179 </a:t>
                      </a:r>
                      <a:r>
                        <a:rPr lang="en-US" sz="1200" baseline="0" dirty="0" err="1"/>
                        <a:t>ksi</a:t>
                      </a:r>
                      <a:r>
                        <a:rPr lang="en-US" sz="1200" baseline="0" dirty="0"/>
                        <a:t>, </a:t>
                      </a:r>
                    </a:p>
                    <a:p>
                      <a:r>
                        <a:rPr lang="en-US" sz="1200" baseline="0" dirty="0"/>
                        <a:t>450</a:t>
                      </a:r>
                      <a:r>
                        <a:rPr lang="en-US" sz="1200" baseline="30000" dirty="0"/>
                        <a:t>o</a:t>
                      </a:r>
                      <a:r>
                        <a:rPr lang="en-US" sz="1200" baseline="0" dirty="0"/>
                        <a:t>F: 152 </a:t>
                      </a:r>
                      <a:r>
                        <a:rPr lang="en-US" sz="1200" baseline="0" dirty="0" err="1"/>
                        <a:t>ksi</a:t>
                      </a: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(note: IM7 fiber, 12K tow (90,0)</a:t>
                      </a:r>
                      <a:r>
                        <a:rPr lang="en-US" sz="1200" baseline="-25000" dirty="0"/>
                        <a:t>2s</a:t>
                      </a:r>
                      <a:r>
                        <a:rPr lang="en-US" sz="1200" baseline="0" dirty="0"/>
                        <a:t>)</a:t>
                      </a:r>
                      <a:endParaRPr lang="en-US" sz="1200" dirty="0"/>
                    </a:p>
                    <a:p>
                      <a:endParaRPr lang="en-US" sz="1200" baseline="0" dirty="0"/>
                    </a:p>
                  </a:txBody>
                  <a:tcPr/>
                </a:tc>
                <a:tc>
                  <a:txBody>
                    <a:bodyPr/>
                    <a:lstStyle/>
                    <a:p>
                      <a:r>
                        <a:rPr lang="en-US" sz="1200" dirty="0"/>
                        <a:t>26.3 </a:t>
                      </a:r>
                      <a:r>
                        <a:rPr lang="en-US" sz="1200" dirty="0" err="1"/>
                        <a:t>ksi</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(note: IM7 fiber, 12K tow (45,90,-45,0)4</a:t>
                      </a:r>
                      <a:r>
                        <a:rPr lang="en-US" sz="1200" baseline="-25000" dirty="0"/>
                        <a:t>s</a:t>
                      </a:r>
                      <a:r>
                        <a:rPr lang="en-US" sz="1200" baseline="0" dirty="0"/>
                        <a:t>)</a:t>
                      </a:r>
                      <a:endParaRPr lang="en-US" sz="1200" dirty="0"/>
                    </a:p>
                    <a:p>
                      <a:endParaRPr lang="en-US" sz="1200" dirty="0"/>
                    </a:p>
                  </a:txBody>
                  <a:tcPr/>
                </a:tc>
                <a:tc>
                  <a:txBody>
                    <a:bodyPr/>
                    <a:lstStyle/>
                    <a:p>
                      <a:r>
                        <a:rPr lang="en-US" sz="1200" dirty="0"/>
                        <a:t>~ 10,000</a:t>
                      </a:r>
                      <a:r>
                        <a:rPr lang="en-US" sz="1200" baseline="0" dirty="0"/>
                        <a:t> </a:t>
                      </a:r>
                      <a:r>
                        <a:rPr lang="en-US" sz="1200" baseline="0" dirty="0" err="1"/>
                        <a:t>cP</a:t>
                      </a:r>
                      <a:r>
                        <a:rPr lang="en-US" sz="1200" baseline="0" dirty="0"/>
                        <a:t>,  90</a:t>
                      </a:r>
                      <a:r>
                        <a:rPr lang="en-US" sz="1200" baseline="30000" dirty="0"/>
                        <a:t>o</a:t>
                      </a:r>
                      <a:r>
                        <a:rPr lang="en-US" sz="1200" dirty="0"/>
                        <a:t>C</a:t>
                      </a:r>
                      <a:r>
                        <a:rPr lang="en-US" sz="1200" baseline="0" dirty="0"/>
                        <a:t> – 140</a:t>
                      </a:r>
                      <a:r>
                        <a:rPr lang="en-US" sz="1200" baseline="30000" dirty="0"/>
                        <a:t>o</a:t>
                      </a:r>
                      <a:r>
                        <a:rPr lang="en-US" sz="1200" dirty="0"/>
                        <a:t>C</a:t>
                      </a:r>
                    </a:p>
                  </a:txBody>
                  <a:tcPr/>
                </a:tc>
                <a:tc>
                  <a:txBody>
                    <a:bodyPr/>
                    <a:lstStyle/>
                    <a:p>
                      <a:r>
                        <a:rPr lang="en-US" sz="1200" dirty="0"/>
                        <a:t>CAI details</a:t>
                      </a:r>
                    </a:p>
                    <a:p>
                      <a:r>
                        <a:rPr lang="en-US" sz="1200" dirty="0"/>
                        <a:t>1500 in-</a:t>
                      </a:r>
                      <a:r>
                        <a:rPr lang="en-US" sz="1200" dirty="0" err="1"/>
                        <a:t>lb</a:t>
                      </a:r>
                      <a:r>
                        <a:rPr lang="en-US" sz="1200" dirty="0"/>
                        <a:t>, </a:t>
                      </a:r>
                    </a:p>
                  </a:txBody>
                  <a:tcPr/>
                </a:tc>
                <a:extLst>
                  <a:ext uri="{0D108BD9-81ED-4DB2-BD59-A6C34878D82A}">
                    <a16:rowId xmlns:a16="http://schemas.microsoft.com/office/drawing/2014/main" val="10002"/>
                  </a:ext>
                </a:extLst>
              </a:tr>
              <a:tr h="575326">
                <a:tc>
                  <a:txBody>
                    <a:bodyPr/>
                    <a:lstStyle/>
                    <a:p>
                      <a:r>
                        <a:rPr lang="en-US" sz="1200" dirty="0"/>
                        <a:t>RS8HT/ BMI</a:t>
                      </a:r>
                    </a:p>
                  </a:txBody>
                  <a:tcPr/>
                </a:tc>
                <a:tc>
                  <a:txBody>
                    <a:bodyPr/>
                    <a:lstStyle/>
                    <a:p>
                      <a:r>
                        <a:rPr lang="en-US" sz="1200" dirty="0" err="1"/>
                        <a:t>Tencate</a:t>
                      </a:r>
                      <a:endParaRPr lang="en-US" sz="1200" dirty="0"/>
                    </a:p>
                    <a:p>
                      <a:r>
                        <a:rPr lang="en-US" sz="1200" dirty="0"/>
                        <a:t>(Toray)</a:t>
                      </a:r>
                    </a:p>
                  </a:txBody>
                  <a:tcPr/>
                </a:tc>
                <a:tc>
                  <a:txBody>
                    <a:bodyPr/>
                    <a:lstStyle/>
                    <a:p>
                      <a:r>
                        <a:rPr lang="en-US" sz="1200" dirty="0"/>
                        <a:t>567</a:t>
                      </a:r>
                      <a:r>
                        <a:rPr lang="en-US" sz="1200" baseline="30000" dirty="0"/>
                        <a:t>o</a:t>
                      </a:r>
                      <a:r>
                        <a:rPr lang="en-US" sz="1200" dirty="0"/>
                        <a:t>F (297˚C)</a:t>
                      </a:r>
                    </a:p>
                    <a:p>
                      <a:r>
                        <a:rPr lang="en-US" sz="1200" dirty="0"/>
                        <a:t>DMA after 168 </a:t>
                      </a:r>
                      <a:r>
                        <a:rPr lang="en-US" sz="1200" dirty="0" err="1"/>
                        <a:t>hr</a:t>
                      </a:r>
                      <a:r>
                        <a:rPr lang="en-US" sz="1200" dirty="0"/>
                        <a:t> soak at 71˚C (160˚F)</a:t>
                      </a:r>
                    </a:p>
                  </a:txBody>
                  <a:tcPr/>
                </a:tc>
                <a:tc>
                  <a:txBody>
                    <a:bodyPr/>
                    <a:lstStyle/>
                    <a:p>
                      <a:r>
                        <a:rPr lang="en-US" sz="1200" dirty="0"/>
                        <a:t>Room</a:t>
                      </a:r>
                      <a:r>
                        <a:rPr lang="en-US" sz="1200" baseline="0" dirty="0"/>
                        <a:t> temp: </a:t>
                      </a:r>
                    </a:p>
                    <a:p>
                      <a:r>
                        <a:rPr lang="en-US" sz="1200" baseline="0" dirty="0"/>
                        <a:t>2</a:t>
                      </a:r>
                      <a:r>
                        <a:rPr lang="en-US" sz="1200" dirty="0"/>
                        <a:t>52 </a:t>
                      </a:r>
                      <a:r>
                        <a:rPr lang="en-US" sz="1200" dirty="0" err="1"/>
                        <a:t>ksi</a:t>
                      </a:r>
                      <a:r>
                        <a:rPr lang="en-US" sz="1200" dirty="0"/>
                        <a:t>, (</a:t>
                      </a:r>
                      <a:r>
                        <a:rPr lang="en-US" sz="1200" dirty="0" err="1"/>
                        <a:t>uni</a:t>
                      </a:r>
                      <a:r>
                        <a:rPr lang="en-US" sz="1200" dirty="0"/>
                        <a:t>)</a:t>
                      </a:r>
                    </a:p>
                    <a:p>
                      <a:r>
                        <a:rPr lang="en-US" sz="1200" dirty="0"/>
                        <a:t>(Laminate T300-6K/RS-8HT)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Room</a:t>
                      </a:r>
                      <a:r>
                        <a:rPr lang="en-US" sz="1200" baseline="0" dirty="0"/>
                        <a:t> temp: </a:t>
                      </a:r>
                    </a:p>
                    <a:p>
                      <a:r>
                        <a:rPr lang="en-US" sz="1200" dirty="0"/>
                        <a:t>184 </a:t>
                      </a:r>
                      <a:r>
                        <a:rPr lang="en-US" sz="1200" dirty="0" err="1"/>
                        <a:t>ksi</a:t>
                      </a:r>
                      <a:r>
                        <a:rPr lang="en-US" sz="1200" baseline="0" dirty="0"/>
                        <a:t> (</a:t>
                      </a:r>
                      <a:r>
                        <a:rPr lang="en-US" sz="1200" baseline="0" dirty="0" err="1"/>
                        <a:t>uni</a:t>
                      </a:r>
                      <a:r>
                        <a:rPr lang="en-US" sz="1200"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(Laminate T300-6K/RS-8HT)</a:t>
                      </a:r>
                    </a:p>
                  </a:txBody>
                  <a:tcPr/>
                </a:tc>
                <a:tc>
                  <a:txBody>
                    <a:bodyPr/>
                    <a:lstStyle/>
                    <a:p>
                      <a:r>
                        <a:rPr lang="en-US" sz="1200" dirty="0"/>
                        <a:t>24.9 </a:t>
                      </a:r>
                      <a:r>
                        <a:rPr lang="en-US" sz="1200" dirty="0" err="1"/>
                        <a:t>ksi</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500 </a:t>
                      </a:r>
                      <a:r>
                        <a:rPr lang="en-US" sz="1200" dirty="0" err="1"/>
                        <a:t>cP</a:t>
                      </a:r>
                      <a:r>
                        <a:rPr lang="en-US" sz="1200" dirty="0"/>
                        <a:t>, </a:t>
                      </a:r>
                      <a:r>
                        <a:rPr lang="en-US" sz="1200" baseline="0" dirty="0"/>
                        <a:t>135</a:t>
                      </a:r>
                      <a:r>
                        <a:rPr lang="en-US" sz="1200" baseline="30000" dirty="0"/>
                        <a:t>o</a:t>
                      </a:r>
                      <a:r>
                        <a:rPr lang="en-US" sz="1200" dirty="0"/>
                        <a:t>C</a:t>
                      </a:r>
                      <a:r>
                        <a:rPr lang="en-US" sz="1200" baseline="0" dirty="0"/>
                        <a:t> – 165</a:t>
                      </a:r>
                      <a:r>
                        <a:rPr lang="en-US" sz="1200" baseline="30000" dirty="0"/>
                        <a:t>o</a:t>
                      </a:r>
                      <a:r>
                        <a:rPr lang="en-US" sz="1200" dirty="0"/>
                        <a:t>C</a:t>
                      </a:r>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CAI details from Toray</a:t>
                      </a:r>
                      <a:br>
                        <a:rPr lang="en-US" sz="1200" dirty="0"/>
                      </a:br>
                      <a:r>
                        <a:rPr lang="en-US" sz="1200" dirty="0"/>
                        <a:t>RS-8HT/T800GC-24k UD Tape 145gsm/34%RC CAI @ 1500in-lb/in impact= 24.9ksi</a:t>
                      </a:r>
                    </a:p>
                  </a:txBody>
                  <a:tcPr/>
                </a:tc>
                <a:extLst>
                  <a:ext uri="{0D108BD9-81ED-4DB2-BD59-A6C34878D82A}">
                    <a16:rowId xmlns:a16="http://schemas.microsoft.com/office/drawing/2014/main" val="10003"/>
                  </a:ext>
                </a:extLst>
              </a:tr>
              <a:tr h="807299">
                <a:tc>
                  <a:txBody>
                    <a:bodyPr/>
                    <a:lstStyle/>
                    <a:p>
                      <a:r>
                        <a:rPr lang="en-US" sz="1200" dirty="0"/>
                        <a:t>UHTR</a:t>
                      </a:r>
                    </a:p>
                  </a:txBody>
                  <a:tcPr/>
                </a:tc>
                <a:tc>
                  <a:txBody>
                    <a:bodyPr/>
                    <a:lstStyle/>
                    <a:p>
                      <a:r>
                        <a:rPr lang="en-US" sz="1200" dirty="0" err="1"/>
                        <a:t>Techneglas</a:t>
                      </a:r>
                      <a:endParaRPr lang="en-US" sz="1200" dirty="0"/>
                    </a:p>
                  </a:txBody>
                  <a:tcPr/>
                </a:tc>
                <a:tc>
                  <a:txBody>
                    <a:bodyPr/>
                    <a:lstStyle/>
                    <a:p>
                      <a:r>
                        <a:rPr lang="en-US" sz="1200" dirty="0"/>
                        <a:t>TBD</a:t>
                      </a:r>
                    </a:p>
                  </a:txBody>
                  <a:tcPr/>
                </a:tc>
                <a:tc>
                  <a:txBody>
                    <a:bodyPr/>
                    <a:lstStyle/>
                    <a:p>
                      <a:r>
                        <a:rPr lang="en-US" sz="1200" dirty="0">
                          <a:solidFill>
                            <a:schemeClr val="tx1"/>
                          </a:solidFill>
                        </a:rPr>
                        <a:t>RT (~70˚F), 49.7 </a:t>
                      </a:r>
                      <a:r>
                        <a:rPr lang="en-US" sz="1200" dirty="0" err="1">
                          <a:solidFill>
                            <a:schemeClr val="tx1"/>
                          </a:solidFill>
                        </a:rPr>
                        <a:t>ksi</a:t>
                      </a:r>
                      <a:r>
                        <a:rPr lang="en-US" sz="1200" dirty="0">
                          <a:solidFill>
                            <a:schemeClr val="tx1"/>
                          </a:solidFill>
                        </a:rPr>
                        <a:t> for UHTR reinforced with 40-50% carbon fiber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RT (~70˚F), 8.0 </a:t>
                      </a:r>
                      <a:r>
                        <a:rPr lang="en-US" sz="1200" dirty="0" err="1">
                          <a:solidFill>
                            <a:schemeClr val="tx1"/>
                          </a:solidFill>
                        </a:rPr>
                        <a:t>ksi</a:t>
                      </a:r>
                      <a:r>
                        <a:rPr lang="en-US" sz="1200" dirty="0">
                          <a:solidFill>
                            <a:schemeClr val="tx1"/>
                          </a:solidFill>
                        </a:rPr>
                        <a:t> for UHTR reinforced with 40-50% silica fiber</a:t>
                      </a:r>
                    </a:p>
                  </a:txBody>
                  <a:tcPr/>
                </a:tc>
                <a:tc>
                  <a:txBody>
                    <a:bodyPr/>
                    <a:lstStyle/>
                    <a:p>
                      <a:r>
                        <a:rPr lang="en-US" sz="1200" dirty="0"/>
                        <a:t>TBD</a:t>
                      </a:r>
                    </a:p>
                  </a:txBody>
                  <a:tcPr/>
                </a:tc>
                <a:tc>
                  <a:txBody>
                    <a:bodyPr/>
                    <a:lstStyle/>
                    <a:p>
                      <a:r>
                        <a:rPr lang="en-US" sz="1200" dirty="0"/>
                        <a:t>TBD</a:t>
                      </a:r>
                    </a:p>
                  </a:txBody>
                  <a:tcPr/>
                </a:tc>
                <a:tc>
                  <a:txBody>
                    <a:bodyPr/>
                    <a:lstStyle/>
                    <a:p>
                      <a:r>
                        <a:rPr lang="en-US" sz="1200" dirty="0"/>
                        <a:t>~35k-50k </a:t>
                      </a:r>
                      <a:r>
                        <a:rPr lang="en-US" sz="1200" dirty="0" err="1"/>
                        <a:t>cP</a:t>
                      </a:r>
                      <a:r>
                        <a:rPr lang="en-US" sz="1200" dirty="0"/>
                        <a:t> @ 100</a:t>
                      </a:r>
                      <a:r>
                        <a:rPr lang="en-US" sz="1200" baseline="30000" dirty="0"/>
                        <a:t>o</a:t>
                      </a:r>
                      <a:r>
                        <a:rPr lang="en-US" sz="1200" dirty="0"/>
                        <a:t>C</a:t>
                      </a:r>
                    </a:p>
                    <a:p>
                      <a:endParaRPr lang="en-US" sz="1200" dirty="0"/>
                    </a:p>
                    <a:p>
                      <a:endParaRPr lang="en-US" sz="1200" dirty="0"/>
                    </a:p>
                    <a:p>
                      <a:endParaRPr lang="en-US" sz="1200" dirty="0"/>
                    </a:p>
                    <a:p>
                      <a:r>
                        <a:rPr lang="en-US" sz="1200" dirty="0"/>
                        <a:t>100 </a:t>
                      </a:r>
                      <a:r>
                        <a:rPr lang="en-US" sz="1200" dirty="0" err="1"/>
                        <a:t>cP</a:t>
                      </a:r>
                      <a:r>
                        <a:rPr lang="en-US" sz="1200" dirty="0"/>
                        <a:t> @ RT in 35% isopropyl/65% resin solution </a:t>
                      </a:r>
                    </a:p>
                  </a:txBody>
                  <a:tcPr/>
                </a:tc>
                <a:tc>
                  <a:txBody>
                    <a:bodyPr/>
                    <a:lstStyle/>
                    <a:p>
                      <a:r>
                        <a:rPr lang="en-US" sz="1200" dirty="0"/>
                        <a:t>Resin flake melt/flow temperature, no solvent-neat resin, unmeasured estimate-flows like honey.</a:t>
                      </a:r>
                    </a:p>
                    <a:p>
                      <a:endParaRPr lang="en-US" sz="1200" dirty="0"/>
                    </a:p>
                    <a:p>
                      <a:r>
                        <a:rPr lang="en-US" sz="1200" dirty="0"/>
                        <a:t>Resin only suitable for infusion with solvent.</a:t>
                      </a:r>
                    </a:p>
                  </a:txBody>
                  <a:tcPr/>
                </a:tc>
                <a:extLst>
                  <a:ext uri="{0D108BD9-81ED-4DB2-BD59-A6C34878D82A}">
                    <a16:rowId xmlns:a16="http://schemas.microsoft.com/office/drawing/2014/main" val="10004"/>
                  </a:ext>
                </a:extLst>
              </a:tr>
            </a:tbl>
          </a:graphicData>
        </a:graphic>
      </p:graphicFrame>
      <p:sp>
        <p:nvSpPr>
          <p:cNvPr id="6" name="Rectangle 5">
            <a:extLst>
              <a:ext uri="{FF2B5EF4-FFF2-40B4-BE49-F238E27FC236}">
                <a16:creationId xmlns:a16="http://schemas.microsoft.com/office/drawing/2014/main" id="{6DBB2687-3ACB-DB77-5137-66A74E3A38EE}"/>
              </a:ext>
            </a:extLst>
          </p:cNvPr>
          <p:cNvSpPr/>
          <p:nvPr/>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41288E5-2CA7-3243-E740-E3105B8D03D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8" name="Straight Connector 7">
            <a:extLst>
              <a:ext uri="{FF2B5EF4-FFF2-40B4-BE49-F238E27FC236}">
                <a16:creationId xmlns:a16="http://schemas.microsoft.com/office/drawing/2014/main" id="{536E4354-C250-97DB-6E8E-22ABEE35D30E}"/>
              </a:ext>
            </a:extLst>
          </p:cNvPr>
          <p:cNvCxnSpPr/>
          <p:nvPr/>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9" name="Title 1">
            <a:extLst>
              <a:ext uri="{FF2B5EF4-FFF2-40B4-BE49-F238E27FC236}">
                <a16:creationId xmlns:a16="http://schemas.microsoft.com/office/drawing/2014/main" id="{757D2147-F722-FED4-F4A8-CC1C96E7F06E}"/>
              </a:ext>
            </a:extLst>
          </p:cNvPr>
          <p:cNvSpPr txBox="1">
            <a:spLocks/>
          </p:cNvSpPr>
          <p:nvPr/>
        </p:nvSpPr>
        <p:spPr>
          <a:xfrm>
            <a:off x="1766455" y="0"/>
            <a:ext cx="9088582" cy="97873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Composite Overwrap Candidate Resin Materials</a:t>
            </a:r>
          </a:p>
        </p:txBody>
      </p:sp>
      <p:pic>
        <p:nvPicPr>
          <p:cNvPr id="10" name="Picture 9" descr="A close-up of a machine&#10;&#10;Description automatically generated with low confidence">
            <a:extLst>
              <a:ext uri="{FF2B5EF4-FFF2-40B4-BE49-F238E27FC236}">
                <a16:creationId xmlns:a16="http://schemas.microsoft.com/office/drawing/2014/main" id="{9A4325C2-0111-39A8-63E8-827C69EE2B0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1589314" cy="958427"/>
          </a:xfrm>
          <a:prstGeom prst="rect">
            <a:avLst/>
          </a:prstGeom>
        </p:spPr>
      </p:pic>
    </p:spTree>
    <p:extLst>
      <p:ext uri="{BB962C8B-B14F-4D97-AF65-F5344CB8AC3E}">
        <p14:creationId xmlns:p14="http://schemas.microsoft.com/office/powerpoint/2010/main" val="14293518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6424" y="890933"/>
          <a:ext cx="11878490" cy="4845034"/>
        </p:xfrm>
        <a:graphic>
          <a:graphicData uri="http://schemas.openxmlformats.org/drawingml/2006/table">
            <a:tbl>
              <a:tblPr firstRow="1" bandRow="1">
                <a:tableStyleId>{5C22544A-7EE6-4342-B048-85BDC9FD1C3A}</a:tableStyleId>
              </a:tblPr>
              <a:tblGrid>
                <a:gridCol w="1101455">
                  <a:extLst>
                    <a:ext uri="{9D8B030D-6E8A-4147-A177-3AD203B41FA5}">
                      <a16:colId xmlns:a16="http://schemas.microsoft.com/office/drawing/2014/main" val="20000"/>
                    </a:ext>
                  </a:extLst>
                </a:gridCol>
                <a:gridCol w="889734">
                  <a:extLst>
                    <a:ext uri="{9D8B030D-6E8A-4147-A177-3AD203B41FA5}">
                      <a16:colId xmlns:a16="http://schemas.microsoft.com/office/drawing/2014/main" val="20001"/>
                    </a:ext>
                  </a:extLst>
                </a:gridCol>
                <a:gridCol w="1291941">
                  <a:extLst>
                    <a:ext uri="{9D8B030D-6E8A-4147-A177-3AD203B41FA5}">
                      <a16:colId xmlns:a16="http://schemas.microsoft.com/office/drawing/2014/main" val="20002"/>
                    </a:ext>
                  </a:extLst>
                </a:gridCol>
                <a:gridCol w="1515292">
                  <a:extLst>
                    <a:ext uri="{9D8B030D-6E8A-4147-A177-3AD203B41FA5}">
                      <a16:colId xmlns:a16="http://schemas.microsoft.com/office/drawing/2014/main" val="20003"/>
                    </a:ext>
                  </a:extLst>
                </a:gridCol>
                <a:gridCol w="1759131">
                  <a:extLst>
                    <a:ext uri="{9D8B030D-6E8A-4147-A177-3AD203B41FA5}">
                      <a16:colId xmlns:a16="http://schemas.microsoft.com/office/drawing/2014/main" val="20004"/>
                    </a:ext>
                  </a:extLst>
                </a:gridCol>
                <a:gridCol w="1733006">
                  <a:extLst>
                    <a:ext uri="{9D8B030D-6E8A-4147-A177-3AD203B41FA5}">
                      <a16:colId xmlns:a16="http://schemas.microsoft.com/office/drawing/2014/main" val="20005"/>
                    </a:ext>
                  </a:extLst>
                </a:gridCol>
                <a:gridCol w="1436914">
                  <a:extLst>
                    <a:ext uri="{9D8B030D-6E8A-4147-A177-3AD203B41FA5}">
                      <a16:colId xmlns:a16="http://schemas.microsoft.com/office/drawing/2014/main" val="3275606920"/>
                    </a:ext>
                  </a:extLst>
                </a:gridCol>
                <a:gridCol w="2151017">
                  <a:extLst>
                    <a:ext uri="{9D8B030D-6E8A-4147-A177-3AD203B41FA5}">
                      <a16:colId xmlns:a16="http://schemas.microsoft.com/office/drawing/2014/main" val="20006"/>
                    </a:ext>
                  </a:extLst>
                </a:gridCol>
              </a:tblGrid>
              <a:tr h="660401">
                <a:tc>
                  <a:txBody>
                    <a:bodyPr/>
                    <a:lstStyle/>
                    <a:p>
                      <a:r>
                        <a:rPr lang="en-US" sz="1600" dirty="0"/>
                        <a:t>Material</a:t>
                      </a:r>
                    </a:p>
                  </a:txBody>
                  <a:tcPr/>
                </a:tc>
                <a:tc>
                  <a:txBody>
                    <a:bodyPr/>
                    <a:lstStyle/>
                    <a:p>
                      <a:r>
                        <a:rPr lang="en-US" sz="1600" dirty="0"/>
                        <a:t>Vendor</a:t>
                      </a:r>
                    </a:p>
                  </a:txBody>
                  <a:tcPr/>
                </a:tc>
                <a:tc>
                  <a:txBody>
                    <a:bodyPr/>
                    <a:lstStyle/>
                    <a:p>
                      <a:r>
                        <a:rPr lang="en-US" sz="1600" dirty="0"/>
                        <a:t>Wet</a:t>
                      </a:r>
                      <a:r>
                        <a:rPr lang="en-US" sz="1600" baseline="0" dirty="0"/>
                        <a:t> </a:t>
                      </a:r>
                      <a:r>
                        <a:rPr lang="en-US" sz="1600" baseline="0" dirty="0" err="1"/>
                        <a:t>T</a:t>
                      </a:r>
                      <a:r>
                        <a:rPr lang="en-US" sz="1600" baseline="-25000" dirty="0" err="1"/>
                        <a:t>g</a:t>
                      </a:r>
                      <a:endParaRPr lang="en-US" sz="1600" dirty="0"/>
                    </a:p>
                  </a:txBody>
                  <a:tcPr/>
                </a:tc>
                <a:tc>
                  <a:txBody>
                    <a:bodyPr/>
                    <a:lstStyle/>
                    <a:p>
                      <a:r>
                        <a:rPr lang="en-US" sz="1600" dirty="0"/>
                        <a:t>Tensile</a:t>
                      </a:r>
                      <a:r>
                        <a:rPr lang="en-US" sz="1600" baseline="0" dirty="0"/>
                        <a:t> strength </a:t>
                      </a:r>
                      <a:endParaRPr lang="en-US" sz="1600" dirty="0"/>
                    </a:p>
                  </a:txBody>
                  <a:tcPr/>
                </a:tc>
                <a:tc>
                  <a:txBody>
                    <a:bodyPr/>
                    <a:lstStyle/>
                    <a:p>
                      <a:r>
                        <a:rPr lang="en-US" sz="1600" dirty="0"/>
                        <a:t>Compression Strength</a:t>
                      </a:r>
                    </a:p>
                  </a:txBody>
                  <a:tcPr/>
                </a:tc>
                <a:tc>
                  <a:txBody>
                    <a:bodyPr/>
                    <a:lstStyle/>
                    <a:p>
                      <a:r>
                        <a:rPr lang="en-US" sz="1600" dirty="0"/>
                        <a:t>CAI (Compression After Impact)</a:t>
                      </a:r>
                    </a:p>
                  </a:txBody>
                  <a:tcPr/>
                </a:tc>
                <a:tc>
                  <a:txBody>
                    <a:bodyPr/>
                    <a:lstStyle/>
                    <a:p>
                      <a:r>
                        <a:rPr lang="en-US" sz="1600" dirty="0"/>
                        <a:t>Minimum Resin Viscosity</a:t>
                      </a:r>
                    </a:p>
                  </a:txBody>
                  <a:tcPr/>
                </a:tc>
                <a:tc>
                  <a:txBody>
                    <a:bodyPr/>
                    <a:lstStyle/>
                    <a:p>
                      <a:r>
                        <a:rPr lang="en-US" sz="1600" dirty="0"/>
                        <a:t>Notes</a:t>
                      </a:r>
                    </a:p>
                  </a:txBody>
                  <a:tcPr/>
                </a:tc>
                <a:extLst>
                  <a:ext uri="{0D108BD9-81ED-4DB2-BD59-A6C34878D82A}">
                    <a16:rowId xmlns:a16="http://schemas.microsoft.com/office/drawing/2014/main" val="10000"/>
                  </a:ext>
                </a:extLst>
              </a:tr>
              <a:tr h="905933">
                <a:tc>
                  <a:txBody>
                    <a:bodyPr/>
                    <a:lstStyle/>
                    <a:p>
                      <a:r>
                        <a:rPr lang="en-US" sz="1200" dirty="0"/>
                        <a:t>RM-3000/ BMI</a:t>
                      </a:r>
                    </a:p>
                  </a:txBody>
                  <a:tcPr/>
                </a:tc>
                <a:tc>
                  <a:txBody>
                    <a:bodyPr/>
                    <a:lstStyle/>
                    <a:p>
                      <a:r>
                        <a:rPr lang="en-US" sz="1200" dirty="0"/>
                        <a:t>Renegade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447˚F</a:t>
                      </a:r>
                    </a:p>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26 </a:t>
                      </a:r>
                      <a:r>
                        <a:rPr lang="en-US" sz="1200" dirty="0" err="1"/>
                        <a:t>ksi</a:t>
                      </a:r>
                      <a:r>
                        <a:rPr lang="en-US" sz="1200" dirty="0"/>
                        <a:t> (3K Standard Modulus Carbon Biaxial Fabric (±45))</a:t>
                      </a:r>
                    </a:p>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36 </a:t>
                      </a:r>
                      <a:r>
                        <a:rPr lang="en-US" sz="1200" dirty="0" err="1"/>
                        <a:t>ksi</a:t>
                      </a:r>
                      <a:r>
                        <a:rPr lang="en-US" sz="1200" dirty="0"/>
                        <a:t> (3K Standard Modulus Carbon Biaxial Fabric (±45))</a:t>
                      </a:r>
                    </a:p>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10001"/>
                  </a:ext>
                </a:extLst>
              </a:tr>
              <a:tr h="1449900">
                <a:tc>
                  <a:txBody>
                    <a:bodyPr/>
                    <a:lstStyle/>
                    <a:p>
                      <a:r>
                        <a:rPr lang="en-US" sz="1200" dirty="0" err="1"/>
                        <a:t>Avimid</a:t>
                      </a:r>
                      <a:r>
                        <a:rPr lang="en-US" sz="1200" dirty="0"/>
                        <a:t>/Polyimide</a:t>
                      </a:r>
                    </a:p>
                  </a:txBody>
                  <a:tcPr/>
                </a:tc>
                <a:tc>
                  <a:txBody>
                    <a:bodyPr/>
                    <a:lstStyle/>
                    <a:p>
                      <a:r>
                        <a:rPr lang="en-US" sz="1200" dirty="0"/>
                        <a:t>Solvay</a:t>
                      </a:r>
                    </a:p>
                  </a:txBody>
                  <a:tcPr/>
                </a:tc>
                <a:tc>
                  <a:txBody>
                    <a:bodyPr/>
                    <a:lstStyle/>
                    <a:p>
                      <a:r>
                        <a:rPr lang="en-US" sz="1200" dirty="0"/>
                        <a:t>487˚F</a:t>
                      </a:r>
                    </a:p>
                  </a:txBody>
                  <a:tcPr/>
                </a:tc>
                <a:tc>
                  <a:txBody>
                    <a:bodyPr/>
                    <a:lstStyle/>
                    <a:p>
                      <a:r>
                        <a:rPr lang="en-US" sz="1200" dirty="0"/>
                        <a:t>-67˚F,</a:t>
                      </a:r>
                      <a:r>
                        <a:rPr lang="en-US" sz="1200" baseline="0" dirty="0"/>
                        <a:t> 125 </a:t>
                      </a:r>
                      <a:r>
                        <a:rPr lang="en-US" sz="1200" baseline="0" dirty="0" err="1"/>
                        <a:t>ksi</a:t>
                      </a:r>
                      <a:endParaRPr lang="en-US" sz="1200" baseline="0" dirty="0"/>
                    </a:p>
                    <a:p>
                      <a:r>
                        <a:rPr lang="en-US" sz="1200" baseline="0" dirty="0"/>
                        <a:t>71˚F, 125 </a:t>
                      </a:r>
                      <a:r>
                        <a:rPr lang="en-US" sz="1200" baseline="0" dirty="0" err="1"/>
                        <a:t>ksi</a:t>
                      </a:r>
                      <a:endParaRPr lang="en-US" sz="1200" baseline="0" dirty="0"/>
                    </a:p>
                    <a:p>
                      <a:r>
                        <a:rPr lang="en-US" sz="1200" baseline="0" dirty="0"/>
                        <a:t>500F wet, 109 </a:t>
                      </a:r>
                      <a:r>
                        <a:rPr lang="en-US" sz="1200" baseline="0" dirty="0" err="1"/>
                        <a:t>ksi</a:t>
                      </a:r>
                      <a:endParaRPr lang="en-US" sz="1200" b="0" i="0" u="none" strike="noStrike" kern="1200" baseline="0" dirty="0">
                        <a:solidFill>
                          <a:schemeClr val="dk1"/>
                        </a:solidFill>
                        <a:latin typeface="+mn-lt"/>
                        <a:ea typeface="+mn-ea"/>
                        <a:cs typeface="+mn-cs"/>
                      </a:endParaRPr>
                    </a:p>
                    <a:p>
                      <a:r>
                        <a:rPr lang="en-US" sz="1200" b="0" i="0" u="none" strike="noStrike" kern="1200" baseline="0" dirty="0">
                          <a:solidFill>
                            <a:schemeClr val="dk1"/>
                          </a:solidFill>
                          <a:latin typeface="+mn-lt"/>
                          <a:ea typeface="+mn-ea"/>
                          <a:cs typeface="+mn-cs"/>
                        </a:rPr>
                        <a:t>T650-35 carbon fiber reinforced 8 harness satin fabric, [0, 90]</a:t>
                      </a:r>
                      <a:r>
                        <a:rPr lang="en-US" sz="1200" b="0" i="0" u="none" strike="noStrike" kern="1200" baseline="-25000" dirty="0">
                          <a:solidFill>
                            <a:schemeClr val="dk1"/>
                          </a:solidFill>
                          <a:latin typeface="+mn-lt"/>
                          <a:ea typeface="+mn-ea"/>
                          <a:cs typeface="+mn-cs"/>
                        </a:rPr>
                        <a:t>3s</a:t>
                      </a:r>
                      <a:endParaRPr lang="en-US" sz="1200" b="0" baseline="-25000" dirty="0"/>
                    </a:p>
                  </a:txBody>
                  <a:tcPr/>
                </a:tc>
                <a:tc>
                  <a:txBody>
                    <a:bodyPr/>
                    <a:lstStyle/>
                    <a:p>
                      <a:r>
                        <a:rPr lang="en-US" sz="1200" dirty="0"/>
                        <a:t>-67˚F,</a:t>
                      </a:r>
                      <a:r>
                        <a:rPr lang="en-US" sz="1200" baseline="0" dirty="0"/>
                        <a:t> 124 </a:t>
                      </a:r>
                      <a:r>
                        <a:rPr lang="en-US" sz="1200" baseline="0" dirty="0" err="1"/>
                        <a:t>ksi</a:t>
                      </a:r>
                      <a:endParaRPr lang="en-US" sz="1200" baseline="0" dirty="0"/>
                    </a:p>
                    <a:p>
                      <a:r>
                        <a:rPr lang="en-US" sz="1200" baseline="0" dirty="0"/>
                        <a:t>71˚F, 118 </a:t>
                      </a:r>
                      <a:r>
                        <a:rPr lang="en-US" sz="1200" baseline="0" dirty="0" err="1"/>
                        <a:t>ksi</a:t>
                      </a:r>
                      <a:endParaRPr lang="en-US" sz="1200" baseline="0" dirty="0"/>
                    </a:p>
                    <a:p>
                      <a:r>
                        <a:rPr lang="en-US" sz="1200" baseline="0" dirty="0"/>
                        <a:t>500F wet, 52 </a:t>
                      </a:r>
                      <a:r>
                        <a:rPr lang="en-US" sz="1200" baseline="0" dirty="0" err="1"/>
                        <a:t>ksi</a:t>
                      </a:r>
                      <a:endParaRPr lang="en-US" sz="1200" b="0" i="0" u="none" strike="noStrike" kern="1200" baseline="0" dirty="0">
                        <a:solidFill>
                          <a:schemeClr val="dk1"/>
                        </a:solidFill>
                        <a:latin typeface="+mn-lt"/>
                        <a:ea typeface="+mn-ea"/>
                        <a:cs typeface="+mn-cs"/>
                      </a:endParaRPr>
                    </a:p>
                    <a:p>
                      <a:r>
                        <a:rPr lang="en-US" sz="1200" b="0" i="0" u="none" strike="noStrike" kern="1200" baseline="0" dirty="0">
                          <a:solidFill>
                            <a:schemeClr val="dk1"/>
                          </a:solidFill>
                          <a:latin typeface="+mn-lt"/>
                          <a:ea typeface="+mn-ea"/>
                          <a:cs typeface="+mn-cs"/>
                        </a:rPr>
                        <a:t>T650-35 carbon fiber reinforced 8 harness satin fabric, [0, 90]</a:t>
                      </a:r>
                      <a:r>
                        <a:rPr lang="en-US" sz="1200" b="0" i="0" u="none" strike="noStrike" kern="1200" baseline="-25000" dirty="0">
                          <a:solidFill>
                            <a:schemeClr val="dk1"/>
                          </a:solidFill>
                          <a:latin typeface="+mn-lt"/>
                          <a:ea typeface="+mn-ea"/>
                          <a:cs typeface="+mn-cs"/>
                        </a:rPr>
                        <a:t>4s</a:t>
                      </a:r>
                      <a:endParaRPr lang="en-US" sz="1200" b="0" baseline="-25000" dirty="0"/>
                    </a:p>
                  </a:txBody>
                  <a:tcPr/>
                </a:tc>
                <a:tc>
                  <a:txBody>
                    <a:bodyPr/>
                    <a:lstStyle/>
                    <a:p>
                      <a:r>
                        <a:rPr lang="en-US" sz="1200" b="0" dirty="0"/>
                        <a:t>42</a:t>
                      </a:r>
                      <a:r>
                        <a:rPr lang="en-US" sz="1200" b="0" baseline="0" dirty="0"/>
                        <a:t> </a:t>
                      </a:r>
                      <a:r>
                        <a:rPr lang="en-US" sz="1200" b="0" baseline="0" dirty="0" err="1"/>
                        <a:t>ksi</a:t>
                      </a:r>
                      <a:endParaRPr lang="en-US" sz="1200" b="0" i="0" u="none" strike="noStrike" kern="1200" baseline="0" dirty="0">
                        <a:solidFill>
                          <a:schemeClr val="dk1"/>
                        </a:solidFill>
                        <a:latin typeface="+mn-lt"/>
                        <a:ea typeface="+mn-ea"/>
                        <a:cs typeface="+mn-cs"/>
                      </a:endParaRPr>
                    </a:p>
                  </a:txBody>
                  <a:tcPr/>
                </a:tc>
                <a:tc>
                  <a:txBody>
                    <a:bodyPr/>
                    <a:lstStyle/>
                    <a:p>
                      <a:endParaRPr lang="en-US" sz="1200" dirty="0"/>
                    </a:p>
                  </a:txBody>
                  <a:tcPr/>
                </a:tc>
                <a:tc>
                  <a:txBody>
                    <a:bodyPr/>
                    <a:lstStyle/>
                    <a:p>
                      <a:r>
                        <a:rPr lang="en-US" sz="1200" dirty="0"/>
                        <a:t>CAI details</a:t>
                      </a:r>
                    </a:p>
                    <a:p>
                      <a:r>
                        <a:rPr lang="en-US" sz="1200" b="0" i="0" u="none" strike="noStrike" kern="1200" baseline="0" dirty="0">
                          <a:solidFill>
                            <a:schemeClr val="dk1"/>
                          </a:solidFill>
                          <a:latin typeface="+mn-lt"/>
                          <a:ea typeface="+mn-ea"/>
                          <a:cs typeface="+mn-cs"/>
                        </a:rPr>
                        <a:t>1500 in-</a:t>
                      </a:r>
                      <a:r>
                        <a:rPr lang="en-US" sz="1200" b="0" i="0" u="none" strike="noStrike" kern="1200" baseline="0" dirty="0" err="1">
                          <a:solidFill>
                            <a:schemeClr val="dk1"/>
                          </a:solidFill>
                          <a:latin typeface="+mn-lt"/>
                          <a:ea typeface="+mn-ea"/>
                          <a:cs typeface="+mn-cs"/>
                        </a:rPr>
                        <a:t>lb</a:t>
                      </a:r>
                      <a:r>
                        <a:rPr lang="en-US" sz="1200" b="0" i="0" u="none" strike="noStrike" kern="1200" baseline="0" dirty="0">
                          <a:solidFill>
                            <a:schemeClr val="dk1"/>
                          </a:solidFill>
                          <a:latin typeface="+mn-lt"/>
                          <a:ea typeface="+mn-ea"/>
                          <a:cs typeface="+mn-cs"/>
                        </a:rPr>
                        <a:t>/in 	</a:t>
                      </a:r>
                    </a:p>
                    <a:p>
                      <a:r>
                        <a:rPr lang="en-US" sz="1200" b="0" i="0" u="none" strike="noStrike" kern="1200" baseline="0" dirty="0">
                          <a:solidFill>
                            <a:schemeClr val="dk1"/>
                          </a:solidFill>
                          <a:latin typeface="+mn-lt"/>
                          <a:ea typeface="+mn-ea"/>
                          <a:cs typeface="+mn-cs"/>
                        </a:rPr>
                        <a:t>T650-35 carbon fiber reinforced unidirectional tape (12K tow) </a:t>
                      </a:r>
                      <a:endParaRPr lang="en-US" sz="1200" b="0" dirty="0"/>
                    </a:p>
                  </a:txBody>
                  <a:tcPr/>
                </a:tc>
                <a:extLst>
                  <a:ext uri="{0D108BD9-81ED-4DB2-BD59-A6C34878D82A}">
                    <a16:rowId xmlns:a16="http://schemas.microsoft.com/office/drawing/2014/main" val="10002"/>
                  </a:ext>
                </a:extLst>
              </a:tr>
              <a:tr h="575326">
                <a:tc>
                  <a:txBody>
                    <a:bodyPr/>
                    <a:lstStyle/>
                    <a:p>
                      <a:r>
                        <a:rPr lang="en-US" sz="1200" dirty="0"/>
                        <a:t>EP2400</a:t>
                      </a:r>
                    </a:p>
                    <a:p>
                      <a:r>
                        <a:rPr lang="en-US" sz="1200" dirty="0"/>
                        <a:t>(currently</a:t>
                      </a:r>
                      <a:r>
                        <a:rPr lang="en-US" sz="1200" baseline="0" dirty="0"/>
                        <a:t> using)</a:t>
                      </a:r>
                      <a:endParaRPr lang="en-US" sz="1200" dirty="0"/>
                    </a:p>
                  </a:txBody>
                  <a:tcPr/>
                </a:tc>
                <a:tc>
                  <a:txBody>
                    <a:bodyPr/>
                    <a:lstStyle/>
                    <a:p>
                      <a:r>
                        <a:rPr lang="en-US" sz="1200" dirty="0"/>
                        <a:t>Solvay</a:t>
                      </a:r>
                    </a:p>
                  </a:txBody>
                  <a:tcPr/>
                </a:tc>
                <a:tc>
                  <a:txBody>
                    <a:bodyPr/>
                    <a:lstStyle/>
                    <a:p>
                      <a:r>
                        <a:rPr lang="en-US" sz="1200" dirty="0"/>
                        <a:t>325˚F</a:t>
                      </a:r>
                    </a:p>
                  </a:txBody>
                  <a:tcPr/>
                </a:tc>
                <a:tc>
                  <a:txBody>
                    <a:bodyPr/>
                    <a:lstStyle/>
                    <a:p>
                      <a:r>
                        <a:rPr lang="en-US" sz="1200" dirty="0"/>
                        <a:t>73˚F:</a:t>
                      </a:r>
                      <a:r>
                        <a:rPr lang="en-US" sz="1200" baseline="0" dirty="0"/>
                        <a:t>  110 </a:t>
                      </a:r>
                      <a:r>
                        <a:rPr lang="en-US" sz="1200" baseline="0" dirty="0" err="1"/>
                        <a:t>ksi</a:t>
                      </a:r>
                      <a:endParaRPr lang="en-US" sz="1200" baseline="0" dirty="0"/>
                    </a:p>
                    <a:p>
                      <a:r>
                        <a:rPr lang="en-US" sz="1200" dirty="0"/>
                        <a:t>(12K HTS40 536gsm BX NCF)</a:t>
                      </a:r>
                    </a:p>
                  </a:txBody>
                  <a:tcPr/>
                </a:tc>
                <a:tc>
                  <a:txBody>
                    <a:bodyPr/>
                    <a:lstStyle/>
                    <a:p>
                      <a:r>
                        <a:rPr lang="en-US" sz="1200" dirty="0"/>
                        <a:t>75˚F, 116 </a:t>
                      </a:r>
                      <a:r>
                        <a:rPr lang="en-US" sz="1200" dirty="0" err="1"/>
                        <a:t>ksi</a:t>
                      </a:r>
                      <a:endParaRPr lang="en-US" sz="1200" dirty="0"/>
                    </a:p>
                    <a:p>
                      <a:r>
                        <a:rPr lang="en-US" sz="1200" dirty="0"/>
                        <a:t>180˚F, wet, 77 </a:t>
                      </a:r>
                      <a:r>
                        <a:rPr lang="en-US" sz="1200" dirty="0" err="1"/>
                        <a:t>ksi</a:t>
                      </a:r>
                      <a:endParaRPr lang="en-US" sz="1200" dirty="0"/>
                    </a:p>
                    <a:p>
                      <a:r>
                        <a:rPr lang="en-US" sz="1200" dirty="0"/>
                        <a:t>((0/90), 3K T300 PW)</a:t>
                      </a:r>
                    </a:p>
                  </a:txBody>
                  <a:tcPr/>
                </a:tc>
                <a:tc>
                  <a:txBody>
                    <a:bodyPr/>
                    <a:lstStyle/>
                    <a:p>
                      <a:r>
                        <a:rPr lang="en-US" sz="1200" dirty="0"/>
                        <a:t>32 </a:t>
                      </a:r>
                      <a:r>
                        <a:rPr lang="en-US" sz="1200" dirty="0" err="1"/>
                        <a:t>ksi</a:t>
                      </a:r>
                      <a:endParaRPr lang="en-US" sz="1200" dirty="0"/>
                    </a:p>
                    <a:p>
                      <a:r>
                        <a:rPr lang="en-US" sz="1200" dirty="0"/>
                        <a:t>3K</a:t>
                      </a:r>
                      <a:r>
                        <a:rPr lang="en-US" sz="1200" baseline="0" dirty="0"/>
                        <a:t> T300 PW</a:t>
                      </a:r>
                    </a:p>
                    <a:p>
                      <a:r>
                        <a:rPr lang="en-US" sz="1200" baseline="0" dirty="0"/>
                        <a:t>30J impact</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10 hours at &lt;300cP at 100°C (212°F)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20 </a:t>
                      </a:r>
                      <a:r>
                        <a:rPr lang="en-US" sz="1200" kern="1200" dirty="0" err="1">
                          <a:solidFill>
                            <a:schemeClr val="dk1"/>
                          </a:solidFill>
                          <a:effectLst/>
                          <a:latin typeface="+mn-lt"/>
                          <a:ea typeface="+mn-ea"/>
                          <a:cs typeface="+mn-cs"/>
                        </a:rPr>
                        <a:t>cP</a:t>
                      </a:r>
                      <a:r>
                        <a:rPr lang="en-US" sz="1200" kern="1200" dirty="0">
                          <a:solidFill>
                            <a:schemeClr val="dk1"/>
                          </a:solidFill>
                          <a:effectLst/>
                          <a:latin typeface="+mn-lt"/>
                          <a:ea typeface="+mn-ea"/>
                          <a:cs typeface="+mn-cs"/>
                        </a:rPr>
                        <a:t> at 120°C (248°F)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highlight>
                          <a:srgbClr val="FFFF00"/>
                        </a:highlight>
                      </a:endParaRPr>
                    </a:p>
                  </a:txBody>
                  <a:tcPr/>
                </a:tc>
                <a:extLst>
                  <a:ext uri="{0D108BD9-81ED-4DB2-BD59-A6C34878D82A}">
                    <a16:rowId xmlns:a16="http://schemas.microsoft.com/office/drawing/2014/main" val="10003"/>
                  </a:ext>
                </a:extLst>
              </a:tr>
              <a:tr h="807299">
                <a:tc>
                  <a:txBody>
                    <a:bodyPr/>
                    <a:lstStyle/>
                    <a:p>
                      <a:r>
                        <a:rPr lang="en-US" sz="1200" dirty="0"/>
                        <a:t>D.E.R.</a:t>
                      </a:r>
                      <a:r>
                        <a:rPr lang="en-US" sz="1200" baseline="30000" dirty="0"/>
                        <a:t>TM</a:t>
                      </a:r>
                      <a:r>
                        <a:rPr lang="en-US" sz="1200" dirty="0"/>
                        <a:t> 383 resin </a:t>
                      </a:r>
                    </a:p>
                    <a:p>
                      <a:r>
                        <a:rPr lang="en-US" sz="1200" dirty="0" err="1"/>
                        <a:t>Jaffamine</a:t>
                      </a:r>
                      <a:r>
                        <a:rPr lang="en-US" sz="1200" dirty="0"/>
                        <a:t> </a:t>
                      </a:r>
                      <a:r>
                        <a:rPr lang="en-US" sz="1200" dirty="0" err="1"/>
                        <a:t>polyetheramine</a:t>
                      </a:r>
                      <a:r>
                        <a:rPr lang="en-US" sz="1200" dirty="0"/>
                        <a:t> </a:t>
                      </a:r>
                      <a:r>
                        <a:rPr lang="en-US" sz="1200" dirty="0" err="1"/>
                        <a:t>hardner</a:t>
                      </a:r>
                      <a:endParaRPr lang="en-US" sz="1200" dirty="0"/>
                    </a:p>
                  </a:txBody>
                  <a:tcPr/>
                </a:tc>
                <a:tc>
                  <a:txBody>
                    <a:bodyPr/>
                    <a:lstStyle/>
                    <a:p>
                      <a:r>
                        <a:rPr lang="en-US" sz="1200" dirty="0"/>
                        <a:t>DOW</a:t>
                      </a:r>
                    </a:p>
                    <a:p>
                      <a:endParaRPr lang="en-US" sz="1200" dirty="0"/>
                    </a:p>
                    <a:p>
                      <a:r>
                        <a:rPr lang="en-US" sz="1200" dirty="0"/>
                        <a:t>Huntsman</a:t>
                      </a:r>
                    </a:p>
                  </a:txBody>
                  <a:tcPr/>
                </a:tc>
                <a:tc>
                  <a:txBody>
                    <a:bodyPr/>
                    <a:lstStyle/>
                    <a:p>
                      <a:endParaRPr lang="en-US" sz="1200" dirty="0"/>
                    </a:p>
                  </a:txBody>
                  <a:tcPr/>
                </a:tc>
                <a:tc>
                  <a:txBody>
                    <a:bodyPr/>
                    <a:lstStyle/>
                    <a:p>
                      <a:endParaRPr lang="en-US" sz="1200" dirty="0">
                        <a:solidFill>
                          <a:schemeClr val="tx1"/>
                        </a:solidFill>
                      </a:endParaRPr>
                    </a:p>
                  </a:txBody>
                  <a:tcPr/>
                </a:tc>
                <a:tc>
                  <a:txBody>
                    <a:bodyPr/>
                    <a:lstStyle/>
                    <a:p>
                      <a:endParaRPr lang="en-US" sz="1200" dirty="0"/>
                    </a:p>
                  </a:txBody>
                  <a:tcPr/>
                </a:tc>
                <a:tc>
                  <a:txBody>
                    <a:bodyPr/>
                    <a:lstStyle/>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9000 – 10500 </a:t>
                      </a:r>
                      <a:r>
                        <a:rPr lang="en-US" sz="1200" kern="1200" dirty="0" err="1">
                          <a:solidFill>
                            <a:schemeClr val="dk1"/>
                          </a:solidFill>
                          <a:effectLst/>
                          <a:latin typeface="+mn-lt"/>
                          <a:ea typeface="+mn-ea"/>
                          <a:cs typeface="+mn-cs"/>
                        </a:rPr>
                        <a:t>cP</a:t>
                      </a:r>
                      <a:r>
                        <a:rPr lang="en-US" sz="1200" kern="1200" dirty="0">
                          <a:solidFill>
                            <a:schemeClr val="dk1"/>
                          </a:solidFill>
                          <a:effectLst/>
                          <a:latin typeface="+mn-lt"/>
                          <a:ea typeface="+mn-ea"/>
                          <a:cs typeface="+mn-cs"/>
                        </a:rPr>
                        <a:t> @ 25°C, below 100 </a:t>
                      </a:r>
                      <a:r>
                        <a:rPr lang="en-US" sz="1200" kern="1200" dirty="0" err="1">
                          <a:solidFill>
                            <a:schemeClr val="dk1"/>
                          </a:solidFill>
                          <a:effectLst/>
                          <a:latin typeface="+mn-lt"/>
                          <a:ea typeface="+mn-ea"/>
                          <a:cs typeface="+mn-cs"/>
                        </a:rPr>
                        <a:t>cP</a:t>
                      </a:r>
                      <a:r>
                        <a:rPr lang="en-US" sz="1200" kern="1200" dirty="0">
                          <a:solidFill>
                            <a:schemeClr val="dk1"/>
                          </a:solidFill>
                          <a:effectLst/>
                          <a:latin typeface="+mn-lt"/>
                          <a:ea typeface="+mn-ea"/>
                          <a:cs typeface="+mn-cs"/>
                        </a:rPr>
                        <a:t> @100˚C</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a:tc>
                <a:tc>
                  <a:txBody>
                    <a:bodyPr/>
                    <a:lstStyle/>
                    <a:p>
                      <a:r>
                        <a:rPr lang="en-US" sz="1200" dirty="0" err="1"/>
                        <a:t>Jeffamine</a:t>
                      </a:r>
                      <a:r>
                        <a:rPr lang="en-US" sz="1200" dirty="0"/>
                        <a:t> </a:t>
                      </a:r>
                      <a:r>
                        <a:rPr lang="en-US" sz="1200" dirty="0" err="1"/>
                        <a:t>hardner</a:t>
                      </a:r>
                      <a:r>
                        <a:rPr lang="en-US" sz="1200" dirty="0"/>
                        <a:t> usually provides relatively low </a:t>
                      </a:r>
                      <a:r>
                        <a:rPr lang="en-US" sz="1200" dirty="0" err="1"/>
                        <a:t>Tg</a:t>
                      </a:r>
                      <a:r>
                        <a:rPr lang="en-US" sz="1200" dirty="0"/>
                        <a:t> around 100˚C or below</a:t>
                      </a:r>
                    </a:p>
                    <a:p>
                      <a:r>
                        <a:rPr lang="en-US" sz="1200" dirty="0"/>
                        <a:t>Too many variations</a:t>
                      </a:r>
                    </a:p>
                  </a:txBody>
                  <a:tcPr/>
                </a:tc>
                <a:extLst>
                  <a:ext uri="{0D108BD9-81ED-4DB2-BD59-A6C34878D82A}">
                    <a16:rowId xmlns:a16="http://schemas.microsoft.com/office/drawing/2014/main" val="10004"/>
                  </a:ext>
                </a:extLst>
              </a:tr>
            </a:tbl>
          </a:graphicData>
        </a:graphic>
      </p:graphicFrame>
      <p:sp>
        <p:nvSpPr>
          <p:cNvPr id="9" name="Rectangle 8">
            <a:extLst>
              <a:ext uri="{FF2B5EF4-FFF2-40B4-BE49-F238E27FC236}">
                <a16:creationId xmlns:a16="http://schemas.microsoft.com/office/drawing/2014/main" id="{C9AE369D-C003-DBEF-B7BB-C266DD740248}"/>
              </a:ext>
            </a:extLst>
          </p:cNvPr>
          <p:cNvSpPr/>
          <p:nvPr/>
        </p:nvSpPr>
        <p:spPr>
          <a:xfrm>
            <a:off x="0" y="0"/>
            <a:ext cx="12192000" cy="971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A6561941-FDA4-B3A5-C5A4-F52126AB410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979824" y="27272"/>
            <a:ext cx="1087389" cy="909782"/>
          </a:xfrm>
          <a:prstGeom prst="rect">
            <a:avLst/>
          </a:prstGeom>
        </p:spPr>
      </p:pic>
      <p:cxnSp>
        <p:nvCxnSpPr>
          <p:cNvPr id="11" name="Straight Connector 10">
            <a:extLst>
              <a:ext uri="{FF2B5EF4-FFF2-40B4-BE49-F238E27FC236}">
                <a16:creationId xmlns:a16="http://schemas.microsoft.com/office/drawing/2014/main" id="{43C07C88-D92A-EE24-867F-B2225AA6B5A3}"/>
              </a:ext>
            </a:extLst>
          </p:cNvPr>
          <p:cNvCxnSpPr/>
          <p:nvPr/>
        </p:nvCxnSpPr>
        <p:spPr>
          <a:xfrm>
            <a:off x="0" y="972013"/>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12" name="Title 1">
            <a:extLst>
              <a:ext uri="{FF2B5EF4-FFF2-40B4-BE49-F238E27FC236}">
                <a16:creationId xmlns:a16="http://schemas.microsoft.com/office/drawing/2014/main" id="{D1D1BF8D-F45B-E4E7-540A-84F93E84B21A}"/>
              </a:ext>
            </a:extLst>
          </p:cNvPr>
          <p:cNvSpPr txBox="1">
            <a:spLocks/>
          </p:cNvSpPr>
          <p:nvPr/>
        </p:nvSpPr>
        <p:spPr>
          <a:xfrm>
            <a:off x="1766455" y="0"/>
            <a:ext cx="9088582" cy="97873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200" b="1" kern="1200">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Composite Overwrap Candidate Resin Materials</a:t>
            </a:r>
          </a:p>
        </p:txBody>
      </p:sp>
      <p:pic>
        <p:nvPicPr>
          <p:cNvPr id="13" name="Picture 12" descr="A close-up of a machine&#10;&#10;Description automatically generated with low confidence">
            <a:extLst>
              <a:ext uri="{FF2B5EF4-FFF2-40B4-BE49-F238E27FC236}">
                <a16:creationId xmlns:a16="http://schemas.microsoft.com/office/drawing/2014/main" id="{4857AF62-A650-664A-5B2E-B6391FCE3A9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1589314" cy="958427"/>
          </a:xfrm>
          <a:prstGeom prst="rect">
            <a:avLst/>
          </a:prstGeom>
        </p:spPr>
      </p:pic>
    </p:spTree>
    <p:extLst>
      <p:ext uri="{BB962C8B-B14F-4D97-AF65-F5344CB8AC3E}">
        <p14:creationId xmlns:p14="http://schemas.microsoft.com/office/powerpoint/2010/main" val="1160656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11331</TotalTime>
  <Words>7182</Words>
  <Application>Microsoft Office PowerPoint</Application>
  <PresentationFormat>Widescreen</PresentationFormat>
  <Paragraphs>691</Paragraphs>
  <Slides>45</Slides>
  <Notes>5</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45</vt:i4>
      </vt:variant>
    </vt:vector>
  </HeadingPairs>
  <TitlesOfParts>
    <vt:vector size="60" baseType="lpstr">
      <vt:lpstr>.AppleSystemUIFont</vt:lpstr>
      <vt:lpstr>Arial</vt:lpstr>
      <vt:lpstr>Arial</vt:lpstr>
      <vt:lpstr>Arial Bold</vt:lpstr>
      <vt:lpstr>Calibri</vt:lpstr>
      <vt:lpstr>Calibri Light</vt:lpstr>
      <vt:lpstr>Cambria Math</vt:lpstr>
      <vt:lpstr>Segoe UI</vt:lpstr>
      <vt:lpstr>Times New Roman</vt:lpstr>
      <vt:lpstr>Wingdings</vt:lpstr>
      <vt:lpstr>Office Theme</vt:lpstr>
      <vt:lpstr>1_Office Theme</vt:lpstr>
      <vt:lpstr>2_Office Theme</vt:lpstr>
      <vt:lpstr>Custom Design</vt:lpstr>
      <vt:lpstr>3_Office Theme</vt:lpstr>
      <vt:lpstr>PowerPoint Presentation</vt:lpstr>
      <vt:lpstr>RAMPT Composite Team</vt:lpstr>
      <vt:lpstr>Composite Overwrap: Hardware Overview</vt:lpstr>
      <vt:lpstr>Composite Overwrap: Early Work</vt:lpstr>
      <vt:lpstr>Composite Overwrap: Early Work</vt:lpstr>
      <vt:lpstr>Composite Overwrap: Early Work</vt:lpstr>
      <vt:lpstr>Composite Overwrap: 2k-〖lb〗_f Decoupled</vt:lpstr>
      <vt:lpstr>Composite Overwrap: 2k-〖lb〗_f Coupled</vt:lpstr>
      <vt:lpstr>Composite Overwrap: 2k 〖lb〗_f Hot Fire</vt:lpstr>
      <vt:lpstr>Composite Overwrap: Hardware Overview</vt:lpstr>
      <vt:lpstr>Composite Overwrap: BMI DMA</vt:lpstr>
      <vt:lpstr>Composite Overwrap: Loss Modulus (DMA)</vt:lpstr>
      <vt:lpstr>PowerPoint Presentation</vt:lpstr>
      <vt:lpstr>Composite Overwrap: 7k-〖lb〗_f Development</vt:lpstr>
      <vt:lpstr>Composite Overwrap: 7k-〖lb〗_f</vt:lpstr>
      <vt:lpstr>PowerPoint Presentation</vt:lpstr>
      <vt:lpstr>Composite Overwrap: 7k-〖lb〗_f Hot Fire</vt:lpstr>
      <vt:lpstr>Composite Overwrap: Coupled 7k-〖lb〗_f </vt:lpstr>
      <vt:lpstr>Composite Overwrap: Coupled 7k-〖lb〗_f </vt:lpstr>
      <vt:lpstr>Composite Overwrap: Hardware Overview</vt:lpstr>
      <vt:lpstr>Composite Overwrap: 40k-〖lb〗_f Analysis</vt:lpstr>
      <vt:lpstr>Composite Overwrap:40k-〖lb〗_f Development</vt:lpstr>
      <vt:lpstr>Composite Overwrap: 40k-〖lb〗_f Development</vt:lpstr>
      <vt:lpstr>Composite Overwrap: 40k-〖lb〗_f Development</vt:lpstr>
      <vt:lpstr>Composite Overwrap: 40k-〖lb〗_f Coupled</vt:lpstr>
      <vt:lpstr>Composite Overwrap</vt:lpstr>
      <vt:lpstr>Composite Overwrap: 40k-〖lb〗_f Hot Fire</vt:lpstr>
      <vt:lpstr>PowerPoint Presentation</vt:lpstr>
      <vt:lpstr>Composite Overwrap: Decoupled 40k-〖lb〗_f </vt:lpstr>
      <vt:lpstr>Composite Overwrap: Decoupled 40k-〖lb〗_f</vt:lpstr>
      <vt:lpstr>Composite Overwrap: Decoupled 40k-〖lb〗_f</vt:lpstr>
      <vt:lpstr>Composite Overwrap</vt:lpstr>
      <vt:lpstr>PowerPoint Presentation</vt:lpstr>
      <vt:lpstr>Composite Overwrap: Conclusion</vt:lpstr>
      <vt:lpstr>Composite Overwrap: References</vt:lpstr>
      <vt:lpstr>Composite Overwrap</vt:lpstr>
      <vt:lpstr>Composite Overwrap: Early Work</vt:lpstr>
      <vt:lpstr>Composite Overwrap: Early Work</vt:lpstr>
      <vt:lpstr>Composite Overwrap: Early Work</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Clark, Allison M. (MSFC-EM42)</dc:creator>
  <cp:lastModifiedBy>Allison Clark</cp:lastModifiedBy>
  <cp:revision>1</cp:revision>
  <dcterms:created xsi:type="dcterms:W3CDTF">2023-11-09T14:02:46Z</dcterms:created>
  <dcterms:modified xsi:type="dcterms:W3CDTF">2023-11-17T15:31:59Z</dcterms:modified>
</cp:coreProperties>
</file>