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3" r:id="rId4"/>
  </p:sldMasterIdLst>
  <p:notesMasterIdLst>
    <p:notesMasterId r:id="rId23"/>
  </p:notesMasterIdLst>
  <p:handoutMasterIdLst>
    <p:handoutMasterId r:id="rId24"/>
  </p:handoutMasterIdLst>
  <p:sldIdLst>
    <p:sldId id="257" r:id="rId5"/>
    <p:sldId id="295" r:id="rId6"/>
    <p:sldId id="296" r:id="rId7"/>
    <p:sldId id="313" r:id="rId8"/>
    <p:sldId id="324" r:id="rId9"/>
    <p:sldId id="330" r:id="rId10"/>
    <p:sldId id="316" r:id="rId11"/>
    <p:sldId id="317" r:id="rId12"/>
    <p:sldId id="320" r:id="rId13"/>
    <p:sldId id="322" r:id="rId14"/>
    <p:sldId id="318" r:id="rId15"/>
    <p:sldId id="329" r:id="rId16"/>
    <p:sldId id="321" r:id="rId17"/>
    <p:sldId id="269" r:id="rId18"/>
    <p:sldId id="268" r:id="rId19"/>
    <p:sldId id="326" r:id="rId20"/>
    <p:sldId id="327" r:id="rId21"/>
    <p:sldId id="29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7BA"/>
    <a:srgbClr val="3DAE2B"/>
    <a:srgbClr val="0076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60F974-FF29-4BD5-B848-C065FCBC8925}" v="119" dt="2023-11-20T20:15:52.4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678" autoAdjust="0"/>
  </p:normalViewPr>
  <p:slideViewPr>
    <p:cSldViewPr snapToGrid="0">
      <p:cViewPr varScale="1">
        <p:scale>
          <a:sx n="70" d="100"/>
          <a:sy n="70" d="100"/>
        </p:scale>
        <p:origin x="1094" y="53"/>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A7DAF7B-CC20-8845-9345-D5ACF63098EB}"/>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FA84DB25-B132-5545-B81D-A204D759987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2F79AD6-F708-9543-95DB-ED4FED9404CE}" type="datetimeFigureOut">
              <a:rPr lang="en-US" smtClean="0"/>
              <a:t>11/20/2023</a:t>
            </a:fld>
            <a:endParaRPr lang="en-US"/>
          </a:p>
        </p:txBody>
      </p:sp>
      <p:sp>
        <p:nvSpPr>
          <p:cNvPr id="4" name="Footer Placeholder 3">
            <a:extLst>
              <a:ext uri="{FF2B5EF4-FFF2-40B4-BE49-F238E27FC236}">
                <a16:creationId xmlns:a16="http://schemas.microsoft.com/office/drawing/2014/main" id="{5514ED7D-DAE9-0C4C-BB19-29D0557BC2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EA3DA4D-A5B5-DB40-93E5-9293E27FC94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67E2C1D-56A3-244C-999F-B15D08A53F36}" type="slidenum">
              <a:rPr lang="en-US" smtClean="0"/>
              <a:t>‹#›</a:t>
            </a:fld>
            <a:endParaRPr lang="en-US"/>
          </a:p>
        </p:txBody>
      </p:sp>
    </p:spTree>
    <p:extLst>
      <p:ext uri="{BB962C8B-B14F-4D97-AF65-F5344CB8AC3E}">
        <p14:creationId xmlns:p14="http://schemas.microsoft.com/office/powerpoint/2010/main" val="23195470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EABA5-ED06-954E-B605-DF01EA6F404D}" type="datetimeFigureOut">
              <a:rPr lang="en-US" smtClean="0"/>
              <a:t>11/20/2023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3AD3F6-BB0F-7043-8FFD-0D82D4BC57D2}" type="slidenum">
              <a:rPr lang="en-US" smtClean="0"/>
              <a:t>‹#›</a:t>
            </a:fld>
            <a:endParaRPr lang="en-US"/>
          </a:p>
        </p:txBody>
      </p:sp>
    </p:spTree>
    <p:extLst>
      <p:ext uri="{BB962C8B-B14F-4D97-AF65-F5344CB8AC3E}">
        <p14:creationId xmlns:p14="http://schemas.microsoft.com/office/powerpoint/2010/main" val="35293619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1</a:t>
            </a:fld>
            <a:endParaRPr lang="en-US"/>
          </a:p>
        </p:txBody>
      </p:sp>
    </p:spTree>
    <p:extLst>
      <p:ext uri="{BB962C8B-B14F-4D97-AF65-F5344CB8AC3E}">
        <p14:creationId xmlns:p14="http://schemas.microsoft.com/office/powerpoint/2010/main" val="554401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Select aircraft and flight conditions</a:t>
            </a:r>
          </a:p>
          <a:p>
            <a:r>
              <a:rPr lang="en-US" dirty="0"/>
              <a:t>Select atmospheric model </a:t>
            </a:r>
          </a:p>
          <a:p>
            <a:r>
              <a:rPr lang="en-US" dirty="0"/>
              <a:t>Select propagation locations</a:t>
            </a:r>
          </a:p>
          <a:p>
            <a:r>
              <a:rPr lang="en-US" dirty="0"/>
              <a:t>Select timespan</a:t>
            </a:r>
          </a:p>
          <a:p>
            <a:endParaRPr lang="en-US" dirty="0"/>
          </a:p>
          <a:p>
            <a:r>
              <a:rPr lang="en-US" dirty="0"/>
              <a:t>Propagate near-field pressure data through atmospheric profiles at all locations for all aircraft and flight conditions</a:t>
            </a:r>
          </a:p>
          <a:p>
            <a:endParaRPr lang="en-US" dirty="0"/>
          </a:p>
          <a:p>
            <a:r>
              <a:rPr lang="en-US" dirty="0"/>
              <a:t>Compute the loudness and exposure region sizes for each boom carpet</a:t>
            </a:r>
          </a:p>
          <a:p>
            <a:endParaRPr lang="en-US" dirty="0"/>
          </a:p>
          <a:p>
            <a:r>
              <a:rPr lang="en-US" dirty="0"/>
              <a:t>Fit models to predict loudness and exposure region size for locations other than those selected</a:t>
            </a:r>
          </a:p>
          <a:p>
            <a:endParaRPr lang="en-US" dirty="0"/>
          </a:p>
        </p:txBody>
      </p:sp>
      <p:sp>
        <p:nvSpPr>
          <p:cNvPr id="4" name="Slide Number Placeholder 3"/>
          <p:cNvSpPr>
            <a:spLocks noGrp="1"/>
          </p:cNvSpPr>
          <p:nvPr>
            <p:ph type="sldNum" sz="quarter" idx="5"/>
          </p:nvPr>
        </p:nvSpPr>
        <p:spPr/>
        <p:txBody>
          <a:bodyPr/>
          <a:lstStyle/>
          <a:p>
            <a:fld id="{6C3AD3F6-BB0F-7043-8FFD-0D82D4BC57D2}" type="slidenum">
              <a:rPr lang="en-US" smtClean="0"/>
              <a:t>4</a:t>
            </a:fld>
            <a:endParaRPr lang="en-US"/>
          </a:p>
        </p:txBody>
      </p:sp>
    </p:spTree>
    <p:extLst>
      <p:ext uri="{BB962C8B-B14F-4D97-AF65-F5344CB8AC3E}">
        <p14:creationId xmlns:p14="http://schemas.microsoft.com/office/powerpoint/2010/main" val="11522924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Select aircraft and flight conditions</a:t>
            </a:r>
          </a:p>
          <a:p>
            <a:pPr lvl="1"/>
            <a:r>
              <a:rPr lang="en-US" sz="1200" dirty="0"/>
              <a:t>X-59 (“C612A”) in its quiet cruise configuration</a:t>
            </a:r>
          </a:p>
          <a:p>
            <a:pPr lvl="1"/>
            <a:r>
              <a:rPr lang="en-US" sz="1200" dirty="0"/>
              <a:t>X-59 (“C612A”) in a loud cruise configuration</a:t>
            </a:r>
          </a:p>
          <a:p>
            <a:pPr lvl="1"/>
            <a:r>
              <a:rPr lang="en-US" sz="1200" dirty="0"/>
              <a:t>N-wave aircraft (weight-modified B-58) with the same flight conditions as X-59 in quiet cruise</a:t>
            </a:r>
          </a:p>
          <a:p>
            <a:pPr lvl="1"/>
            <a:r>
              <a:rPr lang="en-US" sz="1200" dirty="0"/>
              <a:t>4 cardinal aircraft headings</a:t>
            </a:r>
          </a:p>
          <a:p>
            <a:r>
              <a:rPr lang="en-US" sz="1200" dirty="0"/>
              <a:t>Select atmospheric models</a:t>
            </a:r>
          </a:p>
          <a:p>
            <a:pPr lvl="1"/>
            <a:r>
              <a:rPr lang="en-US" sz="1200" dirty="0"/>
              <a:t>ERA5, CFSv2, and GFS </a:t>
            </a:r>
          </a:p>
          <a:p>
            <a:r>
              <a:rPr lang="en-US" sz="1200" dirty="0"/>
              <a:t>Select propagation locations</a:t>
            </a:r>
          </a:p>
          <a:p>
            <a:pPr lvl="1"/>
            <a:r>
              <a:rPr lang="en-US" sz="1200" dirty="0"/>
              <a:t>100 locations selected</a:t>
            </a:r>
          </a:p>
          <a:p>
            <a:r>
              <a:rPr lang="en-US" sz="1200" dirty="0"/>
              <a:t>Select timespan</a:t>
            </a:r>
          </a:p>
          <a:p>
            <a:pPr lvl="1"/>
            <a:r>
              <a:rPr lang="en-US" sz="1200" dirty="0"/>
              <a:t>1 year, every 6 hours</a:t>
            </a:r>
          </a:p>
          <a:p>
            <a:pPr marL="457200" lvl="1" indent="0">
              <a:buNone/>
            </a:pPr>
            <a:endParaRPr lang="en-US" sz="1100" dirty="0"/>
          </a:p>
          <a:p>
            <a:r>
              <a:rPr lang="en-US" sz="1050" dirty="0"/>
              <a:t>Reference RUMBLE study where ERA5 was compared to balloon data and compared well</a:t>
            </a:r>
          </a:p>
        </p:txBody>
      </p:sp>
      <p:sp>
        <p:nvSpPr>
          <p:cNvPr id="4" name="Slide Number Placeholder 3"/>
          <p:cNvSpPr>
            <a:spLocks noGrp="1"/>
          </p:cNvSpPr>
          <p:nvPr>
            <p:ph type="sldNum" sz="quarter" idx="5"/>
          </p:nvPr>
        </p:nvSpPr>
        <p:spPr/>
        <p:txBody>
          <a:bodyPr/>
          <a:lstStyle/>
          <a:p>
            <a:fld id="{6C3AD3F6-BB0F-7043-8FFD-0D82D4BC57D2}" type="slidenum">
              <a:rPr lang="en-US" smtClean="0"/>
              <a:t>5</a:t>
            </a:fld>
            <a:endParaRPr lang="en-US"/>
          </a:p>
        </p:txBody>
      </p:sp>
    </p:spTree>
    <p:extLst>
      <p:ext uri="{BB962C8B-B14F-4D97-AF65-F5344CB8AC3E}">
        <p14:creationId xmlns:p14="http://schemas.microsoft.com/office/powerpoint/2010/main" val="8809059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dirty="0"/>
              <a:t>Select aircraft and flight conditions</a:t>
            </a:r>
          </a:p>
          <a:p>
            <a:pPr lvl="1"/>
            <a:r>
              <a:rPr lang="en-US" sz="1600" dirty="0"/>
              <a:t>X-59 (“C612A”) in its quiet cruise configuration</a:t>
            </a:r>
          </a:p>
          <a:p>
            <a:pPr lvl="1"/>
            <a:r>
              <a:rPr lang="en-US" sz="1600" dirty="0"/>
              <a:t>X-59 (“C612A”) in a loud cruise configuration</a:t>
            </a:r>
          </a:p>
          <a:p>
            <a:pPr lvl="1"/>
            <a:r>
              <a:rPr lang="en-US" sz="1600" dirty="0"/>
              <a:t>N-wave aircraft (weight-modified B-58) with the same flight conditions as X-59 in quiet cruise</a:t>
            </a:r>
          </a:p>
          <a:p>
            <a:pPr lvl="1"/>
            <a:r>
              <a:rPr lang="en-US" sz="1600" dirty="0"/>
              <a:t>4 cardinal aircraft headings</a:t>
            </a:r>
          </a:p>
          <a:p>
            <a:r>
              <a:rPr lang="en-US" sz="1600" dirty="0"/>
              <a:t>Select atmospheric models</a:t>
            </a:r>
          </a:p>
          <a:p>
            <a:pPr lvl="1"/>
            <a:r>
              <a:rPr lang="en-US" sz="1600" dirty="0"/>
              <a:t>ERA5, CFSv2, and GFS </a:t>
            </a:r>
          </a:p>
          <a:p>
            <a:r>
              <a:rPr lang="en-US" sz="1600" dirty="0"/>
              <a:t>Select propagation locations</a:t>
            </a:r>
          </a:p>
          <a:p>
            <a:pPr lvl="1"/>
            <a:r>
              <a:rPr lang="en-US" sz="1600" dirty="0"/>
              <a:t>100 locations selected</a:t>
            </a:r>
          </a:p>
          <a:p>
            <a:r>
              <a:rPr lang="en-US" sz="1600" dirty="0"/>
              <a:t>Select timespan</a:t>
            </a:r>
          </a:p>
          <a:p>
            <a:pPr lvl="1"/>
            <a:r>
              <a:rPr lang="en-US" sz="1600" dirty="0"/>
              <a:t>1 year, every 6 hours</a:t>
            </a:r>
          </a:p>
          <a:p>
            <a:pPr marL="457200" lvl="1" indent="0">
              <a:buNone/>
            </a:pPr>
            <a:endParaRPr lang="en-US" sz="1400" dirty="0"/>
          </a:p>
          <a:p>
            <a:endParaRPr lang="en-US" dirty="0"/>
          </a:p>
        </p:txBody>
      </p:sp>
      <p:sp>
        <p:nvSpPr>
          <p:cNvPr id="4" name="Slide Number Placeholder 3"/>
          <p:cNvSpPr>
            <a:spLocks noGrp="1"/>
          </p:cNvSpPr>
          <p:nvPr>
            <p:ph type="sldNum" sz="quarter" idx="5"/>
          </p:nvPr>
        </p:nvSpPr>
        <p:spPr/>
        <p:txBody>
          <a:bodyPr/>
          <a:lstStyle/>
          <a:p>
            <a:fld id="{6C3AD3F6-BB0F-7043-8FFD-0D82D4BC57D2}" type="slidenum">
              <a:rPr lang="en-US" smtClean="0"/>
              <a:t>6</a:t>
            </a:fld>
            <a:endParaRPr lang="en-US"/>
          </a:p>
        </p:txBody>
      </p:sp>
    </p:spTree>
    <p:extLst>
      <p:ext uri="{BB962C8B-B14F-4D97-AF65-F5344CB8AC3E}">
        <p14:creationId xmlns:p14="http://schemas.microsoft.com/office/powerpoint/2010/main" val="204926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time of day was found not to be important in US-only study</a:t>
            </a:r>
          </a:p>
          <a:p>
            <a:endParaRPr lang="en-US" dirty="0"/>
          </a:p>
          <a:p>
            <a:r>
              <a:rPr lang="en-US" dirty="0"/>
              <a:t>Be sure to explain what is being plotted thoroughly</a:t>
            </a:r>
          </a:p>
          <a:p>
            <a:r>
              <a:rPr lang="en-US" dirty="0"/>
              <a:t>Say that there will be variability around these mean levels</a:t>
            </a:r>
          </a:p>
        </p:txBody>
      </p:sp>
      <p:sp>
        <p:nvSpPr>
          <p:cNvPr id="4" name="Slide Number Placeholder 3"/>
          <p:cNvSpPr>
            <a:spLocks noGrp="1"/>
          </p:cNvSpPr>
          <p:nvPr>
            <p:ph type="sldNum" sz="quarter" idx="5"/>
          </p:nvPr>
        </p:nvSpPr>
        <p:spPr/>
        <p:txBody>
          <a:bodyPr/>
          <a:lstStyle/>
          <a:p>
            <a:fld id="{6C3AD3F6-BB0F-7043-8FFD-0D82D4BC57D2}" type="slidenum">
              <a:rPr lang="en-US" smtClean="0"/>
              <a:t>7</a:t>
            </a:fld>
            <a:endParaRPr lang="en-US"/>
          </a:p>
        </p:txBody>
      </p:sp>
    </p:spTree>
    <p:extLst>
      <p:ext uri="{BB962C8B-B14F-4D97-AF65-F5344CB8AC3E}">
        <p14:creationId xmlns:p14="http://schemas.microsoft.com/office/powerpoint/2010/main" val="1475687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Point out differences in N-wave and low-boom trends, particularly along the latitude band making up the rainforest/northern South America/midcentral Africa/and </a:t>
            </a:r>
            <a:r>
              <a:rPr lang="en-US" dirty="0" err="1"/>
              <a:t>Malasia</a:t>
            </a:r>
            <a:r>
              <a:rPr lang="en-US" dirty="0"/>
              <a:t>.</a:t>
            </a:r>
          </a:p>
          <a:p>
            <a:endParaRPr lang="en-US" dirty="0"/>
          </a:p>
          <a:p>
            <a:r>
              <a:rPr lang="en-US" dirty="0"/>
              <a:t>Point out trend differences in latitude</a:t>
            </a:r>
          </a:p>
        </p:txBody>
      </p:sp>
      <p:sp>
        <p:nvSpPr>
          <p:cNvPr id="4" name="Slide Number Placeholder 3"/>
          <p:cNvSpPr>
            <a:spLocks noGrp="1"/>
          </p:cNvSpPr>
          <p:nvPr>
            <p:ph type="sldNum" sz="quarter" idx="5"/>
          </p:nvPr>
        </p:nvSpPr>
        <p:spPr/>
        <p:txBody>
          <a:bodyPr/>
          <a:lstStyle/>
          <a:p>
            <a:fld id="{6C3AD3F6-BB0F-7043-8FFD-0D82D4BC57D2}" type="slidenum">
              <a:rPr lang="en-US" smtClean="0"/>
              <a:t>8</a:t>
            </a:fld>
            <a:endParaRPr lang="en-US"/>
          </a:p>
        </p:txBody>
      </p:sp>
    </p:spTree>
    <p:extLst>
      <p:ext uri="{BB962C8B-B14F-4D97-AF65-F5344CB8AC3E}">
        <p14:creationId xmlns:p14="http://schemas.microsoft.com/office/powerpoint/2010/main" val="2438049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the regression model, you can predict loudness at any location</a:t>
            </a:r>
          </a:p>
          <a:p>
            <a:endParaRPr lang="en-US" dirty="0"/>
          </a:p>
          <a:p>
            <a:r>
              <a:rPr lang="en-US" dirty="0"/>
              <a:t>Point out Australia’s lower predicted loudness</a:t>
            </a:r>
          </a:p>
        </p:txBody>
      </p:sp>
      <p:sp>
        <p:nvSpPr>
          <p:cNvPr id="4" name="Slide Number Placeholder 3"/>
          <p:cNvSpPr>
            <a:spLocks noGrp="1"/>
          </p:cNvSpPr>
          <p:nvPr>
            <p:ph type="sldNum" sz="quarter" idx="5"/>
          </p:nvPr>
        </p:nvSpPr>
        <p:spPr/>
        <p:txBody>
          <a:bodyPr/>
          <a:lstStyle/>
          <a:p>
            <a:fld id="{6C3AD3F6-BB0F-7043-8FFD-0D82D4BC57D2}" type="slidenum">
              <a:rPr lang="en-US" smtClean="0"/>
              <a:t>10</a:t>
            </a:fld>
            <a:endParaRPr lang="en-US"/>
          </a:p>
        </p:txBody>
      </p:sp>
    </p:spTree>
    <p:extLst>
      <p:ext uri="{BB962C8B-B14F-4D97-AF65-F5344CB8AC3E}">
        <p14:creationId xmlns:p14="http://schemas.microsoft.com/office/powerpoint/2010/main" val="29903315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implications of lower loudness potentially causing increased permissible operations for a cumulative metric</a:t>
            </a:r>
          </a:p>
        </p:txBody>
      </p:sp>
      <p:sp>
        <p:nvSpPr>
          <p:cNvPr id="4" name="Slide Number Placeholder 3"/>
          <p:cNvSpPr>
            <a:spLocks noGrp="1"/>
          </p:cNvSpPr>
          <p:nvPr>
            <p:ph type="sldNum" sz="quarter" idx="5"/>
          </p:nvPr>
        </p:nvSpPr>
        <p:spPr/>
        <p:txBody>
          <a:bodyPr/>
          <a:lstStyle/>
          <a:p>
            <a:fld id="{6C3AD3F6-BB0F-7043-8FFD-0D82D4BC57D2}" type="slidenum">
              <a:rPr lang="en-US" smtClean="0"/>
              <a:t>12</a:t>
            </a:fld>
            <a:endParaRPr lang="en-US"/>
          </a:p>
        </p:txBody>
      </p:sp>
    </p:spTree>
    <p:extLst>
      <p:ext uri="{BB962C8B-B14F-4D97-AF65-F5344CB8AC3E}">
        <p14:creationId xmlns:p14="http://schemas.microsoft.com/office/powerpoint/2010/main" val="1455645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14</a:t>
            </a:fld>
            <a:endParaRPr lang="en-US"/>
          </a:p>
        </p:txBody>
      </p:sp>
    </p:spTree>
    <p:extLst>
      <p:ext uri="{BB962C8B-B14F-4D97-AF65-F5344CB8AC3E}">
        <p14:creationId xmlns:p14="http://schemas.microsoft.com/office/powerpoint/2010/main" val="25239777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C3AD3F6-BB0F-7043-8FFD-0D82D4BC57D2}" type="slidenum">
              <a:rPr lang="en-US" smtClean="0"/>
              <a:t>15</a:t>
            </a:fld>
            <a:endParaRPr lang="en-US"/>
          </a:p>
        </p:txBody>
      </p:sp>
    </p:spTree>
    <p:extLst>
      <p:ext uri="{BB962C8B-B14F-4D97-AF65-F5344CB8AC3E}">
        <p14:creationId xmlns:p14="http://schemas.microsoft.com/office/powerpoint/2010/main" val="27543413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ADDE3-AE28-4B6A-B5F0-AB3C7309EBC9}"/>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5A552AEA-CA3A-409A-A4D7-7F257ACA9B40}"/>
              </a:ext>
            </a:extLst>
          </p:cNvPr>
          <p:cNvSpPr>
            <a:spLocks noGrp="1"/>
          </p:cNvSpPr>
          <p:nvPr>
            <p:ph idx="1"/>
          </p:nvPr>
        </p:nvSpPr>
        <p:spPr>
          <a:xfrm>
            <a:off x="261768" y="941705"/>
            <a:ext cx="11605111" cy="53852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62" descr="NASA Logo">
            <a:extLst>
              <a:ext uri="{FF2B5EF4-FFF2-40B4-BE49-F238E27FC236}">
                <a16:creationId xmlns:a16="http://schemas.microsoft.com/office/drawing/2014/main" id="{B85BD606-3E06-4212-B131-2D8C53B6705D}"/>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dirty="0"/>
              <a:t> </a:t>
            </a:r>
          </a:p>
        </p:txBody>
      </p:sp>
      <p:sp>
        <p:nvSpPr>
          <p:cNvPr id="5" name="Slide Number Placeholder 3">
            <a:extLst>
              <a:ext uri="{FF2B5EF4-FFF2-40B4-BE49-F238E27FC236}">
                <a16:creationId xmlns:a16="http://schemas.microsoft.com/office/drawing/2014/main" id="{DB63708A-5CAD-157E-D862-EFC75645E16B}"/>
              </a:ext>
            </a:extLst>
          </p:cNvPr>
          <p:cNvSpPr>
            <a:spLocks noGrp="1"/>
          </p:cNvSpPr>
          <p:nvPr>
            <p:ph type="sldNum" sz="quarter" idx="4"/>
          </p:nvPr>
        </p:nvSpPr>
        <p:spPr>
          <a:xfrm>
            <a:off x="9294091" y="636350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38E52-B580-47AF-81D6-5E27E231A542}" type="slidenum">
              <a:rPr lang="en-US" smtClean="0"/>
              <a:t>‹#›</a:t>
            </a:fld>
            <a:endParaRPr lang="en-US"/>
          </a:p>
        </p:txBody>
      </p:sp>
    </p:spTree>
    <p:extLst>
      <p:ext uri="{BB962C8B-B14F-4D97-AF65-F5344CB8AC3E}">
        <p14:creationId xmlns:p14="http://schemas.microsoft.com/office/powerpoint/2010/main" val="3675647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1" y="0"/>
            <a:ext cx="12192001" cy="6858000"/>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152400" y="5094209"/>
            <a:ext cx="11887200" cy="490839"/>
          </a:xfrm>
          <a:prstGeom prst="rect">
            <a:avLst/>
          </a:prstGeom>
        </p:spPr>
        <p:txBody>
          <a:bodyPr>
            <a:noAutofit/>
          </a:bodyPr>
          <a:lstStyle>
            <a:lvl1pPr>
              <a:defRPr sz="3200" b="0">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7" name="Text Placeholder 62" descr="NASA Logo">
            <a:extLst>
              <a:ext uri="{FF2B5EF4-FFF2-40B4-BE49-F238E27FC236}">
                <a16:creationId xmlns:a16="http://schemas.microsoft.com/office/drawing/2014/main" id="{F558A1E3-D5D9-4F40-AFB0-E21B2583E358}"/>
              </a:ext>
            </a:extLst>
          </p:cNvPr>
          <p:cNvSpPr>
            <a:spLocks noGrp="1"/>
          </p:cNvSpPr>
          <p:nvPr>
            <p:ph type="body" sz="quarter" idx="16" hasCustomPrompt="1"/>
          </p:nvPr>
        </p:nvSpPr>
        <p:spPr>
          <a:xfrm>
            <a:off x="11193463" y="235127"/>
            <a:ext cx="736600" cy="609600"/>
          </a:xfrm>
          <a:prstGeom prst="rect">
            <a:avLst/>
          </a:prstGeom>
          <a:blipFill>
            <a:blip r:embed="rId2" cstate="screen">
              <a:extLst>
                <a:ext uri="{28A0092B-C50C-407E-A947-70E740481C1C}">
                  <a14:useLocalDpi xmlns:a14="http://schemas.microsoft.com/office/drawing/2010/main"/>
                </a:ext>
              </a:extLst>
            </a:blip>
            <a:stretch>
              <a:fillRect/>
            </a:stretch>
          </a:blipFill>
        </p:spPr>
        <p:txBody>
          <a:bodyPr/>
          <a:lstStyle>
            <a:lvl1pPr marL="0" indent="0">
              <a:buFontTx/>
              <a:buNone/>
              <a:defRPr sz="800"/>
            </a:lvl1pPr>
            <a:lvl2pPr marL="457200" indent="0">
              <a:buFontTx/>
              <a:buNone/>
              <a:defRPr sz="800"/>
            </a:lvl2pPr>
            <a:lvl3pPr marL="914400" indent="0">
              <a:buFontTx/>
              <a:buNone/>
              <a:defRPr sz="800"/>
            </a:lvl3pPr>
            <a:lvl4pPr marL="1371600" indent="0">
              <a:buFontTx/>
              <a:buNone/>
              <a:defRPr sz="800"/>
            </a:lvl4pPr>
            <a:lvl5pPr marL="1828800" indent="0">
              <a:buFontTx/>
              <a:buNone/>
              <a:defRPr sz="800"/>
            </a:lvl5pPr>
          </a:lstStyle>
          <a:p>
            <a:pPr lvl="0"/>
            <a:r>
              <a:rPr lang="en-US"/>
              <a:t> </a:t>
            </a:r>
          </a:p>
        </p:txBody>
      </p:sp>
    </p:spTree>
    <p:extLst>
      <p:ext uri="{BB962C8B-B14F-4D97-AF65-F5344CB8AC3E}">
        <p14:creationId xmlns:p14="http://schemas.microsoft.com/office/powerpoint/2010/main" val="11632260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sp>
        <p:nvSpPr>
          <p:cNvPr id="3" name="Date Placeholder 3">
            <a:extLst>
              <a:ext uri="{FF2B5EF4-FFF2-40B4-BE49-F238E27FC236}">
                <a16:creationId xmlns:a16="http://schemas.microsoft.com/office/drawing/2014/main" id="{C028DFED-802E-8643-9720-987B0F4950C4}"/>
              </a:ext>
            </a:extLst>
          </p:cNvPr>
          <p:cNvSpPr>
            <a:spLocks noGrp="1"/>
          </p:cNvSpPr>
          <p:nvPr>
            <p:ph type="dt" sz="half" idx="10"/>
          </p:nvPr>
        </p:nvSpPr>
        <p:spPr>
          <a:xfrm>
            <a:off x="152400" y="6492874"/>
            <a:ext cx="1040673" cy="365125"/>
          </a:xfrm>
          <a:prstGeom prst="rect">
            <a:avLst/>
          </a:prstGeom>
        </p:spPr>
        <p:txBody>
          <a:bodyPr/>
          <a:lstStyle>
            <a:lvl1pPr>
              <a:defRPr sz="800" b="1">
                <a:solidFill>
                  <a:srgbClr val="0047BA"/>
                </a:solidFill>
                <a:latin typeface="Arial" panose="020B0604020202020204" pitchFamily="34" charset="0"/>
                <a:cs typeface="Arial" panose="020B0604020202020204" pitchFamily="34" charset="0"/>
              </a:defRPr>
            </a:lvl1pPr>
          </a:lstStyle>
          <a:p>
            <a:endParaRPr lang="en-US"/>
          </a:p>
        </p:txBody>
      </p:sp>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152400" y="5094209"/>
            <a:ext cx="11887200" cy="490839"/>
          </a:xfrm>
          <a:prstGeom prst="rect">
            <a:avLst/>
          </a:prstGeom>
        </p:spPr>
        <p:txBody>
          <a:bodyPr>
            <a:noAutofit/>
          </a:bodyPr>
          <a:lstStyle>
            <a:lvl1pPr>
              <a:defRPr sz="3200" b="0">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8182824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3805084" y="362229"/>
            <a:ext cx="4581832" cy="5801032"/>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 name="Title 1">
            <a:extLst>
              <a:ext uri="{FF2B5EF4-FFF2-40B4-BE49-F238E27FC236}">
                <a16:creationId xmlns:a16="http://schemas.microsoft.com/office/drawing/2014/main" id="{E08A3252-98C9-5500-225B-028B1802FB13}"/>
              </a:ext>
            </a:extLst>
          </p:cNvPr>
          <p:cNvSpPr>
            <a:spLocks noGrp="1"/>
          </p:cNvSpPr>
          <p:nvPr>
            <p:ph type="title"/>
          </p:nvPr>
        </p:nvSpPr>
        <p:spPr>
          <a:xfrm>
            <a:off x="3794679" y="6267950"/>
            <a:ext cx="4601176" cy="437650"/>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16543925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4-Grid-Images-Text">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311936"/>
            <a:ext cx="8385976"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261768" y="985270"/>
            <a:ext cx="4138718"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509026" y="982691"/>
            <a:ext cx="4138718"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261768" y="3724434"/>
            <a:ext cx="4138719" cy="2622699"/>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1" name="Picture Placeholder 4">
            <a:extLst>
              <a:ext uri="{FF2B5EF4-FFF2-40B4-BE49-F238E27FC236}">
                <a16:creationId xmlns:a16="http://schemas.microsoft.com/office/drawing/2014/main" id="{DC1C2CDB-F455-6F4E-9267-DE15D73A5A62}"/>
              </a:ext>
            </a:extLst>
          </p:cNvPr>
          <p:cNvSpPr>
            <a:spLocks noGrp="1"/>
          </p:cNvSpPr>
          <p:nvPr>
            <p:ph type="pic" sz="quarter" idx="16" hasCustomPrompt="1"/>
          </p:nvPr>
        </p:nvSpPr>
        <p:spPr>
          <a:xfrm>
            <a:off x="4509024" y="3721856"/>
            <a:ext cx="4138720" cy="2622700"/>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3512681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3E950-A272-7B40-80EE-0134CFA82302}"/>
              </a:ext>
            </a:extLst>
          </p:cNvPr>
          <p:cNvSpPr>
            <a:spLocks noGrp="1"/>
          </p:cNvSpPr>
          <p:nvPr>
            <p:ph type="title"/>
          </p:nvPr>
        </p:nvSpPr>
        <p:spPr>
          <a:xfrm>
            <a:off x="340976" y="2843591"/>
            <a:ext cx="1801589" cy="903656"/>
          </a:xfr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9" name="Picture Placeholder 5">
            <a:extLst>
              <a:ext uri="{FF2B5EF4-FFF2-40B4-BE49-F238E27FC236}">
                <a16:creationId xmlns:a16="http://schemas.microsoft.com/office/drawing/2014/main" id="{0914BD9B-73DA-0249-AA28-9716AEDB6336}"/>
              </a:ext>
            </a:extLst>
          </p:cNvPr>
          <p:cNvSpPr>
            <a:spLocks noGrp="1"/>
          </p:cNvSpPr>
          <p:nvPr>
            <p:ph type="pic" sz="quarter" idx="13" hasCustomPrompt="1"/>
          </p:nvPr>
        </p:nvSpPr>
        <p:spPr>
          <a:xfrm>
            <a:off x="-500611" y="0"/>
            <a:ext cx="10748782" cy="6858000"/>
          </a:xfrm>
          <a:custGeom>
            <a:avLst/>
            <a:gdLst>
              <a:gd name="connsiteX0" fmla="*/ 0 w 10748782"/>
              <a:gd name="connsiteY0" fmla="*/ 0 h 6858000"/>
              <a:gd name="connsiteX1" fmla="*/ 3890782 w 10748782"/>
              <a:gd name="connsiteY1" fmla="*/ 0 h 6858000"/>
              <a:gd name="connsiteX2" fmla="*/ 10748782 w 10748782"/>
              <a:gd name="connsiteY2" fmla="*/ 6858000 h 6858000"/>
              <a:gd name="connsiteX3" fmla="*/ 6858000 w 10748782"/>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748782" h="6858000">
                <a:moveTo>
                  <a:pt x="0" y="0"/>
                </a:moveTo>
                <a:lnTo>
                  <a:pt x="3890782" y="0"/>
                </a:lnTo>
                <a:lnTo>
                  <a:pt x="10748782" y="6858000"/>
                </a:lnTo>
                <a:lnTo>
                  <a:pt x="6858000" y="685800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Tree>
    <p:extLst>
      <p:ext uri="{BB962C8B-B14F-4D97-AF65-F5344CB8AC3E}">
        <p14:creationId xmlns:p14="http://schemas.microsoft.com/office/powerpoint/2010/main" val="1994302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7_Custom Layout">
    <p:spTree>
      <p:nvGrpSpPr>
        <p:cNvPr id="1" name=""/>
        <p:cNvGrpSpPr/>
        <p:nvPr/>
      </p:nvGrpSpPr>
      <p:grpSpPr>
        <a:xfrm>
          <a:off x="0" y="0"/>
          <a:ext cx="0" cy="0"/>
          <a:chOff x="0" y="0"/>
          <a:chExt cx="0" cy="0"/>
        </a:xfrm>
      </p:grpSpPr>
      <p:sp>
        <p:nvSpPr>
          <p:cNvPr id="14" name="Title 12">
            <a:extLst>
              <a:ext uri="{FF2B5EF4-FFF2-40B4-BE49-F238E27FC236}">
                <a16:creationId xmlns:a16="http://schemas.microsoft.com/office/drawing/2014/main" id="{B7F72C18-9CCB-3D4A-86E8-98494039FC03}"/>
              </a:ext>
            </a:extLst>
          </p:cNvPr>
          <p:cNvSpPr>
            <a:spLocks noGrp="1"/>
          </p:cNvSpPr>
          <p:nvPr>
            <p:ph type="title"/>
          </p:nvPr>
        </p:nvSpPr>
        <p:spPr>
          <a:xfrm>
            <a:off x="261768" y="311936"/>
            <a:ext cx="997951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7" name="Picture Placeholder 4">
            <a:extLst>
              <a:ext uri="{FF2B5EF4-FFF2-40B4-BE49-F238E27FC236}">
                <a16:creationId xmlns:a16="http://schemas.microsoft.com/office/drawing/2014/main" id="{EF209F94-4825-2C4B-9EF7-B131B4BD1292}"/>
              </a:ext>
            </a:extLst>
          </p:cNvPr>
          <p:cNvSpPr>
            <a:spLocks noGrp="1"/>
          </p:cNvSpPr>
          <p:nvPr>
            <p:ph type="pic" sz="quarter" idx="20" hasCustomPrompt="1"/>
          </p:nvPr>
        </p:nvSpPr>
        <p:spPr>
          <a:xfrm>
            <a:off x="6137833" y="4593775"/>
            <a:ext cx="2964332"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29" name="Picture Placeholder 4">
            <a:extLst>
              <a:ext uri="{FF2B5EF4-FFF2-40B4-BE49-F238E27FC236}">
                <a16:creationId xmlns:a16="http://schemas.microsoft.com/office/drawing/2014/main" id="{3543A7DF-22B3-1348-BCBF-08156A864BFD}"/>
              </a:ext>
            </a:extLst>
          </p:cNvPr>
          <p:cNvSpPr>
            <a:spLocks noGrp="1"/>
          </p:cNvSpPr>
          <p:nvPr>
            <p:ph type="pic" sz="quarter" idx="18" hasCustomPrompt="1"/>
          </p:nvPr>
        </p:nvSpPr>
        <p:spPr>
          <a:xfrm>
            <a:off x="-1" y="4593775"/>
            <a:ext cx="2943411"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0" name="Picture Placeholder 4">
            <a:extLst>
              <a:ext uri="{FF2B5EF4-FFF2-40B4-BE49-F238E27FC236}">
                <a16:creationId xmlns:a16="http://schemas.microsoft.com/office/drawing/2014/main" id="{747E8177-E151-8445-9BA3-4FF29F2A1F89}"/>
              </a:ext>
            </a:extLst>
          </p:cNvPr>
          <p:cNvSpPr>
            <a:spLocks noGrp="1"/>
          </p:cNvSpPr>
          <p:nvPr>
            <p:ph type="pic" sz="quarter" idx="19" hasCustomPrompt="1"/>
          </p:nvPr>
        </p:nvSpPr>
        <p:spPr>
          <a:xfrm>
            <a:off x="3080863" y="4593775"/>
            <a:ext cx="2931464" cy="2264226"/>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1" name="Picture Placeholder 4">
            <a:extLst>
              <a:ext uri="{FF2B5EF4-FFF2-40B4-BE49-F238E27FC236}">
                <a16:creationId xmlns:a16="http://schemas.microsoft.com/office/drawing/2014/main" id="{D1907836-E2D6-534A-A24B-A99CABD72B96}"/>
              </a:ext>
            </a:extLst>
          </p:cNvPr>
          <p:cNvSpPr>
            <a:spLocks noGrp="1"/>
          </p:cNvSpPr>
          <p:nvPr>
            <p:ph type="pic" sz="quarter" idx="10" hasCustomPrompt="1"/>
          </p:nvPr>
        </p:nvSpPr>
        <p:spPr>
          <a:xfrm>
            <a:off x="-1" y="941294"/>
            <a:ext cx="2943411"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2" name="Picture Placeholder 4">
            <a:extLst>
              <a:ext uri="{FF2B5EF4-FFF2-40B4-BE49-F238E27FC236}">
                <a16:creationId xmlns:a16="http://schemas.microsoft.com/office/drawing/2014/main" id="{1367309D-BFC4-8645-B10A-0D9D1C81CF3C}"/>
              </a:ext>
            </a:extLst>
          </p:cNvPr>
          <p:cNvSpPr>
            <a:spLocks noGrp="1"/>
          </p:cNvSpPr>
          <p:nvPr>
            <p:ph type="pic" sz="quarter" idx="11" hasCustomPrompt="1"/>
          </p:nvPr>
        </p:nvSpPr>
        <p:spPr>
          <a:xfrm>
            <a:off x="3080863" y="941294"/>
            <a:ext cx="2931464"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3" name="Picture Placeholder 4">
            <a:extLst>
              <a:ext uri="{FF2B5EF4-FFF2-40B4-BE49-F238E27FC236}">
                <a16:creationId xmlns:a16="http://schemas.microsoft.com/office/drawing/2014/main" id="{D9F4E471-A1DE-C14C-96DA-543CB3A30136}"/>
              </a:ext>
            </a:extLst>
          </p:cNvPr>
          <p:cNvSpPr>
            <a:spLocks noGrp="1"/>
          </p:cNvSpPr>
          <p:nvPr>
            <p:ph type="pic" sz="quarter" idx="12" hasCustomPrompt="1"/>
          </p:nvPr>
        </p:nvSpPr>
        <p:spPr>
          <a:xfrm>
            <a:off x="6137832" y="941294"/>
            <a:ext cx="2964332"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34" name="Picture Placeholder 4">
            <a:extLst>
              <a:ext uri="{FF2B5EF4-FFF2-40B4-BE49-F238E27FC236}">
                <a16:creationId xmlns:a16="http://schemas.microsoft.com/office/drawing/2014/main" id="{744E3AB2-A9B9-0046-ADB2-598B2A1E867E}"/>
              </a:ext>
            </a:extLst>
          </p:cNvPr>
          <p:cNvSpPr>
            <a:spLocks noGrp="1"/>
          </p:cNvSpPr>
          <p:nvPr>
            <p:ph type="pic" sz="quarter" idx="13" hasCustomPrompt="1"/>
          </p:nvPr>
        </p:nvSpPr>
        <p:spPr>
          <a:xfrm>
            <a:off x="9227669" y="941294"/>
            <a:ext cx="2964332" cy="2301411"/>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Tree>
    <p:extLst>
      <p:ext uri="{BB962C8B-B14F-4D97-AF65-F5344CB8AC3E}">
        <p14:creationId xmlns:p14="http://schemas.microsoft.com/office/powerpoint/2010/main" val="40419621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Picture Placeholder 5">
            <a:extLst>
              <a:ext uri="{FF2B5EF4-FFF2-40B4-BE49-F238E27FC236}">
                <a16:creationId xmlns:a16="http://schemas.microsoft.com/office/drawing/2014/main" id="{0DE5396E-699C-C44A-9955-B0BEE768266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Picture Placeholder 5">
            <a:extLst>
              <a:ext uri="{FF2B5EF4-FFF2-40B4-BE49-F238E27FC236}">
                <a16:creationId xmlns:a16="http://schemas.microsoft.com/office/drawing/2014/main" id="{D414F4B0-9840-2A41-A16A-0DBC7669AFF7}"/>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0" name="Picture Placeholder 5">
            <a:extLst>
              <a:ext uri="{FF2B5EF4-FFF2-40B4-BE49-F238E27FC236}">
                <a16:creationId xmlns:a16="http://schemas.microsoft.com/office/drawing/2014/main" id="{8F6BE757-9FB1-374F-8070-16A4EA0CD10E}"/>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2" name="Picture Placeholder 5">
            <a:extLst>
              <a:ext uri="{FF2B5EF4-FFF2-40B4-BE49-F238E27FC236}">
                <a16:creationId xmlns:a16="http://schemas.microsoft.com/office/drawing/2014/main" id="{BE1A101F-25A9-434D-B8D8-2A1445801F19}"/>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Tree>
    <p:extLst>
      <p:ext uri="{BB962C8B-B14F-4D97-AF65-F5344CB8AC3E}">
        <p14:creationId xmlns:p14="http://schemas.microsoft.com/office/powerpoint/2010/main" val="2243465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6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2985247"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9" name="Picture Placeholder 4">
            <a:extLst>
              <a:ext uri="{FF2B5EF4-FFF2-40B4-BE49-F238E27FC236}">
                <a16:creationId xmlns:a16="http://schemas.microsoft.com/office/drawing/2014/main" id="{7E2FC91E-2A82-9A45-8BEF-3D10335EF113}"/>
              </a:ext>
            </a:extLst>
          </p:cNvPr>
          <p:cNvSpPr>
            <a:spLocks noGrp="1"/>
          </p:cNvSpPr>
          <p:nvPr>
            <p:ph type="pic" sz="quarter" idx="14" hasCustomPrompt="1"/>
          </p:nvPr>
        </p:nvSpPr>
        <p:spPr>
          <a:xfrm>
            <a:off x="3119460" y="0"/>
            <a:ext cx="2937438"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0" name="Picture Placeholder 4">
            <a:extLst>
              <a:ext uri="{FF2B5EF4-FFF2-40B4-BE49-F238E27FC236}">
                <a16:creationId xmlns:a16="http://schemas.microsoft.com/office/drawing/2014/main" id="{ABA04352-04C5-1D4B-817F-B6A74C63143F}"/>
              </a:ext>
            </a:extLst>
          </p:cNvPr>
          <p:cNvSpPr>
            <a:spLocks noGrp="1"/>
          </p:cNvSpPr>
          <p:nvPr>
            <p:ph type="pic" sz="quarter" idx="15" hasCustomPrompt="1"/>
          </p:nvPr>
        </p:nvSpPr>
        <p:spPr>
          <a:xfrm>
            <a:off x="6191111" y="0"/>
            <a:ext cx="2937438"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1" name="Picture Placeholder 4">
            <a:extLst>
              <a:ext uri="{FF2B5EF4-FFF2-40B4-BE49-F238E27FC236}">
                <a16:creationId xmlns:a16="http://schemas.microsoft.com/office/drawing/2014/main" id="{DC9E02CD-FE8E-6A48-8FF7-D0BC2CBDAE74}"/>
              </a:ext>
            </a:extLst>
          </p:cNvPr>
          <p:cNvSpPr>
            <a:spLocks noGrp="1"/>
          </p:cNvSpPr>
          <p:nvPr>
            <p:ph type="pic" sz="quarter" idx="16" hasCustomPrompt="1"/>
          </p:nvPr>
        </p:nvSpPr>
        <p:spPr>
          <a:xfrm>
            <a:off x="9262761" y="0"/>
            <a:ext cx="2937437" cy="46482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6" name="Title 5">
            <a:extLst>
              <a:ext uri="{FF2B5EF4-FFF2-40B4-BE49-F238E27FC236}">
                <a16:creationId xmlns:a16="http://schemas.microsoft.com/office/drawing/2014/main" id="{A12991D6-D5C3-83C7-9EDF-788C9E97D88E}"/>
              </a:ext>
            </a:extLst>
          </p:cNvPr>
          <p:cNvSpPr>
            <a:spLocks noGrp="1"/>
          </p:cNvSpPr>
          <p:nvPr>
            <p:ph type="title"/>
          </p:nvPr>
        </p:nvSpPr>
        <p:spPr>
          <a:xfrm>
            <a:off x="261769" y="4883936"/>
            <a:ext cx="9979511" cy="437650"/>
          </a:xfrm>
        </p:spPr>
        <p:txBody>
          <a:bodyPr/>
          <a:lstStyle/>
          <a:p>
            <a:r>
              <a:rPr lang="en-US"/>
              <a:t>Click to edit Master title style</a:t>
            </a:r>
          </a:p>
        </p:txBody>
      </p:sp>
    </p:spTree>
    <p:extLst>
      <p:ext uri="{BB962C8B-B14F-4D97-AF65-F5344CB8AC3E}">
        <p14:creationId xmlns:p14="http://schemas.microsoft.com/office/powerpoint/2010/main" val="2495206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416300"/>
            <a:ext cx="6033247"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158752" y="3416300"/>
            <a:ext cx="6033248" cy="34417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25950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6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1993285"/>
            <a:ext cx="6033247" cy="3571887"/>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158752" y="1993285"/>
            <a:ext cx="6033248" cy="3571887"/>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0435729"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1319991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1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3441522"/>
            <a:ext cx="6096000" cy="3416478"/>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096000" y="0"/>
            <a:ext cx="6096000" cy="344152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91692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9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6158752" y="0"/>
            <a:ext cx="6033248" cy="6858000"/>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6933243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0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6096000" y="3416806"/>
            <a:ext cx="6096000" cy="3441193"/>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7" name="Picture Placeholder 4"/>
          <p:cNvSpPr>
            <a:spLocks noGrp="1"/>
          </p:cNvSpPr>
          <p:nvPr>
            <p:ph type="pic" sz="quarter" idx="14" hasCustomPrompt="1"/>
          </p:nvPr>
        </p:nvSpPr>
        <p:spPr>
          <a:xfrm>
            <a:off x="6096000" y="-12193"/>
            <a:ext cx="6096000" cy="3428999"/>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11" name="Title 12">
            <a:extLst>
              <a:ext uri="{FF2B5EF4-FFF2-40B4-BE49-F238E27FC236}">
                <a16:creationId xmlns:a16="http://schemas.microsoft.com/office/drawing/2014/main" id="{F8B22D28-EA51-E54E-ACEE-8C29F8A5D1C4}"/>
              </a:ext>
            </a:extLst>
          </p:cNvPr>
          <p:cNvSpPr>
            <a:spLocks noGrp="1"/>
          </p:cNvSpPr>
          <p:nvPr>
            <p:ph type="title"/>
          </p:nvPr>
        </p:nvSpPr>
        <p:spPr>
          <a:xfrm>
            <a:off x="261768" y="311936"/>
            <a:ext cx="5433638"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cxnSp>
        <p:nvCxnSpPr>
          <p:cNvPr id="13" name="Straight Connector 12">
            <a:extLst>
              <a:ext uri="{FF2B5EF4-FFF2-40B4-BE49-F238E27FC236}">
                <a16:creationId xmlns:a16="http://schemas.microsoft.com/office/drawing/2014/main" id="{CA111385-1464-9349-BF04-A88AEB56BD1B}"/>
              </a:ext>
            </a:extLst>
          </p:cNvPr>
          <p:cNvCxnSpPr/>
          <p:nvPr userDrawn="1"/>
        </p:nvCxnSpPr>
        <p:spPr>
          <a:xfrm>
            <a:off x="-121920" y="3416808"/>
            <a:ext cx="6217920" cy="0"/>
          </a:xfrm>
          <a:prstGeom prst="line">
            <a:avLst/>
          </a:prstGeom>
          <a:ln w="6350">
            <a:solidFill>
              <a:schemeClr val="tx1">
                <a:alpha val="1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20267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Text-3-Images">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8" y="311936"/>
            <a:ext cx="9951615" cy="5327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0" y="2369864"/>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093282" y="2367285"/>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8186563" y="2367285"/>
            <a:ext cx="4005437"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3668042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Text-3-Images">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8" y="311936"/>
            <a:ext cx="9951615" cy="5327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5" name="Picture Placeholder 4">
            <a:extLst>
              <a:ext uri="{FF2B5EF4-FFF2-40B4-BE49-F238E27FC236}">
                <a16:creationId xmlns:a16="http://schemas.microsoft.com/office/drawing/2014/main" id="{E62893BF-55DA-FF44-BA93-FF87EFCBEA2A}"/>
              </a:ext>
            </a:extLst>
          </p:cNvPr>
          <p:cNvSpPr>
            <a:spLocks noGrp="1"/>
          </p:cNvSpPr>
          <p:nvPr>
            <p:ph type="pic" sz="quarter" idx="13" hasCustomPrompt="1"/>
          </p:nvPr>
        </p:nvSpPr>
        <p:spPr>
          <a:xfrm>
            <a:off x="0" y="1406586"/>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9" name="Picture Placeholder 4">
            <a:extLst>
              <a:ext uri="{FF2B5EF4-FFF2-40B4-BE49-F238E27FC236}">
                <a16:creationId xmlns:a16="http://schemas.microsoft.com/office/drawing/2014/main" id="{FDB856F8-C806-0E43-8E64-C5F831AD605F}"/>
              </a:ext>
            </a:extLst>
          </p:cNvPr>
          <p:cNvSpPr>
            <a:spLocks noGrp="1"/>
          </p:cNvSpPr>
          <p:nvPr>
            <p:ph type="pic" sz="quarter" idx="14" hasCustomPrompt="1"/>
          </p:nvPr>
        </p:nvSpPr>
        <p:spPr>
          <a:xfrm>
            <a:off x="4093282" y="1406586"/>
            <a:ext cx="4005435"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
        <p:nvSpPr>
          <p:cNvPr id="10" name="Picture Placeholder 4">
            <a:extLst>
              <a:ext uri="{FF2B5EF4-FFF2-40B4-BE49-F238E27FC236}">
                <a16:creationId xmlns:a16="http://schemas.microsoft.com/office/drawing/2014/main" id="{E939B1A1-E00B-0A44-84DE-A5C4087F8FDB}"/>
              </a:ext>
            </a:extLst>
          </p:cNvPr>
          <p:cNvSpPr>
            <a:spLocks noGrp="1"/>
          </p:cNvSpPr>
          <p:nvPr>
            <p:ph type="pic" sz="quarter" idx="15" hasCustomPrompt="1"/>
          </p:nvPr>
        </p:nvSpPr>
        <p:spPr>
          <a:xfrm>
            <a:off x="8186563" y="1406586"/>
            <a:ext cx="4005437" cy="2538238"/>
          </a:xfrm>
          <a:prstGeom prst="rect">
            <a:avLst/>
          </a:prstGeom>
          <a:pattFill prst="pct5">
            <a:fgClr>
              <a:schemeClr val="bg1">
                <a:lumMod val="75000"/>
              </a:schemeClr>
            </a:fgClr>
            <a:bgClr>
              <a:schemeClr val="bg1"/>
            </a:bgClr>
          </a:pattFill>
        </p:spPr>
        <p:txBody>
          <a:bodyPr anchor="ctr">
            <a:normAutofit/>
          </a:bodyPr>
          <a:lstStyle>
            <a:lvl1pPr marL="0" indent="0" algn="ctr">
              <a:buFontTx/>
              <a:buNone/>
              <a:defRPr sz="1200">
                <a:latin typeface="+mn-lt"/>
                <a:cs typeface="Arial" panose="020B0604020202020204" pitchFamily="34" charset="0"/>
              </a:defRPr>
            </a:lvl1pPr>
          </a:lstStyle>
          <a:p>
            <a:r>
              <a:rPr lang="en-US"/>
              <a:t>Drag &amp; Drop Picture</a:t>
            </a:r>
          </a:p>
        </p:txBody>
      </p:sp>
    </p:spTree>
    <p:extLst>
      <p:ext uri="{BB962C8B-B14F-4D97-AF65-F5344CB8AC3E}">
        <p14:creationId xmlns:p14="http://schemas.microsoft.com/office/powerpoint/2010/main" val="912662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8" name="Picture Placeholder 5">
            <a:extLst>
              <a:ext uri="{FF2B5EF4-FFF2-40B4-BE49-F238E27FC236}">
                <a16:creationId xmlns:a16="http://schemas.microsoft.com/office/drawing/2014/main" id="{0DE5396E-699C-C44A-9955-B0BEE7682664}"/>
              </a:ext>
            </a:extLst>
          </p:cNvPr>
          <p:cNvSpPr>
            <a:spLocks noGrp="1"/>
          </p:cNvSpPr>
          <p:nvPr>
            <p:ph type="pic" sz="quarter" idx="17" hasCustomPrompt="1"/>
          </p:nvPr>
        </p:nvSpPr>
        <p:spPr>
          <a:xfrm>
            <a:off x="0"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9" name="Picture Placeholder 5">
            <a:extLst>
              <a:ext uri="{FF2B5EF4-FFF2-40B4-BE49-F238E27FC236}">
                <a16:creationId xmlns:a16="http://schemas.microsoft.com/office/drawing/2014/main" id="{D414F4B0-9840-2A41-A16A-0DBC7669AFF7}"/>
              </a:ext>
            </a:extLst>
          </p:cNvPr>
          <p:cNvSpPr>
            <a:spLocks noGrp="1"/>
          </p:cNvSpPr>
          <p:nvPr>
            <p:ph type="pic" sz="quarter" idx="13" hasCustomPrompt="1"/>
          </p:nvPr>
        </p:nvSpPr>
        <p:spPr>
          <a:xfrm>
            <a:off x="3069771"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0" name="Picture Placeholder 5">
            <a:extLst>
              <a:ext uri="{FF2B5EF4-FFF2-40B4-BE49-F238E27FC236}">
                <a16:creationId xmlns:a16="http://schemas.microsoft.com/office/drawing/2014/main" id="{8F6BE757-9FB1-374F-8070-16A4EA0CD10E}"/>
              </a:ext>
            </a:extLst>
          </p:cNvPr>
          <p:cNvSpPr>
            <a:spLocks noGrp="1"/>
          </p:cNvSpPr>
          <p:nvPr>
            <p:ph type="pic" sz="quarter" idx="14" hasCustomPrompt="1"/>
          </p:nvPr>
        </p:nvSpPr>
        <p:spPr>
          <a:xfrm>
            <a:off x="6139542"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
        <p:nvSpPr>
          <p:cNvPr id="12" name="Picture Placeholder 5">
            <a:extLst>
              <a:ext uri="{FF2B5EF4-FFF2-40B4-BE49-F238E27FC236}">
                <a16:creationId xmlns:a16="http://schemas.microsoft.com/office/drawing/2014/main" id="{BE1A101F-25A9-434D-B8D8-2A1445801F19}"/>
              </a:ext>
            </a:extLst>
          </p:cNvPr>
          <p:cNvSpPr>
            <a:spLocks noGrp="1"/>
          </p:cNvSpPr>
          <p:nvPr>
            <p:ph type="pic" sz="quarter" idx="15" hasCustomPrompt="1"/>
          </p:nvPr>
        </p:nvSpPr>
        <p:spPr>
          <a:xfrm>
            <a:off x="9209314" y="1531122"/>
            <a:ext cx="2982686" cy="2677886"/>
          </a:xfrm>
          <a:prstGeom prst="rect">
            <a:avLst/>
          </a:prstGeom>
          <a:pattFill prst="pct5">
            <a:fgClr>
              <a:schemeClr val="bg1">
                <a:lumMod val="75000"/>
              </a:schemeClr>
            </a:fgClr>
            <a:bgClr>
              <a:schemeClr val="bg1"/>
            </a:bgClr>
          </a:pattFill>
        </p:spPr>
        <p:txBody>
          <a:bodyPr anchor="ctr">
            <a:normAutofit/>
          </a:bodyPr>
          <a:lstStyle>
            <a:lvl1pPr algn="ctr">
              <a:defRPr sz="1200" b="0"/>
            </a:lvl1pPr>
          </a:lstStyle>
          <a:p>
            <a:r>
              <a:rPr lang="en-US"/>
              <a:t>Drag &amp; Drop Image</a:t>
            </a:r>
          </a:p>
        </p:txBody>
      </p:sp>
    </p:spTree>
    <p:extLst>
      <p:ext uri="{BB962C8B-B14F-4D97-AF65-F5344CB8AC3E}">
        <p14:creationId xmlns:p14="http://schemas.microsoft.com/office/powerpoint/2010/main" val="10841207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21" name="Picture Placeholder 2">
            <a:extLst>
              <a:ext uri="{FF2B5EF4-FFF2-40B4-BE49-F238E27FC236}">
                <a16:creationId xmlns:a16="http://schemas.microsoft.com/office/drawing/2014/main" id="{C72BCA80-0D0F-8243-ACCE-583D86FE36DF}"/>
              </a:ext>
            </a:extLst>
          </p:cNvPr>
          <p:cNvSpPr>
            <a:spLocks noGrp="1"/>
          </p:cNvSpPr>
          <p:nvPr>
            <p:ph type="pic" sz="quarter" idx="17" hasCustomPrompt="1"/>
          </p:nvPr>
        </p:nvSpPr>
        <p:spPr>
          <a:xfrm>
            <a:off x="218755" y="1314459"/>
            <a:ext cx="2231534" cy="2114541"/>
          </a:xfrm>
          <a:prstGeom prst="rect">
            <a:avLst/>
          </a:prstGeom>
          <a:pattFill prst="pct5">
            <a:fgClr>
              <a:schemeClr val="bg1">
                <a:lumMod val="75000"/>
              </a:schemeClr>
            </a:fgClr>
            <a:bgClr>
              <a:schemeClr val="bg1"/>
            </a:bgClr>
          </a:pattFill>
        </p:spPr>
        <p:txBody>
          <a:bodyPr anchor="ctr">
            <a:normAutofit/>
          </a:bodyPr>
          <a:lstStyle>
            <a:lvl1pPr marL="0" indent="0" algn="ctr">
              <a:buNone/>
              <a:defRPr sz="1200" b="0" i="0">
                <a:latin typeface="+mn-lt"/>
                <a:ea typeface="Source Sans Pro" charset="0"/>
                <a:cs typeface="Source Sans Pro" charset="0"/>
              </a:defRPr>
            </a:lvl1pPr>
          </a:lstStyle>
          <a:p>
            <a:r>
              <a:rPr lang="en-US"/>
              <a:t>Drag &amp; Drop Image</a:t>
            </a:r>
          </a:p>
        </p:txBody>
      </p:sp>
      <p:sp>
        <p:nvSpPr>
          <p:cNvPr id="22" name="Picture Placeholder 4">
            <a:extLst>
              <a:ext uri="{FF2B5EF4-FFF2-40B4-BE49-F238E27FC236}">
                <a16:creationId xmlns:a16="http://schemas.microsoft.com/office/drawing/2014/main" id="{73466889-280E-584A-876A-E06E0DB703DC}"/>
              </a:ext>
            </a:extLst>
          </p:cNvPr>
          <p:cNvSpPr>
            <a:spLocks noGrp="1"/>
          </p:cNvSpPr>
          <p:nvPr>
            <p:ph type="pic" sz="quarter" idx="26" hasCustomPrompt="1"/>
          </p:nvPr>
        </p:nvSpPr>
        <p:spPr>
          <a:xfrm>
            <a:off x="219075" y="3660775"/>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3" name="Picture Placeholder 7">
            <a:extLst>
              <a:ext uri="{FF2B5EF4-FFF2-40B4-BE49-F238E27FC236}">
                <a16:creationId xmlns:a16="http://schemas.microsoft.com/office/drawing/2014/main" id="{22525E9D-B246-0A41-A345-FBB179232454}"/>
              </a:ext>
            </a:extLst>
          </p:cNvPr>
          <p:cNvSpPr>
            <a:spLocks noGrp="1"/>
          </p:cNvSpPr>
          <p:nvPr>
            <p:ph type="pic" sz="quarter" idx="27" hasCustomPrompt="1"/>
          </p:nvPr>
        </p:nvSpPr>
        <p:spPr>
          <a:xfrm>
            <a:off x="5505691" y="1314450"/>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24" name="Picture Placeholder 9">
            <a:extLst>
              <a:ext uri="{FF2B5EF4-FFF2-40B4-BE49-F238E27FC236}">
                <a16:creationId xmlns:a16="http://schemas.microsoft.com/office/drawing/2014/main" id="{1A6A5BAE-124E-274B-B501-C0381C06F9A3}"/>
              </a:ext>
            </a:extLst>
          </p:cNvPr>
          <p:cNvSpPr>
            <a:spLocks noGrp="1"/>
          </p:cNvSpPr>
          <p:nvPr>
            <p:ph type="pic" sz="quarter" idx="28" hasCustomPrompt="1"/>
          </p:nvPr>
        </p:nvSpPr>
        <p:spPr>
          <a:xfrm>
            <a:off x="5505691" y="3660775"/>
            <a:ext cx="2230438" cy="21145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Tree>
    <p:extLst>
      <p:ext uri="{BB962C8B-B14F-4D97-AF65-F5344CB8AC3E}">
        <p14:creationId xmlns:p14="http://schemas.microsoft.com/office/powerpoint/2010/main" val="2157421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34" name="Picture Placeholder 4">
            <a:extLst>
              <a:ext uri="{FF2B5EF4-FFF2-40B4-BE49-F238E27FC236}">
                <a16:creationId xmlns:a16="http://schemas.microsoft.com/office/drawing/2014/main" id="{953BA53D-B2FB-EF47-B528-30F6D348626D}"/>
              </a:ext>
            </a:extLst>
          </p:cNvPr>
          <p:cNvSpPr>
            <a:spLocks noGrp="1"/>
          </p:cNvSpPr>
          <p:nvPr>
            <p:ph type="pic" sz="quarter" idx="23" hasCustomPrompt="1"/>
          </p:nvPr>
        </p:nvSpPr>
        <p:spPr>
          <a:xfrm>
            <a:off x="0" y="1395413"/>
            <a:ext cx="2420938" cy="180181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5" name="Picture Placeholder 7">
            <a:extLst>
              <a:ext uri="{FF2B5EF4-FFF2-40B4-BE49-F238E27FC236}">
                <a16:creationId xmlns:a16="http://schemas.microsoft.com/office/drawing/2014/main" id="{9F74CF5E-37FA-B44A-8A14-808B6B48C45F}"/>
              </a:ext>
            </a:extLst>
          </p:cNvPr>
          <p:cNvSpPr>
            <a:spLocks noGrp="1"/>
          </p:cNvSpPr>
          <p:nvPr>
            <p:ph type="pic" sz="quarter" idx="24" hasCustomPrompt="1"/>
          </p:nvPr>
        </p:nvSpPr>
        <p:spPr>
          <a:xfrm>
            <a:off x="0" y="3246438"/>
            <a:ext cx="2420938"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6" name="Picture Placeholder 9">
            <a:extLst>
              <a:ext uri="{FF2B5EF4-FFF2-40B4-BE49-F238E27FC236}">
                <a16:creationId xmlns:a16="http://schemas.microsoft.com/office/drawing/2014/main" id="{EBCA32FE-1DA4-184A-A766-B617D368C0FF}"/>
              </a:ext>
            </a:extLst>
          </p:cNvPr>
          <p:cNvSpPr>
            <a:spLocks noGrp="1"/>
          </p:cNvSpPr>
          <p:nvPr>
            <p:ph type="pic" sz="quarter" idx="25" hasCustomPrompt="1"/>
          </p:nvPr>
        </p:nvSpPr>
        <p:spPr>
          <a:xfrm>
            <a:off x="2470150" y="1395413"/>
            <a:ext cx="2376488" cy="2647950"/>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7" name="Picture Placeholder 13">
            <a:extLst>
              <a:ext uri="{FF2B5EF4-FFF2-40B4-BE49-F238E27FC236}">
                <a16:creationId xmlns:a16="http://schemas.microsoft.com/office/drawing/2014/main" id="{27C74342-77D6-EF4A-A912-DD5D133FEB69}"/>
              </a:ext>
            </a:extLst>
          </p:cNvPr>
          <p:cNvSpPr>
            <a:spLocks noGrp="1"/>
          </p:cNvSpPr>
          <p:nvPr>
            <p:ph type="pic" sz="quarter" idx="26" hasCustomPrompt="1"/>
          </p:nvPr>
        </p:nvSpPr>
        <p:spPr>
          <a:xfrm>
            <a:off x="2470150" y="4087813"/>
            <a:ext cx="2376488" cy="1703387"/>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8" name="Picture Placeholder 16">
            <a:extLst>
              <a:ext uri="{FF2B5EF4-FFF2-40B4-BE49-F238E27FC236}">
                <a16:creationId xmlns:a16="http://schemas.microsoft.com/office/drawing/2014/main" id="{07B46007-BEC9-984E-BD93-D780E1D1D230}"/>
              </a:ext>
            </a:extLst>
          </p:cNvPr>
          <p:cNvSpPr>
            <a:spLocks noGrp="1"/>
          </p:cNvSpPr>
          <p:nvPr>
            <p:ph type="pic" sz="quarter" idx="27" hasCustomPrompt="1"/>
          </p:nvPr>
        </p:nvSpPr>
        <p:spPr>
          <a:xfrm>
            <a:off x="4902200" y="1395413"/>
            <a:ext cx="4816475" cy="180181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39" name="Picture Placeholder 26">
            <a:extLst>
              <a:ext uri="{FF2B5EF4-FFF2-40B4-BE49-F238E27FC236}">
                <a16:creationId xmlns:a16="http://schemas.microsoft.com/office/drawing/2014/main" id="{6F3FC6E6-AA7F-2242-93FB-3DF24F9EE1B9}"/>
              </a:ext>
            </a:extLst>
          </p:cNvPr>
          <p:cNvSpPr>
            <a:spLocks noGrp="1"/>
          </p:cNvSpPr>
          <p:nvPr>
            <p:ph type="pic" sz="quarter" idx="28" hasCustomPrompt="1"/>
          </p:nvPr>
        </p:nvSpPr>
        <p:spPr>
          <a:xfrm>
            <a:off x="490220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0" name="Picture Placeholder 28">
            <a:extLst>
              <a:ext uri="{FF2B5EF4-FFF2-40B4-BE49-F238E27FC236}">
                <a16:creationId xmlns:a16="http://schemas.microsoft.com/office/drawing/2014/main" id="{5A9A26DD-717C-9249-98F5-D444FE2CA5C0}"/>
              </a:ext>
            </a:extLst>
          </p:cNvPr>
          <p:cNvSpPr>
            <a:spLocks noGrp="1"/>
          </p:cNvSpPr>
          <p:nvPr>
            <p:ph type="pic" sz="quarter" idx="29" hasCustomPrompt="1"/>
          </p:nvPr>
        </p:nvSpPr>
        <p:spPr>
          <a:xfrm>
            <a:off x="7334250" y="3246438"/>
            <a:ext cx="2384425" cy="2544762"/>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Image</a:t>
            </a:r>
          </a:p>
        </p:txBody>
      </p:sp>
      <p:sp>
        <p:nvSpPr>
          <p:cNvPr id="41" name="Picture Placeholder 32">
            <a:extLst>
              <a:ext uri="{FF2B5EF4-FFF2-40B4-BE49-F238E27FC236}">
                <a16:creationId xmlns:a16="http://schemas.microsoft.com/office/drawing/2014/main" id="{97E365EF-0C6E-F84E-BC9B-D504A2E3D0ED}"/>
              </a:ext>
            </a:extLst>
          </p:cNvPr>
          <p:cNvSpPr>
            <a:spLocks noGrp="1"/>
          </p:cNvSpPr>
          <p:nvPr>
            <p:ph type="pic" sz="quarter" idx="30" hasCustomPrompt="1"/>
          </p:nvPr>
        </p:nvSpPr>
        <p:spPr>
          <a:xfrm>
            <a:off x="9766300" y="1395413"/>
            <a:ext cx="2433638" cy="4395787"/>
          </a:xfrm>
          <a:pattFill prst="pct5">
            <a:fgClr>
              <a:schemeClr val="bg1">
                <a:lumMod val="75000"/>
              </a:schemeClr>
            </a:fgClr>
            <a:bgClr>
              <a:schemeClr val="bg1"/>
            </a:bgClr>
          </a:pattFill>
        </p:spPr>
        <p:txBody>
          <a:bodyPr anchor="ctr">
            <a:normAutofit/>
          </a:bodyPr>
          <a:lstStyle>
            <a:lvl1pPr marL="0" indent="0" algn="ctr">
              <a:buFontTx/>
              <a:buNone/>
              <a:defRPr sz="1200"/>
            </a:lvl1pPr>
          </a:lstStyle>
          <a:p>
            <a:r>
              <a:rPr lang="en-US"/>
              <a:t>Drag &amp; Drop </a:t>
            </a:r>
          </a:p>
        </p:txBody>
      </p:sp>
    </p:spTree>
    <p:extLst>
      <p:ext uri="{BB962C8B-B14F-4D97-AF65-F5344CB8AC3E}">
        <p14:creationId xmlns:p14="http://schemas.microsoft.com/office/powerpoint/2010/main" val="115963636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C58A446D-A688-8945-9BC7-0B048713CF7C}"/>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18" name="Picture Placeholder 4">
            <a:extLst>
              <a:ext uri="{FF2B5EF4-FFF2-40B4-BE49-F238E27FC236}">
                <a16:creationId xmlns:a16="http://schemas.microsoft.com/office/drawing/2014/main" id="{3AD19956-7A4E-DD46-90E3-38C391870C64}"/>
              </a:ext>
            </a:extLst>
          </p:cNvPr>
          <p:cNvSpPr>
            <a:spLocks noGrp="1"/>
          </p:cNvSpPr>
          <p:nvPr>
            <p:ph type="pic" sz="quarter" idx="20" hasCustomPrompt="1"/>
          </p:nvPr>
        </p:nvSpPr>
        <p:spPr>
          <a:xfrm>
            <a:off x="218435" y="1288252"/>
            <a:ext cx="5739454" cy="3369473"/>
          </a:xfrm>
          <a:pattFill prst="pct5">
            <a:fgClr>
              <a:schemeClr val="bg1">
                <a:lumMod val="75000"/>
              </a:schemeClr>
            </a:fgClr>
            <a:bgClr>
              <a:schemeClr val="bg1"/>
            </a:bgClr>
          </a:pattFill>
        </p:spPr>
        <p:txBody>
          <a:bodyPr anchor="ctr">
            <a:normAutofit/>
          </a:bodyPr>
          <a:lstStyle>
            <a:lvl1pPr algn="ctr">
              <a:defRPr sz="1200"/>
            </a:lvl1pPr>
          </a:lstStyle>
          <a:p>
            <a:r>
              <a:rPr lang="en-US"/>
              <a:t>Drag &amp; Drop Image</a:t>
            </a:r>
          </a:p>
        </p:txBody>
      </p:sp>
      <p:sp>
        <p:nvSpPr>
          <p:cNvPr id="19" name="Picture Placeholder 7">
            <a:extLst>
              <a:ext uri="{FF2B5EF4-FFF2-40B4-BE49-F238E27FC236}">
                <a16:creationId xmlns:a16="http://schemas.microsoft.com/office/drawing/2014/main" id="{D1BEF55A-DA03-344E-90AD-F756D5432A3A}"/>
              </a:ext>
            </a:extLst>
          </p:cNvPr>
          <p:cNvSpPr>
            <a:spLocks noGrp="1"/>
          </p:cNvSpPr>
          <p:nvPr>
            <p:ph type="pic" sz="quarter" idx="21" hasCustomPrompt="1"/>
          </p:nvPr>
        </p:nvSpPr>
        <p:spPr>
          <a:xfrm>
            <a:off x="6175375" y="1287463"/>
            <a:ext cx="5738813" cy="3370262"/>
          </a:xfrm>
          <a:pattFill prst="pct5">
            <a:fgClr>
              <a:schemeClr val="bg1">
                <a:lumMod val="75000"/>
              </a:schemeClr>
            </a:fgClr>
            <a:bgClr>
              <a:schemeClr val="bg1"/>
            </a:bgClr>
          </a:pattFill>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Tx/>
              <a:buNone/>
              <a:tabLst/>
              <a:defRPr sz="1200"/>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lang="en-US"/>
              <a:t>Drag &amp; Drop Image</a:t>
            </a:r>
          </a:p>
        </p:txBody>
      </p:sp>
    </p:spTree>
    <p:extLst>
      <p:ext uri="{BB962C8B-B14F-4D97-AF65-F5344CB8AC3E}">
        <p14:creationId xmlns:p14="http://schemas.microsoft.com/office/powerpoint/2010/main" val="545712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Text-Circle-Img">
    <p:spTree>
      <p:nvGrpSpPr>
        <p:cNvPr id="1" name=""/>
        <p:cNvGrpSpPr/>
        <p:nvPr/>
      </p:nvGrpSpPr>
      <p:grpSpPr>
        <a:xfrm>
          <a:off x="0" y="0"/>
          <a:ext cx="0" cy="0"/>
          <a:chOff x="0" y="0"/>
          <a:chExt cx="0" cy="0"/>
        </a:xfrm>
      </p:grpSpPr>
      <p:sp>
        <p:nvSpPr>
          <p:cNvPr id="8" name="Picture Placeholder 4">
            <a:extLst>
              <a:ext uri="{FF2B5EF4-FFF2-40B4-BE49-F238E27FC236}">
                <a16:creationId xmlns:a16="http://schemas.microsoft.com/office/drawing/2014/main" id="{F96DF84F-06F0-104A-87A0-770F3FF41106}"/>
              </a:ext>
            </a:extLst>
          </p:cNvPr>
          <p:cNvSpPr>
            <a:spLocks noGrp="1"/>
          </p:cNvSpPr>
          <p:nvPr>
            <p:ph type="pic" sz="quarter" idx="13" hasCustomPrompt="1"/>
          </p:nvPr>
        </p:nvSpPr>
        <p:spPr>
          <a:xfrm>
            <a:off x="6096000" y="1086477"/>
            <a:ext cx="5143500" cy="5143500"/>
          </a:xfrm>
          <a:prstGeom prst="ellipse">
            <a:avLst/>
          </a:prstGeom>
          <a:pattFill prst="pct5">
            <a:fgClr>
              <a:schemeClr val="bg1">
                <a:lumMod val="75000"/>
              </a:schemeClr>
            </a:fgClr>
            <a:bgClr>
              <a:schemeClr val="bg1"/>
            </a:bgClr>
          </a:pattFill>
        </p:spPr>
        <p:txBody>
          <a:bodyPr anchor="ctr"/>
          <a:lstStyle>
            <a:lvl1pPr marL="0" indent="0" algn="ctr">
              <a:buFontTx/>
              <a:buNone/>
              <a:defRPr sz="1200"/>
            </a:lvl1pPr>
          </a:lstStyle>
          <a:p>
            <a:r>
              <a:rPr lang="en-US"/>
              <a:t>Drag and Drop image</a:t>
            </a:r>
          </a:p>
        </p:txBody>
      </p:sp>
      <p:sp>
        <p:nvSpPr>
          <p:cNvPr id="3" name="Title 2">
            <a:extLst>
              <a:ext uri="{FF2B5EF4-FFF2-40B4-BE49-F238E27FC236}">
                <a16:creationId xmlns:a16="http://schemas.microsoft.com/office/drawing/2014/main" id="{B1EF6319-2109-56D8-8671-36E2A844CCC5}"/>
              </a:ext>
            </a:extLst>
          </p:cNvPr>
          <p:cNvSpPr>
            <a:spLocks noGrp="1"/>
          </p:cNvSpPr>
          <p:nvPr>
            <p:ph type="title"/>
          </p:nvPr>
        </p:nvSpPr>
        <p:spPr>
          <a:xfrm>
            <a:off x="261769" y="367355"/>
            <a:ext cx="9979511" cy="437650"/>
          </a:xfrm>
        </p:spPr>
        <p:txBody>
          <a:bodyPr/>
          <a:lstStyle/>
          <a:p>
            <a:r>
              <a:rPr lang="en-US"/>
              <a:t>Click to edit Master title style</a:t>
            </a:r>
          </a:p>
        </p:txBody>
      </p:sp>
    </p:spTree>
    <p:extLst>
      <p:ext uri="{BB962C8B-B14F-4D97-AF65-F5344CB8AC3E}">
        <p14:creationId xmlns:p14="http://schemas.microsoft.com/office/powerpoint/2010/main" val="32104090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13" name="Picture Placeholder 12"/>
          <p:cNvSpPr>
            <a:spLocks noGrp="1"/>
          </p:cNvSpPr>
          <p:nvPr>
            <p:ph type="pic" sz="quarter" idx="10" hasCustomPrompt="1"/>
          </p:nvPr>
        </p:nvSpPr>
        <p:spPr>
          <a:xfrm>
            <a:off x="2668686" y="1"/>
            <a:ext cx="8231633" cy="5835739"/>
          </a:xfrm>
          <a:custGeom>
            <a:avLst/>
            <a:gdLst>
              <a:gd name="connsiteX0" fmla="*/ 0 w 8231633"/>
              <a:gd name="connsiteY0" fmla="*/ 0 h 5835739"/>
              <a:gd name="connsiteX1" fmla="*/ 4791789 w 8231633"/>
              <a:gd name="connsiteY1" fmla="*/ 0 h 5835739"/>
              <a:gd name="connsiteX2" fmla="*/ 8231633 w 8231633"/>
              <a:gd name="connsiteY2" fmla="*/ 3439845 h 5835739"/>
              <a:gd name="connsiteX3" fmla="*/ 5835739 w 8231633"/>
              <a:gd name="connsiteY3" fmla="*/ 5835739 h 5835739"/>
            </a:gdLst>
            <a:ahLst/>
            <a:cxnLst>
              <a:cxn ang="0">
                <a:pos x="connsiteX0" y="connsiteY0"/>
              </a:cxn>
              <a:cxn ang="0">
                <a:pos x="connsiteX1" y="connsiteY1"/>
              </a:cxn>
              <a:cxn ang="0">
                <a:pos x="connsiteX2" y="connsiteY2"/>
              </a:cxn>
              <a:cxn ang="0">
                <a:pos x="connsiteX3" y="connsiteY3"/>
              </a:cxn>
            </a:cxnLst>
            <a:rect l="l" t="t" r="r" b="b"/>
            <a:pathLst>
              <a:path w="8231633" h="5835739">
                <a:moveTo>
                  <a:pt x="0" y="0"/>
                </a:moveTo>
                <a:lnTo>
                  <a:pt x="4791789" y="0"/>
                </a:lnTo>
                <a:lnTo>
                  <a:pt x="8231633" y="3439845"/>
                </a:lnTo>
                <a:lnTo>
                  <a:pt x="5835739" y="5835739"/>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21" name="Picture Placeholder 20"/>
          <p:cNvSpPr>
            <a:spLocks noGrp="1"/>
          </p:cNvSpPr>
          <p:nvPr>
            <p:ph type="pic" sz="quarter" idx="12" hasCustomPrompt="1"/>
          </p:nvPr>
        </p:nvSpPr>
        <p:spPr>
          <a:xfrm>
            <a:off x="8172118" y="0"/>
            <a:ext cx="4019883" cy="4062873"/>
          </a:xfrm>
          <a:custGeom>
            <a:avLst/>
            <a:gdLst>
              <a:gd name="connsiteX0" fmla="*/ 4019882 w 4019883"/>
              <a:gd name="connsiteY0" fmla="*/ 2818042 h 4062873"/>
              <a:gd name="connsiteX1" fmla="*/ 4019882 w 4019883"/>
              <a:gd name="connsiteY1" fmla="*/ 4062873 h 4062873"/>
              <a:gd name="connsiteX2" fmla="*/ 3397466 w 4019883"/>
              <a:gd name="connsiteY2" fmla="*/ 3440458 h 4062873"/>
              <a:gd name="connsiteX3" fmla="*/ 0 w 4019883"/>
              <a:gd name="connsiteY3" fmla="*/ 0 h 4062873"/>
              <a:gd name="connsiteX4" fmla="*/ 4019883 w 4019883"/>
              <a:gd name="connsiteY4" fmla="*/ 0 h 4062873"/>
              <a:gd name="connsiteX5" fmla="*/ 4019883 w 4019883"/>
              <a:gd name="connsiteY5" fmla="*/ 2131129 h 4062873"/>
              <a:gd name="connsiteX6" fmla="*/ 3075506 w 4019883"/>
              <a:gd name="connsiteY6" fmla="*/ 3075506 h 4062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9883" h="4062873">
                <a:moveTo>
                  <a:pt x="4019882" y="2818042"/>
                </a:moveTo>
                <a:lnTo>
                  <a:pt x="4019882" y="4062873"/>
                </a:lnTo>
                <a:lnTo>
                  <a:pt x="3397466" y="3440458"/>
                </a:lnTo>
                <a:close/>
                <a:moveTo>
                  <a:pt x="0" y="0"/>
                </a:moveTo>
                <a:lnTo>
                  <a:pt x="4019883" y="0"/>
                </a:lnTo>
                <a:lnTo>
                  <a:pt x="4019883" y="2131129"/>
                </a:lnTo>
                <a:lnTo>
                  <a:pt x="3075506" y="3075506"/>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20" name="Picture Placeholder 19"/>
          <p:cNvSpPr>
            <a:spLocks noGrp="1"/>
          </p:cNvSpPr>
          <p:nvPr>
            <p:ph type="pic" sz="quarter" idx="13" hasCustomPrompt="1"/>
          </p:nvPr>
        </p:nvSpPr>
        <p:spPr>
          <a:xfrm>
            <a:off x="8852340" y="3776610"/>
            <a:ext cx="3339661" cy="3081391"/>
          </a:xfrm>
          <a:custGeom>
            <a:avLst/>
            <a:gdLst>
              <a:gd name="connsiteX0" fmla="*/ 2395894 w 3339661"/>
              <a:gd name="connsiteY0" fmla="*/ 0 h 3081391"/>
              <a:gd name="connsiteX1" fmla="*/ 3339661 w 3339661"/>
              <a:gd name="connsiteY1" fmla="*/ 943767 h 3081391"/>
              <a:gd name="connsiteX2" fmla="*/ 3339661 w 3339661"/>
              <a:gd name="connsiteY2" fmla="*/ 3081391 h 3081391"/>
              <a:gd name="connsiteX3" fmla="*/ 685497 w 3339661"/>
              <a:gd name="connsiteY3" fmla="*/ 3081391 h 3081391"/>
              <a:gd name="connsiteX4" fmla="*/ 0 w 3339661"/>
              <a:gd name="connsiteY4" fmla="*/ 2395894 h 308139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39661" h="3081391">
                <a:moveTo>
                  <a:pt x="2395894" y="0"/>
                </a:moveTo>
                <a:lnTo>
                  <a:pt x="3339661" y="943767"/>
                </a:lnTo>
                <a:lnTo>
                  <a:pt x="3339661" y="3081391"/>
                </a:lnTo>
                <a:lnTo>
                  <a:pt x="685497" y="3081391"/>
                </a:lnTo>
                <a:lnTo>
                  <a:pt x="0" y="2395894"/>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Title 1">
            <a:extLst>
              <a:ext uri="{FF2B5EF4-FFF2-40B4-BE49-F238E27FC236}">
                <a16:creationId xmlns:a16="http://schemas.microsoft.com/office/drawing/2014/main" id="{23375192-57E0-C747-8C1B-BB00C5643011}"/>
              </a:ext>
            </a:extLst>
          </p:cNvPr>
          <p:cNvSpPr>
            <a:spLocks noGrp="1"/>
          </p:cNvSpPr>
          <p:nvPr>
            <p:ph type="title"/>
          </p:nvPr>
        </p:nvSpPr>
        <p:spPr>
          <a:xfrm>
            <a:off x="163598" y="1631182"/>
            <a:ext cx="1801589" cy="903656"/>
          </a:xfr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6133959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0" y="0"/>
            <a:ext cx="6096000" cy="6858000"/>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5" name="Title 4">
            <a:extLst>
              <a:ext uri="{FF2B5EF4-FFF2-40B4-BE49-F238E27FC236}">
                <a16:creationId xmlns:a16="http://schemas.microsoft.com/office/drawing/2014/main" id="{E9B11B0B-0500-ECD7-9657-490075CFDB8F}"/>
              </a:ext>
            </a:extLst>
          </p:cNvPr>
          <p:cNvSpPr>
            <a:spLocks noGrp="1"/>
          </p:cNvSpPr>
          <p:nvPr>
            <p:ph type="title"/>
          </p:nvPr>
        </p:nvSpPr>
        <p:spPr>
          <a:xfrm>
            <a:off x="6704773" y="1240404"/>
            <a:ext cx="4605652" cy="1038562"/>
          </a:xfrm>
        </p:spPr>
        <p:txBody>
          <a:bodyPr>
            <a:noAutofit/>
          </a:bodyPr>
          <a:lstStyle>
            <a:lvl1pPr>
              <a:defRPr sz="3600" b="0"/>
            </a:lvl1pPr>
          </a:lstStyle>
          <a:p>
            <a:r>
              <a:rPr lang="en-US"/>
              <a:t>Click to edit Master title style</a:t>
            </a:r>
          </a:p>
        </p:txBody>
      </p:sp>
    </p:spTree>
    <p:extLst>
      <p:ext uri="{BB962C8B-B14F-4D97-AF65-F5344CB8AC3E}">
        <p14:creationId xmlns:p14="http://schemas.microsoft.com/office/powerpoint/2010/main" val="28371942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3" name="Picture Placeholder 4"/>
          <p:cNvSpPr>
            <a:spLocks noGrp="1"/>
          </p:cNvSpPr>
          <p:nvPr>
            <p:ph type="pic" sz="quarter" idx="10" hasCustomPrompt="1"/>
          </p:nvPr>
        </p:nvSpPr>
        <p:spPr>
          <a:xfrm>
            <a:off x="-1" y="1180618"/>
            <a:ext cx="8669439" cy="4978237"/>
          </a:xfrm>
          <a:prstGeom prst="rect">
            <a:avLst/>
          </a:prstGeom>
          <a:pattFill prst="pct5">
            <a:fgClr>
              <a:schemeClr val="bg1">
                <a:lumMod val="75000"/>
              </a:schemeClr>
            </a:fgClr>
            <a:bgClr>
              <a:schemeClr val="bg1"/>
            </a:bgClr>
          </a:pattFill>
        </p:spPr>
        <p:txBody>
          <a:bodyPr anchor="ctr"/>
          <a:lstStyle>
            <a:lvl1pPr algn="ctr">
              <a:defRPr sz="1200"/>
            </a:lvl1pPr>
          </a:lstStyle>
          <a:p>
            <a:r>
              <a:rPr lang="en-US"/>
              <a:t>Drag and Drop image</a:t>
            </a:r>
          </a:p>
        </p:txBody>
      </p:sp>
      <p:sp>
        <p:nvSpPr>
          <p:cNvPr id="10" name="Title 12">
            <a:extLst>
              <a:ext uri="{FF2B5EF4-FFF2-40B4-BE49-F238E27FC236}">
                <a16:creationId xmlns:a16="http://schemas.microsoft.com/office/drawing/2014/main" id="{2590F86B-29D2-7CCB-A32F-A8BF786C4850}"/>
              </a:ext>
            </a:extLst>
          </p:cNvPr>
          <p:cNvSpPr>
            <a:spLocks noGrp="1"/>
          </p:cNvSpPr>
          <p:nvPr>
            <p:ph type="title"/>
          </p:nvPr>
        </p:nvSpPr>
        <p:spPr>
          <a:xfrm>
            <a:off x="261769" y="273836"/>
            <a:ext cx="9951614"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09240353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10" name="Title 12">
            <a:extLst>
              <a:ext uri="{FF2B5EF4-FFF2-40B4-BE49-F238E27FC236}">
                <a16:creationId xmlns:a16="http://schemas.microsoft.com/office/drawing/2014/main" id="{2590F86B-29D2-7CCB-A32F-A8BF786C4850}"/>
              </a:ext>
            </a:extLst>
          </p:cNvPr>
          <p:cNvSpPr>
            <a:spLocks noGrp="1"/>
          </p:cNvSpPr>
          <p:nvPr>
            <p:ph type="title"/>
          </p:nvPr>
        </p:nvSpPr>
        <p:spPr>
          <a:xfrm>
            <a:off x="261768" y="273836"/>
            <a:ext cx="11347135" cy="570891"/>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Media Placeholder 3">
            <a:extLst>
              <a:ext uri="{FF2B5EF4-FFF2-40B4-BE49-F238E27FC236}">
                <a16:creationId xmlns:a16="http://schemas.microsoft.com/office/drawing/2014/main" id="{E6B1F634-1FF9-B759-AD40-A0BE3BB0A1E6}"/>
              </a:ext>
            </a:extLst>
          </p:cNvPr>
          <p:cNvSpPr>
            <a:spLocks noGrp="1"/>
          </p:cNvSpPr>
          <p:nvPr>
            <p:ph type="media" sz="quarter" idx="19" hasCustomPrompt="1"/>
          </p:nvPr>
        </p:nvSpPr>
        <p:spPr>
          <a:xfrm>
            <a:off x="3789680" y="1238491"/>
            <a:ext cx="8402320" cy="4305783"/>
          </a:xfrm>
          <a:pattFill prst="pct5">
            <a:fgClr>
              <a:schemeClr val="bg1">
                <a:lumMod val="75000"/>
              </a:schemeClr>
            </a:fgClr>
            <a:bgClr>
              <a:schemeClr val="bg1"/>
            </a:bgClr>
          </a:pattFill>
        </p:spPr>
        <p:txBody>
          <a:bodyPr anchor="ctr"/>
          <a:lstStyle>
            <a:lvl1pPr marL="0" indent="0" algn="ctr">
              <a:buFontTx/>
              <a:buNone/>
              <a:defRPr/>
            </a:lvl1pPr>
          </a:lstStyle>
          <a:p>
            <a:r>
              <a:rPr lang="en-US"/>
              <a:t>Drag and Drop Movie</a:t>
            </a:r>
          </a:p>
        </p:txBody>
      </p:sp>
    </p:spTree>
    <p:extLst>
      <p:ext uri="{BB962C8B-B14F-4D97-AF65-F5344CB8AC3E}">
        <p14:creationId xmlns:p14="http://schemas.microsoft.com/office/powerpoint/2010/main" val="3117820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B187987-B5BE-9BEB-D657-846993A7CC2B}"/>
              </a:ext>
            </a:extLst>
          </p:cNvPr>
          <p:cNvSpPr>
            <a:spLocks noGrp="1"/>
          </p:cNvSpPr>
          <p:nvPr>
            <p:ph type="title"/>
          </p:nvPr>
        </p:nvSpPr>
        <p:spPr>
          <a:xfrm>
            <a:off x="261769" y="367354"/>
            <a:ext cx="9979511" cy="437650"/>
          </a:xfrm>
        </p:spPr>
        <p:txBody>
          <a:bodyPr/>
          <a:lstStyle/>
          <a:p>
            <a:r>
              <a:rPr lang="en-US"/>
              <a:t>Click to edit Master title style</a:t>
            </a:r>
          </a:p>
        </p:txBody>
      </p:sp>
    </p:spTree>
    <p:extLst>
      <p:ext uri="{BB962C8B-B14F-4D97-AF65-F5344CB8AC3E}">
        <p14:creationId xmlns:p14="http://schemas.microsoft.com/office/powerpoint/2010/main" val="29468233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3" name="Table Placeholder 2">
            <a:extLst>
              <a:ext uri="{FF2B5EF4-FFF2-40B4-BE49-F238E27FC236}">
                <a16:creationId xmlns:a16="http://schemas.microsoft.com/office/drawing/2014/main" id="{E5B4858B-3C65-F247-9586-7FC399F466E3}"/>
              </a:ext>
            </a:extLst>
          </p:cNvPr>
          <p:cNvSpPr>
            <a:spLocks noGrp="1"/>
          </p:cNvSpPr>
          <p:nvPr>
            <p:ph type="tbl" sz="quarter" idx="23" hasCustomPrompt="1"/>
          </p:nvPr>
        </p:nvSpPr>
        <p:spPr>
          <a:xfrm>
            <a:off x="261938" y="1081088"/>
            <a:ext cx="11596687" cy="4660900"/>
          </a:xfrm>
        </p:spPr>
        <p:txBody>
          <a:bodyPr anchor="ctr">
            <a:normAutofit/>
          </a:bodyPr>
          <a:lstStyle>
            <a:lvl1pPr marL="0" indent="0" algn="ctr">
              <a:buFontTx/>
              <a:buNone/>
              <a:defRPr sz="1200"/>
            </a:lvl1pPr>
          </a:lstStyle>
          <a:p>
            <a:r>
              <a:rPr lang="en-US"/>
              <a:t>Create Table</a:t>
            </a:r>
          </a:p>
        </p:txBody>
      </p:sp>
      <p:sp>
        <p:nvSpPr>
          <p:cNvPr id="4" name="Title 3">
            <a:extLst>
              <a:ext uri="{FF2B5EF4-FFF2-40B4-BE49-F238E27FC236}">
                <a16:creationId xmlns:a16="http://schemas.microsoft.com/office/drawing/2014/main" id="{11B084BC-FF2A-14D5-1507-08EC657FA91A}"/>
              </a:ext>
            </a:extLst>
          </p:cNvPr>
          <p:cNvSpPr>
            <a:spLocks noGrp="1"/>
          </p:cNvSpPr>
          <p:nvPr>
            <p:ph type="title"/>
          </p:nvPr>
        </p:nvSpPr>
        <p:spPr>
          <a:xfrm>
            <a:off x="261769" y="381209"/>
            <a:ext cx="9979511" cy="437650"/>
          </a:xfrm>
        </p:spPr>
        <p:txBody>
          <a:bodyPr/>
          <a:lstStyle/>
          <a:p>
            <a:r>
              <a:rPr lang="en-US"/>
              <a:t>Click to edit Master title style</a:t>
            </a:r>
          </a:p>
        </p:txBody>
      </p:sp>
    </p:spTree>
    <p:extLst>
      <p:ext uri="{BB962C8B-B14F-4D97-AF65-F5344CB8AC3E}">
        <p14:creationId xmlns:p14="http://schemas.microsoft.com/office/powerpoint/2010/main" val="134839390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4" name="Picture Placeholder 3"/>
          <p:cNvSpPr>
            <a:spLocks noGrp="1"/>
          </p:cNvSpPr>
          <p:nvPr>
            <p:ph type="pic" sz="quarter" idx="12" hasCustomPrompt="1"/>
          </p:nvPr>
        </p:nvSpPr>
        <p:spPr>
          <a:xfrm>
            <a:off x="952500" y="1798984"/>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5" name="Picture Placeholder 4"/>
          <p:cNvSpPr>
            <a:spLocks noGrp="1"/>
          </p:cNvSpPr>
          <p:nvPr>
            <p:ph type="pic" sz="quarter" idx="13" hasCustomPrompt="1"/>
          </p:nvPr>
        </p:nvSpPr>
        <p:spPr>
          <a:xfrm>
            <a:off x="2728290" y="0"/>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6" name="Picture Placeholder 5"/>
          <p:cNvSpPr>
            <a:spLocks noGrp="1"/>
          </p:cNvSpPr>
          <p:nvPr>
            <p:ph type="pic" sz="quarter" idx="14" hasCustomPrompt="1"/>
          </p:nvPr>
        </p:nvSpPr>
        <p:spPr>
          <a:xfrm>
            <a:off x="2728290" y="3597968"/>
            <a:ext cx="3260034" cy="3260032"/>
          </a:xfrm>
          <a:custGeom>
            <a:avLst/>
            <a:gdLst>
              <a:gd name="connsiteX0" fmla="*/ 2448340 w 4896681"/>
              <a:gd name="connsiteY0" fmla="*/ 0 h 4896681"/>
              <a:gd name="connsiteX1" fmla="*/ 4896681 w 4896681"/>
              <a:gd name="connsiteY1" fmla="*/ 2448340 h 4896681"/>
              <a:gd name="connsiteX2" fmla="*/ 2448340 w 4896681"/>
              <a:gd name="connsiteY2" fmla="*/ 4896681 h 4896681"/>
              <a:gd name="connsiteX3" fmla="*/ 0 w 4896681"/>
              <a:gd name="connsiteY3" fmla="*/ 2448340 h 4896681"/>
            </a:gdLst>
            <a:ahLst/>
            <a:cxnLst>
              <a:cxn ang="0">
                <a:pos x="connsiteX0" y="connsiteY0"/>
              </a:cxn>
              <a:cxn ang="0">
                <a:pos x="connsiteX1" y="connsiteY1"/>
              </a:cxn>
              <a:cxn ang="0">
                <a:pos x="connsiteX2" y="connsiteY2"/>
              </a:cxn>
              <a:cxn ang="0">
                <a:pos x="connsiteX3" y="connsiteY3"/>
              </a:cxn>
            </a:cxnLst>
            <a:rect l="l" t="t" r="r" b="b"/>
            <a:pathLst>
              <a:path w="4896681" h="4896681">
                <a:moveTo>
                  <a:pt x="2448340" y="0"/>
                </a:moveTo>
                <a:lnTo>
                  <a:pt x="4896681" y="2448340"/>
                </a:lnTo>
                <a:lnTo>
                  <a:pt x="2448340" y="4896681"/>
                </a:lnTo>
                <a:lnTo>
                  <a:pt x="0" y="2448340"/>
                </a:lnTo>
                <a:close/>
              </a:path>
            </a:pathLst>
          </a:custGeom>
          <a:pattFill prst="pct5">
            <a:fgClr>
              <a:schemeClr val="bg1">
                <a:lumMod val="75000"/>
              </a:schemeClr>
            </a:fgClr>
            <a:bgClr>
              <a:schemeClr val="bg1"/>
            </a:bgClr>
          </a:pattFill>
        </p:spPr>
        <p:txBody>
          <a:bodyPr wrap="square" anchor="ctr">
            <a:noAutofit/>
          </a:bodyPr>
          <a:lstStyle>
            <a:lvl1pPr algn="ctr">
              <a:defRPr sz="1200"/>
            </a:lvl1pPr>
          </a:lstStyle>
          <a:p>
            <a:r>
              <a:rPr lang="en-US"/>
              <a:t>Drag and Drop image</a:t>
            </a:r>
          </a:p>
        </p:txBody>
      </p:sp>
      <p:sp>
        <p:nvSpPr>
          <p:cNvPr id="3" name="Title 2">
            <a:extLst>
              <a:ext uri="{FF2B5EF4-FFF2-40B4-BE49-F238E27FC236}">
                <a16:creationId xmlns:a16="http://schemas.microsoft.com/office/drawing/2014/main" id="{19918755-635A-E42E-2F1F-E8A86DA8BD47}"/>
              </a:ext>
            </a:extLst>
          </p:cNvPr>
          <p:cNvSpPr>
            <a:spLocks noGrp="1"/>
          </p:cNvSpPr>
          <p:nvPr>
            <p:ph type="title" hasCustomPrompt="1"/>
          </p:nvPr>
        </p:nvSpPr>
        <p:spPr>
          <a:xfrm>
            <a:off x="5514110" y="2909454"/>
            <a:ext cx="5281352" cy="818859"/>
          </a:xfrm>
        </p:spPr>
        <p:txBody>
          <a:bodyPr>
            <a:noAutofit/>
          </a:bodyPr>
          <a:lstStyle>
            <a:lvl1pPr>
              <a:defRPr sz="3200"/>
            </a:lvl1pPr>
          </a:lstStyle>
          <a:p>
            <a:r>
              <a:rPr lang="en-US"/>
              <a:t>CLICK TO EDIT MASTER TITLE STYLE</a:t>
            </a:r>
          </a:p>
        </p:txBody>
      </p:sp>
    </p:spTree>
    <p:extLst>
      <p:ext uri="{BB962C8B-B14F-4D97-AF65-F5344CB8AC3E}">
        <p14:creationId xmlns:p14="http://schemas.microsoft.com/office/powerpoint/2010/main" val="2117747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2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0" y="2476398"/>
            <a:ext cx="12192000" cy="438160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5603875"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780786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5_Custom Layout">
    <p:spTree>
      <p:nvGrpSpPr>
        <p:cNvPr id="1" name=""/>
        <p:cNvGrpSpPr/>
        <p:nvPr/>
      </p:nvGrpSpPr>
      <p:grpSpPr>
        <a:xfrm>
          <a:off x="0" y="0"/>
          <a:ext cx="0" cy="0"/>
          <a:chOff x="0" y="0"/>
          <a:chExt cx="0" cy="0"/>
        </a:xfrm>
      </p:grpSpPr>
      <p:sp>
        <p:nvSpPr>
          <p:cNvPr id="7" name="Picture Placeholder 4"/>
          <p:cNvSpPr>
            <a:spLocks noGrp="1"/>
          </p:cNvSpPr>
          <p:nvPr>
            <p:ph type="pic" sz="quarter" idx="14" hasCustomPrompt="1"/>
          </p:nvPr>
        </p:nvSpPr>
        <p:spPr>
          <a:xfrm>
            <a:off x="0" y="2022668"/>
            <a:ext cx="12192000" cy="4835332"/>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0435729"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88229365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3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992779"/>
            <a:ext cx="12192000" cy="2638925"/>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rgbClr val="0047BA"/>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2434512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54_Custom Layout">
    <p:spTree>
      <p:nvGrpSpPr>
        <p:cNvPr id="1" name=""/>
        <p:cNvGrpSpPr/>
        <p:nvPr/>
      </p:nvGrpSpPr>
      <p:grpSpPr>
        <a:xfrm>
          <a:off x="0" y="0"/>
          <a:ext cx="0" cy="0"/>
          <a:chOff x="0" y="0"/>
          <a:chExt cx="0" cy="0"/>
        </a:xfrm>
      </p:grpSpPr>
      <p:sp>
        <p:nvSpPr>
          <p:cNvPr id="4" name="Picture Placeholder 4"/>
          <p:cNvSpPr>
            <a:spLocks noGrp="1"/>
          </p:cNvSpPr>
          <p:nvPr>
            <p:ph type="pic" sz="quarter" idx="13" hasCustomPrompt="1"/>
          </p:nvPr>
        </p:nvSpPr>
        <p:spPr>
          <a:xfrm>
            <a:off x="0" y="0"/>
            <a:ext cx="12192000" cy="3441699"/>
          </a:xfrm>
          <a:prstGeom prst="rect">
            <a:avLst/>
          </a:prstGeom>
          <a:pattFill prst="pct5">
            <a:fgClr>
              <a:schemeClr val="bg1">
                <a:lumMod val="65000"/>
              </a:schemeClr>
            </a:fgClr>
            <a:bgClr>
              <a:schemeClr val="bg1"/>
            </a:bgClr>
          </a:pattFill>
        </p:spPr>
        <p:txBody>
          <a:bodyPr wrap="square" anchor="ctr">
            <a:noAutofit/>
          </a:bodyPr>
          <a:lstStyle>
            <a:lvl1pPr algn="ctr">
              <a:defRPr sz="1200"/>
            </a:lvl1pPr>
          </a:lstStyle>
          <a:p>
            <a:r>
              <a:rPr lang="en-US"/>
              <a:t>Drag &amp; Drop Picture</a:t>
            </a:r>
          </a:p>
        </p:txBody>
      </p:sp>
      <p:sp>
        <p:nvSpPr>
          <p:cNvPr id="8" name="Title 12">
            <a:extLst>
              <a:ext uri="{FF2B5EF4-FFF2-40B4-BE49-F238E27FC236}">
                <a16:creationId xmlns:a16="http://schemas.microsoft.com/office/drawing/2014/main" id="{D195A3D5-6258-BD48-B739-A1CED80ECD6A}"/>
              </a:ext>
            </a:extLst>
          </p:cNvPr>
          <p:cNvSpPr>
            <a:spLocks noGrp="1"/>
          </p:cNvSpPr>
          <p:nvPr>
            <p:ph type="title"/>
          </p:nvPr>
        </p:nvSpPr>
        <p:spPr>
          <a:xfrm>
            <a:off x="261768" y="311936"/>
            <a:ext cx="11777832" cy="490839"/>
          </a:xfrm>
          <a:prstGeom prst="rect">
            <a:avLst/>
          </a:prstGeom>
        </p:spPr>
        <p:txBody>
          <a:bodyPr>
            <a:normAutofit/>
          </a:bodyPr>
          <a:lstStyle>
            <a:lvl1pPr>
              <a:defRPr sz="24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9712709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3A413882-A888-354B-BEAC-FDFFF0445325}"/>
              </a:ext>
            </a:extLst>
          </p:cNvPr>
          <p:cNvSpPr>
            <a:spLocks noGrp="1"/>
          </p:cNvSpPr>
          <p:nvPr>
            <p:ph type="body" sz="quarter" idx="22" hasCustomPrompt="1"/>
          </p:nvPr>
        </p:nvSpPr>
        <p:spPr>
          <a:xfrm>
            <a:off x="261769" y="373626"/>
            <a:ext cx="8485187" cy="450590"/>
          </a:xfrm>
        </p:spPr>
        <p:txBody>
          <a:bodyPr>
            <a:normAutofit/>
          </a:bodyPr>
          <a:lstStyle>
            <a:lvl1pPr marL="0" indent="0">
              <a:buFontTx/>
              <a:buNone/>
              <a:defRPr sz="2400" b="1">
                <a:solidFill>
                  <a:srgbClr val="0047BA"/>
                </a:solidFill>
              </a:defRPr>
            </a:lvl1pPr>
            <a:lvl2pPr marL="457200" indent="0">
              <a:buFontTx/>
              <a:buNone/>
              <a:defRPr b="1"/>
            </a:lvl2pPr>
            <a:lvl3pPr marL="914400" indent="0">
              <a:buFontTx/>
              <a:buNone/>
              <a:defRPr b="1"/>
            </a:lvl3pPr>
            <a:lvl4pPr marL="1371600" indent="0">
              <a:buFontTx/>
              <a:buNone/>
              <a:defRPr b="1"/>
            </a:lvl4pPr>
            <a:lvl5pPr marL="1828800" indent="0">
              <a:buFontTx/>
              <a:buNone/>
              <a:defRPr b="1"/>
            </a:lvl5pPr>
          </a:lstStyle>
          <a:p>
            <a:pPr lvl="0"/>
            <a:r>
              <a:rPr lang="en-US"/>
              <a:t>Click to edit Master title style</a:t>
            </a:r>
          </a:p>
        </p:txBody>
      </p:sp>
    </p:spTree>
    <p:extLst>
      <p:ext uri="{BB962C8B-B14F-4D97-AF65-F5344CB8AC3E}">
        <p14:creationId xmlns:p14="http://schemas.microsoft.com/office/powerpoint/2010/main" val="46027239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6B0380-5975-1FE3-E490-02D785E792A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326920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ack-Up">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5B4776-1920-73C0-DF32-5E1EDBDC3104}"/>
              </a:ext>
            </a:extLst>
          </p:cNvPr>
          <p:cNvSpPr>
            <a:spLocks noGrp="1"/>
          </p:cNvSpPr>
          <p:nvPr>
            <p:ph type="title"/>
          </p:nvPr>
        </p:nvSpPr>
        <p:spPr>
          <a:xfrm>
            <a:off x="261769" y="3526191"/>
            <a:ext cx="9979511" cy="437650"/>
          </a:xfrm>
        </p:spPr>
        <p:txBody>
          <a:bodyPr/>
          <a:lstStyle>
            <a:lvl1pPr>
              <a:defRPr>
                <a:solidFill>
                  <a:schemeClr val="bg1"/>
                </a:solidFill>
              </a:defRPr>
            </a:lvl1pPr>
          </a:lstStyle>
          <a:p>
            <a:r>
              <a:rPr lang="en-US"/>
              <a:t>Click to edit Master title style</a:t>
            </a:r>
          </a:p>
        </p:txBody>
      </p:sp>
      <p:sp>
        <p:nvSpPr>
          <p:cNvPr id="6" name="Picture Placeholder 47">
            <a:extLst>
              <a:ext uri="{FF2B5EF4-FFF2-40B4-BE49-F238E27FC236}">
                <a16:creationId xmlns:a16="http://schemas.microsoft.com/office/drawing/2014/main" id="{3E624431-41FE-7B4F-BBDC-CA8E1728C3C6}"/>
              </a:ext>
            </a:extLst>
          </p:cNvPr>
          <p:cNvSpPr>
            <a:spLocks noGrp="1"/>
          </p:cNvSpPr>
          <p:nvPr>
            <p:ph type="pic" sz="quarter" idx="16" hasCustomPrompt="1"/>
          </p:nvPr>
        </p:nvSpPr>
        <p:spPr>
          <a:xfrm>
            <a:off x="341146" y="2254685"/>
            <a:ext cx="11555274" cy="1741117"/>
          </a:xfrm>
          <a:custGeom>
            <a:avLst/>
            <a:gdLst/>
            <a:ahLst/>
            <a:cxnLst/>
            <a:rect l="l" t="t" r="r" b="b"/>
            <a:pathLst>
              <a:path w="9364897" h="1411077">
                <a:moveTo>
                  <a:pt x="425090" y="817625"/>
                </a:moveTo>
                <a:lnTo>
                  <a:pt x="425090" y="1093887"/>
                </a:lnTo>
                <a:lnTo>
                  <a:pt x="639961" y="1093887"/>
                </a:lnTo>
                <a:cubicBezTo>
                  <a:pt x="712514" y="1093887"/>
                  <a:pt x="763674" y="1081019"/>
                  <a:pt x="793440" y="1055285"/>
                </a:cubicBezTo>
                <a:cubicBezTo>
                  <a:pt x="823205" y="1029550"/>
                  <a:pt x="838088" y="994978"/>
                  <a:pt x="838088" y="951570"/>
                </a:cubicBezTo>
                <a:cubicBezTo>
                  <a:pt x="838088" y="911262"/>
                  <a:pt x="823360" y="878861"/>
                  <a:pt x="793904" y="854367"/>
                </a:cubicBezTo>
                <a:cubicBezTo>
                  <a:pt x="764449" y="829872"/>
                  <a:pt x="712824" y="817625"/>
                  <a:pt x="639030" y="817625"/>
                </a:cubicBezTo>
                <a:close/>
                <a:moveTo>
                  <a:pt x="5883101" y="743211"/>
                </a:moveTo>
                <a:lnTo>
                  <a:pt x="6433765" y="743211"/>
                </a:lnTo>
                <a:lnTo>
                  <a:pt x="6433765" y="1036216"/>
                </a:lnTo>
                <a:lnTo>
                  <a:pt x="5883101" y="1036216"/>
                </a:lnTo>
                <a:close/>
                <a:moveTo>
                  <a:pt x="2056358" y="376721"/>
                </a:moveTo>
                <a:lnTo>
                  <a:pt x="1906600" y="866924"/>
                </a:lnTo>
                <a:lnTo>
                  <a:pt x="2207046" y="866924"/>
                </a:lnTo>
                <a:close/>
                <a:moveTo>
                  <a:pt x="8630989" y="300447"/>
                </a:moveTo>
                <a:lnTo>
                  <a:pt x="8630989" y="604614"/>
                </a:lnTo>
                <a:lnTo>
                  <a:pt x="8734238" y="604614"/>
                </a:lnTo>
                <a:cubicBezTo>
                  <a:pt x="8815473" y="604614"/>
                  <a:pt x="8872524" y="590507"/>
                  <a:pt x="8905391" y="562291"/>
                </a:cubicBezTo>
                <a:cubicBezTo>
                  <a:pt x="8938257" y="534076"/>
                  <a:pt x="8954690" y="497954"/>
                  <a:pt x="8954690" y="453926"/>
                </a:cubicBezTo>
                <a:cubicBezTo>
                  <a:pt x="8954690" y="411138"/>
                  <a:pt x="8940427" y="374861"/>
                  <a:pt x="8911902" y="345095"/>
                </a:cubicBezTo>
                <a:cubicBezTo>
                  <a:pt x="8883376" y="315330"/>
                  <a:pt x="8829736" y="300447"/>
                  <a:pt x="8750981" y="300447"/>
                </a:cubicBezTo>
                <a:close/>
                <a:moveTo>
                  <a:pt x="425090" y="299517"/>
                </a:moveTo>
                <a:lnTo>
                  <a:pt x="425090" y="558106"/>
                </a:lnTo>
                <a:lnTo>
                  <a:pt x="608335" y="558106"/>
                </a:lnTo>
                <a:cubicBezTo>
                  <a:pt x="674067" y="558106"/>
                  <a:pt x="719800" y="546788"/>
                  <a:pt x="745536" y="524154"/>
                </a:cubicBezTo>
                <a:cubicBezTo>
                  <a:pt x="771270" y="501520"/>
                  <a:pt x="784138" y="468809"/>
                  <a:pt x="784138" y="426021"/>
                </a:cubicBezTo>
                <a:cubicBezTo>
                  <a:pt x="784138" y="386333"/>
                  <a:pt x="771270" y="355327"/>
                  <a:pt x="745536" y="333003"/>
                </a:cubicBezTo>
                <a:cubicBezTo>
                  <a:pt x="719800" y="310679"/>
                  <a:pt x="674997" y="299517"/>
                  <a:pt x="611125" y="299517"/>
                </a:cubicBezTo>
                <a:close/>
                <a:moveTo>
                  <a:pt x="8207759" y="23254"/>
                </a:moveTo>
                <a:lnTo>
                  <a:pt x="8908181" y="23254"/>
                </a:lnTo>
                <a:cubicBezTo>
                  <a:pt x="9060730" y="23254"/>
                  <a:pt x="9174986" y="59531"/>
                  <a:pt x="9250951" y="132085"/>
                </a:cubicBezTo>
                <a:cubicBezTo>
                  <a:pt x="9326915" y="204639"/>
                  <a:pt x="9364897" y="307888"/>
                  <a:pt x="9364897" y="441834"/>
                </a:cubicBezTo>
                <a:cubicBezTo>
                  <a:pt x="9364897" y="579500"/>
                  <a:pt x="9323505" y="687090"/>
                  <a:pt x="9240719" y="764605"/>
                </a:cubicBezTo>
                <a:cubicBezTo>
                  <a:pt x="9157933" y="842119"/>
                  <a:pt x="9031584" y="880877"/>
                  <a:pt x="8861672" y="880877"/>
                </a:cubicBezTo>
                <a:lnTo>
                  <a:pt x="8630989" y="880877"/>
                </a:lnTo>
                <a:lnTo>
                  <a:pt x="8630989" y="1386892"/>
                </a:lnTo>
                <a:lnTo>
                  <a:pt x="8207759" y="1386892"/>
                </a:lnTo>
                <a:close/>
                <a:moveTo>
                  <a:pt x="6619875" y="23254"/>
                </a:moveTo>
                <a:lnTo>
                  <a:pt x="7040314" y="23254"/>
                </a:lnTo>
                <a:lnTo>
                  <a:pt x="7040314" y="855762"/>
                </a:lnTo>
                <a:cubicBezTo>
                  <a:pt x="7040314" y="930176"/>
                  <a:pt x="7060932" y="988312"/>
                  <a:pt x="7102170" y="1030170"/>
                </a:cubicBezTo>
                <a:cubicBezTo>
                  <a:pt x="7143408" y="1072028"/>
                  <a:pt x="7200614" y="1092957"/>
                  <a:pt x="7273788" y="1092957"/>
                </a:cubicBezTo>
                <a:cubicBezTo>
                  <a:pt x="7346342" y="1092957"/>
                  <a:pt x="7403237" y="1072338"/>
                  <a:pt x="7444475" y="1031100"/>
                </a:cubicBezTo>
                <a:cubicBezTo>
                  <a:pt x="7485712" y="989862"/>
                  <a:pt x="7506332" y="931416"/>
                  <a:pt x="7506332" y="855762"/>
                </a:cubicBezTo>
                <a:lnTo>
                  <a:pt x="7506332" y="23254"/>
                </a:lnTo>
                <a:lnTo>
                  <a:pt x="7926772" y="23254"/>
                </a:lnTo>
                <a:lnTo>
                  <a:pt x="7926772" y="836228"/>
                </a:lnTo>
                <a:cubicBezTo>
                  <a:pt x="7926772" y="916843"/>
                  <a:pt x="7914214" y="992963"/>
                  <a:pt x="7889099" y="1064586"/>
                </a:cubicBezTo>
                <a:cubicBezTo>
                  <a:pt x="7863984" y="1136210"/>
                  <a:pt x="7824606" y="1198842"/>
                  <a:pt x="7770967" y="1252482"/>
                </a:cubicBezTo>
                <a:cubicBezTo>
                  <a:pt x="7717326" y="1306122"/>
                  <a:pt x="7661051" y="1343794"/>
                  <a:pt x="7602140" y="1365498"/>
                </a:cubicBezTo>
                <a:cubicBezTo>
                  <a:pt x="7520284" y="1395884"/>
                  <a:pt x="7421996" y="1411077"/>
                  <a:pt x="7307274" y="1411077"/>
                </a:cubicBezTo>
                <a:cubicBezTo>
                  <a:pt x="7240922" y="1411077"/>
                  <a:pt x="7168523" y="1406426"/>
                  <a:pt x="7090078" y="1397124"/>
                </a:cubicBezTo>
                <a:cubicBezTo>
                  <a:pt x="7011633" y="1387822"/>
                  <a:pt x="6946056" y="1369374"/>
                  <a:pt x="6893346" y="1341779"/>
                </a:cubicBezTo>
                <a:cubicBezTo>
                  <a:pt x="6840636" y="1314183"/>
                  <a:pt x="6792422" y="1274961"/>
                  <a:pt x="6748704" y="1224111"/>
                </a:cubicBezTo>
                <a:cubicBezTo>
                  <a:pt x="6704986" y="1173262"/>
                  <a:pt x="6675065" y="1120862"/>
                  <a:pt x="6658942" y="1066912"/>
                </a:cubicBezTo>
                <a:cubicBezTo>
                  <a:pt x="6632897" y="980095"/>
                  <a:pt x="6619875" y="903201"/>
                  <a:pt x="6619875" y="836228"/>
                </a:cubicBezTo>
                <a:close/>
                <a:moveTo>
                  <a:pt x="4391954" y="23254"/>
                </a:moveTo>
                <a:lnTo>
                  <a:pt x="4813324" y="23254"/>
                </a:lnTo>
                <a:lnTo>
                  <a:pt x="4813324" y="538572"/>
                </a:lnTo>
                <a:lnTo>
                  <a:pt x="5255157" y="23254"/>
                </a:lnTo>
                <a:lnTo>
                  <a:pt x="5815123" y="23254"/>
                </a:lnTo>
                <a:lnTo>
                  <a:pt x="5318409" y="537642"/>
                </a:lnTo>
                <a:lnTo>
                  <a:pt x="5837447" y="1386892"/>
                </a:lnTo>
                <a:lnTo>
                  <a:pt x="5318409" y="1386892"/>
                </a:lnTo>
                <a:lnTo>
                  <a:pt x="5030985" y="825996"/>
                </a:lnTo>
                <a:lnTo>
                  <a:pt x="4813324" y="1053889"/>
                </a:lnTo>
                <a:lnTo>
                  <a:pt x="4813324" y="1386892"/>
                </a:lnTo>
                <a:lnTo>
                  <a:pt x="4391954" y="1386892"/>
                </a:lnTo>
                <a:close/>
                <a:moveTo>
                  <a:pt x="1831255" y="23254"/>
                </a:moveTo>
                <a:lnTo>
                  <a:pt x="2290763" y="23254"/>
                </a:lnTo>
                <a:lnTo>
                  <a:pt x="2803289" y="1386892"/>
                </a:lnTo>
                <a:lnTo>
                  <a:pt x="2362385" y="1386892"/>
                </a:lnTo>
                <a:lnTo>
                  <a:pt x="2295413" y="1161790"/>
                </a:lnTo>
                <a:lnTo>
                  <a:pt x="1815442" y="1161790"/>
                </a:lnTo>
                <a:lnTo>
                  <a:pt x="1749400" y="1386892"/>
                </a:lnTo>
                <a:lnTo>
                  <a:pt x="1318729" y="1386892"/>
                </a:lnTo>
                <a:close/>
                <a:moveTo>
                  <a:pt x="0" y="23254"/>
                </a:moveTo>
                <a:lnTo>
                  <a:pt x="788789" y="23254"/>
                </a:lnTo>
                <a:cubicBezTo>
                  <a:pt x="920253" y="23254"/>
                  <a:pt x="1021178" y="55811"/>
                  <a:pt x="1091561" y="120923"/>
                </a:cubicBezTo>
                <a:cubicBezTo>
                  <a:pt x="1161944" y="186035"/>
                  <a:pt x="1197136" y="266651"/>
                  <a:pt x="1197136" y="362769"/>
                </a:cubicBezTo>
                <a:cubicBezTo>
                  <a:pt x="1197136" y="443384"/>
                  <a:pt x="1172021" y="512527"/>
                  <a:pt x="1121791" y="570198"/>
                </a:cubicBezTo>
                <a:cubicBezTo>
                  <a:pt x="1088305" y="608645"/>
                  <a:pt x="1039316" y="639031"/>
                  <a:pt x="974824" y="661355"/>
                </a:cubicBezTo>
                <a:cubicBezTo>
                  <a:pt x="1072802" y="684920"/>
                  <a:pt x="1144891" y="725382"/>
                  <a:pt x="1191090" y="782743"/>
                </a:cubicBezTo>
                <a:cubicBezTo>
                  <a:pt x="1237288" y="840104"/>
                  <a:pt x="1260388" y="912193"/>
                  <a:pt x="1260388" y="999009"/>
                </a:cubicBezTo>
                <a:cubicBezTo>
                  <a:pt x="1260388" y="1069702"/>
                  <a:pt x="1243955" y="1133264"/>
                  <a:pt x="1211088" y="1189695"/>
                </a:cubicBezTo>
                <a:cubicBezTo>
                  <a:pt x="1178222" y="1246126"/>
                  <a:pt x="1133264" y="1290774"/>
                  <a:pt x="1076213" y="1323640"/>
                </a:cubicBezTo>
                <a:cubicBezTo>
                  <a:pt x="1040867" y="1344104"/>
                  <a:pt x="987536" y="1358987"/>
                  <a:pt x="916223" y="1368289"/>
                </a:cubicBezTo>
                <a:cubicBezTo>
                  <a:pt x="821345" y="1380691"/>
                  <a:pt x="758403" y="1386892"/>
                  <a:pt x="727397" y="1386892"/>
                </a:cubicBezTo>
                <a:lnTo>
                  <a:pt x="0" y="1386892"/>
                </a:lnTo>
                <a:close/>
                <a:moveTo>
                  <a:pt x="3544155" y="0"/>
                </a:moveTo>
                <a:cubicBezTo>
                  <a:pt x="3715927" y="0"/>
                  <a:pt x="3850958" y="34727"/>
                  <a:pt x="3949247" y="104180"/>
                </a:cubicBezTo>
                <a:cubicBezTo>
                  <a:pt x="4047535" y="173633"/>
                  <a:pt x="4120554" y="280293"/>
                  <a:pt x="4168303" y="424160"/>
                </a:cubicBezTo>
                <a:lnTo>
                  <a:pt x="3796233" y="506946"/>
                </a:lnTo>
                <a:cubicBezTo>
                  <a:pt x="3783210" y="465398"/>
                  <a:pt x="3769567" y="435012"/>
                  <a:pt x="3755305" y="415789"/>
                </a:cubicBezTo>
                <a:cubicBezTo>
                  <a:pt x="3731740" y="383543"/>
                  <a:pt x="3702905" y="358738"/>
                  <a:pt x="3668798" y="341375"/>
                </a:cubicBezTo>
                <a:cubicBezTo>
                  <a:pt x="3634692" y="324011"/>
                  <a:pt x="3596555" y="315330"/>
                  <a:pt x="3554387" y="315330"/>
                </a:cubicBezTo>
                <a:cubicBezTo>
                  <a:pt x="3458889" y="315330"/>
                  <a:pt x="3385715" y="353777"/>
                  <a:pt x="3334865" y="430671"/>
                </a:cubicBezTo>
                <a:cubicBezTo>
                  <a:pt x="3296418" y="487722"/>
                  <a:pt x="3277194" y="577329"/>
                  <a:pt x="3277194" y="699492"/>
                </a:cubicBezTo>
                <a:cubicBezTo>
                  <a:pt x="3277194" y="850801"/>
                  <a:pt x="3300139" y="954516"/>
                  <a:pt x="3346027" y="1010636"/>
                </a:cubicBezTo>
                <a:cubicBezTo>
                  <a:pt x="3391916" y="1066757"/>
                  <a:pt x="3456408" y="1094817"/>
                  <a:pt x="3539504" y="1094817"/>
                </a:cubicBezTo>
                <a:cubicBezTo>
                  <a:pt x="3620119" y="1094817"/>
                  <a:pt x="3681045" y="1072183"/>
                  <a:pt x="3722284" y="1026914"/>
                </a:cubicBezTo>
                <a:cubicBezTo>
                  <a:pt x="3763521" y="981646"/>
                  <a:pt x="3793442" y="915913"/>
                  <a:pt x="3812046" y="829717"/>
                </a:cubicBezTo>
                <a:lnTo>
                  <a:pt x="4181326" y="941338"/>
                </a:lnTo>
                <a:cubicBezTo>
                  <a:pt x="4156521" y="1044898"/>
                  <a:pt x="4117453" y="1131404"/>
                  <a:pt x="4064124" y="1200857"/>
                </a:cubicBezTo>
                <a:cubicBezTo>
                  <a:pt x="4010793" y="1270310"/>
                  <a:pt x="3944596" y="1322710"/>
                  <a:pt x="3865531" y="1358057"/>
                </a:cubicBezTo>
                <a:cubicBezTo>
                  <a:pt x="3786466" y="1393403"/>
                  <a:pt x="3685851" y="1411077"/>
                  <a:pt x="3563689" y="1411077"/>
                </a:cubicBezTo>
                <a:cubicBezTo>
                  <a:pt x="3415480" y="1411077"/>
                  <a:pt x="3294403" y="1389528"/>
                  <a:pt x="3200455" y="1346430"/>
                </a:cubicBezTo>
                <a:cubicBezTo>
                  <a:pt x="3106507" y="1303331"/>
                  <a:pt x="3025427" y="1227522"/>
                  <a:pt x="2957214" y="1119002"/>
                </a:cubicBezTo>
                <a:cubicBezTo>
                  <a:pt x="2889001" y="1010481"/>
                  <a:pt x="2854894" y="871575"/>
                  <a:pt x="2854895" y="702283"/>
                </a:cubicBezTo>
                <a:cubicBezTo>
                  <a:pt x="2854894" y="476560"/>
                  <a:pt x="2914891" y="303082"/>
                  <a:pt x="3034884" y="181849"/>
                </a:cubicBezTo>
                <a:cubicBezTo>
                  <a:pt x="3154876" y="60617"/>
                  <a:pt x="3324633" y="0"/>
                  <a:pt x="3544155" y="0"/>
                </a:cubicBezTo>
                <a:close/>
              </a:path>
            </a:pathLst>
          </a:custGeom>
          <a:pattFill prst="pct5">
            <a:fgClr>
              <a:schemeClr val="bg1">
                <a:lumMod val="75000"/>
              </a:schemeClr>
            </a:fgClr>
            <a:bgClr>
              <a:schemeClr val="bg1"/>
            </a:bgClr>
          </a:pattFill>
        </p:spPr>
        <p:txBody>
          <a:bodyPr wrap="square" anchor="ctr">
            <a:noAutofit/>
          </a:bodyPr>
          <a:lstStyle>
            <a:lvl1pPr algn="ctr">
              <a:buFontTx/>
              <a:buNone/>
              <a:defRPr sz="1200">
                <a:latin typeface="+mn-lt"/>
                <a:cs typeface="Arial" panose="020B0604020202020204" pitchFamily="34" charset="0"/>
              </a:defRPr>
            </a:lvl1pPr>
          </a:lstStyle>
          <a:p>
            <a:r>
              <a:rPr lang="en-US"/>
              <a:t>Drag and Drop Picture</a:t>
            </a:r>
          </a:p>
        </p:txBody>
      </p:sp>
    </p:spTree>
    <p:extLst>
      <p:ext uri="{BB962C8B-B14F-4D97-AF65-F5344CB8AC3E}">
        <p14:creationId xmlns:p14="http://schemas.microsoft.com/office/powerpoint/2010/main" val="24425809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Back-Up">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E725C2-FA8D-CE39-1160-AE82EDD967F5}"/>
              </a:ext>
            </a:extLst>
          </p:cNvPr>
          <p:cNvSpPr>
            <a:spLocks noGrp="1"/>
          </p:cNvSpPr>
          <p:nvPr>
            <p:ph type="title"/>
          </p:nvPr>
        </p:nvSpPr>
        <p:spPr>
          <a:xfrm>
            <a:off x="261769" y="3664736"/>
            <a:ext cx="9979511" cy="437650"/>
          </a:xfrm>
        </p:spPr>
        <p:txBody>
          <a:bodyPr/>
          <a:lstStyle>
            <a:lvl1pPr>
              <a:defRPr>
                <a:solidFill>
                  <a:schemeClr val="bg1"/>
                </a:solidFill>
              </a:defRPr>
            </a:lvl1pPr>
          </a:lstStyle>
          <a:p>
            <a:r>
              <a:rPr lang="en-US"/>
              <a:t>Click to edit Master title style</a:t>
            </a:r>
          </a:p>
        </p:txBody>
      </p:sp>
      <p:sp>
        <p:nvSpPr>
          <p:cNvPr id="35" name="Picture Placeholder 34">
            <a:extLst>
              <a:ext uri="{FF2B5EF4-FFF2-40B4-BE49-F238E27FC236}">
                <a16:creationId xmlns:a16="http://schemas.microsoft.com/office/drawing/2014/main" id="{B32DC2FF-5C2E-C146-B6A9-B5069169E85F}"/>
              </a:ext>
            </a:extLst>
          </p:cNvPr>
          <p:cNvSpPr>
            <a:spLocks noGrp="1"/>
          </p:cNvSpPr>
          <p:nvPr>
            <p:ph type="pic" sz="quarter" idx="22" hasCustomPrompt="1"/>
          </p:nvPr>
        </p:nvSpPr>
        <p:spPr>
          <a:xfrm>
            <a:off x="509481" y="2533135"/>
            <a:ext cx="11319517" cy="1466388"/>
          </a:xfrm>
          <a:custGeom>
            <a:avLst/>
            <a:gdLst>
              <a:gd name="connsiteX0" fmla="*/ 6436472 w 11319517"/>
              <a:gd name="connsiteY0" fmla="*/ 25078 h 1466388"/>
              <a:gd name="connsiteX1" fmla="*/ 7584209 w 11319517"/>
              <a:gd name="connsiteY1" fmla="*/ 25078 h 1466388"/>
              <a:gd name="connsiteX2" fmla="*/ 8351334 w 11319517"/>
              <a:gd name="connsiteY2" fmla="*/ 25078 h 1466388"/>
              <a:gd name="connsiteX3" fmla="*/ 8354284 w 11319517"/>
              <a:gd name="connsiteY3" fmla="*/ 25078 h 1466388"/>
              <a:gd name="connsiteX4" fmla="*/ 9488595 w 11319517"/>
              <a:gd name="connsiteY4" fmla="*/ 25078 h 1466388"/>
              <a:gd name="connsiteX5" fmla="*/ 9488595 w 11319517"/>
              <a:gd name="connsiteY5" fmla="*/ 39370 h 1466388"/>
              <a:gd name="connsiteX6" fmla="*/ 9319091 w 11319517"/>
              <a:gd name="connsiteY6" fmla="*/ 219810 h 1466388"/>
              <a:gd name="connsiteX7" fmla="*/ 8302651 w 11319517"/>
              <a:gd name="connsiteY7" fmla="*/ 219810 h 1466388"/>
              <a:gd name="connsiteX8" fmla="*/ 7933841 w 11319517"/>
              <a:gd name="connsiteY8" fmla="*/ 480927 h 1466388"/>
              <a:gd name="connsiteX9" fmla="*/ 8321829 w 11319517"/>
              <a:gd name="connsiteY9" fmla="*/ 646154 h 1466388"/>
              <a:gd name="connsiteX10" fmla="*/ 8897172 w 11319517"/>
              <a:gd name="connsiteY10" fmla="*/ 646154 h 1466388"/>
              <a:gd name="connsiteX11" fmla="*/ 9360398 w 11319517"/>
              <a:gd name="connsiteY11" fmla="*/ 961855 h 1466388"/>
              <a:gd name="connsiteX12" fmla="*/ 8717193 w 11319517"/>
              <a:gd name="connsiteY12" fmla="*/ 1442784 h 1466388"/>
              <a:gd name="connsiteX13" fmla="*/ 7469140 w 11319517"/>
              <a:gd name="connsiteY13" fmla="*/ 1442784 h 1466388"/>
              <a:gd name="connsiteX14" fmla="*/ 7653545 w 11319517"/>
              <a:gd name="connsiteY14" fmla="*/ 1249527 h 1466388"/>
              <a:gd name="connsiteX15" fmla="*/ 8767351 w 11319517"/>
              <a:gd name="connsiteY15" fmla="*/ 1249527 h 1466388"/>
              <a:gd name="connsiteX16" fmla="*/ 9136161 w 11319517"/>
              <a:gd name="connsiteY16" fmla="*/ 986935 h 1466388"/>
              <a:gd name="connsiteX17" fmla="*/ 8748173 w 11319517"/>
              <a:gd name="connsiteY17" fmla="*/ 815807 h 1466388"/>
              <a:gd name="connsiteX18" fmla="*/ 8175780 w 11319517"/>
              <a:gd name="connsiteY18" fmla="*/ 815807 h 1466388"/>
              <a:gd name="connsiteX19" fmla="*/ 7709604 w 11319517"/>
              <a:gd name="connsiteY19" fmla="*/ 495679 h 1466388"/>
              <a:gd name="connsiteX20" fmla="*/ 7795168 w 11319517"/>
              <a:gd name="connsiteY20" fmla="*/ 219810 h 1466388"/>
              <a:gd name="connsiteX21" fmla="*/ 7222775 w 11319517"/>
              <a:gd name="connsiteY21" fmla="*/ 219810 h 1466388"/>
              <a:gd name="connsiteX22" fmla="*/ 6386314 w 11319517"/>
              <a:gd name="connsiteY22" fmla="*/ 219810 h 1466388"/>
              <a:gd name="connsiteX23" fmla="*/ 6017504 w 11319517"/>
              <a:gd name="connsiteY23" fmla="*/ 480927 h 1466388"/>
              <a:gd name="connsiteX24" fmla="*/ 6405492 w 11319517"/>
              <a:gd name="connsiteY24" fmla="*/ 646154 h 1466388"/>
              <a:gd name="connsiteX25" fmla="*/ 6980836 w 11319517"/>
              <a:gd name="connsiteY25" fmla="*/ 646154 h 1466388"/>
              <a:gd name="connsiteX26" fmla="*/ 7442586 w 11319517"/>
              <a:gd name="connsiteY26" fmla="*/ 961855 h 1466388"/>
              <a:gd name="connsiteX27" fmla="*/ 6799381 w 11319517"/>
              <a:gd name="connsiteY27" fmla="*/ 1442784 h 1466388"/>
              <a:gd name="connsiteX28" fmla="*/ 5551328 w 11319517"/>
              <a:gd name="connsiteY28" fmla="*/ 1442784 h 1466388"/>
              <a:gd name="connsiteX29" fmla="*/ 5735733 w 11319517"/>
              <a:gd name="connsiteY29" fmla="*/ 1249527 h 1466388"/>
              <a:gd name="connsiteX30" fmla="*/ 6849539 w 11319517"/>
              <a:gd name="connsiteY30" fmla="*/ 1249527 h 1466388"/>
              <a:gd name="connsiteX31" fmla="*/ 7218349 w 11319517"/>
              <a:gd name="connsiteY31" fmla="*/ 986935 h 1466388"/>
              <a:gd name="connsiteX32" fmla="*/ 6830361 w 11319517"/>
              <a:gd name="connsiteY32" fmla="*/ 815807 h 1466388"/>
              <a:gd name="connsiteX33" fmla="*/ 6257968 w 11319517"/>
              <a:gd name="connsiteY33" fmla="*/ 815807 h 1466388"/>
              <a:gd name="connsiteX34" fmla="*/ 5791792 w 11319517"/>
              <a:gd name="connsiteY34" fmla="*/ 495679 h 1466388"/>
              <a:gd name="connsiteX35" fmla="*/ 6436472 w 11319517"/>
              <a:gd name="connsiteY35" fmla="*/ 25078 h 1466388"/>
              <a:gd name="connsiteX36" fmla="*/ 3757436 w 11319517"/>
              <a:gd name="connsiteY36" fmla="*/ 23603 h 1466388"/>
              <a:gd name="connsiteX37" fmla="*/ 3989049 w 11319517"/>
              <a:gd name="connsiteY37" fmla="*/ 23603 h 1466388"/>
              <a:gd name="connsiteX38" fmla="*/ 3847426 w 11319517"/>
              <a:gd name="connsiteY38" fmla="*/ 823183 h 1466388"/>
              <a:gd name="connsiteX39" fmla="*/ 2912124 w 11319517"/>
              <a:gd name="connsiteY39" fmla="*/ 1466388 h 1466388"/>
              <a:gd name="connsiteX40" fmla="*/ 2103692 w 11319517"/>
              <a:gd name="connsiteY40" fmla="*/ 966281 h 1466388"/>
              <a:gd name="connsiteX41" fmla="*/ 2116969 w 11319517"/>
              <a:gd name="connsiteY41" fmla="*/ 824659 h 1466388"/>
              <a:gd name="connsiteX42" fmla="*/ 2258592 w 11319517"/>
              <a:gd name="connsiteY42" fmla="*/ 25078 h 1466388"/>
              <a:gd name="connsiteX43" fmla="*/ 2487254 w 11319517"/>
              <a:gd name="connsiteY43" fmla="*/ 25078 h 1466388"/>
              <a:gd name="connsiteX44" fmla="*/ 2345631 w 11319517"/>
              <a:gd name="connsiteY44" fmla="*/ 824659 h 1466388"/>
              <a:gd name="connsiteX45" fmla="*/ 2335305 w 11319517"/>
              <a:gd name="connsiteY45" fmla="*/ 935302 h 1466388"/>
              <a:gd name="connsiteX46" fmla="*/ 2946054 w 11319517"/>
              <a:gd name="connsiteY46" fmla="*/ 1277557 h 1466388"/>
              <a:gd name="connsiteX47" fmla="*/ 3615813 w 11319517"/>
              <a:gd name="connsiteY47" fmla="*/ 826134 h 1466388"/>
              <a:gd name="connsiteX48" fmla="*/ 9677575 w 11319517"/>
              <a:gd name="connsiteY48" fmla="*/ 23602 h 1466388"/>
              <a:gd name="connsiteX49" fmla="*/ 11319517 w 11319517"/>
              <a:gd name="connsiteY49" fmla="*/ 23602 h 1466388"/>
              <a:gd name="connsiteX50" fmla="*/ 11135112 w 11319517"/>
              <a:gd name="connsiteY50" fmla="*/ 218334 h 1466388"/>
              <a:gd name="connsiteX51" fmla="*/ 10472729 w 11319517"/>
              <a:gd name="connsiteY51" fmla="*/ 218334 h 1466388"/>
              <a:gd name="connsiteX52" fmla="*/ 10255869 w 11319517"/>
              <a:gd name="connsiteY52" fmla="*/ 1442783 h 1466388"/>
              <a:gd name="connsiteX53" fmla="*/ 10025732 w 11319517"/>
              <a:gd name="connsiteY53" fmla="*/ 1442783 h 1466388"/>
              <a:gd name="connsiteX54" fmla="*/ 10242592 w 11319517"/>
              <a:gd name="connsiteY54" fmla="*/ 218334 h 1466388"/>
              <a:gd name="connsiteX55" fmla="*/ 9488744 w 11319517"/>
              <a:gd name="connsiteY55" fmla="*/ 218334 h 1466388"/>
              <a:gd name="connsiteX56" fmla="*/ 4223612 w 11319517"/>
              <a:gd name="connsiteY56" fmla="*/ 23602 h 1466388"/>
              <a:gd name="connsiteX57" fmla="*/ 5730982 w 11319517"/>
              <a:gd name="connsiteY57" fmla="*/ 23602 h 1466388"/>
              <a:gd name="connsiteX58" fmla="*/ 5730982 w 11319517"/>
              <a:gd name="connsiteY58" fmla="*/ 23945 h 1466388"/>
              <a:gd name="connsiteX59" fmla="*/ 5546902 w 11319517"/>
              <a:gd name="connsiteY59" fmla="*/ 218334 h 1466388"/>
              <a:gd name="connsiteX60" fmla="*/ 4419819 w 11319517"/>
              <a:gd name="connsiteY60" fmla="*/ 218334 h 1466388"/>
              <a:gd name="connsiteX61" fmla="*/ 4343106 w 11319517"/>
              <a:gd name="connsiteY61" fmla="*/ 644678 h 1466388"/>
              <a:gd name="connsiteX62" fmla="*/ 5552803 w 11319517"/>
              <a:gd name="connsiteY62" fmla="*/ 644678 h 1466388"/>
              <a:gd name="connsiteX63" fmla="*/ 5392002 w 11319517"/>
              <a:gd name="connsiteY63" fmla="*/ 814331 h 1466388"/>
              <a:gd name="connsiteX64" fmla="*/ 4313601 w 11319517"/>
              <a:gd name="connsiteY64" fmla="*/ 814331 h 1466388"/>
              <a:gd name="connsiteX65" fmla="*/ 4236889 w 11319517"/>
              <a:gd name="connsiteY65" fmla="*/ 1249527 h 1466388"/>
              <a:gd name="connsiteX66" fmla="*/ 5521823 w 11319517"/>
              <a:gd name="connsiteY66" fmla="*/ 1249527 h 1466388"/>
              <a:gd name="connsiteX67" fmla="*/ 5337418 w 11319517"/>
              <a:gd name="connsiteY67" fmla="*/ 1442783 h 1466388"/>
              <a:gd name="connsiteX68" fmla="*/ 3972821 w 11319517"/>
              <a:gd name="connsiteY68" fmla="*/ 1442783 h 1466388"/>
              <a:gd name="connsiteX69" fmla="*/ 1094627 w 11319517"/>
              <a:gd name="connsiteY69" fmla="*/ 0 h 1466388"/>
              <a:gd name="connsiteX70" fmla="*/ 1934040 w 11319517"/>
              <a:gd name="connsiteY70" fmla="*/ 590096 h 1466388"/>
              <a:gd name="connsiteX71" fmla="*/ 1818970 w 11319517"/>
              <a:gd name="connsiteY71" fmla="*/ 969233 h 1466388"/>
              <a:gd name="connsiteX72" fmla="*/ 1575556 w 11319517"/>
              <a:gd name="connsiteY72" fmla="*/ 969233 h 1466388"/>
              <a:gd name="connsiteX73" fmla="*/ 1700952 w 11319517"/>
              <a:gd name="connsiteY73" fmla="*/ 612225 h 1466388"/>
              <a:gd name="connsiteX74" fmla="*/ 1060698 w 11319517"/>
              <a:gd name="connsiteY74" fmla="*/ 191781 h 1466388"/>
              <a:gd name="connsiteX75" fmla="*/ 231613 w 11319517"/>
              <a:gd name="connsiteY75" fmla="*/ 830560 h 1466388"/>
              <a:gd name="connsiteX76" fmla="*/ 709590 w 11319517"/>
              <a:gd name="connsiteY76" fmla="*/ 1248053 h 1466388"/>
              <a:gd name="connsiteX77" fmla="*/ 1352795 w 11319517"/>
              <a:gd name="connsiteY77" fmla="*/ 1248053 h 1466388"/>
              <a:gd name="connsiteX78" fmla="*/ 964807 w 11319517"/>
              <a:gd name="connsiteY78" fmla="*/ 832036 h 1466388"/>
              <a:gd name="connsiteX79" fmla="*/ 1268707 w 11319517"/>
              <a:gd name="connsiteY79" fmla="*/ 832036 h 1466388"/>
              <a:gd name="connsiteX80" fmla="*/ 1841100 w 11319517"/>
              <a:gd name="connsiteY80" fmla="*/ 1441310 h 1466388"/>
              <a:gd name="connsiteX81" fmla="*/ 674185 w 11319517"/>
              <a:gd name="connsiteY81" fmla="*/ 1441310 h 1466388"/>
              <a:gd name="connsiteX82" fmla="*/ 674185 w 11319517"/>
              <a:gd name="connsiteY82" fmla="*/ 1442785 h 1466388"/>
              <a:gd name="connsiteX83" fmla="*/ 0 w 11319517"/>
              <a:gd name="connsiteY83" fmla="*/ 852689 h 1466388"/>
              <a:gd name="connsiteX84" fmla="*/ 1094627 w 11319517"/>
              <a:gd name="connsiteY84" fmla="*/ 0 h 146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11319517" h="1466388">
                <a:moveTo>
                  <a:pt x="6436472" y="25078"/>
                </a:moveTo>
                <a:lnTo>
                  <a:pt x="7584209" y="25078"/>
                </a:lnTo>
                <a:lnTo>
                  <a:pt x="8351334" y="25078"/>
                </a:lnTo>
                <a:cubicBezTo>
                  <a:pt x="8352808" y="25078"/>
                  <a:pt x="8352808" y="25078"/>
                  <a:pt x="8354284" y="25078"/>
                </a:cubicBezTo>
                <a:lnTo>
                  <a:pt x="9488595" y="25078"/>
                </a:lnTo>
                <a:lnTo>
                  <a:pt x="9488595" y="39370"/>
                </a:lnTo>
                <a:lnTo>
                  <a:pt x="9319091" y="219810"/>
                </a:lnTo>
                <a:lnTo>
                  <a:pt x="8302651" y="219810"/>
                </a:lnTo>
                <a:cubicBezTo>
                  <a:pt x="8056286" y="219810"/>
                  <a:pt x="7933841" y="311274"/>
                  <a:pt x="7933841" y="480927"/>
                </a:cubicBezTo>
                <a:cubicBezTo>
                  <a:pt x="7933841" y="626976"/>
                  <a:pt x="8078414" y="646154"/>
                  <a:pt x="8321829" y="646154"/>
                </a:cubicBezTo>
                <a:lnTo>
                  <a:pt x="8897172" y="646154"/>
                </a:lnTo>
                <a:cubicBezTo>
                  <a:pt x="9202547" y="646154"/>
                  <a:pt x="9358922" y="752371"/>
                  <a:pt x="9360398" y="961855"/>
                </a:cubicBezTo>
                <a:cubicBezTo>
                  <a:pt x="9360398" y="1259854"/>
                  <a:pt x="9171567" y="1442784"/>
                  <a:pt x="8717193" y="1442784"/>
                </a:cubicBezTo>
                <a:lnTo>
                  <a:pt x="7469140" y="1442784"/>
                </a:lnTo>
                <a:lnTo>
                  <a:pt x="7653545" y="1249527"/>
                </a:lnTo>
                <a:lnTo>
                  <a:pt x="8767351" y="1249527"/>
                </a:lnTo>
                <a:cubicBezTo>
                  <a:pt x="9015192" y="1249527"/>
                  <a:pt x="9136161" y="1156587"/>
                  <a:pt x="9136161" y="986935"/>
                </a:cubicBezTo>
                <a:cubicBezTo>
                  <a:pt x="9136161" y="834985"/>
                  <a:pt x="8990112" y="815807"/>
                  <a:pt x="8748173" y="815807"/>
                </a:cubicBezTo>
                <a:lnTo>
                  <a:pt x="8175780" y="815807"/>
                </a:lnTo>
                <a:cubicBezTo>
                  <a:pt x="7860079" y="815807"/>
                  <a:pt x="7709604" y="700738"/>
                  <a:pt x="7709604" y="495679"/>
                </a:cubicBezTo>
                <a:cubicBezTo>
                  <a:pt x="7709604" y="387987"/>
                  <a:pt x="7737634" y="293572"/>
                  <a:pt x="7795168" y="219810"/>
                </a:cubicBezTo>
                <a:lnTo>
                  <a:pt x="7222775" y="219810"/>
                </a:lnTo>
                <a:lnTo>
                  <a:pt x="6386314" y="219810"/>
                </a:lnTo>
                <a:cubicBezTo>
                  <a:pt x="6139949" y="219810"/>
                  <a:pt x="6017504" y="311274"/>
                  <a:pt x="6017504" y="480927"/>
                </a:cubicBezTo>
                <a:cubicBezTo>
                  <a:pt x="6017504" y="626976"/>
                  <a:pt x="6162077" y="646154"/>
                  <a:pt x="6405492" y="646154"/>
                </a:cubicBezTo>
                <a:lnTo>
                  <a:pt x="6980836" y="646154"/>
                </a:lnTo>
                <a:cubicBezTo>
                  <a:pt x="7286210" y="646154"/>
                  <a:pt x="7442586" y="752371"/>
                  <a:pt x="7442586" y="961855"/>
                </a:cubicBezTo>
                <a:cubicBezTo>
                  <a:pt x="7442586" y="1259854"/>
                  <a:pt x="7253755" y="1442784"/>
                  <a:pt x="6799381" y="1442784"/>
                </a:cubicBezTo>
                <a:lnTo>
                  <a:pt x="5551328" y="1442784"/>
                </a:lnTo>
                <a:lnTo>
                  <a:pt x="5735733" y="1249527"/>
                </a:lnTo>
                <a:lnTo>
                  <a:pt x="6849539" y="1249527"/>
                </a:lnTo>
                <a:cubicBezTo>
                  <a:pt x="7097379" y="1249527"/>
                  <a:pt x="7218349" y="1156587"/>
                  <a:pt x="7218349" y="986935"/>
                </a:cubicBezTo>
                <a:cubicBezTo>
                  <a:pt x="7218349" y="834985"/>
                  <a:pt x="7072300" y="815807"/>
                  <a:pt x="6830361" y="815807"/>
                </a:cubicBezTo>
                <a:lnTo>
                  <a:pt x="6257968" y="815807"/>
                </a:lnTo>
                <a:cubicBezTo>
                  <a:pt x="5942267" y="815807"/>
                  <a:pt x="5791792" y="700738"/>
                  <a:pt x="5791792" y="495679"/>
                </a:cubicBezTo>
                <a:cubicBezTo>
                  <a:pt x="5791792" y="208008"/>
                  <a:pt x="5989474" y="25078"/>
                  <a:pt x="6436472" y="25078"/>
                </a:cubicBezTo>
                <a:close/>
                <a:moveTo>
                  <a:pt x="3757436" y="23603"/>
                </a:moveTo>
                <a:lnTo>
                  <a:pt x="3989049" y="23603"/>
                </a:lnTo>
                <a:lnTo>
                  <a:pt x="3847426" y="823183"/>
                </a:lnTo>
                <a:cubicBezTo>
                  <a:pt x="3770713" y="1251003"/>
                  <a:pt x="3460913" y="1466388"/>
                  <a:pt x="2912124" y="1466388"/>
                </a:cubicBezTo>
                <a:cubicBezTo>
                  <a:pt x="2351532" y="1466388"/>
                  <a:pt x="2103692" y="1301161"/>
                  <a:pt x="2103692" y="966281"/>
                </a:cubicBezTo>
                <a:cubicBezTo>
                  <a:pt x="2103692" y="922024"/>
                  <a:pt x="2105167" y="873341"/>
                  <a:pt x="2116969" y="824659"/>
                </a:cubicBezTo>
                <a:lnTo>
                  <a:pt x="2258592" y="25078"/>
                </a:lnTo>
                <a:lnTo>
                  <a:pt x="2487254" y="25078"/>
                </a:lnTo>
                <a:lnTo>
                  <a:pt x="2345631" y="824659"/>
                </a:lnTo>
                <a:cubicBezTo>
                  <a:pt x="2336780" y="863015"/>
                  <a:pt x="2335305" y="901371"/>
                  <a:pt x="2335305" y="935302"/>
                </a:cubicBezTo>
                <a:cubicBezTo>
                  <a:pt x="2335305" y="1172815"/>
                  <a:pt x="2518235" y="1277557"/>
                  <a:pt x="2946054" y="1277557"/>
                </a:cubicBezTo>
                <a:cubicBezTo>
                  <a:pt x="3435834" y="1277557"/>
                  <a:pt x="3561229" y="1143310"/>
                  <a:pt x="3615813" y="826134"/>
                </a:cubicBezTo>
                <a:close/>
                <a:moveTo>
                  <a:pt x="9677575" y="23602"/>
                </a:moveTo>
                <a:lnTo>
                  <a:pt x="11319517" y="23602"/>
                </a:lnTo>
                <a:lnTo>
                  <a:pt x="11135112" y="218334"/>
                </a:lnTo>
                <a:lnTo>
                  <a:pt x="10472729" y="218334"/>
                </a:lnTo>
                <a:lnTo>
                  <a:pt x="10255869" y="1442783"/>
                </a:lnTo>
                <a:lnTo>
                  <a:pt x="10025732" y="1442783"/>
                </a:lnTo>
                <a:lnTo>
                  <a:pt x="10242592" y="218334"/>
                </a:lnTo>
                <a:lnTo>
                  <a:pt x="9488744" y="218334"/>
                </a:lnTo>
                <a:close/>
                <a:moveTo>
                  <a:pt x="4223612" y="23602"/>
                </a:moveTo>
                <a:lnTo>
                  <a:pt x="5730982" y="23602"/>
                </a:lnTo>
                <a:lnTo>
                  <a:pt x="5730982" y="23945"/>
                </a:lnTo>
                <a:lnTo>
                  <a:pt x="5546902" y="218334"/>
                </a:lnTo>
                <a:lnTo>
                  <a:pt x="4419819" y="218334"/>
                </a:lnTo>
                <a:lnTo>
                  <a:pt x="4343106" y="644678"/>
                </a:lnTo>
                <a:lnTo>
                  <a:pt x="5552803" y="644678"/>
                </a:lnTo>
                <a:lnTo>
                  <a:pt x="5392002" y="814331"/>
                </a:lnTo>
                <a:lnTo>
                  <a:pt x="4313601" y="814331"/>
                </a:lnTo>
                <a:lnTo>
                  <a:pt x="4236889" y="1249527"/>
                </a:lnTo>
                <a:lnTo>
                  <a:pt x="5521823" y="1249527"/>
                </a:lnTo>
                <a:lnTo>
                  <a:pt x="5337418" y="1442783"/>
                </a:lnTo>
                <a:lnTo>
                  <a:pt x="3972821" y="1442783"/>
                </a:lnTo>
                <a:close/>
                <a:moveTo>
                  <a:pt x="1094627" y="0"/>
                </a:moveTo>
                <a:cubicBezTo>
                  <a:pt x="1650794" y="0"/>
                  <a:pt x="1934040" y="187356"/>
                  <a:pt x="1934040" y="590096"/>
                </a:cubicBezTo>
                <a:cubicBezTo>
                  <a:pt x="1934040" y="770076"/>
                  <a:pt x="1882406" y="880719"/>
                  <a:pt x="1818970" y="969233"/>
                </a:cubicBezTo>
                <a:lnTo>
                  <a:pt x="1575556" y="969233"/>
                </a:lnTo>
                <a:cubicBezTo>
                  <a:pt x="1677348" y="863015"/>
                  <a:pt x="1700952" y="747947"/>
                  <a:pt x="1700952" y="612225"/>
                </a:cubicBezTo>
                <a:cubicBezTo>
                  <a:pt x="1700952" y="303900"/>
                  <a:pt x="1497369" y="191781"/>
                  <a:pt x="1060698" y="191781"/>
                </a:cubicBezTo>
                <a:cubicBezTo>
                  <a:pt x="449948" y="191781"/>
                  <a:pt x="231613" y="380612"/>
                  <a:pt x="231613" y="830560"/>
                </a:cubicBezTo>
                <a:cubicBezTo>
                  <a:pt x="231613" y="1116757"/>
                  <a:pt x="420443" y="1248053"/>
                  <a:pt x="709590" y="1248053"/>
                </a:cubicBezTo>
                <a:lnTo>
                  <a:pt x="1352795" y="1248053"/>
                </a:lnTo>
                <a:lnTo>
                  <a:pt x="964807" y="832036"/>
                </a:lnTo>
                <a:lnTo>
                  <a:pt x="1268707" y="832036"/>
                </a:lnTo>
                <a:lnTo>
                  <a:pt x="1841100" y="1441310"/>
                </a:lnTo>
                <a:lnTo>
                  <a:pt x="674185" y="1441310"/>
                </a:lnTo>
                <a:lnTo>
                  <a:pt x="674185" y="1442785"/>
                </a:lnTo>
                <a:cubicBezTo>
                  <a:pt x="280296" y="1442785"/>
                  <a:pt x="0" y="1237727"/>
                  <a:pt x="0" y="852689"/>
                </a:cubicBezTo>
                <a:cubicBezTo>
                  <a:pt x="0" y="286197"/>
                  <a:pt x="354058" y="0"/>
                  <a:pt x="1094627" y="0"/>
                </a:cubicBezTo>
                <a:close/>
              </a:path>
            </a:pathLst>
          </a:custGeom>
          <a:pattFill prst="pct5">
            <a:fgClr>
              <a:schemeClr val="bg1">
                <a:lumMod val="75000"/>
              </a:schemeClr>
            </a:fgClr>
            <a:bgClr>
              <a:schemeClr val="bg1"/>
            </a:bgClr>
          </a:pattFill>
        </p:spPr>
        <p:txBody>
          <a:bodyPr wrap="square" anchor="ctr">
            <a:noAutofit/>
          </a:bodyPr>
          <a:lstStyle>
            <a:lvl1pPr marL="0" indent="0" algn="ctr">
              <a:buFontTx/>
              <a:buNone/>
              <a:defRPr sz="1200"/>
            </a:lvl1pPr>
          </a:lstStyle>
          <a:p>
            <a:r>
              <a:rPr lang="en-US"/>
              <a:t>Drag and Drop Picture</a:t>
            </a:r>
          </a:p>
        </p:txBody>
      </p:sp>
    </p:spTree>
    <p:extLst>
      <p:ext uri="{BB962C8B-B14F-4D97-AF65-F5344CB8AC3E}">
        <p14:creationId xmlns:p14="http://schemas.microsoft.com/office/powerpoint/2010/main" val="2753786858"/>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62A1AF-70C0-9641-B463-44F8D4AC646D}"/>
              </a:ext>
            </a:extLst>
          </p:cNvPr>
          <p:cNvSpPr>
            <a:spLocks noGrp="1"/>
          </p:cNvSpPr>
          <p:nvPr>
            <p:ph type="title"/>
          </p:nvPr>
        </p:nvSpPr>
        <p:spPr>
          <a:xfrm>
            <a:off x="261769" y="311936"/>
            <a:ext cx="9979511" cy="4376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9A72807-630B-BF43-BDD9-0FDA4FE6CC1E}"/>
              </a:ext>
            </a:extLst>
          </p:cNvPr>
          <p:cNvSpPr>
            <a:spLocks noGrp="1"/>
          </p:cNvSpPr>
          <p:nvPr>
            <p:ph type="body" idx="1"/>
          </p:nvPr>
        </p:nvSpPr>
        <p:spPr>
          <a:xfrm>
            <a:off x="261768" y="941705"/>
            <a:ext cx="11605111"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AFBFC624-8864-5623-D455-26948B2B76B3}"/>
              </a:ext>
            </a:extLst>
          </p:cNvPr>
          <p:cNvSpPr>
            <a:spLocks noGrp="1"/>
          </p:cNvSpPr>
          <p:nvPr>
            <p:ph type="sldNum" sz="quarter" idx="4"/>
          </p:nvPr>
        </p:nvSpPr>
        <p:spPr>
          <a:xfrm>
            <a:off x="9294091" y="636350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238E52-B580-47AF-81D6-5E27E231A542}" type="slidenum">
              <a:rPr lang="en-US" smtClean="0"/>
              <a:t>‹#›</a:t>
            </a:fld>
            <a:endParaRPr lang="en-US"/>
          </a:p>
        </p:txBody>
      </p:sp>
    </p:spTree>
    <p:extLst>
      <p:ext uri="{BB962C8B-B14F-4D97-AF65-F5344CB8AC3E}">
        <p14:creationId xmlns:p14="http://schemas.microsoft.com/office/powerpoint/2010/main" val="631478008"/>
      </p:ext>
    </p:extLst>
  </p:cSld>
  <p:clrMap bg1="lt1" tx1="dk1" bg2="lt2" tx2="dk2" accent1="accent1" accent2="accent2" accent3="accent3" accent4="accent4" accent5="accent5" accent6="accent6" hlink="hlink" folHlink="folHlink"/>
  <p:sldLayoutIdLst>
    <p:sldLayoutId id="2147483719" r:id="rId1"/>
    <p:sldLayoutId id="2147483684" r:id="rId2"/>
    <p:sldLayoutId id="2147483718"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717" r:id="rId16"/>
    <p:sldLayoutId id="2147483697" r:id="rId17"/>
    <p:sldLayoutId id="2147483698" r:id="rId18"/>
    <p:sldLayoutId id="2147483699" r:id="rId19"/>
    <p:sldLayoutId id="2147483700" r:id="rId20"/>
    <p:sldLayoutId id="2147483701" r:id="rId21"/>
    <p:sldLayoutId id="2147483702" r:id="rId22"/>
    <p:sldLayoutId id="2147483703" r:id="rId23"/>
    <p:sldLayoutId id="2147483704" r:id="rId24"/>
    <p:sldLayoutId id="2147483716" r:id="rId25"/>
    <p:sldLayoutId id="2147483705" r:id="rId26"/>
    <p:sldLayoutId id="2147483706" r:id="rId27"/>
    <p:sldLayoutId id="2147483707" r:id="rId28"/>
    <p:sldLayoutId id="2147483708" r:id="rId29"/>
    <p:sldLayoutId id="2147483709" r:id="rId30"/>
    <p:sldLayoutId id="2147483710" r:id="rId31"/>
    <p:sldLayoutId id="2147483711" r:id="rId32"/>
    <p:sldLayoutId id="2147483712" r:id="rId33"/>
    <p:sldLayoutId id="2147483713" r:id="rId34"/>
    <p:sldLayoutId id="2147483714" r:id="rId35"/>
    <p:sldLayoutId id="2147483715" r:id="rId36"/>
  </p:sldLayoutIdLst>
  <p:hf hdr="0"/>
  <p:txStyles>
    <p:titleStyle>
      <a:lvl1pPr algn="l" defTabSz="914400" rtl="0" eaLnBrk="1" latinLnBrk="0" hangingPunct="1">
        <a:lnSpc>
          <a:spcPct val="90000"/>
        </a:lnSpc>
        <a:spcBef>
          <a:spcPct val="0"/>
        </a:spcBef>
        <a:buNone/>
        <a:defRPr sz="2400" b="1" kern="1200">
          <a:solidFill>
            <a:srgbClr val="0047B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e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png"/><Relationship Id="rId10" Type="http://schemas.openxmlformats.org/officeDocument/2006/relationships/image" Target="../media/image17.svg"/><Relationship Id="rId4" Type="http://schemas.openxmlformats.org/officeDocument/2006/relationships/image" Target="../media/image11.sv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8.sv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30.png"/><Relationship Id="rId7" Type="http://schemas.openxmlformats.org/officeDocument/2006/relationships/image" Target="../media/image250.png"/><Relationship Id="rId2" Type="http://schemas.openxmlformats.org/officeDocument/2006/relationships/image" Target="../media/image29.tif"/><Relationship Id="rId1" Type="http://schemas.openxmlformats.org/officeDocument/2006/relationships/slideLayout" Target="../slideLayouts/slideLayout1.xml"/><Relationship Id="rId4" Type="http://schemas.openxmlformats.org/officeDocument/2006/relationships/hyperlink" Target="https://doi.org/10.1038/sdata.2018.214" TargetMode="External"/><Relationship Id="rId9" Type="http://schemas.openxmlformats.org/officeDocument/2006/relationships/image" Target="../media/image28.svg"/></Relationships>
</file>

<file path=ppt/slides/_rels/slide12.xml.rels><?xml version="1.0" encoding="UTF-8" standalone="yes"?>
<Relationships xmlns="http://schemas.openxmlformats.org/package/2006/relationships"><Relationship Id="rId3" Type="http://schemas.openxmlformats.org/officeDocument/2006/relationships/image" Target="../media/image29.tif"/><Relationship Id="rId7" Type="http://schemas.openxmlformats.org/officeDocument/2006/relationships/image" Target="../media/image28.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31.png"/><Relationship Id="rId4" Type="http://schemas.openxmlformats.org/officeDocument/2006/relationships/hyperlink" Target="https://doi.org/10.1038/sdata.2018.214"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2.png"/><Relationship Id="rId1" Type="http://schemas.openxmlformats.org/officeDocument/2006/relationships/slideLayout" Target="../slideLayouts/slideLayout1.xml"/><Relationship Id="rId4" Type="http://schemas.openxmlformats.org/officeDocument/2006/relationships/image" Target="../media/image29.tif"/></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9.xml"/><Relationship Id="rId1" Type="http://schemas.openxmlformats.org/officeDocument/2006/relationships/slideLayout" Target="../slideLayouts/slideLayout36.xml"/><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image" Target="../media/image36.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8.svg"/><Relationship Id="rId2" Type="http://schemas.openxmlformats.org/officeDocument/2006/relationships/image" Target="../media/image37.png"/><Relationship Id="rId1" Type="http://schemas.openxmlformats.org/officeDocument/2006/relationships/slideLayout" Target="../slideLayouts/slideLayout1.xml"/><Relationship Id="rId6" Type="http://schemas.openxmlformats.org/officeDocument/2006/relationships/hyperlink" Target="https://doi.org/10.2514/1.J059209" TargetMode="External"/><Relationship Id="rId5" Type="http://schemas.openxmlformats.org/officeDocument/2006/relationships/image" Target="../media/image40.sv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image" Target="../media/image42.svg"/><Relationship Id="rId7" Type="http://schemas.openxmlformats.org/officeDocument/2006/relationships/image" Target="../media/image46.svg"/><Relationship Id="rId2" Type="http://schemas.openxmlformats.org/officeDocument/2006/relationships/image" Target="../media/image41.png"/><Relationship Id="rId1" Type="http://schemas.openxmlformats.org/officeDocument/2006/relationships/slideLayout" Target="../slideLayouts/slideLayout1.xml"/><Relationship Id="rId6" Type="http://schemas.openxmlformats.org/officeDocument/2006/relationships/image" Target="../media/image45.png"/><Relationship Id="rId5" Type="http://schemas.openxmlformats.org/officeDocument/2006/relationships/image" Target="../media/image44.svg"/><Relationship Id="rId4" Type="http://schemas.openxmlformats.org/officeDocument/2006/relationships/image" Target="../media/image4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x-59-flight-overland-v3-16x9-web-blue-tone-down-less-saturation.jpg">
            <a:extLst>
              <a:ext uri="{FF2B5EF4-FFF2-40B4-BE49-F238E27FC236}">
                <a16:creationId xmlns:a16="http://schemas.microsoft.com/office/drawing/2014/main" id="{9BAFF842-AAFD-219D-925D-01FAE350BE93}"/>
              </a:ext>
            </a:extLst>
          </p:cNvPr>
          <p:cNvPicPr>
            <a:picLocks noGrp="1" noChangeAspect="1"/>
          </p:cNvPicPr>
          <p:nvPr>
            <p:ph type="pic" sz="quarter" idx="13"/>
          </p:nvPr>
        </p:nvPicPr>
        <p:blipFill rotWithShape="1">
          <a:blip r:embed="rId3"/>
          <a:srcRect t="8" b="8"/>
          <a:stretch/>
        </p:blipFill>
        <p:spPr>
          <a:xfrm>
            <a:off x="-1" y="0"/>
            <a:ext cx="12192001" cy="6858000"/>
          </a:xfrm>
        </p:spPr>
      </p:pic>
      <p:pic>
        <p:nvPicPr>
          <p:cNvPr id="4" name="Picture 6">
            <a:extLst>
              <a:ext uri="{FF2B5EF4-FFF2-40B4-BE49-F238E27FC236}">
                <a16:creationId xmlns:a16="http://schemas.microsoft.com/office/drawing/2014/main" id="{F19E4711-2E92-7BDC-3866-541335A877DB}"/>
              </a:ext>
            </a:extLst>
          </p:cNvPr>
          <p:cNvPicPr>
            <a:picLocks noChangeAspect="1"/>
          </p:cNvPicPr>
          <p:nvPr/>
        </p:nvPicPr>
        <p:blipFill>
          <a:blip r:embed="rId4"/>
          <a:stretch>
            <a:fillRect/>
          </a:stretch>
        </p:blipFill>
        <p:spPr>
          <a:xfrm>
            <a:off x="0" y="5030855"/>
            <a:ext cx="12264189" cy="1825490"/>
          </a:xfrm>
          <a:prstGeom prst="rect">
            <a:avLst/>
          </a:prstGeom>
        </p:spPr>
      </p:pic>
      <p:sp>
        <p:nvSpPr>
          <p:cNvPr id="6" name="Title 5">
            <a:extLst>
              <a:ext uri="{FF2B5EF4-FFF2-40B4-BE49-F238E27FC236}">
                <a16:creationId xmlns:a16="http://schemas.microsoft.com/office/drawing/2014/main" id="{8F5B53A1-9CDD-8D40-8AE7-84C5AEC9C0FD}"/>
              </a:ext>
            </a:extLst>
          </p:cNvPr>
          <p:cNvSpPr>
            <a:spLocks noGrp="1"/>
          </p:cNvSpPr>
          <p:nvPr>
            <p:ph type="title"/>
          </p:nvPr>
        </p:nvSpPr>
        <p:spPr>
          <a:xfrm>
            <a:off x="152041" y="4785217"/>
            <a:ext cx="11887200" cy="490839"/>
          </a:xfrm>
        </p:spPr>
        <p:txBody>
          <a:bodyPr/>
          <a:lstStyle/>
          <a:p>
            <a:r>
              <a:rPr lang="en-US" dirty="0">
                <a:solidFill>
                  <a:schemeClr val="bg1"/>
                </a:solidFill>
              </a:rPr>
              <a:t>2aNSb3</a:t>
            </a:r>
            <a:br>
              <a:rPr lang="en-US" dirty="0">
                <a:solidFill>
                  <a:schemeClr val="bg1"/>
                </a:solidFill>
              </a:rPr>
            </a:br>
            <a:r>
              <a:rPr lang="en-US" dirty="0">
                <a:solidFill>
                  <a:schemeClr val="bg1"/>
                </a:solidFill>
              </a:rPr>
              <a:t>Simulations of X-59 sonic thumps and traditional sonic booms propagated around the world for three atmospheric models</a:t>
            </a:r>
          </a:p>
        </p:txBody>
      </p:sp>
      <p:sp>
        <p:nvSpPr>
          <p:cNvPr id="22" name="Text Placeholder 5">
            <a:extLst>
              <a:ext uri="{FF2B5EF4-FFF2-40B4-BE49-F238E27FC236}">
                <a16:creationId xmlns:a16="http://schemas.microsoft.com/office/drawing/2014/main" id="{B83E714A-0200-924B-81E8-885D7F6F59D5}"/>
              </a:ext>
            </a:extLst>
          </p:cNvPr>
          <p:cNvSpPr txBox="1">
            <a:spLocks/>
          </p:cNvSpPr>
          <p:nvPr/>
        </p:nvSpPr>
        <p:spPr>
          <a:xfrm>
            <a:off x="152041" y="5742870"/>
            <a:ext cx="9804841" cy="646661"/>
          </a:xfrm>
          <a:prstGeom prst="rect">
            <a:avLst/>
          </a:prstGeom>
        </p:spPr>
        <p:txBody>
          <a:bodyPr/>
          <a:lstStyle>
            <a:lvl1pPr marL="0" indent="0" algn="l" defTabSz="914400" rtl="0" eaLnBrk="1" latinLnBrk="0" hangingPunct="1">
              <a:lnSpc>
                <a:spcPct val="100000"/>
              </a:lnSpc>
              <a:spcBef>
                <a:spcPts val="1000"/>
              </a:spcBef>
              <a:buFontTx/>
              <a:buNone/>
              <a:defRPr sz="1400" kern="1200">
                <a:solidFill>
                  <a:schemeClr val="bg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William J. Doebler and Victor W. Sparrow</a:t>
            </a:r>
            <a:br>
              <a:rPr lang="en-US" dirty="0"/>
            </a:br>
            <a:r>
              <a:rPr lang="en-US" dirty="0"/>
              <a:t>Acoustics 2023 Conference, Sydney   |   12/5/2023</a:t>
            </a:r>
          </a:p>
        </p:txBody>
      </p:sp>
      <p:sp>
        <p:nvSpPr>
          <p:cNvPr id="2" name="Date Placeholder 3">
            <a:extLst>
              <a:ext uri="{FF2B5EF4-FFF2-40B4-BE49-F238E27FC236}">
                <a16:creationId xmlns:a16="http://schemas.microsoft.com/office/drawing/2014/main" id="{E6283648-9B13-7349-7657-7177100DD91D}"/>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b="1" kern="1200">
                <a:solidFill>
                  <a:srgbClr val="0047BA"/>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rPr>
              <a:t>www.nasa.gov</a:t>
            </a:r>
          </a:p>
        </p:txBody>
      </p:sp>
      <p:pic>
        <p:nvPicPr>
          <p:cNvPr id="3" name="Picture 2" descr="NASA Logo (Black and White)">
            <a:extLst>
              <a:ext uri="{FF2B5EF4-FFF2-40B4-BE49-F238E27FC236}">
                <a16:creationId xmlns:a16="http://schemas.microsoft.com/office/drawing/2014/main" id="{2D0FF987-84AA-94DC-C779-9B545462A5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165910" y="233440"/>
            <a:ext cx="762565" cy="630160"/>
          </a:xfrm>
          <a:prstGeom prst="rect">
            <a:avLst/>
          </a:prstGeom>
        </p:spPr>
      </p:pic>
    </p:spTree>
    <p:extLst>
      <p:ext uri="{BB962C8B-B14F-4D97-AF65-F5344CB8AC3E}">
        <p14:creationId xmlns:p14="http://schemas.microsoft.com/office/powerpoint/2010/main" val="624449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A7D42-0C28-93E7-CA75-614AABC48B82}"/>
              </a:ext>
            </a:extLst>
          </p:cNvPr>
          <p:cNvSpPr>
            <a:spLocks noGrp="1"/>
          </p:cNvSpPr>
          <p:nvPr>
            <p:ph type="title"/>
          </p:nvPr>
        </p:nvSpPr>
        <p:spPr/>
        <p:txBody>
          <a:bodyPr>
            <a:normAutofit fontScale="90000"/>
          </a:bodyPr>
          <a:lstStyle/>
          <a:p>
            <a:r>
              <a:rPr lang="en-US" dirty="0"/>
              <a:t>Propagation simulations were conducted to predict the loudness of supersonic aircraft around the world</a:t>
            </a:r>
          </a:p>
        </p:txBody>
      </p:sp>
      <p:sp>
        <p:nvSpPr>
          <p:cNvPr id="3" name="Content Placeholder 2">
            <a:extLst>
              <a:ext uri="{FF2B5EF4-FFF2-40B4-BE49-F238E27FC236}">
                <a16:creationId xmlns:a16="http://schemas.microsoft.com/office/drawing/2014/main" id="{8BE27007-AD30-3E0F-F1E1-48EC7C632B40}"/>
              </a:ext>
            </a:extLst>
          </p:cNvPr>
          <p:cNvSpPr>
            <a:spLocks noGrp="1"/>
          </p:cNvSpPr>
          <p:nvPr>
            <p:ph idx="1"/>
          </p:nvPr>
        </p:nvSpPr>
        <p:spPr/>
        <p:txBody>
          <a:bodyPr/>
          <a:lstStyle/>
          <a:p>
            <a:pPr marL="0" indent="0">
              <a:buNone/>
            </a:pPr>
            <a:endParaRPr lang="en-US" b="1" dirty="0"/>
          </a:p>
          <a:p>
            <a:pPr marL="0" indent="0">
              <a:buNone/>
            </a:pPr>
            <a:r>
              <a:rPr lang="en-US" b="1" dirty="0"/>
              <a:t>Talk Outline</a:t>
            </a:r>
          </a:p>
          <a:p>
            <a:r>
              <a:rPr lang="en-US" dirty="0"/>
              <a:t>Motivation for the study of supersonic aircraft noise</a:t>
            </a:r>
          </a:p>
          <a:p>
            <a:r>
              <a:rPr lang="en-US" dirty="0"/>
              <a:t>Overview of simulation process</a:t>
            </a:r>
          </a:p>
          <a:p>
            <a:pPr lvl="1"/>
            <a:r>
              <a:rPr lang="en-US" sz="1600" dirty="0"/>
              <a:t>Selection of </a:t>
            </a:r>
          </a:p>
          <a:p>
            <a:pPr lvl="2"/>
            <a:r>
              <a:rPr lang="en-US" sz="1400" dirty="0"/>
              <a:t>atmospheric models</a:t>
            </a:r>
          </a:p>
          <a:p>
            <a:pPr lvl="2"/>
            <a:r>
              <a:rPr lang="en-US" sz="1400" dirty="0"/>
              <a:t>aircraft and flight conditions</a:t>
            </a:r>
          </a:p>
          <a:p>
            <a:pPr lvl="2"/>
            <a:r>
              <a:rPr lang="en-US" sz="1400" dirty="0"/>
              <a:t>propagation locations</a:t>
            </a:r>
          </a:p>
          <a:p>
            <a:pPr lvl="1"/>
            <a:r>
              <a:rPr lang="en-US" sz="1600" dirty="0"/>
              <a:t>Bootstrap forest model to assess important factors</a:t>
            </a:r>
          </a:p>
          <a:p>
            <a:pPr lvl="1"/>
            <a:r>
              <a:rPr lang="en-US" sz="1600" dirty="0"/>
              <a:t>Multiple linear regression models to predict outside of the selected propagation locations</a:t>
            </a:r>
          </a:p>
          <a:p>
            <a:r>
              <a:rPr lang="en-US" dirty="0"/>
              <a:t>Results</a:t>
            </a:r>
          </a:p>
          <a:p>
            <a:pPr lvl="1"/>
            <a:r>
              <a:rPr lang="en-US" sz="1600" dirty="0"/>
              <a:t>Comparison of predicted loudness for different atmospheric models</a:t>
            </a:r>
          </a:p>
          <a:p>
            <a:pPr lvl="1"/>
            <a:r>
              <a:rPr lang="en-US" sz="1600" dirty="0"/>
              <a:t>Comparison between N-waves and quiet supersonic signatures</a:t>
            </a:r>
          </a:p>
          <a:p>
            <a:pPr lvl="1"/>
            <a:r>
              <a:rPr lang="en-US" sz="1600" dirty="0"/>
              <a:t>Assessment of effects of climate zone on loudness</a:t>
            </a:r>
          </a:p>
          <a:p>
            <a:r>
              <a:rPr lang="en-US" dirty="0"/>
              <a:t>Summary</a:t>
            </a:r>
          </a:p>
          <a:p>
            <a:endParaRPr lang="en-US" dirty="0"/>
          </a:p>
          <a:p>
            <a:endParaRPr lang="en-US" dirty="0"/>
          </a:p>
        </p:txBody>
      </p:sp>
      <p:sp>
        <p:nvSpPr>
          <p:cNvPr id="4" name="Text Placeholder 3">
            <a:extLst>
              <a:ext uri="{FF2B5EF4-FFF2-40B4-BE49-F238E27FC236}">
                <a16:creationId xmlns:a16="http://schemas.microsoft.com/office/drawing/2014/main" id="{43B7735C-1A32-902F-9453-25652ED66627}"/>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E0DC606C-7B76-4647-28F6-ACDE15B0CC9B}"/>
              </a:ext>
            </a:extLst>
          </p:cNvPr>
          <p:cNvSpPr>
            <a:spLocks noGrp="1"/>
          </p:cNvSpPr>
          <p:nvPr>
            <p:ph type="sldNum" sz="quarter" idx="4"/>
          </p:nvPr>
        </p:nvSpPr>
        <p:spPr/>
        <p:txBody>
          <a:bodyPr/>
          <a:lstStyle/>
          <a:p>
            <a:fld id="{28238E52-B580-47AF-81D6-5E27E231A542}" type="slidenum">
              <a:rPr lang="en-US" smtClean="0"/>
              <a:t>2</a:t>
            </a:fld>
            <a:endParaRPr lang="en-US"/>
          </a:p>
        </p:txBody>
      </p:sp>
    </p:spTree>
    <p:extLst>
      <p:ext uri="{BB962C8B-B14F-4D97-AF65-F5344CB8AC3E}">
        <p14:creationId xmlns:p14="http://schemas.microsoft.com/office/powerpoint/2010/main" val="134202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7A046-337F-C95A-55F8-B060C15F2820}"/>
              </a:ext>
            </a:extLst>
          </p:cNvPr>
          <p:cNvSpPr>
            <a:spLocks noGrp="1"/>
          </p:cNvSpPr>
          <p:nvPr>
            <p:ph type="title"/>
          </p:nvPr>
        </p:nvSpPr>
        <p:spPr/>
        <p:txBody>
          <a:bodyPr>
            <a:normAutofit fontScale="90000"/>
          </a:bodyPr>
          <a:lstStyle/>
          <a:p>
            <a:r>
              <a:rPr lang="en-US" dirty="0"/>
              <a:t>Motivation: Civilian supersonic aircraft noise certification standards are under development and need to be globally effective</a:t>
            </a:r>
          </a:p>
        </p:txBody>
      </p:sp>
      <p:sp>
        <p:nvSpPr>
          <p:cNvPr id="3" name="Content Placeholder 2">
            <a:extLst>
              <a:ext uri="{FF2B5EF4-FFF2-40B4-BE49-F238E27FC236}">
                <a16:creationId xmlns:a16="http://schemas.microsoft.com/office/drawing/2014/main" id="{6F06CC9C-6F25-43CB-0138-7FD1D495EA93}"/>
              </a:ext>
            </a:extLst>
          </p:cNvPr>
          <p:cNvSpPr>
            <a:spLocks noGrp="1"/>
          </p:cNvSpPr>
          <p:nvPr>
            <p:ph idx="1"/>
          </p:nvPr>
        </p:nvSpPr>
        <p:spPr>
          <a:xfrm>
            <a:off x="261769" y="1073438"/>
            <a:ext cx="9538214" cy="5784562"/>
          </a:xfrm>
        </p:spPr>
        <p:txBody>
          <a:bodyPr>
            <a:normAutofit/>
          </a:bodyPr>
          <a:lstStyle/>
          <a:p>
            <a:r>
              <a:rPr lang="en-US" dirty="0"/>
              <a:t>Overland supersonic flight currently prohibited</a:t>
            </a:r>
          </a:p>
          <a:p>
            <a:r>
              <a:rPr lang="en-US" dirty="0"/>
              <a:t>New technology reduces loudness of sonic booms</a:t>
            </a:r>
          </a:p>
          <a:p>
            <a:r>
              <a:rPr lang="en-US" dirty="0"/>
              <a:t>New supersonic aircraft noise certification standards needed</a:t>
            </a:r>
          </a:p>
          <a:p>
            <a:endParaRPr lang="en-US" dirty="0"/>
          </a:p>
          <a:p>
            <a:r>
              <a:rPr lang="en-US" dirty="0"/>
              <a:t>NASA X-59 aircraft</a:t>
            </a:r>
          </a:p>
          <a:p>
            <a:pPr lvl="1"/>
            <a:r>
              <a:rPr lang="en-US" sz="1600" dirty="0"/>
              <a:t>low-boom noise source for community noise surveys </a:t>
            </a:r>
          </a:p>
          <a:p>
            <a:pPr lvl="1"/>
            <a:r>
              <a:rPr lang="en-US" sz="1600" dirty="0"/>
              <a:t>will inform noise regulations</a:t>
            </a:r>
          </a:p>
          <a:p>
            <a:r>
              <a:rPr lang="en-US" dirty="0"/>
              <a:t>Atmosphere influences effectiveness of low-noise supersonic aircraft design </a:t>
            </a:r>
          </a:p>
          <a:p>
            <a:r>
              <a:rPr lang="en-US" dirty="0"/>
              <a:t>Noise regulations should be effective regardless of location</a:t>
            </a:r>
          </a:p>
          <a:p>
            <a:endParaRPr lang="en-US" dirty="0"/>
          </a:p>
          <a:p>
            <a:r>
              <a:rPr lang="en-US" sz="2000" dirty="0"/>
              <a:t>Goal of this propagation simulation study: </a:t>
            </a:r>
          </a:p>
          <a:p>
            <a:pPr lvl="1"/>
            <a:r>
              <a:rPr lang="en-US" dirty="0"/>
              <a:t>Identify regions and climates that may experience increased loudness</a:t>
            </a:r>
          </a:p>
          <a:p>
            <a:pPr lvl="1"/>
            <a:r>
              <a:rPr lang="en-US" dirty="0"/>
              <a:t>Assess differences between</a:t>
            </a:r>
          </a:p>
          <a:p>
            <a:pPr lvl="2"/>
            <a:r>
              <a:rPr lang="en-US" dirty="0"/>
              <a:t>predictions from three atmospheric models</a:t>
            </a:r>
          </a:p>
          <a:p>
            <a:pPr lvl="2"/>
            <a:r>
              <a:rPr lang="en-US" dirty="0"/>
              <a:t>meteorological impacts on traditional N-wave sonic booms and shaped booms</a:t>
            </a:r>
          </a:p>
        </p:txBody>
      </p:sp>
      <p:sp>
        <p:nvSpPr>
          <p:cNvPr id="4" name="Text Placeholder 3">
            <a:extLst>
              <a:ext uri="{FF2B5EF4-FFF2-40B4-BE49-F238E27FC236}">
                <a16:creationId xmlns:a16="http://schemas.microsoft.com/office/drawing/2014/main" id="{0BACDADF-286C-1612-8A04-657814BCF685}"/>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6B530EB8-CB3E-C377-0B55-C6FF64DEA1BA}"/>
              </a:ext>
            </a:extLst>
          </p:cNvPr>
          <p:cNvSpPr>
            <a:spLocks noGrp="1"/>
          </p:cNvSpPr>
          <p:nvPr>
            <p:ph type="sldNum" sz="quarter" idx="4"/>
          </p:nvPr>
        </p:nvSpPr>
        <p:spPr/>
        <p:txBody>
          <a:bodyPr/>
          <a:lstStyle/>
          <a:p>
            <a:fld id="{28238E52-B580-47AF-81D6-5E27E231A542}" type="slidenum">
              <a:rPr lang="en-US" smtClean="0"/>
              <a:t>3</a:t>
            </a:fld>
            <a:endParaRPr lang="en-US"/>
          </a:p>
        </p:txBody>
      </p:sp>
      <p:pic>
        <p:nvPicPr>
          <p:cNvPr id="6" name="Picture Placeholder 9" descr="Artist illustration of the X-59 in flight over land.">
            <a:extLst>
              <a:ext uri="{FF2B5EF4-FFF2-40B4-BE49-F238E27FC236}">
                <a16:creationId xmlns:a16="http://schemas.microsoft.com/office/drawing/2014/main" id="{C0B1B672-A0CD-23DE-CEBC-AE5127F8A2A3}"/>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200004" y="1073438"/>
            <a:ext cx="3545840" cy="2246993"/>
          </a:xfrm>
          <a:prstGeom prst="rect">
            <a:avLst/>
          </a:prstGeom>
          <a:blipFill>
            <a:blip r:embed="rId3" cstate="screen">
              <a:extLst>
                <a:ext uri="{28A0092B-C50C-407E-A947-70E740481C1C}">
                  <a14:useLocalDpi xmlns:a14="http://schemas.microsoft.com/office/drawing/2010/main"/>
                </a:ext>
              </a:extLst>
            </a:blip>
            <a:stretch>
              <a:fillRect/>
            </a:stretch>
          </a:blipFill>
        </p:spPr>
      </p:pic>
    </p:spTree>
    <p:extLst>
      <p:ext uri="{BB962C8B-B14F-4D97-AF65-F5344CB8AC3E}">
        <p14:creationId xmlns:p14="http://schemas.microsoft.com/office/powerpoint/2010/main" val="27202472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E0080-9883-6BD6-030E-3D7F8933BBE9}"/>
              </a:ext>
            </a:extLst>
          </p:cNvPr>
          <p:cNvSpPr>
            <a:spLocks noGrp="1"/>
          </p:cNvSpPr>
          <p:nvPr>
            <p:ph type="title"/>
          </p:nvPr>
        </p:nvSpPr>
        <p:spPr/>
        <p:txBody>
          <a:bodyPr/>
          <a:lstStyle/>
          <a:p>
            <a:r>
              <a:rPr lang="en-US" dirty="0"/>
              <a:t>Process flow for a sonic boom propagation study</a:t>
            </a:r>
          </a:p>
        </p:txBody>
      </p:sp>
      <p:sp>
        <p:nvSpPr>
          <p:cNvPr id="4" name="Text Placeholder 3">
            <a:extLst>
              <a:ext uri="{FF2B5EF4-FFF2-40B4-BE49-F238E27FC236}">
                <a16:creationId xmlns:a16="http://schemas.microsoft.com/office/drawing/2014/main" id="{6679E237-E08B-CBC2-7319-E7E6ED9C8C34}"/>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42E5126F-A361-A018-0987-6C07737B298C}"/>
              </a:ext>
            </a:extLst>
          </p:cNvPr>
          <p:cNvSpPr>
            <a:spLocks noGrp="1"/>
          </p:cNvSpPr>
          <p:nvPr>
            <p:ph type="sldNum" sz="quarter" idx="4"/>
          </p:nvPr>
        </p:nvSpPr>
        <p:spPr/>
        <p:txBody>
          <a:bodyPr/>
          <a:lstStyle/>
          <a:p>
            <a:fld id="{28238E52-B580-47AF-81D6-5E27E231A542}" type="slidenum">
              <a:rPr lang="en-US" smtClean="0"/>
              <a:t>4</a:t>
            </a:fld>
            <a:endParaRPr lang="en-US"/>
          </a:p>
        </p:txBody>
      </p:sp>
      <p:grpSp>
        <p:nvGrpSpPr>
          <p:cNvPr id="11" name="Group 10">
            <a:extLst>
              <a:ext uri="{FF2B5EF4-FFF2-40B4-BE49-F238E27FC236}">
                <a16:creationId xmlns:a16="http://schemas.microsoft.com/office/drawing/2014/main" id="{56DEEB6D-AC74-CADC-5757-FBDD47193AEF}"/>
              </a:ext>
            </a:extLst>
          </p:cNvPr>
          <p:cNvGrpSpPr/>
          <p:nvPr/>
        </p:nvGrpSpPr>
        <p:grpSpPr>
          <a:xfrm>
            <a:off x="738593" y="1714041"/>
            <a:ext cx="2867548" cy="2994887"/>
            <a:chOff x="1631949" y="3429000"/>
            <a:chExt cx="2867548" cy="2994887"/>
          </a:xfrm>
        </p:grpSpPr>
        <p:sp>
          <p:nvSpPr>
            <p:cNvPr id="6" name="Rectangle: Rounded Corners 5">
              <a:extLst>
                <a:ext uri="{FF2B5EF4-FFF2-40B4-BE49-F238E27FC236}">
                  <a16:creationId xmlns:a16="http://schemas.microsoft.com/office/drawing/2014/main" id="{F1F9BDAE-FF2E-D573-3286-0D87841D5010}"/>
                </a:ext>
              </a:extLst>
            </p:cNvPr>
            <p:cNvSpPr/>
            <p:nvPr/>
          </p:nvSpPr>
          <p:spPr>
            <a:xfrm>
              <a:off x="1631949" y="3429000"/>
              <a:ext cx="2867548" cy="2994887"/>
            </a:xfrm>
            <a:prstGeom prst="roundRect">
              <a:avLst>
                <a:gd name="adj" fmla="val 82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a:p>
              <a:r>
                <a:rPr lang="en-US" dirty="0"/>
                <a:t>Select:</a:t>
              </a:r>
            </a:p>
            <a:p>
              <a:pPr marL="285750" indent="-285750">
                <a:buFont typeface="Arial" panose="020B0604020202020204" pitchFamily="34" charset="0"/>
                <a:buChar char="•"/>
              </a:pPr>
              <a:r>
                <a:rPr lang="en-US" dirty="0"/>
                <a:t>aircraft and flight conditions</a:t>
              </a:r>
            </a:p>
            <a:p>
              <a:pPr marL="285750" indent="-285750">
                <a:buFont typeface="Arial" panose="020B0604020202020204" pitchFamily="34" charset="0"/>
                <a:buChar char="•"/>
              </a:pPr>
              <a:r>
                <a:rPr lang="en-US" dirty="0"/>
                <a:t>atmospheric model </a:t>
              </a:r>
            </a:p>
            <a:p>
              <a:pPr marL="285750" indent="-285750">
                <a:buFont typeface="Arial" panose="020B0604020202020204" pitchFamily="34" charset="0"/>
                <a:buChar char="•"/>
              </a:pPr>
              <a:r>
                <a:rPr lang="en-US" dirty="0"/>
                <a:t>propagation locations</a:t>
              </a:r>
            </a:p>
            <a:p>
              <a:pPr marL="285750" indent="-285750">
                <a:buFont typeface="Arial" panose="020B0604020202020204" pitchFamily="34" charset="0"/>
                <a:buChar char="•"/>
              </a:pPr>
              <a:r>
                <a:rPr lang="en-US" dirty="0"/>
                <a:t>timespan</a:t>
              </a:r>
            </a:p>
          </p:txBody>
        </p:sp>
        <p:sp>
          <p:nvSpPr>
            <p:cNvPr id="10" name="TextBox 9">
              <a:extLst>
                <a:ext uri="{FF2B5EF4-FFF2-40B4-BE49-F238E27FC236}">
                  <a16:creationId xmlns:a16="http://schemas.microsoft.com/office/drawing/2014/main" id="{E45EAAD4-B9CF-7CF3-03B6-9586751F7387}"/>
                </a:ext>
              </a:extLst>
            </p:cNvPr>
            <p:cNvSpPr txBox="1"/>
            <p:nvPr/>
          </p:nvSpPr>
          <p:spPr>
            <a:xfrm>
              <a:off x="2160269" y="3549888"/>
              <a:ext cx="1330960" cy="461665"/>
            </a:xfrm>
            <a:prstGeom prst="rect">
              <a:avLst/>
            </a:prstGeom>
            <a:noFill/>
          </p:spPr>
          <p:txBody>
            <a:bodyPr wrap="square" rtlCol="0">
              <a:spAutoFit/>
            </a:bodyPr>
            <a:lstStyle/>
            <a:p>
              <a:pPr algn="ctr"/>
              <a:r>
                <a:rPr lang="en-US" sz="2400" b="1" dirty="0">
                  <a:solidFill>
                    <a:schemeClr val="bg1"/>
                  </a:solidFill>
                </a:rPr>
                <a:t>Setup</a:t>
              </a:r>
            </a:p>
          </p:txBody>
        </p:sp>
      </p:grpSp>
      <p:grpSp>
        <p:nvGrpSpPr>
          <p:cNvPr id="12" name="Group 11">
            <a:extLst>
              <a:ext uri="{FF2B5EF4-FFF2-40B4-BE49-F238E27FC236}">
                <a16:creationId xmlns:a16="http://schemas.microsoft.com/office/drawing/2014/main" id="{71AAA15D-F9E6-614D-046A-5FE8345DD60A}"/>
              </a:ext>
            </a:extLst>
          </p:cNvPr>
          <p:cNvGrpSpPr/>
          <p:nvPr/>
        </p:nvGrpSpPr>
        <p:grpSpPr>
          <a:xfrm>
            <a:off x="4896886" y="1714040"/>
            <a:ext cx="2871216" cy="2994887"/>
            <a:chOff x="1631949" y="3429000"/>
            <a:chExt cx="2631440" cy="2994887"/>
          </a:xfrm>
        </p:grpSpPr>
        <p:sp>
          <p:nvSpPr>
            <p:cNvPr id="13" name="Rectangle: Rounded Corners 12">
              <a:extLst>
                <a:ext uri="{FF2B5EF4-FFF2-40B4-BE49-F238E27FC236}">
                  <a16:creationId xmlns:a16="http://schemas.microsoft.com/office/drawing/2014/main" id="{27BB89C0-3DBE-82B3-4178-7CCF1A0A1197}"/>
                </a:ext>
              </a:extLst>
            </p:cNvPr>
            <p:cNvSpPr/>
            <p:nvPr/>
          </p:nvSpPr>
          <p:spPr>
            <a:xfrm>
              <a:off x="1631949" y="3429000"/>
              <a:ext cx="2631440" cy="2994887"/>
            </a:xfrm>
            <a:prstGeom prst="roundRect">
              <a:avLst>
                <a:gd name="adj" fmla="val 82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PCBoom 7.3</a:t>
              </a:r>
            </a:p>
            <a:p>
              <a:pPr algn="ctr"/>
              <a:r>
                <a:rPr lang="en-US" dirty="0"/>
                <a:t>Enhanced Burgers </a:t>
              </a:r>
            </a:p>
            <a:p>
              <a:pPr algn="ctr"/>
              <a:r>
                <a:rPr lang="en-US" dirty="0"/>
                <a:t>Module</a:t>
              </a:r>
            </a:p>
          </p:txBody>
        </p:sp>
        <p:sp>
          <p:nvSpPr>
            <p:cNvPr id="14" name="TextBox 13">
              <a:extLst>
                <a:ext uri="{FF2B5EF4-FFF2-40B4-BE49-F238E27FC236}">
                  <a16:creationId xmlns:a16="http://schemas.microsoft.com/office/drawing/2014/main" id="{CF4EE753-CFAC-7860-F885-4815E999F526}"/>
                </a:ext>
              </a:extLst>
            </p:cNvPr>
            <p:cNvSpPr txBox="1"/>
            <p:nvPr/>
          </p:nvSpPr>
          <p:spPr>
            <a:xfrm>
              <a:off x="1835223" y="3529010"/>
              <a:ext cx="2224892" cy="461665"/>
            </a:xfrm>
            <a:prstGeom prst="rect">
              <a:avLst/>
            </a:prstGeom>
            <a:noFill/>
          </p:spPr>
          <p:txBody>
            <a:bodyPr wrap="square" rtlCol="0">
              <a:spAutoFit/>
            </a:bodyPr>
            <a:lstStyle/>
            <a:p>
              <a:pPr algn="ctr"/>
              <a:r>
                <a:rPr lang="en-US" sz="2400" b="1" dirty="0">
                  <a:solidFill>
                    <a:schemeClr val="bg1"/>
                  </a:solidFill>
                </a:rPr>
                <a:t>Propagate</a:t>
              </a:r>
            </a:p>
          </p:txBody>
        </p:sp>
      </p:grpSp>
      <p:grpSp>
        <p:nvGrpSpPr>
          <p:cNvPr id="15" name="Group 14">
            <a:extLst>
              <a:ext uri="{FF2B5EF4-FFF2-40B4-BE49-F238E27FC236}">
                <a16:creationId xmlns:a16="http://schemas.microsoft.com/office/drawing/2014/main" id="{A46979A6-D097-34BD-4AC2-554CC37AE280}"/>
              </a:ext>
            </a:extLst>
          </p:cNvPr>
          <p:cNvGrpSpPr/>
          <p:nvPr/>
        </p:nvGrpSpPr>
        <p:grpSpPr>
          <a:xfrm>
            <a:off x="9058847" y="1714041"/>
            <a:ext cx="2871216" cy="2994887"/>
            <a:chOff x="1631949" y="3429000"/>
            <a:chExt cx="2871216" cy="2994887"/>
          </a:xfrm>
        </p:grpSpPr>
        <p:sp>
          <p:nvSpPr>
            <p:cNvPr id="16" name="Rectangle: Rounded Corners 15">
              <a:extLst>
                <a:ext uri="{FF2B5EF4-FFF2-40B4-BE49-F238E27FC236}">
                  <a16:creationId xmlns:a16="http://schemas.microsoft.com/office/drawing/2014/main" id="{7678E5F5-0384-08F6-054F-AD4B2CB423C4}"/>
                </a:ext>
              </a:extLst>
            </p:cNvPr>
            <p:cNvSpPr/>
            <p:nvPr/>
          </p:nvSpPr>
          <p:spPr>
            <a:xfrm>
              <a:off x="1631949" y="3429000"/>
              <a:ext cx="2871216" cy="2994887"/>
            </a:xfrm>
            <a:prstGeom prst="roundRect">
              <a:avLst>
                <a:gd name="adj" fmla="val 82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dirty="0"/>
                <a:t>Compute loudness and exposure region sizes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Fit prediction models</a:t>
              </a:r>
            </a:p>
          </p:txBody>
        </p:sp>
        <p:sp>
          <p:nvSpPr>
            <p:cNvPr id="17" name="TextBox 16">
              <a:extLst>
                <a:ext uri="{FF2B5EF4-FFF2-40B4-BE49-F238E27FC236}">
                  <a16:creationId xmlns:a16="http://schemas.microsoft.com/office/drawing/2014/main" id="{3AA3D3C4-07BD-E0D6-C34D-BF97CCD8A1F5}"/>
                </a:ext>
              </a:extLst>
            </p:cNvPr>
            <p:cNvSpPr txBox="1"/>
            <p:nvPr/>
          </p:nvSpPr>
          <p:spPr>
            <a:xfrm>
              <a:off x="1835223" y="3514693"/>
              <a:ext cx="2224892" cy="461665"/>
            </a:xfrm>
            <a:prstGeom prst="rect">
              <a:avLst/>
            </a:prstGeom>
            <a:noFill/>
          </p:spPr>
          <p:txBody>
            <a:bodyPr wrap="square" rtlCol="0">
              <a:spAutoFit/>
            </a:bodyPr>
            <a:lstStyle/>
            <a:p>
              <a:pPr algn="ctr"/>
              <a:r>
                <a:rPr lang="en-US" sz="2400" b="1" dirty="0">
                  <a:solidFill>
                    <a:schemeClr val="bg1"/>
                  </a:solidFill>
                </a:rPr>
                <a:t>Analyze</a:t>
              </a:r>
            </a:p>
          </p:txBody>
        </p:sp>
      </p:grpSp>
      <p:sp>
        <p:nvSpPr>
          <p:cNvPr id="7" name="Arrow: Down 6">
            <a:extLst>
              <a:ext uri="{FF2B5EF4-FFF2-40B4-BE49-F238E27FC236}">
                <a16:creationId xmlns:a16="http://schemas.microsoft.com/office/drawing/2014/main" id="{B7B70E97-2F95-21C9-AD54-48AC5EC90EB3}"/>
              </a:ext>
            </a:extLst>
          </p:cNvPr>
          <p:cNvSpPr/>
          <p:nvPr/>
        </p:nvSpPr>
        <p:spPr>
          <a:xfrm rot="16200000">
            <a:off x="3867667" y="2711858"/>
            <a:ext cx="767693" cy="999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Down 7">
            <a:extLst>
              <a:ext uri="{FF2B5EF4-FFF2-40B4-BE49-F238E27FC236}">
                <a16:creationId xmlns:a16="http://schemas.microsoft.com/office/drawing/2014/main" id="{59CFB7F8-45A4-7284-AFBB-A057DA81D8F1}"/>
              </a:ext>
            </a:extLst>
          </p:cNvPr>
          <p:cNvSpPr/>
          <p:nvPr/>
        </p:nvSpPr>
        <p:spPr>
          <a:xfrm rot="16200000">
            <a:off x="8029628" y="2711858"/>
            <a:ext cx="767693" cy="99924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3999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2D118-1A64-8EC5-5490-0F21550DF108}"/>
              </a:ext>
            </a:extLst>
          </p:cNvPr>
          <p:cNvSpPr>
            <a:spLocks noGrp="1"/>
          </p:cNvSpPr>
          <p:nvPr>
            <p:ph type="title"/>
          </p:nvPr>
        </p:nvSpPr>
        <p:spPr>
          <a:xfrm>
            <a:off x="261769" y="218626"/>
            <a:ext cx="9979511" cy="437650"/>
          </a:xfrm>
        </p:spPr>
        <p:txBody>
          <a:bodyPr/>
          <a:lstStyle/>
          <a:p>
            <a:r>
              <a:rPr lang="en-US" dirty="0"/>
              <a:t>Global propagation study details</a:t>
            </a:r>
          </a:p>
        </p:txBody>
      </p:sp>
      <p:sp>
        <p:nvSpPr>
          <p:cNvPr id="4" name="Text Placeholder 3">
            <a:extLst>
              <a:ext uri="{FF2B5EF4-FFF2-40B4-BE49-F238E27FC236}">
                <a16:creationId xmlns:a16="http://schemas.microsoft.com/office/drawing/2014/main" id="{A1987BF4-66AA-38AE-7764-700473D2D109}"/>
              </a:ext>
            </a:extLst>
          </p:cNvPr>
          <p:cNvSpPr>
            <a:spLocks noGrp="1"/>
          </p:cNvSpPr>
          <p:nvPr>
            <p:ph type="body" sz="quarter" idx="16"/>
          </p:nvPr>
        </p:nvSpPr>
        <p:spPr/>
        <p:txBody>
          <a:bodyPr/>
          <a:lstStyle/>
          <a:p>
            <a:endParaRPr lang="en-US"/>
          </a:p>
        </p:txBody>
      </p:sp>
      <p:grpSp>
        <p:nvGrpSpPr>
          <p:cNvPr id="16" name="Group 15">
            <a:extLst>
              <a:ext uri="{FF2B5EF4-FFF2-40B4-BE49-F238E27FC236}">
                <a16:creationId xmlns:a16="http://schemas.microsoft.com/office/drawing/2014/main" id="{A88C82C3-E317-C26D-0956-CF30076BF3EF}"/>
              </a:ext>
            </a:extLst>
          </p:cNvPr>
          <p:cNvGrpSpPr/>
          <p:nvPr/>
        </p:nvGrpSpPr>
        <p:grpSpPr>
          <a:xfrm>
            <a:off x="4706891" y="232821"/>
            <a:ext cx="3587235" cy="2771260"/>
            <a:chOff x="6940446" y="795874"/>
            <a:chExt cx="3587235" cy="2771260"/>
          </a:xfrm>
        </p:grpSpPr>
        <p:pic>
          <p:nvPicPr>
            <p:cNvPr id="1028" name="Picture 4">
              <a:extLst>
                <a:ext uri="{FF2B5EF4-FFF2-40B4-BE49-F238E27FC236}">
                  <a16:creationId xmlns:a16="http://schemas.microsoft.com/office/drawing/2014/main" id="{0A37A9A4-BF7F-4202-0AEB-9D459ACF3A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5813" y="1607939"/>
              <a:ext cx="2936499" cy="195919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ECD233B-170D-2C6D-B426-2FA1AAB18172}"/>
                </a:ext>
              </a:extLst>
            </p:cNvPr>
            <p:cNvSpPr txBox="1"/>
            <p:nvPr/>
          </p:nvSpPr>
          <p:spPr>
            <a:xfrm>
              <a:off x="6940446" y="795874"/>
              <a:ext cx="3587235" cy="861774"/>
            </a:xfrm>
            <a:prstGeom prst="rect">
              <a:avLst/>
            </a:prstGeom>
            <a:noFill/>
          </p:spPr>
          <p:txBody>
            <a:bodyPr wrap="square" rtlCol="0">
              <a:spAutoFit/>
            </a:bodyPr>
            <a:lstStyle/>
            <a:p>
              <a:pPr algn="ctr"/>
              <a:r>
                <a:rPr lang="en-US" sz="1600" dirty="0"/>
                <a:t>X-59</a:t>
              </a:r>
            </a:p>
            <a:p>
              <a:pPr algn="ctr"/>
              <a:r>
                <a:rPr lang="en-US" sz="1600" dirty="0"/>
                <a:t>Quiet: Mach 1.4, 53200 ft</a:t>
              </a:r>
            </a:p>
            <a:p>
              <a:pPr algn="ctr"/>
              <a:r>
                <a:rPr lang="en-US" sz="1600" dirty="0"/>
                <a:t>Loud: Mach 1.3, 43000 ft</a:t>
              </a:r>
            </a:p>
          </p:txBody>
        </p:sp>
      </p:grpSp>
      <p:grpSp>
        <p:nvGrpSpPr>
          <p:cNvPr id="15" name="Group 14">
            <a:extLst>
              <a:ext uri="{FF2B5EF4-FFF2-40B4-BE49-F238E27FC236}">
                <a16:creationId xmlns:a16="http://schemas.microsoft.com/office/drawing/2014/main" id="{A2F7EAD5-F01A-C9AA-98BC-38B7B84E7F22}"/>
              </a:ext>
            </a:extLst>
          </p:cNvPr>
          <p:cNvGrpSpPr/>
          <p:nvPr/>
        </p:nvGrpSpPr>
        <p:grpSpPr>
          <a:xfrm>
            <a:off x="8294126" y="578488"/>
            <a:ext cx="3267637" cy="2332562"/>
            <a:chOff x="7588121" y="844727"/>
            <a:chExt cx="3267637" cy="2332562"/>
          </a:xfrm>
        </p:grpSpPr>
        <p:pic>
          <p:nvPicPr>
            <p:cNvPr id="7" name="Picture 6">
              <a:extLst>
                <a:ext uri="{FF2B5EF4-FFF2-40B4-BE49-F238E27FC236}">
                  <a16:creationId xmlns:a16="http://schemas.microsoft.com/office/drawing/2014/main" id="{1F3F4363-59A1-EFF1-D0EF-34143103EBAF}"/>
                </a:ext>
              </a:extLst>
            </p:cNvPr>
            <p:cNvPicPr>
              <a:picLocks noChangeAspect="1"/>
            </p:cNvPicPr>
            <p:nvPr/>
          </p:nvPicPr>
          <p:blipFill>
            <a:blip r:embed="rId4"/>
            <a:stretch>
              <a:fillRect/>
            </a:stretch>
          </p:blipFill>
          <p:spPr>
            <a:xfrm>
              <a:off x="7588121" y="1429502"/>
              <a:ext cx="3267637" cy="1747787"/>
            </a:xfrm>
            <a:prstGeom prst="rect">
              <a:avLst/>
            </a:prstGeom>
          </p:spPr>
        </p:pic>
        <p:sp>
          <p:nvSpPr>
            <p:cNvPr id="13" name="TextBox 12">
              <a:extLst>
                <a:ext uri="{FF2B5EF4-FFF2-40B4-BE49-F238E27FC236}">
                  <a16:creationId xmlns:a16="http://schemas.microsoft.com/office/drawing/2014/main" id="{D3427404-468D-1A8E-5EFA-2239FDF42F48}"/>
                </a:ext>
              </a:extLst>
            </p:cNvPr>
            <p:cNvSpPr txBox="1"/>
            <p:nvPr/>
          </p:nvSpPr>
          <p:spPr>
            <a:xfrm>
              <a:off x="8176966" y="844727"/>
              <a:ext cx="2089948" cy="584775"/>
            </a:xfrm>
            <a:prstGeom prst="rect">
              <a:avLst/>
            </a:prstGeom>
            <a:noFill/>
          </p:spPr>
          <p:txBody>
            <a:bodyPr wrap="square" rtlCol="0">
              <a:spAutoFit/>
            </a:bodyPr>
            <a:lstStyle/>
            <a:p>
              <a:pPr algn="ctr"/>
              <a:r>
                <a:rPr lang="en-US" sz="1600" dirty="0"/>
                <a:t>B-58</a:t>
              </a:r>
            </a:p>
            <a:p>
              <a:pPr algn="ctr"/>
              <a:r>
                <a:rPr lang="en-US" sz="1600" dirty="0"/>
                <a:t>Mach 1.4, 53200 ft</a:t>
              </a:r>
            </a:p>
          </p:txBody>
        </p:sp>
      </p:grpSp>
      <p:sp>
        <p:nvSpPr>
          <p:cNvPr id="5" name="Slide Number Placeholder 4">
            <a:extLst>
              <a:ext uri="{FF2B5EF4-FFF2-40B4-BE49-F238E27FC236}">
                <a16:creationId xmlns:a16="http://schemas.microsoft.com/office/drawing/2014/main" id="{70704FA8-E69E-8AAC-373E-58D13F7A8DDB}"/>
              </a:ext>
            </a:extLst>
          </p:cNvPr>
          <p:cNvSpPr>
            <a:spLocks noGrp="1"/>
          </p:cNvSpPr>
          <p:nvPr>
            <p:ph type="sldNum" sz="quarter" idx="4"/>
          </p:nvPr>
        </p:nvSpPr>
        <p:spPr/>
        <p:txBody>
          <a:bodyPr/>
          <a:lstStyle/>
          <a:p>
            <a:fld id="{28238E52-B580-47AF-81D6-5E27E231A542}" type="slidenum">
              <a:rPr lang="en-US" smtClean="0"/>
              <a:t>5</a:t>
            </a:fld>
            <a:endParaRPr lang="en-US" dirty="0"/>
          </a:p>
        </p:txBody>
      </p:sp>
      <p:grpSp>
        <p:nvGrpSpPr>
          <p:cNvPr id="6" name="Group 5">
            <a:extLst>
              <a:ext uri="{FF2B5EF4-FFF2-40B4-BE49-F238E27FC236}">
                <a16:creationId xmlns:a16="http://schemas.microsoft.com/office/drawing/2014/main" id="{C0348007-4FE2-4C5F-2ADF-0507E0C2ECBF}"/>
              </a:ext>
            </a:extLst>
          </p:cNvPr>
          <p:cNvGrpSpPr/>
          <p:nvPr/>
        </p:nvGrpSpPr>
        <p:grpSpPr>
          <a:xfrm>
            <a:off x="628783" y="1014583"/>
            <a:ext cx="3679700" cy="3792934"/>
            <a:chOff x="1631949" y="3429000"/>
            <a:chExt cx="3679700" cy="3792934"/>
          </a:xfrm>
        </p:grpSpPr>
        <p:sp>
          <p:nvSpPr>
            <p:cNvPr id="8" name="Rectangle: Rounded Corners 7">
              <a:extLst>
                <a:ext uri="{FF2B5EF4-FFF2-40B4-BE49-F238E27FC236}">
                  <a16:creationId xmlns:a16="http://schemas.microsoft.com/office/drawing/2014/main" id="{2881654C-80CB-58EC-944D-4912E20BC2C7}"/>
                </a:ext>
              </a:extLst>
            </p:cNvPr>
            <p:cNvSpPr/>
            <p:nvPr/>
          </p:nvSpPr>
          <p:spPr>
            <a:xfrm>
              <a:off x="1631949" y="3429000"/>
              <a:ext cx="3679700" cy="3792934"/>
            </a:xfrm>
            <a:prstGeom prst="roundRect">
              <a:avLst>
                <a:gd name="adj" fmla="val 82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a:p>
              <a:r>
                <a:rPr lang="en-US" dirty="0"/>
                <a:t>Selections:</a:t>
              </a:r>
            </a:p>
            <a:p>
              <a:pPr marL="285750" indent="-285750">
                <a:buFont typeface="Arial" panose="020B0604020202020204" pitchFamily="34" charset="0"/>
                <a:buChar char="•"/>
              </a:pPr>
              <a:r>
                <a:rPr lang="en-US" dirty="0"/>
                <a:t>Aircraft and flight conditions</a:t>
              </a:r>
            </a:p>
            <a:p>
              <a:pPr marL="742950" lvl="1" indent="-285750">
                <a:buFont typeface="Arial" panose="020B0604020202020204" pitchFamily="34" charset="0"/>
                <a:buChar char="•"/>
              </a:pPr>
              <a:r>
                <a:rPr lang="en-US" dirty="0"/>
                <a:t>X-59 (Quiet/Loud), B-58</a:t>
              </a:r>
            </a:p>
            <a:p>
              <a:pPr marL="742950" lvl="1" indent="-285750">
                <a:buFont typeface="Arial" panose="020B0604020202020204" pitchFamily="34" charset="0"/>
                <a:buChar char="•"/>
              </a:pPr>
              <a:r>
                <a:rPr lang="en-US" dirty="0"/>
                <a:t>4 cardinal directions</a:t>
              </a:r>
            </a:p>
            <a:p>
              <a:pPr marL="285750" indent="-285750">
                <a:buFont typeface="Arial" panose="020B0604020202020204" pitchFamily="34" charset="0"/>
                <a:buChar char="•"/>
              </a:pPr>
              <a:r>
                <a:rPr lang="en-US" dirty="0"/>
                <a:t>Atmospheric models</a:t>
              </a:r>
            </a:p>
            <a:p>
              <a:pPr marL="742950" lvl="1" indent="-285750">
                <a:buFont typeface="Arial" panose="020B0604020202020204" pitchFamily="34" charset="0"/>
                <a:buChar char="•"/>
              </a:pPr>
              <a:r>
                <a:rPr lang="en-US" dirty="0"/>
                <a:t>ERA5, CFSv2, GFS</a:t>
              </a:r>
            </a:p>
            <a:p>
              <a:pPr marL="285750" indent="-285750">
                <a:buFont typeface="Arial" panose="020B0604020202020204" pitchFamily="34" charset="0"/>
                <a:buChar char="•"/>
              </a:pPr>
              <a:r>
                <a:rPr lang="en-US" dirty="0"/>
                <a:t>Propagation locations</a:t>
              </a:r>
            </a:p>
            <a:p>
              <a:pPr marL="742950" lvl="1" indent="-285750">
                <a:buFont typeface="Arial" panose="020B0604020202020204" pitchFamily="34" charset="0"/>
                <a:buChar char="•"/>
              </a:pPr>
              <a:r>
                <a:rPr lang="en-US" dirty="0"/>
                <a:t>100 global locations</a:t>
              </a:r>
            </a:p>
            <a:p>
              <a:pPr marL="285750" indent="-285750">
                <a:buFont typeface="Arial" panose="020B0604020202020204" pitchFamily="34" charset="0"/>
                <a:buChar char="•"/>
              </a:pPr>
              <a:r>
                <a:rPr lang="en-US" dirty="0"/>
                <a:t>Timespan</a:t>
              </a:r>
            </a:p>
            <a:p>
              <a:pPr marL="742950" lvl="1" indent="-285750">
                <a:buFont typeface="Arial" panose="020B0604020202020204" pitchFamily="34" charset="0"/>
                <a:buChar char="•"/>
              </a:pPr>
              <a:r>
                <a:rPr lang="en-US" dirty="0"/>
                <a:t>1 year, every 6 hours</a:t>
              </a:r>
            </a:p>
          </p:txBody>
        </p:sp>
        <p:sp>
          <p:nvSpPr>
            <p:cNvPr id="9" name="TextBox 8">
              <a:extLst>
                <a:ext uri="{FF2B5EF4-FFF2-40B4-BE49-F238E27FC236}">
                  <a16:creationId xmlns:a16="http://schemas.microsoft.com/office/drawing/2014/main" id="{21C61FA2-4D5E-A9F1-828C-F5D0407C9E85}"/>
                </a:ext>
              </a:extLst>
            </p:cNvPr>
            <p:cNvSpPr txBox="1"/>
            <p:nvPr/>
          </p:nvSpPr>
          <p:spPr>
            <a:xfrm>
              <a:off x="2806319" y="3551811"/>
              <a:ext cx="1330960" cy="461665"/>
            </a:xfrm>
            <a:prstGeom prst="rect">
              <a:avLst/>
            </a:prstGeom>
            <a:noFill/>
          </p:spPr>
          <p:txBody>
            <a:bodyPr wrap="square" rtlCol="0">
              <a:spAutoFit/>
            </a:bodyPr>
            <a:lstStyle/>
            <a:p>
              <a:pPr algn="ctr"/>
              <a:r>
                <a:rPr lang="en-US" sz="2400" b="1" dirty="0">
                  <a:solidFill>
                    <a:schemeClr val="bg1"/>
                  </a:solidFill>
                </a:rPr>
                <a:t>Setup</a:t>
              </a:r>
            </a:p>
          </p:txBody>
        </p:sp>
      </p:grpSp>
      <p:graphicFrame>
        <p:nvGraphicFramePr>
          <p:cNvPr id="20" name="Table 20">
            <a:extLst>
              <a:ext uri="{FF2B5EF4-FFF2-40B4-BE49-F238E27FC236}">
                <a16:creationId xmlns:a16="http://schemas.microsoft.com/office/drawing/2014/main" id="{7F99D3FE-3A02-CF15-67B1-6887333125BC}"/>
              </a:ext>
            </a:extLst>
          </p:cNvPr>
          <p:cNvGraphicFramePr>
            <a:graphicFrameLocks noGrp="1"/>
          </p:cNvGraphicFramePr>
          <p:nvPr>
            <p:extLst>
              <p:ext uri="{D42A27DB-BD31-4B8C-83A1-F6EECF244321}">
                <p14:modId xmlns:p14="http://schemas.microsoft.com/office/powerpoint/2010/main" val="3040898980"/>
              </p:ext>
            </p:extLst>
          </p:nvPr>
        </p:nvGraphicFramePr>
        <p:xfrm>
          <a:off x="4989048" y="3082840"/>
          <a:ext cx="6713656" cy="3645786"/>
        </p:xfrm>
        <a:graphic>
          <a:graphicData uri="http://schemas.openxmlformats.org/drawingml/2006/table">
            <a:tbl>
              <a:tblPr firstRow="1" bandRow="1">
                <a:tableStyleId>{5C22544A-7EE6-4342-B048-85BDC9FD1C3A}</a:tableStyleId>
              </a:tblPr>
              <a:tblGrid>
                <a:gridCol w="1678414">
                  <a:extLst>
                    <a:ext uri="{9D8B030D-6E8A-4147-A177-3AD203B41FA5}">
                      <a16:colId xmlns:a16="http://schemas.microsoft.com/office/drawing/2014/main" val="415583574"/>
                    </a:ext>
                  </a:extLst>
                </a:gridCol>
                <a:gridCol w="1678414">
                  <a:extLst>
                    <a:ext uri="{9D8B030D-6E8A-4147-A177-3AD203B41FA5}">
                      <a16:colId xmlns:a16="http://schemas.microsoft.com/office/drawing/2014/main" val="584691625"/>
                    </a:ext>
                  </a:extLst>
                </a:gridCol>
                <a:gridCol w="1678414">
                  <a:extLst>
                    <a:ext uri="{9D8B030D-6E8A-4147-A177-3AD203B41FA5}">
                      <a16:colId xmlns:a16="http://schemas.microsoft.com/office/drawing/2014/main" val="4101592667"/>
                    </a:ext>
                  </a:extLst>
                </a:gridCol>
                <a:gridCol w="1678414">
                  <a:extLst>
                    <a:ext uri="{9D8B030D-6E8A-4147-A177-3AD203B41FA5}">
                      <a16:colId xmlns:a16="http://schemas.microsoft.com/office/drawing/2014/main" val="274722176"/>
                    </a:ext>
                  </a:extLst>
                </a:gridCol>
              </a:tblGrid>
              <a:tr h="303512">
                <a:tc>
                  <a:txBody>
                    <a:bodyPr/>
                    <a:lstStyle/>
                    <a:p>
                      <a:pPr algn="ctr"/>
                      <a:endParaRPr lang="en-US" sz="1500" dirty="0"/>
                    </a:p>
                  </a:txBody>
                  <a:tcPr marL="74839" marR="74839" marT="37419" marB="37419" anchor="ctr"/>
                </a:tc>
                <a:tc>
                  <a:txBody>
                    <a:bodyPr/>
                    <a:lstStyle/>
                    <a:p>
                      <a:pPr algn="ctr"/>
                      <a:r>
                        <a:rPr lang="en-US" sz="1500" dirty="0"/>
                        <a:t>ERA5</a:t>
                      </a:r>
                    </a:p>
                  </a:txBody>
                  <a:tcPr marL="74839" marR="74839" marT="37419" marB="37419" anchor="ctr"/>
                </a:tc>
                <a:tc>
                  <a:txBody>
                    <a:bodyPr/>
                    <a:lstStyle/>
                    <a:p>
                      <a:pPr algn="ctr"/>
                      <a:r>
                        <a:rPr lang="en-US" sz="1500" dirty="0"/>
                        <a:t>CFSv2</a:t>
                      </a:r>
                    </a:p>
                  </a:txBody>
                  <a:tcPr marL="74839" marR="74839" marT="37419" marB="37419" anchor="ctr"/>
                </a:tc>
                <a:tc>
                  <a:txBody>
                    <a:bodyPr/>
                    <a:lstStyle/>
                    <a:p>
                      <a:pPr algn="ctr"/>
                      <a:r>
                        <a:rPr lang="en-US" sz="1500" dirty="0"/>
                        <a:t>GFS</a:t>
                      </a:r>
                    </a:p>
                  </a:txBody>
                  <a:tcPr marL="74839" marR="74839" marT="37419" marB="37419" anchor="ctr"/>
                </a:tc>
                <a:extLst>
                  <a:ext uri="{0D108BD9-81ED-4DB2-BD59-A6C34878D82A}">
                    <a16:rowId xmlns:a16="http://schemas.microsoft.com/office/drawing/2014/main" val="545788140"/>
                  </a:ext>
                </a:extLst>
              </a:tr>
              <a:tr h="523870">
                <a:tc>
                  <a:txBody>
                    <a:bodyPr/>
                    <a:lstStyle/>
                    <a:p>
                      <a:pPr algn="ctr"/>
                      <a:r>
                        <a:rPr lang="en-US" sz="1500" dirty="0"/>
                        <a:t>Horizontal Resolution</a:t>
                      </a:r>
                    </a:p>
                  </a:txBody>
                  <a:tcPr marL="74839" marR="74839" marT="37419" marB="37419" anchor="ctr"/>
                </a:tc>
                <a:tc>
                  <a:txBody>
                    <a:bodyPr/>
                    <a:lstStyle/>
                    <a:p>
                      <a:pPr algn="ctr"/>
                      <a:r>
                        <a:rPr lang="en-US" sz="1500" dirty="0"/>
                        <a:t>0.25° x 0.25°</a:t>
                      </a:r>
                    </a:p>
                  </a:txBody>
                  <a:tcPr marL="74839" marR="74839" marT="37419" marB="37419" anchor="ctr"/>
                </a:tc>
                <a:tc>
                  <a:txBody>
                    <a:bodyPr/>
                    <a:lstStyle/>
                    <a:p>
                      <a:pPr algn="ctr"/>
                      <a:r>
                        <a:rPr lang="en-US" sz="1500" dirty="0"/>
                        <a:t>0.5° x 0.5°</a:t>
                      </a:r>
                    </a:p>
                  </a:txBody>
                  <a:tcPr marL="74839" marR="74839" marT="37419" marB="37419" anchor="ctr"/>
                </a:tc>
                <a:tc>
                  <a:txBody>
                    <a:bodyPr/>
                    <a:lstStyle/>
                    <a:p>
                      <a:pPr algn="ctr"/>
                      <a:r>
                        <a:rPr lang="en-US" sz="1500" dirty="0"/>
                        <a:t>0.25° x 0.25°</a:t>
                      </a:r>
                    </a:p>
                  </a:txBody>
                  <a:tcPr marL="74839" marR="74839" marT="37419" marB="37419" anchor="ctr"/>
                </a:tc>
                <a:extLst>
                  <a:ext uri="{0D108BD9-81ED-4DB2-BD59-A6C34878D82A}">
                    <a16:rowId xmlns:a16="http://schemas.microsoft.com/office/drawing/2014/main" val="3638194194"/>
                  </a:ext>
                </a:extLst>
              </a:tr>
              <a:tr h="748384">
                <a:tc>
                  <a:txBody>
                    <a:bodyPr/>
                    <a:lstStyle/>
                    <a:p>
                      <a:pPr algn="ctr"/>
                      <a:r>
                        <a:rPr lang="en-US" sz="1500" dirty="0"/>
                        <a:t>Vertical Resolution</a:t>
                      </a:r>
                    </a:p>
                  </a:txBody>
                  <a:tcPr marL="74839" marR="74839" marT="37419" marB="37419"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500" dirty="0"/>
                        <a:t>37 isobars from 1000 mbar to 1 mbar</a:t>
                      </a:r>
                    </a:p>
                  </a:txBody>
                  <a:tcPr marL="74839" marR="74839" marT="37419" marB="37419" anchor="ctr"/>
                </a:tc>
                <a:tc>
                  <a:txBody>
                    <a:bodyPr/>
                    <a:lstStyle/>
                    <a:p>
                      <a:pPr algn="ctr"/>
                      <a:r>
                        <a:rPr lang="en-US" sz="1500" dirty="0"/>
                        <a:t>37 isobars from 1000 mbar to 1 mbar</a:t>
                      </a:r>
                    </a:p>
                  </a:txBody>
                  <a:tcPr marL="74839" marR="74839" marT="37419" marB="37419" anchor="ctr"/>
                </a:tc>
                <a:tc>
                  <a:txBody>
                    <a:bodyPr/>
                    <a:lstStyle/>
                    <a:p>
                      <a:pPr algn="ctr"/>
                      <a:r>
                        <a:rPr lang="en-US" sz="1500" dirty="0"/>
                        <a:t>34 isobars from 1000 mbar to 0.4 mbar </a:t>
                      </a:r>
                    </a:p>
                  </a:txBody>
                  <a:tcPr marL="74839" marR="74839" marT="37419" marB="37419" anchor="ctr"/>
                </a:tc>
                <a:extLst>
                  <a:ext uri="{0D108BD9-81ED-4DB2-BD59-A6C34878D82A}">
                    <a16:rowId xmlns:a16="http://schemas.microsoft.com/office/drawing/2014/main" val="4160247491"/>
                  </a:ext>
                </a:extLst>
              </a:tr>
              <a:tr h="523870">
                <a:tc>
                  <a:txBody>
                    <a:bodyPr/>
                    <a:lstStyle/>
                    <a:p>
                      <a:pPr algn="ctr"/>
                      <a:r>
                        <a:rPr lang="en-US" sz="1500" dirty="0"/>
                        <a:t>Temporal Resolution</a:t>
                      </a:r>
                    </a:p>
                  </a:txBody>
                  <a:tcPr marL="74839" marR="74839" marT="37419" marB="37419" anchor="ctr"/>
                </a:tc>
                <a:tc>
                  <a:txBody>
                    <a:bodyPr/>
                    <a:lstStyle/>
                    <a:p>
                      <a:pPr algn="ctr"/>
                      <a:r>
                        <a:rPr lang="en-US" sz="1500" dirty="0"/>
                        <a:t>1 Hour</a:t>
                      </a:r>
                    </a:p>
                  </a:txBody>
                  <a:tcPr marL="74839" marR="74839" marT="37419" marB="37419" anchor="ctr"/>
                </a:tc>
                <a:tc>
                  <a:txBody>
                    <a:bodyPr/>
                    <a:lstStyle/>
                    <a:p>
                      <a:pPr algn="ctr"/>
                      <a:r>
                        <a:rPr lang="en-US" sz="1500" dirty="0"/>
                        <a:t>6 Hour</a:t>
                      </a:r>
                    </a:p>
                  </a:txBody>
                  <a:tcPr marL="74839" marR="74839" marT="37419" marB="37419" anchor="ctr"/>
                </a:tc>
                <a:tc>
                  <a:txBody>
                    <a:bodyPr/>
                    <a:lstStyle/>
                    <a:p>
                      <a:pPr algn="ctr"/>
                      <a:r>
                        <a:rPr lang="en-US" sz="1500" dirty="0"/>
                        <a:t>3 Hour</a:t>
                      </a:r>
                    </a:p>
                  </a:txBody>
                  <a:tcPr marL="74839" marR="74839" marT="37419" marB="37419" anchor="ctr"/>
                </a:tc>
                <a:extLst>
                  <a:ext uri="{0D108BD9-81ED-4DB2-BD59-A6C34878D82A}">
                    <a16:rowId xmlns:a16="http://schemas.microsoft.com/office/drawing/2014/main" val="3129006097"/>
                  </a:ext>
                </a:extLst>
              </a:tr>
              <a:tr h="303512">
                <a:tc>
                  <a:txBody>
                    <a:bodyPr/>
                    <a:lstStyle/>
                    <a:p>
                      <a:pPr algn="ctr"/>
                      <a:r>
                        <a:rPr lang="en-US" sz="1500" dirty="0"/>
                        <a:t>Ground Elevation</a:t>
                      </a:r>
                    </a:p>
                  </a:txBody>
                  <a:tcPr marL="74839" marR="74839" marT="37419" marB="37419" anchor="ctr"/>
                </a:tc>
                <a:tc rowSpan="5">
                  <a:txBody>
                    <a:bodyPr/>
                    <a:lstStyle/>
                    <a:p>
                      <a:pPr algn="ctr"/>
                      <a:endParaRPr lang="en-US" sz="1500" dirty="0"/>
                    </a:p>
                  </a:txBody>
                  <a:tcPr marL="103055" marR="103055" marT="51527" marB="51527" anchor="ctr"/>
                </a:tc>
                <a:tc rowSpan="5">
                  <a:txBody>
                    <a:bodyPr/>
                    <a:lstStyle/>
                    <a:p>
                      <a:pPr algn="ctr"/>
                      <a:endParaRPr lang="en-US" sz="1500" dirty="0"/>
                    </a:p>
                  </a:txBody>
                  <a:tcPr marL="103055" marR="103055" marT="51527" marB="51527" anchor="ctr"/>
                </a:tc>
                <a:tc rowSpan="5">
                  <a:txBody>
                    <a:bodyPr/>
                    <a:lstStyle/>
                    <a:p>
                      <a:pPr algn="ctr"/>
                      <a:endParaRPr lang="en-US" sz="1500" dirty="0"/>
                    </a:p>
                  </a:txBody>
                  <a:tcPr marL="103055" marR="103055" marT="51527" marB="51527" anchor="ctr"/>
                </a:tc>
                <a:extLst>
                  <a:ext uri="{0D108BD9-81ED-4DB2-BD59-A6C34878D82A}">
                    <a16:rowId xmlns:a16="http://schemas.microsoft.com/office/drawing/2014/main" val="2765938018"/>
                  </a:ext>
                </a:extLst>
              </a:tr>
              <a:tr h="303512">
                <a:tc>
                  <a:txBody>
                    <a:bodyPr/>
                    <a:lstStyle/>
                    <a:p>
                      <a:pPr algn="ctr"/>
                      <a:r>
                        <a:rPr lang="en-US" sz="1500" dirty="0"/>
                        <a:t>Pressure</a:t>
                      </a:r>
                    </a:p>
                  </a:txBody>
                  <a:tcPr marL="74839" marR="74839" marT="37419" marB="37419" anchor="ctr"/>
                </a:tc>
                <a:tc vMerge="1">
                  <a:txBody>
                    <a:bodyPr/>
                    <a:lstStyle/>
                    <a:p>
                      <a:pPr algn="ctr"/>
                      <a:endParaRPr lang="en-US" dirty="0"/>
                    </a:p>
                  </a:txBody>
                  <a:tcPr anchor="ctr"/>
                </a:tc>
                <a:tc vMerge="1">
                  <a:txBody>
                    <a:bodyPr/>
                    <a:lstStyle/>
                    <a:p>
                      <a:pPr algn="ctr"/>
                      <a:endParaRPr lang="en-US" dirty="0"/>
                    </a:p>
                  </a:txBody>
                  <a:tcPr anchor="ctr"/>
                </a:tc>
                <a:tc vMerge="1">
                  <a:txBody>
                    <a:bodyPr/>
                    <a:lstStyle/>
                    <a:p>
                      <a:pPr algn="ctr"/>
                      <a:endParaRPr lang="en-US" dirty="0"/>
                    </a:p>
                  </a:txBody>
                  <a:tcPr anchor="ctr"/>
                </a:tc>
                <a:extLst>
                  <a:ext uri="{0D108BD9-81ED-4DB2-BD59-A6C34878D82A}">
                    <a16:rowId xmlns:a16="http://schemas.microsoft.com/office/drawing/2014/main" val="1537212473"/>
                  </a:ext>
                </a:extLst>
              </a:tr>
              <a:tr h="303512">
                <a:tc>
                  <a:txBody>
                    <a:bodyPr/>
                    <a:lstStyle/>
                    <a:p>
                      <a:pPr algn="ctr"/>
                      <a:r>
                        <a:rPr lang="en-US" sz="1500" dirty="0"/>
                        <a:t>Temperature</a:t>
                      </a:r>
                    </a:p>
                  </a:txBody>
                  <a:tcPr marL="74839" marR="74839" marT="37419" marB="37419" anchor="ctr"/>
                </a:tc>
                <a:tc vMerge="1">
                  <a:txBody>
                    <a:bodyPr/>
                    <a:lstStyle/>
                    <a:p>
                      <a:pPr algn="ctr"/>
                      <a:endParaRPr lang="en-US"/>
                    </a:p>
                  </a:txBody>
                  <a:tcPr anchor="ctr"/>
                </a:tc>
                <a:tc vMerge="1">
                  <a:txBody>
                    <a:bodyPr/>
                    <a:lstStyle/>
                    <a:p>
                      <a:pPr algn="ctr"/>
                      <a:endParaRPr lang="en-US" dirty="0"/>
                    </a:p>
                  </a:txBody>
                  <a:tcPr anchor="ctr"/>
                </a:tc>
                <a:tc vMerge="1">
                  <a:txBody>
                    <a:bodyPr/>
                    <a:lstStyle/>
                    <a:p>
                      <a:pPr algn="ctr"/>
                      <a:endParaRPr lang="en-US" dirty="0"/>
                    </a:p>
                  </a:txBody>
                  <a:tcPr anchor="ctr"/>
                </a:tc>
                <a:extLst>
                  <a:ext uri="{0D108BD9-81ED-4DB2-BD59-A6C34878D82A}">
                    <a16:rowId xmlns:a16="http://schemas.microsoft.com/office/drawing/2014/main" val="3185697299"/>
                  </a:ext>
                </a:extLst>
              </a:tr>
              <a:tr h="303512">
                <a:tc>
                  <a:txBody>
                    <a:bodyPr/>
                    <a:lstStyle/>
                    <a:p>
                      <a:pPr algn="ctr"/>
                      <a:r>
                        <a:rPr lang="en-US" sz="1500" dirty="0"/>
                        <a:t>Winds</a:t>
                      </a:r>
                    </a:p>
                  </a:txBody>
                  <a:tcPr marL="74839" marR="74839" marT="37419" marB="37419" anchor="ctr"/>
                </a:tc>
                <a:tc vMerge="1">
                  <a:txBody>
                    <a:bodyPr/>
                    <a:lstStyle/>
                    <a:p>
                      <a:pPr algn="ctr"/>
                      <a:endParaRPr lang="en-US" dirty="0"/>
                    </a:p>
                  </a:txBody>
                  <a:tcPr anchor="ctr"/>
                </a:tc>
                <a:tc vMerge="1">
                  <a:txBody>
                    <a:bodyPr/>
                    <a:lstStyle/>
                    <a:p>
                      <a:pPr algn="ctr"/>
                      <a:endParaRPr lang="en-US" dirty="0"/>
                    </a:p>
                  </a:txBody>
                  <a:tcPr anchor="ctr"/>
                </a:tc>
                <a:tc vMerge="1">
                  <a:txBody>
                    <a:bodyPr/>
                    <a:lstStyle/>
                    <a:p>
                      <a:pPr algn="ctr"/>
                      <a:endParaRPr lang="en-US" dirty="0"/>
                    </a:p>
                  </a:txBody>
                  <a:tcPr anchor="ctr"/>
                </a:tc>
                <a:extLst>
                  <a:ext uri="{0D108BD9-81ED-4DB2-BD59-A6C34878D82A}">
                    <a16:rowId xmlns:a16="http://schemas.microsoft.com/office/drawing/2014/main" val="3109348978"/>
                  </a:ext>
                </a:extLst>
              </a:tr>
              <a:tr h="303512">
                <a:tc>
                  <a:txBody>
                    <a:bodyPr/>
                    <a:lstStyle/>
                    <a:p>
                      <a:pPr algn="ctr"/>
                      <a:r>
                        <a:rPr lang="en-US" sz="1500" dirty="0"/>
                        <a:t>Humidity</a:t>
                      </a:r>
                    </a:p>
                  </a:txBody>
                  <a:tcPr marL="74839" marR="74839" marT="37419" marB="37419" anchor="ctr"/>
                </a:tc>
                <a:tc vMerge="1">
                  <a:txBody>
                    <a:bodyPr/>
                    <a:lstStyle/>
                    <a:p>
                      <a:pPr algn="ctr"/>
                      <a:endParaRPr lang="en-US" dirty="0"/>
                    </a:p>
                  </a:txBody>
                  <a:tcPr anchor="ctr"/>
                </a:tc>
                <a:tc vMerge="1">
                  <a:txBody>
                    <a:bodyPr/>
                    <a:lstStyle/>
                    <a:p>
                      <a:pPr algn="ctr"/>
                      <a:endParaRPr lang="en-US" dirty="0"/>
                    </a:p>
                  </a:txBody>
                  <a:tcPr anchor="ctr"/>
                </a:tc>
                <a:tc vMerge="1">
                  <a:txBody>
                    <a:bodyPr/>
                    <a:lstStyle/>
                    <a:p>
                      <a:pPr algn="ctr"/>
                      <a:endParaRPr lang="en-US" dirty="0"/>
                    </a:p>
                  </a:txBody>
                  <a:tcPr anchor="ctr"/>
                </a:tc>
                <a:extLst>
                  <a:ext uri="{0D108BD9-81ED-4DB2-BD59-A6C34878D82A}">
                    <a16:rowId xmlns:a16="http://schemas.microsoft.com/office/drawing/2014/main" val="3795881712"/>
                  </a:ext>
                </a:extLst>
              </a:tr>
            </a:tbl>
          </a:graphicData>
        </a:graphic>
      </p:graphicFrame>
      <p:pic>
        <p:nvPicPr>
          <p:cNvPr id="22" name="Graphic 21" descr="Checkbox Checked with solid fill">
            <a:extLst>
              <a:ext uri="{FF2B5EF4-FFF2-40B4-BE49-F238E27FC236}">
                <a16:creationId xmlns:a16="http://schemas.microsoft.com/office/drawing/2014/main" id="{6429674F-5DAF-A455-05F9-9F94BBCD2A3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026287" y="5579940"/>
            <a:ext cx="914400" cy="914400"/>
          </a:xfrm>
          <a:prstGeom prst="rect">
            <a:avLst/>
          </a:prstGeom>
        </p:spPr>
      </p:pic>
      <p:pic>
        <p:nvPicPr>
          <p:cNvPr id="23" name="Graphic 22" descr="Checkbox Checked with solid fill">
            <a:extLst>
              <a:ext uri="{FF2B5EF4-FFF2-40B4-BE49-F238E27FC236}">
                <a16:creationId xmlns:a16="http://schemas.microsoft.com/office/drawing/2014/main" id="{622BB1CC-2D5F-B23D-C1A9-CF289086221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771367" y="5579940"/>
            <a:ext cx="914400" cy="914400"/>
          </a:xfrm>
          <a:prstGeom prst="rect">
            <a:avLst/>
          </a:prstGeom>
        </p:spPr>
      </p:pic>
      <p:pic>
        <p:nvPicPr>
          <p:cNvPr id="24" name="Graphic 23" descr="Checkbox Checked with solid fill">
            <a:extLst>
              <a:ext uri="{FF2B5EF4-FFF2-40B4-BE49-F238E27FC236}">
                <a16:creationId xmlns:a16="http://schemas.microsoft.com/office/drawing/2014/main" id="{17C0DE84-19E0-C1E4-2096-F7371B27450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32728" y="5579940"/>
            <a:ext cx="914400" cy="914400"/>
          </a:xfrm>
          <a:prstGeom prst="rect">
            <a:avLst/>
          </a:prstGeom>
        </p:spPr>
      </p:pic>
    </p:spTree>
    <p:extLst>
      <p:ext uri="{BB962C8B-B14F-4D97-AF65-F5344CB8AC3E}">
        <p14:creationId xmlns:p14="http://schemas.microsoft.com/office/powerpoint/2010/main" val="219424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a:extLst>
              <a:ext uri="{FF2B5EF4-FFF2-40B4-BE49-F238E27FC236}">
                <a16:creationId xmlns:a16="http://schemas.microsoft.com/office/drawing/2014/main" id="{1E327C6C-4E1B-AFCE-FDC2-E6196AE00552}"/>
              </a:ext>
            </a:extLst>
          </p:cNvPr>
          <p:cNvSpPr txBox="1"/>
          <p:nvPr/>
        </p:nvSpPr>
        <p:spPr>
          <a:xfrm>
            <a:off x="4116314" y="2205309"/>
            <a:ext cx="6416627" cy="3293209"/>
          </a:xfrm>
          <a:prstGeom prst="rect">
            <a:avLst/>
          </a:prstGeom>
          <a:noFill/>
          <a:ln>
            <a:solidFill>
              <a:schemeClr val="tx1"/>
            </a:solidFill>
          </a:ln>
        </p:spPr>
        <p:txBody>
          <a:bodyPr wrap="square" rtlCol="0">
            <a:spAutoFit/>
          </a:bodyPr>
          <a:lstStyle/>
          <a:p>
            <a:pPr marL="285750" indent="-285750">
              <a:buFont typeface="Arial" panose="020B0604020202020204" pitchFamily="34" charset="0"/>
              <a:buChar char="•"/>
            </a:pPr>
            <a:r>
              <a:rPr lang="en-US" dirty="0"/>
              <a:t>Write millions of PCBoom input files</a:t>
            </a:r>
          </a:p>
          <a:p>
            <a:pPr marL="285750" indent="-285750">
              <a:buFont typeface="Arial" panose="020B0604020202020204" pitchFamily="34" charset="0"/>
              <a:buChar char="•"/>
            </a:pPr>
            <a:r>
              <a:rPr lang="en-US" dirty="0"/>
              <a:t>Set up parallelization</a:t>
            </a:r>
          </a:p>
          <a:p>
            <a:pPr marL="742950" lvl="1" indent="-285750">
              <a:buFont typeface="Arial" panose="020B0604020202020204" pitchFamily="34" charset="0"/>
              <a:buChar char="•"/>
            </a:pPr>
            <a:r>
              <a:rPr lang="en-US" sz="1600" dirty="0"/>
              <a:t>Create master list of all runs</a:t>
            </a:r>
          </a:p>
          <a:p>
            <a:pPr marL="742950" lvl="1" indent="-285750">
              <a:buFont typeface="Arial" panose="020B0604020202020204" pitchFamily="34" charset="0"/>
              <a:buChar char="•"/>
            </a:pPr>
            <a:r>
              <a:rPr lang="en-US" sz="1600" dirty="0"/>
              <a:t>Split list into batch segments</a:t>
            </a:r>
          </a:p>
          <a:p>
            <a:pPr marL="742950" lvl="1" indent="-285750">
              <a:buFont typeface="Arial" panose="020B0604020202020204" pitchFamily="34" charset="0"/>
              <a:buChar char="•"/>
            </a:pPr>
            <a:r>
              <a:rPr lang="en-US" sz="1600" dirty="0"/>
              <a:t>Assign batch segment to cluster computer</a:t>
            </a:r>
          </a:p>
          <a:p>
            <a:pPr marL="285750" indent="-285750">
              <a:buFont typeface="Arial" panose="020B0604020202020204" pitchFamily="34" charset="0"/>
              <a:buChar char="•"/>
            </a:pPr>
            <a:r>
              <a:rPr lang="en-US" dirty="0"/>
              <a:t>Propagation over about 2 weeks</a:t>
            </a:r>
          </a:p>
          <a:p>
            <a:pPr marL="742950" lvl="1" indent="-285750">
              <a:buFont typeface="Arial" panose="020B0604020202020204" pitchFamily="34" charset="0"/>
              <a:buChar char="•"/>
            </a:pPr>
            <a:r>
              <a:rPr lang="en-US" sz="1600" dirty="0"/>
              <a:t>NASA Langley’s K-cluster supercomputer</a:t>
            </a:r>
          </a:p>
          <a:p>
            <a:pPr marL="1200150" lvl="2" indent="-285750">
              <a:buFont typeface="Arial" panose="020B0604020202020204" pitchFamily="34" charset="0"/>
              <a:buChar char="•"/>
            </a:pPr>
            <a:r>
              <a:rPr lang="en-US" sz="1600" dirty="0"/>
              <a:t>Hardware: </a:t>
            </a:r>
          </a:p>
          <a:p>
            <a:pPr marL="1657350" lvl="3" indent="-285750">
              <a:buFont typeface="Arial" panose="020B0604020202020204" pitchFamily="34" charset="0"/>
              <a:buChar char="•"/>
            </a:pPr>
            <a:r>
              <a:rPr lang="en-US" sz="1400" b="0" i="0" dirty="0">
                <a:solidFill>
                  <a:srgbClr val="000000"/>
                </a:solidFill>
                <a:effectLst/>
              </a:rPr>
              <a:t>Intel Gold 6148 Skylake (Dual socket 20 core 2.40 GHz)</a:t>
            </a:r>
          </a:p>
          <a:p>
            <a:pPr marL="1657350" lvl="3" indent="-285750">
              <a:buFont typeface="Arial" panose="020B0604020202020204" pitchFamily="34" charset="0"/>
              <a:buChar char="•"/>
            </a:pPr>
            <a:r>
              <a:rPr lang="en-US" sz="1400" b="0" i="0" dirty="0">
                <a:solidFill>
                  <a:srgbClr val="000000"/>
                </a:solidFill>
                <a:effectLst/>
              </a:rPr>
              <a:t>Intel E5-2697 V3 Haswell (Dual socket 14 core 2.60 GHz)</a:t>
            </a:r>
          </a:p>
          <a:p>
            <a:pPr marL="1657350" lvl="3" indent="-285750">
              <a:buFont typeface="Arial" panose="020B0604020202020204" pitchFamily="34" charset="0"/>
              <a:buChar char="•"/>
            </a:pPr>
            <a:r>
              <a:rPr lang="en-US" sz="1400" b="0" i="0" dirty="0">
                <a:solidFill>
                  <a:srgbClr val="000000"/>
                </a:solidFill>
                <a:effectLst/>
              </a:rPr>
              <a:t>Intel E5-2670 </a:t>
            </a:r>
            <a:r>
              <a:rPr lang="en-US" sz="1400" b="0" i="0" dirty="0" err="1">
                <a:solidFill>
                  <a:srgbClr val="000000"/>
                </a:solidFill>
                <a:effectLst/>
              </a:rPr>
              <a:t>Sandybridge</a:t>
            </a:r>
            <a:r>
              <a:rPr lang="en-US" sz="1400" b="0" i="0" dirty="0">
                <a:solidFill>
                  <a:srgbClr val="000000"/>
                </a:solidFill>
                <a:effectLst/>
              </a:rPr>
              <a:t> (Dual socket 8 core 2.60 GHz)</a:t>
            </a:r>
          </a:p>
          <a:p>
            <a:pPr marL="1200150" lvl="2" indent="-285750">
              <a:buFont typeface="Arial" panose="020B0604020202020204" pitchFamily="34" charset="0"/>
              <a:buChar char="•"/>
            </a:pPr>
            <a:r>
              <a:rPr lang="en-US" sz="1600" dirty="0">
                <a:solidFill>
                  <a:srgbClr val="000000"/>
                </a:solidFill>
              </a:rPr>
              <a:t>72-hour max per job</a:t>
            </a:r>
          </a:p>
          <a:p>
            <a:pPr marL="1200150" lvl="2" indent="-285750">
              <a:buFont typeface="Arial" panose="020B0604020202020204" pitchFamily="34" charset="0"/>
              <a:buChar char="•"/>
            </a:pPr>
            <a:r>
              <a:rPr lang="en-US" sz="1600" dirty="0">
                <a:solidFill>
                  <a:srgbClr val="000000"/>
                </a:solidFill>
              </a:rPr>
              <a:t>3000 CPU limit for running jobs</a:t>
            </a:r>
          </a:p>
        </p:txBody>
      </p:sp>
      <p:sp>
        <p:nvSpPr>
          <p:cNvPr id="2" name="Title 1">
            <a:extLst>
              <a:ext uri="{FF2B5EF4-FFF2-40B4-BE49-F238E27FC236}">
                <a16:creationId xmlns:a16="http://schemas.microsoft.com/office/drawing/2014/main" id="{7BB2D118-1A64-8EC5-5490-0F21550DF108}"/>
              </a:ext>
            </a:extLst>
          </p:cNvPr>
          <p:cNvSpPr>
            <a:spLocks noGrp="1"/>
          </p:cNvSpPr>
          <p:nvPr>
            <p:ph type="title"/>
          </p:nvPr>
        </p:nvSpPr>
        <p:spPr>
          <a:xfrm>
            <a:off x="261769" y="218626"/>
            <a:ext cx="9979511" cy="437650"/>
          </a:xfrm>
        </p:spPr>
        <p:txBody>
          <a:bodyPr/>
          <a:lstStyle/>
          <a:p>
            <a:r>
              <a:rPr lang="en-US" dirty="0"/>
              <a:t>Global propagation parallelization details</a:t>
            </a:r>
          </a:p>
        </p:txBody>
      </p:sp>
      <p:grpSp>
        <p:nvGrpSpPr>
          <p:cNvPr id="6" name="Group 5">
            <a:extLst>
              <a:ext uri="{FF2B5EF4-FFF2-40B4-BE49-F238E27FC236}">
                <a16:creationId xmlns:a16="http://schemas.microsoft.com/office/drawing/2014/main" id="{C0348007-4FE2-4C5F-2ADF-0507E0C2ECBF}"/>
              </a:ext>
            </a:extLst>
          </p:cNvPr>
          <p:cNvGrpSpPr/>
          <p:nvPr/>
        </p:nvGrpSpPr>
        <p:grpSpPr>
          <a:xfrm>
            <a:off x="261769" y="835429"/>
            <a:ext cx="3679700" cy="3792934"/>
            <a:chOff x="1631949" y="3429000"/>
            <a:chExt cx="3679700" cy="3792934"/>
          </a:xfrm>
        </p:grpSpPr>
        <p:sp>
          <p:nvSpPr>
            <p:cNvPr id="8" name="Rectangle: Rounded Corners 7">
              <a:extLst>
                <a:ext uri="{FF2B5EF4-FFF2-40B4-BE49-F238E27FC236}">
                  <a16:creationId xmlns:a16="http://schemas.microsoft.com/office/drawing/2014/main" id="{2881654C-80CB-58EC-944D-4912E20BC2C7}"/>
                </a:ext>
              </a:extLst>
            </p:cNvPr>
            <p:cNvSpPr/>
            <p:nvPr/>
          </p:nvSpPr>
          <p:spPr>
            <a:xfrm>
              <a:off x="1631949" y="3429000"/>
              <a:ext cx="3679700" cy="3792934"/>
            </a:xfrm>
            <a:prstGeom prst="roundRect">
              <a:avLst>
                <a:gd name="adj" fmla="val 82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a:p>
              <a:r>
                <a:rPr lang="en-US" dirty="0"/>
                <a:t>Selections:</a:t>
              </a:r>
            </a:p>
            <a:p>
              <a:pPr marL="285750" indent="-285750">
                <a:buFont typeface="Arial" panose="020B0604020202020204" pitchFamily="34" charset="0"/>
                <a:buChar char="•"/>
              </a:pPr>
              <a:r>
                <a:rPr lang="en-US" dirty="0"/>
                <a:t>Aircraft and flight conditions</a:t>
              </a:r>
            </a:p>
            <a:p>
              <a:pPr marL="742950" lvl="1" indent="-285750">
                <a:buFont typeface="Arial" panose="020B0604020202020204" pitchFamily="34" charset="0"/>
                <a:buChar char="•"/>
              </a:pPr>
              <a:r>
                <a:rPr lang="en-US" dirty="0"/>
                <a:t>X-59 (Quiet/Loud), B-58</a:t>
              </a:r>
            </a:p>
            <a:p>
              <a:pPr marL="742950" lvl="1" indent="-285750">
                <a:buFont typeface="Arial" panose="020B0604020202020204" pitchFamily="34" charset="0"/>
                <a:buChar char="•"/>
              </a:pPr>
              <a:r>
                <a:rPr lang="en-US" dirty="0"/>
                <a:t>4 cardinal directions</a:t>
              </a:r>
            </a:p>
            <a:p>
              <a:pPr marL="285750" indent="-285750">
                <a:buFont typeface="Arial" panose="020B0604020202020204" pitchFamily="34" charset="0"/>
                <a:buChar char="•"/>
              </a:pPr>
              <a:r>
                <a:rPr lang="en-US" dirty="0"/>
                <a:t>Atmospheric models</a:t>
              </a:r>
            </a:p>
            <a:p>
              <a:pPr marL="742950" lvl="1" indent="-285750">
                <a:buFont typeface="Arial" panose="020B0604020202020204" pitchFamily="34" charset="0"/>
                <a:buChar char="•"/>
              </a:pPr>
              <a:r>
                <a:rPr lang="en-US" dirty="0"/>
                <a:t>ERA5, CFSv2, GFS</a:t>
              </a:r>
            </a:p>
            <a:p>
              <a:pPr marL="285750" indent="-285750">
                <a:buFont typeface="Arial" panose="020B0604020202020204" pitchFamily="34" charset="0"/>
                <a:buChar char="•"/>
              </a:pPr>
              <a:r>
                <a:rPr lang="en-US" dirty="0"/>
                <a:t>Propagation locations</a:t>
              </a:r>
            </a:p>
            <a:p>
              <a:pPr marL="742950" lvl="1" indent="-285750">
                <a:buFont typeface="Arial" panose="020B0604020202020204" pitchFamily="34" charset="0"/>
                <a:buChar char="•"/>
              </a:pPr>
              <a:r>
                <a:rPr lang="en-US" dirty="0"/>
                <a:t>100 global locations</a:t>
              </a:r>
            </a:p>
            <a:p>
              <a:pPr marL="285750" indent="-285750">
                <a:buFont typeface="Arial" panose="020B0604020202020204" pitchFamily="34" charset="0"/>
                <a:buChar char="•"/>
              </a:pPr>
              <a:r>
                <a:rPr lang="en-US" dirty="0"/>
                <a:t>Timespan</a:t>
              </a:r>
            </a:p>
            <a:p>
              <a:pPr marL="742950" lvl="1" indent="-285750">
                <a:buFont typeface="Arial" panose="020B0604020202020204" pitchFamily="34" charset="0"/>
                <a:buChar char="•"/>
              </a:pPr>
              <a:r>
                <a:rPr lang="en-US" dirty="0"/>
                <a:t>1 year, every 6 hours</a:t>
              </a:r>
            </a:p>
          </p:txBody>
        </p:sp>
        <p:sp>
          <p:nvSpPr>
            <p:cNvPr id="9" name="TextBox 8">
              <a:extLst>
                <a:ext uri="{FF2B5EF4-FFF2-40B4-BE49-F238E27FC236}">
                  <a16:creationId xmlns:a16="http://schemas.microsoft.com/office/drawing/2014/main" id="{21C61FA2-4D5E-A9F1-828C-F5D0407C9E85}"/>
                </a:ext>
              </a:extLst>
            </p:cNvPr>
            <p:cNvSpPr txBox="1"/>
            <p:nvPr/>
          </p:nvSpPr>
          <p:spPr>
            <a:xfrm>
              <a:off x="2806319" y="3551811"/>
              <a:ext cx="1330960" cy="461665"/>
            </a:xfrm>
            <a:prstGeom prst="rect">
              <a:avLst/>
            </a:prstGeom>
            <a:noFill/>
          </p:spPr>
          <p:txBody>
            <a:bodyPr wrap="square" rtlCol="0">
              <a:spAutoFit/>
            </a:bodyPr>
            <a:lstStyle/>
            <a:p>
              <a:pPr algn="ctr"/>
              <a:r>
                <a:rPr lang="en-US" sz="2400" b="1" dirty="0">
                  <a:solidFill>
                    <a:schemeClr val="bg1"/>
                  </a:solidFill>
                </a:rPr>
                <a:t>Setup</a:t>
              </a:r>
            </a:p>
          </p:txBody>
        </p:sp>
      </p:grpSp>
      <p:grpSp>
        <p:nvGrpSpPr>
          <p:cNvPr id="3" name="Group 2">
            <a:extLst>
              <a:ext uri="{FF2B5EF4-FFF2-40B4-BE49-F238E27FC236}">
                <a16:creationId xmlns:a16="http://schemas.microsoft.com/office/drawing/2014/main" id="{107377D1-39D4-D687-3546-7E82C7E89EDD}"/>
              </a:ext>
            </a:extLst>
          </p:cNvPr>
          <p:cNvGrpSpPr/>
          <p:nvPr/>
        </p:nvGrpSpPr>
        <p:grpSpPr>
          <a:xfrm>
            <a:off x="8383154" y="1072633"/>
            <a:ext cx="2871216" cy="1956205"/>
            <a:chOff x="1631949" y="4087885"/>
            <a:chExt cx="2631440" cy="1677118"/>
          </a:xfrm>
        </p:grpSpPr>
        <p:sp>
          <p:nvSpPr>
            <p:cNvPr id="10" name="Rectangle: Rounded Corners 9">
              <a:extLst>
                <a:ext uri="{FF2B5EF4-FFF2-40B4-BE49-F238E27FC236}">
                  <a16:creationId xmlns:a16="http://schemas.microsoft.com/office/drawing/2014/main" id="{2EA0F708-9C54-E98C-3F85-A354FB1649CD}"/>
                </a:ext>
              </a:extLst>
            </p:cNvPr>
            <p:cNvSpPr/>
            <p:nvPr/>
          </p:nvSpPr>
          <p:spPr>
            <a:xfrm>
              <a:off x="1631949" y="4087885"/>
              <a:ext cx="2631440" cy="1677118"/>
            </a:xfrm>
            <a:prstGeom prst="roundRect">
              <a:avLst>
                <a:gd name="adj" fmla="val 828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pPr algn="ctr"/>
              <a:r>
                <a:rPr lang="en-US" dirty="0"/>
                <a:t>PCBoom 7.3</a:t>
              </a:r>
            </a:p>
            <a:p>
              <a:pPr algn="ctr"/>
              <a:r>
                <a:rPr lang="en-US" dirty="0"/>
                <a:t>Enhanced Burgers </a:t>
              </a:r>
            </a:p>
            <a:p>
              <a:pPr algn="ctr"/>
              <a:r>
                <a:rPr lang="en-US" dirty="0"/>
                <a:t>Module</a:t>
              </a:r>
            </a:p>
          </p:txBody>
        </p:sp>
        <p:sp>
          <p:nvSpPr>
            <p:cNvPr id="12" name="TextBox 11">
              <a:extLst>
                <a:ext uri="{FF2B5EF4-FFF2-40B4-BE49-F238E27FC236}">
                  <a16:creationId xmlns:a16="http://schemas.microsoft.com/office/drawing/2014/main" id="{F4E5951D-BA39-0403-938A-367F0941563B}"/>
                </a:ext>
              </a:extLst>
            </p:cNvPr>
            <p:cNvSpPr txBox="1"/>
            <p:nvPr/>
          </p:nvSpPr>
          <p:spPr>
            <a:xfrm>
              <a:off x="1835223" y="4175958"/>
              <a:ext cx="2224892" cy="461665"/>
            </a:xfrm>
            <a:prstGeom prst="rect">
              <a:avLst/>
            </a:prstGeom>
            <a:noFill/>
          </p:spPr>
          <p:txBody>
            <a:bodyPr wrap="square" rtlCol="0">
              <a:spAutoFit/>
            </a:bodyPr>
            <a:lstStyle/>
            <a:p>
              <a:pPr algn="ctr"/>
              <a:r>
                <a:rPr lang="en-US" sz="2400" b="1" dirty="0">
                  <a:solidFill>
                    <a:schemeClr val="bg1"/>
                  </a:solidFill>
                </a:rPr>
                <a:t>Propagate</a:t>
              </a:r>
            </a:p>
          </p:txBody>
        </p:sp>
      </p:grpSp>
      <p:sp>
        <p:nvSpPr>
          <p:cNvPr id="17" name="TextBox 16">
            <a:extLst>
              <a:ext uri="{FF2B5EF4-FFF2-40B4-BE49-F238E27FC236}">
                <a16:creationId xmlns:a16="http://schemas.microsoft.com/office/drawing/2014/main" id="{0EC04B8E-6F02-96CB-A262-AB2DD656EF29}"/>
              </a:ext>
            </a:extLst>
          </p:cNvPr>
          <p:cNvSpPr txBox="1"/>
          <p:nvPr/>
        </p:nvSpPr>
        <p:spPr>
          <a:xfrm>
            <a:off x="4116314" y="5716044"/>
            <a:ext cx="7341666" cy="923330"/>
          </a:xfrm>
          <a:prstGeom prst="rect">
            <a:avLst/>
          </a:prstGeom>
          <a:noFill/>
          <a:ln>
            <a:solidFill>
              <a:schemeClr val="tx1"/>
            </a:solidFill>
          </a:ln>
        </p:spPr>
        <p:txBody>
          <a:bodyPr wrap="square" rtlCol="0">
            <a:spAutoFit/>
          </a:bodyPr>
          <a:lstStyle/>
          <a:p>
            <a:r>
              <a:rPr lang="en-US" dirty="0"/>
              <a:t>3 aircraft configurations x 4 aircraft headings x 3 atmospheric models </a:t>
            </a:r>
            <a:br>
              <a:rPr lang="en-US" dirty="0"/>
            </a:br>
            <a:r>
              <a:rPr lang="en-US" dirty="0"/>
              <a:t>x 100 locations x 365 days x 4 atmospheric profiles per day </a:t>
            </a:r>
            <a:br>
              <a:rPr lang="en-US" dirty="0"/>
            </a:br>
            <a:r>
              <a:rPr lang="en-US" dirty="0"/>
              <a:t>= 5.256 million carpets generated</a:t>
            </a:r>
          </a:p>
        </p:txBody>
      </p:sp>
      <p:sp>
        <p:nvSpPr>
          <p:cNvPr id="18" name="Arrow: Down 17">
            <a:extLst>
              <a:ext uri="{FF2B5EF4-FFF2-40B4-BE49-F238E27FC236}">
                <a16:creationId xmlns:a16="http://schemas.microsoft.com/office/drawing/2014/main" id="{5A62CFA9-F347-DF76-3680-FCF61459AF1B}"/>
              </a:ext>
            </a:extLst>
          </p:cNvPr>
          <p:cNvSpPr/>
          <p:nvPr/>
        </p:nvSpPr>
        <p:spPr>
          <a:xfrm rot="16200000">
            <a:off x="5266229" y="882849"/>
            <a:ext cx="997197" cy="12979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lide Number Placeholder 4">
            <a:extLst>
              <a:ext uri="{FF2B5EF4-FFF2-40B4-BE49-F238E27FC236}">
                <a16:creationId xmlns:a16="http://schemas.microsoft.com/office/drawing/2014/main" id="{E2EB96DC-6F8E-B128-680B-E89B298570B6}"/>
              </a:ext>
            </a:extLst>
          </p:cNvPr>
          <p:cNvSpPr>
            <a:spLocks noGrp="1"/>
          </p:cNvSpPr>
          <p:nvPr>
            <p:ph type="sldNum" sz="quarter" idx="4"/>
          </p:nvPr>
        </p:nvSpPr>
        <p:spPr>
          <a:xfrm>
            <a:off x="9294091" y="6363501"/>
            <a:ext cx="2743200" cy="365125"/>
          </a:xfrm>
        </p:spPr>
        <p:txBody>
          <a:bodyPr/>
          <a:lstStyle/>
          <a:p>
            <a:fld id="{28238E52-B580-47AF-81D6-5E27E231A542}" type="slidenum">
              <a:rPr lang="en-US" smtClean="0"/>
              <a:t>6</a:t>
            </a:fld>
            <a:endParaRPr lang="en-US" dirty="0"/>
          </a:p>
        </p:txBody>
      </p:sp>
    </p:spTree>
    <p:extLst>
      <p:ext uri="{BB962C8B-B14F-4D97-AF65-F5344CB8AC3E}">
        <p14:creationId xmlns:p14="http://schemas.microsoft.com/office/powerpoint/2010/main" val="3361249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3AC26-847F-4E5C-7582-42272DEB85B9}"/>
              </a:ext>
            </a:extLst>
          </p:cNvPr>
          <p:cNvSpPr>
            <a:spLocks noGrp="1"/>
          </p:cNvSpPr>
          <p:nvPr>
            <p:ph type="title"/>
          </p:nvPr>
        </p:nvSpPr>
        <p:spPr>
          <a:xfrm>
            <a:off x="261769" y="311936"/>
            <a:ext cx="10468435" cy="437650"/>
          </a:xfrm>
        </p:spPr>
        <p:txBody>
          <a:bodyPr>
            <a:normAutofit fontScale="90000"/>
          </a:bodyPr>
          <a:lstStyle/>
          <a:p>
            <a:r>
              <a:rPr lang="en-US" dirty="0"/>
              <a:t>Loudness predictions differ very little between three atmospheric models </a:t>
            </a:r>
          </a:p>
        </p:txBody>
      </p:sp>
      <p:sp>
        <p:nvSpPr>
          <p:cNvPr id="3" name="Content Placeholder 2">
            <a:extLst>
              <a:ext uri="{FF2B5EF4-FFF2-40B4-BE49-F238E27FC236}">
                <a16:creationId xmlns:a16="http://schemas.microsoft.com/office/drawing/2014/main" id="{ED33FCA6-195B-2DB2-B44D-37501AA07E31}"/>
              </a:ext>
            </a:extLst>
          </p:cNvPr>
          <p:cNvSpPr>
            <a:spLocks noGrp="1"/>
          </p:cNvSpPr>
          <p:nvPr>
            <p:ph idx="1"/>
          </p:nvPr>
        </p:nvSpPr>
        <p:spPr>
          <a:xfrm>
            <a:off x="261769" y="941704"/>
            <a:ext cx="6590904" cy="6200776"/>
          </a:xfrm>
        </p:spPr>
        <p:txBody>
          <a:bodyPr>
            <a:normAutofit/>
          </a:bodyPr>
          <a:lstStyle/>
          <a:p>
            <a:r>
              <a:rPr lang="en-US" dirty="0"/>
              <a:t>Results match well between atmospheric models</a:t>
            </a:r>
          </a:p>
          <a:p>
            <a:pPr lvl="1"/>
            <a:r>
              <a:rPr lang="en-US" dirty="0"/>
              <a:t>Example: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sz="2000" dirty="0"/>
              <a:t>Bootstrap forest model used for predictor screening</a:t>
            </a:r>
          </a:p>
          <a:p>
            <a:pPr lvl="1"/>
            <a:r>
              <a:rPr lang="en-US" dirty="0"/>
              <a:t>Predictors considered</a:t>
            </a:r>
          </a:p>
          <a:p>
            <a:pPr lvl="2"/>
            <a:r>
              <a:rPr lang="en-US" sz="1600" dirty="0"/>
              <a:t>Latitude, longitude, aircraft, heading, </a:t>
            </a:r>
            <a:br>
              <a:rPr lang="en-US" sz="1600" dirty="0"/>
            </a:br>
            <a:r>
              <a:rPr lang="en-US" sz="1600" dirty="0"/>
              <a:t>atmospheric model, ground elevation, </a:t>
            </a:r>
            <a:br>
              <a:rPr lang="en-US" sz="1600" dirty="0"/>
            </a:br>
            <a:r>
              <a:rPr lang="en-US" sz="1600" dirty="0"/>
              <a:t>climate zone, season, and time of day</a:t>
            </a:r>
          </a:p>
          <a:p>
            <a:pPr lvl="1"/>
            <a:r>
              <a:rPr lang="en-US" dirty="0"/>
              <a:t>Top 3 most important factors</a:t>
            </a:r>
          </a:p>
          <a:p>
            <a:pPr lvl="2"/>
            <a:r>
              <a:rPr lang="en-US" sz="1600" dirty="0"/>
              <a:t>Climate zone, season, latitude</a:t>
            </a:r>
          </a:p>
          <a:p>
            <a:pPr lvl="1"/>
            <a:r>
              <a:rPr lang="en-US" dirty="0"/>
              <a:t>Unimportant factors</a:t>
            </a:r>
          </a:p>
          <a:p>
            <a:pPr lvl="2"/>
            <a:r>
              <a:rPr lang="en-US" sz="1600" dirty="0"/>
              <a:t>Atmospheric model, time of day</a:t>
            </a:r>
          </a:p>
        </p:txBody>
      </p:sp>
      <p:sp>
        <p:nvSpPr>
          <p:cNvPr id="5" name="Slide Number Placeholder 4">
            <a:extLst>
              <a:ext uri="{FF2B5EF4-FFF2-40B4-BE49-F238E27FC236}">
                <a16:creationId xmlns:a16="http://schemas.microsoft.com/office/drawing/2014/main" id="{4C9230E8-B95B-3077-E902-941E0CD7627D}"/>
              </a:ext>
            </a:extLst>
          </p:cNvPr>
          <p:cNvSpPr>
            <a:spLocks noGrp="1"/>
          </p:cNvSpPr>
          <p:nvPr>
            <p:ph type="sldNum" sz="quarter" idx="4"/>
          </p:nvPr>
        </p:nvSpPr>
        <p:spPr/>
        <p:txBody>
          <a:bodyPr/>
          <a:lstStyle/>
          <a:p>
            <a:fld id="{28238E52-B580-47AF-81D6-5E27E231A542}" type="slidenum">
              <a:rPr lang="en-US" smtClean="0"/>
              <a:t>7</a:t>
            </a:fld>
            <a:endParaRPr lang="en-US"/>
          </a:p>
        </p:txBody>
      </p:sp>
      <p:pic>
        <p:nvPicPr>
          <p:cNvPr id="7" name="Graphic 48">
            <a:extLst>
              <a:ext uri="{FF2B5EF4-FFF2-40B4-BE49-F238E27FC236}">
                <a16:creationId xmlns:a16="http://schemas.microsoft.com/office/drawing/2014/main" id="{928BE7D7-5B94-5E80-65B0-76A0BC3E9E2B}"/>
              </a:ext>
            </a:extLst>
          </p:cNvPr>
          <p:cNvPicPr>
            <a:picLocks noChangeAspect="1"/>
          </p:cNvPicPr>
          <p:nvPr/>
        </p:nvPicPr>
        <p:blipFill rotWithShape="1">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t="17997" b="20705"/>
          <a:stretch/>
        </p:blipFill>
        <p:spPr>
          <a:xfrm>
            <a:off x="6925847" y="708946"/>
            <a:ext cx="4562741" cy="2097665"/>
          </a:xfrm>
          <a:prstGeom prst="rect">
            <a:avLst/>
          </a:prstGeom>
        </p:spPr>
      </p:pic>
      <p:pic>
        <p:nvPicPr>
          <p:cNvPr id="8" name="Graphic 50">
            <a:extLst>
              <a:ext uri="{FF2B5EF4-FFF2-40B4-BE49-F238E27FC236}">
                <a16:creationId xmlns:a16="http://schemas.microsoft.com/office/drawing/2014/main" id="{F065ADF4-B7DC-6D6A-36F7-4E9A695D6936}"/>
              </a:ext>
            </a:extLst>
          </p:cNvPr>
          <p:cNvPicPr>
            <a:picLocks noChangeAspect="1"/>
          </p:cNvPicPr>
          <p:nvPr/>
        </p:nvPicPr>
        <p:blipFill rotWithShape="1">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t="18553" b="20148"/>
          <a:stretch/>
        </p:blipFill>
        <p:spPr>
          <a:xfrm>
            <a:off x="6999022" y="2751422"/>
            <a:ext cx="4562741" cy="2097665"/>
          </a:xfrm>
          <a:prstGeom prst="rect">
            <a:avLst/>
          </a:prstGeom>
        </p:spPr>
      </p:pic>
      <p:sp>
        <p:nvSpPr>
          <p:cNvPr id="4" name="Text Placeholder 3">
            <a:extLst>
              <a:ext uri="{FF2B5EF4-FFF2-40B4-BE49-F238E27FC236}">
                <a16:creationId xmlns:a16="http://schemas.microsoft.com/office/drawing/2014/main" id="{F2A2540E-87A2-B123-C615-AE2862B0A115}"/>
              </a:ext>
            </a:extLst>
          </p:cNvPr>
          <p:cNvSpPr>
            <a:spLocks noGrp="1"/>
          </p:cNvSpPr>
          <p:nvPr>
            <p:ph type="body" sz="quarter" idx="16"/>
          </p:nvPr>
        </p:nvSpPr>
        <p:spPr/>
        <p:txBody>
          <a:bodyPr/>
          <a:lstStyle/>
          <a:p>
            <a:endParaRPr lang="en-US" dirty="0"/>
          </a:p>
        </p:txBody>
      </p:sp>
      <p:pic>
        <p:nvPicPr>
          <p:cNvPr id="11" name="Graphic 10">
            <a:extLst>
              <a:ext uri="{FF2B5EF4-FFF2-40B4-BE49-F238E27FC236}">
                <a16:creationId xmlns:a16="http://schemas.microsoft.com/office/drawing/2014/main" id="{4BD8A293-7AE6-9C4B-4454-26655CF161EA}"/>
              </a:ext>
            </a:extLst>
          </p:cNvPr>
          <p:cNvPicPr>
            <a:picLocks noChangeAspect="1"/>
          </p:cNvPicPr>
          <p:nvPr/>
        </p:nvPicPr>
        <p:blipFill rotWithShape="1">
          <a:blip r:embed="rId7">
            <a:extLst>
              <a:ext uri="{96DAC541-7B7A-43D3-8B79-37D633B846F1}">
                <asvg:svgBlip xmlns:asvg="http://schemas.microsoft.com/office/drawing/2016/SVG/main" r:embed="rId8"/>
              </a:ext>
            </a:extLst>
          </a:blip>
          <a:srcRect t="5450"/>
          <a:stretch/>
        </p:blipFill>
        <p:spPr>
          <a:xfrm>
            <a:off x="2387600" y="1310639"/>
            <a:ext cx="3606800" cy="2557651"/>
          </a:xfrm>
          <a:prstGeom prst="rect">
            <a:avLst/>
          </a:prstGeom>
        </p:spPr>
      </p:pic>
      <p:pic>
        <p:nvPicPr>
          <p:cNvPr id="14" name="Graphic 49">
            <a:extLst>
              <a:ext uri="{FF2B5EF4-FFF2-40B4-BE49-F238E27FC236}">
                <a16:creationId xmlns:a16="http://schemas.microsoft.com/office/drawing/2014/main" id="{80ED829F-6E3A-27F3-F5E2-783E0F621509}"/>
              </a:ext>
            </a:extLst>
          </p:cNvPr>
          <p:cNvPicPr>
            <a:picLocks noChangeAspect="1"/>
          </p:cNvPicPr>
          <p:nvPr/>
        </p:nvPicPr>
        <p:blipFill rotWithShape="1">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t="18183" b="20469"/>
          <a:stretch/>
        </p:blipFill>
        <p:spPr>
          <a:xfrm>
            <a:off x="6999022" y="4751562"/>
            <a:ext cx="4562741" cy="2099361"/>
          </a:xfrm>
          <a:prstGeom prst="rect">
            <a:avLst/>
          </a:prstGeom>
        </p:spPr>
      </p:pic>
    </p:spTree>
    <p:extLst>
      <p:ext uri="{BB962C8B-B14F-4D97-AF65-F5344CB8AC3E}">
        <p14:creationId xmlns:p14="http://schemas.microsoft.com/office/powerpoint/2010/main" val="1259798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EF08B-8B13-D698-F0AF-2AEC5C558973}"/>
              </a:ext>
            </a:extLst>
          </p:cNvPr>
          <p:cNvSpPr>
            <a:spLocks noGrp="1"/>
          </p:cNvSpPr>
          <p:nvPr>
            <p:ph type="title"/>
          </p:nvPr>
        </p:nvSpPr>
        <p:spPr>
          <a:xfrm>
            <a:off x="261769" y="311936"/>
            <a:ext cx="10782151" cy="437650"/>
          </a:xfrm>
        </p:spPr>
        <p:txBody>
          <a:bodyPr>
            <a:normAutofit fontScale="90000"/>
          </a:bodyPr>
          <a:lstStyle/>
          <a:p>
            <a:r>
              <a:rPr lang="en-US" dirty="0"/>
              <a:t>Differences in trends between are apparent between low-booms and N-waves</a:t>
            </a:r>
          </a:p>
        </p:txBody>
      </p:sp>
      <p:sp>
        <p:nvSpPr>
          <p:cNvPr id="4" name="Text Placeholder 3">
            <a:extLst>
              <a:ext uri="{FF2B5EF4-FFF2-40B4-BE49-F238E27FC236}">
                <a16:creationId xmlns:a16="http://schemas.microsoft.com/office/drawing/2014/main" id="{DE617B69-2014-48AC-E3C7-5A0753DD58FF}"/>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1C99F7B6-5302-AD8C-BD9B-B3C1AE117004}"/>
              </a:ext>
            </a:extLst>
          </p:cNvPr>
          <p:cNvSpPr>
            <a:spLocks noGrp="1"/>
          </p:cNvSpPr>
          <p:nvPr>
            <p:ph type="sldNum" sz="quarter" idx="4"/>
          </p:nvPr>
        </p:nvSpPr>
        <p:spPr/>
        <p:txBody>
          <a:bodyPr/>
          <a:lstStyle/>
          <a:p>
            <a:fld id="{28238E52-B580-47AF-81D6-5E27E231A542}" type="slidenum">
              <a:rPr lang="en-US" smtClean="0"/>
              <a:t>8</a:t>
            </a:fld>
            <a:endParaRPr lang="en-US"/>
          </a:p>
        </p:txBody>
      </p:sp>
      <p:pic>
        <p:nvPicPr>
          <p:cNvPr id="6" name="Graphic 46">
            <a:extLst>
              <a:ext uri="{FF2B5EF4-FFF2-40B4-BE49-F238E27FC236}">
                <a16:creationId xmlns:a16="http://schemas.microsoft.com/office/drawing/2014/main" id="{3E438A99-82AA-B42E-A173-D4B4C90E11C1}"/>
              </a:ext>
            </a:extLst>
          </p:cNvPr>
          <p:cNvPicPr>
            <a:picLocks noChangeAspect="1"/>
          </p:cNvPicPr>
          <p:nvPr/>
        </p:nvPicPr>
        <p:blipFill>
          <a:blip r:embed="rId3">
            <a:extLst>
              <a:ext uri="{96DAC541-7B7A-43D3-8B79-37D633B846F1}">
                <asvg:svgBlip xmlns:asvg="http://schemas.microsoft.com/office/drawing/2016/SVG/main" r:embed="rId4"/>
              </a:ext>
            </a:extLst>
          </a:blip>
          <a:srcRect t="17920" b="17920"/>
          <a:stretch/>
        </p:blipFill>
        <p:spPr>
          <a:xfrm>
            <a:off x="6192216" y="1264294"/>
            <a:ext cx="5583224" cy="2686647"/>
          </a:xfrm>
          <a:prstGeom prst="rect">
            <a:avLst/>
          </a:prstGeom>
        </p:spPr>
      </p:pic>
      <p:pic>
        <p:nvPicPr>
          <p:cNvPr id="7" name="Graphic 49">
            <a:extLst>
              <a:ext uri="{FF2B5EF4-FFF2-40B4-BE49-F238E27FC236}">
                <a16:creationId xmlns:a16="http://schemas.microsoft.com/office/drawing/2014/main" id="{2BCE1B76-439A-E988-AD89-DA5DB0D281C6}"/>
              </a:ext>
            </a:extLst>
          </p:cNvPr>
          <p:cNvPicPr>
            <a:picLocks noChangeAspect="1"/>
          </p:cNvPicPr>
          <p:nvPr/>
        </p:nvPicPr>
        <p:blipFill>
          <a:blip r:embed="rId5">
            <a:extLst>
              <a:ext uri="{96DAC541-7B7A-43D3-8B79-37D633B846F1}">
                <asvg:svgBlip xmlns:asvg="http://schemas.microsoft.com/office/drawing/2016/SVG/main" r:embed="rId6"/>
              </a:ext>
            </a:extLst>
          </a:blip>
          <a:srcRect t="19326" b="19326"/>
          <a:stretch/>
        </p:blipFill>
        <p:spPr>
          <a:xfrm>
            <a:off x="684942" y="1271790"/>
            <a:ext cx="5822854" cy="2679151"/>
          </a:xfrm>
          <a:prstGeom prst="rect">
            <a:avLst/>
          </a:prstGeom>
        </p:spPr>
      </p:pic>
      <p:pic>
        <p:nvPicPr>
          <p:cNvPr id="8" name="Graphic 41">
            <a:extLst>
              <a:ext uri="{FF2B5EF4-FFF2-40B4-BE49-F238E27FC236}">
                <a16:creationId xmlns:a16="http://schemas.microsoft.com/office/drawing/2014/main" id="{A21CC4E3-124B-7101-F5B1-44E23657E2D7}"/>
              </a:ext>
            </a:extLst>
          </p:cNvPr>
          <p:cNvPicPr>
            <a:picLocks noChangeAspect="1"/>
          </p:cNvPicPr>
          <p:nvPr/>
        </p:nvPicPr>
        <p:blipFill>
          <a:blip r:embed="rId7">
            <a:extLst>
              <a:ext uri="{96DAC541-7B7A-43D3-8B79-37D633B846F1}">
                <asvg:svgBlip xmlns:asvg="http://schemas.microsoft.com/office/drawing/2016/SVG/main" r:embed="rId8"/>
              </a:ext>
            </a:extLst>
          </a:blip>
          <a:srcRect t="19013" b="19013"/>
          <a:stretch/>
        </p:blipFill>
        <p:spPr>
          <a:xfrm>
            <a:off x="6192214" y="3950941"/>
            <a:ext cx="5583226" cy="2595123"/>
          </a:xfrm>
          <a:prstGeom prst="rect">
            <a:avLst/>
          </a:prstGeom>
        </p:spPr>
      </p:pic>
      <p:sp>
        <p:nvSpPr>
          <p:cNvPr id="12" name="TextBox 11">
            <a:extLst>
              <a:ext uri="{FF2B5EF4-FFF2-40B4-BE49-F238E27FC236}">
                <a16:creationId xmlns:a16="http://schemas.microsoft.com/office/drawing/2014/main" id="{F4A4D01B-EA7B-4AD8-BB0C-D35BCDFD3ABF}"/>
              </a:ext>
            </a:extLst>
          </p:cNvPr>
          <p:cNvSpPr txBox="1"/>
          <p:nvPr/>
        </p:nvSpPr>
        <p:spPr>
          <a:xfrm>
            <a:off x="182880" y="1215604"/>
            <a:ext cx="3525520" cy="369332"/>
          </a:xfrm>
          <a:prstGeom prst="rect">
            <a:avLst/>
          </a:prstGeom>
          <a:noFill/>
        </p:spPr>
        <p:txBody>
          <a:bodyPr wrap="square" rtlCol="0">
            <a:spAutoFit/>
          </a:bodyPr>
          <a:lstStyle/>
          <a:p>
            <a:pPr algn="ctr"/>
            <a:r>
              <a:rPr lang="en-US" dirty="0"/>
              <a:t>Low-boom</a:t>
            </a:r>
          </a:p>
        </p:txBody>
      </p:sp>
      <p:sp>
        <p:nvSpPr>
          <p:cNvPr id="13" name="TextBox 12">
            <a:extLst>
              <a:ext uri="{FF2B5EF4-FFF2-40B4-BE49-F238E27FC236}">
                <a16:creationId xmlns:a16="http://schemas.microsoft.com/office/drawing/2014/main" id="{8DAA89E0-8682-597B-CAAB-8C52805ED2AF}"/>
              </a:ext>
            </a:extLst>
          </p:cNvPr>
          <p:cNvSpPr txBox="1"/>
          <p:nvPr/>
        </p:nvSpPr>
        <p:spPr>
          <a:xfrm>
            <a:off x="5768571" y="3882540"/>
            <a:ext cx="3525520" cy="369332"/>
          </a:xfrm>
          <a:prstGeom prst="rect">
            <a:avLst/>
          </a:prstGeom>
          <a:noFill/>
        </p:spPr>
        <p:txBody>
          <a:bodyPr wrap="square" rtlCol="0">
            <a:spAutoFit/>
          </a:bodyPr>
          <a:lstStyle/>
          <a:p>
            <a:pPr algn="ctr"/>
            <a:r>
              <a:rPr lang="en-US" dirty="0"/>
              <a:t>N-wave</a:t>
            </a:r>
          </a:p>
        </p:txBody>
      </p:sp>
      <p:sp>
        <p:nvSpPr>
          <p:cNvPr id="14" name="TextBox 13">
            <a:extLst>
              <a:ext uri="{FF2B5EF4-FFF2-40B4-BE49-F238E27FC236}">
                <a16:creationId xmlns:a16="http://schemas.microsoft.com/office/drawing/2014/main" id="{F7E7F9EF-271A-FDBD-6599-9B2C756536A1}"/>
              </a:ext>
            </a:extLst>
          </p:cNvPr>
          <p:cNvSpPr txBox="1"/>
          <p:nvPr/>
        </p:nvSpPr>
        <p:spPr>
          <a:xfrm>
            <a:off x="6507796" y="844727"/>
            <a:ext cx="2636752" cy="646331"/>
          </a:xfrm>
          <a:prstGeom prst="rect">
            <a:avLst/>
          </a:prstGeom>
          <a:noFill/>
        </p:spPr>
        <p:txBody>
          <a:bodyPr wrap="square" rtlCol="0">
            <a:spAutoFit/>
          </a:bodyPr>
          <a:lstStyle/>
          <a:p>
            <a:r>
              <a:rPr lang="en-US" dirty="0"/>
              <a:t>Shaped front</a:t>
            </a:r>
            <a:br>
              <a:rPr lang="en-US" dirty="0"/>
            </a:br>
            <a:r>
              <a:rPr lang="en-US" dirty="0"/>
              <a:t>with tail shock</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27E55829-EEE1-420B-9DA1-5F397822F342}"/>
                  </a:ext>
                </a:extLst>
              </p:cNvPr>
              <p:cNvSpPr txBox="1"/>
              <p:nvPr/>
            </p:nvSpPr>
            <p:spPr>
              <a:xfrm>
                <a:off x="2029588" y="4285988"/>
                <a:ext cx="2633870" cy="646331"/>
              </a:xfrm>
              <a:prstGeom prst="rect">
                <a:avLst/>
              </a:prstGeom>
              <a:noFill/>
            </p:spPr>
            <p:txBody>
              <a:bodyPr wrap="square" rtlCol="0">
                <a:spAutoFit/>
              </a:bodyPr>
              <a:lstStyle/>
              <a:p>
                <a14:m>
                  <m:oMath xmlns:m="http://schemas.openxmlformats.org/officeDocument/2006/math">
                    <m:r>
                      <m:rPr>
                        <m:sty m:val="p"/>
                      </m:rPr>
                      <a:rPr lang="en-US" b="0" i="0" smtClean="0">
                        <a:latin typeface="Cambria Math" panose="02040503050406030204" pitchFamily="18" charset="0"/>
                      </a:rPr>
                      <m:t>Δ</m:t>
                    </m:r>
                  </m:oMath>
                </a14:m>
                <a:r>
                  <a:rPr lang="en-US" dirty="0"/>
                  <a:t>PL is the difference from the global mean</a:t>
                </a:r>
              </a:p>
            </p:txBody>
          </p:sp>
        </mc:Choice>
        <mc:Fallback xmlns="">
          <p:sp>
            <p:nvSpPr>
              <p:cNvPr id="3" name="TextBox 2">
                <a:extLst>
                  <a:ext uri="{FF2B5EF4-FFF2-40B4-BE49-F238E27FC236}">
                    <a16:creationId xmlns:a16="http://schemas.microsoft.com/office/drawing/2014/main" id="{27E55829-EEE1-420B-9DA1-5F397822F342}"/>
                  </a:ext>
                </a:extLst>
              </p:cNvPr>
              <p:cNvSpPr txBox="1">
                <a:spLocks noRot="1" noChangeAspect="1" noMove="1" noResize="1" noEditPoints="1" noAdjustHandles="1" noChangeArrowheads="1" noChangeShapeType="1" noTextEdit="1"/>
              </p:cNvSpPr>
              <p:nvPr/>
            </p:nvSpPr>
            <p:spPr>
              <a:xfrm>
                <a:off x="2029588" y="4285988"/>
                <a:ext cx="2633870" cy="646331"/>
              </a:xfrm>
              <a:prstGeom prst="rect">
                <a:avLst/>
              </a:prstGeom>
              <a:blipFill>
                <a:blip r:embed="rId9"/>
                <a:stretch>
                  <a:fillRect l="-2083" t="-4717" b="-14151"/>
                </a:stretch>
              </a:blipFill>
            </p:spPr>
            <p:txBody>
              <a:bodyPr/>
              <a:lstStyle/>
              <a:p>
                <a:r>
                  <a:rPr lang="en-US">
                    <a:noFill/>
                  </a:rPr>
                  <a:t> </a:t>
                </a:r>
              </a:p>
            </p:txBody>
          </p:sp>
        </mc:Fallback>
      </mc:AlternateContent>
      <p:cxnSp>
        <p:nvCxnSpPr>
          <p:cNvPr id="10" name="Straight Arrow Connector 9">
            <a:extLst>
              <a:ext uri="{FF2B5EF4-FFF2-40B4-BE49-F238E27FC236}">
                <a16:creationId xmlns:a16="http://schemas.microsoft.com/office/drawing/2014/main" id="{7942A0BD-7106-AC5A-966A-F5C9AE49930B}"/>
              </a:ext>
            </a:extLst>
          </p:cNvPr>
          <p:cNvCxnSpPr>
            <a:cxnSpLocks/>
          </p:cNvCxnSpPr>
          <p:nvPr/>
        </p:nvCxnSpPr>
        <p:spPr>
          <a:xfrm flipH="1">
            <a:off x="2991678" y="2607617"/>
            <a:ext cx="4711148" cy="26899"/>
          </a:xfrm>
          <a:prstGeom prst="straightConnector1">
            <a:avLst/>
          </a:prstGeom>
          <a:ln w="28575">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6636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70CF4-B81A-463A-B087-F1C44D413FF4}"/>
              </a:ext>
            </a:extLst>
          </p:cNvPr>
          <p:cNvSpPr>
            <a:spLocks noGrp="1"/>
          </p:cNvSpPr>
          <p:nvPr>
            <p:ph type="title"/>
          </p:nvPr>
        </p:nvSpPr>
        <p:spPr>
          <a:xfrm>
            <a:off x="261769" y="311936"/>
            <a:ext cx="10931694" cy="437650"/>
          </a:xfrm>
        </p:spPr>
        <p:txBody>
          <a:bodyPr>
            <a:normAutofit/>
          </a:bodyPr>
          <a:lstStyle/>
          <a:p>
            <a:r>
              <a:rPr lang="en-US" dirty="0"/>
              <a:t>Multiple linear regression models fit to predict at additional locations</a:t>
            </a:r>
          </a:p>
        </p:txBody>
      </p:sp>
      <p:sp>
        <p:nvSpPr>
          <p:cNvPr id="3" name="Content Placeholder 2">
            <a:extLst>
              <a:ext uri="{FF2B5EF4-FFF2-40B4-BE49-F238E27FC236}">
                <a16:creationId xmlns:a16="http://schemas.microsoft.com/office/drawing/2014/main" id="{A2B6C7C7-83BC-F956-D7D3-3520F200B176}"/>
              </a:ext>
            </a:extLst>
          </p:cNvPr>
          <p:cNvSpPr>
            <a:spLocks noGrp="1"/>
          </p:cNvSpPr>
          <p:nvPr>
            <p:ph idx="1"/>
          </p:nvPr>
        </p:nvSpPr>
        <p:spPr>
          <a:xfrm>
            <a:off x="261769" y="963918"/>
            <a:ext cx="5607186" cy="5385204"/>
          </a:xfrm>
        </p:spPr>
        <p:txBody>
          <a:bodyPr/>
          <a:lstStyle/>
          <a:p>
            <a:r>
              <a:rPr lang="en-US" dirty="0"/>
              <a:t>Direct effects model</a:t>
            </a:r>
          </a:p>
          <a:p>
            <a:endParaRPr lang="en-US" dirty="0"/>
          </a:p>
        </p:txBody>
      </p:sp>
      <p:sp>
        <p:nvSpPr>
          <p:cNvPr id="4" name="Text Placeholder 3">
            <a:extLst>
              <a:ext uri="{FF2B5EF4-FFF2-40B4-BE49-F238E27FC236}">
                <a16:creationId xmlns:a16="http://schemas.microsoft.com/office/drawing/2014/main" id="{120A8CD8-0D67-F268-A927-0C5ECB7E8E28}"/>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D5E09A04-AF01-65B5-BDA2-291056BCEE99}"/>
              </a:ext>
            </a:extLst>
          </p:cNvPr>
          <p:cNvSpPr>
            <a:spLocks noGrp="1"/>
          </p:cNvSpPr>
          <p:nvPr>
            <p:ph type="sldNum" sz="quarter" idx="4"/>
          </p:nvPr>
        </p:nvSpPr>
        <p:spPr/>
        <p:txBody>
          <a:bodyPr/>
          <a:lstStyle/>
          <a:p>
            <a:fld id="{28238E52-B580-47AF-81D6-5E27E231A542}" type="slidenum">
              <a:rPr lang="en-US" smtClean="0"/>
              <a:t>9</a:t>
            </a:fld>
            <a:endParaRPr lang="en-US"/>
          </a:p>
        </p:txBody>
      </p:sp>
      <p:sp>
        <p:nvSpPr>
          <p:cNvPr id="6" name="Content Placeholder 2">
            <a:extLst>
              <a:ext uri="{FF2B5EF4-FFF2-40B4-BE49-F238E27FC236}">
                <a16:creationId xmlns:a16="http://schemas.microsoft.com/office/drawing/2014/main" id="{B7AB8E64-D2E2-64B3-0336-9E001DE5C2EE}"/>
              </a:ext>
            </a:extLst>
          </p:cNvPr>
          <p:cNvSpPr txBox="1">
            <a:spLocks/>
          </p:cNvSpPr>
          <p:nvPr/>
        </p:nvSpPr>
        <p:spPr>
          <a:xfrm>
            <a:off x="6322877" y="963918"/>
            <a:ext cx="5607186" cy="538520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Direct effects and single interactions model</a:t>
            </a:r>
          </a:p>
          <a:p>
            <a:endParaRPr lang="en-US" dirty="0"/>
          </a:p>
        </p:txBody>
      </p:sp>
      <p:pic>
        <p:nvPicPr>
          <p:cNvPr id="10" name="Picture 9">
            <a:extLst>
              <a:ext uri="{FF2B5EF4-FFF2-40B4-BE49-F238E27FC236}">
                <a16:creationId xmlns:a16="http://schemas.microsoft.com/office/drawing/2014/main" id="{0BB234BA-D659-2D1C-C4BC-B3B7D5E1696B}"/>
              </a:ext>
            </a:extLst>
          </p:cNvPr>
          <p:cNvPicPr>
            <a:picLocks noChangeAspect="1"/>
          </p:cNvPicPr>
          <p:nvPr/>
        </p:nvPicPr>
        <p:blipFill>
          <a:blip r:embed="rId2"/>
          <a:stretch>
            <a:fillRect/>
          </a:stretch>
        </p:blipFill>
        <p:spPr>
          <a:xfrm>
            <a:off x="6543039" y="1371088"/>
            <a:ext cx="4650423" cy="3760876"/>
          </a:xfrm>
          <a:prstGeom prst="rect">
            <a:avLst/>
          </a:prstGeom>
        </p:spPr>
      </p:pic>
      <p:pic>
        <p:nvPicPr>
          <p:cNvPr id="12" name="Picture 11">
            <a:extLst>
              <a:ext uri="{FF2B5EF4-FFF2-40B4-BE49-F238E27FC236}">
                <a16:creationId xmlns:a16="http://schemas.microsoft.com/office/drawing/2014/main" id="{BA6F8B4E-D754-9DFC-5C9F-B8FC13FF3142}"/>
              </a:ext>
            </a:extLst>
          </p:cNvPr>
          <p:cNvPicPr>
            <a:picLocks noChangeAspect="1"/>
          </p:cNvPicPr>
          <p:nvPr/>
        </p:nvPicPr>
        <p:blipFill>
          <a:blip r:embed="rId3"/>
          <a:stretch>
            <a:fillRect/>
          </a:stretch>
        </p:blipFill>
        <p:spPr>
          <a:xfrm>
            <a:off x="333619" y="1378923"/>
            <a:ext cx="4649812" cy="3760878"/>
          </a:xfrm>
          <a:prstGeom prst="rect">
            <a:avLst/>
          </a:prstGeom>
        </p:spPr>
      </p:pic>
    </p:spTree>
    <p:extLst>
      <p:ext uri="{BB962C8B-B14F-4D97-AF65-F5344CB8AC3E}">
        <p14:creationId xmlns:p14="http://schemas.microsoft.com/office/powerpoint/2010/main" val="15398739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94F90F-F6E4-34CB-5CE0-773C04A30156}"/>
              </a:ext>
            </a:extLst>
          </p:cNvPr>
          <p:cNvSpPr>
            <a:spLocks noGrp="1"/>
          </p:cNvSpPr>
          <p:nvPr>
            <p:ph type="title"/>
          </p:nvPr>
        </p:nvSpPr>
        <p:spPr/>
        <p:txBody>
          <a:bodyPr/>
          <a:lstStyle/>
          <a:p>
            <a:r>
              <a:rPr lang="en-US" dirty="0"/>
              <a:t>Global predictions from multiple linear regression models</a:t>
            </a:r>
          </a:p>
        </p:txBody>
      </p:sp>
      <p:sp>
        <p:nvSpPr>
          <p:cNvPr id="3" name="Content Placeholder 2">
            <a:extLst>
              <a:ext uri="{FF2B5EF4-FFF2-40B4-BE49-F238E27FC236}">
                <a16:creationId xmlns:a16="http://schemas.microsoft.com/office/drawing/2014/main" id="{223757D2-2478-4A20-D778-C32167C649A2}"/>
              </a:ext>
            </a:extLst>
          </p:cNvPr>
          <p:cNvSpPr>
            <a:spLocks noGrp="1"/>
          </p:cNvSpPr>
          <p:nvPr>
            <p:ph idx="1"/>
          </p:nvPr>
        </p:nvSpPr>
        <p:spPr/>
        <p:txBody>
          <a:bodyPr/>
          <a:lstStyle/>
          <a:p>
            <a:r>
              <a:rPr lang="en-US" dirty="0"/>
              <a:t>Undertrack level X-59 quiet configuration, eastbound, winter</a:t>
            </a:r>
          </a:p>
        </p:txBody>
      </p:sp>
      <p:sp>
        <p:nvSpPr>
          <p:cNvPr id="4" name="Text Placeholder 3">
            <a:extLst>
              <a:ext uri="{FF2B5EF4-FFF2-40B4-BE49-F238E27FC236}">
                <a16:creationId xmlns:a16="http://schemas.microsoft.com/office/drawing/2014/main" id="{421E31C9-42EE-B45A-060E-052A3A1153CE}"/>
              </a:ext>
            </a:extLst>
          </p:cNvPr>
          <p:cNvSpPr>
            <a:spLocks noGrp="1"/>
          </p:cNvSpPr>
          <p:nvPr>
            <p:ph type="body" sz="quarter" idx="16"/>
          </p:nvPr>
        </p:nvSpPr>
        <p:spPr/>
        <p:txBody>
          <a:bodyPr/>
          <a:lstStyle/>
          <a:p>
            <a:endParaRPr lang="en-US"/>
          </a:p>
        </p:txBody>
      </p:sp>
      <p:pic>
        <p:nvPicPr>
          <p:cNvPr id="7" name="Graphic 6">
            <a:extLst>
              <a:ext uri="{FF2B5EF4-FFF2-40B4-BE49-F238E27FC236}">
                <a16:creationId xmlns:a16="http://schemas.microsoft.com/office/drawing/2014/main" id="{554033C8-D5BF-406C-D074-3A05A2AF4363}"/>
              </a:ext>
            </a:extLst>
          </p:cNvPr>
          <p:cNvPicPr>
            <a:picLocks noChangeAspect="1"/>
          </p:cNvPicPr>
          <p:nvPr/>
        </p:nvPicPr>
        <p:blipFill>
          <a:blip r:embed="rId3">
            <a:extLst>
              <a:ext uri="{96DAC541-7B7A-43D3-8B79-37D633B846F1}">
                <asvg:svgBlip xmlns:asvg="http://schemas.microsoft.com/office/drawing/2016/SVG/main" r:embed="rId4"/>
              </a:ext>
            </a:extLst>
          </a:blip>
          <a:srcRect/>
          <a:stretch/>
        </p:blipFill>
        <p:spPr>
          <a:xfrm>
            <a:off x="1" y="1530550"/>
            <a:ext cx="12191998" cy="5327449"/>
          </a:xfrm>
          <a:prstGeom prst="rect">
            <a:avLst/>
          </a:prstGeom>
        </p:spPr>
      </p:pic>
      <p:sp>
        <p:nvSpPr>
          <p:cNvPr id="5" name="Slide Number Placeholder 4">
            <a:extLst>
              <a:ext uri="{FF2B5EF4-FFF2-40B4-BE49-F238E27FC236}">
                <a16:creationId xmlns:a16="http://schemas.microsoft.com/office/drawing/2014/main" id="{29AA38C5-DBE6-FE91-0F3E-E7935CB315AB}"/>
              </a:ext>
            </a:extLst>
          </p:cNvPr>
          <p:cNvSpPr>
            <a:spLocks noGrp="1"/>
          </p:cNvSpPr>
          <p:nvPr>
            <p:ph type="sldNum" sz="quarter" idx="4"/>
          </p:nvPr>
        </p:nvSpPr>
        <p:spPr/>
        <p:txBody>
          <a:bodyPr/>
          <a:lstStyle/>
          <a:p>
            <a:fld id="{28238E52-B580-47AF-81D6-5E27E231A542}" type="slidenum">
              <a:rPr lang="en-US" smtClean="0"/>
              <a:t>10</a:t>
            </a:fld>
            <a:endParaRPr lang="en-US"/>
          </a:p>
        </p:txBody>
      </p:sp>
    </p:spTree>
    <p:extLst>
      <p:ext uri="{BB962C8B-B14F-4D97-AF65-F5344CB8AC3E}">
        <p14:creationId xmlns:p14="http://schemas.microsoft.com/office/powerpoint/2010/main" val="4227430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A3D0-D28F-3D48-40F7-8200226D0AD7}"/>
              </a:ext>
            </a:extLst>
          </p:cNvPr>
          <p:cNvSpPr>
            <a:spLocks noGrp="1"/>
          </p:cNvSpPr>
          <p:nvPr>
            <p:ph type="title"/>
          </p:nvPr>
        </p:nvSpPr>
        <p:spPr/>
        <p:txBody>
          <a:bodyPr/>
          <a:lstStyle/>
          <a:p>
            <a:r>
              <a:rPr lang="en-US" dirty="0"/>
              <a:t>Impact of climate zone on X-59 low-boom mean PL</a:t>
            </a:r>
          </a:p>
        </p:txBody>
      </p:sp>
      <p:sp>
        <p:nvSpPr>
          <p:cNvPr id="3" name="Content Placeholder 2">
            <a:extLst>
              <a:ext uri="{FF2B5EF4-FFF2-40B4-BE49-F238E27FC236}">
                <a16:creationId xmlns:a16="http://schemas.microsoft.com/office/drawing/2014/main" id="{BC934FFB-EF9B-0F64-6FEC-8CDC4E705F63}"/>
              </a:ext>
            </a:extLst>
          </p:cNvPr>
          <p:cNvSpPr>
            <a:spLocks noGrp="1"/>
          </p:cNvSpPr>
          <p:nvPr>
            <p:ph idx="1"/>
          </p:nvPr>
        </p:nvSpPr>
        <p:spPr/>
        <p:txBody>
          <a:bodyPr/>
          <a:lstStyle/>
          <a:p>
            <a:r>
              <a:rPr lang="en-US" dirty="0"/>
              <a:t> </a:t>
            </a:r>
          </a:p>
        </p:txBody>
      </p:sp>
      <p:sp>
        <p:nvSpPr>
          <p:cNvPr id="4" name="Text Placeholder 3">
            <a:extLst>
              <a:ext uri="{FF2B5EF4-FFF2-40B4-BE49-F238E27FC236}">
                <a16:creationId xmlns:a16="http://schemas.microsoft.com/office/drawing/2014/main" id="{06FFA4FE-69FC-DEBA-5316-8DD2A47500CB}"/>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95CFD89C-1730-CB35-224C-25448F981F76}"/>
              </a:ext>
            </a:extLst>
          </p:cNvPr>
          <p:cNvSpPr>
            <a:spLocks noGrp="1"/>
          </p:cNvSpPr>
          <p:nvPr>
            <p:ph type="sldNum" sz="quarter" idx="4"/>
          </p:nvPr>
        </p:nvSpPr>
        <p:spPr/>
        <p:txBody>
          <a:bodyPr/>
          <a:lstStyle/>
          <a:p>
            <a:fld id="{28238E52-B580-47AF-81D6-5E27E231A542}" type="slidenum">
              <a:rPr lang="en-US" smtClean="0"/>
              <a:t>11</a:t>
            </a:fld>
            <a:endParaRPr lang="en-US"/>
          </a:p>
        </p:txBody>
      </p:sp>
      <p:pic>
        <p:nvPicPr>
          <p:cNvPr id="7" name="Picture 6" descr="Map&#10;&#10;Description automatically generated">
            <a:extLst>
              <a:ext uri="{FF2B5EF4-FFF2-40B4-BE49-F238E27FC236}">
                <a16:creationId xmlns:a16="http://schemas.microsoft.com/office/drawing/2014/main" id="{1B79167C-C957-C660-7739-7F5AE903449B}"/>
              </a:ext>
            </a:extLst>
          </p:cNvPr>
          <p:cNvPicPr>
            <a:picLocks noChangeAspect="1"/>
          </p:cNvPicPr>
          <p:nvPr/>
        </p:nvPicPr>
        <p:blipFill>
          <a:blip r:embed="rId2"/>
          <a:stretch>
            <a:fillRect/>
          </a:stretch>
        </p:blipFill>
        <p:spPr>
          <a:xfrm>
            <a:off x="261768" y="975886"/>
            <a:ext cx="4670706" cy="2335353"/>
          </a:xfrm>
          <a:prstGeom prst="rect">
            <a:avLst/>
          </a:prstGeom>
        </p:spPr>
      </p:pic>
      <p:pic>
        <p:nvPicPr>
          <p:cNvPr id="13" name="Graphic 12">
            <a:extLst>
              <a:ext uri="{FF2B5EF4-FFF2-40B4-BE49-F238E27FC236}">
                <a16:creationId xmlns:a16="http://schemas.microsoft.com/office/drawing/2014/main" id="{462D547D-1DB7-A9D1-E928-021DEC4BD059}"/>
              </a:ext>
            </a:extLst>
          </p:cNvPr>
          <p:cNvPicPr>
            <a:picLocks noChangeAspect="1"/>
          </p:cNvPicPr>
          <p:nvPr/>
        </p:nvPicPr>
        <p:blipFill rotWithShape="1">
          <a:blip r:embed="rId3"/>
          <a:srcRect l="2983" t="1919" r="8476" b="-1919"/>
          <a:stretch/>
        </p:blipFill>
        <p:spPr>
          <a:xfrm>
            <a:off x="5251524" y="941705"/>
            <a:ext cx="6918242" cy="3687554"/>
          </a:xfrm>
          <a:prstGeom prst="rect">
            <a:avLst/>
          </a:prstGeom>
        </p:spPr>
      </p:pic>
      <p:sp>
        <p:nvSpPr>
          <p:cNvPr id="15" name="TextBox 14">
            <a:extLst>
              <a:ext uri="{FF2B5EF4-FFF2-40B4-BE49-F238E27FC236}">
                <a16:creationId xmlns:a16="http://schemas.microsoft.com/office/drawing/2014/main" id="{A42C2E77-A1CA-D21F-A5F9-2CB91D848074}"/>
              </a:ext>
            </a:extLst>
          </p:cNvPr>
          <p:cNvSpPr txBox="1"/>
          <p:nvPr/>
        </p:nvSpPr>
        <p:spPr>
          <a:xfrm>
            <a:off x="180488" y="3281015"/>
            <a:ext cx="3507592" cy="523220"/>
          </a:xfrm>
          <a:prstGeom prst="rect">
            <a:avLst/>
          </a:prstGeom>
          <a:noFill/>
        </p:spPr>
        <p:txBody>
          <a:bodyPr wrap="square">
            <a:spAutoFit/>
          </a:bodyPr>
          <a:lstStyle/>
          <a:p>
            <a:r>
              <a:rPr lang="en-US" sz="1400" dirty="0">
                <a:hlinkClick r:id="rId4"/>
              </a:rPr>
              <a:t>Beck et al. (2018) </a:t>
            </a:r>
            <a:r>
              <a:rPr lang="en-US" sz="1400" dirty="0" err="1">
                <a:hlinkClick r:id="rId4"/>
              </a:rPr>
              <a:t>Koppen</a:t>
            </a:r>
            <a:r>
              <a:rPr lang="en-US" sz="1400" dirty="0">
                <a:hlinkClick r:id="rId4"/>
              </a:rPr>
              <a:t>-Geiger Zones </a:t>
            </a:r>
            <a:r>
              <a:rPr lang="en-US" sz="1400" dirty="0" err="1">
                <a:hlinkClick r:id="rId4"/>
              </a:rPr>
              <a:t>doi</a:t>
            </a:r>
            <a:r>
              <a:rPr lang="en-US" sz="1400" dirty="0">
                <a:hlinkClick r:id="rId4"/>
              </a:rPr>
              <a:t>: 10.1038/sdata.2018.214 </a:t>
            </a:r>
            <a:endParaRPr lang="en-US" sz="1400" dirty="0"/>
          </a:p>
        </p:txBody>
      </p:sp>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id="{A47CB078-8F0E-828F-DC1C-8A402CBDD746}"/>
                  </a:ext>
                </a:extLst>
              </p:cNvPr>
              <p:cNvSpPr txBox="1"/>
              <p:nvPr/>
            </p:nvSpPr>
            <p:spPr>
              <a:xfrm>
                <a:off x="8339051" y="5293418"/>
                <a:ext cx="1910080" cy="369332"/>
              </a:xfrm>
              <a:prstGeom prst="rect">
                <a:avLst/>
              </a:prstGeom>
              <a:noFill/>
            </p:spPr>
            <p:txBody>
              <a:bodyPr wrap="square" rtlCol="0">
                <a:spAutoFit/>
              </a:bodyPr>
              <a:lstStyle/>
              <a:p>
                <a:r>
                  <a:rPr lang="en-US" dirty="0"/>
                  <a:t>Sort by </a:t>
                </a:r>
                <a14:m>
                  <m:oMath xmlns:m="http://schemas.openxmlformats.org/officeDocument/2006/math">
                    <m:r>
                      <m:rPr>
                        <m:nor/>
                      </m:rPr>
                      <a:rPr lang="en-US" b="0" i="0" smtClean="0">
                        <a:latin typeface="Cambria Math" panose="02040503050406030204" pitchFamily="18" charset="0"/>
                      </a:rPr>
                      <m:t>ΔPL</m:t>
                    </m:r>
                  </m:oMath>
                </a14:m>
                <a:endParaRPr lang="en-US" i="1" dirty="0"/>
              </a:p>
            </p:txBody>
          </p:sp>
        </mc:Choice>
        <mc:Fallback xmlns="">
          <p:sp>
            <p:nvSpPr>
              <p:cNvPr id="18" name="TextBox 17">
                <a:extLst>
                  <a:ext uri="{FF2B5EF4-FFF2-40B4-BE49-F238E27FC236}">
                    <a16:creationId xmlns:a16="http://schemas.microsoft.com/office/drawing/2014/main" id="{A47CB078-8F0E-828F-DC1C-8A402CBDD746}"/>
                  </a:ext>
                </a:extLst>
              </p:cNvPr>
              <p:cNvSpPr txBox="1">
                <a:spLocks noRot="1" noChangeAspect="1" noMove="1" noResize="1" noEditPoints="1" noAdjustHandles="1" noChangeArrowheads="1" noChangeShapeType="1" noTextEdit="1"/>
              </p:cNvSpPr>
              <p:nvPr/>
            </p:nvSpPr>
            <p:spPr>
              <a:xfrm>
                <a:off x="8339051" y="5293418"/>
                <a:ext cx="1910080" cy="369332"/>
              </a:xfrm>
              <a:prstGeom prst="rect">
                <a:avLst/>
              </a:prstGeom>
              <a:blipFill>
                <a:blip r:embed="rId7"/>
                <a:stretch>
                  <a:fillRect l="-2875" t="-8197" b="-24590"/>
                </a:stretch>
              </a:blipFill>
            </p:spPr>
            <p:txBody>
              <a:bodyPr/>
              <a:lstStyle/>
              <a:p>
                <a:r>
                  <a:rPr lang="en-US">
                    <a:noFill/>
                  </a:rPr>
                  <a:t> </a:t>
                </a:r>
              </a:p>
            </p:txBody>
          </p:sp>
        </mc:Fallback>
      </mc:AlternateContent>
      <p:pic>
        <p:nvPicPr>
          <p:cNvPr id="6" name="Graphic 5">
            <a:extLst>
              <a:ext uri="{FF2B5EF4-FFF2-40B4-BE49-F238E27FC236}">
                <a16:creationId xmlns:a16="http://schemas.microsoft.com/office/drawing/2014/main" id="{67F17AF8-2C81-2364-A68D-EB7A004B6AE8}"/>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8189" r="7245"/>
          <a:stretch/>
        </p:blipFill>
        <p:spPr>
          <a:xfrm>
            <a:off x="54547" y="4000963"/>
            <a:ext cx="5348236" cy="2763488"/>
          </a:xfrm>
          <a:prstGeom prst="rect">
            <a:avLst/>
          </a:prstGeom>
        </p:spPr>
      </p:pic>
    </p:spTree>
    <p:extLst>
      <p:ext uri="{BB962C8B-B14F-4D97-AF65-F5344CB8AC3E}">
        <p14:creationId xmlns:p14="http://schemas.microsoft.com/office/powerpoint/2010/main" val="76394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BCA3D0-D28F-3D48-40F7-8200226D0AD7}"/>
              </a:ext>
            </a:extLst>
          </p:cNvPr>
          <p:cNvSpPr>
            <a:spLocks noGrp="1"/>
          </p:cNvSpPr>
          <p:nvPr>
            <p:ph type="title"/>
          </p:nvPr>
        </p:nvSpPr>
        <p:spPr/>
        <p:txBody>
          <a:bodyPr/>
          <a:lstStyle/>
          <a:p>
            <a:r>
              <a:rPr lang="en-US" dirty="0"/>
              <a:t>Impact of climate zone on X-59 low-boom mean PL</a:t>
            </a:r>
          </a:p>
        </p:txBody>
      </p:sp>
      <p:sp>
        <p:nvSpPr>
          <p:cNvPr id="3" name="Content Placeholder 2">
            <a:extLst>
              <a:ext uri="{FF2B5EF4-FFF2-40B4-BE49-F238E27FC236}">
                <a16:creationId xmlns:a16="http://schemas.microsoft.com/office/drawing/2014/main" id="{BC934FFB-EF9B-0F64-6FEC-8CDC4E705F63}"/>
              </a:ext>
            </a:extLst>
          </p:cNvPr>
          <p:cNvSpPr>
            <a:spLocks noGrp="1"/>
          </p:cNvSpPr>
          <p:nvPr>
            <p:ph idx="1"/>
          </p:nvPr>
        </p:nvSpPr>
        <p:spPr/>
        <p:txBody>
          <a:bodyPr/>
          <a:lstStyle/>
          <a:p>
            <a:r>
              <a:rPr lang="en-US" dirty="0"/>
              <a:t> </a:t>
            </a:r>
          </a:p>
        </p:txBody>
      </p:sp>
      <p:sp>
        <p:nvSpPr>
          <p:cNvPr id="4" name="Text Placeholder 3">
            <a:extLst>
              <a:ext uri="{FF2B5EF4-FFF2-40B4-BE49-F238E27FC236}">
                <a16:creationId xmlns:a16="http://schemas.microsoft.com/office/drawing/2014/main" id="{06FFA4FE-69FC-DEBA-5316-8DD2A47500CB}"/>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95CFD89C-1730-CB35-224C-25448F981F76}"/>
              </a:ext>
            </a:extLst>
          </p:cNvPr>
          <p:cNvSpPr>
            <a:spLocks noGrp="1"/>
          </p:cNvSpPr>
          <p:nvPr>
            <p:ph type="sldNum" sz="quarter" idx="4"/>
          </p:nvPr>
        </p:nvSpPr>
        <p:spPr/>
        <p:txBody>
          <a:bodyPr/>
          <a:lstStyle/>
          <a:p>
            <a:fld id="{28238E52-B580-47AF-81D6-5E27E231A542}" type="slidenum">
              <a:rPr lang="en-US" smtClean="0"/>
              <a:t>12</a:t>
            </a:fld>
            <a:endParaRPr lang="en-US"/>
          </a:p>
        </p:txBody>
      </p:sp>
      <p:pic>
        <p:nvPicPr>
          <p:cNvPr id="7" name="Picture 6" descr="Map&#10;&#10;Description automatically generated">
            <a:extLst>
              <a:ext uri="{FF2B5EF4-FFF2-40B4-BE49-F238E27FC236}">
                <a16:creationId xmlns:a16="http://schemas.microsoft.com/office/drawing/2014/main" id="{1B79167C-C957-C660-7739-7F5AE903449B}"/>
              </a:ext>
            </a:extLst>
          </p:cNvPr>
          <p:cNvPicPr>
            <a:picLocks noChangeAspect="1"/>
          </p:cNvPicPr>
          <p:nvPr/>
        </p:nvPicPr>
        <p:blipFill>
          <a:blip r:embed="rId3"/>
          <a:stretch>
            <a:fillRect/>
          </a:stretch>
        </p:blipFill>
        <p:spPr>
          <a:xfrm>
            <a:off x="261768" y="975886"/>
            <a:ext cx="4670706" cy="2335353"/>
          </a:xfrm>
          <a:prstGeom prst="rect">
            <a:avLst/>
          </a:prstGeom>
        </p:spPr>
      </p:pic>
      <p:sp>
        <p:nvSpPr>
          <p:cNvPr id="15" name="TextBox 14">
            <a:extLst>
              <a:ext uri="{FF2B5EF4-FFF2-40B4-BE49-F238E27FC236}">
                <a16:creationId xmlns:a16="http://schemas.microsoft.com/office/drawing/2014/main" id="{A42C2E77-A1CA-D21F-A5F9-2CB91D848074}"/>
              </a:ext>
            </a:extLst>
          </p:cNvPr>
          <p:cNvSpPr txBox="1"/>
          <p:nvPr/>
        </p:nvSpPr>
        <p:spPr>
          <a:xfrm>
            <a:off x="180488" y="3281015"/>
            <a:ext cx="3507592" cy="523220"/>
          </a:xfrm>
          <a:prstGeom prst="rect">
            <a:avLst/>
          </a:prstGeom>
          <a:noFill/>
        </p:spPr>
        <p:txBody>
          <a:bodyPr wrap="square">
            <a:spAutoFit/>
          </a:bodyPr>
          <a:lstStyle/>
          <a:p>
            <a:r>
              <a:rPr lang="en-US" sz="1400" dirty="0">
                <a:hlinkClick r:id="rId4"/>
              </a:rPr>
              <a:t>Beck et al. (2018) </a:t>
            </a:r>
            <a:r>
              <a:rPr lang="en-US" sz="1400" dirty="0" err="1">
                <a:hlinkClick r:id="rId4"/>
              </a:rPr>
              <a:t>Koppen</a:t>
            </a:r>
            <a:r>
              <a:rPr lang="en-US" sz="1400" dirty="0">
                <a:hlinkClick r:id="rId4"/>
              </a:rPr>
              <a:t>-Geiger Zones </a:t>
            </a:r>
            <a:r>
              <a:rPr lang="en-US" sz="1400" dirty="0" err="1">
                <a:hlinkClick r:id="rId4"/>
              </a:rPr>
              <a:t>doi</a:t>
            </a:r>
            <a:r>
              <a:rPr lang="en-US" sz="1400" dirty="0">
                <a:hlinkClick r:id="rId4"/>
              </a:rPr>
              <a:t>: 10.1038/sdata.2018.214 </a:t>
            </a:r>
            <a:endParaRPr lang="en-US" sz="1400" dirty="0"/>
          </a:p>
        </p:txBody>
      </p:sp>
      <p:pic>
        <p:nvPicPr>
          <p:cNvPr id="6" name="Graphic 12">
            <a:extLst>
              <a:ext uri="{FF2B5EF4-FFF2-40B4-BE49-F238E27FC236}">
                <a16:creationId xmlns:a16="http://schemas.microsoft.com/office/drawing/2014/main" id="{83F3770B-D21D-E962-407B-3797D1F7979F}"/>
              </a:ext>
            </a:extLst>
          </p:cNvPr>
          <p:cNvPicPr>
            <a:picLocks noChangeAspect="1"/>
          </p:cNvPicPr>
          <p:nvPr/>
        </p:nvPicPr>
        <p:blipFill rotWithShape="1">
          <a:blip r:embed="rId5"/>
          <a:srcRect l="11588" t="201" r="8054" b="-201"/>
          <a:stretch/>
        </p:blipFill>
        <p:spPr>
          <a:xfrm>
            <a:off x="5402783" y="888598"/>
            <a:ext cx="6789217" cy="3622442"/>
          </a:xfrm>
          <a:prstGeom prst="rect">
            <a:avLst/>
          </a:prstGeom>
        </p:spPr>
      </p:pic>
      <p:pic>
        <p:nvPicPr>
          <p:cNvPr id="10" name="Graphic 9">
            <a:extLst>
              <a:ext uri="{FF2B5EF4-FFF2-40B4-BE49-F238E27FC236}">
                <a16:creationId xmlns:a16="http://schemas.microsoft.com/office/drawing/2014/main" id="{A5B1FDAE-E8EF-5A25-A2D9-B07400E94B2F}"/>
              </a:ext>
            </a:extLst>
          </p:cNvPr>
          <p:cNvPicPr>
            <a:picLocks noChangeAspect="1"/>
          </p:cNvPicPr>
          <p:nvPr/>
        </p:nvPicPr>
        <p:blipFill rotWithShape="1">
          <a:blip r:embed="rId6">
            <a:extLst>
              <a:ext uri="{96DAC541-7B7A-43D3-8B79-37D633B846F1}">
                <asvg:svgBlip xmlns:asvg="http://schemas.microsoft.com/office/drawing/2016/SVG/main" r:embed="rId7"/>
              </a:ext>
            </a:extLst>
          </a:blip>
          <a:srcRect l="8189" r="7245"/>
          <a:stretch/>
        </p:blipFill>
        <p:spPr>
          <a:xfrm>
            <a:off x="54547" y="4000963"/>
            <a:ext cx="5348236" cy="2763488"/>
          </a:xfrm>
          <a:prstGeom prst="rect">
            <a:avLst/>
          </a:prstGeom>
        </p:spPr>
      </p:pic>
    </p:spTree>
    <p:extLst>
      <p:ext uri="{BB962C8B-B14F-4D97-AF65-F5344CB8AC3E}">
        <p14:creationId xmlns:p14="http://schemas.microsoft.com/office/powerpoint/2010/main" val="4846622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D7CD8-469C-F670-9E80-4E1ACF06FA7E}"/>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3599BF86-F584-928E-12A4-523F40F49CA4}"/>
              </a:ext>
            </a:extLst>
          </p:cNvPr>
          <p:cNvSpPr>
            <a:spLocks noGrp="1"/>
          </p:cNvSpPr>
          <p:nvPr>
            <p:ph idx="1"/>
          </p:nvPr>
        </p:nvSpPr>
        <p:spPr>
          <a:xfrm>
            <a:off x="261769" y="844727"/>
            <a:ext cx="5706377" cy="6355567"/>
          </a:xfrm>
        </p:spPr>
        <p:txBody>
          <a:bodyPr>
            <a:normAutofit/>
          </a:bodyPr>
          <a:lstStyle/>
          <a:p>
            <a:r>
              <a:rPr lang="en-US" dirty="0"/>
              <a:t>Global sonic boom propagation study undertaken</a:t>
            </a:r>
          </a:p>
          <a:p>
            <a:pPr lvl="1"/>
            <a:r>
              <a:rPr lang="en-US" dirty="0"/>
              <a:t>Over 5 million sonic boom carpets generated</a:t>
            </a:r>
          </a:p>
          <a:p>
            <a:pPr lvl="2"/>
            <a:r>
              <a:rPr lang="en-US" sz="1600" dirty="0"/>
              <a:t>X-59 and an N-wave-producing aircraft</a:t>
            </a:r>
          </a:p>
          <a:p>
            <a:pPr lvl="2"/>
            <a:r>
              <a:rPr lang="en-US" sz="1600" dirty="0"/>
              <a:t>100 locations</a:t>
            </a:r>
          </a:p>
          <a:p>
            <a:pPr lvl="2"/>
            <a:r>
              <a:rPr lang="en-US" sz="1600" dirty="0"/>
              <a:t>Carpets generated over 1 year, every 6 hours</a:t>
            </a:r>
          </a:p>
          <a:p>
            <a:pPr lvl="2"/>
            <a:r>
              <a:rPr lang="en-US" sz="1600" dirty="0"/>
              <a:t>3 atmospheric models studied</a:t>
            </a:r>
          </a:p>
          <a:p>
            <a:r>
              <a:rPr lang="en-US" dirty="0"/>
              <a:t>Modeling</a:t>
            </a:r>
          </a:p>
          <a:p>
            <a:pPr lvl="1"/>
            <a:r>
              <a:rPr lang="en-US" dirty="0"/>
              <a:t>Bootstrap forest predictor screening </a:t>
            </a:r>
          </a:p>
          <a:p>
            <a:pPr lvl="2"/>
            <a:r>
              <a:rPr lang="en-US" sz="1600" dirty="0"/>
              <a:t>Climate zone, season, and latitude were the most important</a:t>
            </a:r>
          </a:p>
          <a:p>
            <a:pPr lvl="2"/>
            <a:r>
              <a:rPr lang="en-US" sz="1600" dirty="0"/>
              <a:t>Atmospheric model was unimportant </a:t>
            </a:r>
          </a:p>
          <a:p>
            <a:pPr lvl="1"/>
            <a:r>
              <a:rPr lang="en-US" dirty="0"/>
              <a:t>Multiple linear regression models fit that allow global prediction</a:t>
            </a:r>
            <a:endParaRPr lang="en-US" sz="1600" dirty="0"/>
          </a:p>
          <a:p>
            <a:r>
              <a:rPr lang="en-US" dirty="0"/>
              <a:t>Key Takeaways</a:t>
            </a:r>
            <a:endParaRPr lang="en-US" sz="1600" dirty="0"/>
          </a:p>
          <a:p>
            <a:pPr lvl="1"/>
            <a:r>
              <a:rPr lang="en-US" sz="1600" dirty="0"/>
              <a:t>Trends in low-boom loudness differ from N-waves</a:t>
            </a:r>
          </a:p>
          <a:p>
            <a:pPr lvl="1"/>
            <a:r>
              <a:rPr lang="en-US" sz="1600" dirty="0"/>
              <a:t>Climatic differences ranged between -3 and +1 dB from the mean</a:t>
            </a:r>
          </a:p>
          <a:p>
            <a:pPr lvl="1"/>
            <a:endParaRPr lang="en-US" sz="1600" dirty="0"/>
          </a:p>
          <a:p>
            <a:r>
              <a:rPr lang="en-US" dirty="0"/>
              <a:t>These takeaways will be important to consider when setting future noise regulations</a:t>
            </a:r>
          </a:p>
          <a:p>
            <a:endParaRPr lang="en-US" dirty="0"/>
          </a:p>
        </p:txBody>
      </p:sp>
      <p:sp>
        <p:nvSpPr>
          <p:cNvPr id="4" name="Text Placeholder 3">
            <a:extLst>
              <a:ext uri="{FF2B5EF4-FFF2-40B4-BE49-F238E27FC236}">
                <a16:creationId xmlns:a16="http://schemas.microsoft.com/office/drawing/2014/main" id="{158DE552-DB58-E8DA-F3B9-075F9F9BEF87}"/>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540EBF1B-6E41-C7A0-25CE-74A3FB825574}"/>
              </a:ext>
            </a:extLst>
          </p:cNvPr>
          <p:cNvSpPr>
            <a:spLocks noGrp="1"/>
          </p:cNvSpPr>
          <p:nvPr>
            <p:ph type="sldNum" sz="quarter" idx="4"/>
          </p:nvPr>
        </p:nvSpPr>
        <p:spPr/>
        <p:txBody>
          <a:bodyPr/>
          <a:lstStyle/>
          <a:p>
            <a:fld id="{28238E52-B580-47AF-81D6-5E27E231A542}" type="slidenum">
              <a:rPr lang="en-US" smtClean="0"/>
              <a:t>13</a:t>
            </a:fld>
            <a:endParaRPr lang="en-US"/>
          </a:p>
        </p:txBody>
      </p:sp>
      <p:pic>
        <p:nvPicPr>
          <p:cNvPr id="17" name="Picture 16">
            <a:extLst>
              <a:ext uri="{FF2B5EF4-FFF2-40B4-BE49-F238E27FC236}">
                <a16:creationId xmlns:a16="http://schemas.microsoft.com/office/drawing/2014/main" id="{C6A920E2-733B-6BB6-73E4-B01EB431C7DA}"/>
              </a:ext>
            </a:extLst>
          </p:cNvPr>
          <p:cNvPicPr>
            <a:picLocks noChangeAspect="1"/>
          </p:cNvPicPr>
          <p:nvPr/>
        </p:nvPicPr>
        <p:blipFill>
          <a:blip r:embed="rId2"/>
          <a:stretch>
            <a:fillRect/>
          </a:stretch>
        </p:blipFill>
        <p:spPr>
          <a:xfrm>
            <a:off x="6431146" y="587260"/>
            <a:ext cx="4437920" cy="1190367"/>
          </a:xfrm>
          <a:prstGeom prst="rect">
            <a:avLst/>
          </a:prstGeom>
        </p:spPr>
      </p:pic>
      <p:pic>
        <p:nvPicPr>
          <p:cNvPr id="20" name="Graphic 12">
            <a:extLst>
              <a:ext uri="{FF2B5EF4-FFF2-40B4-BE49-F238E27FC236}">
                <a16:creationId xmlns:a16="http://schemas.microsoft.com/office/drawing/2014/main" id="{11F8F149-CA40-D052-9C43-AA7289C4C301}"/>
              </a:ext>
            </a:extLst>
          </p:cNvPr>
          <p:cNvPicPr>
            <a:picLocks noChangeAspect="1"/>
          </p:cNvPicPr>
          <p:nvPr/>
        </p:nvPicPr>
        <p:blipFill rotWithShape="1">
          <a:blip r:embed="rId3"/>
          <a:srcRect l="11588" t="201" r="8054" b="-201"/>
          <a:stretch/>
        </p:blipFill>
        <p:spPr>
          <a:xfrm>
            <a:off x="5968145" y="3996036"/>
            <a:ext cx="5363922" cy="2861964"/>
          </a:xfrm>
          <a:prstGeom prst="rect">
            <a:avLst/>
          </a:prstGeom>
        </p:spPr>
      </p:pic>
      <p:pic>
        <p:nvPicPr>
          <p:cNvPr id="19" name="Picture 18" descr="Map&#10;&#10;Description automatically generated">
            <a:extLst>
              <a:ext uri="{FF2B5EF4-FFF2-40B4-BE49-F238E27FC236}">
                <a16:creationId xmlns:a16="http://schemas.microsoft.com/office/drawing/2014/main" id="{DED509B5-4BA9-1645-18E8-12FF3FCE9C5E}"/>
              </a:ext>
            </a:extLst>
          </p:cNvPr>
          <p:cNvPicPr>
            <a:picLocks noChangeAspect="1"/>
          </p:cNvPicPr>
          <p:nvPr/>
        </p:nvPicPr>
        <p:blipFill>
          <a:blip r:embed="rId4"/>
          <a:stretch>
            <a:fillRect/>
          </a:stretch>
        </p:blipFill>
        <p:spPr>
          <a:xfrm>
            <a:off x="6542327" y="1914105"/>
            <a:ext cx="4215558" cy="2107779"/>
          </a:xfrm>
          <a:prstGeom prst="rect">
            <a:avLst/>
          </a:prstGeom>
        </p:spPr>
      </p:pic>
    </p:spTree>
    <p:extLst>
      <p:ext uri="{BB962C8B-B14F-4D97-AF65-F5344CB8AC3E}">
        <p14:creationId xmlns:p14="http://schemas.microsoft.com/office/powerpoint/2010/main" val="3440827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2E4ACE7-19C2-7A03-2459-8C1DB60C2C03}"/>
              </a:ext>
            </a:extLst>
          </p:cNvPr>
          <p:cNvSpPr>
            <a:spLocks noGrp="1"/>
          </p:cNvSpPr>
          <p:nvPr>
            <p:ph type="title"/>
          </p:nvPr>
        </p:nvSpPr>
        <p:spPr/>
        <p:txBody>
          <a:bodyPr/>
          <a:lstStyle/>
          <a:p>
            <a:r>
              <a:rPr lang="en-US"/>
              <a:t>Quesst</a:t>
            </a:r>
          </a:p>
        </p:txBody>
      </p:sp>
      <p:pic>
        <p:nvPicPr>
          <p:cNvPr id="15" name="Picture Placeholder 14" descr="The word Quesst with an image inside of the letters. The image is of a blue sky and white clouds.">
            <a:extLst>
              <a:ext uri="{FF2B5EF4-FFF2-40B4-BE49-F238E27FC236}">
                <a16:creationId xmlns:a16="http://schemas.microsoft.com/office/drawing/2014/main" id="{2B8D6784-B9A8-D344-803B-F3213571798F}"/>
              </a:ext>
            </a:extLst>
          </p:cNvPr>
          <p:cNvPicPr>
            <a:picLocks noGrp="1" noChangeAspect="1"/>
          </p:cNvPicPr>
          <p:nvPr>
            <p:ph type="pic" sz="quarter" idx="22"/>
          </p:nvPr>
        </p:nvPicPr>
        <p:blipFill rotWithShape="1">
          <a:blip r:embed="rId3" cstate="screen">
            <a:extLst>
              <a:ext uri="{28A0092B-C50C-407E-A947-70E740481C1C}">
                <a14:useLocalDpi xmlns:a14="http://schemas.microsoft.com/office/drawing/2010/main"/>
              </a:ext>
            </a:extLst>
          </a:blip>
          <a:srcRect/>
          <a:stretch/>
        </p:blipFill>
        <p:spPr/>
      </p:pic>
      <p:sp>
        <p:nvSpPr>
          <p:cNvPr id="4" name="Date Placeholder 3">
            <a:extLst>
              <a:ext uri="{FF2B5EF4-FFF2-40B4-BE49-F238E27FC236}">
                <a16:creationId xmlns:a16="http://schemas.microsoft.com/office/drawing/2014/main" id="{16159C77-CD8D-C6C1-51F7-86BC56CF927A}"/>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www.nasa.gov   |</a:t>
            </a:r>
          </a:p>
        </p:txBody>
      </p:sp>
      <p:sp>
        <p:nvSpPr>
          <p:cNvPr id="5" name="Slide Number Placeholder 5">
            <a:extLst>
              <a:ext uri="{FF2B5EF4-FFF2-40B4-BE49-F238E27FC236}">
                <a16:creationId xmlns:a16="http://schemas.microsoft.com/office/drawing/2014/main" id="{8CFA3DF6-3EEA-F833-56B6-44B31F04D38E}"/>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mtClean="0"/>
              <a:pPr/>
              <a:t>14</a:t>
            </a:fld>
            <a:endParaRPr lang="en-US"/>
          </a:p>
        </p:txBody>
      </p:sp>
      <p:pic>
        <p:nvPicPr>
          <p:cNvPr id="6" name="Picture 5" descr="Icon&#10;&#10;Description automatically generated with low confidence">
            <a:extLst>
              <a:ext uri="{FF2B5EF4-FFF2-40B4-BE49-F238E27FC236}">
                <a16:creationId xmlns:a16="http://schemas.microsoft.com/office/drawing/2014/main" id="{714C47BE-0836-0E80-FA8B-DA4DFC5BD2F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spTree>
    <p:extLst>
      <p:ext uri="{BB962C8B-B14F-4D97-AF65-F5344CB8AC3E}">
        <p14:creationId xmlns:p14="http://schemas.microsoft.com/office/powerpoint/2010/main" val="13747093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A83B5-1479-7993-1271-99D653FD6E2E}"/>
              </a:ext>
            </a:extLst>
          </p:cNvPr>
          <p:cNvSpPr>
            <a:spLocks noGrp="1"/>
          </p:cNvSpPr>
          <p:nvPr>
            <p:ph type="title"/>
          </p:nvPr>
        </p:nvSpPr>
        <p:spPr/>
        <p:txBody>
          <a:bodyPr/>
          <a:lstStyle/>
          <a:p>
            <a:r>
              <a:rPr lang="en-US"/>
              <a:t>Back-Up</a:t>
            </a:r>
          </a:p>
        </p:txBody>
      </p:sp>
      <p:pic>
        <p:nvPicPr>
          <p:cNvPr id="45" name="Picture Placeholder 44" descr="The word Back-Up with an image inside of the letters. The image is of a blue sky landscape background.">
            <a:extLst>
              <a:ext uri="{FF2B5EF4-FFF2-40B4-BE49-F238E27FC236}">
                <a16:creationId xmlns:a16="http://schemas.microsoft.com/office/drawing/2014/main" id="{A63A66C5-FBA7-8A45-B53D-A92E0C279FED}"/>
              </a:ext>
            </a:extLst>
          </p:cNvPr>
          <p:cNvPicPr>
            <a:picLocks noGrp="1" noChangeAspect="1"/>
          </p:cNvPicPr>
          <p:nvPr>
            <p:ph type="pic" sz="quarter" idx="16"/>
          </p:nvPr>
        </p:nvPicPr>
        <p:blipFill rotWithShape="1">
          <a:blip r:embed="rId3" cstate="screen">
            <a:extLst>
              <a:ext uri="{28A0092B-C50C-407E-A947-70E740481C1C}">
                <a14:useLocalDpi xmlns:a14="http://schemas.microsoft.com/office/drawing/2010/main"/>
              </a:ext>
            </a:extLst>
          </a:blip>
          <a:srcRect/>
          <a:stretch/>
        </p:blipFill>
        <p:spPr/>
      </p:pic>
      <p:sp>
        <p:nvSpPr>
          <p:cNvPr id="5" name="Date Placeholder 3">
            <a:extLst>
              <a:ext uri="{FF2B5EF4-FFF2-40B4-BE49-F238E27FC236}">
                <a16:creationId xmlns:a16="http://schemas.microsoft.com/office/drawing/2014/main" id="{0DC73102-2E9B-D1B2-66F5-EF0039FFCFA1}"/>
              </a:ext>
            </a:extLst>
          </p:cNvPr>
          <p:cNvSpPr txBox="1">
            <a:spLocks/>
          </p:cNvSpPr>
          <p:nvPr/>
        </p:nvSpPr>
        <p:spPr>
          <a:xfrm>
            <a:off x="152400" y="6492874"/>
            <a:ext cx="1040673"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www.nasa.gov   |</a:t>
            </a:r>
          </a:p>
        </p:txBody>
      </p:sp>
      <p:sp>
        <p:nvSpPr>
          <p:cNvPr id="6" name="Slide Number Placeholder 5">
            <a:extLst>
              <a:ext uri="{FF2B5EF4-FFF2-40B4-BE49-F238E27FC236}">
                <a16:creationId xmlns:a16="http://schemas.microsoft.com/office/drawing/2014/main" id="{43E27405-BF58-15DC-F94F-DB9A17F32FD9}"/>
              </a:ext>
            </a:extLst>
          </p:cNvPr>
          <p:cNvSpPr txBox="1">
            <a:spLocks/>
          </p:cNvSpPr>
          <p:nvPr/>
        </p:nvSpPr>
        <p:spPr>
          <a:xfrm>
            <a:off x="1064393" y="6492875"/>
            <a:ext cx="321645" cy="365125"/>
          </a:xfrm>
          <a:prstGeom prst="rect">
            <a:avLst/>
          </a:prstGeom>
        </p:spPr>
        <p:txBody>
          <a:bodyPr/>
          <a:lstStyle>
            <a:defPPr>
              <a:defRPr lang="en-US"/>
            </a:defPPr>
            <a:lvl1pPr marL="0" algn="l" defTabSz="914400" rtl="0" eaLnBrk="1" latinLnBrk="0" hangingPunct="1">
              <a:defRPr sz="80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8AA1CF0-2751-9942-BBAA-4C77DDDF2B1B}" type="slidenum">
              <a:rPr lang="en-US" smtClean="0"/>
              <a:pPr/>
              <a:t>15</a:t>
            </a:fld>
            <a:endParaRPr lang="en-US"/>
          </a:p>
        </p:txBody>
      </p:sp>
      <p:pic>
        <p:nvPicPr>
          <p:cNvPr id="7" name="Picture 6" descr="Icon&#10;&#10;Description automatically generated with low confidence">
            <a:extLst>
              <a:ext uri="{FF2B5EF4-FFF2-40B4-BE49-F238E27FC236}">
                <a16:creationId xmlns:a16="http://schemas.microsoft.com/office/drawing/2014/main" id="{51C3F9EA-2BF1-30F2-B4DD-FAEF7E3223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72321" y="6600516"/>
            <a:ext cx="1136649" cy="146712"/>
          </a:xfrm>
          <a:prstGeom prst="rect">
            <a:avLst/>
          </a:prstGeom>
        </p:spPr>
      </p:pic>
      <p:pic>
        <p:nvPicPr>
          <p:cNvPr id="3" name="Picture 2" descr="NASA Logo (color)">
            <a:extLst>
              <a:ext uri="{FF2B5EF4-FFF2-40B4-BE49-F238E27FC236}">
                <a16:creationId xmlns:a16="http://schemas.microsoft.com/office/drawing/2014/main" id="{DFE09089-ED72-B20A-F10A-56E3744EE291}"/>
              </a:ext>
            </a:extLst>
          </p:cNvPr>
          <p:cNvPicPr>
            <a:picLocks noChangeAspect="1"/>
          </p:cNvPicPr>
          <p:nvPr/>
        </p:nvPicPr>
        <p:blipFill>
          <a:blip r:embed="rId5"/>
          <a:stretch>
            <a:fillRect/>
          </a:stretch>
        </p:blipFill>
        <p:spPr>
          <a:xfrm>
            <a:off x="11170355" y="232834"/>
            <a:ext cx="762001" cy="630116"/>
          </a:xfrm>
          <a:prstGeom prst="rect">
            <a:avLst/>
          </a:prstGeom>
        </p:spPr>
      </p:pic>
    </p:spTree>
    <p:extLst>
      <p:ext uri="{BB962C8B-B14F-4D97-AF65-F5344CB8AC3E}">
        <p14:creationId xmlns:p14="http://schemas.microsoft.com/office/powerpoint/2010/main" val="19447232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CD52B-81D4-0E0A-9ECB-4C64BE7E153E}"/>
              </a:ext>
            </a:extLst>
          </p:cNvPr>
          <p:cNvSpPr>
            <a:spLocks noGrp="1"/>
          </p:cNvSpPr>
          <p:nvPr>
            <p:ph type="title"/>
          </p:nvPr>
        </p:nvSpPr>
        <p:spPr/>
        <p:txBody>
          <a:bodyPr/>
          <a:lstStyle/>
          <a:p>
            <a:r>
              <a:rPr lang="en-US" dirty="0"/>
              <a:t>Separation distances: computing spatial correlation at fixed time</a:t>
            </a:r>
          </a:p>
        </p:txBody>
      </p:sp>
      <p:sp>
        <p:nvSpPr>
          <p:cNvPr id="4" name="Text Placeholder 3">
            <a:extLst>
              <a:ext uri="{FF2B5EF4-FFF2-40B4-BE49-F238E27FC236}">
                <a16:creationId xmlns:a16="http://schemas.microsoft.com/office/drawing/2014/main" id="{32AC75B5-CAAB-1DFE-4587-7D1A0392F0E0}"/>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F63DC66A-32EA-7EBB-10B7-7DEC5E86FC74}"/>
              </a:ext>
            </a:extLst>
          </p:cNvPr>
          <p:cNvSpPr>
            <a:spLocks noGrp="1"/>
          </p:cNvSpPr>
          <p:nvPr>
            <p:ph type="sldNum" sz="quarter" idx="4"/>
          </p:nvPr>
        </p:nvSpPr>
        <p:spPr>
          <a:xfrm>
            <a:off x="11616611" y="6363501"/>
            <a:ext cx="420679" cy="365125"/>
          </a:xfrm>
        </p:spPr>
        <p:txBody>
          <a:bodyPr/>
          <a:lstStyle/>
          <a:p>
            <a:fld id="{28238E52-B580-47AF-81D6-5E27E231A542}" type="slidenum">
              <a:rPr lang="en-US" smtClean="0"/>
              <a:t>16</a:t>
            </a:fld>
            <a:endParaRPr lang="en-US" dirty="0"/>
          </a:p>
        </p:txBody>
      </p:sp>
      <p:pic>
        <p:nvPicPr>
          <p:cNvPr id="6" name="Graphic 9">
            <a:extLst>
              <a:ext uri="{FF2B5EF4-FFF2-40B4-BE49-F238E27FC236}">
                <a16:creationId xmlns:a16="http://schemas.microsoft.com/office/drawing/2014/main" id="{38B91603-42C1-D79A-CC21-6BA0E9DC78FE}"/>
              </a:ext>
            </a:extLst>
          </p:cNvPr>
          <p:cNvPicPr>
            <a:picLocks noChangeAspect="1"/>
          </p:cNvPicPr>
          <p:nvPr/>
        </p:nvPicPr>
        <p:blipFill rotWithShape="1">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9295" r="8333"/>
          <a:stretch/>
        </p:blipFill>
        <p:spPr bwMode="auto">
          <a:xfrm>
            <a:off x="160120" y="879097"/>
            <a:ext cx="5943600" cy="3517265"/>
          </a:xfrm>
          <a:prstGeom prst="rect">
            <a:avLst/>
          </a:prstGeom>
          <a:ln>
            <a:noFill/>
          </a:ln>
          <a:extLst>
            <a:ext uri="{53640926-AAD7-44D8-BBD7-CCE9431645EC}">
              <a14:shadowObscured xmlns:a14="http://schemas.microsoft.com/office/drawing/2010/main"/>
            </a:ext>
          </a:extLst>
        </p:spPr>
      </p:pic>
      <p:pic>
        <p:nvPicPr>
          <p:cNvPr id="7" name="Graphic 8">
            <a:extLst>
              <a:ext uri="{FF2B5EF4-FFF2-40B4-BE49-F238E27FC236}">
                <a16:creationId xmlns:a16="http://schemas.microsoft.com/office/drawing/2014/main" id="{6F8E1665-DD1B-30E9-ADB6-11127B678196}"/>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5948"/>
          <a:stretch/>
        </p:blipFill>
        <p:spPr>
          <a:xfrm>
            <a:off x="6243264" y="862072"/>
            <a:ext cx="5590067" cy="3933825"/>
          </a:xfrm>
          <a:prstGeom prst="rect">
            <a:avLst/>
          </a:prstGeom>
        </p:spPr>
      </p:pic>
      <p:sp>
        <p:nvSpPr>
          <p:cNvPr id="8" name="TextBox 7">
            <a:extLst>
              <a:ext uri="{FF2B5EF4-FFF2-40B4-BE49-F238E27FC236}">
                <a16:creationId xmlns:a16="http://schemas.microsoft.com/office/drawing/2014/main" id="{393D6460-C767-6281-8A35-6F900AE76F6B}"/>
              </a:ext>
            </a:extLst>
          </p:cNvPr>
          <p:cNvSpPr txBox="1"/>
          <p:nvPr/>
        </p:nvSpPr>
        <p:spPr>
          <a:xfrm>
            <a:off x="6131243" y="4795897"/>
            <a:ext cx="5814111" cy="1815882"/>
          </a:xfrm>
          <a:prstGeom prst="rect">
            <a:avLst/>
          </a:prstGeom>
          <a:noFill/>
        </p:spPr>
        <p:txBody>
          <a:bodyPr wrap="square" rtlCol="0">
            <a:spAutoFit/>
          </a:bodyPr>
          <a:lstStyle/>
          <a:p>
            <a:pPr marL="285750" indent="-285750">
              <a:buFont typeface="Arial" panose="020B0604020202020204" pitchFamily="34" charset="0"/>
              <a:buChar char="•"/>
            </a:pPr>
            <a:r>
              <a:rPr lang="en-US" sz="1400" dirty="0"/>
              <a:t>Partial correlation is desirable for modeling</a:t>
            </a:r>
          </a:p>
          <a:p>
            <a:pPr marL="285750" indent="-285750">
              <a:buFont typeface="Arial" panose="020B0604020202020204" pitchFamily="34" charset="0"/>
              <a:buChar char="•"/>
            </a:pPr>
            <a:r>
              <a:rPr lang="en-US" sz="1400" dirty="0"/>
              <a:t>Selected locations’ correlation is too low?</a:t>
            </a:r>
          </a:p>
          <a:p>
            <a:pPr marL="742950" lvl="1" indent="-285750">
              <a:buFont typeface="Arial" panose="020B0604020202020204" pitchFamily="34" charset="0"/>
              <a:buChar char="•"/>
            </a:pPr>
            <a:r>
              <a:rPr lang="en-US" sz="1400" dirty="0"/>
              <a:t>Polka dot map plots, hard to interpolate between points.</a:t>
            </a:r>
          </a:p>
          <a:p>
            <a:pPr marL="285750" indent="-285750">
              <a:buFont typeface="Arial" panose="020B0604020202020204" pitchFamily="34" charset="0"/>
              <a:buChar char="•"/>
            </a:pPr>
            <a:r>
              <a:rPr lang="en-US" sz="1400" dirty="0"/>
              <a:t>Selected locations’ correlation is too high?</a:t>
            </a:r>
          </a:p>
          <a:p>
            <a:pPr marL="742950" lvl="1" indent="-285750">
              <a:buFont typeface="Arial" panose="020B0604020202020204" pitchFamily="34" charset="0"/>
              <a:buChar char="•"/>
            </a:pPr>
            <a:r>
              <a:rPr lang="en-US" sz="1400" dirty="0"/>
              <a:t>Waste of computational resources due to little information gain from point to point</a:t>
            </a:r>
          </a:p>
          <a:p>
            <a:pPr marL="285750" indent="-285750">
              <a:buFont typeface="Arial" panose="020B0604020202020204" pitchFamily="34" charset="0"/>
              <a:buChar char="•"/>
            </a:pPr>
            <a:r>
              <a:rPr lang="en-US" sz="1400" dirty="0"/>
              <a:t>Correlation of 0.5 is observed between 675 and 1100 km</a:t>
            </a:r>
          </a:p>
          <a:p>
            <a:pPr marL="285750" indent="-285750">
              <a:buFont typeface="Arial" panose="020B0604020202020204" pitchFamily="34" charset="0"/>
              <a:buChar char="•"/>
            </a:pPr>
            <a:r>
              <a:rPr lang="en-US" sz="1400" dirty="0"/>
              <a:t>Correlation of 0 is observed between 2350 and 2700 km</a:t>
            </a:r>
          </a:p>
        </p:txBody>
      </p:sp>
      <p:sp>
        <p:nvSpPr>
          <p:cNvPr id="3" name="TextBox 2">
            <a:extLst>
              <a:ext uri="{FF2B5EF4-FFF2-40B4-BE49-F238E27FC236}">
                <a16:creationId xmlns:a16="http://schemas.microsoft.com/office/drawing/2014/main" id="{D01C4930-33F8-98D3-749A-790BB051B6CA}"/>
              </a:ext>
            </a:extLst>
          </p:cNvPr>
          <p:cNvSpPr txBox="1"/>
          <p:nvPr/>
        </p:nvSpPr>
        <p:spPr>
          <a:xfrm>
            <a:off x="494522" y="4488024"/>
            <a:ext cx="4483878" cy="646331"/>
          </a:xfrm>
          <a:prstGeom prst="rect">
            <a:avLst/>
          </a:prstGeom>
          <a:noFill/>
        </p:spPr>
        <p:txBody>
          <a:bodyPr wrap="square" rtlCol="0">
            <a:spAutoFit/>
          </a:bodyPr>
          <a:lstStyle/>
          <a:p>
            <a:r>
              <a:rPr lang="en-US" dirty="0"/>
              <a:t>Analysis of data made available by </a:t>
            </a:r>
            <a:br>
              <a:rPr lang="en-US" dirty="0"/>
            </a:br>
            <a:r>
              <a:rPr lang="en-US" dirty="0"/>
              <a:t>Leal et al. (2021) </a:t>
            </a:r>
            <a:r>
              <a:rPr lang="en-US" dirty="0" err="1"/>
              <a:t>doi</a:t>
            </a:r>
            <a:r>
              <a:rPr lang="en-US" dirty="0"/>
              <a:t>: </a:t>
            </a:r>
            <a:r>
              <a:rPr lang="en-US" dirty="0">
                <a:hlinkClick r:id="rId6"/>
              </a:rPr>
              <a:t>10.2514/1.J059209</a:t>
            </a:r>
            <a:r>
              <a:rPr lang="en-US" dirty="0"/>
              <a:t> </a:t>
            </a:r>
          </a:p>
        </p:txBody>
      </p:sp>
    </p:spTree>
    <p:extLst>
      <p:ext uri="{BB962C8B-B14F-4D97-AF65-F5344CB8AC3E}">
        <p14:creationId xmlns:p14="http://schemas.microsoft.com/office/powerpoint/2010/main" val="2238819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4417DF-3141-300A-A0C0-4688A639283C}"/>
              </a:ext>
            </a:extLst>
          </p:cNvPr>
          <p:cNvSpPr>
            <a:spLocks noGrp="1"/>
          </p:cNvSpPr>
          <p:nvPr>
            <p:ph type="title"/>
          </p:nvPr>
        </p:nvSpPr>
        <p:spPr/>
        <p:txBody>
          <a:bodyPr/>
          <a:lstStyle/>
          <a:p>
            <a:r>
              <a:rPr lang="en-US" dirty="0"/>
              <a:t>Space-filling vs Restricted Monte Carlo</a:t>
            </a:r>
          </a:p>
        </p:txBody>
      </p:sp>
      <p:sp>
        <p:nvSpPr>
          <p:cNvPr id="3" name="Content Placeholder 2">
            <a:extLst>
              <a:ext uri="{FF2B5EF4-FFF2-40B4-BE49-F238E27FC236}">
                <a16:creationId xmlns:a16="http://schemas.microsoft.com/office/drawing/2014/main" id="{DD75F9A8-EEFA-DE3B-B152-775A34AFDFD0}"/>
              </a:ext>
            </a:extLst>
          </p:cNvPr>
          <p:cNvSpPr>
            <a:spLocks noGrp="1"/>
          </p:cNvSpPr>
          <p:nvPr>
            <p:ph idx="1"/>
          </p:nvPr>
        </p:nvSpPr>
        <p:spPr>
          <a:xfrm>
            <a:off x="261769" y="941705"/>
            <a:ext cx="4944714" cy="1540238"/>
          </a:xfrm>
        </p:spPr>
        <p:txBody>
          <a:bodyPr/>
          <a:lstStyle/>
          <a:p>
            <a:r>
              <a:rPr lang="en-US" dirty="0"/>
              <a:t>The space-filling approach pushed too many locations to be along the coast</a:t>
            </a:r>
          </a:p>
          <a:p>
            <a:r>
              <a:rPr lang="en-US" dirty="0"/>
              <a:t>Used a restricted Monte Carlo approach instead, and required each point to be </a:t>
            </a:r>
            <a:br>
              <a:rPr lang="en-US" dirty="0"/>
            </a:br>
            <a:r>
              <a:rPr lang="en-US" dirty="0"/>
              <a:t>400 km apart at minimum </a:t>
            </a:r>
          </a:p>
        </p:txBody>
      </p:sp>
      <p:sp>
        <p:nvSpPr>
          <p:cNvPr id="4" name="Text Placeholder 3">
            <a:extLst>
              <a:ext uri="{FF2B5EF4-FFF2-40B4-BE49-F238E27FC236}">
                <a16:creationId xmlns:a16="http://schemas.microsoft.com/office/drawing/2014/main" id="{40183C33-0532-92E1-245D-D347C0A52658}"/>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BF4E83D5-82F2-2F49-BEB1-B288274C5791}"/>
              </a:ext>
            </a:extLst>
          </p:cNvPr>
          <p:cNvSpPr>
            <a:spLocks noGrp="1"/>
          </p:cNvSpPr>
          <p:nvPr>
            <p:ph type="sldNum" sz="quarter" idx="4"/>
          </p:nvPr>
        </p:nvSpPr>
        <p:spPr/>
        <p:txBody>
          <a:bodyPr/>
          <a:lstStyle/>
          <a:p>
            <a:fld id="{28238E52-B580-47AF-81D6-5E27E231A542}" type="slidenum">
              <a:rPr lang="en-US" smtClean="0"/>
              <a:t>17</a:t>
            </a:fld>
            <a:endParaRPr lang="en-US"/>
          </a:p>
        </p:txBody>
      </p:sp>
      <p:grpSp>
        <p:nvGrpSpPr>
          <p:cNvPr id="15" name="Group 14">
            <a:extLst>
              <a:ext uri="{FF2B5EF4-FFF2-40B4-BE49-F238E27FC236}">
                <a16:creationId xmlns:a16="http://schemas.microsoft.com/office/drawing/2014/main" id="{A6825440-01EF-C59A-C097-1D389D9B11ED}"/>
              </a:ext>
            </a:extLst>
          </p:cNvPr>
          <p:cNvGrpSpPr/>
          <p:nvPr/>
        </p:nvGrpSpPr>
        <p:grpSpPr>
          <a:xfrm>
            <a:off x="5563656" y="1132781"/>
            <a:ext cx="5024720" cy="2776549"/>
            <a:chOff x="5563656" y="1132781"/>
            <a:chExt cx="5024720" cy="2776549"/>
          </a:xfrm>
        </p:grpSpPr>
        <p:pic>
          <p:nvPicPr>
            <p:cNvPr id="9" name="Graphic 8">
              <a:extLst>
                <a:ext uri="{FF2B5EF4-FFF2-40B4-BE49-F238E27FC236}">
                  <a16:creationId xmlns:a16="http://schemas.microsoft.com/office/drawing/2014/main" id="{14C0BA7D-3113-6DA6-22AC-DA3E319F6392}"/>
                </a:ext>
              </a:extLst>
            </p:cNvPr>
            <p:cNvPicPr>
              <a:picLocks noChangeAspect="1"/>
            </p:cNvPicPr>
            <p:nvPr/>
          </p:nvPicPr>
          <p:blipFill rotWithShape="1">
            <a:blip r:embed="rId2">
              <a:extLst>
                <a:ext uri="{96DAC541-7B7A-43D3-8B79-37D633B846F1}">
                  <asvg:svgBlip xmlns:asvg="http://schemas.microsoft.com/office/drawing/2016/SVG/main" r:embed="rId3"/>
                </a:ext>
              </a:extLst>
            </a:blip>
            <a:srcRect t="7926" r="7225"/>
            <a:stretch/>
          </p:blipFill>
          <p:spPr>
            <a:xfrm>
              <a:off x="5563656" y="1132781"/>
              <a:ext cx="5024720" cy="2776549"/>
            </a:xfrm>
            <a:prstGeom prst="rect">
              <a:avLst/>
            </a:prstGeom>
          </p:spPr>
        </p:pic>
        <p:sp>
          <p:nvSpPr>
            <p:cNvPr id="10" name="TextBox 9">
              <a:extLst>
                <a:ext uri="{FF2B5EF4-FFF2-40B4-BE49-F238E27FC236}">
                  <a16:creationId xmlns:a16="http://schemas.microsoft.com/office/drawing/2014/main" id="{0407EEAB-FC9C-744F-CAFE-46B8DE5F6402}"/>
                </a:ext>
              </a:extLst>
            </p:cNvPr>
            <p:cNvSpPr txBox="1"/>
            <p:nvPr/>
          </p:nvSpPr>
          <p:spPr>
            <a:xfrm>
              <a:off x="7735077" y="2936227"/>
              <a:ext cx="1455575" cy="369332"/>
            </a:xfrm>
            <a:prstGeom prst="rect">
              <a:avLst/>
            </a:prstGeom>
            <a:noFill/>
          </p:spPr>
          <p:txBody>
            <a:bodyPr wrap="square" rtlCol="0">
              <a:spAutoFit/>
            </a:bodyPr>
            <a:lstStyle/>
            <a:p>
              <a:r>
                <a:rPr lang="en-US" dirty="0"/>
                <a:t>Space-filling</a:t>
              </a:r>
            </a:p>
          </p:txBody>
        </p:sp>
      </p:grpSp>
      <p:grpSp>
        <p:nvGrpSpPr>
          <p:cNvPr id="16" name="Group 15">
            <a:extLst>
              <a:ext uri="{FF2B5EF4-FFF2-40B4-BE49-F238E27FC236}">
                <a16:creationId xmlns:a16="http://schemas.microsoft.com/office/drawing/2014/main" id="{90F17EC7-A4E7-8160-4AD1-51FCE16485F8}"/>
              </a:ext>
            </a:extLst>
          </p:cNvPr>
          <p:cNvGrpSpPr/>
          <p:nvPr/>
        </p:nvGrpSpPr>
        <p:grpSpPr>
          <a:xfrm>
            <a:off x="4958569" y="3818489"/>
            <a:ext cx="6234894" cy="3039511"/>
            <a:chOff x="4958569" y="3818489"/>
            <a:chExt cx="6234894" cy="3039511"/>
          </a:xfrm>
        </p:grpSpPr>
        <p:pic>
          <p:nvPicPr>
            <p:cNvPr id="7" name="Graphic 6">
              <a:extLst>
                <a:ext uri="{FF2B5EF4-FFF2-40B4-BE49-F238E27FC236}">
                  <a16:creationId xmlns:a16="http://schemas.microsoft.com/office/drawing/2014/main" id="{6BE38F22-0D05-2873-B6B9-E5AC209919F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958569" y="3818489"/>
              <a:ext cx="6234894" cy="3039511"/>
            </a:xfrm>
            <a:prstGeom prst="rect">
              <a:avLst/>
            </a:prstGeom>
          </p:spPr>
        </p:pic>
        <p:sp>
          <p:nvSpPr>
            <p:cNvPr id="11" name="TextBox 10">
              <a:extLst>
                <a:ext uri="{FF2B5EF4-FFF2-40B4-BE49-F238E27FC236}">
                  <a16:creationId xmlns:a16="http://schemas.microsoft.com/office/drawing/2014/main" id="{3F5C200F-1EEE-DA6E-767D-40819BA48E27}"/>
                </a:ext>
              </a:extLst>
            </p:cNvPr>
            <p:cNvSpPr txBox="1"/>
            <p:nvPr/>
          </p:nvSpPr>
          <p:spPr>
            <a:xfrm>
              <a:off x="8143989" y="5310797"/>
              <a:ext cx="1455575" cy="923330"/>
            </a:xfrm>
            <a:prstGeom prst="rect">
              <a:avLst/>
            </a:prstGeom>
            <a:noFill/>
          </p:spPr>
          <p:txBody>
            <a:bodyPr wrap="square" rtlCol="0">
              <a:spAutoFit/>
            </a:bodyPr>
            <a:lstStyle/>
            <a:p>
              <a:pPr algn="ctr"/>
              <a:r>
                <a:rPr lang="en-US" dirty="0"/>
                <a:t>Restricted</a:t>
              </a:r>
            </a:p>
            <a:p>
              <a:pPr algn="ctr"/>
              <a:r>
                <a:rPr lang="en-US" dirty="0"/>
                <a:t>Monte </a:t>
              </a:r>
            </a:p>
            <a:p>
              <a:pPr algn="ctr"/>
              <a:r>
                <a:rPr lang="en-US" dirty="0"/>
                <a:t>Carlo</a:t>
              </a:r>
            </a:p>
          </p:txBody>
        </p:sp>
      </p:grpSp>
      <p:grpSp>
        <p:nvGrpSpPr>
          <p:cNvPr id="14" name="Group 13">
            <a:extLst>
              <a:ext uri="{FF2B5EF4-FFF2-40B4-BE49-F238E27FC236}">
                <a16:creationId xmlns:a16="http://schemas.microsoft.com/office/drawing/2014/main" id="{F3E08CC4-153A-EAD2-168C-10C56C1E7EE6}"/>
              </a:ext>
            </a:extLst>
          </p:cNvPr>
          <p:cNvGrpSpPr/>
          <p:nvPr/>
        </p:nvGrpSpPr>
        <p:grpSpPr>
          <a:xfrm>
            <a:off x="874356" y="3429000"/>
            <a:ext cx="3727040" cy="3302629"/>
            <a:chOff x="874356" y="3429000"/>
            <a:chExt cx="3727040" cy="3302629"/>
          </a:xfrm>
        </p:grpSpPr>
        <p:pic>
          <p:nvPicPr>
            <p:cNvPr id="8" name="Graphic 7">
              <a:extLst>
                <a:ext uri="{FF2B5EF4-FFF2-40B4-BE49-F238E27FC236}">
                  <a16:creationId xmlns:a16="http://schemas.microsoft.com/office/drawing/2014/main" id="{F45C9B9A-06B0-CF30-D092-BCC56D68A50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74356" y="3936348"/>
              <a:ext cx="3727040" cy="2795281"/>
            </a:xfrm>
            <a:prstGeom prst="rect">
              <a:avLst/>
            </a:prstGeom>
          </p:spPr>
        </p:pic>
        <p:sp>
          <p:nvSpPr>
            <p:cNvPr id="12" name="TextBox 11">
              <a:extLst>
                <a:ext uri="{FF2B5EF4-FFF2-40B4-BE49-F238E27FC236}">
                  <a16:creationId xmlns:a16="http://schemas.microsoft.com/office/drawing/2014/main" id="{BB28E06E-1448-1F8F-5056-79F961584624}"/>
                </a:ext>
              </a:extLst>
            </p:cNvPr>
            <p:cNvSpPr txBox="1"/>
            <p:nvPr/>
          </p:nvSpPr>
          <p:spPr>
            <a:xfrm>
              <a:off x="874356" y="3429000"/>
              <a:ext cx="3727040" cy="646331"/>
            </a:xfrm>
            <a:prstGeom prst="rect">
              <a:avLst/>
            </a:prstGeom>
            <a:noFill/>
          </p:spPr>
          <p:txBody>
            <a:bodyPr wrap="square" rtlCol="0">
              <a:spAutoFit/>
            </a:bodyPr>
            <a:lstStyle/>
            <a:p>
              <a:pPr algn="ctr"/>
              <a:r>
                <a:rPr lang="en-US" dirty="0"/>
                <a:t>Majority of selected locations are </a:t>
              </a:r>
              <a:br>
                <a:rPr lang="en-US" dirty="0"/>
              </a:br>
              <a:r>
                <a:rPr lang="en-US" dirty="0"/>
                <a:t>&lt; 1100 km from nearest neighbor </a:t>
              </a:r>
            </a:p>
          </p:txBody>
        </p:sp>
        <p:sp>
          <p:nvSpPr>
            <p:cNvPr id="13" name="TextBox 12">
              <a:extLst>
                <a:ext uri="{FF2B5EF4-FFF2-40B4-BE49-F238E27FC236}">
                  <a16:creationId xmlns:a16="http://schemas.microsoft.com/office/drawing/2014/main" id="{36B94ECA-D38D-7DE2-F989-09F2262D59CC}"/>
                </a:ext>
              </a:extLst>
            </p:cNvPr>
            <p:cNvSpPr txBox="1"/>
            <p:nvPr/>
          </p:nvSpPr>
          <p:spPr>
            <a:xfrm>
              <a:off x="2636882" y="4647996"/>
              <a:ext cx="1455575" cy="923330"/>
            </a:xfrm>
            <a:prstGeom prst="rect">
              <a:avLst/>
            </a:prstGeom>
            <a:noFill/>
          </p:spPr>
          <p:txBody>
            <a:bodyPr wrap="square" rtlCol="0">
              <a:spAutoFit/>
            </a:bodyPr>
            <a:lstStyle/>
            <a:p>
              <a:pPr algn="ctr"/>
              <a:r>
                <a:rPr lang="en-US" dirty="0"/>
                <a:t>Restricted</a:t>
              </a:r>
            </a:p>
            <a:p>
              <a:pPr algn="ctr"/>
              <a:r>
                <a:rPr lang="en-US" dirty="0"/>
                <a:t>Monte </a:t>
              </a:r>
            </a:p>
            <a:p>
              <a:pPr algn="ctr"/>
              <a:r>
                <a:rPr lang="en-US" dirty="0"/>
                <a:t>Carlo</a:t>
              </a:r>
            </a:p>
          </p:txBody>
        </p:sp>
      </p:grpSp>
    </p:spTree>
    <p:extLst>
      <p:ext uri="{BB962C8B-B14F-4D97-AF65-F5344CB8AC3E}">
        <p14:creationId xmlns:p14="http://schemas.microsoft.com/office/powerpoint/2010/main" val="20168305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A0812-AC7B-7A69-52B9-B1EB95F88DC2}"/>
              </a:ext>
            </a:extLst>
          </p:cNvPr>
          <p:cNvSpPr>
            <a:spLocks noGrp="1"/>
          </p:cNvSpPr>
          <p:nvPr>
            <p:ph type="title"/>
          </p:nvPr>
        </p:nvSpPr>
        <p:spPr/>
        <p:txBody>
          <a:bodyPr/>
          <a:lstStyle/>
          <a:p>
            <a:r>
              <a:rPr lang="en-US" dirty="0"/>
              <a:t>Abstract</a:t>
            </a:r>
          </a:p>
        </p:txBody>
      </p:sp>
      <p:sp>
        <p:nvSpPr>
          <p:cNvPr id="3" name="Content Placeholder 2">
            <a:extLst>
              <a:ext uri="{FF2B5EF4-FFF2-40B4-BE49-F238E27FC236}">
                <a16:creationId xmlns:a16="http://schemas.microsoft.com/office/drawing/2014/main" id="{A039086E-81B3-5653-F9A1-0872267DBB24}"/>
              </a:ext>
            </a:extLst>
          </p:cNvPr>
          <p:cNvSpPr>
            <a:spLocks noGrp="1"/>
          </p:cNvSpPr>
          <p:nvPr>
            <p:ph idx="1"/>
          </p:nvPr>
        </p:nvSpPr>
        <p:spPr/>
        <p:txBody>
          <a:bodyPr/>
          <a:lstStyle/>
          <a:p>
            <a:r>
              <a:rPr lang="en-US" dirty="0"/>
              <a:t>Propagation simulations of sonic booms from supersonic aircraft through atmospheric data over time at fixed locations provides the opportunity to assess noise exposure statistics for different climate regions. Knowledge of climate-based differences in sonic boom noise exposure statistics is important to ensure that future civil supersonic aircraft noise certification standards are globally applicable and effective. In this presentation, simulated sonic booms from the NASA X-59 </a:t>
            </a:r>
            <a:r>
              <a:rPr lang="en-US" dirty="0" err="1"/>
              <a:t>Quesst</a:t>
            </a:r>
            <a:r>
              <a:rPr lang="en-US" dirty="0"/>
              <a:t> quiet supersonic aircraft and conventional supersonic aircraft were propagated through atmospheric data at 100 locations across the world using PCBoom. Noise exposure statistics are compared for propagation results from three different atmospheric databases (NOAA Global Forecast System, NOAA Climate Forecast System Version 2, and the ECMWF Reanalysis Version 5). These atmospheric models were chosen due to their global coverage, popularity, and database availability. Preliminary statistical models are fit to assess the impact of several factors including flight direction, season, ground elevation, and climate on noise exposure size and loudness. Areas with prevalence of higher noise due to their climate are identified, which could help inform future supersonic aircraft noise standards. </a:t>
            </a:r>
          </a:p>
        </p:txBody>
      </p:sp>
      <p:sp>
        <p:nvSpPr>
          <p:cNvPr id="4" name="Text Placeholder 3">
            <a:extLst>
              <a:ext uri="{FF2B5EF4-FFF2-40B4-BE49-F238E27FC236}">
                <a16:creationId xmlns:a16="http://schemas.microsoft.com/office/drawing/2014/main" id="{30569E45-9AA1-C257-1F62-8A4242C924CC}"/>
              </a:ext>
            </a:extLst>
          </p:cNvPr>
          <p:cNvSpPr>
            <a:spLocks noGrp="1"/>
          </p:cNvSpPr>
          <p:nvPr>
            <p:ph type="body" sz="quarter" idx="16"/>
          </p:nvPr>
        </p:nvSpPr>
        <p:spPr/>
        <p:txBody>
          <a:bodyPr/>
          <a:lstStyle/>
          <a:p>
            <a:endParaRPr lang="en-US"/>
          </a:p>
        </p:txBody>
      </p:sp>
      <p:sp>
        <p:nvSpPr>
          <p:cNvPr id="5" name="Slide Number Placeholder 4">
            <a:extLst>
              <a:ext uri="{FF2B5EF4-FFF2-40B4-BE49-F238E27FC236}">
                <a16:creationId xmlns:a16="http://schemas.microsoft.com/office/drawing/2014/main" id="{CCBCE228-D468-A102-D8BF-83055FB9319C}"/>
              </a:ext>
            </a:extLst>
          </p:cNvPr>
          <p:cNvSpPr>
            <a:spLocks noGrp="1"/>
          </p:cNvSpPr>
          <p:nvPr>
            <p:ph type="sldNum" sz="quarter" idx="4"/>
          </p:nvPr>
        </p:nvSpPr>
        <p:spPr/>
        <p:txBody>
          <a:bodyPr/>
          <a:lstStyle/>
          <a:p>
            <a:fld id="{28238E52-B580-47AF-81D6-5E27E231A542}" type="slidenum">
              <a:rPr lang="en-US" smtClean="0"/>
              <a:t>18</a:t>
            </a:fld>
            <a:endParaRPr lang="en-US"/>
          </a:p>
        </p:txBody>
      </p:sp>
    </p:spTree>
    <p:extLst>
      <p:ext uri="{BB962C8B-B14F-4D97-AF65-F5344CB8AC3E}">
        <p14:creationId xmlns:p14="http://schemas.microsoft.com/office/powerpoint/2010/main" val="1516874221"/>
      </p:ext>
    </p:extLst>
  </p:cSld>
  <p:clrMapOvr>
    <a:masterClrMapping/>
  </p:clrMapOvr>
</p:sld>
</file>

<file path=ppt/theme/theme1.xml><?xml version="1.0" encoding="utf-8"?>
<a:theme xmlns:a="http://schemas.openxmlformats.org/drawingml/2006/main" name="1_Office Theme">
  <a:themeElements>
    <a:clrScheme name="Custom 6">
      <a:dk1>
        <a:srgbClr val="000000"/>
      </a:dk1>
      <a:lt1>
        <a:srgbClr val="FFFFFF"/>
      </a:lt1>
      <a:dk2>
        <a:srgbClr val="44546A"/>
      </a:dk2>
      <a:lt2>
        <a:srgbClr val="E7E6E6"/>
      </a:lt2>
      <a:accent1>
        <a:srgbClr val="0047BA"/>
      </a:accent1>
      <a:accent2>
        <a:srgbClr val="3CAE2B"/>
      </a:accent2>
      <a:accent3>
        <a:srgbClr val="A5A5A5"/>
      </a:accent3>
      <a:accent4>
        <a:srgbClr val="00B3FF"/>
      </a:accent4>
      <a:accent5>
        <a:srgbClr val="CAAA23"/>
      </a:accent5>
      <a:accent6>
        <a:srgbClr val="5E87FF"/>
      </a:accent6>
      <a:hlink>
        <a:srgbClr val="0047B9"/>
      </a:hlink>
      <a:folHlink>
        <a:srgbClr val="00E4C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quesst-ppt-template-external-Apr2023.pptx" id="{EE191AB5-7768-44FD-8E5E-CBEBE64243D3}" vid="{1A304C84-AD08-4D9E-8264-70B72CA9BF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410a2472-efc4-4fa9-806c-5000036cce56">
      <Terms xmlns="http://schemas.microsoft.com/office/infopath/2007/PartnerControls"/>
    </lcf76f155ced4ddcb4097134ff3c332f>
    <TaxCatchAll xmlns="d683b4b1-f43f-4114-9370-8d0bd2b1ca1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11A82A82E76B3841A9DDF37928528FAC" ma:contentTypeVersion="11" ma:contentTypeDescription="Create a new document." ma:contentTypeScope="" ma:versionID="a1144344a4b5a66ac89d37b9d578d0a6">
  <xsd:schema xmlns:xsd="http://www.w3.org/2001/XMLSchema" xmlns:xs="http://www.w3.org/2001/XMLSchema" xmlns:p="http://schemas.microsoft.com/office/2006/metadata/properties" xmlns:ns2="d683b4b1-f43f-4114-9370-8d0bd2b1ca1b" xmlns:ns3="410a2472-efc4-4fa9-806c-5000036cce56" targetNamespace="http://schemas.microsoft.com/office/2006/metadata/properties" ma:root="true" ma:fieldsID="90ade827cc613f51656c9e5b990277c1" ns2:_="" ns3:_="">
    <xsd:import namespace="d683b4b1-f43f-4114-9370-8d0bd2b1ca1b"/>
    <xsd:import namespace="410a2472-efc4-4fa9-806c-5000036cce56"/>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83b4b1-f43f-4114-9370-8d0bd2b1ca1b"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94571736-1391-4e32-b42a-5bae2f1f5b37}" ma:internalName="TaxCatchAll" ma:showField="CatchAllData" ma:web="d683b4b1-f43f-4114-9370-8d0bd2b1ca1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10a2472-efc4-4fa9-806c-5000036cce56"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3806C9-1975-490B-A9B2-4B10A6B0365E}">
  <ds:schemaRefs>
    <ds:schemaRef ds:uri="410a2472-efc4-4fa9-806c-5000036cce56"/>
    <ds:schemaRef ds:uri="d683b4b1-f43f-4114-9370-8d0bd2b1ca1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42A39BB5-A948-4FCF-9B79-7711F6F532F7}">
  <ds:schemaRefs>
    <ds:schemaRef ds:uri="410a2472-efc4-4fa9-806c-5000036cce56"/>
    <ds:schemaRef ds:uri="d683b4b1-f43f-4114-9370-8d0bd2b1ca1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7DC1364-EA05-4068-A5FC-B79B3BBA0504}">
  <ds:schemaRefs>
    <ds:schemaRef ds:uri="http://schemas.microsoft.com/sharepoint/v3/contenttype/forms"/>
  </ds:schemaRefs>
</ds:datastoreItem>
</file>

<file path=docMetadata/LabelInfo.xml><?xml version="1.0" encoding="utf-8"?>
<clbl:labelList xmlns:clbl="http://schemas.microsoft.com/office/2020/mipLabelMetadata">
  <clbl:label id="{7005d458-45be-48ae-8140-d43da96dd17b}" enabled="0" method="" siteId="{7005d458-45be-48ae-8140-d43da96dd17b}" removed="1"/>
</clbl:labelList>
</file>

<file path=docProps/app.xml><?xml version="1.0" encoding="utf-8"?>
<Properties xmlns="http://schemas.openxmlformats.org/officeDocument/2006/extended-properties" xmlns:vt="http://schemas.openxmlformats.org/officeDocument/2006/docPropsVTypes">
  <Template>quesst-ppt-template-external-Apr2023</Template>
  <TotalTime>906</TotalTime>
  <Words>1506</Words>
  <Application>Microsoft Office PowerPoint</Application>
  <PresentationFormat>Widescreen</PresentationFormat>
  <Paragraphs>270</Paragraphs>
  <Slides>18</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Cambria Math</vt:lpstr>
      <vt:lpstr>1_Office Theme</vt:lpstr>
      <vt:lpstr>2aNSb3 Simulations of X-59 sonic thumps and traditional sonic booms propagated around the world for three atmospheric models</vt:lpstr>
      <vt:lpstr>Propagation simulations were conducted to predict the loudness of supersonic aircraft around the world</vt:lpstr>
      <vt:lpstr>Motivation: Civilian supersonic aircraft noise certification standards are under development and need to be globally effective</vt:lpstr>
      <vt:lpstr>Process flow for a sonic boom propagation study</vt:lpstr>
      <vt:lpstr>Global propagation study details</vt:lpstr>
      <vt:lpstr>Global propagation parallelization details</vt:lpstr>
      <vt:lpstr>Loudness predictions differ very little between three atmospheric models </vt:lpstr>
      <vt:lpstr>Differences in trends between are apparent between low-booms and N-waves</vt:lpstr>
      <vt:lpstr>Multiple linear regression models fit to predict at additional locations</vt:lpstr>
      <vt:lpstr>Global predictions from multiple linear regression models</vt:lpstr>
      <vt:lpstr>Impact of climate zone on X-59 low-boom mean PL</vt:lpstr>
      <vt:lpstr>Impact of climate zone on X-59 low-boom mean PL</vt:lpstr>
      <vt:lpstr>Summary</vt:lpstr>
      <vt:lpstr>Quesst</vt:lpstr>
      <vt:lpstr>Back-Up</vt:lpstr>
      <vt:lpstr>Separation distances: computing spatial correlation at fixed time</vt:lpstr>
      <vt:lpstr>Space-filling vs Restricted Monte Carlo</vt:lpstr>
      <vt:lpstr>Abstract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2aNSb3 Simulations of X-59 sonic thumps and traditional sonic booms propagated around the world for three atmospheric models</dc:title>
  <dc:creator>Doebler, William J. (LARC-D321)</dc:creator>
  <cp:lastModifiedBy>Doebler, William J. (LARC-D321)</cp:lastModifiedBy>
  <cp:revision>3</cp:revision>
  <dcterms:created xsi:type="dcterms:W3CDTF">2023-11-13T17:02:05Z</dcterms:created>
  <dcterms:modified xsi:type="dcterms:W3CDTF">2023-11-20T20:26:10Z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0x01010011A82A82E76B3841A9DDF37928528FAC</vt:lpwstr>
  </property>
  <property fmtid="{D5CDD505-2E9C-101B-9397-08002B2CF9AE}" pid="3" name="MediaServiceImageTags">
    <vt:lpwstr/>
  </property>
</Properties>
</file>