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5"/>
  </p:notesMasterIdLst>
  <p:sldIdLst>
    <p:sldId id="277" r:id="rId4"/>
    <p:sldId id="579" r:id="rId5"/>
    <p:sldId id="591" r:id="rId6"/>
    <p:sldId id="592" r:id="rId7"/>
    <p:sldId id="593" r:id="rId8"/>
    <p:sldId id="594" r:id="rId9"/>
    <p:sldId id="595" r:id="rId10"/>
    <p:sldId id="596" r:id="rId11"/>
    <p:sldId id="612" r:id="rId12"/>
    <p:sldId id="613" r:id="rId13"/>
    <p:sldId id="614" r:id="rId14"/>
    <p:sldId id="599" r:id="rId15"/>
    <p:sldId id="584" r:id="rId16"/>
    <p:sldId id="605" r:id="rId17"/>
    <p:sldId id="607" r:id="rId18"/>
    <p:sldId id="608" r:id="rId19"/>
    <p:sldId id="597" r:id="rId20"/>
    <p:sldId id="264" r:id="rId21"/>
    <p:sldId id="256" r:id="rId22"/>
    <p:sldId id="580" r:id="rId23"/>
    <p:sldId id="588" r:id="rId24"/>
    <p:sldId id="606" r:id="rId25"/>
    <p:sldId id="582" r:id="rId26"/>
    <p:sldId id="602" r:id="rId27"/>
    <p:sldId id="609" r:id="rId28"/>
    <p:sldId id="280" r:id="rId29"/>
    <p:sldId id="590" r:id="rId30"/>
    <p:sldId id="610" r:id="rId31"/>
    <p:sldId id="279" r:id="rId32"/>
    <p:sldId id="600" r:id="rId33"/>
    <p:sldId id="58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8708"/>
    <a:srgbClr val="ECEBD4"/>
    <a:srgbClr val="706F5E"/>
    <a:srgbClr val="E1DF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EDA278-A69E-4D1D-A15B-1A3A94BF0745}" v="64" dt="2023-11-21T17:20:09.7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89" autoAdjust="0"/>
    <p:restoredTop sz="94660"/>
  </p:normalViewPr>
  <p:slideViewPr>
    <p:cSldViewPr snapToGrid="0">
      <p:cViewPr>
        <p:scale>
          <a:sx n="50" d="100"/>
          <a:sy n="50" d="100"/>
        </p:scale>
        <p:origin x="506"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ttles, Mark (ARC-SCB)" userId="a04a9abc-8242-4b6f-b4a2-0b7fd2d5211e" providerId="ADAL" clId="{43EDA278-A69E-4D1D-A15B-1A3A94BF0745}"/>
    <pc:docChg chg="undo redo custSel addSld delSld modSld sldOrd">
      <pc:chgData name="Settles, Mark (ARC-SCB)" userId="a04a9abc-8242-4b6f-b4a2-0b7fd2d5211e" providerId="ADAL" clId="{43EDA278-A69E-4D1D-A15B-1A3A94BF0745}" dt="2023-11-21T17:20:09.706" v="1747"/>
      <pc:docMkLst>
        <pc:docMk/>
      </pc:docMkLst>
      <pc:sldChg chg="del">
        <pc:chgData name="Settles, Mark (ARC-SCB)" userId="a04a9abc-8242-4b6f-b4a2-0b7fd2d5211e" providerId="ADAL" clId="{43EDA278-A69E-4D1D-A15B-1A3A94BF0745}" dt="2023-11-17T18:13:53.374" v="31" actId="47"/>
        <pc:sldMkLst>
          <pc:docMk/>
          <pc:sldMk cId="3136574782" sldId="258"/>
        </pc:sldMkLst>
      </pc:sldChg>
      <pc:sldChg chg="del">
        <pc:chgData name="Settles, Mark (ARC-SCB)" userId="a04a9abc-8242-4b6f-b4a2-0b7fd2d5211e" providerId="ADAL" clId="{43EDA278-A69E-4D1D-A15B-1A3A94BF0745}" dt="2023-11-17T18:13:51.284" v="28" actId="47"/>
        <pc:sldMkLst>
          <pc:docMk/>
          <pc:sldMk cId="1114458016" sldId="259"/>
        </pc:sldMkLst>
      </pc:sldChg>
      <pc:sldChg chg="del">
        <pc:chgData name="Settles, Mark (ARC-SCB)" userId="a04a9abc-8242-4b6f-b4a2-0b7fd2d5211e" providerId="ADAL" clId="{43EDA278-A69E-4D1D-A15B-1A3A94BF0745}" dt="2023-11-17T18:13:54.565" v="33" actId="47"/>
        <pc:sldMkLst>
          <pc:docMk/>
          <pc:sldMk cId="1215610281" sldId="260"/>
        </pc:sldMkLst>
      </pc:sldChg>
      <pc:sldChg chg="del">
        <pc:chgData name="Settles, Mark (ARC-SCB)" userId="a04a9abc-8242-4b6f-b4a2-0b7fd2d5211e" providerId="ADAL" clId="{43EDA278-A69E-4D1D-A15B-1A3A94BF0745}" dt="2023-11-17T18:13:55.885" v="35" actId="47"/>
        <pc:sldMkLst>
          <pc:docMk/>
          <pc:sldMk cId="4239251137" sldId="262"/>
        </pc:sldMkLst>
      </pc:sldChg>
      <pc:sldChg chg="del">
        <pc:chgData name="Settles, Mark (ARC-SCB)" userId="a04a9abc-8242-4b6f-b4a2-0b7fd2d5211e" providerId="ADAL" clId="{43EDA278-A69E-4D1D-A15B-1A3A94BF0745}" dt="2023-11-17T18:13:56.456" v="36" actId="47"/>
        <pc:sldMkLst>
          <pc:docMk/>
          <pc:sldMk cId="4038261683" sldId="263"/>
        </pc:sldMkLst>
      </pc:sldChg>
      <pc:sldChg chg="del">
        <pc:chgData name="Settles, Mark (ARC-SCB)" userId="a04a9abc-8242-4b6f-b4a2-0b7fd2d5211e" providerId="ADAL" clId="{43EDA278-A69E-4D1D-A15B-1A3A94BF0745}" dt="2023-11-17T18:13:52.035" v="29" actId="47"/>
        <pc:sldMkLst>
          <pc:docMk/>
          <pc:sldMk cId="2502837744" sldId="265"/>
        </pc:sldMkLst>
      </pc:sldChg>
      <pc:sldChg chg="del">
        <pc:chgData name="Settles, Mark (ARC-SCB)" userId="a04a9abc-8242-4b6f-b4a2-0b7fd2d5211e" providerId="ADAL" clId="{43EDA278-A69E-4D1D-A15B-1A3A94BF0745}" dt="2023-11-17T18:13:53.969" v="32" actId="47"/>
        <pc:sldMkLst>
          <pc:docMk/>
          <pc:sldMk cId="3915555984" sldId="270"/>
        </pc:sldMkLst>
      </pc:sldChg>
      <pc:sldChg chg="modSp mod">
        <pc:chgData name="Settles, Mark (ARC-SCB)" userId="a04a9abc-8242-4b6f-b4a2-0b7fd2d5211e" providerId="ADAL" clId="{43EDA278-A69E-4D1D-A15B-1A3A94BF0745}" dt="2023-11-20T22:15:38.771" v="316" actId="20577"/>
        <pc:sldMkLst>
          <pc:docMk/>
          <pc:sldMk cId="2015307328" sldId="277"/>
        </pc:sldMkLst>
        <pc:spChg chg="mod">
          <ac:chgData name="Settles, Mark (ARC-SCB)" userId="a04a9abc-8242-4b6f-b4a2-0b7fd2d5211e" providerId="ADAL" clId="{43EDA278-A69E-4D1D-A15B-1A3A94BF0745}" dt="2023-11-17T18:13:38.736" v="27" actId="20577"/>
          <ac:spMkLst>
            <pc:docMk/>
            <pc:sldMk cId="2015307328" sldId="277"/>
            <ac:spMk id="2" creationId="{D16D6DF3-7E2F-1B5C-D148-51C5A6050F42}"/>
          </ac:spMkLst>
        </pc:spChg>
        <pc:spChg chg="mod">
          <ac:chgData name="Settles, Mark (ARC-SCB)" userId="a04a9abc-8242-4b6f-b4a2-0b7fd2d5211e" providerId="ADAL" clId="{43EDA278-A69E-4D1D-A15B-1A3A94BF0745}" dt="2023-11-20T22:15:38.771" v="316" actId="20577"/>
          <ac:spMkLst>
            <pc:docMk/>
            <pc:sldMk cId="2015307328" sldId="277"/>
            <ac:spMk id="7" creationId="{C700394A-C740-4295-4B22-0CE54C479D93}"/>
          </ac:spMkLst>
        </pc:spChg>
      </pc:sldChg>
      <pc:sldChg chg="add del">
        <pc:chgData name="Settles, Mark (ARC-SCB)" userId="a04a9abc-8242-4b6f-b4a2-0b7fd2d5211e" providerId="ADAL" clId="{43EDA278-A69E-4D1D-A15B-1A3A94BF0745}" dt="2023-11-17T18:40:03.466" v="97" actId="47"/>
        <pc:sldMkLst>
          <pc:docMk/>
          <pc:sldMk cId="350908681" sldId="279"/>
        </pc:sldMkLst>
      </pc:sldChg>
      <pc:sldChg chg="add">
        <pc:chgData name="Settles, Mark (ARC-SCB)" userId="a04a9abc-8242-4b6f-b4a2-0b7fd2d5211e" providerId="ADAL" clId="{43EDA278-A69E-4D1D-A15B-1A3A94BF0745}" dt="2023-11-21T17:19:51.471" v="1746"/>
        <pc:sldMkLst>
          <pc:docMk/>
          <pc:sldMk cId="1962507777" sldId="280"/>
        </pc:sldMkLst>
      </pc:sldChg>
      <pc:sldChg chg="del">
        <pc:chgData name="Settles, Mark (ARC-SCB)" userId="a04a9abc-8242-4b6f-b4a2-0b7fd2d5211e" providerId="ADAL" clId="{43EDA278-A69E-4D1D-A15B-1A3A94BF0745}" dt="2023-11-17T18:13:55.264" v="34" actId="47"/>
        <pc:sldMkLst>
          <pc:docMk/>
          <pc:sldMk cId="2707535713" sldId="283"/>
        </pc:sldMkLst>
      </pc:sldChg>
      <pc:sldChg chg="add del">
        <pc:chgData name="Settles, Mark (ARC-SCB)" userId="a04a9abc-8242-4b6f-b4a2-0b7fd2d5211e" providerId="ADAL" clId="{43EDA278-A69E-4D1D-A15B-1A3A94BF0745}" dt="2023-11-17T18:40:06.357" v="100" actId="47"/>
        <pc:sldMkLst>
          <pc:docMk/>
          <pc:sldMk cId="2254571365" sldId="580"/>
        </pc:sldMkLst>
      </pc:sldChg>
      <pc:sldChg chg="addSp delSp modSp mod setBg">
        <pc:chgData name="Settles, Mark (ARC-SCB)" userId="a04a9abc-8242-4b6f-b4a2-0b7fd2d5211e" providerId="ADAL" clId="{43EDA278-A69E-4D1D-A15B-1A3A94BF0745}" dt="2023-11-21T15:43:15.545" v="589" actId="478"/>
        <pc:sldMkLst>
          <pc:docMk/>
          <pc:sldMk cId="2621843236" sldId="584"/>
        </pc:sldMkLst>
        <pc:spChg chg="mod">
          <ac:chgData name="Settles, Mark (ARC-SCB)" userId="a04a9abc-8242-4b6f-b4a2-0b7fd2d5211e" providerId="ADAL" clId="{43EDA278-A69E-4D1D-A15B-1A3A94BF0745}" dt="2023-11-21T15:42:46.590" v="586" actId="207"/>
          <ac:spMkLst>
            <pc:docMk/>
            <pc:sldMk cId="2621843236" sldId="584"/>
            <ac:spMk id="2" creationId="{68201A9F-B4BA-B057-F754-17E926E2993A}"/>
          </ac:spMkLst>
        </pc:spChg>
        <pc:spChg chg="mod">
          <ac:chgData name="Settles, Mark (ARC-SCB)" userId="a04a9abc-8242-4b6f-b4a2-0b7fd2d5211e" providerId="ADAL" clId="{43EDA278-A69E-4D1D-A15B-1A3A94BF0745}" dt="2023-11-21T15:42:46.590" v="586" actId="207"/>
          <ac:spMkLst>
            <pc:docMk/>
            <pc:sldMk cId="2621843236" sldId="584"/>
            <ac:spMk id="6" creationId="{C00FA393-1904-8EBF-1458-D7DE103662B8}"/>
          </ac:spMkLst>
        </pc:spChg>
        <pc:spChg chg="mod">
          <ac:chgData name="Settles, Mark (ARC-SCB)" userId="a04a9abc-8242-4b6f-b4a2-0b7fd2d5211e" providerId="ADAL" clId="{43EDA278-A69E-4D1D-A15B-1A3A94BF0745}" dt="2023-11-21T15:42:46.590" v="586" actId="207"/>
          <ac:spMkLst>
            <pc:docMk/>
            <pc:sldMk cId="2621843236" sldId="584"/>
            <ac:spMk id="9" creationId="{AD85B34D-6952-0703-10E5-6B13535C687A}"/>
          </ac:spMkLst>
        </pc:spChg>
        <pc:picChg chg="add mod ord">
          <ac:chgData name="Settles, Mark (ARC-SCB)" userId="a04a9abc-8242-4b6f-b4a2-0b7fd2d5211e" providerId="ADAL" clId="{43EDA278-A69E-4D1D-A15B-1A3A94BF0745}" dt="2023-11-21T15:43:10.497" v="588" actId="167"/>
          <ac:picMkLst>
            <pc:docMk/>
            <pc:sldMk cId="2621843236" sldId="584"/>
            <ac:picMk id="3" creationId="{45647917-C4B0-F7E2-019B-30248E484FAD}"/>
          </ac:picMkLst>
        </pc:picChg>
        <pc:picChg chg="del">
          <ac:chgData name="Settles, Mark (ARC-SCB)" userId="a04a9abc-8242-4b6f-b4a2-0b7fd2d5211e" providerId="ADAL" clId="{43EDA278-A69E-4D1D-A15B-1A3A94BF0745}" dt="2023-11-21T15:43:15.545" v="589" actId="478"/>
          <ac:picMkLst>
            <pc:docMk/>
            <pc:sldMk cId="2621843236" sldId="584"/>
            <ac:picMk id="12" creationId="{52E8094D-E8CF-4196-B262-0142E9084BD2}"/>
          </ac:picMkLst>
        </pc:picChg>
      </pc:sldChg>
      <pc:sldChg chg="add">
        <pc:chgData name="Settles, Mark (ARC-SCB)" userId="a04a9abc-8242-4b6f-b4a2-0b7fd2d5211e" providerId="ADAL" clId="{43EDA278-A69E-4D1D-A15B-1A3A94BF0745}" dt="2023-11-21T17:20:09.706" v="1747"/>
        <pc:sldMkLst>
          <pc:docMk/>
          <pc:sldMk cId="2165932218" sldId="590"/>
        </pc:sldMkLst>
      </pc:sldChg>
      <pc:sldChg chg="modSp setBg">
        <pc:chgData name="Settles, Mark (ARC-SCB)" userId="a04a9abc-8242-4b6f-b4a2-0b7fd2d5211e" providerId="ADAL" clId="{43EDA278-A69E-4D1D-A15B-1A3A94BF0745}" dt="2023-11-21T15:40:27.648" v="568" actId="207"/>
        <pc:sldMkLst>
          <pc:docMk/>
          <pc:sldMk cId="4052282171" sldId="592"/>
        </pc:sldMkLst>
        <pc:spChg chg="mod">
          <ac:chgData name="Settles, Mark (ARC-SCB)" userId="a04a9abc-8242-4b6f-b4a2-0b7fd2d5211e" providerId="ADAL" clId="{43EDA278-A69E-4D1D-A15B-1A3A94BF0745}" dt="2023-11-21T15:40:27.648" v="568" actId="207"/>
          <ac:spMkLst>
            <pc:docMk/>
            <pc:sldMk cId="4052282171" sldId="592"/>
            <ac:spMk id="3" creationId="{7B9C38D6-3FA5-EB5B-D691-5F9C7AF11882}"/>
          </ac:spMkLst>
        </pc:spChg>
        <pc:spChg chg="mod">
          <ac:chgData name="Settles, Mark (ARC-SCB)" userId="a04a9abc-8242-4b6f-b4a2-0b7fd2d5211e" providerId="ADAL" clId="{43EDA278-A69E-4D1D-A15B-1A3A94BF0745}" dt="2023-11-21T15:40:27.648" v="568" actId="207"/>
          <ac:spMkLst>
            <pc:docMk/>
            <pc:sldMk cId="4052282171" sldId="592"/>
            <ac:spMk id="9" creationId="{C085F5F1-996F-429F-BA63-1C6DE05C796A}"/>
          </ac:spMkLst>
        </pc:spChg>
        <pc:spChg chg="mod">
          <ac:chgData name="Settles, Mark (ARC-SCB)" userId="a04a9abc-8242-4b6f-b4a2-0b7fd2d5211e" providerId="ADAL" clId="{43EDA278-A69E-4D1D-A15B-1A3A94BF0745}" dt="2023-11-21T15:40:27.648" v="568" actId="207"/>
          <ac:spMkLst>
            <pc:docMk/>
            <pc:sldMk cId="4052282171" sldId="592"/>
            <ac:spMk id="11" creationId="{4FC4D593-BE8D-4590-AAFC-777DAF7CB103}"/>
          </ac:spMkLst>
        </pc:spChg>
        <pc:picChg chg="mod">
          <ac:chgData name="Settles, Mark (ARC-SCB)" userId="a04a9abc-8242-4b6f-b4a2-0b7fd2d5211e" providerId="ADAL" clId="{43EDA278-A69E-4D1D-A15B-1A3A94BF0745}" dt="2023-11-21T15:40:27.648" v="568" actId="207"/>
          <ac:picMkLst>
            <pc:docMk/>
            <pc:sldMk cId="4052282171" sldId="592"/>
            <ac:picMk id="5" creationId="{D7ED17C3-C7AE-CFFC-8A56-698040E0D798}"/>
          </ac:picMkLst>
        </pc:picChg>
        <pc:picChg chg="mod">
          <ac:chgData name="Settles, Mark (ARC-SCB)" userId="a04a9abc-8242-4b6f-b4a2-0b7fd2d5211e" providerId="ADAL" clId="{43EDA278-A69E-4D1D-A15B-1A3A94BF0745}" dt="2023-11-21T15:40:27.648" v="568" actId="207"/>
          <ac:picMkLst>
            <pc:docMk/>
            <pc:sldMk cId="4052282171" sldId="592"/>
            <ac:picMk id="7" creationId="{C03EBFFE-1963-1664-7052-CE9F224FF7E3}"/>
          </ac:picMkLst>
        </pc:picChg>
        <pc:picChg chg="mod">
          <ac:chgData name="Settles, Mark (ARC-SCB)" userId="a04a9abc-8242-4b6f-b4a2-0b7fd2d5211e" providerId="ADAL" clId="{43EDA278-A69E-4D1D-A15B-1A3A94BF0745}" dt="2023-11-21T15:40:27.648" v="568" actId="207"/>
          <ac:picMkLst>
            <pc:docMk/>
            <pc:sldMk cId="4052282171" sldId="592"/>
            <ac:picMk id="8" creationId="{264E4FC3-4487-91D4-30C7-DFA688E46A6D}"/>
          </ac:picMkLst>
        </pc:picChg>
        <pc:picChg chg="mod">
          <ac:chgData name="Settles, Mark (ARC-SCB)" userId="a04a9abc-8242-4b6f-b4a2-0b7fd2d5211e" providerId="ADAL" clId="{43EDA278-A69E-4D1D-A15B-1A3A94BF0745}" dt="2023-11-21T15:40:27.648" v="568" actId="207"/>
          <ac:picMkLst>
            <pc:docMk/>
            <pc:sldMk cId="4052282171" sldId="592"/>
            <ac:picMk id="10" creationId="{5D0108B4-8E7C-4066-1CCB-59019C2B79E2}"/>
          </ac:picMkLst>
        </pc:picChg>
        <pc:picChg chg="mod">
          <ac:chgData name="Settles, Mark (ARC-SCB)" userId="a04a9abc-8242-4b6f-b4a2-0b7fd2d5211e" providerId="ADAL" clId="{43EDA278-A69E-4D1D-A15B-1A3A94BF0745}" dt="2023-11-21T15:40:27.648" v="568" actId="207"/>
          <ac:picMkLst>
            <pc:docMk/>
            <pc:sldMk cId="4052282171" sldId="592"/>
            <ac:picMk id="12" creationId="{64D7E4C1-D063-8423-E9BF-0798C960E942}"/>
          </ac:picMkLst>
        </pc:picChg>
      </pc:sldChg>
      <pc:sldChg chg="modSp setBg">
        <pc:chgData name="Settles, Mark (ARC-SCB)" userId="a04a9abc-8242-4b6f-b4a2-0b7fd2d5211e" providerId="ADAL" clId="{43EDA278-A69E-4D1D-A15B-1A3A94BF0745}" dt="2023-11-21T15:40:45.347" v="570" actId="207"/>
        <pc:sldMkLst>
          <pc:docMk/>
          <pc:sldMk cId="2421251594" sldId="593"/>
        </pc:sldMkLst>
        <pc:spChg chg="mod">
          <ac:chgData name="Settles, Mark (ARC-SCB)" userId="a04a9abc-8242-4b6f-b4a2-0b7fd2d5211e" providerId="ADAL" clId="{43EDA278-A69E-4D1D-A15B-1A3A94BF0745}" dt="2023-11-21T15:40:45.347" v="570" actId="207"/>
          <ac:spMkLst>
            <pc:docMk/>
            <pc:sldMk cId="2421251594" sldId="593"/>
            <ac:spMk id="4" creationId="{87EC9698-D1EE-C4D0-9B4E-63E907D7AF3F}"/>
          </ac:spMkLst>
        </pc:spChg>
        <pc:spChg chg="mod">
          <ac:chgData name="Settles, Mark (ARC-SCB)" userId="a04a9abc-8242-4b6f-b4a2-0b7fd2d5211e" providerId="ADAL" clId="{43EDA278-A69E-4D1D-A15B-1A3A94BF0745}" dt="2023-11-21T15:40:45.347" v="570" actId="207"/>
          <ac:spMkLst>
            <pc:docMk/>
            <pc:sldMk cId="2421251594" sldId="593"/>
            <ac:spMk id="6" creationId="{0D1A2C2C-79BB-8B78-5DA5-E9C935BD5308}"/>
          </ac:spMkLst>
        </pc:spChg>
        <pc:spChg chg="mod">
          <ac:chgData name="Settles, Mark (ARC-SCB)" userId="a04a9abc-8242-4b6f-b4a2-0b7fd2d5211e" providerId="ADAL" clId="{43EDA278-A69E-4D1D-A15B-1A3A94BF0745}" dt="2023-11-21T15:40:45.347" v="570" actId="207"/>
          <ac:spMkLst>
            <pc:docMk/>
            <pc:sldMk cId="2421251594" sldId="593"/>
            <ac:spMk id="9" creationId="{C085F5F1-996F-429F-BA63-1C6DE05C796A}"/>
          </ac:spMkLst>
        </pc:spChg>
        <pc:spChg chg="mod">
          <ac:chgData name="Settles, Mark (ARC-SCB)" userId="a04a9abc-8242-4b6f-b4a2-0b7fd2d5211e" providerId="ADAL" clId="{43EDA278-A69E-4D1D-A15B-1A3A94BF0745}" dt="2023-11-21T15:40:45.347" v="570" actId="207"/>
          <ac:spMkLst>
            <pc:docMk/>
            <pc:sldMk cId="2421251594" sldId="593"/>
            <ac:spMk id="13" creationId="{4D459B59-C99A-A620-3F97-537F6C24D51E}"/>
          </ac:spMkLst>
        </pc:spChg>
        <pc:graphicFrameChg chg="mod">
          <ac:chgData name="Settles, Mark (ARC-SCB)" userId="a04a9abc-8242-4b6f-b4a2-0b7fd2d5211e" providerId="ADAL" clId="{43EDA278-A69E-4D1D-A15B-1A3A94BF0745}" dt="2023-11-21T15:40:45.347" v="570" actId="207"/>
          <ac:graphicFrameMkLst>
            <pc:docMk/>
            <pc:sldMk cId="2421251594" sldId="593"/>
            <ac:graphicFrameMk id="2" creationId="{BB48412C-C902-1D21-6DA1-54768EA1E7C0}"/>
          </ac:graphicFrameMkLst>
        </pc:graphicFrameChg>
        <pc:picChg chg="mod">
          <ac:chgData name="Settles, Mark (ARC-SCB)" userId="a04a9abc-8242-4b6f-b4a2-0b7fd2d5211e" providerId="ADAL" clId="{43EDA278-A69E-4D1D-A15B-1A3A94BF0745}" dt="2023-11-21T15:40:45.347" v="570" actId="207"/>
          <ac:picMkLst>
            <pc:docMk/>
            <pc:sldMk cId="2421251594" sldId="593"/>
            <ac:picMk id="12" creationId="{1E1B409D-E2A4-C4DE-69F1-E0E5CE986081}"/>
          </ac:picMkLst>
        </pc:picChg>
        <pc:picChg chg="mod">
          <ac:chgData name="Settles, Mark (ARC-SCB)" userId="a04a9abc-8242-4b6f-b4a2-0b7fd2d5211e" providerId="ADAL" clId="{43EDA278-A69E-4D1D-A15B-1A3A94BF0745}" dt="2023-11-21T15:40:45.347" v="570" actId="207"/>
          <ac:picMkLst>
            <pc:docMk/>
            <pc:sldMk cId="2421251594" sldId="593"/>
            <ac:picMk id="14" creationId="{B9E85337-535A-0DA6-664E-B3485F033EAE}"/>
          </ac:picMkLst>
        </pc:picChg>
      </pc:sldChg>
      <pc:sldChg chg="modSp mod setBg">
        <pc:chgData name="Settles, Mark (ARC-SCB)" userId="a04a9abc-8242-4b6f-b4a2-0b7fd2d5211e" providerId="ADAL" clId="{43EDA278-A69E-4D1D-A15B-1A3A94BF0745}" dt="2023-11-21T15:41:03.720" v="572" actId="207"/>
        <pc:sldMkLst>
          <pc:docMk/>
          <pc:sldMk cId="3368473443" sldId="594"/>
        </pc:sldMkLst>
        <pc:spChg chg="mod">
          <ac:chgData name="Settles, Mark (ARC-SCB)" userId="a04a9abc-8242-4b6f-b4a2-0b7fd2d5211e" providerId="ADAL" clId="{43EDA278-A69E-4D1D-A15B-1A3A94BF0745}" dt="2023-11-21T15:41:03.720" v="572" actId="207"/>
          <ac:spMkLst>
            <pc:docMk/>
            <pc:sldMk cId="3368473443" sldId="594"/>
            <ac:spMk id="3" creationId="{CA9B11D0-E8D3-0664-A69F-FEDA936436FD}"/>
          </ac:spMkLst>
        </pc:spChg>
        <pc:spChg chg="mod">
          <ac:chgData name="Settles, Mark (ARC-SCB)" userId="a04a9abc-8242-4b6f-b4a2-0b7fd2d5211e" providerId="ADAL" clId="{43EDA278-A69E-4D1D-A15B-1A3A94BF0745}" dt="2023-11-21T15:41:03.720" v="572" actId="207"/>
          <ac:spMkLst>
            <pc:docMk/>
            <pc:sldMk cId="3368473443" sldId="594"/>
            <ac:spMk id="7" creationId="{019924FE-944B-7ACD-A838-5B8B9ADB8617}"/>
          </ac:spMkLst>
        </pc:spChg>
        <pc:spChg chg="mod">
          <ac:chgData name="Settles, Mark (ARC-SCB)" userId="a04a9abc-8242-4b6f-b4a2-0b7fd2d5211e" providerId="ADAL" clId="{43EDA278-A69E-4D1D-A15B-1A3A94BF0745}" dt="2023-11-21T15:41:03.720" v="572" actId="207"/>
          <ac:spMkLst>
            <pc:docMk/>
            <pc:sldMk cId="3368473443" sldId="594"/>
            <ac:spMk id="8" creationId="{24026369-CCC7-08CF-A909-6456119DD968}"/>
          </ac:spMkLst>
        </pc:spChg>
        <pc:spChg chg="mod">
          <ac:chgData name="Settles, Mark (ARC-SCB)" userId="a04a9abc-8242-4b6f-b4a2-0b7fd2d5211e" providerId="ADAL" clId="{43EDA278-A69E-4D1D-A15B-1A3A94BF0745}" dt="2023-11-21T15:41:03.720" v="572" actId="207"/>
          <ac:spMkLst>
            <pc:docMk/>
            <pc:sldMk cId="3368473443" sldId="594"/>
            <ac:spMk id="9" creationId="{C085F5F1-996F-429F-BA63-1C6DE05C796A}"/>
          </ac:spMkLst>
        </pc:spChg>
      </pc:sldChg>
      <pc:sldChg chg="modSp setBg">
        <pc:chgData name="Settles, Mark (ARC-SCB)" userId="a04a9abc-8242-4b6f-b4a2-0b7fd2d5211e" providerId="ADAL" clId="{43EDA278-A69E-4D1D-A15B-1A3A94BF0745}" dt="2023-11-21T15:41:18.315" v="574" actId="207"/>
        <pc:sldMkLst>
          <pc:docMk/>
          <pc:sldMk cId="526443061" sldId="595"/>
        </pc:sldMkLst>
        <pc:spChg chg="mod">
          <ac:chgData name="Settles, Mark (ARC-SCB)" userId="a04a9abc-8242-4b6f-b4a2-0b7fd2d5211e" providerId="ADAL" clId="{43EDA278-A69E-4D1D-A15B-1A3A94BF0745}" dt="2023-11-21T15:41:18.315" v="574" actId="207"/>
          <ac:spMkLst>
            <pc:docMk/>
            <pc:sldMk cId="526443061" sldId="595"/>
            <ac:spMk id="9" creationId="{C085F5F1-996F-429F-BA63-1C6DE05C796A}"/>
          </ac:spMkLst>
        </pc:spChg>
        <pc:spChg chg="mod">
          <ac:chgData name="Settles, Mark (ARC-SCB)" userId="a04a9abc-8242-4b6f-b4a2-0b7fd2d5211e" providerId="ADAL" clId="{43EDA278-A69E-4D1D-A15B-1A3A94BF0745}" dt="2023-11-21T15:41:18.315" v="574" actId="207"/>
          <ac:spMkLst>
            <pc:docMk/>
            <pc:sldMk cId="526443061" sldId="595"/>
            <ac:spMk id="11" creationId="{CA49C1FA-57BF-9582-9818-6BFA052A4B19}"/>
          </ac:spMkLst>
        </pc:spChg>
        <pc:spChg chg="mod">
          <ac:chgData name="Settles, Mark (ARC-SCB)" userId="a04a9abc-8242-4b6f-b4a2-0b7fd2d5211e" providerId="ADAL" clId="{43EDA278-A69E-4D1D-A15B-1A3A94BF0745}" dt="2023-11-21T15:41:18.315" v="574" actId="207"/>
          <ac:spMkLst>
            <pc:docMk/>
            <pc:sldMk cId="526443061" sldId="595"/>
            <ac:spMk id="12" creationId="{F1AB041C-19D8-1165-2C5F-FC026356D4AC}"/>
          </ac:spMkLst>
        </pc:spChg>
        <pc:spChg chg="mod">
          <ac:chgData name="Settles, Mark (ARC-SCB)" userId="a04a9abc-8242-4b6f-b4a2-0b7fd2d5211e" providerId="ADAL" clId="{43EDA278-A69E-4D1D-A15B-1A3A94BF0745}" dt="2023-11-21T15:41:18.315" v="574" actId="207"/>
          <ac:spMkLst>
            <pc:docMk/>
            <pc:sldMk cId="526443061" sldId="595"/>
            <ac:spMk id="13" creationId="{69EBEC4F-9503-AD88-9BA4-F1795C671911}"/>
          </ac:spMkLst>
        </pc:spChg>
        <pc:spChg chg="mod">
          <ac:chgData name="Settles, Mark (ARC-SCB)" userId="a04a9abc-8242-4b6f-b4a2-0b7fd2d5211e" providerId="ADAL" clId="{43EDA278-A69E-4D1D-A15B-1A3A94BF0745}" dt="2023-11-21T15:41:18.315" v="574" actId="207"/>
          <ac:spMkLst>
            <pc:docMk/>
            <pc:sldMk cId="526443061" sldId="595"/>
            <ac:spMk id="15" creationId="{1651D24D-B4A1-C25D-47E3-F09BE8090138}"/>
          </ac:spMkLst>
        </pc:spChg>
        <pc:spChg chg="mod">
          <ac:chgData name="Settles, Mark (ARC-SCB)" userId="a04a9abc-8242-4b6f-b4a2-0b7fd2d5211e" providerId="ADAL" clId="{43EDA278-A69E-4D1D-A15B-1A3A94BF0745}" dt="2023-11-21T15:41:18.315" v="574" actId="207"/>
          <ac:spMkLst>
            <pc:docMk/>
            <pc:sldMk cId="526443061" sldId="595"/>
            <ac:spMk id="16" creationId="{B3BCF0B2-2C5E-32DA-57EE-F360C1CF7B53}"/>
          </ac:spMkLst>
        </pc:spChg>
        <pc:spChg chg="mod">
          <ac:chgData name="Settles, Mark (ARC-SCB)" userId="a04a9abc-8242-4b6f-b4a2-0b7fd2d5211e" providerId="ADAL" clId="{43EDA278-A69E-4D1D-A15B-1A3A94BF0745}" dt="2023-11-21T15:41:18.315" v="574" actId="207"/>
          <ac:spMkLst>
            <pc:docMk/>
            <pc:sldMk cId="526443061" sldId="595"/>
            <ac:spMk id="17" creationId="{C0AA2CED-025F-6BC7-0CF0-A477F18B9903}"/>
          </ac:spMkLst>
        </pc:spChg>
        <pc:picChg chg="mod">
          <ac:chgData name="Settles, Mark (ARC-SCB)" userId="a04a9abc-8242-4b6f-b4a2-0b7fd2d5211e" providerId="ADAL" clId="{43EDA278-A69E-4D1D-A15B-1A3A94BF0745}" dt="2023-11-21T15:41:18.315" v="574" actId="207"/>
          <ac:picMkLst>
            <pc:docMk/>
            <pc:sldMk cId="526443061" sldId="595"/>
            <ac:picMk id="2" creationId="{0C8E244B-F5D8-C751-E804-776E43BC2004}"/>
          </ac:picMkLst>
        </pc:picChg>
        <pc:picChg chg="mod">
          <ac:chgData name="Settles, Mark (ARC-SCB)" userId="a04a9abc-8242-4b6f-b4a2-0b7fd2d5211e" providerId="ADAL" clId="{43EDA278-A69E-4D1D-A15B-1A3A94BF0745}" dt="2023-11-21T15:41:18.315" v="574" actId="207"/>
          <ac:picMkLst>
            <pc:docMk/>
            <pc:sldMk cId="526443061" sldId="595"/>
            <ac:picMk id="4" creationId="{6D5D696E-1A54-4B31-A88E-BF463F9AB908}"/>
          </ac:picMkLst>
        </pc:picChg>
        <pc:picChg chg="mod">
          <ac:chgData name="Settles, Mark (ARC-SCB)" userId="a04a9abc-8242-4b6f-b4a2-0b7fd2d5211e" providerId="ADAL" clId="{43EDA278-A69E-4D1D-A15B-1A3A94BF0745}" dt="2023-11-21T15:41:18.315" v="574" actId="207"/>
          <ac:picMkLst>
            <pc:docMk/>
            <pc:sldMk cId="526443061" sldId="595"/>
            <ac:picMk id="6" creationId="{F3A87819-389E-8975-CA36-AD082CCA4967}"/>
          </ac:picMkLst>
        </pc:picChg>
        <pc:picChg chg="mod">
          <ac:chgData name="Settles, Mark (ARC-SCB)" userId="a04a9abc-8242-4b6f-b4a2-0b7fd2d5211e" providerId="ADAL" clId="{43EDA278-A69E-4D1D-A15B-1A3A94BF0745}" dt="2023-11-21T15:41:18.315" v="574" actId="207"/>
          <ac:picMkLst>
            <pc:docMk/>
            <pc:sldMk cId="526443061" sldId="595"/>
            <ac:picMk id="14" creationId="{B9E85337-535A-0DA6-664E-B3485F033EAE}"/>
          </ac:picMkLst>
        </pc:picChg>
      </pc:sldChg>
      <pc:sldChg chg="modSp mod setBg">
        <pc:chgData name="Settles, Mark (ARC-SCB)" userId="a04a9abc-8242-4b6f-b4a2-0b7fd2d5211e" providerId="ADAL" clId="{43EDA278-A69E-4D1D-A15B-1A3A94BF0745}" dt="2023-11-21T15:41:35.207" v="576" actId="207"/>
        <pc:sldMkLst>
          <pc:docMk/>
          <pc:sldMk cId="631024890" sldId="596"/>
        </pc:sldMkLst>
        <pc:spChg chg="mod">
          <ac:chgData name="Settles, Mark (ARC-SCB)" userId="a04a9abc-8242-4b6f-b4a2-0b7fd2d5211e" providerId="ADAL" clId="{43EDA278-A69E-4D1D-A15B-1A3A94BF0745}" dt="2023-11-21T15:41:35.207" v="576" actId="207"/>
          <ac:spMkLst>
            <pc:docMk/>
            <pc:sldMk cId="631024890" sldId="596"/>
            <ac:spMk id="9" creationId="{C085F5F1-996F-429F-BA63-1C6DE05C796A}"/>
          </ac:spMkLst>
        </pc:spChg>
        <pc:spChg chg="mod">
          <ac:chgData name="Settles, Mark (ARC-SCB)" userId="a04a9abc-8242-4b6f-b4a2-0b7fd2d5211e" providerId="ADAL" clId="{43EDA278-A69E-4D1D-A15B-1A3A94BF0745}" dt="2023-11-21T15:41:35.207" v="576" actId="207"/>
          <ac:spMkLst>
            <pc:docMk/>
            <pc:sldMk cId="631024890" sldId="596"/>
            <ac:spMk id="17" creationId="{C0AA2CED-025F-6BC7-0CF0-A477F18B9903}"/>
          </ac:spMkLst>
        </pc:spChg>
      </pc:sldChg>
      <pc:sldChg chg="modSp ord setBg">
        <pc:chgData name="Settles, Mark (ARC-SCB)" userId="a04a9abc-8242-4b6f-b4a2-0b7fd2d5211e" providerId="ADAL" clId="{43EDA278-A69E-4D1D-A15B-1A3A94BF0745}" dt="2023-11-21T17:14:16.484" v="1541"/>
        <pc:sldMkLst>
          <pc:docMk/>
          <pc:sldMk cId="2929886757" sldId="599"/>
        </pc:sldMkLst>
        <pc:spChg chg="mod">
          <ac:chgData name="Settles, Mark (ARC-SCB)" userId="a04a9abc-8242-4b6f-b4a2-0b7fd2d5211e" providerId="ADAL" clId="{43EDA278-A69E-4D1D-A15B-1A3A94BF0745}" dt="2023-11-21T15:42:33.398" v="584" actId="207"/>
          <ac:spMkLst>
            <pc:docMk/>
            <pc:sldMk cId="2929886757" sldId="599"/>
            <ac:spMk id="4" creationId="{ADB898C9-6F11-67AC-80B9-2B104D1DBCD5}"/>
          </ac:spMkLst>
        </pc:spChg>
        <pc:spChg chg="mod">
          <ac:chgData name="Settles, Mark (ARC-SCB)" userId="a04a9abc-8242-4b6f-b4a2-0b7fd2d5211e" providerId="ADAL" clId="{43EDA278-A69E-4D1D-A15B-1A3A94BF0745}" dt="2023-11-21T15:42:33.398" v="584" actId="207"/>
          <ac:spMkLst>
            <pc:docMk/>
            <pc:sldMk cId="2929886757" sldId="599"/>
            <ac:spMk id="6" creationId="{95147367-5E8A-E3C9-EC1C-5D1414AD4839}"/>
          </ac:spMkLst>
        </pc:spChg>
        <pc:spChg chg="mod">
          <ac:chgData name="Settles, Mark (ARC-SCB)" userId="a04a9abc-8242-4b6f-b4a2-0b7fd2d5211e" providerId="ADAL" clId="{43EDA278-A69E-4D1D-A15B-1A3A94BF0745}" dt="2023-11-21T15:42:33.398" v="584" actId="207"/>
          <ac:spMkLst>
            <pc:docMk/>
            <pc:sldMk cId="2929886757" sldId="599"/>
            <ac:spMk id="9" creationId="{C085F5F1-996F-429F-BA63-1C6DE05C796A}"/>
          </ac:spMkLst>
        </pc:spChg>
        <pc:spChg chg="mod">
          <ac:chgData name="Settles, Mark (ARC-SCB)" userId="a04a9abc-8242-4b6f-b4a2-0b7fd2d5211e" providerId="ADAL" clId="{43EDA278-A69E-4D1D-A15B-1A3A94BF0745}" dt="2023-11-21T15:42:33.398" v="584" actId="207"/>
          <ac:spMkLst>
            <pc:docMk/>
            <pc:sldMk cId="2929886757" sldId="599"/>
            <ac:spMk id="17" creationId="{C0AA2CED-025F-6BC7-0CF0-A477F18B9903}"/>
          </ac:spMkLst>
        </pc:spChg>
        <pc:picChg chg="mod">
          <ac:chgData name="Settles, Mark (ARC-SCB)" userId="a04a9abc-8242-4b6f-b4a2-0b7fd2d5211e" providerId="ADAL" clId="{43EDA278-A69E-4D1D-A15B-1A3A94BF0745}" dt="2023-11-21T15:42:33.398" v="584" actId="207"/>
          <ac:picMkLst>
            <pc:docMk/>
            <pc:sldMk cId="2929886757" sldId="599"/>
            <ac:picMk id="14" creationId="{B9E85337-535A-0DA6-664E-B3485F033EAE}"/>
          </ac:picMkLst>
        </pc:picChg>
        <pc:picChg chg="mod">
          <ac:chgData name="Settles, Mark (ARC-SCB)" userId="a04a9abc-8242-4b6f-b4a2-0b7fd2d5211e" providerId="ADAL" clId="{43EDA278-A69E-4D1D-A15B-1A3A94BF0745}" dt="2023-11-21T15:42:33.398" v="584" actId="207"/>
          <ac:picMkLst>
            <pc:docMk/>
            <pc:sldMk cId="2929886757" sldId="599"/>
            <ac:picMk id="1026" creationId="{32FE2D7A-C6CA-CC49-7807-796AC7D8276F}"/>
          </ac:picMkLst>
        </pc:picChg>
      </pc:sldChg>
      <pc:sldChg chg="add del">
        <pc:chgData name="Settles, Mark (ARC-SCB)" userId="a04a9abc-8242-4b6f-b4a2-0b7fd2d5211e" providerId="ADAL" clId="{43EDA278-A69E-4D1D-A15B-1A3A94BF0745}" dt="2023-11-17T18:40:04.165" v="98" actId="47"/>
        <pc:sldMkLst>
          <pc:docMk/>
          <pc:sldMk cId="3540041460" sldId="602"/>
        </pc:sldMkLst>
      </pc:sldChg>
      <pc:sldChg chg="del">
        <pc:chgData name="Settles, Mark (ARC-SCB)" userId="a04a9abc-8242-4b6f-b4a2-0b7fd2d5211e" providerId="ADAL" clId="{43EDA278-A69E-4D1D-A15B-1A3A94BF0745}" dt="2023-11-17T18:13:52.701" v="30" actId="47"/>
        <pc:sldMkLst>
          <pc:docMk/>
          <pc:sldMk cId="2513030912" sldId="603"/>
        </pc:sldMkLst>
      </pc:sldChg>
      <pc:sldChg chg="del">
        <pc:chgData name="Settles, Mark (ARC-SCB)" userId="a04a9abc-8242-4b6f-b4a2-0b7fd2d5211e" providerId="ADAL" clId="{43EDA278-A69E-4D1D-A15B-1A3A94BF0745}" dt="2023-11-17T18:13:57.059" v="37" actId="47"/>
        <pc:sldMkLst>
          <pc:docMk/>
          <pc:sldMk cId="1391702081" sldId="604"/>
        </pc:sldMkLst>
      </pc:sldChg>
      <pc:sldChg chg="add del">
        <pc:chgData name="Settles, Mark (ARC-SCB)" userId="a04a9abc-8242-4b6f-b4a2-0b7fd2d5211e" providerId="ADAL" clId="{43EDA278-A69E-4D1D-A15B-1A3A94BF0745}" dt="2023-11-17T18:40:05.089" v="99" actId="47"/>
        <pc:sldMkLst>
          <pc:docMk/>
          <pc:sldMk cId="2226485413" sldId="606"/>
        </pc:sldMkLst>
      </pc:sldChg>
      <pc:sldChg chg="add del">
        <pc:chgData name="Settles, Mark (ARC-SCB)" userId="a04a9abc-8242-4b6f-b4a2-0b7fd2d5211e" providerId="ADAL" clId="{43EDA278-A69E-4D1D-A15B-1A3A94BF0745}" dt="2023-11-17T18:40:07.426" v="101" actId="47"/>
        <pc:sldMkLst>
          <pc:docMk/>
          <pc:sldMk cId="1382376448" sldId="608"/>
        </pc:sldMkLst>
      </pc:sldChg>
      <pc:sldChg chg="add del">
        <pc:chgData name="Settles, Mark (ARC-SCB)" userId="a04a9abc-8242-4b6f-b4a2-0b7fd2d5211e" providerId="ADAL" clId="{43EDA278-A69E-4D1D-A15B-1A3A94BF0745}" dt="2023-11-17T18:40:35.260" v="104" actId="47"/>
        <pc:sldMkLst>
          <pc:docMk/>
          <pc:sldMk cId="3213157607" sldId="611"/>
        </pc:sldMkLst>
      </pc:sldChg>
      <pc:sldChg chg="addSp delSp modSp add mod ord setBg">
        <pc:chgData name="Settles, Mark (ARC-SCB)" userId="a04a9abc-8242-4b6f-b4a2-0b7fd2d5211e" providerId="ADAL" clId="{43EDA278-A69E-4D1D-A15B-1A3A94BF0745}" dt="2023-11-21T15:41:50.744" v="578" actId="207"/>
        <pc:sldMkLst>
          <pc:docMk/>
          <pc:sldMk cId="1440882010" sldId="612"/>
        </pc:sldMkLst>
        <pc:spChg chg="del">
          <ac:chgData name="Settles, Mark (ARC-SCB)" userId="a04a9abc-8242-4b6f-b4a2-0b7fd2d5211e" providerId="ADAL" clId="{43EDA278-A69E-4D1D-A15B-1A3A94BF0745}" dt="2023-11-17T18:37:13.936" v="57" actId="478"/>
          <ac:spMkLst>
            <pc:docMk/>
            <pc:sldMk cId="1440882010" sldId="612"/>
            <ac:spMk id="4" creationId="{ADB898C9-6F11-67AC-80B9-2B104D1DBCD5}"/>
          </ac:spMkLst>
        </pc:spChg>
        <pc:spChg chg="add mod">
          <ac:chgData name="Settles, Mark (ARC-SCB)" userId="a04a9abc-8242-4b6f-b4a2-0b7fd2d5211e" providerId="ADAL" clId="{43EDA278-A69E-4D1D-A15B-1A3A94BF0745}" dt="2023-11-21T15:41:50.744" v="578" actId="207"/>
          <ac:spMkLst>
            <pc:docMk/>
            <pc:sldMk cId="1440882010" sldId="612"/>
            <ac:spMk id="5" creationId="{79F2B467-FC4C-8803-3E15-0A67F8BBE97F}"/>
          </ac:spMkLst>
        </pc:spChg>
        <pc:spChg chg="del">
          <ac:chgData name="Settles, Mark (ARC-SCB)" userId="a04a9abc-8242-4b6f-b4a2-0b7fd2d5211e" providerId="ADAL" clId="{43EDA278-A69E-4D1D-A15B-1A3A94BF0745}" dt="2023-11-17T18:37:18.717" v="58" actId="478"/>
          <ac:spMkLst>
            <pc:docMk/>
            <pc:sldMk cId="1440882010" sldId="612"/>
            <ac:spMk id="6" creationId="{95147367-5E8A-E3C9-EC1C-5D1414AD4839}"/>
          </ac:spMkLst>
        </pc:spChg>
        <pc:spChg chg="add mod">
          <ac:chgData name="Settles, Mark (ARC-SCB)" userId="a04a9abc-8242-4b6f-b4a2-0b7fd2d5211e" providerId="ADAL" clId="{43EDA278-A69E-4D1D-A15B-1A3A94BF0745}" dt="2023-11-21T15:41:50.744" v="578" actId="207"/>
          <ac:spMkLst>
            <pc:docMk/>
            <pc:sldMk cId="1440882010" sldId="612"/>
            <ac:spMk id="7" creationId="{9BD4BE64-EB5B-20C1-DCC9-BDABE1733814}"/>
          </ac:spMkLst>
        </pc:spChg>
        <pc:spChg chg="mod">
          <ac:chgData name="Settles, Mark (ARC-SCB)" userId="a04a9abc-8242-4b6f-b4a2-0b7fd2d5211e" providerId="ADAL" clId="{43EDA278-A69E-4D1D-A15B-1A3A94BF0745}" dt="2023-11-21T15:41:50.744" v="578" actId="207"/>
          <ac:spMkLst>
            <pc:docMk/>
            <pc:sldMk cId="1440882010" sldId="612"/>
            <ac:spMk id="9" creationId="{C085F5F1-996F-429F-BA63-1C6DE05C796A}"/>
          </ac:spMkLst>
        </pc:spChg>
        <pc:spChg chg="mod">
          <ac:chgData name="Settles, Mark (ARC-SCB)" userId="a04a9abc-8242-4b6f-b4a2-0b7fd2d5211e" providerId="ADAL" clId="{43EDA278-A69E-4D1D-A15B-1A3A94BF0745}" dt="2023-11-21T15:41:50.744" v="578" actId="207"/>
          <ac:spMkLst>
            <pc:docMk/>
            <pc:sldMk cId="1440882010" sldId="612"/>
            <ac:spMk id="17" creationId="{C0AA2CED-025F-6BC7-0CF0-A477F18B9903}"/>
          </ac:spMkLst>
        </pc:spChg>
        <pc:picChg chg="add mod">
          <ac:chgData name="Settles, Mark (ARC-SCB)" userId="a04a9abc-8242-4b6f-b4a2-0b7fd2d5211e" providerId="ADAL" clId="{43EDA278-A69E-4D1D-A15B-1A3A94BF0745}" dt="2023-11-17T18:37:20.383" v="59"/>
          <ac:picMkLst>
            <pc:docMk/>
            <pc:sldMk cId="1440882010" sldId="612"/>
            <ac:picMk id="2" creationId="{D0EE8A79-7614-07BA-FAD5-B5283B39CF91}"/>
          </ac:picMkLst>
        </pc:picChg>
        <pc:picChg chg="add mod">
          <ac:chgData name="Settles, Mark (ARC-SCB)" userId="a04a9abc-8242-4b6f-b4a2-0b7fd2d5211e" providerId="ADAL" clId="{43EDA278-A69E-4D1D-A15B-1A3A94BF0745}" dt="2023-11-17T18:37:20.383" v="59"/>
          <ac:picMkLst>
            <pc:docMk/>
            <pc:sldMk cId="1440882010" sldId="612"/>
            <ac:picMk id="3" creationId="{75BFF267-8868-62A7-C1D5-C9F8DEE43151}"/>
          </ac:picMkLst>
        </pc:picChg>
        <pc:picChg chg="del">
          <ac:chgData name="Settles, Mark (ARC-SCB)" userId="a04a9abc-8242-4b6f-b4a2-0b7fd2d5211e" providerId="ADAL" clId="{43EDA278-A69E-4D1D-A15B-1A3A94BF0745}" dt="2023-11-17T18:22:11.556" v="56" actId="478"/>
          <ac:picMkLst>
            <pc:docMk/>
            <pc:sldMk cId="1440882010" sldId="612"/>
            <ac:picMk id="1026" creationId="{32FE2D7A-C6CA-CC49-7807-796AC7D8276F}"/>
          </ac:picMkLst>
        </pc:picChg>
      </pc:sldChg>
      <pc:sldChg chg="new del">
        <pc:chgData name="Settles, Mark (ARC-SCB)" userId="a04a9abc-8242-4b6f-b4a2-0b7fd2d5211e" providerId="ADAL" clId="{43EDA278-A69E-4D1D-A15B-1A3A94BF0745}" dt="2023-11-17T18:14:16.682" v="39" actId="47"/>
        <pc:sldMkLst>
          <pc:docMk/>
          <pc:sldMk cId="4080190763" sldId="612"/>
        </pc:sldMkLst>
      </pc:sldChg>
      <pc:sldChg chg="addSp delSp modSp add mod ord setBg">
        <pc:chgData name="Settles, Mark (ARC-SCB)" userId="a04a9abc-8242-4b6f-b4a2-0b7fd2d5211e" providerId="ADAL" clId="{43EDA278-A69E-4D1D-A15B-1A3A94BF0745}" dt="2023-11-21T17:18:39.761" v="1745" actId="1076"/>
        <pc:sldMkLst>
          <pc:docMk/>
          <pc:sldMk cId="4222577082" sldId="613"/>
        </pc:sldMkLst>
        <pc:spChg chg="add mod topLvl">
          <ac:chgData name="Settles, Mark (ARC-SCB)" userId="a04a9abc-8242-4b6f-b4a2-0b7fd2d5211e" providerId="ADAL" clId="{43EDA278-A69E-4D1D-A15B-1A3A94BF0745}" dt="2023-11-21T17:16:52.733" v="1579" actId="1036"/>
          <ac:spMkLst>
            <pc:docMk/>
            <pc:sldMk cId="4222577082" sldId="613"/>
            <ac:spMk id="2" creationId="{9AEEDD4E-12EA-7A9F-B5D3-AE2392FCE42C}"/>
          </ac:spMkLst>
        </pc:spChg>
        <pc:spChg chg="add mod topLvl">
          <ac:chgData name="Settles, Mark (ARC-SCB)" userId="a04a9abc-8242-4b6f-b4a2-0b7fd2d5211e" providerId="ADAL" clId="{43EDA278-A69E-4D1D-A15B-1A3A94BF0745}" dt="2023-11-21T17:16:52.733" v="1579" actId="1036"/>
          <ac:spMkLst>
            <pc:docMk/>
            <pc:sldMk cId="4222577082" sldId="613"/>
            <ac:spMk id="3" creationId="{6C3717FF-434F-DC98-5680-F03F90B04658}"/>
          </ac:spMkLst>
        </pc:spChg>
        <pc:spChg chg="del mod">
          <ac:chgData name="Settles, Mark (ARC-SCB)" userId="a04a9abc-8242-4b6f-b4a2-0b7fd2d5211e" providerId="ADAL" clId="{43EDA278-A69E-4D1D-A15B-1A3A94BF0745}" dt="2023-11-21T17:04:48.120" v="1408" actId="478"/>
          <ac:spMkLst>
            <pc:docMk/>
            <pc:sldMk cId="4222577082" sldId="613"/>
            <ac:spMk id="4" creationId="{ADB898C9-6F11-67AC-80B9-2B104D1DBCD5}"/>
          </ac:spMkLst>
        </pc:spChg>
        <pc:spChg chg="add mod topLvl">
          <ac:chgData name="Settles, Mark (ARC-SCB)" userId="a04a9abc-8242-4b6f-b4a2-0b7fd2d5211e" providerId="ADAL" clId="{43EDA278-A69E-4D1D-A15B-1A3A94BF0745}" dt="2023-11-21T17:16:52.733" v="1579" actId="1036"/>
          <ac:spMkLst>
            <pc:docMk/>
            <pc:sldMk cId="4222577082" sldId="613"/>
            <ac:spMk id="5" creationId="{9E3C5980-E1A3-16CC-830C-511152461779}"/>
          </ac:spMkLst>
        </pc:spChg>
        <pc:spChg chg="del">
          <ac:chgData name="Settles, Mark (ARC-SCB)" userId="a04a9abc-8242-4b6f-b4a2-0b7fd2d5211e" providerId="ADAL" clId="{43EDA278-A69E-4D1D-A15B-1A3A94BF0745}" dt="2023-11-21T15:39:19.667" v="564" actId="478"/>
          <ac:spMkLst>
            <pc:docMk/>
            <pc:sldMk cId="4222577082" sldId="613"/>
            <ac:spMk id="6" creationId="{95147367-5E8A-E3C9-EC1C-5D1414AD4839}"/>
          </ac:spMkLst>
        </pc:spChg>
        <pc:spChg chg="add mod topLvl">
          <ac:chgData name="Settles, Mark (ARC-SCB)" userId="a04a9abc-8242-4b6f-b4a2-0b7fd2d5211e" providerId="ADAL" clId="{43EDA278-A69E-4D1D-A15B-1A3A94BF0745}" dt="2023-11-21T17:16:52.733" v="1579" actId="1036"/>
          <ac:spMkLst>
            <pc:docMk/>
            <pc:sldMk cId="4222577082" sldId="613"/>
            <ac:spMk id="7" creationId="{014DDEC3-85E7-CB44-5ABF-F7A9C47B0DD1}"/>
          </ac:spMkLst>
        </pc:spChg>
        <pc:spChg chg="add mod topLvl">
          <ac:chgData name="Settles, Mark (ARC-SCB)" userId="a04a9abc-8242-4b6f-b4a2-0b7fd2d5211e" providerId="ADAL" clId="{43EDA278-A69E-4D1D-A15B-1A3A94BF0745}" dt="2023-11-21T17:16:52.733" v="1579" actId="1036"/>
          <ac:spMkLst>
            <pc:docMk/>
            <pc:sldMk cId="4222577082" sldId="613"/>
            <ac:spMk id="8" creationId="{C152A9A2-8B04-7EB4-E6F1-182AE270F1A9}"/>
          </ac:spMkLst>
        </pc:spChg>
        <pc:spChg chg="mod">
          <ac:chgData name="Settles, Mark (ARC-SCB)" userId="a04a9abc-8242-4b6f-b4a2-0b7fd2d5211e" providerId="ADAL" clId="{43EDA278-A69E-4D1D-A15B-1A3A94BF0745}" dt="2023-11-21T15:42:21.538" v="582" actId="207"/>
          <ac:spMkLst>
            <pc:docMk/>
            <pc:sldMk cId="4222577082" sldId="613"/>
            <ac:spMk id="9" creationId="{C085F5F1-996F-429F-BA63-1C6DE05C796A}"/>
          </ac:spMkLst>
        </pc:spChg>
        <pc:spChg chg="add mod topLvl">
          <ac:chgData name="Settles, Mark (ARC-SCB)" userId="a04a9abc-8242-4b6f-b4a2-0b7fd2d5211e" providerId="ADAL" clId="{43EDA278-A69E-4D1D-A15B-1A3A94BF0745}" dt="2023-11-21T17:16:52.733" v="1579" actId="1036"/>
          <ac:spMkLst>
            <pc:docMk/>
            <pc:sldMk cId="4222577082" sldId="613"/>
            <ac:spMk id="10" creationId="{ACF65C85-573D-7565-1D65-A4B1693C5071}"/>
          </ac:spMkLst>
        </pc:spChg>
        <pc:spChg chg="add del mod topLvl">
          <ac:chgData name="Settles, Mark (ARC-SCB)" userId="a04a9abc-8242-4b6f-b4a2-0b7fd2d5211e" providerId="ADAL" clId="{43EDA278-A69E-4D1D-A15B-1A3A94BF0745}" dt="2023-11-21T17:16:52.733" v="1579" actId="1036"/>
          <ac:spMkLst>
            <pc:docMk/>
            <pc:sldMk cId="4222577082" sldId="613"/>
            <ac:spMk id="11" creationId="{83BBE913-036C-4AA6-AB4E-8A9EAC4FD8E7}"/>
          </ac:spMkLst>
        </pc:spChg>
        <pc:spChg chg="add del mod">
          <ac:chgData name="Settles, Mark (ARC-SCB)" userId="a04a9abc-8242-4b6f-b4a2-0b7fd2d5211e" providerId="ADAL" clId="{43EDA278-A69E-4D1D-A15B-1A3A94BF0745}" dt="2023-11-21T16:46:21.979" v="962" actId="478"/>
          <ac:spMkLst>
            <pc:docMk/>
            <pc:sldMk cId="4222577082" sldId="613"/>
            <ac:spMk id="12" creationId="{F2E4F2F1-CCF5-6723-DA5C-3C342D5EEA84}"/>
          </ac:spMkLst>
        </pc:spChg>
        <pc:spChg chg="del mod">
          <ac:chgData name="Settles, Mark (ARC-SCB)" userId="a04a9abc-8242-4b6f-b4a2-0b7fd2d5211e" providerId="ADAL" clId="{43EDA278-A69E-4D1D-A15B-1A3A94BF0745}" dt="2023-11-21T17:04:33.639" v="1407" actId="478"/>
          <ac:spMkLst>
            <pc:docMk/>
            <pc:sldMk cId="4222577082" sldId="613"/>
            <ac:spMk id="17" creationId="{C0AA2CED-025F-6BC7-0CF0-A477F18B9903}"/>
          </ac:spMkLst>
        </pc:spChg>
        <pc:spChg chg="add del mod">
          <ac:chgData name="Settles, Mark (ARC-SCB)" userId="a04a9abc-8242-4b6f-b4a2-0b7fd2d5211e" providerId="ADAL" clId="{43EDA278-A69E-4D1D-A15B-1A3A94BF0745}" dt="2023-11-21T16:44:06.862" v="809" actId="478"/>
          <ac:spMkLst>
            <pc:docMk/>
            <pc:sldMk cId="4222577082" sldId="613"/>
            <ac:spMk id="22" creationId="{7526DE68-4881-1461-2750-A6F801021944}"/>
          </ac:spMkLst>
        </pc:spChg>
        <pc:spChg chg="add del mod">
          <ac:chgData name="Settles, Mark (ARC-SCB)" userId="a04a9abc-8242-4b6f-b4a2-0b7fd2d5211e" providerId="ADAL" clId="{43EDA278-A69E-4D1D-A15B-1A3A94BF0745}" dt="2023-11-21T16:40:19.552" v="664" actId="478"/>
          <ac:spMkLst>
            <pc:docMk/>
            <pc:sldMk cId="4222577082" sldId="613"/>
            <ac:spMk id="23" creationId="{C05FBDA8-4A96-14CA-E104-B36F508D95AD}"/>
          </ac:spMkLst>
        </pc:spChg>
        <pc:spChg chg="add mod topLvl">
          <ac:chgData name="Settles, Mark (ARC-SCB)" userId="a04a9abc-8242-4b6f-b4a2-0b7fd2d5211e" providerId="ADAL" clId="{43EDA278-A69E-4D1D-A15B-1A3A94BF0745}" dt="2023-11-21T17:16:52.733" v="1579" actId="1036"/>
          <ac:spMkLst>
            <pc:docMk/>
            <pc:sldMk cId="4222577082" sldId="613"/>
            <ac:spMk id="24" creationId="{A1CE39D1-4671-9D41-FDCF-AEDACB4E5E0D}"/>
          </ac:spMkLst>
        </pc:spChg>
        <pc:spChg chg="add mod topLvl">
          <ac:chgData name="Settles, Mark (ARC-SCB)" userId="a04a9abc-8242-4b6f-b4a2-0b7fd2d5211e" providerId="ADAL" clId="{43EDA278-A69E-4D1D-A15B-1A3A94BF0745}" dt="2023-11-21T17:16:52.733" v="1579" actId="1036"/>
          <ac:spMkLst>
            <pc:docMk/>
            <pc:sldMk cId="4222577082" sldId="613"/>
            <ac:spMk id="30" creationId="{FB077466-D37E-610B-FCE8-1ED5E727940B}"/>
          </ac:spMkLst>
        </pc:spChg>
        <pc:spChg chg="add mod topLvl">
          <ac:chgData name="Settles, Mark (ARC-SCB)" userId="a04a9abc-8242-4b6f-b4a2-0b7fd2d5211e" providerId="ADAL" clId="{43EDA278-A69E-4D1D-A15B-1A3A94BF0745}" dt="2023-11-21T17:16:52.733" v="1579" actId="1036"/>
          <ac:spMkLst>
            <pc:docMk/>
            <pc:sldMk cId="4222577082" sldId="613"/>
            <ac:spMk id="32" creationId="{0EEF5BED-56D6-F283-4553-C31522084329}"/>
          </ac:spMkLst>
        </pc:spChg>
        <pc:spChg chg="add mod topLvl">
          <ac:chgData name="Settles, Mark (ARC-SCB)" userId="a04a9abc-8242-4b6f-b4a2-0b7fd2d5211e" providerId="ADAL" clId="{43EDA278-A69E-4D1D-A15B-1A3A94BF0745}" dt="2023-11-21T17:16:52.733" v="1579" actId="1036"/>
          <ac:spMkLst>
            <pc:docMk/>
            <pc:sldMk cId="4222577082" sldId="613"/>
            <ac:spMk id="34" creationId="{458D0233-BA97-DF6A-D1E1-08B3B445FCDF}"/>
          </ac:spMkLst>
        </pc:spChg>
        <pc:spChg chg="add mod topLvl">
          <ac:chgData name="Settles, Mark (ARC-SCB)" userId="a04a9abc-8242-4b6f-b4a2-0b7fd2d5211e" providerId="ADAL" clId="{43EDA278-A69E-4D1D-A15B-1A3A94BF0745}" dt="2023-11-21T17:16:52.733" v="1579" actId="1036"/>
          <ac:spMkLst>
            <pc:docMk/>
            <pc:sldMk cId="4222577082" sldId="613"/>
            <ac:spMk id="35" creationId="{58E0711E-BB1F-3826-F802-4FDE6BB23A41}"/>
          </ac:spMkLst>
        </pc:spChg>
        <pc:spChg chg="add mod topLvl">
          <ac:chgData name="Settles, Mark (ARC-SCB)" userId="a04a9abc-8242-4b6f-b4a2-0b7fd2d5211e" providerId="ADAL" clId="{43EDA278-A69E-4D1D-A15B-1A3A94BF0745}" dt="2023-11-21T17:16:52.733" v="1579" actId="1036"/>
          <ac:spMkLst>
            <pc:docMk/>
            <pc:sldMk cId="4222577082" sldId="613"/>
            <ac:spMk id="36" creationId="{E0CE7E99-A162-E0F3-83F3-7915E32BE141}"/>
          </ac:spMkLst>
        </pc:spChg>
        <pc:spChg chg="add mod topLvl">
          <ac:chgData name="Settles, Mark (ARC-SCB)" userId="a04a9abc-8242-4b6f-b4a2-0b7fd2d5211e" providerId="ADAL" clId="{43EDA278-A69E-4D1D-A15B-1A3A94BF0745}" dt="2023-11-21T17:16:52.733" v="1579" actId="1036"/>
          <ac:spMkLst>
            <pc:docMk/>
            <pc:sldMk cId="4222577082" sldId="613"/>
            <ac:spMk id="37" creationId="{96A9455D-B8E3-437A-96EF-8CB332B157D0}"/>
          </ac:spMkLst>
        </pc:spChg>
        <pc:spChg chg="add mod topLvl">
          <ac:chgData name="Settles, Mark (ARC-SCB)" userId="a04a9abc-8242-4b6f-b4a2-0b7fd2d5211e" providerId="ADAL" clId="{43EDA278-A69E-4D1D-A15B-1A3A94BF0745}" dt="2023-11-21T17:16:52.733" v="1579" actId="1036"/>
          <ac:spMkLst>
            <pc:docMk/>
            <pc:sldMk cId="4222577082" sldId="613"/>
            <ac:spMk id="38" creationId="{33F03A7A-5654-C526-88FF-9914EB4D9568}"/>
          </ac:spMkLst>
        </pc:spChg>
        <pc:spChg chg="add mod topLvl">
          <ac:chgData name="Settles, Mark (ARC-SCB)" userId="a04a9abc-8242-4b6f-b4a2-0b7fd2d5211e" providerId="ADAL" clId="{43EDA278-A69E-4D1D-A15B-1A3A94BF0745}" dt="2023-11-21T17:16:52.733" v="1579" actId="1036"/>
          <ac:spMkLst>
            <pc:docMk/>
            <pc:sldMk cId="4222577082" sldId="613"/>
            <ac:spMk id="39" creationId="{40A1D5FA-DD0A-99D0-B8A7-205564027803}"/>
          </ac:spMkLst>
        </pc:spChg>
        <pc:spChg chg="add mod topLvl">
          <ac:chgData name="Settles, Mark (ARC-SCB)" userId="a04a9abc-8242-4b6f-b4a2-0b7fd2d5211e" providerId="ADAL" clId="{43EDA278-A69E-4D1D-A15B-1A3A94BF0745}" dt="2023-11-21T17:16:52.733" v="1579" actId="1036"/>
          <ac:spMkLst>
            <pc:docMk/>
            <pc:sldMk cId="4222577082" sldId="613"/>
            <ac:spMk id="40" creationId="{948E3566-376F-01AD-C13B-351D823CEEF8}"/>
          </ac:spMkLst>
        </pc:spChg>
        <pc:spChg chg="add mod topLvl">
          <ac:chgData name="Settles, Mark (ARC-SCB)" userId="a04a9abc-8242-4b6f-b4a2-0b7fd2d5211e" providerId="ADAL" clId="{43EDA278-A69E-4D1D-A15B-1A3A94BF0745}" dt="2023-11-21T17:16:52.733" v="1579" actId="1036"/>
          <ac:spMkLst>
            <pc:docMk/>
            <pc:sldMk cId="4222577082" sldId="613"/>
            <ac:spMk id="41" creationId="{0B6AAAA2-DE81-8481-0DC8-4A260D78CF60}"/>
          </ac:spMkLst>
        </pc:spChg>
        <pc:spChg chg="add mod topLvl">
          <ac:chgData name="Settles, Mark (ARC-SCB)" userId="a04a9abc-8242-4b6f-b4a2-0b7fd2d5211e" providerId="ADAL" clId="{43EDA278-A69E-4D1D-A15B-1A3A94BF0745}" dt="2023-11-21T17:16:52.733" v="1579" actId="1036"/>
          <ac:spMkLst>
            <pc:docMk/>
            <pc:sldMk cId="4222577082" sldId="613"/>
            <ac:spMk id="42" creationId="{830DE3A2-A416-0237-34AA-78B3E4916906}"/>
          </ac:spMkLst>
        </pc:spChg>
        <pc:spChg chg="add mod topLvl">
          <ac:chgData name="Settles, Mark (ARC-SCB)" userId="a04a9abc-8242-4b6f-b4a2-0b7fd2d5211e" providerId="ADAL" clId="{43EDA278-A69E-4D1D-A15B-1A3A94BF0745}" dt="2023-11-21T17:16:52.733" v="1579" actId="1036"/>
          <ac:spMkLst>
            <pc:docMk/>
            <pc:sldMk cId="4222577082" sldId="613"/>
            <ac:spMk id="43" creationId="{434AD7D6-BB92-79ED-7848-8299C0952696}"/>
          </ac:spMkLst>
        </pc:spChg>
        <pc:spChg chg="add mod topLvl">
          <ac:chgData name="Settles, Mark (ARC-SCB)" userId="a04a9abc-8242-4b6f-b4a2-0b7fd2d5211e" providerId="ADAL" clId="{43EDA278-A69E-4D1D-A15B-1A3A94BF0745}" dt="2023-11-21T17:16:52.733" v="1579" actId="1036"/>
          <ac:spMkLst>
            <pc:docMk/>
            <pc:sldMk cId="4222577082" sldId="613"/>
            <ac:spMk id="44" creationId="{B19C2EF7-4CF5-A2C6-5BBB-09E97EF0C4EF}"/>
          </ac:spMkLst>
        </pc:spChg>
        <pc:spChg chg="add mod topLvl">
          <ac:chgData name="Settles, Mark (ARC-SCB)" userId="a04a9abc-8242-4b6f-b4a2-0b7fd2d5211e" providerId="ADAL" clId="{43EDA278-A69E-4D1D-A15B-1A3A94BF0745}" dt="2023-11-21T17:16:52.733" v="1579" actId="1036"/>
          <ac:spMkLst>
            <pc:docMk/>
            <pc:sldMk cId="4222577082" sldId="613"/>
            <ac:spMk id="45" creationId="{D8C5348A-B3A1-E791-A4F2-EE0B67517CB6}"/>
          </ac:spMkLst>
        </pc:spChg>
        <pc:spChg chg="add mod topLvl">
          <ac:chgData name="Settles, Mark (ARC-SCB)" userId="a04a9abc-8242-4b6f-b4a2-0b7fd2d5211e" providerId="ADAL" clId="{43EDA278-A69E-4D1D-A15B-1A3A94BF0745}" dt="2023-11-21T17:16:52.733" v="1579" actId="1036"/>
          <ac:spMkLst>
            <pc:docMk/>
            <pc:sldMk cId="4222577082" sldId="613"/>
            <ac:spMk id="46" creationId="{BC1EEF0B-A2D2-4C5B-6BBA-443B32D2914D}"/>
          </ac:spMkLst>
        </pc:spChg>
        <pc:spChg chg="add mod topLvl">
          <ac:chgData name="Settles, Mark (ARC-SCB)" userId="a04a9abc-8242-4b6f-b4a2-0b7fd2d5211e" providerId="ADAL" clId="{43EDA278-A69E-4D1D-A15B-1A3A94BF0745}" dt="2023-11-21T17:16:52.733" v="1579" actId="1036"/>
          <ac:spMkLst>
            <pc:docMk/>
            <pc:sldMk cId="4222577082" sldId="613"/>
            <ac:spMk id="47" creationId="{77C02B06-F2CE-2556-BDE7-11C5F32E3E1F}"/>
          </ac:spMkLst>
        </pc:spChg>
        <pc:spChg chg="add mod topLvl">
          <ac:chgData name="Settles, Mark (ARC-SCB)" userId="a04a9abc-8242-4b6f-b4a2-0b7fd2d5211e" providerId="ADAL" clId="{43EDA278-A69E-4D1D-A15B-1A3A94BF0745}" dt="2023-11-21T17:16:52.733" v="1579" actId="1036"/>
          <ac:spMkLst>
            <pc:docMk/>
            <pc:sldMk cId="4222577082" sldId="613"/>
            <ac:spMk id="48" creationId="{2B305228-E39D-3A2E-C5BA-63BD6BA6A4F3}"/>
          </ac:spMkLst>
        </pc:spChg>
        <pc:spChg chg="add mod topLvl">
          <ac:chgData name="Settles, Mark (ARC-SCB)" userId="a04a9abc-8242-4b6f-b4a2-0b7fd2d5211e" providerId="ADAL" clId="{43EDA278-A69E-4D1D-A15B-1A3A94BF0745}" dt="2023-11-21T17:16:52.733" v="1579" actId="1036"/>
          <ac:spMkLst>
            <pc:docMk/>
            <pc:sldMk cId="4222577082" sldId="613"/>
            <ac:spMk id="49" creationId="{EED6BE71-CCE3-8427-493F-1269E780F85B}"/>
          </ac:spMkLst>
        </pc:spChg>
        <pc:spChg chg="add mod topLvl">
          <ac:chgData name="Settles, Mark (ARC-SCB)" userId="a04a9abc-8242-4b6f-b4a2-0b7fd2d5211e" providerId="ADAL" clId="{43EDA278-A69E-4D1D-A15B-1A3A94BF0745}" dt="2023-11-21T17:16:52.733" v="1579" actId="1036"/>
          <ac:spMkLst>
            <pc:docMk/>
            <pc:sldMk cId="4222577082" sldId="613"/>
            <ac:spMk id="51" creationId="{FD79340A-4434-0BFD-D090-DBD0BDF45326}"/>
          </ac:spMkLst>
        </pc:spChg>
        <pc:spChg chg="add mod topLvl">
          <ac:chgData name="Settles, Mark (ARC-SCB)" userId="a04a9abc-8242-4b6f-b4a2-0b7fd2d5211e" providerId="ADAL" clId="{43EDA278-A69E-4D1D-A15B-1A3A94BF0745}" dt="2023-11-21T17:16:52.733" v="1579" actId="1036"/>
          <ac:spMkLst>
            <pc:docMk/>
            <pc:sldMk cId="4222577082" sldId="613"/>
            <ac:spMk id="52" creationId="{645973C8-EC58-0FCB-8AF3-21C9423E3319}"/>
          </ac:spMkLst>
        </pc:spChg>
        <pc:spChg chg="add mod topLvl">
          <ac:chgData name="Settles, Mark (ARC-SCB)" userId="a04a9abc-8242-4b6f-b4a2-0b7fd2d5211e" providerId="ADAL" clId="{43EDA278-A69E-4D1D-A15B-1A3A94BF0745}" dt="2023-11-21T17:16:52.733" v="1579" actId="1036"/>
          <ac:spMkLst>
            <pc:docMk/>
            <pc:sldMk cId="4222577082" sldId="613"/>
            <ac:spMk id="53" creationId="{9DDD192D-CB19-0977-2867-265B8C4212ED}"/>
          </ac:spMkLst>
        </pc:spChg>
        <pc:spChg chg="add mod topLvl">
          <ac:chgData name="Settles, Mark (ARC-SCB)" userId="a04a9abc-8242-4b6f-b4a2-0b7fd2d5211e" providerId="ADAL" clId="{43EDA278-A69E-4D1D-A15B-1A3A94BF0745}" dt="2023-11-21T17:16:52.733" v="1579" actId="1036"/>
          <ac:spMkLst>
            <pc:docMk/>
            <pc:sldMk cId="4222577082" sldId="613"/>
            <ac:spMk id="54" creationId="{9EC7EBA1-93FA-F6AD-9120-23CDCC4AC935}"/>
          </ac:spMkLst>
        </pc:spChg>
        <pc:spChg chg="add mod topLvl">
          <ac:chgData name="Settles, Mark (ARC-SCB)" userId="a04a9abc-8242-4b6f-b4a2-0b7fd2d5211e" providerId="ADAL" clId="{43EDA278-A69E-4D1D-A15B-1A3A94BF0745}" dt="2023-11-21T17:16:52.733" v="1579" actId="1036"/>
          <ac:spMkLst>
            <pc:docMk/>
            <pc:sldMk cId="4222577082" sldId="613"/>
            <ac:spMk id="55" creationId="{1159C5FD-2847-FB8C-424D-EA0437773400}"/>
          </ac:spMkLst>
        </pc:spChg>
        <pc:spChg chg="add mod">
          <ac:chgData name="Settles, Mark (ARC-SCB)" userId="a04a9abc-8242-4b6f-b4a2-0b7fd2d5211e" providerId="ADAL" clId="{43EDA278-A69E-4D1D-A15B-1A3A94BF0745}" dt="2023-11-21T17:18:39.761" v="1745" actId="1076"/>
          <ac:spMkLst>
            <pc:docMk/>
            <pc:sldMk cId="4222577082" sldId="613"/>
            <ac:spMk id="57" creationId="{88C2C95E-DB7F-0EB4-CC4F-050657212522}"/>
          </ac:spMkLst>
        </pc:spChg>
        <pc:grpChg chg="add del mod">
          <ac:chgData name="Settles, Mark (ARC-SCB)" userId="a04a9abc-8242-4b6f-b4a2-0b7fd2d5211e" providerId="ADAL" clId="{43EDA278-A69E-4D1D-A15B-1A3A94BF0745}" dt="2023-11-21T16:36:00.608" v="593" actId="165"/>
          <ac:grpSpMkLst>
            <pc:docMk/>
            <pc:sldMk cId="4222577082" sldId="613"/>
            <ac:grpSpMk id="13" creationId="{3814FEE6-0638-9CEA-2C24-7B86F114A28F}"/>
          </ac:grpSpMkLst>
        </pc:grpChg>
        <pc:grpChg chg="add del mod">
          <ac:chgData name="Settles, Mark (ARC-SCB)" userId="a04a9abc-8242-4b6f-b4a2-0b7fd2d5211e" providerId="ADAL" clId="{43EDA278-A69E-4D1D-A15B-1A3A94BF0745}" dt="2023-11-21T16:42:15.422" v="745" actId="165"/>
          <ac:grpSpMkLst>
            <pc:docMk/>
            <pc:sldMk cId="4222577082" sldId="613"/>
            <ac:grpSpMk id="29" creationId="{05FE7235-AD36-17A6-472C-5520A86BA313}"/>
          </ac:grpSpMkLst>
        </pc:grpChg>
        <pc:grpChg chg="add del mod">
          <ac:chgData name="Settles, Mark (ARC-SCB)" userId="a04a9abc-8242-4b6f-b4a2-0b7fd2d5211e" providerId="ADAL" clId="{43EDA278-A69E-4D1D-A15B-1A3A94BF0745}" dt="2023-11-21T16:54:06.805" v="1216" actId="165"/>
          <ac:grpSpMkLst>
            <pc:docMk/>
            <pc:sldMk cId="4222577082" sldId="613"/>
            <ac:grpSpMk id="31" creationId="{10A266CC-845C-BD80-5202-229A523887C3}"/>
          </ac:grpSpMkLst>
        </pc:grpChg>
        <pc:grpChg chg="add del mod">
          <ac:chgData name="Settles, Mark (ARC-SCB)" userId="a04a9abc-8242-4b6f-b4a2-0b7fd2d5211e" providerId="ADAL" clId="{43EDA278-A69E-4D1D-A15B-1A3A94BF0745}" dt="2023-11-21T17:15:21.767" v="1542" actId="165"/>
          <ac:grpSpMkLst>
            <pc:docMk/>
            <pc:sldMk cId="4222577082" sldId="613"/>
            <ac:grpSpMk id="56" creationId="{FADB6E71-6DDA-B2F5-8DA8-692EFCFDB919}"/>
          </ac:grpSpMkLst>
        </pc:grpChg>
        <pc:picChg chg="del">
          <ac:chgData name="Settles, Mark (ARC-SCB)" userId="a04a9abc-8242-4b6f-b4a2-0b7fd2d5211e" providerId="ADAL" clId="{43EDA278-A69E-4D1D-A15B-1A3A94BF0745}" dt="2023-11-17T18:42:49.986" v="106" actId="478"/>
          <ac:picMkLst>
            <pc:docMk/>
            <pc:sldMk cId="4222577082" sldId="613"/>
            <ac:picMk id="1026" creationId="{32FE2D7A-C6CA-CC49-7807-796AC7D8276F}"/>
          </ac:picMkLst>
        </pc:picChg>
        <pc:cxnChg chg="del mod topLvl">
          <ac:chgData name="Settles, Mark (ARC-SCB)" userId="a04a9abc-8242-4b6f-b4a2-0b7fd2d5211e" providerId="ADAL" clId="{43EDA278-A69E-4D1D-A15B-1A3A94BF0745}" dt="2023-11-21T16:42:44.357" v="755" actId="478"/>
          <ac:cxnSpMkLst>
            <pc:docMk/>
            <pc:sldMk cId="4222577082" sldId="613"/>
            <ac:cxnSpMk id="15" creationId="{4A09A148-43DF-D1D8-487C-AC6D3F25C847}"/>
          </ac:cxnSpMkLst>
        </pc:cxnChg>
        <pc:cxnChg chg="mod topLvl">
          <ac:chgData name="Settles, Mark (ARC-SCB)" userId="a04a9abc-8242-4b6f-b4a2-0b7fd2d5211e" providerId="ADAL" clId="{43EDA278-A69E-4D1D-A15B-1A3A94BF0745}" dt="2023-11-21T17:16:52.733" v="1579" actId="1036"/>
          <ac:cxnSpMkLst>
            <pc:docMk/>
            <pc:sldMk cId="4222577082" sldId="613"/>
            <ac:cxnSpMk id="16" creationId="{507B4BDA-6E3B-9DA0-BC74-BA96A2B2ADE0}"/>
          </ac:cxnSpMkLst>
        </pc:cxnChg>
        <pc:cxnChg chg="del mod topLvl">
          <ac:chgData name="Settles, Mark (ARC-SCB)" userId="a04a9abc-8242-4b6f-b4a2-0b7fd2d5211e" providerId="ADAL" clId="{43EDA278-A69E-4D1D-A15B-1A3A94BF0745}" dt="2023-11-21T16:42:44.357" v="755" actId="478"/>
          <ac:cxnSpMkLst>
            <pc:docMk/>
            <pc:sldMk cId="4222577082" sldId="613"/>
            <ac:cxnSpMk id="18" creationId="{AC6B8C68-163D-4A82-29F9-D7B7786D17DD}"/>
          </ac:cxnSpMkLst>
        </pc:cxnChg>
        <pc:cxnChg chg="del mod topLvl">
          <ac:chgData name="Settles, Mark (ARC-SCB)" userId="a04a9abc-8242-4b6f-b4a2-0b7fd2d5211e" providerId="ADAL" clId="{43EDA278-A69E-4D1D-A15B-1A3A94BF0745}" dt="2023-11-21T16:42:44.357" v="755" actId="478"/>
          <ac:cxnSpMkLst>
            <pc:docMk/>
            <pc:sldMk cId="4222577082" sldId="613"/>
            <ac:cxnSpMk id="19" creationId="{696187F4-C89C-F801-478A-91B055729C41}"/>
          </ac:cxnSpMkLst>
        </pc:cxnChg>
        <pc:cxnChg chg="add mod topLvl">
          <ac:chgData name="Settles, Mark (ARC-SCB)" userId="a04a9abc-8242-4b6f-b4a2-0b7fd2d5211e" providerId="ADAL" clId="{43EDA278-A69E-4D1D-A15B-1A3A94BF0745}" dt="2023-11-21T17:16:52.733" v="1579" actId="1036"/>
          <ac:cxnSpMkLst>
            <pc:docMk/>
            <pc:sldMk cId="4222577082" sldId="613"/>
            <ac:cxnSpMk id="20" creationId="{47E01ECB-FD0A-E1FA-2CCE-C6415F6F6830}"/>
          </ac:cxnSpMkLst>
        </pc:cxnChg>
        <pc:cxnChg chg="add mod topLvl">
          <ac:chgData name="Settles, Mark (ARC-SCB)" userId="a04a9abc-8242-4b6f-b4a2-0b7fd2d5211e" providerId="ADAL" clId="{43EDA278-A69E-4D1D-A15B-1A3A94BF0745}" dt="2023-11-21T17:16:52.733" v="1579" actId="1036"/>
          <ac:cxnSpMkLst>
            <pc:docMk/>
            <pc:sldMk cId="4222577082" sldId="613"/>
            <ac:cxnSpMk id="21" creationId="{F5776F49-BC27-5AA1-E6EC-6685799DAFDB}"/>
          </ac:cxnSpMkLst>
        </pc:cxnChg>
        <pc:cxnChg chg="add mod topLvl">
          <ac:chgData name="Settles, Mark (ARC-SCB)" userId="a04a9abc-8242-4b6f-b4a2-0b7fd2d5211e" providerId="ADAL" clId="{43EDA278-A69E-4D1D-A15B-1A3A94BF0745}" dt="2023-11-21T17:16:52.733" v="1579" actId="1036"/>
          <ac:cxnSpMkLst>
            <pc:docMk/>
            <pc:sldMk cId="4222577082" sldId="613"/>
            <ac:cxnSpMk id="25" creationId="{5FE2710F-4FE8-676A-F83C-933F65DFF71B}"/>
          </ac:cxnSpMkLst>
        </pc:cxnChg>
        <pc:cxnChg chg="add mod topLvl">
          <ac:chgData name="Settles, Mark (ARC-SCB)" userId="a04a9abc-8242-4b6f-b4a2-0b7fd2d5211e" providerId="ADAL" clId="{43EDA278-A69E-4D1D-A15B-1A3A94BF0745}" dt="2023-11-21T17:16:52.733" v="1579" actId="1036"/>
          <ac:cxnSpMkLst>
            <pc:docMk/>
            <pc:sldMk cId="4222577082" sldId="613"/>
            <ac:cxnSpMk id="26" creationId="{681FB70F-BA0E-E4E3-1FC6-802E8E1469D5}"/>
          </ac:cxnSpMkLst>
        </pc:cxnChg>
        <pc:cxnChg chg="add mod topLvl">
          <ac:chgData name="Settles, Mark (ARC-SCB)" userId="a04a9abc-8242-4b6f-b4a2-0b7fd2d5211e" providerId="ADAL" clId="{43EDA278-A69E-4D1D-A15B-1A3A94BF0745}" dt="2023-11-21T17:16:52.733" v="1579" actId="1036"/>
          <ac:cxnSpMkLst>
            <pc:docMk/>
            <pc:sldMk cId="4222577082" sldId="613"/>
            <ac:cxnSpMk id="27" creationId="{81A2DB27-6E32-62EE-35F3-2E496675321B}"/>
          </ac:cxnSpMkLst>
        </pc:cxnChg>
        <pc:cxnChg chg="add mod topLvl">
          <ac:chgData name="Settles, Mark (ARC-SCB)" userId="a04a9abc-8242-4b6f-b4a2-0b7fd2d5211e" providerId="ADAL" clId="{43EDA278-A69E-4D1D-A15B-1A3A94BF0745}" dt="2023-11-21T17:16:52.733" v="1579" actId="1036"/>
          <ac:cxnSpMkLst>
            <pc:docMk/>
            <pc:sldMk cId="4222577082" sldId="613"/>
            <ac:cxnSpMk id="28" creationId="{0D12C150-47D6-C630-B1B0-8CC318E64FFF}"/>
          </ac:cxnSpMkLst>
        </pc:cxnChg>
        <pc:cxnChg chg="add del mod topLvl">
          <ac:chgData name="Settles, Mark (ARC-SCB)" userId="a04a9abc-8242-4b6f-b4a2-0b7fd2d5211e" providerId="ADAL" clId="{43EDA278-A69E-4D1D-A15B-1A3A94BF0745}" dt="2023-11-21T17:16:52.733" v="1579" actId="1036"/>
          <ac:cxnSpMkLst>
            <pc:docMk/>
            <pc:sldMk cId="4222577082" sldId="613"/>
            <ac:cxnSpMk id="33" creationId="{126DE944-D3B6-6341-7482-138B324823C2}"/>
          </ac:cxnSpMkLst>
        </pc:cxnChg>
        <pc:cxnChg chg="add mod ord topLvl">
          <ac:chgData name="Settles, Mark (ARC-SCB)" userId="a04a9abc-8242-4b6f-b4a2-0b7fd2d5211e" providerId="ADAL" clId="{43EDA278-A69E-4D1D-A15B-1A3A94BF0745}" dt="2023-11-21T17:16:52.733" v="1579" actId="1036"/>
          <ac:cxnSpMkLst>
            <pc:docMk/>
            <pc:sldMk cId="4222577082" sldId="613"/>
            <ac:cxnSpMk id="50" creationId="{753B90DD-94A8-FC98-DAE6-6733D86F8BE7}"/>
          </ac:cxnSpMkLst>
        </pc:cxnChg>
      </pc:sldChg>
      <pc:sldChg chg="addSp delSp modSp add mod ord setBg">
        <pc:chgData name="Settles, Mark (ARC-SCB)" userId="a04a9abc-8242-4b6f-b4a2-0b7fd2d5211e" providerId="ADAL" clId="{43EDA278-A69E-4D1D-A15B-1A3A94BF0745}" dt="2023-11-21T15:42:07.883" v="580" actId="207"/>
        <pc:sldMkLst>
          <pc:docMk/>
          <pc:sldMk cId="1847635837" sldId="614"/>
        </pc:sldMkLst>
        <pc:spChg chg="del mod">
          <ac:chgData name="Settles, Mark (ARC-SCB)" userId="a04a9abc-8242-4b6f-b4a2-0b7fd2d5211e" providerId="ADAL" clId="{43EDA278-A69E-4D1D-A15B-1A3A94BF0745}" dt="2023-11-20T22:19:35.078" v="317" actId="478"/>
          <ac:spMkLst>
            <pc:docMk/>
            <pc:sldMk cId="1847635837" sldId="614"/>
            <ac:spMk id="4" creationId="{ADB898C9-6F11-67AC-80B9-2B104D1DBCD5}"/>
          </ac:spMkLst>
        </pc:spChg>
        <pc:spChg chg="del">
          <ac:chgData name="Settles, Mark (ARC-SCB)" userId="a04a9abc-8242-4b6f-b4a2-0b7fd2d5211e" providerId="ADAL" clId="{43EDA278-A69E-4D1D-A15B-1A3A94BF0745}" dt="2023-11-20T22:19:39.046" v="318" actId="478"/>
          <ac:spMkLst>
            <pc:docMk/>
            <pc:sldMk cId="1847635837" sldId="614"/>
            <ac:spMk id="6" creationId="{95147367-5E8A-E3C9-EC1C-5D1414AD4839}"/>
          </ac:spMkLst>
        </pc:spChg>
        <pc:spChg chg="mod">
          <ac:chgData name="Settles, Mark (ARC-SCB)" userId="a04a9abc-8242-4b6f-b4a2-0b7fd2d5211e" providerId="ADAL" clId="{43EDA278-A69E-4D1D-A15B-1A3A94BF0745}" dt="2023-11-21T15:42:07.883" v="580" actId="207"/>
          <ac:spMkLst>
            <pc:docMk/>
            <pc:sldMk cId="1847635837" sldId="614"/>
            <ac:spMk id="9" creationId="{C085F5F1-996F-429F-BA63-1C6DE05C796A}"/>
          </ac:spMkLst>
        </pc:spChg>
        <pc:spChg chg="del">
          <ac:chgData name="Settles, Mark (ARC-SCB)" userId="a04a9abc-8242-4b6f-b4a2-0b7fd2d5211e" providerId="ADAL" clId="{43EDA278-A69E-4D1D-A15B-1A3A94BF0745}" dt="2023-11-20T22:23:42.382" v="412" actId="478"/>
          <ac:spMkLst>
            <pc:docMk/>
            <pc:sldMk cId="1847635837" sldId="614"/>
            <ac:spMk id="17" creationId="{C0AA2CED-025F-6BC7-0CF0-A477F18B9903}"/>
          </ac:spMkLst>
        </pc:spChg>
        <pc:grpChg chg="add mod">
          <ac:chgData name="Settles, Mark (ARC-SCB)" userId="a04a9abc-8242-4b6f-b4a2-0b7fd2d5211e" providerId="ADAL" clId="{43EDA278-A69E-4D1D-A15B-1A3A94BF0745}" dt="2023-11-20T22:45:39.213" v="516" actId="1076"/>
          <ac:grpSpMkLst>
            <pc:docMk/>
            <pc:sldMk cId="1847635837" sldId="614"/>
            <ac:grpSpMk id="16" creationId="{050EB49E-3157-3DF4-A16B-8D78B27BA6FE}"/>
          </ac:grpSpMkLst>
        </pc:grpChg>
        <pc:graphicFrameChg chg="add mod modGraphic">
          <ac:chgData name="Settles, Mark (ARC-SCB)" userId="a04a9abc-8242-4b6f-b4a2-0b7fd2d5211e" providerId="ADAL" clId="{43EDA278-A69E-4D1D-A15B-1A3A94BF0745}" dt="2023-11-20T22:45:55.338" v="521" actId="1076"/>
          <ac:graphicFrameMkLst>
            <pc:docMk/>
            <pc:sldMk cId="1847635837" sldId="614"/>
            <ac:graphicFrameMk id="2" creationId="{D40BCF3E-CEB9-55D9-1D4D-0614B1A1C077}"/>
          </ac:graphicFrameMkLst>
        </pc:graphicFrameChg>
        <pc:picChg chg="add del mod">
          <ac:chgData name="Settles, Mark (ARC-SCB)" userId="a04a9abc-8242-4b6f-b4a2-0b7fd2d5211e" providerId="ADAL" clId="{43EDA278-A69E-4D1D-A15B-1A3A94BF0745}" dt="2023-11-20T22:20:50.290" v="324" actId="478"/>
          <ac:picMkLst>
            <pc:docMk/>
            <pc:sldMk cId="1847635837" sldId="614"/>
            <ac:picMk id="3" creationId="{81253802-9C4D-3D8E-6823-D339CB1E0523}"/>
          </ac:picMkLst>
        </pc:picChg>
        <pc:picChg chg="add mod modCrop">
          <ac:chgData name="Settles, Mark (ARC-SCB)" userId="a04a9abc-8242-4b6f-b4a2-0b7fd2d5211e" providerId="ADAL" clId="{43EDA278-A69E-4D1D-A15B-1A3A94BF0745}" dt="2023-11-20T22:44:53.553" v="497" actId="164"/>
          <ac:picMkLst>
            <pc:docMk/>
            <pc:sldMk cId="1847635837" sldId="614"/>
            <ac:picMk id="5" creationId="{902DAD97-079B-DA7E-239E-AF3D76D42240}"/>
          </ac:picMkLst>
        </pc:picChg>
        <pc:picChg chg="add mod modCrop">
          <ac:chgData name="Settles, Mark (ARC-SCB)" userId="a04a9abc-8242-4b6f-b4a2-0b7fd2d5211e" providerId="ADAL" clId="{43EDA278-A69E-4D1D-A15B-1A3A94BF0745}" dt="2023-11-20T22:44:53.553" v="497" actId="164"/>
          <ac:picMkLst>
            <pc:docMk/>
            <pc:sldMk cId="1847635837" sldId="614"/>
            <ac:picMk id="7" creationId="{3C348B88-6160-5911-4A82-BC023861EF80}"/>
          </ac:picMkLst>
        </pc:picChg>
        <pc:picChg chg="add mod modCrop">
          <ac:chgData name="Settles, Mark (ARC-SCB)" userId="a04a9abc-8242-4b6f-b4a2-0b7fd2d5211e" providerId="ADAL" clId="{43EDA278-A69E-4D1D-A15B-1A3A94BF0745}" dt="2023-11-20T22:44:53.553" v="497" actId="164"/>
          <ac:picMkLst>
            <pc:docMk/>
            <pc:sldMk cId="1847635837" sldId="614"/>
            <ac:picMk id="8" creationId="{057BC6FD-C9BC-8503-8167-3C6C4C30AF21}"/>
          </ac:picMkLst>
        </pc:picChg>
        <pc:picChg chg="add mod modCrop">
          <ac:chgData name="Settles, Mark (ARC-SCB)" userId="a04a9abc-8242-4b6f-b4a2-0b7fd2d5211e" providerId="ADAL" clId="{43EDA278-A69E-4D1D-A15B-1A3A94BF0745}" dt="2023-11-20T22:44:53.553" v="497" actId="164"/>
          <ac:picMkLst>
            <pc:docMk/>
            <pc:sldMk cId="1847635837" sldId="614"/>
            <ac:picMk id="10" creationId="{205FF529-5DE3-6BD9-53A2-C26E5E8DCEDA}"/>
          </ac:picMkLst>
        </pc:picChg>
        <pc:picChg chg="add del mod">
          <ac:chgData name="Settles, Mark (ARC-SCB)" userId="a04a9abc-8242-4b6f-b4a2-0b7fd2d5211e" providerId="ADAL" clId="{43EDA278-A69E-4D1D-A15B-1A3A94BF0745}" dt="2023-11-20T22:26:32.091" v="454" actId="478"/>
          <ac:picMkLst>
            <pc:docMk/>
            <pc:sldMk cId="1847635837" sldId="614"/>
            <ac:picMk id="11" creationId="{54D5E495-B9D1-7636-2AE5-3D49A44AF581}"/>
          </ac:picMkLst>
        </pc:picChg>
        <pc:picChg chg="add mod">
          <ac:chgData name="Settles, Mark (ARC-SCB)" userId="a04a9abc-8242-4b6f-b4a2-0b7fd2d5211e" providerId="ADAL" clId="{43EDA278-A69E-4D1D-A15B-1A3A94BF0745}" dt="2023-11-20T22:44:53.553" v="497" actId="164"/>
          <ac:picMkLst>
            <pc:docMk/>
            <pc:sldMk cId="1847635837" sldId="614"/>
            <ac:picMk id="12" creationId="{273FB1BB-9084-1BE9-D799-B088034E7A70}"/>
          </ac:picMkLst>
        </pc:picChg>
        <pc:picChg chg="add mod modCrop">
          <ac:chgData name="Settles, Mark (ARC-SCB)" userId="a04a9abc-8242-4b6f-b4a2-0b7fd2d5211e" providerId="ADAL" clId="{43EDA278-A69E-4D1D-A15B-1A3A94BF0745}" dt="2023-11-20T22:44:53.553" v="497" actId="164"/>
          <ac:picMkLst>
            <pc:docMk/>
            <pc:sldMk cId="1847635837" sldId="614"/>
            <ac:picMk id="15" creationId="{74F2E79A-4758-443D-CF36-B74563265A7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DownloadedArticles/FoodShelfLif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Projects/LEIA/SergioData/NSRL_Gamma_COmparisonGraph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Projects/LEIA/SergioData/NSRL_Gamma_COmparisonGraph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Projects/LEIA/SergioData/NSRL_Gamma_COmparisonGraph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nasa.sharepoint.com/teams/LBP/Shared%20Documents/General/Science/Ground%20Support%20Equipment%20for%20PIs/Tests/LED%20test/20010302%20(20230731%20GSE)/2023-07-31_GSE_SB2022_FreshInoculum.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nasa.sharepoint.com/teams/LBP/Shared%20Documents/General/Science/Ground%20Support%20Equipment%20for%20PIs/Tests/LED%20test/20010302%20(20230731%20GSE)/2023-07-31_GSE_SB2022_FreshInoculum.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nasa.sharepoint.com/teams/LBP/Shared%20Documents/General/Science/Ground%20Support%20Equipment%20for%20PIs/Tests/LED%20test/20010302%20(20230731%20GSE)/2023-07-31_GSE_SB2022_FreshInoculum.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Levels of Thiamin and Folic Acid in</a:t>
            </a:r>
            <a:r>
              <a:rPr lang="en-US" baseline="0" dirty="0">
                <a:solidFill>
                  <a:schemeClr val="tx1"/>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Tortillas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olid"/>
              </a:ln>
              <a:effectLst/>
            </c:spPr>
            <c:trendlineType val="linear"/>
            <c:dispRSqr val="0"/>
            <c:dispEq val="0"/>
          </c:trendline>
          <c:errBars>
            <c:errDir val="y"/>
            <c:errBarType val="both"/>
            <c:errValType val="cust"/>
            <c:noEndCap val="0"/>
            <c:plus>
              <c:numRef>
                <c:f>Sheet2!$E$2:$E$6</c:f>
                <c:numCache>
                  <c:formatCode>General</c:formatCode>
                  <c:ptCount val="5"/>
                  <c:pt idx="0">
                    <c:v>2.5999999999999999E-2</c:v>
                  </c:pt>
                  <c:pt idx="1">
                    <c:v>2.9000000000000001E-2</c:v>
                  </c:pt>
                  <c:pt idx="2">
                    <c:v>4.0000000000000001E-3</c:v>
                  </c:pt>
                  <c:pt idx="3">
                    <c:v>1.0999999999999999E-2</c:v>
                  </c:pt>
                  <c:pt idx="4">
                    <c:v>5.0000000000000001E-3</c:v>
                  </c:pt>
                </c:numCache>
              </c:numRef>
            </c:plus>
            <c:minus>
              <c:numRef>
                <c:f>Sheet2!$E$2:$E$6</c:f>
                <c:numCache>
                  <c:formatCode>General</c:formatCode>
                  <c:ptCount val="5"/>
                  <c:pt idx="0">
                    <c:v>2.5999999999999999E-2</c:v>
                  </c:pt>
                  <c:pt idx="1">
                    <c:v>2.9000000000000001E-2</c:v>
                  </c:pt>
                  <c:pt idx="2">
                    <c:v>4.0000000000000001E-3</c:v>
                  </c:pt>
                  <c:pt idx="3">
                    <c:v>1.0999999999999999E-2</c:v>
                  </c:pt>
                  <c:pt idx="4">
                    <c:v>5.0000000000000001E-3</c:v>
                  </c:pt>
                </c:numCache>
              </c:numRef>
            </c:minus>
            <c:spPr>
              <a:noFill/>
              <a:ln w="9525" cap="flat" cmpd="sng" algn="ctr">
                <a:solidFill>
                  <a:schemeClr val="tx1">
                    <a:lumMod val="65000"/>
                    <a:lumOff val="35000"/>
                  </a:schemeClr>
                </a:solidFill>
                <a:round/>
              </a:ln>
              <a:effectLst/>
            </c:spPr>
          </c:errBars>
          <c:xVal>
            <c:numRef>
              <c:f>Sheet2!$B$2:$B$6</c:f>
              <c:numCache>
                <c:formatCode>General</c:formatCode>
                <c:ptCount val="5"/>
                <c:pt idx="0">
                  <c:v>0</c:v>
                </c:pt>
                <c:pt idx="1">
                  <c:v>3.5592060232717319E-2</c:v>
                </c:pt>
                <c:pt idx="2">
                  <c:v>0.96646132785763172</c:v>
                </c:pt>
                <c:pt idx="3">
                  <c:v>1.6317590691307324</c:v>
                </c:pt>
                <c:pt idx="4">
                  <c:v>2.409308692676249</c:v>
                </c:pt>
              </c:numCache>
            </c:numRef>
          </c:xVal>
          <c:yVal>
            <c:numRef>
              <c:f>Sheet2!$C$2:$C$6</c:f>
              <c:numCache>
                <c:formatCode>General</c:formatCode>
                <c:ptCount val="5"/>
                <c:pt idx="0">
                  <c:v>0.38700000000000001</c:v>
                </c:pt>
                <c:pt idx="1">
                  <c:v>0.38600000000000001</c:v>
                </c:pt>
                <c:pt idx="2">
                  <c:v>0.312</c:v>
                </c:pt>
                <c:pt idx="3">
                  <c:v>0.25</c:v>
                </c:pt>
                <c:pt idx="4">
                  <c:v>0.16600000000000001</c:v>
                </c:pt>
              </c:numCache>
            </c:numRef>
          </c:yVal>
          <c:smooth val="0"/>
          <c:extLst>
            <c:ext xmlns:c16="http://schemas.microsoft.com/office/drawing/2014/chart" uri="{C3380CC4-5D6E-409C-BE32-E72D297353CC}">
              <c16:uniqueId val="{00000001-A3DC-4F91-9EF6-9B4D5A8AFDD2}"/>
            </c:ext>
          </c:extLst>
        </c:ser>
        <c:ser>
          <c:idx val="1"/>
          <c:order val="1"/>
          <c:spPr>
            <a:ln w="1905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olid"/>
              </a:ln>
              <a:effectLst/>
            </c:spPr>
            <c:trendlineType val="linear"/>
            <c:dispRSqr val="0"/>
            <c:dispEq val="0"/>
          </c:trendline>
          <c:errBars>
            <c:errDir val="y"/>
            <c:errBarType val="both"/>
            <c:errValType val="cust"/>
            <c:noEndCap val="0"/>
            <c:plus>
              <c:numRef>
                <c:f>Sheet2!$F$2:$F$6</c:f>
                <c:numCache>
                  <c:formatCode>General</c:formatCode>
                  <c:ptCount val="5"/>
                  <c:pt idx="0">
                    <c:v>6.0000000000000001E-3</c:v>
                  </c:pt>
                  <c:pt idx="1">
                    <c:v>5.0000000000000001E-3</c:v>
                  </c:pt>
                  <c:pt idx="2">
                    <c:v>4.0000000000000001E-3</c:v>
                  </c:pt>
                  <c:pt idx="3">
                    <c:v>4.0000000000000001E-3</c:v>
                  </c:pt>
                  <c:pt idx="4">
                    <c:v>6.0000000000000001E-3</c:v>
                  </c:pt>
                </c:numCache>
              </c:numRef>
            </c:plus>
            <c:minus>
              <c:numRef>
                <c:f>Sheet2!$F$2:$F$6</c:f>
                <c:numCache>
                  <c:formatCode>General</c:formatCode>
                  <c:ptCount val="5"/>
                  <c:pt idx="0">
                    <c:v>6.0000000000000001E-3</c:v>
                  </c:pt>
                  <c:pt idx="1">
                    <c:v>5.0000000000000001E-3</c:v>
                  </c:pt>
                  <c:pt idx="2">
                    <c:v>4.0000000000000001E-3</c:v>
                  </c:pt>
                  <c:pt idx="3">
                    <c:v>4.0000000000000001E-3</c:v>
                  </c:pt>
                  <c:pt idx="4">
                    <c:v>6.0000000000000001E-3</c:v>
                  </c:pt>
                </c:numCache>
              </c:numRef>
            </c:minus>
            <c:spPr>
              <a:noFill/>
              <a:ln w="9525" cap="flat" cmpd="sng" algn="ctr">
                <a:solidFill>
                  <a:schemeClr val="tx1">
                    <a:lumMod val="65000"/>
                    <a:lumOff val="35000"/>
                  </a:schemeClr>
                </a:solidFill>
                <a:round/>
              </a:ln>
              <a:effectLst/>
            </c:spPr>
          </c:errBars>
          <c:xVal>
            <c:numRef>
              <c:f>Sheet2!$B$2:$B$6</c:f>
              <c:numCache>
                <c:formatCode>General</c:formatCode>
                <c:ptCount val="5"/>
                <c:pt idx="0">
                  <c:v>0</c:v>
                </c:pt>
                <c:pt idx="1">
                  <c:v>3.5592060232717319E-2</c:v>
                </c:pt>
                <c:pt idx="2">
                  <c:v>0.96646132785763172</c:v>
                </c:pt>
                <c:pt idx="3">
                  <c:v>1.6317590691307324</c:v>
                </c:pt>
                <c:pt idx="4">
                  <c:v>2.409308692676249</c:v>
                </c:pt>
              </c:numCache>
            </c:numRef>
          </c:xVal>
          <c:yVal>
            <c:numRef>
              <c:f>Sheet2!$D$2:$D$6</c:f>
              <c:numCache>
                <c:formatCode>General</c:formatCode>
                <c:ptCount val="5"/>
                <c:pt idx="0">
                  <c:v>0.129</c:v>
                </c:pt>
                <c:pt idx="1">
                  <c:v>0.11</c:v>
                </c:pt>
                <c:pt idx="2">
                  <c:v>8.5000000000000006E-2</c:v>
                </c:pt>
                <c:pt idx="3">
                  <c:v>7.5999999999999998E-2</c:v>
                </c:pt>
                <c:pt idx="4">
                  <c:v>7.0999999999999994E-2</c:v>
                </c:pt>
              </c:numCache>
            </c:numRef>
          </c:yVal>
          <c:smooth val="0"/>
          <c:extLst>
            <c:ext xmlns:c16="http://schemas.microsoft.com/office/drawing/2014/chart" uri="{C3380CC4-5D6E-409C-BE32-E72D297353CC}">
              <c16:uniqueId val="{00000003-A3DC-4F91-9EF6-9B4D5A8AFDD2}"/>
            </c:ext>
          </c:extLst>
        </c:ser>
        <c:ser>
          <c:idx val="2"/>
          <c:order val="2"/>
          <c:tx>
            <c:v>Projected</c:v>
          </c:tx>
          <c:spPr>
            <a:ln w="19050" cap="rnd">
              <a:solidFill>
                <a:schemeClr val="accent1"/>
              </a:solidFill>
              <a:prstDash val="sysDash"/>
              <a:round/>
            </a:ln>
            <a:effectLst/>
          </c:spPr>
          <c:marker>
            <c:symbol val="none"/>
          </c:marker>
          <c:xVal>
            <c:numRef>
              <c:f>Sheet2!$B$7:$B$8</c:f>
              <c:numCache>
                <c:formatCode>General</c:formatCode>
                <c:ptCount val="2"/>
                <c:pt idx="0">
                  <c:v>2.5</c:v>
                </c:pt>
                <c:pt idx="1">
                  <c:v>5</c:v>
                </c:pt>
              </c:numCache>
            </c:numRef>
          </c:xVal>
          <c:yVal>
            <c:numRef>
              <c:f>Sheet2!$C$7:$C$8</c:f>
              <c:numCache>
                <c:formatCode>General</c:formatCode>
                <c:ptCount val="2"/>
                <c:pt idx="0">
                  <c:v>0.16525000000000001</c:v>
                </c:pt>
                <c:pt idx="1">
                  <c:v>-6.0999999999999999E-2</c:v>
                </c:pt>
              </c:numCache>
            </c:numRef>
          </c:yVal>
          <c:smooth val="0"/>
          <c:extLst>
            <c:ext xmlns:c16="http://schemas.microsoft.com/office/drawing/2014/chart" uri="{C3380CC4-5D6E-409C-BE32-E72D297353CC}">
              <c16:uniqueId val="{00000004-A3DC-4F91-9EF6-9B4D5A8AFDD2}"/>
            </c:ext>
          </c:extLst>
        </c:ser>
        <c:ser>
          <c:idx val="3"/>
          <c:order val="3"/>
          <c:tx>
            <c:v>Projected</c:v>
          </c:tx>
          <c:spPr>
            <a:ln w="19050" cap="rnd">
              <a:solidFill>
                <a:schemeClr val="accent2"/>
              </a:solidFill>
              <a:prstDash val="sysDash"/>
              <a:round/>
            </a:ln>
            <a:effectLst/>
          </c:spPr>
          <c:marker>
            <c:symbol val="none"/>
          </c:marker>
          <c:xVal>
            <c:numRef>
              <c:f>Sheet2!$B$7:$B$8</c:f>
              <c:numCache>
                <c:formatCode>General</c:formatCode>
                <c:ptCount val="2"/>
                <c:pt idx="0">
                  <c:v>2.5</c:v>
                </c:pt>
                <c:pt idx="1">
                  <c:v>5</c:v>
                </c:pt>
              </c:numCache>
            </c:numRef>
          </c:xVal>
          <c:yVal>
            <c:numRef>
              <c:f>Sheet2!$D$7:$D$8</c:f>
              <c:numCache>
                <c:formatCode>General</c:formatCode>
                <c:ptCount val="2"/>
                <c:pt idx="0">
                  <c:v>6.1599999999999995E-2</c:v>
                </c:pt>
                <c:pt idx="1">
                  <c:v>7.0999999999999952E-3</c:v>
                </c:pt>
              </c:numCache>
            </c:numRef>
          </c:yVal>
          <c:smooth val="0"/>
          <c:extLst>
            <c:ext xmlns:c16="http://schemas.microsoft.com/office/drawing/2014/chart" uri="{C3380CC4-5D6E-409C-BE32-E72D297353CC}">
              <c16:uniqueId val="{00000005-A3DC-4F91-9EF6-9B4D5A8AFDD2}"/>
            </c:ext>
          </c:extLst>
        </c:ser>
        <c:dLbls>
          <c:showLegendKey val="0"/>
          <c:showVal val="0"/>
          <c:showCatName val="0"/>
          <c:showSerName val="0"/>
          <c:showPercent val="0"/>
          <c:showBubbleSize val="0"/>
        </c:dLbls>
        <c:axId val="1744798943"/>
        <c:axId val="1744799359"/>
      </c:scatterChart>
      <c:valAx>
        <c:axId val="1744798943"/>
        <c:scaling>
          <c:orientation val="minMax"/>
          <c:max val="5"/>
        </c:scaling>
        <c:delete val="0"/>
        <c:axPos val="b"/>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a:solidFill>
                      <a:schemeClr val="tx1"/>
                    </a:solidFill>
                    <a:latin typeface="Arial" panose="020B0604020202020204" pitchFamily="34" charset="0"/>
                    <a:cs typeface="Arial" panose="020B0604020202020204" pitchFamily="34" charset="0"/>
                  </a:rPr>
                  <a:t>Years</a:t>
                </a:r>
                <a:r>
                  <a:rPr lang="en-US" sz="1200" baseline="0">
                    <a:solidFill>
                      <a:schemeClr val="tx1"/>
                    </a:solidFill>
                    <a:latin typeface="Arial" panose="020B0604020202020204" pitchFamily="34" charset="0"/>
                    <a:cs typeface="Arial" panose="020B0604020202020204" pitchFamily="34" charset="0"/>
                  </a:rPr>
                  <a:t> in Storage</a:t>
                </a:r>
                <a:endParaRPr lang="en-US" sz="120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44799359"/>
        <c:crosses val="autoZero"/>
        <c:crossBetween val="midCat"/>
      </c:valAx>
      <c:valAx>
        <c:axId val="1744799359"/>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a:solidFill>
                      <a:schemeClr val="tx1"/>
                    </a:solidFill>
                    <a:latin typeface="Arial" panose="020B0604020202020204" pitchFamily="34" charset="0"/>
                    <a:cs typeface="Arial" panose="020B0604020202020204" pitchFamily="34" charset="0"/>
                  </a:rPr>
                  <a:t>mg/ 100 g</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4479894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Metabolic</a:t>
            </a:r>
            <a:r>
              <a:rPr lang="en-US" baseline="0" dirty="0">
                <a:solidFill>
                  <a:schemeClr val="tx1"/>
                </a:solidFill>
                <a:latin typeface="Arial" panose="020B0604020202020204" pitchFamily="34" charset="0"/>
                <a:cs typeface="Arial" panose="020B0604020202020204" pitchFamily="34" charset="0"/>
              </a:rPr>
              <a:t> response to NSRL Simulated GCR</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6919211803070069"/>
          <c:y val="0.14253968253968255"/>
          <c:w val="0.78337111270182136"/>
          <c:h val="0.68696069241344837"/>
        </c:manualLayout>
      </c:layout>
      <c:scatterChart>
        <c:scatterStyle val="lineMarker"/>
        <c:varyColors val="0"/>
        <c:ser>
          <c:idx val="0"/>
          <c:order val="0"/>
          <c:tx>
            <c:strRef>
              <c:f>'GCR Sim'!$D$2</c:f>
              <c:strCache>
                <c:ptCount val="1"/>
                <c:pt idx="0">
                  <c:v>0 Gy WT</c:v>
                </c:pt>
              </c:strCache>
            </c:strRef>
          </c:tx>
          <c:spPr>
            <a:ln w="25400" cap="rnd">
              <a:solidFill>
                <a:schemeClr val="tx1"/>
              </a:solidFill>
              <a:round/>
            </a:ln>
            <a:effectLst/>
          </c:spPr>
          <c:marker>
            <c:symbol val="none"/>
          </c:marker>
          <c:errBars>
            <c:errDir val="y"/>
            <c:errBarType val="both"/>
            <c:errValType val="cust"/>
            <c:noEndCap val="0"/>
            <c:plus>
              <c:numRef>
                <c:f>'GCR Sim'!$AC$3:$AC$49</c:f>
                <c:numCache>
                  <c:formatCode>General</c:formatCode>
                  <c:ptCount val="47"/>
                  <c:pt idx="0">
                    <c:v>0</c:v>
                  </c:pt>
                  <c:pt idx="1">
                    <c:v>0.10068462985318088</c:v>
                  </c:pt>
                  <c:pt idx="2">
                    <c:v>0.15298428710817799</c:v>
                  </c:pt>
                  <c:pt idx="3">
                    <c:v>0.27343307351469381</c:v>
                  </c:pt>
                  <c:pt idx="4">
                    <c:v>0.32329931754077845</c:v>
                  </c:pt>
                  <c:pt idx="5">
                    <c:v>0.43614131110540372</c:v>
                  </c:pt>
                  <c:pt idx="6">
                    <c:v>0.12647964645169929</c:v>
                  </c:pt>
                  <c:pt idx="7">
                    <c:v>0.27699220614332626</c:v>
                  </c:pt>
                  <c:pt idx="8">
                    <c:v>0.86253582361392678</c:v>
                  </c:pt>
                  <c:pt idx="9">
                    <c:v>1.0153755337779362</c:v>
                  </c:pt>
                  <c:pt idx="10">
                    <c:v>0.97501609166033643</c:v>
                  </c:pt>
                  <c:pt idx="11">
                    <c:v>0.71721735152838628</c:v>
                  </c:pt>
                  <c:pt idx="12">
                    <c:v>0.85988895195404336</c:v>
                  </c:pt>
                  <c:pt idx="13">
                    <c:v>1.268038798665361</c:v>
                  </c:pt>
                  <c:pt idx="14">
                    <c:v>0.8927762403864995</c:v>
                  </c:pt>
                  <c:pt idx="15">
                    <c:v>0.65715438650013169</c:v>
                  </c:pt>
                  <c:pt idx="16">
                    <c:v>0.22418923854108527</c:v>
                  </c:pt>
                  <c:pt idx="17">
                    <c:v>0.3214655807295364</c:v>
                  </c:pt>
                  <c:pt idx="18">
                    <c:v>0.30132267794680262</c:v>
                  </c:pt>
                  <c:pt idx="19">
                    <c:v>0.92618570789114174</c:v>
                  </c:pt>
                  <c:pt idx="20">
                    <c:v>0.61235739968552871</c:v>
                  </c:pt>
                  <c:pt idx="21">
                    <c:v>0.78038110312070996</c:v>
                  </c:pt>
                  <c:pt idx="22">
                    <c:v>0.6561683235663659</c:v>
                  </c:pt>
                  <c:pt idx="23">
                    <c:v>0.38035408767036993</c:v>
                  </c:pt>
                  <c:pt idx="24">
                    <c:v>0.53580240088748166</c:v>
                  </c:pt>
                  <c:pt idx="25">
                    <c:v>0.80265093198235304</c:v>
                  </c:pt>
                  <c:pt idx="26">
                    <c:v>1.0889145117002799</c:v>
                  </c:pt>
                  <c:pt idx="27">
                    <c:v>1.6899541033158543</c:v>
                  </c:pt>
                  <c:pt idx="28">
                    <c:v>2.1110459356901949</c:v>
                  </c:pt>
                  <c:pt idx="29">
                    <c:v>1.942325645924857</c:v>
                  </c:pt>
                  <c:pt idx="30">
                    <c:v>3.204472874869515</c:v>
                  </c:pt>
                  <c:pt idx="31">
                    <c:v>2.843879448110608</c:v>
                  </c:pt>
                  <c:pt idx="32">
                    <c:v>4.1206163189269081</c:v>
                  </c:pt>
                  <c:pt idx="33">
                    <c:v>4.1680624047330079</c:v>
                  </c:pt>
                  <c:pt idx="34">
                    <c:v>4.4234809982470731</c:v>
                  </c:pt>
                  <c:pt idx="35">
                    <c:v>4.1001777167696414</c:v>
                  </c:pt>
                  <c:pt idx="36">
                    <c:v>3.7062348488291175</c:v>
                  </c:pt>
                  <c:pt idx="37">
                    <c:v>5.014693038661207</c:v>
                  </c:pt>
                  <c:pt idx="38">
                    <c:v>4.1372099240316738</c:v>
                  </c:pt>
                  <c:pt idx="39">
                    <c:v>4.1851548482202352</c:v>
                  </c:pt>
                  <c:pt idx="40">
                    <c:v>4.6377311957607246</c:v>
                  </c:pt>
                  <c:pt idx="41">
                    <c:v>4.3929876029479216</c:v>
                  </c:pt>
                  <c:pt idx="42">
                    <c:v>3.2521149839113144</c:v>
                  </c:pt>
                  <c:pt idx="43">
                    <c:v>5.7933405216478562</c:v>
                  </c:pt>
                  <c:pt idx="44">
                    <c:v>3.4803856388971908</c:v>
                  </c:pt>
                  <c:pt idx="45">
                    <c:v>4.2019099415120253</c:v>
                  </c:pt>
                  <c:pt idx="46">
                    <c:v>4.4183644058979423</c:v>
                  </c:pt>
                </c:numCache>
              </c:numRef>
            </c:plus>
            <c:minus>
              <c:numRef>
                <c:f>'GCR Sim'!$AC$3:$AC$49</c:f>
                <c:numCache>
                  <c:formatCode>General</c:formatCode>
                  <c:ptCount val="47"/>
                  <c:pt idx="0">
                    <c:v>0</c:v>
                  </c:pt>
                  <c:pt idx="1">
                    <c:v>0.10068462985318088</c:v>
                  </c:pt>
                  <c:pt idx="2">
                    <c:v>0.15298428710817799</c:v>
                  </c:pt>
                  <c:pt idx="3">
                    <c:v>0.27343307351469381</c:v>
                  </c:pt>
                  <c:pt idx="4">
                    <c:v>0.32329931754077845</c:v>
                  </c:pt>
                  <c:pt idx="5">
                    <c:v>0.43614131110540372</c:v>
                  </c:pt>
                  <c:pt idx="6">
                    <c:v>0.12647964645169929</c:v>
                  </c:pt>
                  <c:pt idx="7">
                    <c:v>0.27699220614332626</c:v>
                  </c:pt>
                  <c:pt idx="8">
                    <c:v>0.86253582361392678</c:v>
                  </c:pt>
                  <c:pt idx="9">
                    <c:v>1.0153755337779362</c:v>
                  </c:pt>
                  <c:pt idx="10">
                    <c:v>0.97501609166033643</c:v>
                  </c:pt>
                  <c:pt idx="11">
                    <c:v>0.71721735152838628</c:v>
                  </c:pt>
                  <c:pt idx="12">
                    <c:v>0.85988895195404336</c:v>
                  </c:pt>
                  <c:pt idx="13">
                    <c:v>1.268038798665361</c:v>
                  </c:pt>
                  <c:pt idx="14">
                    <c:v>0.8927762403864995</c:v>
                  </c:pt>
                  <c:pt idx="15">
                    <c:v>0.65715438650013169</c:v>
                  </c:pt>
                  <c:pt idx="16">
                    <c:v>0.22418923854108527</c:v>
                  </c:pt>
                  <c:pt idx="17">
                    <c:v>0.3214655807295364</c:v>
                  </c:pt>
                  <c:pt idx="18">
                    <c:v>0.30132267794680262</c:v>
                  </c:pt>
                  <c:pt idx="19">
                    <c:v>0.92618570789114174</c:v>
                  </c:pt>
                  <c:pt idx="20">
                    <c:v>0.61235739968552871</c:v>
                  </c:pt>
                  <c:pt idx="21">
                    <c:v>0.78038110312070996</c:v>
                  </c:pt>
                  <c:pt idx="22">
                    <c:v>0.6561683235663659</c:v>
                  </c:pt>
                  <c:pt idx="23">
                    <c:v>0.38035408767036993</c:v>
                  </c:pt>
                  <c:pt idx="24">
                    <c:v>0.53580240088748166</c:v>
                  </c:pt>
                  <c:pt idx="25">
                    <c:v>0.80265093198235304</c:v>
                  </c:pt>
                  <c:pt idx="26">
                    <c:v>1.0889145117002799</c:v>
                  </c:pt>
                  <c:pt idx="27">
                    <c:v>1.6899541033158543</c:v>
                  </c:pt>
                  <c:pt idx="28">
                    <c:v>2.1110459356901949</c:v>
                  </c:pt>
                  <c:pt idx="29">
                    <c:v>1.942325645924857</c:v>
                  </c:pt>
                  <c:pt idx="30">
                    <c:v>3.204472874869515</c:v>
                  </c:pt>
                  <c:pt idx="31">
                    <c:v>2.843879448110608</c:v>
                  </c:pt>
                  <c:pt idx="32">
                    <c:v>4.1206163189269081</c:v>
                  </c:pt>
                  <c:pt idx="33">
                    <c:v>4.1680624047330079</c:v>
                  </c:pt>
                  <c:pt idx="34">
                    <c:v>4.4234809982470731</c:v>
                  </c:pt>
                  <c:pt idx="35">
                    <c:v>4.1001777167696414</c:v>
                  </c:pt>
                  <c:pt idx="36">
                    <c:v>3.7062348488291175</c:v>
                  </c:pt>
                  <c:pt idx="37">
                    <c:v>5.014693038661207</c:v>
                  </c:pt>
                  <c:pt idx="38">
                    <c:v>4.1372099240316738</c:v>
                  </c:pt>
                  <c:pt idx="39">
                    <c:v>4.1851548482202352</c:v>
                  </c:pt>
                  <c:pt idx="40">
                    <c:v>4.6377311957607246</c:v>
                  </c:pt>
                  <c:pt idx="41">
                    <c:v>4.3929876029479216</c:v>
                  </c:pt>
                  <c:pt idx="42">
                    <c:v>3.2521149839113144</c:v>
                  </c:pt>
                  <c:pt idx="43">
                    <c:v>5.7933405216478562</c:v>
                  </c:pt>
                  <c:pt idx="44">
                    <c:v>3.4803856388971908</c:v>
                  </c:pt>
                  <c:pt idx="45">
                    <c:v>4.2019099415120253</c:v>
                  </c:pt>
                  <c:pt idx="46">
                    <c:v>4.4183644058979423</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Sim'!$D$3:$D$49</c:f>
              <c:numCache>
                <c:formatCode>General</c:formatCode>
                <c:ptCount val="47"/>
                <c:pt idx="0">
                  <c:v>0</c:v>
                </c:pt>
                <c:pt idx="1">
                  <c:v>2.8599533236672463</c:v>
                </c:pt>
                <c:pt idx="2">
                  <c:v>4.5551693224591503</c:v>
                </c:pt>
                <c:pt idx="3">
                  <c:v>8.3783905419857003</c:v>
                </c:pt>
                <c:pt idx="4">
                  <c:v>18.491368891592657</c:v>
                </c:pt>
                <c:pt idx="5">
                  <c:v>29.483665088289204</c:v>
                </c:pt>
                <c:pt idx="6">
                  <c:v>39.753446922179734</c:v>
                </c:pt>
                <c:pt idx="7">
                  <c:v>50.625303799126158</c:v>
                </c:pt>
                <c:pt idx="8">
                  <c:v>62.965287402939396</c:v>
                </c:pt>
                <c:pt idx="9">
                  <c:v>76.555508201957338</c:v>
                </c:pt>
                <c:pt idx="10">
                  <c:v>88.640951186461621</c:v>
                </c:pt>
                <c:pt idx="11">
                  <c:v>91.745120013928428</c:v>
                </c:pt>
                <c:pt idx="12">
                  <c:v>89.65099251363408</c:v>
                </c:pt>
                <c:pt idx="13">
                  <c:v>87.799742376888545</c:v>
                </c:pt>
                <c:pt idx="14">
                  <c:v>86.402650182534487</c:v>
                </c:pt>
                <c:pt idx="15">
                  <c:v>86.413318508310041</c:v>
                </c:pt>
                <c:pt idx="16">
                  <c:v>86.609049980919806</c:v>
                </c:pt>
                <c:pt idx="17">
                  <c:v>85.94905074384269</c:v>
                </c:pt>
                <c:pt idx="18">
                  <c:v>85.306427541781659</c:v>
                </c:pt>
                <c:pt idx="19">
                  <c:v>85.016683626255201</c:v>
                </c:pt>
                <c:pt idx="20">
                  <c:v>84.659615342656949</c:v>
                </c:pt>
                <c:pt idx="21">
                  <c:v>84.450887314724881</c:v>
                </c:pt>
                <c:pt idx="22">
                  <c:v>84.359327920713284</c:v>
                </c:pt>
                <c:pt idx="23">
                  <c:v>84.478911798626442</c:v>
                </c:pt>
                <c:pt idx="24">
                  <c:v>84.616388487814319</c:v>
                </c:pt>
                <c:pt idx="25">
                  <c:v>84.505024929326922</c:v>
                </c:pt>
                <c:pt idx="26">
                  <c:v>84.858786009069931</c:v>
                </c:pt>
                <c:pt idx="27">
                  <c:v>85.127743207049491</c:v>
                </c:pt>
                <c:pt idx="28">
                  <c:v>85.319618539712692</c:v>
                </c:pt>
                <c:pt idx="29">
                  <c:v>85.201982872297478</c:v>
                </c:pt>
                <c:pt idx="30">
                  <c:v>85.835949480476359</c:v>
                </c:pt>
                <c:pt idx="31">
                  <c:v>85.847931963901601</c:v>
                </c:pt>
                <c:pt idx="32">
                  <c:v>86.820709383649088</c:v>
                </c:pt>
                <c:pt idx="33">
                  <c:v>86.590490175557093</c:v>
                </c:pt>
                <c:pt idx="34">
                  <c:v>87.000291342114949</c:v>
                </c:pt>
                <c:pt idx="35">
                  <c:v>87.261564063495712</c:v>
                </c:pt>
                <c:pt idx="36">
                  <c:v>87.193603753928144</c:v>
                </c:pt>
                <c:pt idx="37">
                  <c:v>88.17683016793768</c:v>
                </c:pt>
                <c:pt idx="38">
                  <c:v>87.949176051543006</c:v>
                </c:pt>
                <c:pt idx="39">
                  <c:v>87.920376865471994</c:v>
                </c:pt>
                <c:pt idx="40">
                  <c:v>88.566086711544472</c:v>
                </c:pt>
                <c:pt idx="41">
                  <c:v>89.198340236302741</c:v>
                </c:pt>
                <c:pt idx="42">
                  <c:v>88.559327525241955</c:v>
                </c:pt>
                <c:pt idx="43">
                  <c:v>90.766820713717834</c:v>
                </c:pt>
                <c:pt idx="44">
                  <c:v>88.591069053465404</c:v>
                </c:pt>
                <c:pt idx="45">
                  <c:v>89.949473129616919</c:v>
                </c:pt>
                <c:pt idx="46">
                  <c:v>90.153494603933041</c:v>
                </c:pt>
              </c:numCache>
            </c:numRef>
          </c:yVal>
          <c:smooth val="0"/>
          <c:extLst>
            <c:ext xmlns:c16="http://schemas.microsoft.com/office/drawing/2014/chart" uri="{C3380CC4-5D6E-409C-BE32-E72D297353CC}">
              <c16:uniqueId val="{00000000-DA4D-403E-A12B-3872EE40F769}"/>
            </c:ext>
          </c:extLst>
        </c:ser>
        <c:ser>
          <c:idx val="1"/>
          <c:order val="1"/>
          <c:tx>
            <c:strRef>
              <c:f>'GCR Sim'!$J$2</c:f>
              <c:strCache>
                <c:ptCount val="1"/>
                <c:pt idx="0">
                  <c:v>1 Gy WT</c:v>
                </c:pt>
              </c:strCache>
            </c:strRef>
          </c:tx>
          <c:spPr>
            <a:ln w="25400" cap="rnd">
              <a:solidFill>
                <a:srgbClr val="CC3300"/>
              </a:solidFill>
              <a:round/>
            </a:ln>
            <a:effectLst/>
          </c:spPr>
          <c:marker>
            <c:symbol val="none"/>
          </c:marker>
          <c:errBars>
            <c:errDir val="y"/>
            <c:errBarType val="both"/>
            <c:errValType val="cust"/>
            <c:noEndCap val="0"/>
            <c:plus>
              <c:numRef>
                <c:f>'GCR Sim'!$AI$3:$AI$49</c:f>
                <c:numCache>
                  <c:formatCode>General</c:formatCode>
                  <c:ptCount val="47"/>
                  <c:pt idx="0">
                    <c:v>0</c:v>
                  </c:pt>
                  <c:pt idx="1">
                    <c:v>0.17666207363111711</c:v>
                  </c:pt>
                  <c:pt idx="2">
                    <c:v>0.22628378722235104</c:v>
                  </c:pt>
                  <c:pt idx="3">
                    <c:v>0.39167790503236793</c:v>
                  </c:pt>
                  <c:pt idx="4">
                    <c:v>0.98298613690869086</c:v>
                  </c:pt>
                  <c:pt idx="5">
                    <c:v>2.3993493018096084</c:v>
                  </c:pt>
                  <c:pt idx="6">
                    <c:v>2.2340030146036196</c:v>
                  </c:pt>
                  <c:pt idx="7">
                    <c:v>2.8289483616361082</c:v>
                  </c:pt>
                  <c:pt idx="8">
                    <c:v>3.1484038062712152</c:v>
                  </c:pt>
                  <c:pt idx="9">
                    <c:v>3.1802986672842763</c:v>
                  </c:pt>
                  <c:pt idx="10">
                    <c:v>4.972687378346345</c:v>
                  </c:pt>
                  <c:pt idx="11">
                    <c:v>5.9144398663069557</c:v>
                  </c:pt>
                  <c:pt idx="12">
                    <c:v>5.7577056665838908</c:v>
                  </c:pt>
                  <c:pt idx="13">
                    <c:v>4.6678293118084957</c:v>
                  </c:pt>
                  <c:pt idx="14">
                    <c:v>1.7128063445441499</c:v>
                  </c:pt>
                  <c:pt idx="15">
                    <c:v>0.24590516482931324</c:v>
                  </c:pt>
                  <c:pt idx="16">
                    <c:v>0.11835517355159185</c:v>
                  </c:pt>
                  <c:pt idx="17">
                    <c:v>0.29289292276317996</c:v>
                  </c:pt>
                  <c:pt idx="18">
                    <c:v>0.47547328120537335</c:v>
                  </c:pt>
                  <c:pt idx="19">
                    <c:v>0.25007102876773801</c:v>
                  </c:pt>
                  <c:pt idx="20">
                    <c:v>0.16042332878274437</c:v>
                  </c:pt>
                  <c:pt idx="21">
                    <c:v>0.37193196614473273</c:v>
                  </c:pt>
                  <c:pt idx="22">
                    <c:v>0.64925860342962993</c:v>
                  </c:pt>
                  <c:pt idx="23">
                    <c:v>0.29148536727016416</c:v>
                  </c:pt>
                  <c:pt idx="24">
                    <c:v>0.42172148504325491</c:v>
                  </c:pt>
                  <c:pt idx="25">
                    <c:v>0.4236295048231829</c:v>
                  </c:pt>
                  <c:pt idx="26">
                    <c:v>0.63160816242931417</c:v>
                  </c:pt>
                  <c:pt idx="27">
                    <c:v>0.42331368604308167</c:v>
                  </c:pt>
                  <c:pt idx="28">
                    <c:v>0.57292353616759573</c:v>
                  </c:pt>
                  <c:pt idx="29">
                    <c:v>0.68187141151150021</c:v>
                  </c:pt>
                  <c:pt idx="30">
                    <c:v>1.1315574999644296</c:v>
                  </c:pt>
                  <c:pt idx="31">
                    <c:v>0.52044346640447436</c:v>
                  </c:pt>
                  <c:pt idx="32">
                    <c:v>0.4896385157481048</c:v>
                  </c:pt>
                  <c:pt idx="33">
                    <c:v>0.83688626168097924</c:v>
                  </c:pt>
                  <c:pt idx="34">
                    <c:v>0.56771307536362758</c:v>
                  </c:pt>
                  <c:pt idx="35">
                    <c:v>0.65750719829949877</c:v>
                  </c:pt>
                  <c:pt idx="36">
                    <c:v>1.0319142990280279</c:v>
                  </c:pt>
                  <c:pt idx="37">
                    <c:v>1.0824533012974134</c:v>
                  </c:pt>
                  <c:pt idx="38">
                    <c:v>1.1010353534047062</c:v>
                  </c:pt>
                  <c:pt idx="39">
                    <c:v>1.3948801502337942</c:v>
                  </c:pt>
                  <c:pt idx="40">
                    <c:v>1.1530329444361791</c:v>
                  </c:pt>
                  <c:pt idx="41">
                    <c:v>1.5001729290971444</c:v>
                  </c:pt>
                  <c:pt idx="42">
                    <c:v>1.7232665936732083</c:v>
                  </c:pt>
                  <c:pt idx="43">
                    <c:v>2.1049374991262857</c:v>
                  </c:pt>
                  <c:pt idx="44">
                    <c:v>1.8543033137390836</c:v>
                  </c:pt>
                  <c:pt idx="45">
                    <c:v>1.4838541691506579</c:v>
                  </c:pt>
                  <c:pt idx="46">
                    <c:v>1.8438999007371968</c:v>
                  </c:pt>
                </c:numCache>
              </c:numRef>
            </c:plus>
            <c:minus>
              <c:numRef>
                <c:f>'GCR Sim'!$AI$3:$AI$49</c:f>
                <c:numCache>
                  <c:formatCode>General</c:formatCode>
                  <c:ptCount val="47"/>
                  <c:pt idx="0">
                    <c:v>0</c:v>
                  </c:pt>
                  <c:pt idx="1">
                    <c:v>0.17666207363111711</c:v>
                  </c:pt>
                  <c:pt idx="2">
                    <c:v>0.22628378722235104</c:v>
                  </c:pt>
                  <c:pt idx="3">
                    <c:v>0.39167790503236793</c:v>
                  </c:pt>
                  <c:pt idx="4">
                    <c:v>0.98298613690869086</c:v>
                  </c:pt>
                  <c:pt idx="5">
                    <c:v>2.3993493018096084</c:v>
                  </c:pt>
                  <c:pt idx="6">
                    <c:v>2.2340030146036196</c:v>
                  </c:pt>
                  <c:pt idx="7">
                    <c:v>2.8289483616361082</c:v>
                  </c:pt>
                  <c:pt idx="8">
                    <c:v>3.1484038062712152</c:v>
                  </c:pt>
                  <c:pt idx="9">
                    <c:v>3.1802986672842763</c:v>
                  </c:pt>
                  <c:pt idx="10">
                    <c:v>4.972687378346345</c:v>
                  </c:pt>
                  <c:pt idx="11">
                    <c:v>5.9144398663069557</c:v>
                  </c:pt>
                  <c:pt idx="12">
                    <c:v>5.7577056665838908</c:v>
                  </c:pt>
                  <c:pt idx="13">
                    <c:v>4.6678293118084957</c:v>
                  </c:pt>
                  <c:pt idx="14">
                    <c:v>1.7128063445441499</c:v>
                  </c:pt>
                  <c:pt idx="15">
                    <c:v>0.24590516482931324</c:v>
                  </c:pt>
                  <c:pt idx="16">
                    <c:v>0.11835517355159185</c:v>
                  </c:pt>
                  <c:pt idx="17">
                    <c:v>0.29289292276317996</c:v>
                  </c:pt>
                  <c:pt idx="18">
                    <c:v>0.47547328120537335</c:v>
                  </c:pt>
                  <c:pt idx="19">
                    <c:v>0.25007102876773801</c:v>
                  </c:pt>
                  <c:pt idx="20">
                    <c:v>0.16042332878274437</c:v>
                  </c:pt>
                  <c:pt idx="21">
                    <c:v>0.37193196614473273</c:v>
                  </c:pt>
                  <c:pt idx="22">
                    <c:v>0.64925860342962993</c:v>
                  </c:pt>
                  <c:pt idx="23">
                    <c:v>0.29148536727016416</c:v>
                  </c:pt>
                  <c:pt idx="24">
                    <c:v>0.42172148504325491</c:v>
                  </c:pt>
                  <c:pt idx="25">
                    <c:v>0.4236295048231829</c:v>
                  </c:pt>
                  <c:pt idx="26">
                    <c:v>0.63160816242931417</c:v>
                  </c:pt>
                  <c:pt idx="27">
                    <c:v>0.42331368604308167</c:v>
                  </c:pt>
                  <c:pt idx="28">
                    <c:v>0.57292353616759573</c:v>
                  </c:pt>
                  <c:pt idx="29">
                    <c:v>0.68187141151150021</c:v>
                  </c:pt>
                  <c:pt idx="30">
                    <c:v>1.1315574999644296</c:v>
                  </c:pt>
                  <c:pt idx="31">
                    <c:v>0.52044346640447436</c:v>
                  </c:pt>
                  <c:pt idx="32">
                    <c:v>0.4896385157481048</c:v>
                  </c:pt>
                  <c:pt idx="33">
                    <c:v>0.83688626168097924</c:v>
                  </c:pt>
                  <c:pt idx="34">
                    <c:v>0.56771307536362758</c:v>
                  </c:pt>
                  <c:pt idx="35">
                    <c:v>0.65750719829949877</c:v>
                  </c:pt>
                  <c:pt idx="36">
                    <c:v>1.0319142990280279</c:v>
                  </c:pt>
                  <c:pt idx="37">
                    <c:v>1.0824533012974134</c:v>
                  </c:pt>
                  <c:pt idx="38">
                    <c:v>1.1010353534047062</c:v>
                  </c:pt>
                  <c:pt idx="39">
                    <c:v>1.3948801502337942</c:v>
                  </c:pt>
                  <c:pt idx="40">
                    <c:v>1.1530329444361791</c:v>
                  </c:pt>
                  <c:pt idx="41">
                    <c:v>1.5001729290971444</c:v>
                  </c:pt>
                  <c:pt idx="42">
                    <c:v>1.7232665936732083</c:v>
                  </c:pt>
                  <c:pt idx="43">
                    <c:v>2.1049374991262857</c:v>
                  </c:pt>
                  <c:pt idx="44">
                    <c:v>1.8543033137390836</c:v>
                  </c:pt>
                  <c:pt idx="45">
                    <c:v>1.4838541691506579</c:v>
                  </c:pt>
                  <c:pt idx="46">
                    <c:v>1.8438999007371968</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Sim'!$J$3:$J$49</c:f>
              <c:numCache>
                <c:formatCode>General</c:formatCode>
                <c:ptCount val="47"/>
                <c:pt idx="0">
                  <c:v>0</c:v>
                </c:pt>
                <c:pt idx="1">
                  <c:v>4.1545003168816477</c:v>
                </c:pt>
                <c:pt idx="2">
                  <c:v>5.3666817815211942</c:v>
                </c:pt>
                <c:pt idx="3">
                  <c:v>6.3764835391213053</c:v>
                </c:pt>
                <c:pt idx="4">
                  <c:v>7.9786989328751661</c:v>
                </c:pt>
                <c:pt idx="5">
                  <c:v>15.414757118517448</c:v>
                </c:pt>
                <c:pt idx="6">
                  <c:v>23.882867024092281</c:v>
                </c:pt>
                <c:pt idx="7">
                  <c:v>32.283337973087242</c:v>
                </c:pt>
                <c:pt idx="8">
                  <c:v>41.717622082203327</c:v>
                </c:pt>
                <c:pt idx="9">
                  <c:v>48.491403265734412</c:v>
                </c:pt>
                <c:pt idx="10">
                  <c:v>56.449227240323808</c:v>
                </c:pt>
                <c:pt idx="11">
                  <c:v>61.803551052047048</c:v>
                </c:pt>
                <c:pt idx="12">
                  <c:v>71.452787835964173</c:v>
                </c:pt>
                <c:pt idx="13">
                  <c:v>81.669130707577011</c:v>
                </c:pt>
                <c:pt idx="14">
                  <c:v>86.995041875289118</c:v>
                </c:pt>
                <c:pt idx="15">
                  <c:v>87.79872088274702</c:v>
                </c:pt>
                <c:pt idx="16">
                  <c:v>86.77717710141718</c:v>
                </c:pt>
                <c:pt idx="17">
                  <c:v>86.203862968860378</c:v>
                </c:pt>
                <c:pt idx="18">
                  <c:v>85.961090754661328</c:v>
                </c:pt>
                <c:pt idx="19">
                  <c:v>85.761084357117468</c:v>
                </c:pt>
                <c:pt idx="20">
                  <c:v>86.093202287214197</c:v>
                </c:pt>
                <c:pt idx="21">
                  <c:v>85.799756539422376</c:v>
                </c:pt>
                <c:pt idx="22">
                  <c:v>85.582110213966374</c:v>
                </c:pt>
                <c:pt idx="23">
                  <c:v>84.474086505483058</c:v>
                </c:pt>
                <c:pt idx="24">
                  <c:v>84.37493511526236</c:v>
                </c:pt>
                <c:pt idx="25">
                  <c:v>84.096077323382758</c:v>
                </c:pt>
                <c:pt idx="26">
                  <c:v>84.182023208753648</c:v>
                </c:pt>
                <c:pt idx="27">
                  <c:v>83.913982982985701</c:v>
                </c:pt>
                <c:pt idx="28">
                  <c:v>83.858483775492687</c:v>
                </c:pt>
                <c:pt idx="29">
                  <c:v>83.91327242199651</c:v>
                </c:pt>
                <c:pt idx="30">
                  <c:v>84.01422028092459</c:v>
                </c:pt>
                <c:pt idx="31">
                  <c:v>83.647998982315414</c:v>
                </c:pt>
                <c:pt idx="32">
                  <c:v>83.521150345512012</c:v>
                </c:pt>
                <c:pt idx="33">
                  <c:v>83.593800298425265</c:v>
                </c:pt>
                <c:pt idx="34">
                  <c:v>83.502875062226778</c:v>
                </c:pt>
                <c:pt idx="35">
                  <c:v>83.6176031306738</c:v>
                </c:pt>
                <c:pt idx="36">
                  <c:v>83.699470134344153</c:v>
                </c:pt>
                <c:pt idx="37">
                  <c:v>83.694775205587803</c:v>
                </c:pt>
                <c:pt idx="38">
                  <c:v>83.666147643710005</c:v>
                </c:pt>
                <c:pt idx="39">
                  <c:v>83.73808835265271</c:v>
                </c:pt>
                <c:pt idx="40">
                  <c:v>83.692491463842032</c:v>
                </c:pt>
                <c:pt idx="41">
                  <c:v>83.714622011783746</c:v>
                </c:pt>
                <c:pt idx="42">
                  <c:v>84.027436932720192</c:v>
                </c:pt>
                <c:pt idx="43">
                  <c:v>84.066557733521975</c:v>
                </c:pt>
                <c:pt idx="44">
                  <c:v>83.969108844499047</c:v>
                </c:pt>
                <c:pt idx="45">
                  <c:v>83.776016745696253</c:v>
                </c:pt>
                <c:pt idx="46">
                  <c:v>83.83166152841487</c:v>
                </c:pt>
              </c:numCache>
            </c:numRef>
          </c:yVal>
          <c:smooth val="0"/>
          <c:extLst>
            <c:ext xmlns:c16="http://schemas.microsoft.com/office/drawing/2014/chart" uri="{C3380CC4-5D6E-409C-BE32-E72D297353CC}">
              <c16:uniqueId val="{00000001-DA4D-403E-A12B-3872EE40F769}"/>
            </c:ext>
          </c:extLst>
        </c:ser>
        <c:ser>
          <c:idx val="2"/>
          <c:order val="2"/>
          <c:tx>
            <c:strRef>
              <c:f>'GCR Sim'!$Q$2</c:f>
              <c:strCache>
                <c:ptCount val="1"/>
                <c:pt idx="0">
                  <c:v>0 Gy rad51Δ</c:v>
                </c:pt>
              </c:strCache>
            </c:strRef>
          </c:tx>
          <c:spPr>
            <a:ln w="25400" cap="rnd">
              <a:solidFill>
                <a:schemeClr val="tx1"/>
              </a:solidFill>
              <a:prstDash val="sysDash"/>
              <a:round/>
            </a:ln>
            <a:effectLst/>
          </c:spPr>
          <c:marker>
            <c:symbol val="none"/>
          </c:marker>
          <c:errBars>
            <c:errDir val="y"/>
            <c:errBarType val="both"/>
            <c:errValType val="cust"/>
            <c:noEndCap val="0"/>
            <c:plus>
              <c:numRef>
                <c:f>'GCR Sim'!$AO$3:$AO$49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plus>
            <c:minus>
              <c:numRef>
                <c:f>'GCR Sim'!$AO$3:$AO$49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Sim'!$Q$3:$Q$49</c:f>
              <c:numCache>
                <c:formatCode>General</c:formatCode>
                <c:ptCount val="47"/>
                <c:pt idx="0">
                  <c:v>0</c:v>
                </c:pt>
                <c:pt idx="1">
                  <c:v>2.9236334934505188</c:v>
                </c:pt>
                <c:pt idx="2">
                  <c:v>3.9822875484278817</c:v>
                </c:pt>
                <c:pt idx="3">
                  <c:v>8.4169489974214908</c:v>
                </c:pt>
                <c:pt idx="4">
                  <c:v>16.495240993798092</c:v>
                </c:pt>
                <c:pt idx="5">
                  <c:v>23.101750922075539</c:v>
                </c:pt>
                <c:pt idx="6">
                  <c:v>28.239058250262207</c:v>
                </c:pt>
                <c:pt idx="7">
                  <c:v>32.998019944448998</c:v>
                </c:pt>
                <c:pt idx="8">
                  <c:v>37.811210895269959</c:v>
                </c:pt>
                <c:pt idx="9">
                  <c:v>42.646512672618947</c:v>
                </c:pt>
                <c:pt idx="10">
                  <c:v>48.756559308497543</c:v>
                </c:pt>
                <c:pt idx="11">
                  <c:v>57.000285524264349</c:v>
                </c:pt>
                <c:pt idx="12">
                  <c:v>68.157503454283486</c:v>
                </c:pt>
                <c:pt idx="13">
                  <c:v>80.347141007207753</c:v>
                </c:pt>
                <c:pt idx="14">
                  <c:v>88.491891192995936</c:v>
                </c:pt>
                <c:pt idx="15">
                  <c:v>89.176189575811392</c:v>
                </c:pt>
                <c:pt idx="16">
                  <c:v>87.793220423760161</c:v>
                </c:pt>
                <c:pt idx="17">
                  <c:v>86.457127440497587</c:v>
                </c:pt>
                <c:pt idx="18">
                  <c:v>85.95403334820206</c:v>
                </c:pt>
                <c:pt idx="19">
                  <c:v>85.629724886791863</c:v>
                </c:pt>
                <c:pt idx="20">
                  <c:v>85.991463295046927</c:v>
                </c:pt>
                <c:pt idx="21">
                  <c:v>86.287399484389141</c:v>
                </c:pt>
                <c:pt idx="22">
                  <c:v>86.152408142075515</c:v>
                </c:pt>
                <c:pt idx="23">
                  <c:v>85.79398733825208</c:v>
                </c:pt>
                <c:pt idx="24">
                  <c:v>85.388941543900003</c:v>
                </c:pt>
                <c:pt idx="25">
                  <c:v>85.15962355073215</c:v>
                </c:pt>
                <c:pt idx="26">
                  <c:v>85.097321853770652</c:v>
                </c:pt>
                <c:pt idx="27">
                  <c:v>84.971952833114557</c:v>
                </c:pt>
                <c:pt idx="28">
                  <c:v>84.911094876370228</c:v>
                </c:pt>
                <c:pt idx="29">
                  <c:v>85.145708209854533</c:v>
                </c:pt>
                <c:pt idx="30">
                  <c:v>85.030921913230145</c:v>
                </c:pt>
                <c:pt idx="31">
                  <c:v>84.769044524540064</c:v>
                </c:pt>
                <c:pt idx="32">
                  <c:v>84.971514464423876</c:v>
                </c:pt>
                <c:pt idx="33">
                  <c:v>84.820467584132345</c:v>
                </c:pt>
                <c:pt idx="34">
                  <c:v>85.08858542912553</c:v>
                </c:pt>
                <c:pt idx="35">
                  <c:v>85.065864960162131</c:v>
                </c:pt>
                <c:pt idx="36">
                  <c:v>85.568748020930357</c:v>
                </c:pt>
                <c:pt idx="37">
                  <c:v>85.182816386229049</c:v>
                </c:pt>
                <c:pt idx="38">
                  <c:v>85.177435777892683</c:v>
                </c:pt>
                <c:pt idx="39">
                  <c:v>85.790736595488525</c:v>
                </c:pt>
                <c:pt idx="40">
                  <c:v>85.007193802478739</c:v>
                </c:pt>
                <c:pt idx="41">
                  <c:v>85.750444768860916</c:v>
                </c:pt>
                <c:pt idx="42">
                  <c:v>85.577723651702357</c:v>
                </c:pt>
                <c:pt idx="43">
                  <c:v>86.669234315693942</c:v>
                </c:pt>
                <c:pt idx="44">
                  <c:v>85.409916455850365</c:v>
                </c:pt>
                <c:pt idx="45">
                  <c:v>85.081153229036786</c:v>
                </c:pt>
                <c:pt idx="46">
                  <c:v>87.328112622450519</c:v>
                </c:pt>
              </c:numCache>
            </c:numRef>
          </c:yVal>
          <c:smooth val="0"/>
          <c:extLst>
            <c:ext xmlns:c16="http://schemas.microsoft.com/office/drawing/2014/chart" uri="{C3380CC4-5D6E-409C-BE32-E72D297353CC}">
              <c16:uniqueId val="{00000002-DA4D-403E-A12B-3872EE40F769}"/>
            </c:ext>
          </c:extLst>
        </c:ser>
        <c:ser>
          <c:idx val="3"/>
          <c:order val="3"/>
          <c:tx>
            <c:strRef>
              <c:f>'GCR Sim'!$W$2</c:f>
              <c:strCache>
                <c:ptCount val="1"/>
                <c:pt idx="0">
                  <c:v>1 Gy rad51Δ</c:v>
                </c:pt>
              </c:strCache>
            </c:strRef>
          </c:tx>
          <c:spPr>
            <a:ln w="25400" cap="rnd">
              <a:solidFill>
                <a:schemeClr val="accent2"/>
              </a:solidFill>
              <a:prstDash val="sysDash"/>
              <a:round/>
            </a:ln>
            <a:effectLst/>
          </c:spPr>
          <c:marker>
            <c:symbol val="none"/>
          </c:marker>
          <c:errBars>
            <c:errDir val="y"/>
            <c:errBarType val="both"/>
            <c:errValType val="cust"/>
            <c:noEndCap val="0"/>
            <c:plus>
              <c:numRef>
                <c:f>'GCR Sim'!$AU$3:$AU$49</c:f>
                <c:numCache>
                  <c:formatCode>General</c:formatCode>
                  <c:ptCount val="47"/>
                  <c:pt idx="0">
                    <c:v>0</c:v>
                  </c:pt>
                  <c:pt idx="1">
                    <c:v>0.32436449607967294</c:v>
                  </c:pt>
                  <c:pt idx="2">
                    <c:v>0.26402240277122113</c:v>
                  </c:pt>
                  <c:pt idx="3">
                    <c:v>0.30860965066935447</c:v>
                  </c:pt>
                  <c:pt idx="4">
                    <c:v>1.3804275953359084</c:v>
                  </c:pt>
                  <c:pt idx="5">
                    <c:v>0.96378713632320212</c:v>
                  </c:pt>
                  <c:pt idx="6">
                    <c:v>0.71000126529617613</c:v>
                  </c:pt>
                  <c:pt idx="7">
                    <c:v>0.91925543855827585</c:v>
                  </c:pt>
                  <c:pt idx="8">
                    <c:v>1.0254712697601653</c:v>
                  </c:pt>
                  <c:pt idx="9">
                    <c:v>0.74525609892779321</c:v>
                  </c:pt>
                  <c:pt idx="10">
                    <c:v>0.80263900898862384</c:v>
                  </c:pt>
                  <c:pt idx="11">
                    <c:v>1.011911644087286</c:v>
                  </c:pt>
                  <c:pt idx="12">
                    <c:v>1.5680158239156619</c:v>
                  </c:pt>
                  <c:pt idx="13">
                    <c:v>2.3128641505424357</c:v>
                  </c:pt>
                  <c:pt idx="14">
                    <c:v>2.6917763176137415</c:v>
                  </c:pt>
                  <c:pt idx="15">
                    <c:v>3.8187867811257044</c:v>
                  </c:pt>
                  <c:pt idx="16">
                    <c:v>4.4702817686261298</c:v>
                  </c:pt>
                  <c:pt idx="17">
                    <c:v>3.8510750078001212</c:v>
                  </c:pt>
                  <c:pt idx="18">
                    <c:v>2.1118333087845143</c:v>
                  </c:pt>
                  <c:pt idx="19">
                    <c:v>1.0634233191768891</c:v>
                  </c:pt>
                  <c:pt idx="20">
                    <c:v>0.35772329431238797</c:v>
                  </c:pt>
                  <c:pt idx="21">
                    <c:v>1.0330135226397763</c:v>
                  </c:pt>
                  <c:pt idx="22">
                    <c:v>1.1235229858628064</c:v>
                  </c:pt>
                  <c:pt idx="23">
                    <c:v>0.45335198724157144</c:v>
                  </c:pt>
                  <c:pt idx="24">
                    <c:v>0.36403290608582495</c:v>
                  </c:pt>
                  <c:pt idx="25">
                    <c:v>0.33074748286485361</c:v>
                  </c:pt>
                  <c:pt idx="26">
                    <c:v>0.32642852588837284</c:v>
                  </c:pt>
                  <c:pt idx="27">
                    <c:v>0.36097189138183788</c:v>
                  </c:pt>
                  <c:pt idx="28">
                    <c:v>0.30278067480033033</c:v>
                  </c:pt>
                  <c:pt idx="29">
                    <c:v>0.34654844402539903</c:v>
                  </c:pt>
                  <c:pt idx="30">
                    <c:v>0.18482087760006935</c:v>
                  </c:pt>
                  <c:pt idx="31">
                    <c:v>0.24829762903074551</c:v>
                  </c:pt>
                  <c:pt idx="32">
                    <c:v>0.15703147822405017</c:v>
                  </c:pt>
                  <c:pt idx="33">
                    <c:v>0.11284189814666447</c:v>
                  </c:pt>
                  <c:pt idx="34">
                    <c:v>0.309425580178044</c:v>
                  </c:pt>
                  <c:pt idx="35">
                    <c:v>0.26023875893925413</c:v>
                  </c:pt>
                  <c:pt idx="36">
                    <c:v>0.24315915930423759</c:v>
                  </c:pt>
                  <c:pt idx="37">
                    <c:v>0.21387624149602688</c:v>
                  </c:pt>
                  <c:pt idx="38">
                    <c:v>0.31520689558089515</c:v>
                  </c:pt>
                  <c:pt idx="39">
                    <c:v>0.19906375587383612</c:v>
                  </c:pt>
                  <c:pt idx="40">
                    <c:v>0.24477067070655023</c:v>
                  </c:pt>
                  <c:pt idx="41">
                    <c:v>0.16480529256226256</c:v>
                  </c:pt>
                  <c:pt idx="42">
                    <c:v>0.28940455732179593</c:v>
                  </c:pt>
                  <c:pt idx="43">
                    <c:v>0.25778454245736993</c:v>
                  </c:pt>
                  <c:pt idx="44">
                    <c:v>0.22760284877113476</c:v>
                  </c:pt>
                  <c:pt idx="45">
                    <c:v>0.11497249899158705</c:v>
                  </c:pt>
                  <c:pt idx="46">
                    <c:v>0.16728462413782672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Sim'!$W$3:$W$49</c:f>
              <c:numCache>
                <c:formatCode>General</c:formatCode>
                <c:ptCount val="47"/>
                <c:pt idx="0">
                  <c:v>0</c:v>
                </c:pt>
                <c:pt idx="1">
                  <c:v>3.520005782251213</c:v>
                </c:pt>
                <c:pt idx="2">
                  <c:v>4.0272282106728881</c:v>
                </c:pt>
                <c:pt idx="3">
                  <c:v>4.3685065925366855</c:v>
                </c:pt>
                <c:pt idx="4">
                  <c:v>8.2599626767446264</c:v>
                </c:pt>
                <c:pt idx="5">
                  <c:v>14.746945420965906</c:v>
                </c:pt>
                <c:pt idx="6">
                  <c:v>20.181964997279156</c:v>
                </c:pt>
                <c:pt idx="7">
                  <c:v>24.587113766378163</c:v>
                </c:pt>
                <c:pt idx="8">
                  <c:v>28.739310411497964</c:v>
                </c:pt>
                <c:pt idx="9">
                  <c:v>31.487938104513063</c:v>
                </c:pt>
                <c:pt idx="10">
                  <c:v>34.231699282477436</c:v>
                </c:pt>
                <c:pt idx="11">
                  <c:v>37.252223495395967</c:v>
                </c:pt>
                <c:pt idx="12">
                  <c:v>40.394258300701352</c:v>
                </c:pt>
                <c:pt idx="13">
                  <c:v>45.069336047131515</c:v>
                </c:pt>
                <c:pt idx="14">
                  <c:v>50.317911998933653</c:v>
                </c:pt>
                <c:pt idx="15">
                  <c:v>57.872149096778294</c:v>
                </c:pt>
                <c:pt idx="16">
                  <c:v>68.134469330253864</c:v>
                </c:pt>
                <c:pt idx="17">
                  <c:v>77.76355231902879</c:v>
                </c:pt>
                <c:pt idx="18">
                  <c:v>85.08524816292136</c:v>
                </c:pt>
                <c:pt idx="19">
                  <c:v>87.096880061721777</c:v>
                </c:pt>
                <c:pt idx="20">
                  <c:v>87.48165744796529</c:v>
                </c:pt>
                <c:pt idx="21">
                  <c:v>86.565075764119783</c:v>
                </c:pt>
                <c:pt idx="22">
                  <c:v>86.583481122789365</c:v>
                </c:pt>
                <c:pt idx="23">
                  <c:v>85.410515660697016</c:v>
                </c:pt>
                <c:pt idx="24">
                  <c:v>85.716124463551637</c:v>
                </c:pt>
                <c:pt idx="25">
                  <c:v>86.156634560543054</c:v>
                </c:pt>
                <c:pt idx="26">
                  <c:v>86.497421783719105</c:v>
                </c:pt>
                <c:pt idx="27">
                  <c:v>86.792234328909146</c:v>
                </c:pt>
                <c:pt idx="28">
                  <c:v>86.706044144191949</c:v>
                </c:pt>
                <c:pt idx="29">
                  <c:v>86.569283513023933</c:v>
                </c:pt>
                <c:pt idx="30">
                  <c:v>86.211901812908323</c:v>
                </c:pt>
                <c:pt idx="31">
                  <c:v>86.106052362974097</c:v>
                </c:pt>
                <c:pt idx="32">
                  <c:v>86.115557831176261</c:v>
                </c:pt>
                <c:pt idx="33">
                  <c:v>85.874829414502429</c:v>
                </c:pt>
                <c:pt idx="34">
                  <c:v>85.79518497081807</c:v>
                </c:pt>
                <c:pt idx="35">
                  <c:v>85.679585803481473</c:v>
                </c:pt>
                <c:pt idx="36">
                  <c:v>85.53648793181371</c:v>
                </c:pt>
                <c:pt idx="37">
                  <c:v>85.697498624882371</c:v>
                </c:pt>
                <c:pt idx="38">
                  <c:v>85.456032107862356</c:v>
                </c:pt>
                <c:pt idx="39">
                  <c:v>85.413709727554703</c:v>
                </c:pt>
                <c:pt idx="40">
                  <c:v>85.378671538846234</c:v>
                </c:pt>
                <c:pt idx="41">
                  <c:v>85.20812954514669</c:v>
                </c:pt>
                <c:pt idx="42">
                  <c:v>85.156145501666074</c:v>
                </c:pt>
                <c:pt idx="43">
                  <c:v>85.169422801145629</c:v>
                </c:pt>
                <c:pt idx="44">
                  <c:v>85.19973909392219</c:v>
                </c:pt>
                <c:pt idx="45">
                  <c:v>85.108097902522005</c:v>
                </c:pt>
                <c:pt idx="46">
                  <c:v>84.887048692227836</c:v>
                </c:pt>
              </c:numCache>
            </c:numRef>
          </c:yVal>
          <c:smooth val="0"/>
          <c:extLst>
            <c:ext xmlns:c16="http://schemas.microsoft.com/office/drawing/2014/chart" uri="{C3380CC4-5D6E-409C-BE32-E72D297353CC}">
              <c16:uniqueId val="{00000003-DA4D-403E-A12B-3872EE40F769}"/>
            </c:ext>
          </c:extLst>
        </c:ser>
        <c:dLbls>
          <c:showLegendKey val="0"/>
          <c:showVal val="0"/>
          <c:showCatName val="0"/>
          <c:showSerName val="0"/>
          <c:showPercent val="0"/>
          <c:showBubbleSize val="0"/>
        </c:dLbls>
        <c:axId val="611045231"/>
        <c:axId val="611053551"/>
      </c:scatterChart>
      <c:valAx>
        <c:axId val="611045231"/>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1053551"/>
        <c:crosses val="autoZero"/>
        <c:crossBetween val="midCat"/>
      </c:valAx>
      <c:valAx>
        <c:axId val="611053551"/>
        <c:scaling>
          <c:orientation val="minMax"/>
          <c:max val="10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 aB Reduction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1045231"/>
        <c:crosses val="autoZero"/>
        <c:crossBetween val="midCat"/>
      </c:valAx>
      <c:spPr>
        <a:noFill/>
        <a:ln>
          <a:noFill/>
        </a:ln>
        <a:effectLst/>
      </c:spPr>
    </c:plotArea>
    <c:legend>
      <c:legendPos val="b"/>
      <c:layout>
        <c:manualLayout>
          <c:xMode val="edge"/>
          <c:yMode val="edge"/>
          <c:x val="0.64416109918078424"/>
          <c:y val="0.47271778527684039"/>
          <c:w val="0.28260657758689256"/>
          <c:h val="0.2550631171103612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Metabolic</a:t>
            </a:r>
            <a:r>
              <a:rPr lang="en-US" baseline="0" dirty="0">
                <a:solidFill>
                  <a:schemeClr val="tx1"/>
                </a:solidFill>
                <a:latin typeface="Arial" panose="020B0604020202020204" pitchFamily="34" charset="0"/>
                <a:cs typeface="Arial" panose="020B0604020202020204" pitchFamily="34" charset="0"/>
              </a:rPr>
              <a:t> response to NSRL Simulated GCR</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6919211803070069"/>
          <c:y val="0.14253968253968255"/>
          <c:w val="0.78337111270182136"/>
          <c:h val="0.68696069241344837"/>
        </c:manualLayout>
      </c:layout>
      <c:scatterChart>
        <c:scatterStyle val="lineMarker"/>
        <c:varyColors val="0"/>
        <c:ser>
          <c:idx val="0"/>
          <c:order val="0"/>
          <c:tx>
            <c:strRef>
              <c:f>'GCR Sim'!$D$2</c:f>
              <c:strCache>
                <c:ptCount val="1"/>
                <c:pt idx="0">
                  <c:v>0 Gy WT</c:v>
                </c:pt>
              </c:strCache>
            </c:strRef>
          </c:tx>
          <c:spPr>
            <a:ln w="25400" cap="rnd">
              <a:solidFill>
                <a:schemeClr val="tx1"/>
              </a:solidFill>
              <a:round/>
            </a:ln>
            <a:effectLst/>
          </c:spPr>
          <c:marker>
            <c:symbol val="none"/>
          </c:marker>
          <c:errBars>
            <c:errDir val="y"/>
            <c:errBarType val="both"/>
            <c:errValType val="cust"/>
            <c:noEndCap val="0"/>
            <c:plus>
              <c:numRef>
                <c:f>'GCR Sim'!$AC$3:$AC$49</c:f>
                <c:numCache>
                  <c:formatCode>General</c:formatCode>
                  <c:ptCount val="47"/>
                  <c:pt idx="0">
                    <c:v>0</c:v>
                  </c:pt>
                  <c:pt idx="1">
                    <c:v>0.10068462985318088</c:v>
                  </c:pt>
                  <c:pt idx="2">
                    <c:v>0.15298428710817799</c:v>
                  </c:pt>
                  <c:pt idx="3">
                    <c:v>0.27343307351469381</c:v>
                  </c:pt>
                  <c:pt idx="4">
                    <c:v>0.32329931754077845</c:v>
                  </c:pt>
                  <c:pt idx="5">
                    <c:v>0.43614131110540372</c:v>
                  </c:pt>
                  <c:pt idx="6">
                    <c:v>0.12647964645169929</c:v>
                  </c:pt>
                  <c:pt idx="7">
                    <c:v>0.27699220614332626</c:v>
                  </c:pt>
                  <c:pt idx="8">
                    <c:v>0.86253582361392678</c:v>
                  </c:pt>
                  <c:pt idx="9">
                    <c:v>1.0153755337779362</c:v>
                  </c:pt>
                  <c:pt idx="10">
                    <c:v>0.97501609166033643</c:v>
                  </c:pt>
                  <c:pt idx="11">
                    <c:v>0.71721735152838628</c:v>
                  </c:pt>
                  <c:pt idx="12">
                    <c:v>0.85988895195404336</c:v>
                  </c:pt>
                  <c:pt idx="13">
                    <c:v>1.268038798665361</c:v>
                  </c:pt>
                  <c:pt idx="14">
                    <c:v>0.8927762403864995</c:v>
                  </c:pt>
                  <c:pt idx="15">
                    <c:v>0.65715438650013169</c:v>
                  </c:pt>
                  <c:pt idx="16">
                    <c:v>0.22418923854108527</c:v>
                  </c:pt>
                  <c:pt idx="17">
                    <c:v>0.3214655807295364</c:v>
                  </c:pt>
                  <c:pt idx="18">
                    <c:v>0.30132267794680262</c:v>
                  </c:pt>
                  <c:pt idx="19">
                    <c:v>0.92618570789114174</c:v>
                  </c:pt>
                  <c:pt idx="20">
                    <c:v>0.61235739968552871</c:v>
                  </c:pt>
                  <c:pt idx="21">
                    <c:v>0.78038110312070996</c:v>
                  </c:pt>
                  <c:pt idx="22">
                    <c:v>0.6561683235663659</c:v>
                  </c:pt>
                  <c:pt idx="23">
                    <c:v>0.38035408767036993</c:v>
                  </c:pt>
                  <c:pt idx="24">
                    <c:v>0.53580240088748166</c:v>
                  </c:pt>
                  <c:pt idx="25">
                    <c:v>0.80265093198235304</c:v>
                  </c:pt>
                  <c:pt idx="26">
                    <c:v>1.0889145117002799</c:v>
                  </c:pt>
                  <c:pt idx="27">
                    <c:v>1.6899541033158543</c:v>
                  </c:pt>
                  <c:pt idx="28">
                    <c:v>2.1110459356901949</c:v>
                  </c:pt>
                  <c:pt idx="29">
                    <c:v>1.942325645924857</c:v>
                  </c:pt>
                  <c:pt idx="30">
                    <c:v>3.204472874869515</c:v>
                  </c:pt>
                  <c:pt idx="31">
                    <c:v>2.843879448110608</c:v>
                  </c:pt>
                  <c:pt idx="32">
                    <c:v>4.1206163189269081</c:v>
                  </c:pt>
                  <c:pt idx="33">
                    <c:v>4.1680624047330079</c:v>
                  </c:pt>
                  <c:pt idx="34">
                    <c:v>4.4234809982470731</c:v>
                  </c:pt>
                  <c:pt idx="35">
                    <c:v>4.1001777167696414</c:v>
                  </c:pt>
                  <c:pt idx="36">
                    <c:v>3.7062348488291175</c:v>
                  </c:pt>
                  <c:pt idx="37">
                    <c:v>5.014693038661207</c:v>
                  </c:pt>
                  <c:pt idx="38">
                    <c:v>4.1372099240316738</c:v>
                  </c:pt>
                  <c:pt idx="39">
                    <c:v>4.1851548482202352</c:v>
                  </c:pt>
                  <c:pt idx="40">
                    <c:v>4.6377311957607246</c:v>
                  </c:pt>
                  <c:pt idx="41">
                    <c:v>4.3929876029479216</c:v>
                  </c:pt>
                  <c:pt idx="42">
                    <c:v>3.2521149839113144</c:v>
                  </c:pt>
                  <c:pt idx="43">
                    <c:v>5.7933405216478562</c:v>
                  </c:pt>
                  <c:pt idx="44">
                    <c:v>3.4803856388971908</c:v>
                  </c:pt>
                  <c:pt idx="45">
                    <c:v>4.2019099415120253</c:v>
                  </c:pt>
                  <c:pt idx="46">
                    <c:v>4.4183644058979423</c:v>
                  </c:pt>
                </c:numCache>
              </c:numRef>
            </c:plus>
            <c:minus>
              <c:numRef>
                <c:f>'GCR Sim'!$AC$3:$AC$49</c:f>
                <c:numCache>
                  <c:formatCode>General</c:formatCode>
                  <c:ptCount val="47"/>
                  <c:pt idx="0">
                    <c:v>0</c:v>
                  </c:pt>
                  <c:pt idx="1">
                    <c:v>0.10068462985318088</c:v>
                  </c:pt>
                  <c:pt idx="2">
                    <c:v>0.15298428710817799</c:v>
                  </c:pt>
                  <c:pt idx="3">
                    <c:v>0.27343307351469381</c:v>
                  </c:pt>
                  <c:pt idx="4">
                    <c:v>0.32329931754077845</c:v>
                  </c:pt>
                  <c:pt idx="5">
                    <c:v>0.43614131110540372</c:v>
                  </c:pt>
                  <c:pt idx="6">
                    <c:v>0.12647964645169929</c:v>
                  </c:pt>
                  <c:pt idx="7">
                    <c:v>0.27699220614332626</c:v>
                  </c:pt>
                  <c:pt idx="8">
                    <c:v>0.86253582361392678</c:v>
                  </c:pt>
                  <c:pt idx="9">
                    <c:v>1.0153755337779362</c:v>
                  </c:pt>
                  <c:pt idx="10">
                    <c:v>0.97501609166033643</c:v>
                  </c:pt>
                  <c:pt idx="11">
                    <c:v>0.71721735152838628</c:v>
                  </c:pt>
                  <c:pt idx="12">
                    <c:v>0.85988895195404336</c:v>
                  </c:pt>
                  <c:pt idx="13">
                    <c:v>1.268038798665361</c:v>
                  </c:pt>
                  <c:pt idx="14">
                    <c:v>0.8927762403864995</c:v>
                  </c:pt>
                  <c:pt idx="15">
                    <c:v>0.65715438650013169</c:v>
                  </c:pt>
                  <c:pt idx="16">
                    <c:v>0.22418923854108527</c:v>
                  </c:pt>
                  <c:pt idx="17">
                    <c:v>0.3214655807295364</c:v>
                  </c:pt>
                  <c:pt idx="18">
                    <c:v>0.30132267794680262</c:v>
                  </c:pt>
                  <c:pt idx="19">
                    <c:v>0.92618570789114174</c:v>
                  </c:pt>
                  <c:pt idx="20">
                    <c:v>0.61235739968552871</c:v>
                  </c:pt>
                  <c:pt idx="21">
                    <c:v>0.78038110312070996</c:v>
                  </c:pt>
                  <c:pt idx="22">
                    <c:v>0.6561683235663659</c:v>
                  </c:pt>
                  <c:pt idx="23">
                    <c:v>0.38035408767036993</c:v>
                  </c:pt>
                  <c:pt idx="24">
                    <c:v>0.53580240088748166</c:v>
                  </c:pt>
                  <c:pt idx="25">
                    <c:v>0.80265093198235304</c:v>
                  </c:pt>
                  <c:pt idx="26">
                    <c:v>1.0889145117002799</c:v>
                  </c:pt>
                  <c:pt idx="27">
                    <c:v>1.6899541033158543</c:v>
                  </c:pt>
                  <c:pt idx="28">
                    <c:v>2.1110459356901949</c:v>
                  </c:pt>
                  <c:pt idx="29">
                    <c:v>1.942325645924857</c:v>
                  </c:pt>
                  <c:pt idx="30">
                    <c:v>3.204472874869515</c:v>
                  </c:pt>
                  <c:pt idx="31">
                    <c:v>2.843879448110608</c:v>
                  </c:pt>
                  <c:pt idx="32">
                    <c:v>4.1206163189269081</c:v>
                  </c:pt>
                  <c:pt idx="33">
                    <c:v>4.1680624047330079</c:v>
                  </c:pt>
                  <c:pt idx="34">
                    <c:v>4.4234809982470731</c:v>
                  </c:pt>
                  <c:pt idx="35">
                    <c:v>4.1001777167696414</c:v>
                  </c:pt>
                  <c:pt idx="36">
                    <c:v>3.7062348488291175</c:v>
                  </c:pt>
                  <c:pt idx="37">
                    <c:v>5.014693038661207</c:v>
                  </c:pt>
                  <c:pt idx="38">
                    <c:v>4.1372099240316738</c:v>
                  </c:pt>
                  <c:pt idx="39">
                    <c:v>4.1851548482202352</c:v>
                  </c:pt>
                  <c:pt idx="40">
                    <c:v>4.6377311957607246</c:v>
                  </c:pt>
                  <c:pt idx="41">
                    <c:v>4.3929876029479216</c:v>
                  </c:pt>
                  <c:pt idx="42">
                    <c:v>3.2521149839113144</c:v>
                  </c:pt>
                  <c:pt idx="43">
                    <c:v>5.7933405216478562</c:v>
                  </c:pt>
                  <c:pt idx="44">
                    <c:v>3.4803856388971908</c:v>
                  </c:pt>
                  <c:pt idx="45">
                    <c:v>4.2019099415120253</c:v>
                  </c:pt>
                  <c:pt idx="46">
                    <c:v>4.4183644058979423</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Sim'!$D$3:$D$49</c:f>
              <c:numCache>
                <c:formatCode>General</c:formatCode>
                <c:ptCount val="47"/>
                <c:pt idx="0">
                  <c:v>0</c:v>
                </c:pt>
                <c:pt idx="1">
                  <c:v>2.8599533236672463</c:v>
                </c:pt>
                <c:pt idx="2">
                  <c:v>4.5551693224591503</c:v>
                </c:pt>
                <c:pt idx="3">
                  <c:v>8.3783905419857003</c:v>
                </c:pt>
                <c:pt idx="4">
                  <c:v>18.491368891592657</c:v>
                </c:pt>
                <c:pt idx="5">
                  <c:v>29.483665088289204</c:v>
                </c:pt>
                <c:pt idx="6">
                  <c:v>39.753446922179734</c:v>
                </c:pt>
                <c:pt idx="7">
                  <c:v>50.625303799126158</c:v>
                </c:pt>
                <c:pt idx="8">
                  <c:v>62.965287402939396</c:v>
                </c:pt>
                <c:pt idx="9">
                  <c:v>76.555508201957338</c:v>
                </c:pt>
                <c:pt idx="10">
                  <c:v>88.640951186461621</c:v>
                </c:pt>
                <c:pt idx="11">
                  <c:v>91.745120013928428</c:v>
                </c:pt>
                <c:pt idx="12">
                  <c:v>89.65099251363408</c:v>
                </c:pt>
                <c:pt idx="13">
                  <c:v>87.799742376888545</c:v>
                </c:pt>
                <c:pt idx="14">
                  <c:v>86.402650182534487</c:v>
                </c:pt>
                <c:pt idx="15">
                  <c:v>86.413318508310041</c:v>
                </c:pt>
                <c:pt idx="16">
                  <c:v>86.609049980919806</c:v>
                </c:pt>
                <c:pt idx="17">
                  <c:v>85.94905074384269</c:v>
                </c:pt>
                <c:pt idx="18">
                  <c:v>85.306427541781659</c:v>
                </c:pt>
                <c:pt idx="19">
                  <c:v>85.016683626255201</c:v>
                </c:pt>
                <c:pt idx="20">
                  <c:v>84.659615342656949</c:v>
                </c:pt>
                <c:pt idx="21">
                  <c:v>84.450887314724881</c:v>
                </c:pt>
                <c:pt idx="22">
                  <c:v>84.359327920713284</c:v>
                </c:pt>
                <c:pt idx="23">
                  <c:v>84.478911798626442</c:v>
                </c:pt>
                <c:pt idx="24">
                  <c:v>84.616388487814319</c:v>
                </c:pt>
                <c:pt idx="25">
                  <c:v>84.505024929326922</c:v>
                </c:pt>
                <c:pt idx="26">
                  <c:v>84.858786009069931</c:v>
                </c:pt>
                <c:pt idx="27">
                  <c:v>85.127743207049491</c:v>
                </c:pt>
                <c:pt idx="28">
                  <c:v>85.319618539712692</c:v>
                </c:pt>
                <c:pt idx="29">
                  <c:v>85.201982872297478</c:v>
                </c:pt>
                <c:pt idx="30">
                  <c:v>85.835949480476359</c:v>
                </c:pt>
                <c:pt idx="31">
                  <c:v>85.847931963901601</c:v>
                </c:pt>
                <c:pt idx="32">
                  <c:v>86.820709383649088</c:v>
                </c:pt>
                <c:pt idx="33">
                  <c:v>86.590490175557093</c:v>
                </c:pt>
                <c:pt idx="34">
                  <c:v>87.000291342114949</c:v>
                </c:pt>
                <c:pt idx="35">
                  <c:v>87.261564063495712</c:v>
                </c:pt>
                <c:pt idx="36">
                  <c:v>87.193603753928144</c:v>
                </c:pt>
                <c:pt idx="37">
                  <c:v>88.17683016793768</c:v>
                </c:pt>
                <c:pt idx="38">
                  <c:v>87.949176051543006</c:v>
                </c:pt>
                <c:pt idx="39">
                  <c:v>87.920376865471994</c:v>
                </c:pt>
                <c:pt idx="40">
                  <c:v>88.566086711544472</c:v>
                </c:pt>
                <c:pt idx="41">
                  <c:v>89.198340236302741</c:v>
                </c:pt>
                <c:pt idx="42">
                  <c:v>88.559327525241955</c:v>
                </c:pt>
                <c:pt idx="43">
                  <c:v>90.766820713717834</c:v>
                </c:pt>
                <c:pt idx="44">
                  <c:v>88.591069053465404</c:v>
                </c:pt>
                <c:pt idx="45">
                  <c:v>89.949473129616919</c:v>
                </c:pt>
                <c:pt idx="46">
                  <c:v>90.153494603933041</c:v>
                </c:pt>
              </c:numCache>
            </c:numRef>
          </c:yVal>
          <c:smooth val="0"/>
          <c:extLst>
            <c:ext xmlns:c16="http://schemas.microsoft.com/office/drawing/2014/chart" uri="{C3380CC4-5D6E-409C-BE32-E72D297353CC}">
              <c16:uniqueId val="{00000000-DA4D-403E-A12B-3872EE40F769}"/>
            </c:ext>
          </c:extLst>
        </c:ser>
        <c:ser>
          <c:idx val="1"/>
          <c:order val="1"/>
          <c:tx>
            <c:strRef>
              <c:f>'GCR Sim'!$J$2</c:f>
              <c:strCache>
                <c:ptCount val="1"/>
                <c:pt idx="0">
                  <c:v>1 Gy WT</c:v>
                </c:pt>
              </c:strCache>
            </c:strRef>
          </c:tx>
          <c:spPr>
            <a:ln w="25400" cap="rnd">
              <a:solidFill>
                <a:srgbClr val="CC3300"/>
              </a:solidFill>
              <a:round/>
            </a:ln>
            <a:effectLst/>
          </c:spPr>
          <c:marker>
            <c:symbol val="none"/>
          </c:marker>
          <c:errBars>
            <c:errDir val="y"/>
            <c:errBarType val="both"/>
            <c:errValType val="cust"/>
            <c:noEndCap val="0"/>
            <c:plus>
              <c:numRef>
                <c:f>'GCR Sim'!$AI$3:$AI$49</c:f>
                <c:numCache>
                  <c:formatCode>General</c:formatCode>
                  <c:ptCount val="47"/>
                  <c:pt idx="0">
                    <c:v>0</c:v>
                  </c:pt>
                  <c:pt idx="1">
                    <c:v>0.17666207363111711</c:v>
                  </c:pt>
                  <c:pt idx="2">
                    <c:v>0.22628378722235104</c:v>
                  </c:pt>
                  <c:pt idx="3">
                    <c:v>0.39167790503236793</c:v>
                  </c:pt>
                  <c:pt idx="4">
                    <c:v>0.98298613690869086</c:v>
                  </c:pt>
                  <c:pt idx="5">
                    <c:v>2.3993493018096084</c:v>
                  </c:pt>
                  <c:pt idx="6">
                    <c:v>2.2340030146036196</c:v>
                  </c:pt>
                  <c:pt idx="7">
                    <c:v>2.8289483616361082</c:v>
                  </c:pt>
                  <c:pt idx="8">
                    <c:v>3.1484038062712152</c:v>
                  </c:pt>
                  <c:pt idx="9">
                    <c:v>3.1802986672842763</c:v>
                  </c:pt>
                  <c:pt idx="10">
                    <c:v>4.972687378346345</c:v>
                  </c:pt>
                  <c:pt idx="11">
                    <c:v>5.9144398663069557</c:v>
                  </c:pt>
                  <c:pt idx="12">
                    <c:v>5.7577056665838908</c:v>
                  </c:pt>
                  <c:pt idx="13">
                    <c:v>4.6678293118084957</c:v>
                  </c:pt>
                  <c:pt idx="14">
                    <c:v>1.7128063445441499</c:v>
                  </c:pt>
                  <c:pt idx="15">
                    <c:v>0.24590516482931324</c:v>
                  </c:pt>
                  <c:pt idx="16">
                    <c:v>0.11835517355159185</c:v>
                  </c:pt>
                  <c:pt idx="17">
                    <c:v>0.29289292276317996</c:v>
                  </c:pt>
                  <c:pt idx="18">
                    <c:v>0.47547328120537335</c:v>
                  </c:pt>
                  <c:pt idx="19">
                    <c:v>0.25007102876773801</c:v>
                  </c:pt>
                  <c:pt idx="20">
                    <c:v>0.16042332878274437</c:v>
                  </c:pt>
                  <c:pt idx="21">
                    <c:v>0.37193196614473273</c:v>
                  </c:pt>
                  <c:pt idx="22">
                    <c:v>0.64925860342962993</c:v>
                  </c:pt>
                  <c:pt idx="23">
                    <c:v>0.29148536727016416</c:v>
                  </c:pt>
                  <c:pt idx="24">
                    <c:v>0.42172148504325491</c:v>
                  </c:pt>
                  <c:pt idx="25">
                    <c:v>0.4236295048231829</c:v>
                  </c:pt>
                  <c:pt idx="26">
                    <c:v>0.63160816242931417</c:v>
                  </c:pt>
                  <c:pt idx="27">
                    <c:v>0.42331368604308167</c:v>
                  </c:pt>
                  <c:pt idx="28">
                    <c:v>0.57292353616759573</c:v>
                  </c:pt>
                  <c:pt idx="29">
                    <c:v>0.68187141151150021</c:v>
                  </c:pt>
                  <c:pt idx="30">
                    <c:v>1.1315574999644296</c:v>
                  </c:pt>
                  <c:pt idx="31">
                    <c:v>0.52044346640447436</c:v>
                  </c:pt>
                  <c:pt idx="32">
                    <c:v>0.4896385157481048</c:v>
                  </c:pt>
                  <c:pt idx="33">
                    <c:v>0.83688626168097924</c:v>
                  </c:pt>
                  <c:pt idx="34">
                    <c:v>0.56771307536362758</c:v>
                  </c:pt>
                  <c:pt idx="35">
                    <c:v>0.65750719829949877</c:v>
                  </c:pt>
                  <c:pt idx="36">
                    <c:v>1.0319142990280279</c:v>
                  </c:pt>
                  <c:pt idx="37">
                    <c:v>1.0824533012974134</c:v>
                  </c:pt>
                  <c:pt idx="38">
                    <c:v>1.1010353534047062</c:v>
                  </c:pt>
                  <c:pt idx="39">
                    <c:v>1.3948801502337942</c:v>
                  </c:pt>
                  <c:pt idx="40">
                    <c:v>1.1530329444361791</c:v>
                  </c:pt>
                  <c:pt idx="41">
                    <c:v>1.5001729290971444</c:v>
                  </c:pt>
                  <c:pt idx="42">
                    <c:v>1.7232665936732083</c:v>
                  </c:pt>
                  <c:pt idx="43">
                    <c:v>2.1049374991262857</c:v>
                  </c:pt>
                  <c:pt idx="44">
                    <c:v>1.8543033137390836</c:v>
                  </c:pt>
                  <c:pt idx="45">
                    <c:v>1.4838541691506579</c:v>
                  </c:pt>
                  <c:pt idx="46">
                    <c:v>1.8438999007371968</c:v>
                  </c:pt>
                </c:numCache>
              </c:numRef>
            </c:plus>
            <c:minus>
              <c:numRef>
                <c:f>'GCR Sim'!$AI$3:$AI$49</c:f>
                <c:numCache>
                  <c:formatCode>General</c:formatCode>
                  <c:ptCount val="47"/>
                  <c:pt idx="0">
                    <c:v>0</c:v>
                  </c:pt>
                  <c:pt idx="1">
                    <c:v>0.17666207363111711</c:v>
                  </c:pt>
                  <c:pt idx="2">
                    <c:v>0.22628378722235104</c:v>
                  </c:pt>
                  <c:pt idx="3">
                    <c:v>0.39167790503236793</c:v>
                  </c:pt>
                  <c:pt idx="4">
                    <c:v>0.98298613690869086</c:v>
                  </c:pt>
                  <c:pt idx="5">
                    <c:v>2.3993493018096084</c:v>
                  </c:pt>
                  <c:pt idx="6">
                    <c:v>2.2340030146036196</c:v>
                  </c:pt>
                  <c:pt idx="7">
                    <c:v>2.8289483616361082</c:v>
                  </c:pt>
                  <c:pt idx="8">
                    <c:v>3.1484038062712152</c:v>
                  </c:pt>
                  <c:pt idx="9">
                    <c:v>3.1802986672842763</c:v>
                  </c:pt>
                  <c:pt idx="10">
                    <c:v>4.972687378346345</c:v>
                  </c:pt>
                  <c:pt idx="11">
                    <c:v>5.9144398663069557</c:v>
                  </c:pt>
                  <c:pt idx="12">
                    <c:v>5.7577056665838908</c:v>
                  </c:pt>
                  <c:pt idx="13">
                    <c:v>4.6678293118084957</c:v>
                  </c:pt>
                  <c:pt idx="14">
                    <c:v>1.7128063445441499</c:v>
                  </c:pt>
                  <c:pt idx="15">
                    <c:v>0.24590516482931324</c:v>
                  </c:pt>
                  <c:pt idx="16">
                    <c:v>0.11835517355159185</c:v>
                  </c:pt>
                  <c:pt idx="17">
                    <c:v>0.29289292276317996</c:v>
                  </c:pt>
                  <c:pt idx="18">
                    <c:v>0.47547328120537335</c:v>
                  </c:pt>
                  <c:pt idx="19">
                    <c:v>0.25007102876773801</c:v>
                  </c:pt>
                  <c:pt idx="20">
                    <c:v>0.16042332878274437</c:v>
                  </c:pt>
                  <c:pt idx="21">
                    <c:v>0.37193196614473273</c:v>
                  </c:pt>
                  <c:pt idx="22">
                    <c:v>0.64925860342962993</c:v>
                  </c:pt>
                  <c:pt idx="23">
                    <c:v>0.29148536727016416</c:v>
                  </c:pt>
                  <c:pt idx="24">
                    <c:v>0.42172148504325491</c:v>
                  </c:pt>
                  <c:pt idx="25">
                    <c:v>0.4236295048231829</c:v>
                  </c:pt>
                  <c:pt idx="26">
                    <c:v>0.63160816242931417</c:v>
                  </c:pt>
                  <c:pt idx="27">
                    <c:v>0.42331368604308167</c:v>
                  </c:pt>
                  <c:pt idx="28">
                    <c:v>0.57292353616759573</c:v>
                  </c:pt>
                  <c:pt idx="29">
                    <c:v>0.68187141151150021</c:v>
                  </c:pt>
                  <c:pt idx="30">
                    <c:v>1.1315574999644296</c:v>
                  </c:pt>
                  <c:pt idx="31">
                    <c:v>0.52044346640447436</c:v>
                  </c:pt>
                  <c:pt idx="32">
                    <c:v>0.4896385157481048</c:v>
                  </c:pt>
                  <c:pt idx="33">
                    <c:v>0.83688626168097924</c:v>
                  </c:pt>
                  <c:pt idx="34">
                    <c:v>0.56771307536362758</c:v>
                  </c:pt>
                  <c:pt idx="35">
                    <c:v>0.65750719829949877</c:v>
                  </c:pt>
                  <c:pt idx="36">
                    <c:v>1.0319142990280279</c:v>
                  </c:pt>
                  <c:pt idx="37">
                    <c:v>1.0824533012974134</c:v>
                  </c:pt>
                  <c:pt idx="38">
                    <c:v>1.1010353534047062</c:v>
                  </c:pt>
                  <c:pt idx="39">
                    <c:v>1.3948801502337942</c:v>
                  </c:pt>
                  <c:pt idx="40">
                    <c:v>1.1530329444361791</c:v>
                  </c:pt>
                  <c:pt idx="41">
                    <c:v>1.5001729290971444</c:v>
                  </c:pt>
                  <c:pt idx="42">
                    <c:v>1.7232665936732083</c:v>
                  </c:pt>
                  <c:pt idx="43">
                    <c:v>2.1049374991262857</c:v>
                  </c:pt>
                  <c:pt idx="44">
                    <c:v>1.8543033137390836</c:v>
                  </c:pt>
                  <c:pt idx="45">
                    <c:v>1.4838541691506579</c:v>
                  </c:pt>
                  <c:pt idx="46">
                    <c:v>1.8438999007371968</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Sim'!$J$3:$J$49</c:f>
              <c:numCache>
                <c:formatCode>General</c:formatCode>
                <c:ptCount val="47"/>
                <c:pt idx="0">
                  <c:v>0</c:v>
                </c:pt>
                <c:pt idx="1">
                  <c:v>4.1545003168816477</c:v>
                </c:pt>
                <c:pt idx="2">
                  <c:v>5.3666817815211942</c:v>
                </c:pt>
                <c:pt idx="3">
                  <c:v>6.3764835391213053</c:v>
                </c:pt>
                <c:pt idx="4">
                  <c:v>7.9786989328751661</c:v>
                </c:pt>
                <c:pt idx="5">
                  <c:v>15.414757118517448</c:v>
                </c:pt>
                <c:pt idx="6">
                  <c:v>23.882867024092281</c:v>
                </c:pt>
                <c:pt idx="7">
                  <c:v>32.283337973087242</c:v>
                </c:pt>
                <c:pt idx="8">
                  <c:v>41.717622082203327</c:v>
                </c:pt>
                <c:pt idx="9">
                  <c:v>48.491403265734412</c:v>
                </c:pt>
                <c:pt idx="10">
                  <c:v>56.449227240323808</c:v>
                </c:pt>
                <c:pt idx="11">
                  <c:v>61.803551052047048</c:v>
                </c:pt>
                <c:pt idx="12">
                  <c:v>71.452787835964173</c:v>
                </c:pt>
                <c:pt idx="13">
                  <c:v>81.669130707577011</c:v>
                </c:pt>
                <c:pt idx="14">
                  <c:v>86.995041875289118</c:v>
                </c:pt>
                <c:pt idx="15">
                  <c:v>87.79872088274702</c:v>
                </c:pt>
                <c:pt idx="16">
                  <c:v>86.77717710141718</c:v>
                </c:pt>
                <c:pt idx="17">
                  <c:v>86.203862968860378</c:v>
                </c:pt>
                <c:pt idx="18">
                  <c:v>85.961090754661328</c:v>
                </c:pt>
                <c:pt idx="19">
                  <c:v>85.761084357117468</c:v>
                </c:pt>
                <c:pt idx="20">
                  <c:v>86.093202287214197</c:v>
                </c:pt>
                <c:pt idx="21">
                  <c:v>85.799756539422376</c:v>
                </c:pt>
                <c:pt idx="22">
                  <c:v>85.582110213966374</c:v>
                </c:pt>
                <c:pt idx="23">
                  <c:v>84.474086505483058</c:v>
                </c:pt>
                <c:pt idx="24">
                  <c:v>84.37493511526236</c:v>
                </c:pt>
                <c:pt idx="25">
                  <c:v>84.096077323382758</c:v>
                </c:pt>
                <c:pt idx="26">
                  <c:v>84.182023208753648</c:v>
                </c:pt>
                <c:pt idx="27">
                  <c:v>83.913982982985701</c:v>
                </c:pt>
                <c:pt idx="28">
                  <c:v>83.858483775492687</c:v>
                </c:pt>
                <c:pt idx="29">
                  <c:v>83.91327242199651</c:v>
                </c:pt>
                <c:pt idx="30">
                  <c:v>84.01422028092459</c:v>
                </c:pt>
                <c:pt idx="31">
                  <c:v>83.647998982315414</c:v>
                </c:pt>
                <c:pt idx="32">
                  <c:v>83.521150345512012</c:v>
                </c:pt>
                <c:pt idx="33">
                  <c:v>83.593800298425265</c:v>
                </c:pt>
                <c:pt idx="34">
                  <c:v>83.502875062226778</c:v>
                </c:pt>
                <c:pt idx="35">
                  <c:v>83.6176031306738</c:v>
                </c:pt>
                <c:pt idx="36">
                  <c:v>83.699470134344153</c:v>
                </c:pt>
                <c:pt idx="37">
                  <c:v>83.694775205587803</c:v>
                </c:pt>
                <c:pt idx="38">
                  <c:v>83.666147643710005</c:v>
                </c:pt>
                <c:pt idx="39">
                  <c:v>83.73808835265271</c:v>
                </c:pt>
                <c:pt idx="40">
                  <c:v>83.692491463842032</c:v>
                </c:pt>
                <c:pt idx="41">
                  <c:v>83.714622011783746</c:v>
                </c:pt>
                <c:pt idx="42">
                  <c:v>84.027436932720192</c:v>
                </c:pt>
                <c:pt idx="43">
                  <c:v>84.066557733521975</c:v>
                </c:pt>
                <c:pt idx="44">
                  <c:v>83.969108844499047</c:v>
                </c:pt>
                <c:pt idx="45">
                  <c:v>83.776016745696253</c:v>
                </c:pt>
                <c:pt idx="46">
                  <c:v>83.83166152841487</c:v>
                </c:pt>
              </c:numCache>
            </c:numRef>
          </c:yVal>
          <c:smooth val="0"/>
          <c:extLst>
            <c:ext xmlns:c16="http://schemas.microsoft.com/office/drawing/2014/chart" uri="{C3380CC4-5D6E-409C-BE32-E72D297353CC}">
              <c16:uniqueId val="{00000001-DA4D-403E-A12B-3872EE40F769}"/>
            </c:ext>
          </c:extLst>
        </c:ser>
        <c:ser>
          <c:idx val="2"/>
          <c:order val="2"/>
          <c:tx>
            <c:strRef>
              <c:f>'GCR Sim'!$Q$2</c:f>
              <c:strCache>
                <c:ptCount val="1"/>
                <c:pt idx="0">
                  <c:v>0 Gy rad51Δ</c:v>
                </c:pt>
              </c:strCache>
            </c:strRef>
          </c:tx>
          <c:spPr>
            <a:ln w="25400" cap="rnd">
              <a:solidFill>
                <a:schemeClr val="tx1"/>
              </a:solidFill>
              <a:prstDash val="sysDash"/>
              <a:round/>
            </a:ln>
            <a:effectLst/>
          </c:spPr>
          <c:marker>
            <c:symbol val="none"/>
          </c:marker>
          <c:errBars>
            <c:errDir val="y"/>
            <c:errBarType val="both"/>
            <c:errValType val="cust"/>
            <c:noEndCap val="0"/>
            <c:plus>
              <c:numRef>
                <c:f>'GCR Sim'!$AO$3:$AO$49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plus>
            <c:minus>
              <c:numRef>
                <c:f>'GCR Sim'!$AO$3:$AO$49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Sim'!$Q$3:$Q$49</c:f>
              <c:numCache>
                <c:formatCode>General</c:formatCode>
                <c:ptCount val="47"/>
                <c:pt idx="0">
                  <c:v>0</c:v>
                </c:pt>
                <c:pt idx="1">
                  <c:v>2.9236334934505188</c:v>
                </c:pt>
                <c:pt idx="2">
                  <c:v>3.9822875484278817</c:v>
                </c:pt>
                <c:pt idx="3">
                  <c:v>8.4169489974214908</c:v>
                </c:pt>
                <c:pt idx="4">
                  <c:v>16.495240993798092</c:v>
                </c:pt>
                <c:pt idx="5">
                  <c:v>23.101750922075539</c:v>
                </c:pt>
                <c:pt idx="6">
                  <c:v>28.239058250262207</c:v>
                </c:pt>
                <c:pt idx="7">
                  <c:v>32.998019944448998</c:v>
                </c:pt>
                <c:pt idx="8">
                  <c:v>37.811210895269959</c:v>
                </c:pt>
                <c:pt idx="9">
                  <c:v>42.646512672618947</c:v>
                </c:pt>
                <c:pt idx="10">
                  <c:v>48.756559308497543</c:v>
                </c:pt>
                <c:pt idx="11">
                  <c:v>57.000285524264349</c:v>
                </c:pt>
                <c:pt idx="12">
                  <c:v>68.157503454283486</c:v>
                </c:pt>
                <c:pt idx="13">
                  <c:v>80.347141007207753</c:v>
                </c:pt>
                <c:pt idx="14">
                  <c:v>88.491891192995936</c:v>
                </c:pt>
                <c:pt idx="15">
                  <c:v>89.176189575811392</c:v>
                </c:pt>
                <c:pt idx="16">
                  <c:v>87.793220423760161</c:v>
                </c:pt>
                <c:pt idx="17">
                  <c:v>86.457127440497587</c:v>
                </c:pt>
                <c:pt idx="18">
                  <c:v>85.95403334820206</c:v>
                </c:pt>
                <c:pt idx="19">
                  <c:v>85.629724886791863</c:v>
                </c:pt>
                <c:pt idx="20">
                  <c:v>85.991463295046927</c:v>
                </c:pt>
                <c:pt idx="21">
                  <c:v>86.287399484389141</c:v>
                </c:pt>
                <c:pt idx="22">
                  <c:v>86.152408142075515</c:v>
                </c:pt>
                <c:pt idx="23">
                  <c:v>85.79398733825208</c:v>
                </c:pt>
                <c:pt idx="24">
                  <c:v>85.388941543900003</c:v>
                </c:pt>
                <c:pt idx="25">
                  <c:v>85.15962355073215</c:v>
                </c:pt>
                <c:pt idx="26">
                  <c:v>85.097321853770652</c:v>
                </c:pt>
                <c:pt idx="27">
                  <c:v>84.971952833114557</c:v>
                </c:pt>
                <c:pt idx="28">
                  <c:v>84.911094876370228</c:v>
                </c:pt>
                <c:pt idx="29">
                  <c:v>85.145708209854533</c:v>
                </c:pt>
                <c:pt idx="30">
                  <c:v>85.030921913230145</c:v>
                </c:pt>
                <c:pt idx="31">
                  <c:v>84.769044524540064</c:v>
                </c:pt>
                <c:pt idx="32">
                  <c:v>84.971514464423876</c:v>
                </c:pt>
                <c:pt idx="33">
                  <c:v>84.820467584132345</c:v>
                </c:pt>
                <c:pt idx="34">
                  <c:v>85.08858542912553</c:v>
                </c:pt>
                <c:pt idx="35">
                  <c:v>85.065864960162131</c:v>
                </c:pt>
                <c:pt idx="36">
                  <c:v>85.568748020930357</c:v>
                </c:pt>
                <c:pt idx="37">
                  <c:v>85.182816386229049</c:v>
                </c:pt>
                <c:pt idx="38">
                  <c:v>85.177435777892683</c:v>
                </c:pt>
                <c:pt idx="39">
                  <c:v>85.790736595488525</c:v>
                </c:pt>
                <c:pt idx="40">
                  <c:v>85.007193802478739</c:v>
                </c:pt>
                <c:pt idx="41">
                  <c:v>85.750444768860916</c:v>
                </c:pt>
                <c:pt idx="42">
                  <c:v>85.577723651702357</c:v>
                </c:pt>
                <c:pt idx="43">
                  <c:v>86.669234315693942</c:v>
                </c:pt>
                <c:pt idx="44">
                  <c:v>85.409916455850365</c:v>
                </c:pt>
                <c:pt idx="45">
                  <c:v>85.081153229036786</c:v>
                </c:pt>
                <c:pt idx="46">
                  <c:v>87.328112622450519</c:v>
                </c:pt>
              </c:numCache>
            </c:numRef>
          </c:yVal>
          <c:smooth val="0"/>
          <c:extLst>
            <c:ext xmlns:c16="http://schemas.microsoft.com/office/drawing/2014/chart" uri="{C3380CC4-5D6E-409C-BE32-E72D297353CC}">
              <c16:uniqueId val="{00000002-DA4D-403E-A12B-3872EE40F769}"/>
            </c:ext>
          </c:extLst>
        </c:ser>
        <c:ser>
          <c:idx val="3"/>
          <c:order val="3"/>
          <c:tx>
            <c:strRef>
              <c:f>'GCR Sim'!$W$2</c:f>
              <c:strCache>
                <c:ptCount val="1"/>
                <c:pt idx="0">
                  <c:v>1 Gy rad51Δ</c:v>
                </c:pt>
              </c:strCache>
            </c:strRef>
          </c:tx>
          <c:spPr>
            <a:ln w="25400" cap="rnd">
              <a:solidFill>
                <a:schemeClr val="accent2"/>
              </a:solidFill>
              <a:prstDash val="sysDash"/>
              <a:round/>
            </a:ln>
            <a:effectLst/>
          </c:spPr>
          <c:marker>
            <c:symbol val="none"/>
          </c:marker>
          <c:errBars>
            <c:errDir val="y"/>
            <c:errBarType val="both"/>
            <c:errValType val="cust"/>
            <c:noEndCap val="0"/>
            <c:plus>
              <c:numRef>
                <c:f>'GCR Sim'!$AU$3:$AU$49</c:f>
                <c:numCache>
                  <c:formatCode>General</c:formatCode>
                  <c:ptCount val="47"/>
                  <c:pt idx="0">
                    <c:v>0</c:v>
                  </c:pt>
                  <c:pt idx="1">
                    <c:v>0.32436449607967294</c:v>
                  </c:pt>
                  <c:pt idx="2">
                    <c:v>0.26402240277122113</c:v>
                  </c:pt>
                  <c:pt idx="3">
                    <c:v>0.30860965066935447</c:v>
                  </c:pt>
                  <c:pt idx="4">
                    <c:v>1.3804275953359084</c:v>
                  </c:pt>
                  <c:pt idx="5">
                    <c:v>0.96378713632320212</c:v>
                  </c:pt>
                  <c:pt idx="6">
                    <c:v>0.71000126529617613</c:v>
                  </c:pt>
                  <c:pt idx="7">
                    <c:v>0.91925543855827585</c:v>
                  </c:pt>
                  <c:pt idx="8">
                    <c:v>1.0254712697601653</c:v>
                  </c:pt>
                  <c:pt idx="9">
                    <c:v>0.74525609892779321</c:v>
                  </c:pt>
                  <c:pt idx="10">
                    <c:v>0.80263900898862384</c:v>
                  </c:pt>
                  <c:pt idx="11">
                    <c:v>1.011911644087286</c:v>
                  </c:pt>
                  <c:pt idx="12">
                    <c:v>1.5680158239156619</c:v>
                  </c:pt>
                  <c:pt idx="13">
                    <c:v>2.3128641505424357</c:v>
                  </c:pt>
                  <c:pt idx="14">
                    <c:v>2.6917763176137415</c:v>
                  </c:pt>
                  <c:pt idx="15">
                    <c:v>3.8187867811257044</c:v>
                  </c:pt>
                  <c:pt idx="16">
                    <c:v>4.4702817686261298</c:v>
                  </c:pt>
                  <c:pt idx="17">
                    <c:v>3.8510750078001212</c:v>
                  </c:pt>
                  <c:pt idx="18">
                    <c:v>2.1118333087845143</c:v>
                  </c:pt>
                  <c:pt idx="19">
                    <c:v>1.0634233191768891</c:v>
                  </c:pt>
                  <c:pt idx="20">
                    <c:v>0.35772329431238797</c:v>
                  </c:pt>
                  <c:pt idx="21">
                    <c:v>1.0330135226397763</c:v>
                  </c:pt>
                  <c:pt idx="22">
                    <c:v>1.1235229858628064</c:v>
                  </c:pt>
                  <c:pt idx="23">
                    <c:v>0.45335198724157144</c:v>
                  </c:pt>
                  <c:pt idx="24">
                    <c:v>0.36403290608582495</c:v>
                  </c:pt>
                  <c:pt idx="25">
                    <c:v>0.33074748286485361</c:v>
                  </c:pt>
                  <c:pt idx="26">
                    <c:v>0.32642852588837284</c:v>
                  </c:pt>
                  <c:pt idx="27">
                    <c:v>0.36097189138183788</c:v>
                  </c:pt>
                  <c:pt idx="28">
                    <c:v>0.30278067480033033</c:v>
                  </c:pt>
                  <c:pt idx="29">
                    <c:v>0.34654844402539903</c:v>
                  </c:pt>
                  <c:pt idx="30">
                    <c:v>0.18482087760006935</c:v>
                  </c:pt>
                  <c:pt idx="31">
                    <c:v>0.24829762903074551</c:v>
                  </c:pt>
                  <c:pt idx="32">
                    <c:v>0.15703147822405017</c:v>
                  </c:pt>
                  <c:pt idx="33">
                    <c:v>0.11284189814666447</c:v>
                  </c:pt>
                  <c:pt idx="34">
                    <c:v>0.309425580178044</c:v>
                  </c:pt>
                  <c:pt idx="35">
                    <c:v>0.26023875893925413</c:v>
                  </c:pt>
                  <c:pt idx="36">
                    <c:v>0.24315915930423759</c:v>
                  </c:pt>
                  <c:pt idx="37">
                    <c:v>0.21387624149602688</c:v>
                  </c:pt>
                  <c:pt idx="38">
                    <c:v>0.31520689558089515</c:v>
                  </c:pt>
                  <c:pt idx="39">
                    <c:v>0.19906375587383612</c:v>
                  </c:pt>
                  <c:pt idx="40">
                    <c:v>0.24477067070655023</c:v>
                  </c:pt>
                  <c:pt idx="41">
                    <c:v>0.16480529256226256</c:v>
                  </c:pt>
                  <c:pt idx="42">
                    <c:v>0.28940455732179593</c:v>
                  </c:pt>
                  <c:pt idx="43">
                    <c:v>0.25778454245736993</c:v>
                  </c:pt>
                  <c:pt idx="44">
                    <c:v>0.22760284877113476</c:v>
                  </c:pt>
                  <c:pt idx="45">
                    <c:v>0.11497249899158705</c:v>
                  </c:pt>
                  <c:pt idx="46">
                    <c:v>0.16728462413782672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xVal>
            <c:numRef>
              <c:f>'GCR Sim'!$A$3:$A$49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'GCR Sim'!$W$3:$W$49</c:f>
              <c:numCache>
                <c:formatCode>General</c:formatCode>
                <c:ptCount val="47"/>
                <c:pt idx="0">
                  <c:v>0</c:v>
                </c:pt>
                <c:pt idx="1">
                  <c:v>3.520005782251213</c:v>
                </c:pt>
                <c:pt idx="2">
                  <c:v>4.0272282106728881</c:v>
                </c:pt>
                <c:pt idx="3">
                  <c:v>4.3685065925366855</c:v>
                </c:pt>
                <c:pt idx="4">
                  <c:v>8.2599626767446264</c:v>
                </c:pt>
                <c:pt idx="5">
                  <c:v>14.746945420965906</c:v>
                </c:pt>
                <c:pt idx="6">
                  <c:v>20.181964997279156</c:v>
                </c:pt>
                <c:pt idx="7">
                  <c:v>24.587113766378163</c:v>
                </c:pt>
                <c:pt idx="8">
                  <c:v>28.739310411497964</c:v>
                </c:pt>
                <c:pt idx="9">
                  <c:v>31.487938104513063</c:v>
                </c:pt>
                <c:pt idx="10">
                  <c:v>34.231699282477436</c:v>
                </c:pt>
                <c:pt idx="11">
                  <c:v>37.252223495395967</c:v>
                </c:pt>
                <c:pt idx="12">
                  <c:v>40.394258300701352</c:v>
                </c:pt>
                <c:pt idx="13">
                  <c:v>45.069336047131515</c:v>
                </c:pt>
                <c:pt idx="14">
                  <c:v>50.317911998933653</c:v>
                </c:pt>
                <c:pt idx="15">
                  <c:v>57.872149096778294</c:v>
                </c:pt>
                <c:pt idx="16">
                  <c:v>68.134469330253864</c:v>
                </c:pt>
                <c:pt idx="17">
                  <c:v>77.76355231902879</c:v>
                </c:pt>
                <c:pt idx="18">
                  <c:v>85.08524816292136</c:v>
                </c:pt>
                <c:pt idx="19">
                  <c:v>87.096880061721777</c:v>
                </c:pt>
                <c:pt idx="20">
                  <c:v>87.48165744796529</c:v>
                </c:pt>
                <c:pt idx="21">
                  <c:v>86.565075764119783</c:v>
                </c:pt>
                <c:pt idx="22">
                  <c:v>86.583481122789365</c:v>
                </c:pt>
                <c:pt idx="23">
                  <c:v>85.410515660697016</c:v>
                </c:pt>
                <c:pt idx="24">
                  <c:v>85.716124463551637</c:v>
                </c:pt>
                <c:pt idx="25">
                  <c:v>86.156634560543054</c:v>
                </c:pt>
                <c:pt idx="26">
                  <c:v>86.497421783719105</c:v>
                </c:pt>
                <c:pt idx="27">
                  <c:v>86.792234328909146</c:v>
                </c:pt>
                <c:pt idx="28">
                  <c:v>86.706044144191949</c:v>
                </c:pt>
                <c:pt idx="29">
                  <c:v>86.569283513023933</c:v>
                </c:pt>
                <c:pt idx="30">
                  <c:v>86.211901812908323</c:v>
                </c:pt>
                <c:pt idx="31">
                  <c:v>86.106052362974097</c:v>
                </c:pt>
                <c:pt idx="32">
                  <c:v>86.115557831176261</c:v>
                </c:pt>
                <c:pt idx="33">
                  <c:v>85.874829414502429</c:v>
                </c:pt>
                <c:pt idx="34">
                  <c:v>85.79518497081807</c:v>
                </c:pt>
                <c:pt idx="35">
                  <c:v>85.679585803481473</c:v>
                </c:pt>
                <c:pt idx="36">
                  <c:v>85.53648793181371</c:v>
                </c:pt>
                <c:pt idx="37">
                  <c:v>85.697498624882371</c:v>
                </c:pt>
                <c:pt idx="38">
                  <c:v>85.456032107862356</c:v>
                </c:pt>
                <c:pt idx="39">
                  <c:v>85.413709727554703</c:v>
                </c:pt>
                <c:pt idx="40">
                  <c:v>85.378671538846234</c:v>
                </c:pt>
                <c:pt idx="41">
                  <c:v>85.20812954514669</c:v>
                </c:pt>
                <c:pt idx="42">
                  <c:v>85.156145501666074</c:v>
                </c:pt>
                <c:pt idx="43">
                  <c:v>85.169422801145629</c:v>
                </c:pt>
                <c:pt idx="44">
                  <c:v>85.19973909392219</c:v>
                </c:pt>
                <c:pt idx="45">
                  <c:v>85.108097902522005</c:v>
                </c:pt>
                <c:pt idx="46">
                  <c:v>84.887048692227836</c:v>
                </c:pt>
              </c:numCache>
            </c:numRef>
          </c:yVal>
          <c:smooth val="0"/>
          <c:extLst>
            <c:ext xmlns:c16="http://schemas.microsoft.com/office/drawing/2014/chart" uri="{C3380CC4-5D6E-409C-BE32-E72D297353CC}">
              <c16:uniqueId val="{00000003-DA4D-403E-A12B-3872EE40F769}"/>
            </c:ext>
          </c:extLst>
        </c:ser>
        <c:dLbls>
          <c:showLegendKey val="0"/>
          <c:showVal val="0"/>
          <c:showCatName val="0"/>
          <c:showSerName val="0"/>
          <c:showPercent val="0"/>
          <c:showBubbleSize val="0"/>
        </c:dLbls>
        <c:axId val="611045231"/>
        <c:axId val="611053551"/>
      </c:scatterChart>
      <c:valAx>
        <c:axId val="611045231"/>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1053551"/>
        <c:crosses val="autoZero"/>
        <c:crossBetween val="midCat"/>
      </c:valAx>
      <c:valAx>
        <c:axId val="611053551"/>
        <c:scaling>
          <c:orientation val="minMax"/>
          <c:max val="10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 aB Reduction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11045231"/>
        <c:crosses val="autoZero"/>
        <c:crossBetween val="midCat"/>
      </c:valAx>
      <c:spPr>
        <a:noFill/>
        <a:ln>
          <a:noFill/>
        </a:ln>
        <a:effectLst/>
      </c:spPr>
    </c:plotArea>
    <c:legend>
      <c:legendPos val="b"/>
      <c:layout>
        <c:manualLayout>
          <c:xMode val="edge"/>
          <c:yMode val="edge"/>
          <c:x val="0.64416109918078424"/>
          <c:y val="0.47271778527684039"/>
          <c:w val="0.28260657758689256"/>
          <c:h val="0.2550631171103612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1400" dirty="0">
                <a:solidFill>
                  <a:schemeClr val="tx1"/>
                </a:solidFill>
                <a:latin typeface="Arial" panose="020B0604020202020204" pitchFamily="34" charset="0"/>
                <a:cs typeface="Arial" panose="020B0604020202020204" pitchFamily="34" charset="0"/>
              </a:rPr>
              <a:t>Metabolic response of </a:t>
            </a:r>
            <a:r>
              <a:rPr lang="en-US" sz="1400" i="1" dirty="0">
                <a:solidFill>
                  <a:schemeClr val="tx1"/>
                </a:solidFill>
                <a:latin typeface="Arial" panose="020B0604020202020204" pitchFamily="34" charset="0"/>
                <a:cs typeface="Arial" panose="020B0604020202020204" pitchFamily="34" charset="0"/>
              </a:rPr>
              <a:t>rad51</a:t>
            </a:r>
            <a:r>
              <a:rPr lang="el-GR" sz="1400" i="1" dirty="0">
                <a:solidFill>
                  <a:schemeClr val="tx1"/>
                </a:solidFill>
                <a:latin typeface="Arial" panose="020B0604020202020204" pitchFamily="34" charset="0"/>
                <a:cs typeface="Arial" panose="020B0604020202020204" pitchFamily="34" charset="0"/>
              </a:rPr>
              <a:t>Δ</a:t>
            </a:r>
            <a:r>
              <a:rPr lang="en-US" sz="1400" dirty="0">
                <a:solidFill>
                  <a:schemeClr val="tx1"/>
                </a:solidFill>
                <a:latin typeface="Arial" panose="020B0604020202020204" pitchFamily="34" charset="0"/>
                <a:cs typeface="Arial" panose="020B0604020202020204" pitchFamily="34" charset="0"/>
              </a:rPr>
              <a:t> to acute exposure</a:t>
            </a:r>
          </a:p>
        </c:rich>
      </c:tx>
      <c:layout>
        <c:manualLayout>
          <c:xMode val="edge"/>
          <c:yMode val="edge"/>
          <c:x val="0.13937316620158099"/>
          <c:y val="3.531280652149155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5960623254084802"/>
          <c:y val="0.16465125278127116"/>
          <c:w val="0.78821334501807239"/>
          <c:h val="0.6764890285970393"/>
        </c:manualLayout>
      </c:layout>
      <c:scatterChart>
        <c:scatterStyle val="lineMarker"/>
        <c:varyColors val="0"/>
        <c:ser>
          <c:idx val="2"/>
          <c:order val="0"/>
          <c:tx>
            <c:strRef>
              <c:f>rad51_Comparisons!$U$2</c:f>
              <c:strCache>
                <c:ptCount val="1"/>
                <c:pt idx="0">
                  <c:v>γ 0 Gy</c:v>
                </c:pt>
              </c:strCache>
            </c:strRef>
          </c:tx>
          <c:spPr>
            <a:ln w="25400" cap="rnd">
              <a:solidFill>
                <a:schemeClr val="tx1"/>
              </a:solidFill>
              <a:prstDash val="solid"/>
              <a:round/>
            </a:ln>
            <a:effectLst/>
          </c:spPr>
          <c:marker>
            <c:symbol val="none"/>
          </c:marker>
          <c:errBars>
            <c:errDir val="y"/>
            <c:errBarType val="both"/>
            <c:errValType val="cust"/>
            <c:noEndCap val="0"/>
            <c:plus>
              <c:numRef>
                <c:f>rad51_Comparisons!$AN$3:$AN$49</c:f>
                <c:numCache>
                  <c:formatCode>General</c:formatCode>
                  <c:ptCount val="47"/>
                  <c:pt idx="0">
                    <c:v>0</c:v>
                  </c:pt>
                  <c:pt idx="1">
                    <c:v>0.59085130681586862</c:v>
                  </c:pt>
                  <c:pt idx="2">
                    <c:v>0.66676482278515348</c:v>
                  </c:pt>
                  <c:pt idx="3">
                    <c:v>0.80208386430917988</c:v>
                  </c:pt>
                  <c:pt idx="4">
                    <c:v>1.0472547178131477</c:v>
                  </c:pt>
                  <c:pt idx="5">
                    <c:v>1.4039835115003414</c:v>
                  </c:pt>
                  <c:pt idx="6">
                    <c:v>3.6052553840170432</c:v>
                  </c:pt>
                  <c:pt idx="7">
                    <c:v>5.6156571498804633</c:v>
                  </c:pt>
                  <c:pt idx="8">
                    <c:v>4.5904845820347493</c:v>
                  </c:pt>
                  <c:pt idx="9">
                    <c:v>2.6557567335039423</c:v>
                  </c:pt>
                  <c:pt idx="10">
                    <c:v>2.1124775605914268</c:v>
                  </c:pt>
                  <c:pt idx="11">
                    <c:v>1.1234508394056262</c:v>
                  </c:pt>
                  <c:pt idx="12">
                    <c:v>0.83253111217339293</c:v>
                  </c:pt>
                  <c:pt idx="13">
                    <c:v>0.85422740086770754</c:v>
                  </c:pt>
                  <c:pt idx="14">
                    <c:v>0.45433762654638254</c:v>
                  </c:pt>
                  <c:pt idx="15">
                    <c:v>0.40564832194690431</c:v>
                  </c:pt>
                  <c:pt idx="16">
                    <c:v>0.53002846299302264</c:v>
                  </c:pt>
                  <c:pt idx="17">
                    <c:v>0.50587105945738287</c:v>
                  </c:pt>
                  <c:pt idx="18">
                    <c:v>0.6649057663110669</c:v>
                  </c:pt>
                  <c:pt idx="19">
                    <c:v>0.67739970743572042</c:v>
                  </c:pt>
                  <c:pt idx="20">
                    <c:v>0.81481996295666959</c:v>
                  </c:pt>
                  <c:pt idx="21">
                    <c:v>0.78621865553405101</c:v>
                  </c:pt>
                  <c:pt idx="22">
                    <c:v>0.95479148805479619</c:v>
                  </c:pt>
                  <c:pt idx="23">
                    <c:v>0.82843125806350693</c:v>
                  </c:pt>
                  <c:pt idx="24">
                    <c:v>0.90320314582128558</c:v>
                  </c:pt>
                  <c:pt idx="25">
                    <c:v>0.88050286054522497</c:v>
                  </c:pt>
                  <c:pt idx="26">
                    <c:v>0.91350879366128235</c:v>
                  </c:pt>
                  <c:pt idx="27">
                    <c:v>1.1015536599503417</c:v>
                  </c:pt>
                  <c:pt idx="28">
                    <c:v>0.69029128196110279</c:v>
                  </c:pt>
                  <c:pt idx="29">
                    <c:v>1.0995877971017884</c:v>
                  </c:pt>
                  <c:pt idx="30">
                    <c:v>0.99624707884176511</c:v>
                  </c:pt>
                  <c:pt idx="31">
                    <c:v>1.1585267671072486</c:v>
                  </c:pt>
                  <c:pt idx="32">
                    <c:v>1.097395281422463</c:v>
                  </c:pt>
                  <c:pt idx="33">
                    <c:v>1.3111198566495141</c:v>
                  </c:pt>
                  <c:pt idx="34">
                    <c:v>1.4428969410986905</c:v>
                  </c:pt>
                  <c:pt idx="35">
                    <c:v>1.4318069252690198</c:v>
                  </c:pt>
                  <c:pt idx="36">
                    <c:v>1.357267099943021</c:v>
                  </c:pt>
                  <c:pt idx="37">
                    <c:v>1.8064197114413432</c:v>
                  </c:pt>
                  <c:pt idx="38">
                    <c:v>1.4624750485932123</c:v>
                  </c:pt>
                  <c:pt idx="39">
                    <c:v>1.9810143077503133</c:v>
                  </c:pt>
                  <c:pt idx="40">
                    <c:v>1.6423438379270225</c:v>
                  </c:pt>
                  <c:pt idx="41">
                    <c:v>1.4860336842840118</c:v>
                  </c:pt>
                  <c:pt idx="42">
                    <c:v>1.9710240617923322</c:v>
                  </c:pt>
                  <c:pt idx="43">
                    <c:v>1.8662900044912738</c:v>
                  </c:pt>
                  <c:pt idx="44">
                    <c:v>1.1227680773570081</c:v>
                  </c:pt>
                  <c:pt idx="45">
                    <c:v>1.6192735409393342</c:v>
                  </c:pt>
                  <c:pt idx="46">
                    <c:v>1.2736082658273271</c:v>
                  </c:pt>
                </c:numCache>
              </c:numRef>
            </c:plus>
            <c:minus>
              <c:numRef>
                <c:f>rad51_Comparisons!$AN$3:$AN$49</c:f>
                <c:numCache>
                  <c:formatCode>General</c:formatCode>
                  <c:ptCount val="47"/>
                  <c:pt idx="0">
                    <c:v>0</c:v>
                  </c:pt>
                  <c:pt idx="1">
                    <c:v>0.59085130681586862</c:v>
                  </c:pt>
                  <c:pt idx="2">
                    <c:v>0.66676482278515348</c:v>
                  </c:pt>
                  <c:pt idx="3">
                    <c:v>0.80208386430917988</c:v>
                  </c:pt>
                  <c:pt idx="4">
                    <c:v>1.0472547178131477</c:v>
                  </c:pt>
                  <c:pt idx="5">
                    <c:v>1.4039835115003414</c:v>
                  </c:pt>
                  <c:pt idx="6">
                    <c:v>3.6052553840170432</c:v>
                  </c:pt>
                  <c:pt idx="7">
                    <c:v>5.6156571498804633</c:v>
                  </c:pt>
                  <c:pt idx="8">
                    <c:v>4.5904845820347493</c:v>
                  </c:pt>
                  <c:pt idx="9">
                    <c:v>2.6557567335039423</c:v>
                  </c:pt>
                  <c:pt idx="10">
                    <c:v>2.1124775605914268</c:v>
                  </c:pt>
                  <c:pt idx="11">
                    <c:v>1.1234508394056262</c:v>
                  </c:pt>
                  <c:pt idx="12">
                    <c:v>0.83253111217339293</c:v>
                  </c:pt>
                  <c:pt idx="13">
                    <c:v>0.85422740086770754</c:v>
                  </c:pt>
                  <c:pt idx="14">
                    <c:v>0.45433762654638254</c:v>
                  </c:pt>
                  <c:pt idx="15">
                    <c:v>0.40564832194690431</c:v>
                  </c:pt>
                  <c:pt idx="16">
                    <c:v>0.53002846299302264</c:v>
                  </c:pt>
                  <c:pt idx="17">
                    <c:v>0.50587105945738287</c:v>
                  </c:pt>
                  <c:pt idx="18">
                    <c:v>0.6649057663110669</c:v>
                  </c:pt>
                  <c:pt idx="19">
                    <c:v>0.67739970743572042</c:v>
                  </c:pt>
                  <c:pt idx="20">
                    <c:v>0.81481996295666959</c:v>
                  </c:pt>
                  <c:pt idx="21">
                    <c:v>0.78621865553405101</c:v>
                  </c:pt>
                  <c:pt idx="22">
                    <c:v>0.95479148805479619</c:v>
                  </c:pt>
                  <c:pt idx="23">
                    <c:v>0.82843125806350693</c:v>
                  </c:pt>
                  <c:pt idx="24">
                    <c:v>0.90320314582128558</c:v>
                  </c:pt>
                  <c:pt idx="25">
                    <c:v>0.88050286054522497</c:v>
                  </c:pt>
                  <c:pt idx="26">
                    <c:v>0.91350879366128235</c:v>
                  </c:pt>
                  <c:pt idx="27">
                    <c:v>1.1015536599503417</c:v>
                  </c:pt>
                  <c:pt idx="28">
                    <c:v>0.69029128196110279</c:v>
                  </c:pt>
                  <c:pt idx="29">
                    <c:v>1.0995877971017884</c:v>
                  </c:pt>
                  <c:pt idx="30">
                    <c:v>0.99624707884176511</c:v>
                  </c:pt>
                  <c:pt idx="31">
                    <c:v>1.1585267671072486</c:v>
                  </c:pt>
                  <c:pt idx="32">
                    <c:v>1.097395281422463</c:v>
                  </c:pt>
                  <c:pt idx="33">
                    <c:v>1.3111198566495141</c:v>
                  </c:pt>
                  <c:pt idx="34">
                    <c:v>1.4428969410986905</c:v>
                  </c:pt>
                  <c:pt idx="35">
                    <c:v>1.4318069252690198</c:v>
                  </c:pt>
                  <c:pt idx="36">
                    <c:v>1.357267099943021</c:v>
                  </c:pt>
                  <c:pt idx="37">
                    <c:v>1.8064197114413432</c:v>
                  </c:pt>
                  <c:pt idx="38">
                    <c:v>1.4624750485932123</c:v>
                  </c:pt>
                  <c:pt idx="39">
                    <c:v>1.9810143077503133</c:v>
                  </c:pt>
                  <c:pt idx="40">
                    <c:v>1.6423438379270225</c:v>
                  </c:pt>
                  <c:pt idx="41">
                    <c:v>1.4860336842840118</c:v>
                  </c:pt>
                  <c:pt idx="42">
                    <c:v>1.9710240617923322</c:v>
                  </c:pt>
                  <c:pt idx="43">
                    <c:v>1.8662900044912738</c:v>
                  </c:pt>
                  <c:pt idx="44">
                    <c:v>1.1227680773570081</c:v>
                  </c:pt>
                  <c:pt idx="45">
                    <c:v>1.6192735409393342</c:v>
                  </c:pt>
                  <c:pt idx="46">
                    <c:v>1.2736082658273271</c:v>
                  </c:pt>
                </c:numCache>
              </c:numRef>
            </c:minus>
            <c:spPr>
              <a:noFill/>
              <a:ln w="9525" cap="flat" cmpd="sng" algn="ctr">
                <a:solidFill>
                  <a:schemeClr val="tx1">
                    <a:lumMod val="65000"/>
                    <a:lumOff val="35000"/>
                  </a:schemeClr>
                </a:solidFill>
                <a:round/>
              </a:ln>
              <a:effectLst/>
            </c:spPr>
          </c:errBars>
          <c:xVal>
            <c:numRef>
              <c:f>rad51_Comparisons!$R$3:$R$49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rad51_Comparisons!$U$3:$U$49</c:f>
              <c:numCache>
                <c:formatCode>General</c:formatCode>
                <c:ptCount val="47"/>
                <c:pt idx="0">
                  <c:v>0</c:v>
                </c:pt>
                <c:pt idx="1">
                  <c:v>1.8121307966360785</c:v>
                </c:pt>
                <c:pt idx="2">
                  <c:v>3.5317460251297064</c:v>
                </c:pt>
                <c:pt idx="3">
                  <c:v>4.8296013521874199</c:v>
                </c:pt>
                <c:pt idx="4">
                  <c:v>5.889005417158562</c:v>
                </c:pt>
                <c:pt idx="5">
                  <c:v>7.7336179240607335</c:v>
                </c:pt>
                <c:pt idx="6">
                  <c:v>16.848896029030143</c:v>
                </c:pt>
                <c:pt idx="7">
                  <c:v>29.270418824781089</c:v>
                </c:pt>
                <c:pt idx="8">
                  <c:v>40.149491907018266</c:v>
                </c:pt>
                <c:pt idx="9">
                  <c:v>49.947321100949502</c:v>
                </c:pt>
                <c:pt idx="10">
                  <c:v>58.85043798511176</c:v>
                </c:pt>
                <c:pt idx="11">
                  <c:v>66.540690916811116</c:v>
                </c:pt>
                <c:pt idx="12">
                  <c:v>74.286712778194683</c:v>
                </c:pt>
                <c:pt idx="13">
                  <c:v>82.373726101489709</c:v>
                </c:pt>
                <c:pt idx="14">
                  <c:v>88.539925477562988</c:v>
                </c:pt>
                <c:pt idx="15">
                  <c:v>90.876779867445933</c:v>
                </c:pt>
                <c:pt idx="16">
                  <c:v>90.272357538277006</c:v>
                </c:pt>
                <c:pt idx="17">
                  <c:v>89.040922786275473</c:v>
                </c:pt>
                <c:pt idx="18">
                  <c:v>87.901167063549636</c:v>
                </c:pt>
                <c:pt idx="19">
                  <c:v>87.481666039294353</c:v>
                </c:pt>
                <c:pt idx="20">
                  <c:v>87.437691206013028</c:v>
                </c:pt>
                <c:pt idx="21">
                  <c:v>87.995322752385391</c:v>
                </c:pt>
                <c:pt idx="22">
                  <c:v>88.999262931995531</c:v>
                </c:pt>
                <c:pt idx="23">
                  <c:v>89.179727912674295</c:v>
                </c:pt>
                <c:pt idx="24">
                  <c:v>88.988379178279999</c:v>
                </c:pt>
                <c:pt idx="25">
                  <c:v>88.541712630413556</c:v>
                </c:pt>
                <c:pt idx="26">
                  <c:v>88.355568160494087</c:v>
                </c:pt>
                <c:pt idx="27">
                  <c:v>88.232161019460591</c:v>
                </c:pt>
                <c:pt idx="28">
                  <c:v>87.969162627411677</c:v>
                </c:pt>
                <c:pt idx="29">
                  <c:v>88.017984106045063</c:v>
                </c:pt>
                <c:pt idx="30">
                  <c:v>88.094748839963813</c:v>
                </c:pt>
                <c:pt idx="31">
                  <c:v>88.443846479239326</c:v>
                </c:pt>
                <c:pt idx="32">
                  <c:v>88.5184088690321</c:v>
                </c:pt>
                <c:pt idx="33">
                  <c:v>88.500862295352078</c:v>
                </c:pt>
                <c:pt idx="34">
                  <c:v>88.571829920190694</c:v>
                </c:pt>
                <c:pt idx="35">
                  <c:v>88.571133139056499</c:v>
                </c:pt>
                <c:pt idx="36">
                  <c:v>88.640097947899903</c:v>
                </c:pt>
                <c:pt idx="37">
                  <c:v>88.92049643559109</c:v>
                </c:pt>
                <c:pt idx="38">
                  <c:v>88.70129685661361</c:v>
                </c:pt>
                <c:pt idx="39">
                  <c:v>88.872319854691057</c:v>
                </c:pt>
                <c:pt idx="40">
                  <c:v>88.966296097037613</c:v>
                </c:pt>
                <c:pt idx="41">
                  <c:v>88.829193743032377</c:v>
                </c:pt>
                <c:pt idx="42">
                  <c:v>89.018094003064064</c:v>
                </c:pt>
                <c:pt idx="43">
                  <c:v>89.085924109049486</c:v>
                </c:pt>
                <c:pt idx="44">
                  <c:v>88.502321968785267</c:v>
                </c:pt>
                <c:pt idx="45">
                  <c:v>88.969450010635924</c:v>
                </c:pt>
                <c:pt idx="46">
                  <c:v>88.771390599235019</c:v>
                </c:pt>
              </c:numCache>
            </c:numRef>
          </c:yVal>
          <c:smooth val="0"/>
          <c:extLst>
            <c:ext xmlns:c16="http://schemas.microsoft.com/office/drawing/2014/chart" uri="{C3380CC4-5D6E-409C-BE32-E72D297353CC}">
              <c16:uniqueId val="{00000000-F664-4C12-BC5E-286BA00FCA18}"/>
            </c:ext>
          </c:extLst>
        </c:ser>
        <c:ser>
          <c:idx val="4"/>
          <c:order val="1"/>
          <c:tx>
            <c:strRef>
              <c:f>rad51_Comparisons!$AC$2</c:f>
              <c:strCache>
                <c:ptCount val="1"/>
                <c:pt idx="0">
                  <c:v>γ 5 Gy</c:v>
                </c:pt>
              </c:strCache>
            </c:strRef>
          </c:tx>
          <c:spPr>
            <a:ln w="25400" cap="rnd">
              <a:solidFill>
                <a:srgbClr val="CC3300"/>
              </a:solidFill>
              <a:round/>
            </a:ln>
            <a:effectLst/>
          </c:spPr>
          <c:marker>
            <c:symbol val="none"/>
          </c:marker>
          <c:errBars>
            <c:errDir val="y"/>
            <c:errBarType val="both"/>
            <c:errValType val="cust"/>
            <c:noEndCap val="0"/>
            <c:plus>
              <c:numRef>
                <c:f>rad51_Comparisons!$AO$3:$AO$49</c:f>
                <c:numCache>
                  <c:formatCode>General</c:formatCode>
                  <c:ptCount val="47"/>
                  <c:pt idx="0">
                    <c:v>0</c:v>
                  </c:pt>
                  <c:pt idx="1">
                    <c:v>0.31794587514351036</c:v>
                  </c:pt>
                  <c:pt idx="2">
                    <c:v>0.59990234366744688</c:v>
                  </c:pt>
                  <c:pt idx="3">
                    <c:v>0.86304232219234878</c:v>
                  </c:pt>
                  <c:pt idx="4">
                    <c:v>0.65092007403472163</c:v>
                  </c:pt>
                  <c:pt idx="5">
                    <c:v>0.92114052157524773</c:v>
                  </c:pt>
                  <c:pt idx="6">
                    <c:v>0.62582996662927193</c:v>
                  </c:pt>
                  <c:pt idx="7">
                    <c:v>1.2207892179537034</c:v>
                  </c:pt>
                  <c:pt idx="8">
                    <c:v>2.2709446673873028</c:v>
                  </c:pt>
                  <c:pt idx="9">
                    <c:v>2.3389261749269856</c:v>
                  </c:pt>
                  <c:pt idx="10">
                    <c:v>1.9190967172218634</c:v>
                  </c:pt>
                  <c:pt idx="11">
                    <c:v>1.6571449803324729</c:v>
                  </c:pt>
                  <c:pt idx="12">
                    <c:v>1.1525341212709437</c:v>
                  </c:pt>
                  <c:pt idx="13">
                    <c:v>0.75261819347388226</c:v>
                  </c:pt>
                  <c:pt idx="14">
                    <c:v>0.70412929250178247</c:v>
                  </c:pt>
                  <c:pt idx="15">
                    <c:v>0.51473378147782234</c:v>
                  </c:pt>
                  <c:pt idx="16">
                    <c:v>0.46697682026252574</c:v>
                  </c:pt>
                  <c:pt idx="17">
                    <c:v>0.56058471580830582</c:v>
                  </c:pt>
                  <c:pt idx="18">
                    <c:v>0.37024252745922309</c:v>
                  </c:pt>
                  <c:pt idx="19">
                    <c:v>0.52900821400733411</c:v>
                  </c:pt>
                  <c:pt idx="20">
                    <c:v>0.16569030442453567</c:v>
                  </c:pt>
                  <c:pt idx="21">
                    <c:v>0.20673391792439863</c:v>
                  </c:pt>
                  <c:pt idx="22">
                    <c:v>0.21572768538202058</c:v>
                  </c:pt>
                  <c:pt idx="23">
                    <c:v>0.260879443572128</c:v>
                  </c:pt>
                  <c:pt idx="24">
                    <c:v>0.50259021053520758</c:v>
                  </c:pt>
                  <c:pt idx="25">
                    <c:v>0.58136096695316897</c:v>
                  </c:pt>
                  <c:pt idx="26">
                    <c:v>0.50146551308585918</c:v>
                  </c:pt>
                  <c:pt idx="27">
                    <c:v>0.57348121785741479</c:v>
                  </c:pt>
                  <c:pt idx="28">
                    <c:v>0.58156039879955745</c:v>
                  </c:pt>
                  <c:pt idx="29">
                    <c:v>0.53899791189401147</c:v>
                  </c:pt>
                  <c:pt idx="30">
                    <c:v>0.7400751644211998</c:v>
                  </c:pt>
                  <c:pt idx="31">
                    <c:v>0.83649555329546843</c:v>
                  </c:pt>
                  <c:pt idx="32">
                    <c:v>0.57853060426893588</c:v>
                  </c:pt>
                  <c:pt idx="33">
                    <c:v>0.68614041332487918</c:v>
                  </c:pt>
                  <c:pt idx="34">
                    <c:v>0.54897384599758881</c:v>
                  </c:pt>
                  <c:pt idx="35">
                    <c:v>0.69938707911195985</c:v>
                  </c:pt>
                  <c:pt idx="36">
                    <c:v>0.69255169619537771</c:v>
                  </c:pt>
                  <c:pt idx="37">
                    <c:v>0.74509809385127002</c:v>
                  </c:pt>
                  <c:pt idx="38">
                    <c:v>0.75931095320139486</c:v>
                  </c:pt>
                  <c:pt idx="39">
                    <c:v>0.93598830850863046</c:v>
                  </c:pt>
                  <c:pt idx="40">
                    <c:v>0.93373609717335271</c:v>
                  </c:pt>
                  <c:pt idx="41">
                    <c:v>1.1472965269218616</c:v>
                  </c:pt>
                  <c:pt idx="42">
                    <c:v>0.96142564304900902</c:v>
                  </c:pt>
                  <c:pt idx="43">
                    <c:v>1.0327437516530134</c:v>
                  </c:pt>
                  <c:pt idx="44">
                    <c:v>0.97197243567488478</c:v>
                  </c:pt>
                  <c:pt idx="45">
                    <c:v>1.2901563444468602</c:v>
                  </c:pt>
                  <c:pt idx="46">
                    <c:v>1.1323196435293035</c:v>
                  </c:pt>
                </c:numCache>
              </c:numRef>
            </c:plus>
            <c:minus>
              <c:numRef>
                <c:f>rad51_Comparisons!$AO$3:$AO$49</c:f>
                <c:numCache>
                  <c:formatCode>General</c:formatCode>
                  <c:ptCount val="47"/>
                  <c:pt idx="0">
                    <c:v>0</c:v>
                  </c:pt>
                  <c:pt idx="1">
                    <c:v>0.31794587514351036</c:v>
                  </c:pt>
                  <c:pt idx="2">
                    <c:v>0.59990234366744688</c:v>
                  </c:pt>
                  <c:pt idx="3">
                    <c:v>0.86304232219234878</c:v>
                  </c:pt>
                  <c:pt idx="4">
                    <c:v>0.65092007403472163</c:v>
                  </c:pt>
                  <c:pt idx="5">
                    <c:v>0.92114052157524773</c:v>
                  </c:pt>
                  <c:pt idx="6">
                    <c:v>0.62582996662927193</c:v>
                  </c:pt>
                  <c:pt idx="7">
                    <c:v>1.2207892179537034</c:v>
                  </c:pt>
                  <c:pt idx="8">
                    <c:v>2.2709446673873028</c:v>
                  </c:pt>
                  <c:pt idx="9">
                    <c:v>2.3389261749269856</c:v>
                  </c:pt>
                  <c:pt idx="10">
                    <c:v>1.9190967172218634</c:v>
                  </c:pt>
                  <c:pt idx="11">
                    <c:v>1.6571449803324729</c:v>
                  </c:pt>
                  <c:pt idx="12">
                    <c:v>1.1525341212709437</c:v>
                  </c:pt>
                  <c:pt idx="13">
                    <c:v>0.75261819347388226</c:v>
                  </c:pt>
                  <c:pt idx="14">
                    <c:v>0.70412929250178247</c:v>
                  </c:pt>
                  <c:pt idx="15">
                    <c:v>0.51473378147782234</c:v>
                  </c:pt>
                  <c:pt idx="16">
                    <c:v>0.46697682026252574</c:v>
                  </c:pt>
                  <c:pt idx="17">
                    <c:v>0.56058471580830582</c:v>
                  </c:pt>
                  <c:pt idx="18">
                    <c:v>0.37024252745922309</c:v>
                  </c:pt>
                  <c:pt idx="19">
                    <c:v>0.52900821400733411</c:v>
                  </c:pt>
                  <c:pt idx="20">
                    <c:v>0.16569030442453567</c:v>
                  </c:pt>
                  <c:pt idx="21">
                    <c:v>0.20673391792439863</c:v>
                  </c:pt>
                  <c:pt idx="22">
                    <c:v>0.21572768538202058</c:v>
                  </c:pt>
                  <c:pt idx="23">
                    <c:v>0.260879443572128</c:v>
                  </c:pt>
                  <c:pt idx="24">
                    <c:v>0.50259021053520758</c:v>
                  </c:pt>
                  <c:pt idx="25">
                    <c:v>0.58136096695316897</c:v>
                  </c:pt>
                  <c:pt idx="26">
                    <c:v>0.50146551308585918</c:v>
                  </c:pt>
                  <c:pt idx="27">
                    <c:v>0.57348121785741479</c:v>
                  </c:pt>
                  <c:pt idx="28">
                    <c:v>0.58156039879955745</c:v>
                  </c:pt>
                  <c:pt idx="29">
                    <c:v>0.53899791189401147</c:v>
                  </c:pt>
                  <c:pt idx="30">
                    <c:v>0.7400751644211998</c:v>
                  </c:pt>
                  <c:pt idx="31">
                    <c:v>0.83649555329546843</c:v>
                  </c:pt>
                  <c:pt idx="32">
                    <c:v>0.57853060426893588</c:v>
                  </c:pt>
                  <c:pt idx="33">
                    <c:v>0.68614041332487918</c:v>
                  </c:pt>
                  <c:pt idx="34">
                    <c:v>0.54897384599758881</c:v>
                  </c:pt>
                  <c:pt idx="35">
                    <c:v>0.69938707911195985</c:v>
                  </c:pt>
                  <c:pt idx="36">
                    <c:v>0.69255169619537771</c:v>
                  </c:pt>
                  <c:pt idx="37">
                    <c:v>0.74509809385127002</c:v>
                  </c:pt>
                  <c:pt idx="38">
                    <c:v>0.75931095320139486</c:v>
                  </c:pt>
                  <c:pt idx="39">
                    <c:v>0.93598830850863046</c:v>
                  </c:pt>
                  <c:pt idx="40">
                    <c:v>0.93373609717335271</c:v>
                  </c:pt>
                  <c:pt idx="41">
                    <c:v>1.1472965269218616</c:v>
                  </c:pt>
                  <c:pt idx="42">
                    <c:v>0.96142564304900902</c:v>
                  </c:pt>
                  <c:pt idx="43">
                    <c:v>1.0327437516530134</c:v>
                  </c:pt>
                  <c:pt idx="44">
                    <c:v>0.97197243567488478</c:v>
                  </c:pt>
                  <c:pt idx="45">
                    <c:v>1.2901563444468602</c:v>
                  </c:pt>
                  <c:pt idx="46">
                    <c:v>1.1323196435293035</c:v>
                  </c:pt>
                </c:numCache>
              </c:numRef>
            </c:minus>
            <c:spPr>
              <a:noFill/>
              <a:ln w="9525" cap="flat" cmpd="sng" algn="ctr">
                <a:solidFill>
                  <a:schemeClr val="tx1">
                    <a:lumMod val="65000"/>
                    <a:lumOff val="35000"/>
                  </a:schemeClr>
                </a:solidFill>
                <a:round/>
              </a:ln>
              <a:effectLst/>
            </c:spPr>
          </c:errBars>
          <c:xVal>
            <c:numRef>
              <c:f>rad51_Comparisons!$R$3:$R$49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rad51_Comparisons!$AC$3:$AC$49</c:f>
              <c:numCache>
                <c:formatCode>General</c:formatCode>
                <c:ptCount val="47"/>
                <c:pt idx="0">
                  <c:v>0</c:v>
                </c:pt>
                <c:pt idx="1">
                  <c:v>2.3311885728373718</c:v>
                </c:pt>
                <c:pt idx="2">
                  <c:v>4.4730807489239011</c:v>
                </c:pt>
                <c:pt idx="3">
                  <c:v>5.2919247133063338</c:v>
                </c:pt>
                <c:pt idx="4">
                  <c:v>5.7308740432053655</c:v>
                </c:pt>
                <c:pt idx="5">
                  <c:v>7.1367762151551846</c:v>
                </c:pt>
                <c:pt idx="6">
                  <c:v>15.852498350465003</c:v>
                </c:pt>
                <c:pt idx="7">
                  <c:v>28.734696363842371</c:v>
                </c:pt>
                <c:pt idx="8">
                  <c:v>38.897039120691012</c:v>
                </c:pt>
                <c:pt idx="9">
                  <c:v>47.293573145079165</c:v>
                </c:pt>
                <c:pt idx="10">
                  <c:v>53.770396595361696</c:v>
                </c:pt>
                <c:pt idx="11">
                  <c:v>59.8687527082214</c:v>
                </c:pt>
                <c:pt idx="12">
                  <c:v>66.112128482605385</c:v>
                </c:pt>
                <c:pt idx="13">
                  <c:v>73.146486321901605</c:v>
                </c:pt>
                <c:pt idx="14">
                  <c:v>80.910299018898286</c:v>
                </c:pt>
                <c:pt idx="15">
                  <c:v>87.619190715142892</c:v>
                </c:pt>
                <c:pt idx="16">
                  <c:v>91.174388180187847</c:v>
                </c:pt>
                <c:pt idx="17">
                  <c:v>91.108917447110187</c:v>
                </c:pt>
                <c:pt idx="18">
                  <c:v>90.412577227762554</c:v>
                </c:pt>
                <c:pt idx="19">
                  <c:v>89.369424205472399</c:v>
                </c:pt>
                <c:pt idx="20">
                  <c:v>88.192443571529154</c:v>
                </c:pt>
                <c:pt idx="21">
                  <c:v>88.088355206990954</c:v>
                </c:pt>
                <c:pt idx="22">
                  <c:v>87.909534229355799</c:v>
                </c:pt>
                <c:pt idx="23">
                  <c:v>88.332914233060819</c:v>
                </c:pt>
                <c:pt idx="24">
                  <c:v>89.098768541852635</c:v>
                </c:pt>
                <c:pt idx="25">
                  <c:v>89.200197336884017</c:v>
                </c:pt>
                <c:pt idx="26">
                  <c:v>88.680827305911592</c:v>
                </c:pt>
                <c:pt idx="27">
                  <c:v>88.299370263273659</c:v>
                </c:pt>
                <c:pt idx="28">
                  <c:v>88.04863714631108</c:v>
                </c:pt>
                <c:pt idx="29">
                  <c:v>88.079625609393517</c:v>
                </c:pt>
                <c:pt idx="30">
                  <c:v>87.806599910290188</c:v>
                </c:pt>
                <c:pt idx="31">
                  <c:v>87.916756038609947</c:v>
                </c:pt>
                <c:pt idx="32">
                  <c:v>87.927955513669914</c:v>
                </c:pt>
                <c:pt idx="33">
                  <c:v>87.7503782602803</c:v>
                </c:pt>
                <c:pt idx="34">
                  <c:v>87.701403556779567</c:v>
                </c:pt>
                <c:pt idx="35">
                  <c:v>87.754712575127812</c:v>
                </c:pt>
                <c:pt idx="36">
                  <c:v>87.691003198149062</c:v>
                </c:pt>
                <c:pt idx="37">
                  <c:v>87.828210096058157</c:v>
                </c:pt>
                <c:pt idx="38">
                  <c:v>87.837827182113571</c:v>
                </c:pt>
                <c:pt idx="39">
                  <c:v>87.699070005073466</c:v>
                </c:pt>
                <c:pt idx="40">
                  <c:v>87.900600784762545</c:v>
                </c:pt>
                <c:pt idx="41">
                  <c:v>87.770677003466176</c:v>
                </c:pt>
                <c:pt idx="42">
                  <c:v>87.894635680523791</c:v>
                </c:pt>
                <c:pt idx="43">
                  <c:v>87.774977929903002</c:v>
                </c:pt>
                <c:pt idx="44">
                  <c:v>87.692647951328055</c:v>
                </c:pt>
                <c:pt idx="45">
                  <c:v>87.809737397930959</c:v>
                </c:pt>
                <c:pt idx="46">
                  <c:v>87.752719456179804</c:v>
                </c:pt>
              </c:numCache>
            </c:numRef>
          </c:yVal>
          <c:smooth val="0"/>
          <c:extLst>
            <c:ext xmlns:c16="http://schemas.microsoft.com/office/drawing/2014/chart" uri="{C3380CC4-5D6E-409C-BE32-E72D297353CC}">
              <c16:uniqueId val="{00000001-F664-4C12-BC5E-286BA00FCA18}"/>
            </c:ext>
          </c:extLst>
        </c:ser>
        <c:ser>
          <c:idx val="3"/>
          <c:order val="2"/>
          <c:tx>
            <c:strRef>
              <c:f>rad51_Comparisons!$AG$2</c:f>
              <c:strCache>
                <c:ptCount val="1"/>
                <c:pt idx="0">
                  <c:v>γ 40 Gy</c:v>
                </c:pt>
              </c:strCache>
            </c:strRef>
          </c:tx>
          <c:spPr>
            <a:ln w="25400" cap="rnd">
              <a:solidFill>
                <a:schemeClr val="accent1"/>
              </a:solidFill>
              <a:round/>
            </a:ln>
            <a:effectLst/>
          </c:spPr>
          <c:marker>
            <c:symbol val="none"/>
          </c:marker>
          <c:errBars>
            <c:errDir val="y"/>
            <c:errBarType val="both"/>
            <c:errValType val="cust"/>
            <c:noEndCap val="0"/>
            <c:plus>
              <c:numRef>
                <c:f>rad51_Comparisons!$AP$3:$AP$49</c:f>
                <c:numCache>
                  <c:formatCode>General</c:formatCode>
                  <c:ptCount val="47"/>
                  <c:pt idx="0">
                    <c:v>0</c:v>
                  </c:pt>
                  <c:pt idx="1">
                    <c:v>0.91708169869782619</c:v>
                  </c:pt>
                  <c:pt idx="2">
                    <c:v>1.0794698100433602</c:v>
                  </c:pt>
                  <c:pt idx="3">
                    <c:v>0.84888161005135587</c:v>
                  </c:pt>
                  <c:pt idx="4">
                    <c:v>0.17097261085486526</c:v>
                  </c:pt>
                  <c:pt idx="5">
                    <c:v>0.59461826506258142</c:v>
                  </c:pt>
                  <c:pt idx="6">
                    <c:v>0.78702222486588425</c:v>
                  </c:pt>
                  <c:pt idx="7">
                    <c:v>0.98447737774890909</c:v>
                  </c:pt>
                  <c:pt idx="8">
                    <c:v>1.2469281056664097</c:v>
                  </c:pt>
                  <c:pt idx="9">
                    <c:v>1.1722957636165532</c:v>
                  </c:pt>
                  <c:pt idx="10">
                    <c:v>1.3359651483714901</c:v>
                  </c:pt>
                  <c:pt idx="11">
                    <c:v>0.54766096350822757</c:v>
                  </c:pt>
                  <c:pt idx="12">
                    <c:v>0.73222261646150555</c:v>
                  </c:pt>
                  <c:pt idx="13">
                    <c:v>0.88663083023000477</c:v>
                  </c:pt>
                  <c:pt idx="14">
                    <c:v>0.75450325116975925</c:v>
                  </c:pt>
                  <c:pt idx="15">
                    <c:v>1.0738375264063267</c:v>
                  </c:pt>
                  <c:pt idx="16">
                    <c:v>1.1201994017909618</c:v>
                  </c:pt>
                  <c:pt idx="17">
                    <c:v>1.0321334692930761</c:v>
                  </c:pt>
                  <c:pt idx="18">
                    <c:v>1.0818524691960345</c:v>
                  </c:pt>
                  <c:pt idx="19">
                    <c:v>0.88261925441107325</c:v>
                  </c:pt>
                  <c:pt idx="20">
                    <c:v>0.51129939756696929</c:v>
                  </c:pt>
                  <c:pt idx="21">
                    <c:v>0.15472320980591997</c:v>
                  </c:pt>
                  <c:pt idx="22">
                    <c:v>0.45568184672914813</c:v>
                  </c:pt>
                  <c:pt idx="23">
                    <c:v>1.2585210979745269</c:v>
                  </c:pt>
                  <c:pt idx="24">
                    <c:v>1.1446192964180797</c:v>
                  </c:pt>
                  <c:pt idx="25">
                    <c:v>1.2571458929114363</c:v>
                  </c:pt>
                  <c:pt idx="26">
                    <c:v>0.83270958270460205</c:v>
                  </c:pt>
                  <c:pt idx="27">
                    <c:v>0.78895135752068213</c:v>
                  </c:pt>
                  <c:pt idx="28">
                    <c:v>0.79666705462600063</c:v>
                  </c:pt>
                  <c:pt idx="29">
                    <c:v>0.59785130122330121</c:v>
                  </c:pt>
                  <c:pt idx="30">
                    <c:v>0.29715667590889017</c:v>
                  </c:pt>
                  <c:pt idx="31">
                    <c:v>0.15473728402508757</c:v>
                  </c:pt>
                  <c:pt idx="32">
                    <c:v>0.48893521354687736</c:v>
                  </c:pt>
                  <c:pt idx="33">
                    <c:v>0.50804913655514061</c:v>
                  </c:pt>
                  <c:pt idx="34">
                    <c:v>0.25796524622139427</c:v>
                  </c:pt>
                  <c:pt idx="35">
                    <c:v>0.60971422431901945</c:v>
                  </c:pt>
                  <c:pt idx="36">
                    <c:v>0.33058149913611301</c:v>
                  </c:pt>
                  <c:pt idx="37">
                    <c:v>0.51753322222941356</c:v>
                  </c:pt>
                  <c:pt idx="38">
                    <c:v>0.30005695436852525</c:v>
                  </c:pt>
                  <c:pt idx="39">
                    <c:v>0.30754362442569932</c:v>
                  </c:pt>
                  <c:pt idx="40">
                    <c:v>0.76233505790971257</c:v>
                  </c:pt>
                  <c:pt idx="41">
                    <c:v>0.35908795072005967</c:v>
                  </c:pt>
                  <c:pt idx="42">
                    <c:v>0.51406884462165048</c:v>
                  </c:pt>
                  <c:pt idx="43">
                    <c:v>0.67191184227935596</c:v>
                  </c:pt>
                  <c:pt idx="44">
                    <c:v>0.5187025926940001</c:v>
                  </c:pt>
                  <c:pt idx="45">
                    <c:v>0.58472795159371127</c:v>
                  </c:pt>
                  <c:pt idx="46">
                    <c:v>0.45664812532533294</c:v>
                  </c:pt>
                </c:numCache>
              </c:numRef>
            </c:plus>
            <c:minus>
              <c:numRef>
                <c:f>rad51_Comparisons!$AP$3:$AP$49</c:f>
                <c:numCache>
                  <c:formatCode>General</c:formatCode>
                  <c:ptCount val="47"/>
                  <c:pt idx="0">
                    <c:v>0</c:v>
                  </c:pt>
                  <c:pt idx="1">
                    <c:v>0.91708169869782619</c:v>
                  </c:pt>
                  <c:pt idx="2">
                    <c:v>1.0794698100433602</c:v>
                  </c:pt>
                  <c:pt idx="3">
                    <c:v>0.84888161005135587</c:v>
                  </c:pt>
                  <c:pt idx="4">
                    <c:v>0.17097261085486526</c:v>
                  </c:pt>
                  <c:pt idx="5">
                    <c:v>0.59461826506258142</c:v>
                  </c:pt>
                  <c:pt idx="6">
                    <c:v>0.78702222486588425</c:v>
                  </c:pt>
                  <c:pt idx="7">
                    <c:v>0.98447737774890909</c:v>
                  </c:pt>
                  <c:pt idx="8">
                    <c:v>1.2469281056664097</c:v>
                  </c:pt>
                  <c:pt idx="9">
                    <c:v>1.1722957636165532</c:v>
                  </c:pt>
                  <c:pt idx="10">
                    <c:v>1.3359651483714901</c:v>
                  </c:pt>
                  <c:pt idx="11">
                    <c:v>0.54766096350822757</c:v>
                  </c:pt>
                  <c:pt idx="12">
                    <c:v>0.73222261646150555</c:v>
                  </c:pt>
                  <c:pt idx="13">
                    <c:v>0.88663083023000477</c:v>
                  </c:pt>
                  <c:pt idx="14">
                    <c:v>0.75450325116975925</c:v>
                  </c:pt>
                  <c:pt idx="15">
                    <c:v>1.0738375264063267</c:v>
                  </c:pt>
                  <c:pt idx="16">
                    <c:v>1.1201994017909618</c:v>
                  </c:pt>
                  <c:pt idx="17">
                    <c:v>1.0321334692930761</c:v>
                  </c:pt>
                  <c:pt idx="18">
                    <c:v>1.0818524691960345</c:v>
                  </c:pt>
                  <c:pt idx="19">
                    <c:v>0.88261925441107325</c:v>
                  </c:pt>
                  <c:pt idx="20">
                    <c:v>0.51129939756696929</c:v>
                  </c:pt>
                  <c:pt idx="21">
                    <c:v>0.15472320980591997</c:v>
                  </c:pt>
                  <c:pt idx="22">
                    <c:v>0.45568184672914813</c:v>
                  </c:pt>
                  <c:pt idx="23">
                    <c:v>1.2585210979745269</c:v>
                  </c:pt>
                  <c:pt idx="24">
                    <c:v>1.1446192964180797</c:v>
                  </c:pt>
                  <c:pt idx="25">
                    <c:v>1.2571458929114363</c:v>
                  </c:pt>
                  <c:pt idx="26">
                    <c:v>0.83270958270460205</c:v>
                  </c:pt>
                  <c:pt idx="27">
                    <c:v>0.78895135752068213</c:v>
                  </c:pt>
                  <c:pt idx="28">
                    <c:v>0.79666705462600063</c:v>
                  </c:pt>
                  <c:pt idx="29">
                    <c:v>0.59785130122330121</c:v>
                  </c:pt>
                  <c:pt idx="30">
                    <c:v>0.29715667590889017</c:v>
                  </c:pt>
                  <c:pt idx="31">
                    <c:v>0.15473728402508757</c:v>
                  </c:pt>
                  <c:pt idx="32">
                    <c:v>0.48893521354687736</c:v>
                  </c:pt>
                  <c:pt idx="33">
                    <c:v>0.50804913655514061</c:v>
                  </c:pt>
                  <c:pt idx="34">
                    <c:v>0.25796524622139427</c:v>
                  </c:pt>
                  <c:pt idx="35">
                    <c:v>0.60971422431901945</c:v>
                  </c:pt>
                  <c:pt idx="36">
                    <c:v>0.33058149913611301</c:v>
                  </c:pt>
                  <c:pt idx="37">
                    <c:v>0.51753322222941356</c:v>
                  </c:pt>
                  <c:pt idx="38">
                    <c:v>0.30005695436852525</c:v>
                  </c:pt>
                  <c:pt idx="39">
                    <c:v>0.30754362442569932</c:v>
                  </c:pt>
                  <c:pt idx="40">
                    <c:v>0.76233505790971257</c:v>
                  </c:pt>
                  <c:pt idx="41">
                    <c:v>0.35908795072005967</c:v>
                  </c:pt>
                  <c:pt idx="42">
                    <c:v>0.51406884462165048</c:v>
                  </c:pt>
                  <c:pt idx="43">
                    <c:v>0.67191184227935596</c:v>
                  </c:pt>
                  <c:pt idx="44">
                    <c:v>0.5187025926940001</c:v>
                  </c:pt>
                  <c:pt idx="45">
                    <c:v>0.58472795159371127</c:v>
                  </c:pt>
                  <c:pt idx="46">
                    <c:v>0.45664812532533294</c:v>
                  </c:pt>
                </c:numCache>
              </c:numRef>
            </c:minus>
            <c:spPr>
              <a:noFill/>
              <a:ln w="9525" cap="flat" cmpd="sng" algn="ctr">
                <a:solidFill>
                  <a:schemeClr val="tx1">
                    <a:lumMod val="65000"/>
                    <a:lumOff val="35000"/>
                  </a:schemeClr>
                </a:solidFill>
                <a:round/>
              </a:ln>
              <a:effectLst/>
            </c:spPr>
          </c:errBars>
          <c:xVal>
            <c:numRef>
              <c:f>rad51_Comparisons!$R$3:$R$49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rad51_Comparisons!$AG$3:$AG$49</c:f>
              <c:numCache>
                <c:formatCode>General</c:formatCode>
                <c:ptCount val="47"/>
                <c:pt idx="0">
                  <c:v>0</c:v>
                </c:pt>
                <c:pt idx="1">
                  <c:v>2.9626534771333155</c:v>
                </c:pt>
                <c:pt idx="2">
                  <c:v>4.7399898853319185</c:v>
                </c:pt>
                <c:pt idx="3">
                  <c:v>6.1304796663506096</c:v>
                </c:pt>
                <c:pt idx="4">
                  <c:v>8.1395749874345569</c:v>
                </c:pt>
                <c:pt idx="5">
                  <c:v>10.722435167117141</c:v>
                </c:pt>
                <c:pt idx="6">
                  <c:v>19.724183725991491</c:v>
                </c:pt>
                <c:pt idx="7">
                  <c:v>28.71883693668002</c:v>
                </c:pt>
                <c:pt idx="8">
                  <c:v>35.19370980766039</c:v>
                </c:pt>
                <c:pt idx="9">
                  <c:v>39.170662125675307</c:v>
                </c:pt>
                <c:pt idx="10">
                  <c:v>42.44895321000066</c:v>
                </c:pt>
                <c:pt idx="11">
                  <c:v>43.991326780503165</c:v>
                </c:pt>
                <c:pt idx="12">
                  <c:v>45.882770268698714</c:v>
                </c:pt>
                <c:pt idx="13">
                  <c:v>47.916197766324423</c:v>
                </c:pt>
                <c:pt idx="14">
                  <c:v>50.596127373630289</c:v>
                </c:pt>
                <c:pt idx="15">
                  <c:v>53.347286480047558</c:v>
                </c:pt>
                <c:pt idx="16">
                  <c:v>57.014324899325779</c:v>
                </c:pt>
                <c:pt idx="17">
                  <c:v>61.200984839262873</c:v>
                </c:pt>
                <c:pt idx="18">
                  <c:v>66.531697143907323</c:v>
                </c:pt>
                <c:pt idx="19">
                  <c:v>72.583579053837113</c:v>
                </c:pt>
                <c:pt idx="20">
                  <c:v>78.40280822539053</c:v>
                </c:pt>
                <c:pt idx="21">
                  <c:v>84.438049401414489</c:v>
                </c:pt>
                <c:pt idx="22">
                  <c:v>88.284999612826098</c:v>
                </c:pt>
                <c:pt idx="23">
                  <c:v>90.160226708392699</c:v>
                </c:pt>
                <c:pt idx="24">
                  <c:v>89.999044561422011</c:v>
                </c:pt>
                <c:pt idx="25">
                  <c:v>89.660564413629984</c:v>
                </c:pt>
                <c:pt idx="26">
                  <c:v>89.133792847777499</c:v>
                </c:pt>
                <c:pt idx="27">
                  <c:v>88.656679483639422</c:v>
                </c:pt>
                <c:pt idx="28">
                  <c:v>88.413542108581112</c:v>
                </c:pt>
                <c:pt idx="29">
                  <c:v>88.267432081749178</c:v>
                </c:pt>
                <c:pt idx="30">
                  <c:v>88.354228874463089</c:v>
                </c:pt>
                <c:pt idx="31">
                  <c:v>88.75021598334466</c:v>
                </c:pt>
                <c:pt idx="32">
                  <c:v>89.313580078308291</c:v>
                </c:pt>
                <c:pt idx="33">
                  <c:v>89.596669045543308</c:v>
                </c:pt>
                <c:pt idx="34">
                  <c:v>89.730474174533356</c:v>
                </c:pt>
                <c:pt idx="35">
                  <c:v>89.439448256195703</c:v>
                </c:pt>
                <c:pt idx="36">
                  <c:v>89.023769637289391</c:v>
                </c:pt>
                <c:pt idx="37">
                  <c:v>88.853873821344578</c:v>
                </c:pt>
                <c:pt idx="38">
                  <c:v>88.464499465428744</c:v>
                </c:pt>
                <c:pt idx="39">
                  <c:v>88.669416562699112</c:v>
                </c:pt>
                <c:pt idx="40">
                  <c:v>88.365358739107776</c:v>
                </c:pt>
                <c:pt idx="41">
                  <c:v>88.391821059734411</c:v>
                </c:pt>
                <c:pt idx="42">
                  <c:v>88.545645862869165</c:v>
                </c:pt>
                <c:pt idx="43">
                  <c:v>88.43639558099612</c:v>
                </c:pt>
                <c:pt idx="44">
                  <c:v>88.740473026789232</c:v>
                </c:pt>
                <c:pt idx="45">
                  <c:v>88.88245097568732</c:v>
                </c:pt>
                <c:pt idx="46">
                  <c:v>88.653282839506346</c:v>
                </c:pt>
              </c:numCache>
            </c:numRef>
          </c:yVal>
          <c:smooth val="0"/>
          <c:extLst>
            <c:ext xmlns:c16="http://schemas.microsoft.com/office/drawing/2014/chart" uri="{C3380CC4-5D6E-409C-BE32-E72D297353CC}">
              <c16:uniqueId val="{00000002-F664-4C12-BC5E-286BA00FCA18}"/>
            </c:ext>
          </c:extLst>
        </c:ser>
        <c:ser>
          <c:idx val="0"/>
          <c:order val="3"/>
          <c:tx>
            <c:strRef>
              <c:f>rad51_Comparisons!$S$2</c:f>
              <c:strCache>
                <c:ptCount val="1"/>
                <c:pt idx="0">
                  <c:v>GCRsim 0 Gy</c:v>
                </c:pt>
              </c:strCache>
            </c:strRef>
          </c:tx>
          <c:spPr>
            <a:ln w="22225" cap="rnd">
              <a:solidFill>
                <a:schemeClr val="tx1"/>
              </a:solidFill>
              <a:prstDash val="sysDash"/>
              <a:round/>
            </a:ln>
            <a:effectLst/>
          </c:spPr>
          <c:marker>
            <c:symbol val="none"/>
          </c:marker>
          <c:errBars>
            <c:errDir val="y"/>
            <c:errBarType val="both"/>
            <c:errValType val="cust"/>
            <c:noEndCap val="0"/>
            <c:plus>
              <c:numRef>
                <c:f>rad51_Comparisons!$AL$3:$AL$49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plus>
            <c:minus>
              <c:numRef>
                <c:f>rad51_Comparisons!$AL$3:$AL$49</c:f>
                <c:numCache>
                  <c:formatCode>General</c:formatCode>
                  <c:ptCount val="47"/>
                  <c:pt idx="0">
                    <c:v>0</c:v>
                  </c:pt>
                  <c:pt idx="1">
                    <c:v>0.2054752973589509</c:v>
                  </c:pt>
                  <c:pt idx="2">
                    <c:v>0.22429725810543594</c:v>
                  </c:pt>
                  <c:pt idx="3">
                    <c:v>0.66760033810133923</c:v>
                  </c:pt>
                  <c:pt idx="4">
                    <c:v>0.90817074735987946</c:v>
                  </c:pt>
                  <c:pt idx="5">
                    <c:v>1.23908935022745</c:v>
                  </c:pt>
                  <c:pt idx="6">
                    <c:v>1.6340081013414851</c:v>
                  </c:pt>
                  <c:pt idx="7">
                    <c:v>1.8759242186134786</c:v>
                  </c:pt>
                  <c:pt idx="8">
                    <c:v>1.5096135725519022</c:v>
                  </c:pt>
                  <c:pt idx="9">
                    <c:v>1.9855521939049021</c:v>
                  </c:pt>
                  <c:pt idx="10">
                    <c:v>2.6967873700895786</c:v>
                  </c:pt>
                  <c:pt idx="11">
                    <c:v>3.5417778881098299</c:v>
                  </c:pt>
                  <c:pt idx="12">
                    <c:v>4.7286151130953815</c:v>
                  </c:pt>
                  <c:pt idx="13">
                    <c:v>5.0198838502680934</c:v>
                  </c:pt>
                  <c:pt idx="14">
                    <c:v>2.6199691694286007</c:v>
                  </c:pt>
                  <c:pt idx="15">
                    <c:v>1.2377563461537384</c:v>
                  </c:pt>
                  <c:pt idx="16">
                    <c:v>0.74433883596192896</c:v>
                  </c:pt>
                  <c:pt idx="17">
                    <c:v>0.27088264398879602</c:v>
                  </c:pt>
                  <c:pt idx="18">
                    <c:v>0.32585796030691255</c:v>
                  </c:pt>
                  <c:pt idx="19">
                    <c:v>0.56043518035173157</c:v>
                  </c:pt>
                  <c:pt idx="20">
                    <c:v>0.21951864229688314</c:v>
                  </c:pt>
                  <c:pt idx="21">
                    <c:v>0.21598197494359203</c:v>
                  </c:pt>
                  <c:pt idx="22">
                    <c:v>0.55876588623443435</c:v>
                  </c:pt>
                  <c:pt idx="23">
                    <c:v>0.34337185242713986</c:v>
                  </c:pt>
                  <c:pt idx="24">
                    <c:v>0.35395629820702135</c:v>
                  </c:pt>
                  <c:pt idx="25">
                    <c:v>0.23242080436753618</c:v>
                  </c:pt>
                  <c:pt idx="26">
                    <c:v>0.44205919128580284</c:v>
                  </c:pt>
                  <c:pt idx="27">
                    <c:v>0.46133535477422399</c:v>
                  </c:pt>
                  <c:pt idx="28">
                    <c:v>0.42667826693921473</c:v>
                  </c:pt>
                  <c:pt idx="29">
                    <c:v>0.65939103924437492</c:v>
                  </c:pt>
                  <c:pt idx="30">
                    <c:v>0.619404020870711</c:v>
                  </c:pt>
                  <c:pt idx="31">
                    <c:v>0.26064301085661995</c:v>
                  </c:pt>
                  <c:pt idx="32">
                    <c:v>0.44325988977575576</c:v>
                  </c:pt>
                  <c:pt idx="33">
                    <c:v>0.60641032856833244</c:v>
                  </c:pt>
                  <c:pt idx="34">
                    <c:v>0.3991286137243506</c:v>
                  </c:pt>
                  <c:pt idx="35">
                    <c:v>0.81574624557056041</c:v>
                  </c:pt>
                  <c:pt idx="36">
                    <c:v>1.0894916336573806</c:v>
                  </c:pt>
                  <c:pt idx="37">
                    <c:v>0.21272715761575622</c:v>
                  </c:pt>
                  <c:pt idx="38">
                    <c:v>1.0941151990051314</c:v>
                  </c:pt>
                  <c:pt idx="39">
                    <c:v>0.81340812300455068</c:v>
                  </c:pt>
                  <c:pt idx="40">
                    <c:v>1.2995008170592763</c:v>
                  </c:pt>
                  <c:pt idx="41">
                    <c:v>1.2649898645958653</c:v>
                  </c:pt>
                  <c:pt idx="42">
                    <c:v>1.0005255798410382</c:v>
                  </c:pt>
                  <c:pt idx="43">
                    <c:v>1.281937500928622</c:v>
                  </c:pt>
                  <c:pt idx="44">
                    <c:v>0.7135168669467874</c:v>
                  </c:pt>
                  <c:pt idx="45">
                    <c:v>1.3173308999343765</c:v>
                  </c:pt>
                  <c:pt idx="46">
                    <c:v>0.35756489591330093</c:v>
                  </c:pt>
                </c:numCache>
              </c:numRef>
            </c:minus>
            <c:spPr>
              <a:noFill/>
              <a:ln w="9525" cap="flat" cmpd="sng" algn="ctr">
                <a:solidFill>
                  <a:schemeClr val="tx1">
                    <a:lumMod val="65000"/>
                    <a:lumOff val="35000"/>
                  </a:schemeClr>
                </a:solidFill>
                <a:round/>
              </a:ln>
              <a:effectLst/>
            </c:spPr>
          </c:errBars>
          <c:xVal>
            <c:numRef>
              <c:f>rad51_Comparisons!$R$3:$R$49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rad51_Comparisons!$S$3:$S$49</c:f>
              <c:numCache>
                <c:formatCode>General</c:formatCode>
                <c:ptCount val="47"/>
                <c:pt idx="0">
                  <c:v>0</c:v>
                </c:pt>
                <c:pt idx="1">
                  <c:v>2.9236334934505188</c:v>
                </c:pt>
                <c:pt idx="2">
                  <c:v>3.9822875484278817</c:v>
                </c:pt>
                <c:pt idx="3">
                  <c:v>8.4169489974214908</c:v>
                </c:pt>
                <c:pt idx="4">
                  <c:v>16.495240993798092</c:v>
                </c:pt>
                <c:pt idx="5">
                  <c:v>23.101750922075539</c:v>
                </c:pt>
                <c:pt idx="6">
                  <c:v>28.239058250262207</c:v>
                </c:pt>
                <c:pt idx="7">
                  <c:v>32.998019944448998</c:v>
                </c:pt>
                <c:pt idx="8">
                  <c:v>37.811210895269959</c:v>
                </c:pt>
                <c:pt idx="9">
                  <c:v>42.646512672618947</c:v>
                </c:pt>
                <c:pt idx="10">
                  <c:v>48.756559308497543</c:v>
                </c:pt>
                <c:pt idx="11">
                  <c:v>57.000285524264349</c:v>
                </c:pt>
                <c:pt idx="12">
                  <c:v>68.157503454283486</c:v>
                </c:pt>
                <c:pt idx="13">
                  <c:v>80.347141007207753</c:v>
                </c:pt>
                <c:pt idx="14">
                  <c:v>88.491891192995936</c:v>
                </c:pt>
                <c:pt idx="15">
                  <c:v>89.176189575811392</c:v>
                </c:pt>
                <c:pt idx="16">
                  <c:v>87.793220423760161</c:v>
                </c:pt>
                <c:pt idx="17">
                  <c:v>86.457127440497587</c:v>
                </c:pt>
                <c:pt idx="18">
                  <c:v>85.95403334820206</c:v>
                </c:pt>
                <c:pt idx="19">
                  <c:v>85.629724886791863</c:v>
                </c:pt>
                <c:pt idx="20">
                  <c:v>85.991463295046927</c:v>
                </c:pt>
                <c:pt idx="21">
                  <c:v>86.287399484389141</c:v>
                </c:pt>
                <c:pt idx="22">
                  <c:v>86.152408142075515</c:v>
                </c:pt>
                <c:pt idx="23">
                  <c:v>85.79398733825208</c:v>
                </c:pt>
                <c:pt idx="24">
                  <c:v>85.388941543900003</c:v>
                </c:pt>
                <c:pt idx="25">
                  <c:v>85.15962355073215</c:v>
                </c:pt>
                <c:pt idx="26">
                  <c:v>85.097321853770652</c:v>
                </c:pt>
                <c:pt idx="27">
                  <c:v>84.971952833114557</c:v>
                </c:pt>
                <c:pt idx="28">
                  <c:v>84.911094876370228</c:v>
                </c:pt>
                <c:pt idx="29">
                  <c:v>85.145708209854533</c:v>
                </c:pt>
                <c:pt idx="30">
                  <c:v>85.030921913230145</c:v>
                </c:pt>
                <c:pt idx="31">
                  <c:v>84.769044524540064</c:v>
                </c:pt>
                <c:pt idx="32">
                  <c:v>84.971514464423876</c:v>
                </c:pt>
                <c:pt idx="33">
                  <c:v>84.820467584132345</c:v>
                </c:pt>
                <c:pt idx="34">
                  <c:v>85.08858542912553</c:v>
                </c:pt>
                <c:pt idx="35">
                  <c:v>85.065864960162131</c:v>
                </c:pt>
                <c:pt idx="36">
                  <c:v>85.568748020930357</c:v>
                </c:pt>
                <c:pt idx="37">
                  <c:v>85.182816386229049</c:v>
                </c:pt>
                <c:pt idx="38">
                  <c:v>85.177435777892683</c:v>
                </c:pt>
                <c:pt idx="39">
                  <c:v>85.790736595488525</c:v>
                </c:pt>
                <c:pt idx="40">
                  <c:v>85.007193802478739</c:v>
                </c:pt>
                <c:pt idx="41">
                  <c:v>85.750444768860916</c:v>
                </c:pt>
                <c:pt idx="42">
                  <c:v>85.577723651702357</c:v>
                </c:pt>
                <c:pt idx="43">
                  <c:v>86.669234315693942</c:v>
                </c:pt>
                <c:pt idx="44">
                  <c:v>85.409916455850365</c:v>
                </c:pt>
                <c:pt idx="45">
                  <c:v>85.081153229036786</c:v>
                </c:pt>
                <c:pt idx="46">
                  <c:v>87.328112622450519</c:v>
                </c:pt>
              </c:numCache>
            </c:numRef>
          </c:yVal>
          <c:smooth val="0"/>
          <c:extLst>
            <c:ext xmlns:c16="http://schemas.microsoft.com/office/drawing/2014/chart" uri="{C3380CC4-5D6E-409C-BE32-E72D297353CC}">
              <c16:uniqueId val="{00000003-F664-4C12-BC5E-286BA00FCA18}"/>
            </c:ext>
          </c:extLst>
        </c:ser>
        <c:ser>
          <c:idx val="1"/>
          <c:order val="4"/>
          <c:tx>
            <c:strRef>
              <c:f>rad51_Comparisons!$T$2</c:f>
              <c:strCache>
                <c:ptCount val="1"/>
                <c:pt idx="0">
                  <c:v>GCRsim 1 Gy</c:v>
                </c:pt>
              </c:strCache>
            </c:strRef>
          </c:tx>
          <c:spPr>
            <a:ln w="25400" cap="rnd">
              <a:solidFill>
                <a:schemeClr val="accent2"/>
              </a:solidFill>
              <a:prstDash val="sysDash"/>
              <a:round/>
            </a:ln>
            <a:effectLst/>
          </c:spPr>
          <c:marker>
            <c:symbol val="none"/>
          </c:marker>
          <c:errBars>
            <c:errDir val="y"/>
            <c:errBarType val="both"/>
            <c:errValType val="cust"/>
            <c:noEndCap val="0"/>
            <c:plus>
              <c:numRef>
                <c:f>rad51_Comparisons!$AM$3:$AM$49</c:f>
                <c:numCache>
                  <c:formatCode>General</c:formatCode>
                  <c:ptCount val="47"/>
                  <c:pt idx="0">
                    <c:v>0</c:v>
                  </c:pt>
                  <c:pt idx="1">
                    <c:v>0.32436449607967294</c:v>
                  </c:pt>
                  <c:pt idx="2">
                    <c:v>0.26402240277122113</c:v>
                  </c:pt>
                  <c:pt idx="3">
                    <c:v>0.30860965066935447</c:v>
                  </c:pt>
                  <c:pt idx="4">
                    <c:v>1.3804275953359084</c:v>
                  </c:pt>
                  <c:pt idx="5">
                    <c:v>0.96378713632320212</c:v>
                  </c:pt>
                  <c:pt idx="6">
                    <c:v>0.71000126529617613</c:v>
                  </c:pt>
                  <c:pt idx="7">
                    <c:v>0.91925543855827585</c:v>
                  </c:pt>
                  <c:pt idx="8">
                    <c:v>1.0254712697601653</c:v>
                  </c:pt>
                  <c:pt idx="9">
                    <c:v>0.74525609892779321</c:v>
                  </c:pt>
                  <c:pt idx="10">
                    <c:v>0.80263900898862384</c:v>
                  </c:pt>
                  <c:pt idx="11">
                    <c:v>1.011911644087286</c:v>
                  </c:pt>
                  <c:pt idx="12">
                    <c:v>1.5680158239156619</c:v>
                  </c:pt>
                  <c:pt idx="13">
                    <c:v>2.3128641505424357</c:v>
                  </c:pt>
                  <c:pt idx="14">
                    <c:v>2.6917763176137415</c:v>
                  </c:pt>
                  <c:pt idx="15">
                    <c:v>3.8187867811257044</c:v>
                  </c:pt>
                  <c:pt idx="16">
                    <c:v>4.4702817686261298</c:v>
                  </c:pt>
                  <c:pt idx="17">
                    <c:v>3.8510750078001212</c:v>
                  </c:pt>
                  <c:pt idx="18">
                    <c:v>2.1118333087845143</c:v>
                  </c:pt>
                  <c:pt idx="19">
                    <c:v>1.0634233191768891</c:v>
                  </c:pt>
                  <c:pt idx="20">
                    <c:v>0.35772329431238797</c:v>
                  </c:pt>
                  <c:pt idx="21">
                    <c:v>1.0330135226397763</c:v>
                  </c:pt>
                  <c:pt idx="22">
                    <c:v>1.1235229858628064</c:v>
                  </c:pt>
                  <c:pt idx="23">
                    <c:v>0.45335198724157144</c:v>
                  </c:pt>
                  <c:pt idx="24">
                    <c:v>0.36403290608582495</c:v>
                  </c:pt>
                  <c:pt idx="25">
                    <c:v>0.33074748286485361</c:v>
                  </c:pt>
                  <c:pt idx="26">
                    <c:v>0.32642852588837284</c:v>
                  </c:pt>
                  <c:pt idx="27">
                    <c:v>0.36097189138183788</c:v>
                  </c:pt>
                  <c:pt idx="28">
                    <c:v>0.30278067480033033</c:v>
                  </c:pt>
                  <c:pt idx="29">
                    <c:v>0.34654844402539903</c:v>
                  </c:pt>
                  <c:pt idx="30">
                    <c:v>0.18482087760006935</c:v>
                  </c:pt>
                  <c:pt idx="31">
                    <c:v>0.24829762903074551</c:v>
                  </c:pt>
                  <c:pt idx="32">
                    <c:v>0.15703147822405017</c:v>
                  </c:pt>
                  <c:pt idx="33">
                    <c:v>0.11284189814666447</c:v>
                  </c:pt>
                  <c:pt idx="34">
                    <c:v>0.309425580178044</c:v>
                  </c:pt>
                  <c:pt idx="35">
                    <c:v>0.26023875893925413</c:v>
                  </c:pt>
                  <c:pt idx="36">
                    <c:v>0.24315915930423759</c:v>
                  </c:pt>
                  <c:pt idx="37">
                    <c:v>0.21387624149602688</c:v>
                  </c:pt>
                  <c:pt idx="38">
                    <c:v>0.31520689558089515</c:v>
                  </c:pt>
                  <c:pt idx="39">
                    <c:v>0.19906375587383612</c:v>
                  </c:pt>
                  <c:pt idx="40">
                    <c:v>0.24477067070655023</c:v>
                  </c:pt>
                  <c:pt idx="41">
                    <c:v>0.16480529256226256</c:v>
                  </c:pt>
                  <c:pt idx="42">
                    <c:v>0.28940455732179593</c:v>
                  </c:pt>
                  <c:pt idx="43">
                    <c:v>0.25778454245736993</c:v>
                  </c:pt>
                  <c:pt idx="44">
                    <c:v>0.22760284877113476</c:v>
                  </c:pt>
                  <c:pt idx="45">
                    <c:v>0.11497249899158705</c:v>
                  </c:pt>
                  <c:pt idx="46">
                    <c:v>0.16728462413782672</c:v>
                  </c:pt>
                </c:numCache>
              </c:numRef>
            </c:plus>
            <c:minus>
              <c:numRef>
                <c:f>rad51_Comparisons!$AM$3:$AM$49</c:f>
                <c:numCache>
                  <c:formatCode>General</c:formatCode>
                  <c:ptCount val="47"/>
                  <c:pt idx="0">
                    <c:v>0</c:v>
                  </c:pt>
                  <c:pt idx="1">
                    <c:v>0.32436449607967294</c:v>
                  </c:pt>
                  <c:pt idx="2">
                    <c:v>0.26402240277122113</c:v>
                  </c:pt>
                  <c:pt idx="3">
                    <c:v>0.30860965066935447</c:v>
                  </c:pt>
                  <c:pt idx="4">
                    <c:v>1.3804275953359084</c:v>
                  </c:pt>
                  <c:pt idx="5">
                    <c:v>0.96378713632320212</c:v>
                  </c:pt>
                  <c:pt idx="6">
                    <c:v>0.71000126529617613</c:v>
                  </c:pt>
                  <c:pt idx="7">
                    <c:v>0.91925543855827585</c:v>
                  </c:pt>
                  <c:pt idx="8">
                    <c:v>1.0254712697601653</c:v>
                  </c:pt>
                  <c:pt idx="9">
                    <c:v>0.74525609892779321</c:v>
                  </c:pt>
                  <c:pt idx="10">
                    <c:v>0.80263900898862384</c:v>
                  </c:pt>
                  <c:pt idx="11">
                    <c:v>1.011911644087286</c:v>
                  </c:pt>
                  <c:pt idx="12">
                    <c:v>1.5680158239156619</c:v>
                  </c:pt>
                  <c:pt idx="13">
                    <c:v>2.3128641505424357</c:v>
                  </c:pt>
                  <c:pt idx="14">
                    <c:v>2.6917763176137415</c:v>
                  </c:pt>
                  <c:pt idx="15">
                    <c:v>3.8187867811257044</c:v>
                  </c:pt>
                  <c:pt idx="16">
                    <c:v>4.4702817686261298</c:v>
                  </c:pt>
                  <c:pt idx="17">
                    <c:v>3.8510750078001212</c:v>
                  </c:pt>
                  <c:pt idx="18">
                    <c:v>2.1118333087845143</c:v>
                  </c:pt>
                  <c:pt idx="19">
                    <c:v>1.0634233191768891</c:v>
                  </c:pt>
                  <c:pt idx="20">
                    <c:v>0.35772329431238797</c:v>
                  </c:pt>
                  <c:pt idx="21">
                    <c:v>1.0330135226397763</c:v>
                  </c:pt>
                  <c:pt idx="22">
                    <c:v>1.1235229858628064</c:v>
                  </c:pt>
                  <c:pt idx="23">
                    <c:v>0.45335198724157144</c:v>
                  </c:pt>
                  <c:pt idx="24">
                    <c:v>0.36403290608582495</c:v>
                  </c:pt>
                  <c:pt idx="25">
                    <c:v>0.33074748286485361</c:v>
                  </c:pt>
                  <c:pt idx="26">
                    <c:v>0.32642852588837284</c:v>
                  </c:pt>
                  <c:pt idx="27">
                    <c:v>0.36097189138183788</c:v>
                  </c:pt>
                  <c:pt idx="28">
                    <c:v>0.30278067480033033</c:v>
                  </c:pt>
                  <c:pt idx="29">
                    <c:v>0.34654844402539903</c:v>
                  </c:pt>
                  <c:pt idx="30">
                    <c:v>0.18482087760006935</c:v>
                  </c:pt>
                  <c:pt idx="31">
                    <c:v>0.24829762903074551</c:v>
                  </c:pt>
                  <c:pt idx="32">
                    <c:v>0.15703147822405017</c:v>
                  </c:pt>
                  <c:pt idx="33">
                    <c:v>0.11284189814666447</c:v>
                  </c:pt>
                  <c:pt idx="34">
                    <c:v>0.309425580178044</c:v>
                  </c:pt>
                  <c:pt idx="35">
                    <c:v>0.26023875893925413</c:v>
                  </c:pt>
                  <c:pt idx="36">
                    <c:v>0.24315915930423759</c:v>
                  </c:pt>
                  <c:pt idx="37">
                    <c:v>0.21387624149602688</c:v>
                  </c:pt>
                  <c:pt idx="38">
                    <c:v>0.31520689558089515</c:v>
                  </c:pt>
                  <c:pt idx="39">
                    <c:v>0.19906375587383612</c:v>
                  </c:pt>
                  <c:pt idx="40">
                    <c:v>0.24477067070655023</c:v>
                  </c:pt>
                  <c:pt idx="41">
                    <c:v>0.16480529256226256</c:v>
                  </c:pt>
                  <c:pt idx="42">
                    <c:v>0.28940455732179593</c:v>
                  </c:pt>
                  <c:pt idx="43">
                    <c:v>0.25778454245736993</c:v>
                  </c:pt>
                  <c:pt idx="44">
                    <c:v>0.22760284877113476</c:v>
                  </c:pt>
                  <c:pt idx="45">
                    <c:v>0.11497249899158705</c:v>
                  </c:pt>
                  <c:pt idx="46">
                    <c:v>0.16728462413782672</c:v>
                  </c:pt>
                </c:numCache>
              </c:numRef>
            </c:minus>
            <c:spPr>
              <a:noFill/>
              <a:ln w="9525" cap="flat" cmpd="sng" algn="ctr">
                <a:solidFill>
                  <a:schemeClr val="tx1">
                    <a:lumMod val="65000"/>
                    <a:lumOff val="35000"/>
                  </a:schemeClr>
                </a:solidFill>
                <a:round/>
              </a:ln>
              <a:effectLst/>
            </c:spPr>
          </c:errBars>
          <c:xVal>
            <c:numRef>
              <c:f>rad51_Comparisons!$R$3:$R$49</c:f>
              <c:numCache>
                <c:formatCode>General</c:formatCode>
                <c:ptCount val="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numCache>
            </c:numRef>
          </c:xVal>
          <c:yVal>
            <c:numRef>
              <c:f>rad51_Comparisons!$T$3:$T$49</c:f>
              <c:numCache>
                <c:formatCode>General</c:formatCode>
                <c:ptCount val="47"/>
                <c:pt idx="0">
                  <c:v>0</c:v>
                </c:pt>
                <c:pt idx="1">
                  <c:v>3.520005782251213</c:v>
                </c:pt>
                <c:pt idx="2">
                  <c:v>4.0272282106728881</c:v>
                </c:pt>
                <c:pt idx="3">
                  <c:v>4.3685065925366855</c:v>
                </c:pt>
                <c:pt idx="4">
                  <c:v>8.2599626767446264</c:v>
                </c:pt>
                <c:pt idx="5">
                  <c:v>14.746945420965906</c:v>
                </c:pt>
                <c:pt idx="6">
                  <c:v>20.181964997279156</c:v>
                </c:pt>
                <c:pt idx="7">
                  <c:v>24.587113766378163</c:v>
                </c:pt>
                <c:pt idx="8">
                  <c:v>28.739310411497964</c:v>
                </c:pt>
                <c:pt idx="9">
                  <c:v>31.487938104513063</c:v>
                </c:pt>
                <c:pt idx="10">
                  <c:v>34.231699282477436</c:v>
                </c:pt>
                <c:pt idx="11">
                  <c:v>37.252223495395967</c:v>
                </c:pt>
                <c:pt idx="12">
                  <c:v>40.394258300701352</c:v>
                </c:pt>
                <c:pt idx="13">
                  <c:v>45.069336047131515</c:v>
                </c:pt>
                <c:pt idx="14">
                  <c:v>50.317911998933653</c:v>
                </c:pt>
                <c:pt idx="15">
                  <c:v>57.872149096778294</c:v>
                </c:pt>
                <c:pt idx="16">
                  <c:v>68.134469330253864</c:v>
                </c:pt>
                <c:pt idx="17">
                  <c:v>77.76355231902879</c:v>
                </c:pt>
                <c:pt idx="18">
                  <c:v>85.08524816292136</c:v>
                </c:pt>
                <c:pt idx="19">
                  <c:v>87.096880061721777</c:v>
                </c:pt>
                <c:pt idx="20">
                  <c:v>87.48165744796529</c:v>
                </c:pt>
                <c:pt idx="21">
                  <c:v>86.565075764119783</c:v>
                </c:pt>
                <c:pt idx="22">
                  <c:v>86.583481122789365</c:v>
                </c:pt>
                <c:pt idx="23">
                  <c:v>85.410515660697016</c:v>
                </c:pt>
                <c:pt idx="24">
                  <c:v>85.716124463551637</c:v>
                </c:pt>
                <c:pt idx="25">
                  <c:v>86.156634560543054</c:v>
                </c:pt>
                <c:pt idx="26">
                  <c:v>86.497421783719105</c:v>
                </c:pt>
                <c:pt idx="27">
                  <c:v>86.792234328909146</c:v>
                </c:pt>
                <c:pt idx="28">
                  <c:v>86.706044144191949</c:v>
                </c:pt>
                <c:pt idx="29">
                  <c:v>86.569283513023933</c:v>
                </c:pt>
                <c:pt idx="30">
                  <c:v>86.211901812908323</c:v>
                </c:pt>
                <c:pt idx="31">
                  <c:v>86.106052362974097</c:v>
                </c:pt>
                <c:pt idx="32">
                  <c:v>86.115557831176261</c:v>
                </c:pt>
                <c:pt idx="33">
                  <c:v>85.874829414502429</c:v>
                </c:pt>
                <c:pt idx="34">
                  <c:v>85.79518497081807</c:v>
                </c:pt>
                <c:pt idx="35">
                  <c:v>85.679585803481473</c:v>
                </c:pt>
                <c:pt idx="36">
                  <c:v>85.53648793181371</c:v>
                </c:pt>
                <c:pt idx="37">
                  <c:v>85.697498624882371</c:v>
                </c:pt>
                <c:pt idx="38">
                  <c:v>85.456032107862356</c:v>
                </c:pt>
                <c:pt idx="39">
                  <c:v>85.413709727554703</c:v>
                </c:pt>
                <c:pt idx="40">
                  <c:v>85.378671538846234</c:v>
                </c:pt>
                <c:pt idx="41">
                  <c:v>85.20812954514669</c:v>
                </c:pt>
                <c:pt idx="42">
                  <c:v>85.156145501666074</c:v>
                </c:pt>
                <c:pt idx="43">
                  <c:v>85.169422801145629</c:v>
                </c:pt>
                <c:pt idx="44">
                  <c:v>85.19973909392219</c:v>
                </c:pt>
                <c:pt idx="45">
                  <c:v>85.108097902522005</c:v>
                </c:pt>
                <c:pt idx="46">
                  <c:v>84.887048692227836</c:v>
                </c:pt>
              </c:numCache>
            </c:numRef>
          </c:yVal>
          <c:smooth val="0"/>
          <c:extLst>
            <c:ext xmlns:c16="http://schemas.microsoft.com/office/drawing/2014/chart" uri="{C3380CC4-5D6E-409C-BE32-E72D297353CC}">
              <c16:uniqueId val="{00000004-F664-4C12-BC5E-286BA00FCA18}"/>
            </c:ext>
          </c:extLst>
        </c:ser>
        <c:dLbls>
          <c:showLegendKey val="0"/>
          <c:showVal val="0"/>
          <c:showCatName val="0"/>
          <c:showSerName val="0"/>
          <c:showPercent val="0"/>
          <c:showBubbleSize val="0"/>
        </c:dLbls>
        <c:axId val="101985663"/>
        <c:axId val="101987327"/>
      </c:scatterChart>
      <c:valAx>
        <c:axId val="10198566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987327"/>
        <c:crosses val="autoZero"/>
        <c:crossBetween val="midCat"/>
      </c:valAx>
      <c:valAx>
        <c:axId val="101987327"/>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 aB</a:t>
                </a:r>
                <a:r>
                  <a:rPr lang="en-US" sz="1400" baseline="0">
                    <a:solidFill>
                      <a:schemeClr val="tx1"/>
                    </a:solidFill>
                    <a:latin typeface="Arial" panose="020B0604020202020204" pitchFamily="34" charset="0"/>
                    <a:cs typeface="Arial" panose="020B0604020202020204" pitchFamily="34" charset="0"/>
                  </a:rPr>
                  <a:t> Reduction</a:t>
                </a:r>
                <a:endParaRPr lang="en-US" sz="140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1985663"/>
        <c:crosses val="autoZero"/>
        <c:crossBetween val="midCat"/>
      </c:valAx>
      <c:spPr>
        <a:noFill/>
        <a:ln>
          <a:noFill/>
        </a:ln>
        <a:effectLst/>
      </c:spPr>
    </c:plotArea>
    <c:legend>
      <c:legendPos val="b"/>
      <c:layout>
        <c:manualLayout>
          <c:xMode val="edge"/>
          <c:yMode val="edge"/>
          <c:x val="0.61897860355174905"/>
          <c:y val="0.41720289543505634"/>
          <c:w val="0.33129249742904948"/>
          <c:h val="0.341143646106371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68422697162855"/>
          <c:y val="5.7060367454068242E-2"/>
          <c:w val="0.69353799525059368"/>
          <c:h val="0.7604545785943424"/>
        </c:manualLayout>
      </c:layout>
      <c:scatterChart>
        <c:scatterStyle val="lineMarker"/>
        <c:varyColors val="0"/>
        <c:ser>
          <c:idx val="0"/>
          <c:order val="0"/>
          <c:tx>
            <c:strRef>
              <c:f>'Hz to OD Calculation_1h self bl'!$D$2</c:f>
              <c:strCache>
                <c:ptCount val="1"/>
                <c:pt idx="0">
                  <c:v>465</c:v>
                </c:pt>
              </c:strCache>
            </c:strRef>
          </c:tx>
          <c:spPr>
            <a:ln w="19050" cap="rnd">
              <a:solidFill>
                <a:schemeClr val="accent1"/>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bl'!$H$2:$DHQ$2</c:f>
              <c:numCache>
                <c:formatCode>General</c:formatCode>
                <c:ptCount val="2922"/>
                <c:pt idx="0">
                  <c:v>-2.2980757949811119E-3</c:v>
                </c:pt>
                <c:pt idx="1">
                  <c:v>-2.0007444414750055E-3</c:v>
                </c:pt>
                <c:pt idx="2">
                  <c:v>-2.0372926838120504E-3</c:v>
                </c:pt>
                <c:pt idx="3">
                  <c:v>-2.1749340108757498E-3</c:v>
                </c:pt>
                <c:pt idx="4">
                  <c:v>-2.1341004174966656E-3</c:v>
                </c:pt>
                <c:pt idx="5">
                  <c:v>-2.2336967887898363E-3</c:v>
                </c:pt>
                <c:pt idx="6">
                  <c:v>-2.2262916398873198E-3</c:v>
                </c:pt>
                <c:pt idx="7">
                  <c:v>-2.305863945480643E-3</c:v>
                </c:pt>
                <c:pt idx="8">
                  <c:v>-2.2640953729804818E-3</c:v>
                </c:pt>
                <c:pt idx="9">
                  <c:v>-1.7932611952510291E-3</c:v>
                </c:pt>
                <c:pt idx="10">
                  <c:v>-2.2608424243950108E-3</c:v>
                </c:pt>
                <c:pt idx="11">
                  <c:v>-2.3314493152215001E-3</c:v>
                </c:pt>
                <c:pt idx="12">
                  <c:v>-2.2440845822570732E-3</c:v>
                </c:pt>
                <c:pt idx="13">
                  <c:v>-2.1878900493153544E-3</c:v>
                </c:pt>
                <c:pt idx="14">
                  <c:v>-2.2169517946342867E-3</c:v>
                </c:pt>
                <c:pt idx="15">
                  <c:v>-2.0557947063133491E-3</c:v>
                </c:pt>
                <c:pt idx="16">
                  <c:v>-1.9190585765073815E-3</c:v>
                </c:pt>
                <c:pt idx="17">
                  <c:v>-1.6953972004796944E-3</c:v>
                </c:pt>
                <c:pt idx="18">
                  <c:v>-1.6014818481052558E-3</c:v>
                </c:pt>
                <c:pt idx="19">
                  <c:v>-1.4780129731109409E-3</c:v>
                </c:pt>
                <c:pt idx="20">
                  <c:v>-1.3634142320778375E-3</c:v>
                </c:pt>
                <c:pt idx="21">
                  <c:v>-1.1958724492841511E-3</c:v>
                </c:pt>
                <c:pt idx="22">
                  <c:v>-1.0983895107057487E-3</c:v>
                </c:pt>
                <c:pt idx="23">
                  <c:v>-1.0031763996062029E-3</c:v>
                </c:pt>
                <c:pt idx="24">
                  <c:v>-8.7717963561849291E-4</c:v>
                </c:pt>
                <c:pt idx="25">
                  <c:v>-8.0163969478902497E-4</c:v>
                </c:pt>
                <c:pt idx="26">
                  <c:v>-6.0416976366872461E-4</c:v>
                </c:pt>
                <c:pt idx="27">
                  <c:v>-4.5664826746206712E-4</c:v>
                </c:pt>
                <c:pt idx="28">
                  <c:v>-1.8126309985504546E-4</c:v>
                </c:pt>
                <c:pt idx="29">
                  <c:v>-3.8843817737447994E-5</c:v>
                </c:pt>
                <c:pt idx="30">
                  <c:v>1.7099709950520546E-5</c:v>
                </c:pt>
                <c:pt idx="31">
                  <c:v>2.3109855619314791E-4</c:v>
                </c:pt>
                <c:pt idx="32">
                  <c:v>3.1794478828528347E-4</c:v>
                </c:pt>
                <c:pt idx="33">
                  <c:v>5.5456739997087874E-4</c:v>
                </c:pt>
                <c:pt idx="34">
                  <c:v>6.5754231290736723E-4</c:v>
                </c:pt>
                <c:pt idx="35">
                  <c:v>7.9838735579966275E-4</c:v>
                </c:pt>
                <c:pt idx="36">
                  <c:v>1.1245151348335636E-3</c:v>
                </c:pt>
                <c:pt idx="37">
                  <c:v>1.2701234197852063E-3</c:v>
                </c:pt>
                <c:pt idx="38">
                  <c:v>1.5733280668750189E-3</c:v>
                </c:pt>
                <c:pt idx="39">
                  <c:v>1.810245033063033E-3</c:v>
                </c:pt>
                <c:pt idx="40">
                  <c:v>1.9759898222697189E-3</c:v>
                </c:pt>
                <c:pt idx="41">
                  <c:v>2.2609400961728435E-3</c:v>
                </c:pt>
                <c:pt idx="42">
                  <c:v>2.4240933940142752E-3</c:v>
                </c:pt>
                <c:pt idx="43">
                  <c:v>2.7548411117627914E-3</c:v>
                </c:pt>
                <c:pt idx="44">
                  <c:v>3.1855736784170943E-3</c:v>
                </c:pt>
                <c:pt idx="45">
                  <c:v>3.5633399141026972E-3</c:v>
                </c:pt>
                <c:pt idx="46">
                  <c:v>3.9567231340590595E-3</c:v>
                </c:pt>
                <c:pt idx="47">
                  <c:v>4.4417221017516726E-3</c:v>
                </c:pt>
                <c:pt idx="48">
                  <c:v>4.9565180654865485E-3</c:v>
                </c:pt>
                <c:pt idx="49">
                  <c:v>5.5342727164162447E-3</c:v>
                </c:pt>
                <c:pt idx="50">
                  <c:v>6.0652897276285605E-3</c:v>
                </c:pt>
                <c:pt idx="51">
                  <c:v>6.7045125245255507E-3</c:v>
                </c:pt>
                <c:pt idx="52">
                  <c:v>7.213755628965925E-3</c:v>
                </c:pt>
                <c:pt idx="53">
                  <c:v>7.7926791266718764E-3</c:v>
                </c:pt>
                <c:pt idx="54">
                  <c:v>8.3314729037016061E-3</c:v>
                </c:pt>
                <c:pt idx="55">
                  <c:v>8.8805044867816558E-3</c:v>
                </c:pt>
                <c:pt idx="56">
                  <c:v>9.4895773519499127E-3</c:v>
                </c:pt>
                <c:pt idx="57">
                  <c:v>9.9946927169931588E-3</c:v>
                </c:pt>
                <c:pt idx="58">
                  <c:v>1.0585453834103741E-2</c:v>
                </c:pt>
                <c:pt idx="59">
                  <c:v>1.1274722962643225E-2</c:v>
                </c:pt>
                <c:pt idx="60">
                  <c:v>1.1785035039946769E-2</c:v>
                </c:pt>
                <c:pt idx="61">
                  <c:v>1.2542033314730108E-2</c:v>
                </c:pt>
                <c:pt idx="62">
                  <c:v>1.3286255982013846E-2</c:v>
                </c:pt>
                <c:pt idx="63">
                  <c:v>1.4009450462260384E-2</c:v>
                </c:pt>
                <c:pt idx="64">
                  <c:v>1.4618139811245915E-2</c:v>
                </c:pt>
                <c:pt idx="65">
                  <c:v>1.5186340153743455E-2</c:v>
                </c:pt>
                <c:pt idx="66">
                  <c:v>1.6043598093842953E-2</c:v>
                </c:pt>
                <c:pt idx="67">
                  <c:v>1.6700404303118178E-2</c:v>
                </c:pt>
                <c:pt idx="68">
                  <c:v>1.7308005025996977E-2</c:v>
                </c:pt>
                <c:pt idx="69">
                  <c:v>1.8166827553371696E-2</c:v>
                </c:pt>
                <c:pt idx="70">
                  <c:v>1.8983348974761987E-2</c:v>
                </c:pt>
                <c:pt idx="71">
                  <c:v>1.9647329161261929E-2</c:v>
                </c:pt>
                <c:pt idx="72">
                  <c:v>2.0397215245235103E-2</c:v>
                </c:pt>
                <c:pt idx="73">
                  <c:v>2.1226035037819991E-2</c:v>
                </c:pt>
                <c:pt idx="74">
                  <c:v>2.1997484381410391E-2</c:v>
                </c:pt>
                <c:pt idx="75">
                  <c:v>2.2685312018715213E-2</c:v>
                </c:pt>
                <c:pt idx="76">
                  <c:v>2.3562482335833346E-2</c:v>
                </c:pt>
                <c:pt idx="77">
                  <c:v>2.4416432029428999E-2</c:v>
                </c:pt>
                <c:pt idx="78">
                  <c:v>2.5289201114515717E-2</c:v>
                </c:pt>
                <c:pt idx="79">
                  <c:v>2.6088403748930018E-2</c:v>
                </c:pt>
                <c:pt idx="80">
                  <c:v>2.6999195009835993E-2</c:v>
                </c:pt>
                <c:pt idx="81">
                  <c:v>2.7901307359000038E-2</c:v>
                </c:pt>
                <c:pt idx="82">
                  <c:v>2.8938503403084601E-2</c:v>
                </c:pt>
                <c:pt idx="83">
                  <c:v>2.9754800456203382E-2</c:v>
                </c:pt>
                <c:pt idx="84">
                  <c:v>3.0657627566275096E-2</c:v>
                </c:pt>
                <c:pt idx="85">
                  <c:v>3.1594340629592564E-2</c:v>
                </c:pt>
                <c:pt idx="86">
                  <c:v>3.2409215033009441E-2</c:v>
                </c:pt>
                <c:pt idx="87">
                  <c:v>3.3382205119536983E-2</c:v>
                </c:pt>
                <c:pt idx="88">
                  <c:v>3.4247961029538108E-2</c:v>
                </c:pt>
                <c:pt idx="89">
                  <c:v>3.5287749950449906E-2</c:v>
                </c:pt>
                <c:pt idx="90">
                  <c:v>3.6297838895612167E-2</c:v>
                </c:pt>
                <c:pt idx="91">
                  <c:v>3.7247635442766588E-2</c:v>
                </c:pt>
                <c:pt idx="92">
                  <c:v>3.817176371771875E-2</c:v>
                </c:pt>
                <c:pt idx="93">
                  <c:v>3.9342050203499623E-2</c:v>
                </c:pt>
                <c:pt idx="94">
                  <c:v>4.0256288832886254E-2</c:v>
                </c:pt>
                <c:pt idx="95">
                  <c:v>4.1213682043810221E-2</c:v>
                </c:pt>
                <c:pt idx="96">
                  <c:v>4.2140053074406117E-2</c:v>
                </c:pt>
                <c:pt idx="97">
                  <c:v>4.321292111221392E-2</c:v>
                </c:pt>
                <c:pt idx="98">
                  <c:v>4.4099050803632425E-2</c:v>
                </c:pt>
                <c:pt idx="99">
                  <c:v>4.5242046942640834E-2</c:v>
                </c:pt>
                <c:pt idx="100">
                  <c:v>4.6288321882682552E-2</c:v>
                </c:pt>
                <c:pt idx="101">
                  <c:v>4.7436504069745186E-2</c:v>
                </c:pt>
                <c:pt idx="102">
                  <c:v>4.8593470645052018E-2</c:v>
                </c:pt>
                <c:pt idx="103">
                  <c:v>4.9400873525310703E-2</c:v>
                </c:pt>
                <c:pt idx="104">
                  <c:v>5.0674290708232116E-2</c:v>
                </c:pt>
                <c:pt idx="105">
                  <c:v>5.1773281791410435E-2</c:v>
                </c:pt>
                <c:pt idx="106">
                  <c:v>5.2877511837195058E-2</c:v>
                </c:pt>
                <c:pt idx="107">
                  <c:v>5.3983375855485065E-2</c:v>
                </c:pt>
                <c:pt idx="108">
                  <c:v>5.5079667995047217E-2</c:v>
                </c:pt>
                <c:pt idx="109">
                  <c:v>5.6089227196674273E-2</c:v>
                </c:pt>
                <c:pt idx="110">
                  <c:v>5.7158260501604538E-2</c:v>
                </c:pt>
                <c:pt idx="111">
                  <c:v>5.8294917675437673E-2</c:v>
                </c:pt>
                <c:pt idx="112">
                  <c:v>5.9225905113482059E-2</c:v>
                </c:pt>
                <c:pt idx="113">
                  <c:v>6.0504716713040099E-2</c:v>
                </c:pt>
                <c:pt idx="114">
                  <c:v>6.154202217581034E-2</c:v>
                </c:pt>
                <c:pt idx="115">
                  <c:v>6.2630635323016298E-2</c:v>
                </c:pt>
                <c:pt idx="116">
                  <c:v>6.3850499147876147E-2</c:v>
                </c:pt>
                <c:pt idx="117">
                  <c:v>6.4920546294180995E-2</c:v>
                </c:pt>
                <c:pt idx="118">
                  <c:v>6.6055162929778644E-2</c:v>
                </c:pt>
                <c:pt idx="119">
                  <c:v>6.7225334079861379E-2</c:v>
                </c:pt>
                <c:pt idx="120">
                  <c:v>6.8398553046233837E-2</c:v>
                </c:pt>
                <c:pt idx="121">
                  <c:v>6.955830644431657E-2</c:v>
                </c:pt>
                <c:pt idx="122">
                  <c:v>7.0739237548488168E-2</c:v>
                </c:pt>
                <c:pt idx="123">
                  <c:v>7.1933251608546689E-2</c:v>
                </c:pt>
                <c:pt idx="124">
                  <c:v>7.3161769352504041E-2</c:v>
                </c:pt>
                <c:pt idx="125">
                  <c:v>7.4343804961356855E-2</c:v>
                </c:pt>
                <c:pt idx="126">
                  <c:v>7.5545766703267389E-2</c:v>
                </c:pt>
                <c:pt idx="127">
                  <c:v>7.6766214660593385E-2</c:v>
                </c:pt>
                <c:pt idx="128">
                  <c:v>7.8000369077335679E-2</c:v>
                </c:pt>
                <c:pt idx="129">
                  <c:v>7.9165775556402015E-2</c:v>
                </c:pt>
                <c:pt idx="130">
                  <c:v>8.0397121084036183E-2</c:v>
                </c:pt>
                <c:pt idx="131">
                  <c:v>8.1744066941196264E-2</c:v>
                </c:pt>
                <c:pt idx="132">
                  <c:v>8.2842871885986893E-2</c:v>
                </c:pt>
                <c:pt idx="133">
                  <c:v>8.4250469046707077E-2</c:v>
                </c:pt>
                <c:pt idx="134">
                  <c:v>8.5312275006317467E-2</c:v>
                </c:pt>
                <c:pt idx="135">
                  <c:v>8.6712693538623861E-2</c:v>
                </c:pt>
                <c:pt idx="136">
                  <c:v>8.7909474455567557E-2</c:v>
                </c:pt>
                <c:pt idx="137">
                  <c:v>8.9254948666685818E-2</c:v>
                </c:pt>
                <c:pt idx="138">
                  <c:v>9.0503531561637748E-2</c:v>
                </c:pt>
                <c:pt idx="139">
                  <c:v>9.1728178851313388E-2</c:v>
                </c:pt>
                <c:pt idx="140">
                  <c:v>9.3098675156088134E-2</c:v>
                </c:pt>
                <c:pt idx="141">
                  <c:v>9.4436626795502646E-2</c:v>
                </c:pt>
                <c:pt idx="142">
                  <c:v>9.5881865201669872E-2</c:v>
                </c:pt>
                <c:pt idx="143">
                  <c:v>9.7194159490063159E-2</c:v>
                </c:pt>
                <c:pt idx="144">
                  <c:v>9.8457711255904121E-2</c:v>
                </c:pt>
                <c:pt idx="145">
                  <c:v>9.9851371989245749E-2</c:v>
                </c:pt>
                <c:pt idx="146">
                  <c:v>0.10113485941008049</c:v>
                </c:pt>
                <c:pt idx="147">
                  <c:v>0.10248986110043652</c:v>
                </c:pt>
                <c:pt idx="148">
                  <c:v>0.10380302931265498</c:v>
                </c:pt>
                <c:pt idx="149">
                  <c:v>0.10506989825424624</c:v>
                </c:pt>
                <c:pt idx="150">
                  <c:v>0.10655262080106986</c:v>
                </c:pt>
                <c:pt idx="151">
                  <c:v>0.10784165490821317</c:v>
                </c:pt>
                <c:pt idx="152">
                  <c:v>0.10914026624988733</c:v>
                </c:pt>
                <c:pt idx="153">
                  <c:v>0.11058730144487983</c:v>
                </c:pt>
                <c:pt idx="154">
                  <c:v>0.11196024602160597</c:v>
                </c:pt>
                <c:pt idx="155">
                  <c:v>0.11328923584464899</c:v>
                </c:pt>
                <c:pt idx="156">
                  <c:v>0.11459132624388312</c:v>
                </c:pt>
                <c:pt idx="157">
                  <c:v>0.11609378838273925</c:v>
                </c:pt>
                <c:pt idx="158">
                  <c:v>0.11742430513705425</c:v>
                </c:pt>
                <c:pt idx="159">
                  <c:v>0.11887582297641949</c:v>
                </c:pt>
                <c:pt idx="160">
                  <c:v>0.12023967247667335</c:v>
                </c:pt>
                <c:pt idx="161">
                  <c:v>0.12177200304956323</c:v>
                </c:pt>
                <c:pt idx="162">
                  <c:v>0.12322143445337592</c:v>
                </c:pt>
                <c:pt idx="163">
                  <c:v>0.12451682041435312</c:v>
                </c:pt>
                <c:pt idx="164">
                  <c:v>0.12592288651016798</c:v>
                </c:pt>
                <c:pt idx="165">
                  <c:v>0.12729359948730259</c:v>
                </c:pt>
                <c:pt idx="166">
                  <c:v>0.12884396078625235</c:v>
                </c:pt>
                <c:pt idx="167">
                  <c:v>0.13018079712304745</c:v>
                </c:pt>
                <c:pt idx="168">
                  <c:v>0.1316265505054422</c:v>
                </c:pt>
                <c:pt idx="169">
                  <c:v>0.13303797905522988</c:v>
                </c:pt>
                <c:pt idx="170">
                  <c:v>0.1345297934427547</c:v>
                </c:pt>
                <c:pt idx="171">
                  <c:v>0.13585847158777128</c:v>
                </c:pt>
                <c:pt idx="172">
                  <c:v>0.1373248234748467</c:v>
                </c:pt>
                <c:pt idx="173">
                  <c:v>0.13870540099657366</c:v>
                </c:pt>
                <c:pt idx="174">
                  <c:v>0.14012329490527092</c:v>
                </c:pt>
                <c:pt idx="175">
                  <c:v>0.14157884488434327</c:v>
                </c:pt>
                <c:pt idx="176">
                  <c:v>0.1429536621615731</c:v>
                </c:pt>
                <c:pt idx="177">
                  <c:v>0.144408568749856</c:v>
                </c:pt>
                <c:pt idx="178">
                  <c:v>0.1464626339873083</c:v>
                </c:pt>
                <c:pt idx="179">
                  <c:v>0.14718800920961878</c:v>
                </c:pt>
                <c:pt idx="180">
                  <c:v>0.14869756355746724</c:v>
                </c:pt>
                <c:pt idx="181">
                  <c:v>0.15003332855256529</c:v>
                </c:pt>
                <c:pt idx="182">
                  <c:v>0.15155236329129926</c:v>
                </c:pt>
                <c:pt idx="183">
                  <c:v>0.15295241428963102</c:v>
                </c:pt>
                <c:pt idx="184">
                  <c:v>0.15433566579403943</c:v>
                </c:pt>
                <c:pt idx="185">
                  <c:v>0.15579295415962938</c:v>
                </c:pt>
                <c:pt idx="186">
                  <c:v>0.15729205986784495</c:v>
                </c:pt>
                <c:pt idx="187">
                  <c:v>0.15871336592200985</c:v>
                </c:pt>
                <c:pt idx="188">
                  <c:v>0.16017178914464852</c:v>
                </c:pt>
                <c:pt idx="189">
                  <c:v>0.16159589941310776</c:v>
                </c:pt>
                <c:pt idx="190">
                  <c:v>0.16311585960608374</c:v>
                </c:pt>
                <c:pt idx="191">
                  <c:v>0.16463615991240996</c:v>
                </c:pt>
                <c:pt idx="192">
                  <c:v>0.16614504105106612</c:v>
                </c:pt>
                <c:pt idx="193">
                  <c:v>0.16762322288305292</c:v>
                </c:pt>
                <c:pt idx="194">
                  <c:v>0.1689969145291462</c:v>
                </c:pt>
                <c:pt idx="195">
                  <c:v>0.17056828754706593</c:v>
                </c:pt>
                <c:pt idx="196">
                  <c:v>0.17190139028370449</c:v>
                </c:pt>
                <c:pt idx="197">
                  <c:v>0.17336040863425239</c:v>
                </c:pt>
                <c:pt idx="198">
                  <c:v>0.17484422634524263</c:v>
                </c:pt>
                <c:pt idx="199">
                  <c:v>0.17636109265457511</c:v>
                </c:pt>
                <c:pt idx="200">
                  <c:v>0.17788384308846825</c:v>
                </c:pt>
                <c:pt idx="201">
                  <c:v>0.17926267368039633</c:v>
                </c:pt>
                <c:pt idx="202">
                  <c:v>0.18067768785001692</c:v>
                </c:pt>
                <c:pt idx="203">
                  <c:v>0.18220225108078045</c:v>
                </c:pt>
                <c:pt idx="204">
                  <c:v>0.18355165003059687</c:v>
                </c:pt>
                <c:pt idx="205">
                  <c:v>0.18502145542107432</c:v>
                </c:pt>
                <c:pt idx="206">
                  <c:v>0.18652080260910572</c:v>
                </c:pt>
                <c:pt idx="207">
                  <c:v>0.18797946884807351</c:v>
                </c:pt>
                <c:pt idx="208">
                  <c:v>0.18945505335773971</c:v>
                </c:pt>
                <c:pt idx="209">
                  <c:v>0.19090203466880129</c:v>
                </c:pt>
                <c:pt idx="210">
                  <c:v>0.19234087898258942</c:v>
                </c:pt>
                <c:pt idx="211">
                  <c:v>0.19382623832858975</c:v>
                </c:pt>
                <c:pt idx="212">
                  <c:v>0.19523937361534818</c:v>
                </c:pt>
                <c:pt idx="213">
                  <c:v>0.19668217483263745</c:v>
                </c:pt>
                <c:pt idx="214">
                  <c:v>0.19804005325124877</c:v>
                </c:pt>
                <c:pt idx="215">
                  <c:v>0.19938736461206563</c:v>
                </c:pt>
                <c:pt idx="216">
                  <c:v>0.20068518718911618</c:v>
                </c:pt>
                <c:pt idx="217">
                  <c:v>0.2020623542318917</c:v>
                </c:pt>
                <c:pt idx="218">
                  <c:v>0.20338196207964035</c:v>
                </c:pt>
                <c:pt idx="219">
                  <c:v>0.20472924153940747</c:v>
                </c:pt>
                <c:pt idx="220">
                  <c:v>0.20608479349004674</c:v>
                </c:pt>
                <c:pt idx="221">
                  <c:v>0.20734181274939326</c:v>
                </c:pt>
                <c:pt idx="222">
                  <c:v>0.20857995082918704</c:v>
                </c:pt>
                <c:pt idx="223">
                  <c:v>0.2098531450083029</c:v>
                </c:pt>
                <c:pt idx="224">
                  <c:v>0.21104369553086369</c:v>
                </c:pt>
                <c:pt idx="225">
                  <c:v>0.21234351285760258</c:v>
                </c:pt>
                <c:pt idx="226">
                  <c:v>0.21354356753950027</c:v>
                </c:pt>
                <c:pt idx="227">
                  <c:v>0.21471776350878241</c:v>
                </c:pt>
                <c:pt idx="228">
                  <c:v>0.21588186591767342</c:v>
                </c:pt>
                <c:pt idx="229">
                  <c:v>0.21697987086672477</c:v>
                </c:pt>
                <c:pt idx="230">
                  <c:v>0.21803799610005173</c:v>
                </c:pt>
                <c:pt idx="231">
                  <c:v>0.2192578090486445</c:v>
                </c:pt>
                <c:pt idx="232">
                  <c:v>0.22032543717291078</c:v>
                </c:pt>
                <c:pt idx="233">
                  <c:v>0.22132221142368796</c:v>
                </c:pt>
                <c:pt idx="234">
                  <c:v>0.22229793889911426</c:v>
                </c:pt>
                <c:pt idx="235">
                  <c:v>0.22335601482464823</c:v>
                </c:pt>
                <c:pt idx="236">
                  <c:v>0.22442803099156092</c:v>
                </c:pt>
                <c:pt idx="237">
                  <c:v>0.22526209386368848</c:v>
                </c:pt>
                <c:pt idx="238">
                  <c:v>0.22621927247238965</c:v>
                </c:pt>
                <c:pt idx="239">
                  <c:v>0.22710800015066676</c:v>
                </c:pt>
                <c:pt idx="240">
                  <c:v>0.22795405875321481</c:v>
                </c:pt>
                <c:pt idx="241">
                  <c:v>0.22880360570469391</c:v>
                </c:pt>
                <c:pt idx="242">
                  <c:v>0.22959407698492479</c:v>
                </c:pt>
                <c:pt idx="243">
                  <c:v>0.2304315795733512</c:v>
                </c:pt>
                <c:pt idx="244">
                  <c:v>0.23115693179727578</c:v>
                </c:pt>
                <c:pt idx="245">
                  <c:v>0.23201357801012895</c:v>
                </c:pt>
                <c:pt idx="246">
                  <c:v>0.23265159262925247</c:v>
                </c:pt>
                <c:pt idx="247">
                  <c:v>0.23332065168565763</c:v>
                </c:pt>
                <c:pt idx="248">
                  <c:v>0.23390845832797963</c:v>
                </c:pt>
                <c:pt idx="249">
                  <c:v>0.23464165557443803</c:v>
                </c:pt>
                <c:pt idx="250">
                  <c:v>0.23514059091644676</c:v>
                </c:pt>
                <c:pt idx="251">
                  <c:v>0.23570767055910127</c:v>
                </c:pt>
                <c:pt idx="252">
                  <c:v>0.23624544070918421</c:v>
                </c:pt>
                <c:pt idx="253">
                  <c:v>0.23680783645300524</c:v>
                </c:pt>
                <c:pt idx="254">
                  <c:v>0.23721059639687256</c:v>
                </c:pt>
                <c:pt idx="255">
                  <c:v>0.23773676670882771</c:v>
                </c:pt>
                <c:pt idx="256">
                  <c:v>0.23815577738788404</c:v>
                </c:pt>
                <c:pt idx="257">
                  <c:v>0.23842191472198548</c:v>
                </c:pt>
                <c:pt idx="258">
                  <c:v>0.23882422743917625</c:v>
                </c:pt>
                <c:pt idx="259">
                  <c:v>0.23914635515681223</c:v>
                </c:pt>
                <c:pt idx="260">
                  <c:v>0.23944657197079858</c:v>
                </c:pt>
                <c:pt idx="261">
                  <c:v>0.23964889138493814</c:v>
                </c:pt>
                <c:pt idx="262">
                  <c:v>0.2399199402924658</c:v>
                </c:pt>
                <c:pt idx="263">
                  <c:v>0.24013934993822006</c:v>
                </c:pt>
                <c:pt idx="264">
                  <c:v>0.24034018894480955</c:v>
                </c:pt>
                <c:pt idx="265">
                  <c:v>0.24049242130426932</c:v>
                </c:pt>
                <c:pt idx="266">
                  <c:v>0.24065118556965417</c:v>
                </c:pt>
                <c:pt idx="267">
                  <c:v>0.24080315909889302</c:v>
                </c:pt>
                <c:pt idx="268">
                  <c:v>0.24100805822519808</c:v>
                </c:pt>
                <c:pt idx="269">
                  <c:v>0.2410547743051597</c:v>
                </c:pt>
                <c:pt idx="270">
                  <c:v>0.24114657004937118</c:v>
                </c:pt>
                <c:pt idx="271">
                  <c:v>0.24107498483387418</c:v>
                </c:pt>
                <c:pt idx="272">
                  <c:v>0.2411209641683226</c:v>
                </c:pt>
                <c:pt idx="273">
                  <c:v>0.24128560853049738</c:v>
                </c:pt>
                <c:pt idx="274">
                  <c:v>0.24129572471392477</c:v>
                </c:pt>
                <c:pt idx="275">
                  <c:v>0.24135657126448087</c:v>
                </c:pt>
                <c:pt idx="276">
                  <c:v>0.24130451283118973</c:v>
                </c:pt>
                <c:pt idx="277">
                  <c:v>0.24139693529143488</c:v>
                </c:pt>
                <c:pt idx="278">
                  <c:v>0.24142269019079746</c:v>
                </c:pt>
                <c:pt idx="279">
                  <c:v>0.24133174960899659</c:v>
                </c:pt>
                <c:pt idx="280">
                  <c:v>0.24134888097228546</c:v>
                </c:pt>
                <c:pt idx="281">
                  <c:v>0.24130825666057579</c:v>
                </c:pt>
                <c:pt idx="282">
                  <c:v>0.24134654833730851</c:v>
                </c:pt>
                <c:pt idx="283">
                  <c:v>0.24133745829489531</c:v>
                </c:pt>
                <c:pt idx="284">
                  <c:v>0.24130798078417781</c:v>
                </c:pt>
                <c:pt idx="285">
                  <c:v>0.24120210744476656</c:v>
                </c:pt>
                <c:pt idx="286">
                  <c:v>0.2412091867895855</c:v>
                </c:pt>
                <c:pt idx="287">
                  <c:v>0.24115084960568756</c:v>
                </c:pt>
                <c:pt idx="288">
                  <c:v>0.24112031928007976</c:v>
                </c:pt>
                <c:pt idx="289">
                  <c:v>0.24118216440946608</c:v>
                </c:pt>
                <c:pt idx="290">
                  <c:v>0.24097720620152921</c:v>
                </c:pt>
                <c:pt idx="291">
                  <c:v>0.24096162358025741</c:v>
                </c:pt>
                <c:pt idx="292">
                  <c:v>0.24093409614147437</c:v>
                </c:pt>
                <c:pt idx="293">
                  <c:v>0.24089006175467723</c:v>
                </c:pt>
                <c:pt idx="294">
                  <c:v>0.24078432385079565</c:v>
                </c:pt>
                <c:pt idx="295">
                  <c:v>0.24025341325333441</c:v>
                </c:pt>
                <c:pt idx="296">
                  <c:v>0.24029055965750773</c:v>
                </c:pt>
                <c:pt idx="297">
                  <c:v>0.24012029603506213</c:v>
                </c:pt>
                <c:pt idx="298">
                  <c:v>0.23995861068881297</c:v>
                </c:pt>
                <c:pt idx="299">
                  <c:v>0.23988064150053492</c:v>
                </c:pt>
                <c:pt idx="300">
                  <c:v>0.23972565011615624</c:v>
                </c:pt>
                <c:pt idx="301">
                  <c:v>0.23950353075377365</c:v>
                </c:pt>
                <c:pt idx="302">
                  <c:v>0.23938021548344796</c:v>
                </c:pt>
                <c:pt idx="303">
                  <c:v>0.23929541255304604</c:v>
                </c:pt>
                <c:pt idx="304">
                  <c:v>0.23923004730170275</c:v>
                </c:pt>
                <c:pt idx="305">
                  <c:v>0.23916336014605258</c:v>
                </c:pt>
                <c:pt idx="306">
                  <c:v>0.23894455748854823</c:v>
                </c:pt>
                <c:pt idx="307">
                  <c:v>0.23894032397740417</c:v>
                </c:pt>
                <c:pt idx="308">
                  <c:v>0.23872416745503872</c:v>
                </c:pt>
                <c:pt idx="309">
                  <c:v>0.23854860785989271</c:v>
                </c:pt>
                <c:pt idx="310">
                  <c:v>0.23840123507702091</c:v>
                </c:pt>
                <c:pt idx="311">
                  <c:v>0.2382061802364614</c:v>
                </c:pt>
                <c:pt idx="312">
                  <c:v>0.23810800822824782</c:v>
                </c:pt>
                <c:pt idx="313">
                  <c:v>0.23797846403211106</c:v>
                </c:pt>
                <c:pt idx="314">
                  <c:v>0.23779404852357028</c:v>
                </c:pt>
                <c:pt idx="315">
                  <c:v>0.23772802542616298</c:v>
                </c:pt>
                <c:pt idx="316">
                  <c:v>0.23786386687583067</c:v>
                </c:pt>
                <c:pt idx="317">
                  <c:v>0.23737609856106551</c:v>
                </c:pt>
                <c:pt idx="318">
                  <c:v>0.23732737710047669</c:v>
                </c:pt>
                <c:pt idx="319">
                  <c:v>0.23714160705902781</c:v>
                </c:pt>
                <c:pt idx="320">
                  <c:v>0.23705025307047109</c:v>
                </c:pt>
                <c:pt idx="321">
                  <c:v>0.23704381305286221</c:v>
                </c:pt>
                <c:pt idx="322">
                  <c:v>0.23693323775596781</c:v>
                </c:pt>
                <c:pt idx="323">
                  <c:v>0.23687560797256554</c:v>
                </c:pt>
                <c:pt idx="324">
                  <c:v>0.23681957671817527</c:v>
                </c:pt>
                <c:pt idx="325">
                  <c:v>0.23673314379927027</c:v>
                </c:pt>
                <c:pt idx="326">
                  <c:v>0.23652921607359195</c:v>
                </c:pt>
                <c:pt idx="327">
                  <c:v>0.23646285208072532</c:v>
                </c:pt>
                <c:pt idx="328">
                  <c:v>0.23638446189646609</c:v>
                </c:pt>
                <c:pt idx="329">
                  <c:v>0.23621499096744542</c:v>
                </c:pt>
                <c:pt idx="330">
                  <c:v>0.23631873782826562</c:v>
                </c:pt>
                <c:pt idx="331">
                  <c:v>0.23636686597810266</c:v>
                </c:pt>
                <c:pt idx="332">
                  <c:v>0.23618993917102377</c:v>
                </c:pt>
                <c:pt idx="333">
                  <c:v>0.23622687710110221</c:v>
                </c:pt>
                <c:pt idx="334">
                  <c:v>0.23622404792495597</c:v>
                </c:pt>
                <c:pt idx="335">
                  <c:v>0.23623472225408998</c:v>
                </c:pt>
                <c:pt idx="336">
                  <c:v>0.23615294708074494</c:v>
                </c:pt>
                <c:pt idx="337">
                  <c:v>0.23652622153308694</c:v>
                </c:pt>
                <c:pt idx="338">
                  <c:v>0.23617901547565942</c:v>
                </c:pt>
                <c:pt idx="339">
                  <c:v>0.23632909384088299</c:v>
                </c:pt>
                <c:pt idx="340">
                  <c:v>0.23613914002031347</c:v>
                </c:pt>
                <c:pt idx="341">
                  <c:v>0.23632784144139871</c:v>
                </c:pt>
                <c:pt idx="342">
                  <c:v>0.23671217164290015</c:v>
                </c:pt>
                <c:pt idx="343">
                  <c:v>0.23644236830984749</c:v>
                </c:pt>
                <c:pt idx="344">
                  <c:v>0.2365202917642841</c:v>
                </c:pt>
                <c:pt idx="345">
                  <c:v>0.23647019404747308</c:v>
                </c:pt>
                <c:pt idx="346">
                  <c:v>0.23659436741605436</c:v>
                </c:pt>
                <c:pt idx="347">
                  <c:v>0.23667923151320577</c:v>
                </c:pt>
                <c:pt idx="348">
                  <c:v>0.23666085400993145</c:v>
                </c:pt>
                <c:pt idx="349">
                  <c:v>0.23664871386936967</c:v>
                </c:pt>
                <c:pt idx="350">
                  <c:v>0.2367456844638986</c:v>
                </c:pt>
                <c:pt idx="351">
                  <c:v>0.23669614277425602</c:v>
                </c:pt>
                <c:pt idx="352">
                  <c:v>0.23648011151819676</c:v>
                </c:pt>
                <c:pt idx="353">
                  <c:v>0.23648340444342381</c:v>
                </c:pt>
                <c:pt idx="354">
                  <c:v>0.23682243115866244</c:v>
                </c:pt>
                <c:pt idx="355">
                  <c:v>0.23740425946236007</c:v>
                </c:pt>
                <c:pt idx="356">
                  <c:v>0.2380281346182857</c:v>
                </c:pt>
                <c:pt idx="357">
                  <c:v>0.2387189768144711</c:v>
                </c:pt>
                <c:pt idx="358">
                  <c:v>0.23953307119269437</c:v>
                </c:pt>
                <c:pt idx="359">
                  <c:v>0.24081632528875538</c:v>
                </c:pt>
                <c:pt idx="360">
                  <c:v>0.24204773183402664</c:v>
                </c:pt>
                <c:pt idx="361">
                  <c:v>0.24324666860264824</c:v>
                </c:pt>
                <c:pt idx="362">
                  <c:v>0.24472643044930439</c:v>
                </c:pt>
                <c:pt idx="363">
                  <c:v>0.24506810276522598</c:v>
                </c:pt>
                <c:pt idx="364">
                  <c:v>0.2457492529044514</c:v>
                </c:pt>
                <c:pt idx="365">
                  <c:v>0.24656999386972972</c:v>
                </c:pt>
                <c:pt idx="366">
                  <c:v>0.24696105464881282</c:v>
                </c:pt>
                <c:pt idx="367">
                  <c:v>0.24701680281583466</c:v>
                </c:pt>
                <c:pt idx="368">
                  <c:v>0.24717143850519954</c:v>
                </c:pt>
                <c:pt idx="369">
                  <c:v>0.24727485146410125</c:v>
                </c:pt>
                <c:pt idx="370">
                  <c:v>0.24757772782483331</c:v>
                </c:pt>
                <c:pt idx="371">
                  <c:v>0.24774063461742082</c:v>
                </c:pt>
                <c:pt idx="372">
                  <c:v>0.24795115638518217</c:v>
                </c:pt>
                <c:pt idx="373">
                  <c:v>0.24841938576622211</c:v>
                </c:pt>
                <c:pt idx="374">
                  <c:v>0.24830085881275568</c:v>
                </c:pt>
                <c:pt idx="375">
                  <c:v>0.24835397709961152</c:v>
                </c:pt>
                <c:pt idx="376">
                  <c:v>0.2485448767114892</c:v>
                </c:pt>
                <c:pt idx="377">
                  <c:v>0.24884968809192329</c:v>
                </c:pt>
                <c:pt idx="378">
                  <c:v>0.24891046664331049</c:v>
                </c:pt>
                <c:pt idx="379">
                  <c:v>0.24857204471803238</c:v>
                </c:pt>
                <c:pt idx="380">
                  <c:v>0.24816450159810821</c:v>
                </c:pt>
                <c:pt idx="381">
                  <c:v>0.2484236971599223</c:v>
                </c:pt>
                <c:pt idx="382">
                  <c:v>0.2486691514955926</c:v>
                </c:pt>
                <c:pt idx="383">
                  <c:v>0.248935789337206</c:v>
                </c:pt>
                <c:pt idx="384">
                  <c:v>0.24923414618657613</c:v>
                </c:pt>
                <c:pt idx="385">
                  <c:v>0.24959392245945325</c:v>
                </c:pt>
                <c:pt idx="386">
                  <c:v>0.24997994760662864</c:v>
                </c:pt>
                <c:pt idx="387">
                  <c:v>0.25035252191352297</c:v>
                </c:pt>
                <c:pt idx="388">
                  <c:v>0.25089834804504024</c:v>
                </c:pt>
                <c:pt idx="389">
                  <c:v>0.25132284779679903</c:v>
                </c:pt>
                <c:pt idx="390">
                  <c:v>0.25195292194443419</c:v>
                </c:pt>
                <c:pt idx="391">
                  <c:v>0.2526140461516676</c:v>
                </c:pt>
                <c:pt idx="392">
                  <c:v>0.25322823962476804</c:v>
                </c:pt>
                <c:pt idx="393">
                  <c:v>0.25383638553464866</c:v>
                </c:pt>
                <c:pt idx="394">
                  <c:v>0.2544805386886646</c:v>
                </c:pt>
                <c:pt idx="395">
                  <c:v>0.25510696672717936</c:v>
                </c:pt>
                <c:pt idx="396">
                  <c:v>0.2559260345351459</c:v>
                </c:pt>
                <c:pt idx="397">
                  <c:v>0.25611091676207043</c:v>
                </c:pt>
                <c:pt idx="398">
                  <c:v>0.25622740417258205</c:v>
                </c:pt>
                <c:pt idx="399">
                  <c:v>0.25700605936145032</c:v>
                </c:pt>
                <c:pt idx="400">
                  <c:v>0.25812691928714609</c:v>
                </c:pt>
                <c:pt idx="401">
                  <c:v>0.25922233534326794</c:v>
                </c:pt>
                <c:pt idx="402">
                  <c:v>0.26018478421258701</c:v>
                </c:pt>
                <c:pt idx="403">
                  <c:v>0.26144746935825636</c:v>
                </c:pt>
                <c:pt idx="404">
                  <c:v>0.26255200588018135</c:v>
                </c:pt>
                <c:pt idx="405">
                  <c:v>0.26423639963666096</c:v>
                </c:pt>
                <c:pt idx="406">
                  <c:v>0.26553939918146835</c:v>
                </c:pt>
                <c:pt idx="407">
                  <c:v>0.26689045163441183</c:v>
                </c:pt>
                <c:pt idx="408">
                  <c:v>0.26848040151114677</c:v>
                </c:pt>
                <c:pt idx="409">
                  <c:v>0.26924044983302908</c:v>
                </c:pt>
                <c:pt idx="410">
                  <c:v>0.27076516737638301</c:v>
                </c:pt>
                <c:pt idx="411">
                  <c:v>0.27371374949166466</c:v>
                </c:pt>
                <c:pt idx="412">
                  <c:v>0.27693993841618997</c:v>
                </c:pt>
                <c:pt idx="413">
                  <c:v>0.27957336940799044</c:v>
                </c:pt>
                <c:pt idx="414">
                  <c:v>0.28198843291174092</c:v>
                </c:pt>
                <c:pt idx="415">
                  <c:v>0.28434825365501309</c:v>
                </c:pt>
                <c:pt idx="416">
                  <c:v>0.28647497795509957</c:v>
                </c:pt>
                <c:pt idx="417">
                  <c:v>0.28927909276366937</c:v>
                </c:pt>
                <c:pt idx="418">
                  <c:v>0.29108784458258719</c:v>
                </c:pt>
                <c:pt idx="419">
                  <c:v>0.29123424883645016</c:v>
                </c:pt>
                <c:pt idx="420">
                  <c:v>0.29318575644548384</c:v>
                </c:pt>
                <c:pt idx="421">
                  <c:v>0.29511667780247075</c:v>
                </c:pt>
                <c:pt idx="422">
                  <c:v>0.30020321323907279</c:v>
                </c:pt>
                <c:pt idx="423">
                  <c:v>0.30375459299860585</c:v>
                </c:pt>
                <c:pt idx="424">
                  <c:v>0.30658972294774556</c:v>
                </c:pt>
                <c:pt idx="425">
                  <c:v>0.30918221444074045</c:v>
                </c:pt>
                <c:pt idx="426">
                  <c:v>0.3119140024635122</c:v>
                </c:pt>
                <c:pt idx="427">
                  <c:v>0.3140587717711858</c:v>
                </c:pt>
                <c:pt idx="428">
                  <c:v>0.31540493936713004</c:v>
                </c:pt>
                <c:pt idx="429">
                  <c:v>0.31723331120912668</c:v>
                </c:pt>
                <c:pt idx="430">
                  <c:v>0.31917395414241817</c:v>
                </c:pt>
                <c:pt idx="431">
                  <c:v>0.3212204896168912</c:v>
                </c:pt>
                <c:pt idx="432">
                  <c:v>0.32319908522965907</c:v>
                </c:pt>
                <c:pt idx="433">
                  <c:v>0.32539857980892689</c:v>
                </c:pt>
                <c:pt idx="434">
                  <c:v>0.32749986449312635</c:v>
                </c:pt>
                <c:pt idx="435">
                  <c:v>0.32993533071518472</c:v>
                </c:pt>
                <c:pt idx="436">
                  <c:v>0.33224587119798077</c:v>
                </c:pt>
                <c:pt idx="437">
                  <c:v>0.33450719369938475</c:v>
                </c:pt>
                <c:pt idx="438">
                  <c:v>0.33658411124512494</c:v>
                </c:pt>
                <c:pt idx="439">
                  <c:v>0.33846747154290763</c:v>
                </c:pt>
                <c:pt idx="440">
                  <c:v>0.34030295015121437</c:v>
                </c:pt>
                <c:pt idx="441">
                  <c:v>0.34220680795487229</c:v>
                </c:pt>
                <c:pt idx="442">
                  <c:v>0.34391401235538221</c:v>
                </c:pt>
                <c:pt idx="443">
                  <c:v>0.34615172485743767</c:v>
                </c:pt>
                <c:pt idx="444">
                  <c:v>0.34848126742455277</c:v>
                </c:pt>
                <c:pt idx="445">
                  <c:v>0.34940254410124033</c:v>
                </c:pt>
                <c:pt idx="446">
                  <c:v>0.3468460879848555</c:v>
                </c:pt>
                <c:pt idx="447">
                  <c:v>0.34881610216643555</c:v>
                </c:pt>
                <c:pt idx="448">
                  <c:v>0.35097723559301136</c:v>
                </c:pt>
                <c:pt idx="449">
                  <c:v>0.35318357969426589</c:v>
                </c:pt>
                <c:pt idx="450">
                  <c:v>0.35509268221771634</c:v>
                </c:pt>
                <c:pt idx="451">
                  <c:v>0.35641623250175897</c:v>
                </c:pt>
                <c:pt idx="452">
                  <c:v>0.35762938950418083</c:v>
                </c:pt>
                <c:pt idx="453">
                  <c:v>0.36155915866809235</c:v>
                </c:pt>
                <c:pt idx="454">
                  <c:v>0.3637097891526096</c:v>
                </c:pt>
                <c:pt idx="455">
                  <c:v>0.36698025820728208</c:v>
                </c:pt>
                <c:pt idx="456">
                  <c:v>0.37147753814403106</c:v>
                </c:pt>
                <c:pt idx="457">
                  <c:v>0.37714591800539793</c:v>
                </c:pt>
                <c:pt idx="458">
                  <c:v>0.38145795204493355</c:v>
                </c:pt>
                <c:pt idx="459">
                  <c:v>0.38580364497352571</c:v>
                </c:pt>
                <c:pt idx="460">
                  <c:v>0.38940955024599583</c:v>
                </c:pt>
                <c:pt idx="461">
                  <c:v>0.39278600689460708</c:v>
                </c:pt>
                <c:pt idx="462">
                  <c:v>0.39559844190178384</c:v>
                </c:pt>
                <c:pt idx="463">
                  <c:v>0.39941562174508549</c:v>
                </c:pt>
                <c:pt idx="464">
                  <c:v>0.4043379223805813</c:v>
                </c:pt>
                <c:pt idx="465">
                  <c:v>0.40581242624463876</c:v>
                </c:pt>
                <c:pt idx="466">
                  <c:v>0.40879869512661809</c:v>
                </c:pt>
                <c:pt idx="467">
                  <c:v>0.41159568967154059</c:v>
                </c:pt>
                <c:pt idx="468">
                  <c:v>0.41424541480510951</c:v>
                </c:pt>
                <c:pt idx="469">
                  <c:v>0.41716347618483557</c:v>
                </c:pt>
                <c:pt idx="470">
                  <c:v>0.41946437476945719</c:v>
                </c:pt>
                <c:pt idx="471">
                  <c:v>0.42138907566050304</c:v>
                </c:pt>
                <c:pt idx="472">
                  <c:v>0.42261972885076654</c:v>
                </c:pt>
                <c:pt idx="473">
                  <c:v>0.42475758062161645</c:v>
                </c:pt>
                <c:pt idx="474">
                  <c:v>0.42711853350415446</c:v>
                </c:pt>
                <c:pt idx="475">
                  <c:v>0.42973104360937953</c:v>
                </c:pt>
                <c:pt idx="476">
                  <c:v>0.43198412597439384</c:v>
                </c:pt>
                <c:pt idx="477">
                  <c:v>0.43390574000713983</c:v>
                </c:pt>
                <c:pt idx="478">
                  <c:v>0.43653375266228905</c:v>
                </c:pt>
                <c:pt idx="479">
                  <c:v>0.43880913372426467</c:v>
                </c:pt>
                <c:pt idx="480">
                  <c:v>0.44015591249347202</c:v>
                </c:pt>
                <c:pt idx="481">
                  <c:v>0.44145925298443567</c:v>
                </c:pt>
                <c:pt idx="482">
                  <c:v>0.4425933026314241</c:v>
                </c:pt>
                <c:pt idx="483">
                  <c:v>0.44359057121308754</c:v>
                </c:pt>
                <c:pt idx="484">
                  <c:v>0.44514697944776821</c:v>
                </c:pt>
                <c:pt idx="485">
                  <c:v>0.44813707985712992</c:v>
                </c:pt>
                <c:pt idx="486">
                  <c:v>0.45053333729710904</c:v>
                </c:pt>
                <c:pt idx="487">
                  <c:v>0.45290684362087907</c:v>
                </c:pt>
                <c:pt idx="488">
                  <c:v>0.45502686378464041</c:v>
                </c:pt>
                <c:pt idx="489">
                  <c:v>0.45719625719045542</c:v>
                </c:pt>
                <c:pt idx="490">
                  <c:v>0.46041607571349308</c:v>
                </c:pt>
                <c:pt idx="491">
                  <c:v>0.46084695245311602</c:v>
                </c:pt>
                <c:pt idx="492">
                  <c:v>0.46315054283980928</c:v>
                </c:pt>
                <c:pt idx="493">
                  <c:v>0.46520055904395302</c:v>
                </c:pt>
                <c:pt idx="494">
                  <c:v>0.46742797766859506</c:v>
                </c:pt>
                <c:pt idx="495">
                  <c:v>0.46750447272757345</c:v>
                </c:pt>
                <c:pt idx="496">
                  <c:v>0.46976972814692181</c:v>
                </c:pt>
                <c:pt idx="497">
                  <c:v>0.47171704976258411</c:v>
                </c:pt>
                <c:pt idx="498">
                  <c:v>0.47351662853440674</c:v>
                </c:pt>
                <c:pt idx="499">
                  <c:v>0.47588602429088189</c:v>
                </c:pt>
                <c:pt idx="500">
                  <c:v>0.47835855781384323</c:v>
                </c:pt>
                <c:pt idx="501">
                  <c:v>0.48160104806783238</c:v>
                </c:pt>
                <c:pt idx="502">
                  <c:v>0.48370002477833401</c:v>
                </c:pt>
                <c:pt idx="503">
                  <c:v>0.48419039248162055</c:v>
                </c:pt>
                <c:pt idx="504">
                  <c:v>0.4857220308373229</c:v>
                </c:pt>
                <c:pt idx="505">
                  <c:v>0.48747676134216877</c:v>
                </c:pt>
                <c:pt idx="506">
                  <c:v>0.48896233261596339</c:v>
                </c:pt>
                <c:pt idx="507">
                  <c:v>0.49066157464413884</c:v>
                </c:pt>
                <c:pt idx="508">
                  <c:v>0.49364361879308449</c:v>
                </c:pt>
                <c:pt idx="509">
                  <c:v>0.49637979885039302</c:v>
                </c:pt>
                <c:pt idx="510">
                  <c:v>0.49737673342459915</c:v>
                </c:pt>
                <c:pt idx="511">
                  <c:v>0.50278139775724495</c:v>
                </c:pt>
                <c:pt idx="512">
                  <c:v>0.50772188425604825</c:v>
                </c:pt>
                <c:pt idx="513">
                  <c:v>0.51255458346986738</c:v>
                </c:pt>
                <c:pt idx="514">
                  <c:v>0.51595178039018752</c:v>
                </c:pt>
                <c:pt idx="515">
                  <c:v>0.51924140333964697</c:v>
                </c:pt>
                <c:pt idx="516">
                  <c:v>0.52031901717880669</c:v>
                </c:pt>
                <c:pt idx="517">
                  <c:v>0.52244343661607351</c:v>
                </c:pt>
                <c:pt idx="518">
                  <c:v>0.52513722932211315</c:v>
                </c:pt>
                <c:pt idx="519">
                  <c:v>0.52709201846565323</c:v>
                </c:pt>
                <c:pt idx="520">
                  <c:v>0.52897898938394994</c:v>
                </c:pt>
                <c:pt idx="521">
                  <c:v>0.52969718473248439</c:v>
                </c:pt>
                <c:pt idx="522">
                  <c:v>0.53305094455641966</c:v>
                </c:pt>
                <c:pt idx="523">
                  <c:v>0.53250785314226623</c:v>
                </c:pt>
                <c:pt idx="524">
                  <c:v>0.53291706744873912</c:v>
                </c:pt>
                <c:pt idx="525">
                  <c:v>0.53464575298920214</c:v>
                </c:pt>
                <c:pt idx="526">
                  <c:v>0.5366929802768573</c:v>
                </c:pt>
                <c:pt idx="527">
                  <c:v>0.53809273518421541</c:v>
                </c:pt>
                <c:pt idx="528">
                  <c:v>0.53971892729522053</c:v>
                </c:pt>
                <c:pt idx="529">
                  <c:v>0.54241106150726093</c:v>
                </c:pt>
                <c:pt idx="530">
                  <c:v>0.54676715528941189</c:v>
                </c:pt>
                <c:pt idx="531">
                  <c:v>0.55239018498909931</c:v>
                </c:pt>
                <c:pt idx="532">
                  <c:v>0.55685135298112232</c:v>
                </c:pt>
                <c:pt idx="533">
                  <c:v>0.55979551594955235</c:v>
                </c:pt>
                <c:pt idx="534">
                  <c:v>0.56033540036258156</c:v>
                </c:pt>
                <c:pt idx="535">
                  <c:v>0.56260462429059666</c:v>
                </c:pt>
                <c:pt idx="536">
                  <c:v>0.56398691007147284</c:v>
                </c:pt>
                <c:pt idx="537">
                  <c:v>0.56695454212608554</c:v>
                </c:pt>
                <c:pt idx="538">
                  <c:v>0.56635725155542538</c:v>
                </c:pt>
                <c:pt idx="539">
                  <c:v>0.56657548749326669</c:v>
                </c:pt>
                <c:pt idx="540">
                  <c:v>0.57194645884681983</c:v>
                </c:pt>
                <c:pt idx="541">
                  <c:v>0.57772755393473518</c:v>
                </c:pt>
                <c:pt idx="542">
                  <c:v>0.58235609106626984</c:v>
                </c:pt>
                <c:pt idx="543">
                  <c:v>0.58361984465730554</c:v>
                </c:pt>
                <c:pt idx="544">
                  <c:v>0.58342964691434396</c:v>
                </c:pt>
                <c:pt idx="545">
                  <c:v>0.58115766396190716</c:v>
                </c:pt>
                <c:pt idx="546">
                  <c:v>0.58086763094718818</c:v>
                </c:pt>
                <c:pt idx="547">
                  <c:v>0.58034352396465405</c:v>
                </c:pt>
                <c:pt idx="548">
                  <c:v>0.58074690492497594</c:v>
                </c:pt>
                <c:pt idx="549">
                  <c:v>0.58095679528404076</c:v>
                </c:pt>
                <c:pt idx="550">
                  <c:v>0.58428610869134689</c:v>
                </c:pt>
                <c:pt idx="551">
                  <c:v>0.58867724049787817</c:v>
                </c:pt>
                <c:pt idx="552">
                  <c:v>0.59192881120810781</c:v>
                </c:pt>
                <c:pt idx="553">
                  <c:v>0.59292288971728169</c:v>
                </c:pt>
                <c:pt idx="554">
                  <c:v>0.59427583452245292</c:v>
                </c:pt>
                <c:pt idx="555">
                  <c:v>0.59321820266950931</c:v>
                </c:pt>
                <c:pt idx="556">
                  <c:v>0.59366810419700422</c:v>
                </c:pt>
                <c:pt idx="557">
                  <c:v>0.59469627595255603</c:v>
                </c:pt>
                <c:pt idx="558">
                  <c:v>0.59644282152489125</c:v>
                </c:pt>
                <c:pt idx="559">
                  <c:v>0.5984243588199486</c:v>
                </c:pt>
                <c:pt idx="560">
                  <c:v>0.60125956444959339</c:v>
                </c:pt>
                <c:pt idx="561">
                  <c:v>0.60528472007304313</c:v>
                </c:pt>
                <c:pt idx="562">
                  <c:v>0.60891408481523179</c:v>
                </c:pt>
                <c:pt idx="563">
                  <c:v>0.61189367254555194</c:v>
                </c:pt>
                <c:pt idx="564">
                  <c:v>0.61193657526422895</c:v>
                </c:pt>
                <c:pt idx="565">
                  <c:v>0.61259675413312187</c:v>
                </c:pt>
                <c:pt idx="566">
                  <c:v>0.61400851639199239</c:v>
                </c:pt>
                <c:pt idx="567">
                  <c:v>0.61578768742652179</c:v>
                </c:pt>
                <c:pt idx="568">
                  <c:v>0.61733865790742704</c:v>
                </c:pt>
                <c:pt idx="569">
                  <c:v>0.61948424248719536</c:v>
                </c:pt>
                <c:pt idx="570">
                  <c:v>0.62165434078036108</c:v>
                </c:pt>
                <c:pt idx="571">
                  <c:v>0.62381960138061276</c:v>
                </c:pt>
                <c:pt idx="572">
                  <c:v>0.62535187470946352</c:v>
                </c:pt>
                <c:pt idx="573">
                  <c:v>0.62657408977917906</c:v>
                </c:pt>
                <c:pt idx="574">
                  <c:v>0.6284914953344396</c:v>
                </c:pt>
                <c:pt idx="575">
                  <c:v>0.62990522936008841</c:v>
                </c:pt>
                <c:pt idx="576">
                  <c:v>0.62912162746094957</c:v>
                </c:pt>
                <c:pt idx="577">
                  <c:v>0.63115803643779445</c:v>
                </c:pt>
                <c:pt idx="578">
                  <c:v>0.63015251939963357</c:v>
                </c:pt>
                <c:pt idx="579">
                  <c:v>0.62975645107378198</c:v>
                </c:pt>
                <c:pt idx="580">
                  <c:v>0.63118703342061744</c:v>
                </c:pt>
                <c:pt idx="581">
                  <c:v>0.63229551501163772</c:v>
                </c:pt>
                <c:pt idx="582">
                  <c:v>0.6346218504646427</c:v>
                </c:pt>
                <c:pt idx="583">
                  <c:v>0.63524202965276355</c:v>
                </c:pt>
                <c:pt idx="584">
                  <c:v>0.63636820461510324</c:v>
                </c:pt>
                <c:pt idx="585">
                  <c:v>0.63725726093655766</c:v>
                </c:pt>
                <c:pt idx="586">
                  <c:v>0.63989416237367414</c:v>
                </c:pt>
                <c:pt idx="587">
                  <c:v>0.64137125924862481</c:v>
                </c:pt>
                <c:pt idx="588">
                  <c:v>0.64447835482465254</c:v>
                </c:pt>
                <c:pt idx="589">
                  <c:v>0.64681799357091785</c:v>
                </c:pt>
                <c:pt idx="590">
                  <c:v>0.64865159758988578</c:v>
                </c:pt>
                <c:pt idx="591">
                  <c:v>0.65026012274696054</c:v>
                </c:pt>
                <c:pt idx="592">
                  <c:v>0.65170282486893416</c:v>
                </c:pt>
                <c:pt idx="593">
                  <c:v>0.65325310994689878</c:v>
                </c:pt>
                <c:pt idx="594">
                  <c:v>0.65528861015370921</c:v>
                </c:pt>
                <c:pt idx="595">
                  <c:v>0.65703553436368645</c:v>
                </c:pt>
                <c:pt idx="596">
                  <c:v>0.65816160077482144</c:v>
                </c:pt>
                <c:pt idx="597">
                  <c:v>0.65962918892673805</c:v>
                </c:pt>
                <c:pt idx="598">
                  <c:v>0.66052853170107784</c:v>
                </c:pt>
                <c:pt idx="599">
                  <c:v>0.66145637591711914</c:v>
                </c:pt>
                <c:pt idx="600">
                  <c:v>0.66229297514449992</c:v>
                </c:pt>
                <c:pt idx="601">
                  <c:v>0.66310479358621122</c:v>
                </c:pt>
                <c:pt idx="602">
                  <c:v>0.66377420758214767</c:v>
                </c:pt>
                <c:pt idx="603">
                  <c:v>0.66420386210659133</c:v>
                </c:pt>
                <c:pt idx="604">
                  <c:v>0.66451739886967409</c:v>
                </c:pt>
                <c:pt idx="605">
                  <c:v>0.66481647649389941</c:v>
                </c:pt>
                <c:pt idx="606">
                  <c:v>0.66488830991157322</c:v>
                </c:pt>
                <c:pt idx="607">
                  <c:v>0.66522275048536605</c:v>
                </c:pt>
                <c:pt idx="608">
                  <c:v>0.66468562295762379</c:v>
                </c:pt>
                <c:pt idx="609">
                  <c:v>0.66557223540469379</c:v>
                </c:pt>
                <c:pt idx="610">
                  <c:v>0.66433981787280649</c:v>
                </c:pt>
                <c:pt idx="611">
                  <c:v>0.66386659195401287</c:v>
                </c:pt>
                <c:pt idx="612">
                  <c:v>0.6637018473419557</c:v>
                </c:pt>
                <c:pt idx="613">
                  <c:v>0.663761726265504</c:v>
                </c:pt>
                <c:pt idx="614">
                  <c:v>0.66394335453204467</c:v>
                </c:pt>
                <c:pt idx="615">
                  <c:v>0.66405100282549245</c:v>
                </c:pt>
                <c:pt idx="616">
                  <c:v>0.66485791648664505</c:v>
                </c:pt>
                <c:pt idx="617">
                  <c:v>0.66430335400199014</c:v>
                </c:pt>
                <c:pt idx="618">
                  <c:v>0.66444443938901154</c:v>
                </c:pt>
                <c:pt idx="619">
                  <c:v>0.66684900566539318</c:v>
                </c:pt>
                <c:pt idx="620">
                  <c:v>0.66632860654087678</c:v>
                </c:pt>
                <c:pt idx="621">
                  <c:v>0.66650696206996185</c:v>
                </c:pt>
                <c:pt idx="622">
                  <c:v>0.66678700077627817</c:v>
                </c:pt>
                <c:pt idx="623">
                  <c:v>0.66708870862718328</c:v>
                </c:pt>
                <c:pt idx="624">
                  <c:v>0.66747084157822989</c:v>
                </c:pt>
                <c:pt idx="625">
                  <c:v>0.66771822048755058</c:v>
                </c:pt>
                <c:pt idx="626">
                  <c:v>0.66799245854328171</c:v>
                </c:pt>
                <c:pt idx="627">
                  <c:v>0.66827488099494015</c:v>
                </c:pt>
                <c:pt idx="628">
                  <c:v>0.66846302334385688</c:v>
                </c:pt>
                <c:pt idx="629">
                  <c:v>0.66880502552068377</c:v>
                </c:pt>
                <c:pt idx="630">
                  <c:v>0.66864833266344326</c:v>
                </c:pt>
                <c:pt idx="631">
                  <c:v>0.66880396039423828</c:v>
                </c:pt>
                <c:pt idx="632">
                  <c:v>0.66899774303511261</c:v>
                </c:pt>
                <c:pt idx="633">
                  <c:v>0.66888911278093832</c:v>
                </c:pt>
                <c:pt idx="634">
                  <c:v>0.66885421301251846</c:v>
                </c:pt>
                <c:pt idx="635">
                  <c:v>0.66901321426497951</c:v>
                </c:pt>
                <c:pt idx="636">
                  <c:v>0.66919010889130026</c:v>
                </c:pt>
                <c:pt idx="637">
                  <c:v>0.66938367040336078</c:v>
                </c:pt>
                <c:pt idx="638">
                  <c:v>0.66952223380132636</c:v>
                </c:pt>
                <c:pt idx="639">
                  <c:v>0.66961152601758567</c:v>
                </c:pt>
                <c:pt idx="640">
                  <c:v>0.66956657071748993</c:v>
                </c:pt>
                <c:pt idx="641">
                  <c:v>0.66980524351666404</c:v>
                </c:pt>
                <c:pt idx="642">
                  <c:v>0.66971187858014203</c:v>
                </c:pt>
                <c:pt idx="643">
                  <c:v>0.66961199933728965</c:v>
                </c:pt>
                <c:pt idx="644">
                  <c:v>0.67014022317861688</c:v>
                </c:pt>
                <c:pt idx="645">
                  <c:v>0.66932627030688729</c:v>
                </c:pt>
                <c:pt idx="646">
                  <c:v>0.6696582569513797</c:v>
                </c:pt>
                <c:pt idx="647">
                  <c:v>0.66988130145346536</c:v>
                </c:pt>
                <c:pt idx="648">
                  <c:v>0.66936144679849008</c:v>
                </c:pt>
                <c:pt idx="649">
                  <c:v>0.66947853508570199</c:v>
                </c:pt>
                <c:pt idx="650">
                  <c:v>0.66929878072493565</c:v>
                </c:pt>
                <c:pt idx="651">
                  <c:v>0.66914988125520003</c:v>
                </c:pt>
                <c:pt idx="652">
                  <c:v>0.66914657765665708</c:v>
                </c:pt>
                <c:pt idx="653">
                  <c:v>0.66920888895786923</c:v>
                </c:pt>
                <c:pt idx="654">
                  <c:v>0.66890640732531381</c:v>
                </c:pt>
                <c:pt idx="655">
                  <c:v>0.66947298936680666</c:v>
                </c:pt>
                <c:pt idx="656">
                  <c:v>0.6689123487148706</c:v>
                </c:pt>
                <c:pt idx="657">
                  <c:v>0.6687504166037177</c:v>
                </c:pt>
                <c:pt idx="658">
                  <c:v>0.668461088715816</c:v>
                </c:pt>
                <c:pt idx="659">
                  <c:v>0.66822935001509698</c:v>
                </c:pt>
                <c:pt idx="660">
                  <c:v>0.66801159801642085</c:v>
                </c:pt>
                <c:pt idx="661">
                  <c:v>0.66796658125986286</c:v>
                </c:pt>
                <c:pt idx="662">
                  <c:v>0.66774291610993364</c:v>
                </c:pt>
                <c:pt idx="663">
                  <c:v>0.66767721530187318</c:v>
                </c:pt>
                <c:pt idx="664">
                  <c:v>0.66751198131447675</c:v>
                </c:pt>
                <c:pt idx="665">
                  <c:v>0.66738430489739298</c:v>
                </c:pt>
                <c:pt idx="666">
                  <c:v>0.66725858792477111</c:v>
                </c:pt>
                <c:pt idx="667">
                  <c:v>0.6667946120135565</c:v>
                </c:pt>
                <c:pt idx="668">
                  <c:v>0.66623690884203535</c:v>
                </c:pt>
                <c:pt idx="669">
                  <c:v>0.66609583946762463</c:v>
                </c:pt>
                <c:pt idx="670">
                  <c:v>0.66354266472712486</c:v>
                </c:pt>
                <c:pt idx="671">
                  <c:v>0.66461871531342565</c:v>
                </c:pt>
                <c:pt idx="672">
                  <c:v>0.66286282279626019</c:v>
                </c:pt>
                <c:pt idx="673">
                  <c:v>0.66227527072139492</c:v>
                </c:pt>
                <c:pt idx="674">
                  <c:v>0.66245289179848166</c:v>
                </c:pt>
                <c:pt idx="675">
                  <c:v>0.66076303765592503</c:v>
                </c:pt>
                <c:pt idx="676">
                  <c:v>0.66038798140125865</c:v>
                </c:pt>
                <c:pt idx="677">
                  <c:v>0.66027570885844822</c:v>
                </c:pt>
                <c:pt idx="678">
                  <c:v>0.66046774709570033</c:v>
                </c:pt>
                <c:pt idx="679">
                  <c:v>0.66051309473382325</c:v>
                </c:pt>
                <c:pt idx="680">
                  <c:v>0.66088377821867639</c:v>
                </c:pt>
                <c:pt idx="681">
                  <c:v>0.66165541679765594</c:v>
                </c:pt>
                <c:pt idx="682">
                  <c:v>0.66174964607622755</c:v>
                </c:pt>
                <c:pt idx="683">
                  <c:v>0.66191409253308675</c:v>
                </c:pt>
                <c:pt idx="684">
                  <c:v>0.66175035637060164</c:v>
                </c:pt>
                <c:pt idx="685">
                  <c:v>0.66170124382555873</c:v>
                </c:pt>
                <c:pt idx="686">
                  <c:v>0.66191519166635682</c:v>
                </c:pt>
                <c:pt idx="687">
                  <c:v>0.66218054181948627</c:v>
                </c:pt>
                <c:pt idx="688">
                  <c:v>0.6624827700063145</c:v>
                </c:pt>
                <c:pt idx="689">
                  <c:v>0.66267370569648343</c:v>
                </c:pt>
                <c:pt idx="690">
                  <c:v>0.66274555470824592</c:v>
                </c:pt>
                <c:pt idx="691">
                  <c:v>0.66275827386402753</c:v>
                </c:pt>
                <c:pt idx="692">
                  <c:v>0.66260634202557245</c:v>
                </c:pt>
                <c:pt idx="693">
                  <c:v>0.66283606215960733</c:v>
                </c:pt>
                <c:pt idx="694">
                  <c:v>0.66281291821854693</c:v>
                </c:pt>
                <c:pt idx="695">
                  <c:v>0.66347216227569661</c:v>
                </c:pt>
                <c:pt idx="696">
                  <c:v>0.66507770371188979</c:v>
                </c:pt>
                <c:pt idx="697">
                  <c:v>0.66355842443740232</c:v>
                </c:pt>
                <c:pt idx="698">
                  <c:v>0.66345318060627334</c:v>
                </c:pt>
                <c:pt idx="699">
                  <c:v>0.66355058932655464</c:v>
                </c:pt>
                <c:pt idx="700">
                  <c:v>0.66319315531509238</c:v>
                </c:pt>
                <c:pt idx="701">
                  <c:v>0.66309460046165614</c:v>
                </c:pt>
                <c:pt idx="702">
                  <c:v>0.66305266127279905</c:v>
                </c:pt>
                <c:pt idx="703">
                  <c:v>0.66277511646723453</c:v>
                </c:pt>
                <c:pt idx="704">
                  <c:v>0.6626142156605328</c:v>
                </c:pt>
                <c:pt idx="705">
                  <c:v>0.66271615110137805</c:v>
                </c:pt>
                <c:pt idx="706">
                  <c:v>0.66336640419346338</c:v>
                </c:pt>
                <c:pt idx="707">
                  <c:v>0.66378715749881823</c:v>
                </c:pt>
                <c:pt idx="708">
                  <c:v>0.66503150448378212</c:v>
                </c:pt>
                <c:pt idx="709">
                  <c:v>0.66591418399306357</c:v>
                </c:pt>
                <c:pt idx="710">
                  <c:v>0.66655613365480471</c:v>
                </c:pt>
                <c:pt idx="711">
                  <c:v>0.66833119068247471</c:v>
                </c:pt>
                <c:pt idx="712">
                  <c:v>0.6700325388195052</c:v>
                </c:pt>
                <c:pt idx="713">
                  <c:v>0.66759942783010473</c:v>
                </c:pt>
                <c:pt idx="714">
                  <c:v>0.66584340804049824</c:v>
                </c:pt>
                <c:pt idx="715">
                  <c:v>0.66325452547346142</c:v>
                </c:pt>
                <c:pt idx="716">
                  <c:v>0.6603868102541286</c:v>
                </c:pt>
                <c:pt idx="717">
                  <c:v>0.65734423990617852</c:v>
                </c:pt>
                <c:pt idx="718">
                  <c:v>0.6518294611275196</c:v>
                </c:pt>
                <c:pt idx="719">
                  <c:v>0.6474738558221691</c:v>
                </c:pt>
                <c:pt idx="720">
                  <c:v>0.64332602973387343</c:v>
                </c:pt>
                <c:pt idx="721">
                  <c:v>0.64052533336325845</c:v>
                </c:pt>
                <c:pt idx="722">
                  <c:v>0.63831725872174461</c:v>
                </c:pt>
                <c:pt idx="723">
                  <c:v>0.63650655848540516</c:v>
                </c:pt>
                <c:pt idx="724">
                  <c:v>0.63484025462739802</c:v>
                </c:pt>
                <c:pt idx="725">
                  <c:v>0.63374429444103042</c:v>
                </c:pt>
                <c:pt idx="726">
                  <c:v>0.63295708854725319</c:v>
                </c:pt>
                <c:pt idx="727">
                  <c:v>0.63259008792328608</c:v>
                </c:pt>
                <c:pt idx="728">
                  <c:v>0.63275657428896781</c:v>
                </c:pt>
                <c:pt idx="729">
                  <c:v>0.63263007832103491</c:v>
                </c:pt>
                <c:pt idx="730">
                  <c:v>0.63236417610008222</c:v>
                </c:pt>
                <c:pt idx="731">
                  <c:v>0.63162420971204358</c:v>
                </c:pt>
                <c:pt idx="732">
                  <c:v>0.63128518263009925</c:v>
                </c:pt>
                <c:pt idx="733">
                  <c:v>0.63124291885544825</c:v>
                </c:pt>
                <c:pt idx="734">
                  <c:v>0.63156384375970442</c:v>
                </c:pt>
                <c:pt idx="735">
                  <c:v>0.63192485801539811</c:v>
                </c:pt>
                <c:pt idx="736">
                  <c:v>0.63262334180488544</c:v>
                </c:pt>
                <c:pt idx="737">
                  <c:v>0.63362691044441133</c:v>
                </c:pt>
                <c:pt idx="738">
                  <c:v>0.63424786042196357</c:v>
                </c:pt>
                <c:pt idx="739">
                  <c:v>0.63437839426398845</c:v>
                </c:pt>
                <c:pt idx="740">
                  <c:v>0.63460212891038503</c:v>
                </c:pt>
                <c:pt idx="741">
                  <c:v>0.63486103494743595</c:v>
                </c:pt>
                <c:pt idx="742">
                  <c:v>0.63503400918264175</c:v>
                </c:pt>
                <c:pt idx="743">
                  <c:v>0.63524805237451176</c:v>
                </c:pt>
                <c:pt idx="744">
                  <c:v>0.63477081126843671</c:v>
                </c:pt>
                <c:pt idx="745">
                  <c:v>0.63407576537075472</c:v>
                </c:pt>
                <c:pt idx="746">
                  <c:v>0.63299003100205498</c:v>
                </c:pt>
                <c:pt idx="747">
                  <c:v>0.63238669342539844</c:v>
                </c:pt>
                <c:pt idx="748">
                  <c:v>0.63187971690724354</c:v>
                </c:pt>
                <c:pt idx="749">
                  <c:v>0.63184055592383592</c:v>
                </c:pt>
                <c:pt idx="750">
                  <c:v>0.63124829863111376</c:v>
                </c:pt>
                <c:pt idx="751">
                  <c:v>0.63102787900144841</c:v>
                </c:pt>
                <c:pt idx="752">
                  <c:v>0.63110835799727893</c:v>
                </c:pt>
                <c:pt idx="753">
                  <c:v>0.6307610116581569</c:v>
                </c:pt>
                <c:pt idx="754">
                  <c:v>0.63020766223830005</c:v>
                </c:pt>
                <c:pt idx="755">
                  <c:v>0.63125562875277885</c:v>
                </c:pt>
                <c:pt idx="756">
                  <c:v>0.63132752061126729</c:v>
                </c:pt>
                <c:pt idx="757">
                  <c:v>0.63116400854455479</c:v>
                </c:pt>
                <c:pt idx="758">
                  <c:v>0.63074496771740685</c:v>
                </c:pt>
                <c:pt idx="759">
                  <c:v>0.63039207165102285</c:v>
                </c:pt>
                <c:pt idx="760">
                  <c:v>0.63021447719413271</c:v>
                </c:pt>
                <c:pt idx="761">
                  <c:v>0.63025330687819525</c:v>
                </c:pt>
                <c:pt idx="762">
                  <c:v>0.63062177377941886</c:v>
                </c:pt>
                <c:pt idx="763">
                  <c:v>0.62958669851322469</c:v>
                </c:pt>
                <c:pt idx="764">
                  <c:v>0.62963642301426559</c:v>
                </c:pt>
                <c:pt idx="765">
                  <c:v>0.62945259174603874</c:v>
                </c:pt>
                <c:pt idx="766">
                  <c:v>0.62955689676812321</c:v>
                </c:pt>
                <c:pt idx="767">
                  <c:v>0.62903529044136064</c:v>
                </c:pt>
                <c:pt idx="768">
                  <c:v>0.62897229774337604</c:v>
                </c:pt>
                <c:pt idx="769">
                  <c:v>0.62898157305375335</c:v>
                </c:pt>
                <c:pt idx="770">
                  <c:v>0.62873608868046549</c:v>
                </c:pt>
                <c:pt idx="771">
                  <c:v>0.62858154385328757</c:v>
                </c:pt>
                <c:pt idx="772">
                  <c:v>0.62854408551632712</c:v>
                </c:pt>
                <c:pt idx="773">
                  <c:v>0.62867219150463716</c:v>
                </c:pt>
                <c:pt idx="774">
                  <c:v>0.62876625459073288</c:v>
                </c:pt>
                <c:pt idx="775">
                  <c:v>0.62830630852564917</c:v>
                </c:pt>
                <c:pt idx="776">
                  <c:v>0.62829854173712119</c:v>
                </c:pt>
                <c:pt idx="777">
                  <c:v>0.62832424843804702</c:v>
                </c:pt>
                <c:pt idx="778">
                  <c:v>0.62831991371959361</c:v>
                </c:pt>
                <c:pt idx="779">
                  <c:v>0.62798726708580332</c:v>
                </c:pt>
                <c:pt idx="780">
                  <c:v>0.62800101878286163</c:v>
                </c:pt>
                <c:pt idx="781">
                  <c:v>0.62770161322786266</c:v>
                </c:pt>
                <c:pt idx="782">
                  <c:v>0.62756021895754088</c:v>
                </c:pt>
                <c:pt idx="783">
                  <c:v>0.62680716622389032</c:v>
                </c:pt>
                <c:pt idx="784">
                  <c:v>0.62688021242572678</c:v>
                </c:pt>
                <c:pt idx="785">
                  <c:v>0.62679032337173168</c:v>
                </c:pt>
                <c:pt idx="786">
                  <c:v>0.62688908511169483</c:v>
                </c:pt>
                <c:pt idx="787">
                  <c:v>0.62647554772827563</c:v>
                </c:pt>
                <c:pt idx="788">
                  <c:v>0.62645573907267393</c:v>
                </c:pt>
                <c:pt idx="789">
                  <c:v>0.62810581158281276</c:v>
                </c:pt>
                <c:pt idx="790">
                  <c:v>0.62949295115251991</c:v>
                </c:pt>
                <c:pt idx="791">
                  <c:v>0.6296596248027938</c:v>
                </c:pt>
                <c:pt idx="792">
                  <c:v>0.63115100096246179</c:v>
                </c:pt>
                <c:pt idx="793">
                  <c:v>0.63015012404970683</c:v>
                </c:pt>
                <c:pt idx="794">
                  <c:v>0.62977675412102385</c:v>
                </c:pt>
                <c:pt idx="795">
                  <c:v>0.62873285948396107</c:v>
                </c:pt>
                <c:pt idx="796">
                  <c:v>0.62824040859901675</c:v>
                </c:pt>
                <c:pt idx="797">
                  <c:v>0.6271375241542152</c:v>
                </c:pt>
                <c:pt idx="798">
                  <c:v>0.62642509151426273</c:v>
                </c:pt>
                <c:pt idx="799">
                  <c:v>0.62507806004125077</c:v>
                </c:pt>
                <c:pt idx="800">
                  <c:v>0.62476244241162526</c:v>
                </c:pt>
                <c:pt idx="801">
                  <c:v>0.6252071930413704</c:v>
                </c:pt>
                <c:pt idx="802">
                  <c:v>0.62494022384443959</c:v>
                </c:pt>
                <c:pt idx="803">
                  <c:v>0.62553357231585138</c:v>
                </c:pt>
                <c:pt idx="804">
                  <c:v>0.62475620401398391</c:v>
                </c:pt>
                <c:pt idx="805">
                  <c:v>0.62447520400354029</c:v>
                </c:pt>
                <c:pt idx="806">
                  <c:v>0.62418946317845625</c:v>
                </c:pt>
                <c:pt idx="807">
                  <c:v>0.62376679557669146</c:v>
                </c:pt>
                <c:pt idx="808">
                  <c:v>0.62332290341850993</c:v>
                </c:pt>
                <c:pt idx="809">
                  <c:v>0.62311811219871616</c:v>
                </c:pt>
                <c:pt idx="810">
                  <c:v>0.62301329208241063</c:v>
                </c:pt>
                <c:pt idx="811">
                  <c:v>0.62286909568259596</c:v>
                </c:pt>
                <c:pt idx="812">
                  <c:v>0.62282559054366671</c:v>
                </c:pt>
                <c:pt idx="813">
                  <c:v>0.62283739774521885</c:v>
                </c:pt>
                <c:pt idx="814">
                  <c:v>0.62319197804437609</c:v>
                </c:pt>
                <c:pt idx="815">
                  <c:v>0.62344134559980791</c:v>
                </c:pt>
                <c:pt idx="816">
                  <c:v>0.62339665310726311</c:v>
                </c:pt>
                <c:pt idx="817">
                  <c:v>0.62323278848350605</c:v>
                </c:pt>
                <c:pt idx="818">
                  <c:v>0.62303919133710295</c:v>
                </c:pt>
                <c:pt idx="819">
                  <c:v>0.62249694622867646</c:v>
                </c:pt>
                <c:pt idx="820">
                  <c:v>0.62234342572033963</c:v>
                </c:pt>
                <c:pt idx="821">
                  <c:v>0.62205163689051235</c:v>
                </c:pt>
                <c:pt idx="822">
                  <c:v>0.62181545432151519</c:v>
                </c:pt>
                <c:pt idx="823">
                  <c:v>0.6213605232663999</c:v>
                </c:pt>
                <c:pt idx="824">
                  <c:v>0.62095152879786142</c:v>
                </c:pt>
                <c:pt idx="825">
                  <c:v>0.62054461187587617</c:v>
                </c:pt>
                <c:pt idx="826">
                  <c:v>0.62013992274043994</c:v>
                </c:pt>
                <c:pt idx="827">
                  <c:v>0.61948486173194406</c:v>
                </c:pt>
                <c:pt idx="828">
                  <c:v>0.6192515645956076</c:v>
                </c:pt>
                <c:pt idx="829">
                  <c:v>0.62006967745424491</c:v>
                </c:pt>
                <c:pt idx="830">
                  <c:v>0.61978350145893835</c:v>
                </c:pt>
                <c:pt idx="831">
                  <c:v>0.6198063269542452</c:v>
                </c:pt>
                <c:pt idx="832">
                  <c:v>0.61957879982456565</c:v>
                </c:pt>
                <c:pt idx="833">
                  <c:v>0.61983630025368974</c:v>
                </c:pt>
                <c:pt idx="834">
                  <c:v>0.6196244652021895</c:v>
                </c:pt>
                <c:pt idx="835">
                  <c:v>0.61973482552295689</c:v>
                </c:pt>
                <c:pt idx="836">
                  <c:v>0.61951866816855616</c:v>
                </c:pt>
                <c:pt idx="837">
                  <c:v>0.61913795468832067</c:v>
                </c:pt>
                <c:pt idx="838">
                  <c:v>0.61908639554174527</c:v>
                </c:pt>
                <c:pt idx="839">
                  <c:v>0.61925859507826952</c:v>
                </c:pt>
                <c:pt idx="840">
                  <c:v>0.61906026133918335</c:v>
                </c:pt>
                <c:pt idx="841">
                  <c:v>0.61904679632934612</c:v>
                </c:pt>
                <c:pt idx="842">
                  <c:v>0.61869250735963455</c:v>
                </c:pt>
                <c:pt idx="843">
                  <c:v>0.61914728327021107</c:v>
                </c:pt>
                <c:pt idx="844">
                  <c:v>0.61905001690262929</c:v>
                </c:pt>
                <c:pt idx="845">
                  <c:v>0.61901405682338384</c:v>
                </c:pt>
                <c:pt idx="846">
                  <c:v>0.61896064944609763</c:v>
                </c:pt>
                <c:pt idx="847">
                  <c:v>0.61897392103912274</c:v>
                </c:pt>
                <c:pt idx="848">
                  <c:v>0.6186588267505041</c:v>
                </c:pt>
                <c:pt idx="849">
                  <c:v>0.61884864329472156</c:v>
                </c:pt>
                <c:pt idx="850">
                  <c:v>0.61846796142468197</c:v>
                </c:pt>
                <c:pt idx="851">
                  <c:v>0.61849615764670962</c:v>
                </c:pt>
                <c:pt idx="852">
                  <c:v>0.61973138230809521</c:v>
                </c:pt>
                <c:pt idx="853">
                  <c:v>0.61967494833724823</c:v>
                </c:pt>
                <c:pt idx="854">
                  <c:v>0.61931103364414464</c:v>
                </c:pt>
                <c:pt idx="855">
                  <c:v>0.61875321139333772</c:v>
                </c:pt>
                <c:pt idx="856">
                  <c:v>0.61812839733320424</c:v>
                </c:pt>
                <c:pt idx="857">
                  <c:v>0.61768259390592062</c:v>
                </c:pt>
                <c:pt idx="858">
                  <c:v>0.61733073769508962</c:v>
                </c:pt>
                <c:pt idx="859">
                  <c:v>0.61748499291089032</c:v>
                </c:pt>
                <c:pt idx="860">
                  <c:v>0.61756241001600076</c:v>
                </c:pt>
                <c:pt idx="861">
                  <c:v>0.61778246499452805</c:v>
                </c:pt>
                <c:pt idx="862">
                  <c:v>0.61765119091242948</c:v>
                </c:pt>
                <c:pt idx="863">
                  <c:v>0.61756401901883762</c:v>
                </c:pt>
                <c:pt idx="864">
                  <c:v>0.61780163004307642</c:v>
                </c:pt>
                <c:pt idx="865">
                  <c:v>0.61737114598035936</c:v>
                </c:pt>
                <c:pt idx="866">
                  <c:v>0.61753740789701106</c:v>
                </c:pt>
                <c:pt idx="867">
                  <c:v>0.61753339758683168</c:v>
                </c:pt>
                <c:pt idx="868">
                  <c:v>0.61747182538452527</c:v>
                </c:pt>
                <c:pt idx="869">
                  <c:v>0.61764201557518572</c:v>
                </c:pt>
                <c:pt idx="870">
                  <c:v>0.6177826148241029</c:v>
                </c:pt>
                <c:pt idx="871">
                  <c:v>0.617887317206258</c:v>
                </c:pt>
                <c:pt idx="872">
                  <c:v>0.61782038421100682</c:v>
                </c:pt>
                <c:pt idx="873">
                  <c:v>0.6179266391263083</c:v>
                </c:pt>
                <c:pt idx="874">
                  <c:v>0.61791444366237214</c:v>
                </c:pt>
                <c:pt idx="875">
                  <c:v>0.61804051048309783</c:v>
                </c:pt>
                <c:pt idx="876">
                  <c:v>0.61831205167670455</c:v>
                </c:pt>
                <c:pt idx="877">
                  <c:v>0.61847530749275459</c:v>
                </c:pt>
                <c:pt idx="878">
                  <c:v>0.61854049736324623</c:v>
                </c:pt>
                <c:pt idx="879">
                  <c:v>0.61799219966015073</c:v>
                </c:pt>
                <c:pt idx="880">
                  <c:v>0.61856241292594816</c:v>
                </c:pt>
                <c:pt idx="881">
                  <c:v>0.61771849414185254</c:v>
                </c:pt>
                <c:pt idx="882">
                  <c:v>0.61723326951002966</c:v>
                </c:pt>
                <c:pt idx="883">
                  <c:v>0.61747540676792045</c:v>
                </c:pt>
                <c:pt idx="884">
                  <c:v>0.61787350039178601</c:v>
                </c:pt>
                <c:pt idx="885">
                  <c:v>0.61772851288500907</c:v>
                </c:pt>
                <c:pt idx="886">
                  <c:v>0.61765158273704002</c:v>
                </c:pt>
                <c:pt idx="887">
                  <c:v>0.61809802460673247</c:v>
                </c:pt>
                <c:pt idx="888">
                  <c:v>0.61775841814171029</c:v>
                </c:pt>
                <c:pt idx="889">
                  <c:v>0.61802089107311009</c:v>
                </c:pt>
                <c:pt idx="890">
                  <c:v>0.61812379953969221</c:v>
                </c:pt>
                <c:pt idx="891">
                  <c:v>0.6181845547482141</c:v>
                </c:pt>
                <c:pt idx="892">
                  <c:v>0.61827583072767389</c:v>
                </c:pt>
                <c:pt idx="893">
                  <c:v>0.61816949313907155</c:v>
                </c:pt>
                <c:pt idx="894">
                  <c:v>0.61813885243801348</c:v>
                </c:pt>
                <c:pt idx="895">
                  <c:v>0.61814686546022124</c:v>
                </c:pt>
                <c:pt idx="896">
                  <c:v>0.61806331824930349</c:v>
                </c:pt>
                <c:pt idx="897">
                  <c:v>0.61815338154586885</c:v>
                </c:pt>
                <c:pt idx="898">
                  <c:v>0.61819977772164414</c:v>
                </c:pt>
                <c:pt idx="899">
                  <c:v>0.61833443128669685</c:v>
                </c:pt>
                <c:pt idx="900">
                  <c:v>0.61835267998013566</c:v>
                </c:pt>
                <c:pt idx="901">
                  <c:v>0.61843606012659824</c:v>
                </c:pt>
                <c:pt idx="902">
                  <c:v>0.61823242805929035</c:v>
                </c:pt>
                <c:pt idx="903">
                  <c:v>0.61836207371083773</c:v>
                </c:pt>
                <c:pt idx="904">
                  <c:v>0.61849754866457818</c:v>
                </c:pt>
                <c:pt idx="905">
                  <c:v>0.61845147050566485</c:v>
                </c:pt>
                <c:pt idx="906">
                  <c:v>0.61857562611044237</c:v>
                </c:pt>
                <c:pt idx="907">
                  <c:v>0.61868640276359321</c:v>
                </c:pt>
                <c:pt idx="908">
                  <c:v>0.61879881523834235</c:v>
                </c:pt>
                <c:pt idx="909">
                  <c:v>0.61881649250149551</c:v>
                </c:pt>
                <c:pt idx="910">
                  <c:v>0.61906676548549078</c:v>
                </c:pt>
                <c:pt idx="911">
                  <c:v>0.61905975862492357</c:v>
                </c:pt>
                <c:pt idx="912">
                  <c:v>0.61917933551100524</c:v>
                </c:pt>
                <c:pt idx="913">
                  <c:v>0.61920971854931595</c:v>
                </c:pt>
                <c:pt idx="914">
                  <c:v>0.61921183353857756</c:v>
                </c:pt>
                <c:pt idx="915">
                  <c:v>0.61925955681867051</c:v>
                </c:pt>
                <c:pt idx="916">
                  <c:v>0.61931312468113986</c:v>
                </c:pt>
                <c:pt idx="917">
                  <c:v>0.61897140298243369</c:v>
                </c:pt>
                <c:pt idx="918">
                  <c:v>0.61905418497124687</c:v>
                </c:pt>
                <c:pt idx="919">
                  <c:v>0.61904173447966571</c:v>
                </c:pt>
                <c:pt idx="920">
                  <c:v>0.61910578342467204</c:v>
                </c:pt>
                <c:pt idx="921">
                  <c:v>0.61920352342244289</c:v>
                </c:pt>
                <c:pt idx="922">
                  <c:v>0.61917211565792685</c:v>
                </c:pt>
                <c:pt idx="923">
                  <c:v>0.61910906687274103</c:v>
                </c:pt>
                <c:pt idx="924">
                  <c:v>0.61921013682347925</c:v>
                </c:pt>
                <c:pt idx="925">
                  <c:v>0.61935308167859549</c:v>
                </c:pt>
                <c:pt idx="926">
                  <c:v>0.61915299725716977</c:v>
                </c:pt>
                <c:pt idx="927">
                  <c:v>0.61929727646773458</c:v>
                </c:pt>
                <c:pt idx="928">
                  <c:v>0.61919762483081453</c:v>
                </c:pt>
                <c:pt idx="929">
                  <c:v>0.61929058719080388</c:v>
                </c:pt>
                <c:pt idx="930">
                  <c:v>0.61932085683683924</c:v>
                </c:pt>
                <c:pt idx="931">
                  <c:v>0.61917166465242068</c:v>
                </c:pt>
                <c:pt idx="932">
                  <c:v>0.61907353307475621</c:v>
                </c:pt>
                <c:pt idx="933">
                  <c:v>0.61892242262461061</c:v>
                </c:pt>
                <c:pt idx="934">
                  <c:v>0.61907342071681803</c:v>
                </c:pt>
                <c:pt idx="935">
                  <c:v>0.61882660666681033</c:v>
                </c:pt>
                <c:pt idx="936">
                  <c:v>0.61855455531835735</c:v>
                </c:pt>
                <c:pt idx="937">
                  <c:v>0.6184951328740832</c:v>
                </c:pt>
                <c:pt idx="938">
                  <c:v>0.6180693502950545</c:v>
                </c:pt>
                <c:pt idx="939">
                  <c:v>0.61783397811497476</c:v>
                </c:pt>
                <c:pt idx="940">
                  <c:v>0.61749066954954313</c:v>
                </c:pt>
                <c:pt idx="941">
                  <c:v>0.61730307761628478</c:v>
                </c:pt>
                <c:pt idx="942">
                  <c:v>0.61701711686740257</c:v>
                </c:pt>
                <c:pt idx="943">
                  <c:v>0.61593893730320026</c:v>
                </c:pt>
                <c:pt idx="944">
                  <c:v>0.61569857396180006</c:v>
                </c:pt>
                <c:pt idx="945">
                  <c:v>0.61532275279501747</c:v>
                </c:pt>
                <c:pt idx="946">
                  <c:v>0.61533693989850058</c:v>
                </c:pt>
                <c:pt idx="947">
                  <c:v>0.615034761944935</c:v>
                </c:pt>
                <c:pt idx="948">
                  <c:v>0.61482823781135687</c:v>
                </c:pt>
                <c:pt idx="949">
                  <c:v>0.614820180524983</c:v>
                </c:pt>
                <c:pt idx="950">
                  <c:v>0.61469545882377563</c:v>
                </c:pt>
                <c:pt idx="951">
                  <c:v>0.61426309367947241</c:v>
                </c:pt>
                <c:pt idx="952">
                  <c:v>0.61454121982597343</c:v>
                </c:pt>
                <c:pt idx="953">
                  <c:v>0.61406226365191385</c:v>
                </c:pt>
                <c:pt idx="954">
                  <c:v>0.61337827305999038</c:v>
                </c:pt>
                <c:pt idx="955">
                  <c:v>0.61355749070525145</c:v>
                </c:pt>
                <c:pt idx="956">
                  <c:v>0.61344277997062702</c:v>
                </c:pt>
                <c:pt idx="957">
                  <c:v>0.6139520739990052</c:v>
                </c:pt>
                <c:pt idx="958">
                  <c:v>0.6138886943252263</c:v>
                </c:pt>
                <c:pt idx="959">
                  <c:v>0.61383320284612286</c:v>
                </c:pt>
                <c:pt idx="960">
                  <c:v>0.61379443047555049</c:v>
                </c:pt>
                <c:pt idx="961">
                  <c:v>0.61383491846297478</c:v>
                </c:pt>
                <c:pt idx="962">
                  <c:v>0.61423954914150725</c:v>
                </c:pt>
                <c:pt idx="963">
                  <c:v>0.61379051879349389</c:v>
                </c:pt>
                <c:pt idx="964">
                  <c:v>0.61363422616090635</c:v>
                </c:pt>
                <c:pt idx="965">
                  <c:v>0.61384035190428043</c:v>
                </c:pt>
                <c:pt idx="966">
                  <c:v>0.61391925691510496</c:v>
                </c:pt>
                <c:pt idx="967">
                  <c:v>0.61380880973321794</c:v>
                </c:pt>
                <c:pt idx="968">
                  <c:v>0.6139221722596282</c:v>
                </c:pt>
                <c:pt idx="969">
                  <c:v>0.61402286810369588</c:v>
                </c:pt>
                <c:pt idx="970">
                  <c:v>0.61366817309422628</c:v>
                </c:pt>
                <c:pt idx="971">
                  <c:v>0.61368784259362974</c:v>
                </c:pt>
                <c:pt idx="972">
                  <c:v>0.61351855487733775</c:v>
                </c:pt>
                <c:pt idx="973">
                  <c:v>0.61352015516344438</c:v>
                </c:pt>
                <c:pt idx="974">
                  <c:v>0.61349255972415506</c:v>
                </c:pt>
                <c:pt idx="975">
                  <c:v>0.61340328808756728</c:v>
                </c:pt>
                <c:pt idx="976">
                  <c:v>0.61352253166043524</c:v>
                </c:pt>
                <c:pt idx="977">
                  <c:v>0.61315856929542922</c:v>
                </c:pt>
                <c:pt idx="978">
                  <c:v>0.61285103225678428</c:v>
                </c:pt>
                <c:pt idx="979">
                  <c:v>0.61281457410448825</c:v>
                </c:pt>
                <c:pt idx="980">
                  <c:v>0.6127794725923128</c:v>
                </c:pt>
                <c:pt idx="981">
                  <c:v>0.61271583563804799</c:v>
                </c:pt>
                <c:pt idx="982">
                  <c:v>0.61268983639010266</c:v>
                </c:pt>
                <c:pt idx="983">
                  <c:v>0.61267023657393527</c:v>
                </c:pt>
                <c:pt idx="984">
                  <c:v>0.61261008373543901</c:v>
                </c:pt>
                <c:pt idx="985">
                  <c:v>0.61266587513668469</c:v>
                </c:pt>
                <c:pt idx="986">
                  <c:v>0.61263612634806264</c:v>
                </c:pt>
                <c:pt idx="987">
                  <c:v>0.61282154319413651</c:v>
                </c:pt>
                <c:pt idx="988">
                  <c:v>0.61275830253760788</c:v>
                </c:pt>
                <c:pt idx="989">
                  <c:v>0.61275015321577109</c:v>
                </c:pt>
                <c:pt idx="990">
                  <c:v>0.61288204592612605</c:v>
                </c:pt>
                <c:pt idx="991">
                  <c:v>0.61292246760470015</c:v>
                </c:pt>
                <c:pt idx="992">
                  <c:v>0.61272808008059398</c:v>
                </c:pt>
                <c:pt idx="993">
                  <c:v>0.61351335335996227</c:v>
                </c:pt>
                <c:pt idx="994">
                  <c:v>0.6129497049771252</c:v>
                </c:pt>
                <c:pt idx="995">
                  <c:v>0.6132461987314558</c:v>
                </c:pt>
                <c:pt idx="996">
                  <c:v>0.61357474282564883</c:v>
                </c:pt>
                <c:pt idx="997">
                  <c:v>0.61440469318504209</c:v>
                </c:pt>
                <c:pt idx="998">
                  <c:v>0.61428308277387511</c:v>
                </c:pt>
                <c:pt idx="999">
                  <c:v>0.61440352728200565</c:v>
                </c:pt>
                <c:pt idx="1000">
                  <c:v>0.61435463133292922</c:v>
                </c:pt>
                <c:pt idx="1001">
                  <c:v>0.6143294608054537</c:v>
                </c:pt>
                <c:pt idx="1002">
                  <c:v>0.61426638088615193</c:v>
                </c:pt>
                <c:pt idx="1003">
                  <c:v>0.61420582770197119</c:v>
                </c:pt>
                <c:pt idx="1004">
                  <c:v>0.61402651311006706</c:v>
                </c:pt>
                <c:pt idx="1005">
                  <c:v>0.61384511934491115</c:v>
                </c:pt>
                <c:pt idx="1006">
                  <c:v>0.61371958888602129</c:v>
                </c:pt>
                <c:pt idx="1007">
                  <c:v>0.61340779235092424</c:v>
                </c:pt>
                <c:pt idx="1008">
                  <c:v>0.61324166061709406</c:v>
                </c:pt>
                <c:pt idx="1009">
                  <c:v>0.61284308313382141</c:v>
                </c:pt>
                <c:pt idx="1010">
                  <c:v>0.61290231240424775</c:v>
                </c:pt>
                <c:pt idx="1011">
                  <c:v>0.61305610210201</c:v>
                </c:pt>
                <c:pt idx="1012">
                  <c:v>0.61292341282982676</c:v>
                </c:pt>
                <c:pt idx="1013">
                  <c:v>0.61292888990361583</c:v>
                </c:pt>
                <c:pt idx="1014">
                  <c:v>0.61294904512464399</c:v>
                </c:pt>
                <c:pt idx="1015">
                  <c:v>0.61244548513910779</c:v>
                </c:pt>
                <c:pt idx="1016">
                  <c:v>0.6125022502560572</c:v>
                </c:pt>
                <c:pt idx="1017">
                  <c:v>0.61256495075938766</c:v>
                </c:pt>
                <c:pt idx="1018">
                  <c:v>0.61257389727154588</c:v>
                </c:pt>
                <c:pt idx="1019">
                  <c:v>0.61247140483717466</c:v>
                </c:pt>
                <c:pt idx="1020">
                  <c:v>0.6130571860130194</c:v>
                </c:pt>
                <c:pt idx="1021">
                  <c:v>0.61249738174534141</c:v>
                </c:pt>
                <c:pt idx="1022">
                  <c:v>0.61246903952288323</c:v>
                </c:pt>
                <c:pt idx="1023">
                  <c:v>0.61244083471095867</c:v>
                </c:pt>
                <c:pt idx="1024">
                  <c:v>0.61231143789015674</c:v>
                </c:pt>
                <c:pt idx="1025">
                  <c:v>0.6125366278981248</c:v>
                </c:pt>
                <c:pt idx="1026">
                  <c:v>0.61238963444444738</c:v>
                </c:pt>
                <c:pt idx="1027">
                  <c:v>0.61237648011923207</c:v>
                </c:pt>
                <c:pt idx="1028">
                  <c:v>0.61235347966367182</c:v>
                </c:pt>
                <c:pt idx="1029">
                  <c:v>0.6123724093672952</c:v>
                </c:pt>
                <c:pt idx="1030">
                  <c:v>0.61208016026406475</c:v>
                </c:pt>
                <c:pt idx="1031">
                  <c:v>0.61244731009850173</c:v>
                </c:pt>
                <c:pt idx="1032">
                  <c:v>0.61222479745267488</c:v>
                </c:pt>
                <c:pt idx="1033">
                  <c:v>0.61224679324277509</c:v>
                </c:pt>
                <c:pt idx="1034">
                  <c:v>0.61236148362908516</c:v>
                </c:pt>
                <c:pt idx="1035">
                  <c:v>0.61232455582041856</c:v>
                </c:pt>
                <c:pt idx="1036">
                  <c:v>0.61229654289595725</c:v>
                </c:pt>
                <c:pt idx="1037">
                  <c:v>0.61230378973399802</c:v>
                </c:pt>
                <c:pt idx="1038">
                  <c:v>0.61239430030775821</c:v>
                </c:pt>
                <c:pt idx="1039">
                  <c:v>0.61247218262117464</c:v>
                </c:pt>
                <c:pt idx="1040">
                  <c:v>0.6124203329885809</c:v>
                </c:pt>
                <c:pt idx="1041">
                  <c:v>0.61296942033512758</c:v>
                </c:pt>
                <c:pt idx="1042">
                  <c:v>0.61279742728888664</c:v>
                </c:pt>
                <c:pt idx="1043">
                  <c:v>0.61260513022951135</c:v>
                </c:pt>
                <c:pt idx="1044">
                  <c:v>0.61207732550768479</c:v>
                </c:pt>
                <c:pt idx="1045">
                  <c:v>0.61277978432346736</c:v>
                </c:pt>
                <c:pt idx="1046">
                  <c:v>0.61282020788784586</c:v>
                </c:pt>
                <c:pt idx="1047">
                  <c:v>0.61296507093746211</c:v>
                </c:pt>
                <c:pt idx="1048">
                  <c:v>0.6129979964487775</c:v>
                </c:pt>
                <c:pt idx="1049">
                  <c:v>0.61327792964669603</c:v>
                </c:pt>
                <c:pt idx="1050">
                  <c:v>0.61372000959792283</c:v>
                </c:pt>
                <c:pt idx="1051">
                  <c:v>0.61337528248746409</c:v>
                </c:pt>
                <c:pt idx="1052">
                  <c:v>0.61356088572340783</c:v>
                </c:pt>
                <c:pt idx="1053">
                  <c:v>0.61356847658451386</c:v>
                </c:pt>
                <c:pt idx="1054">
                  <c:v>0.6136138493822606</c:v>
                </c:pt>
                <c:pt idx="1055">
                  <c:v>0.61384106908454417</c:v>
                </c:pt>
                <c:pt idx="1056">
                  <c:v>0.61396455008480344</c:v>
                </c:pt>
                <c:pt idx="1057">
                  <c:v>0.61419240143057119</c:v>
                </c:pt>
                <c:pt idx="1058">
                  <c:v>0.61424045744940703</c:v>
                </c:pt>
                <c:pt idx="1059">
                  <c:v>0.61450082739878076</c:v>
                </c:pt>
                <c:pt idx="1060">
                  <c:v>0.61457653101483611</c:v>
                </c:pt>
                <c:pt idx="1061">
                  <c:v>0.61481149694210202</c:v>
                </c:pt>
                <c:pt idx="1062">
                  <c:v>0.61495685872410566</c:v>
                </c:pt>
                <c:pt idx="1063">
                  <c:v>0.61581816900474096</c:v>
                </c:pt>
                <c:pt idx="1064">
                  <c:v>0.6152422873017741</c:v>
                </c:pt>
                <c:pt idx="1065">
                  <c:v>0.61523627080870447</c:v>
                </c:pt>
                <c:pt idx="1066">
                  <c:v>0.61519875778165023</c:v>
                </c:pt>
                <c:pt idx="1067">
                  <c:v>0.61540065193047366</c:v>
                </c:pt>
                <c:pt idx="1068">
                  <c:v>0.61537028593835807</c:v>
                </c:pt>
                <c:pt idx="1069">
                  <c:v>0.6156787275182164</c:v>
                </c:pt>
                <c:pt idx="1070">
                  <c:v>0.61579239095748428</c:v>
                </c:pt>
                <c:pt idx="1071">
                  <c:v>0.61594573184965307</c:v>
                </c:pt>
                <c:pt idx="1072">
                  <c:v>0.61612772651357706</c:v>
                </c:pt>
                <c:pt idx="1073">
                  <c:v>0.61629616437320123</c:v>
                </c:pt>
                <c:pt idx="1074">
                  <c:v>0.61647020979797351</c:v>
                </c:pt>
                <c:pt idx="1075">
                  <c:v>0.61588462336899841</c:v>
                </c:pt>
                <c:pt idx="1076">
                  <c:v>0.61606819032591298</c:v>
                </c:pt>
                <c:pt idx="1077">
                  <c:v>0.61608222873034468</c:v>
                </c:pt>
                <c:pt idx="1078">
                  <c:v>0.6162967006277541</c:v>
                </c:pt>
                <c:pt idx="1079">
                  <c:v>0.61646712877695253</c:v>
                </c:pt>
                <c:pt idx="1080">
                  <c:v>0.61646467271000505</c:v>
                </c:pt>
                <c:pt idx="1081">
                  <c:v>0.61656696578242498</c:v>
                </c:pt>
                <c:pt idx="1082">
                  <c:v>0.61664428866619403</c:v>
                </c:pt>
                <c:pt idx="1083">
                  <c:v>0.6166070438249035</c:v>
                </c:pt>
                <c:pt idx="1084">
                  <c:v>0.61669168179079381</c:v>
                </c:pt>
                <c:pt idx="1085">
                  <c:v>0.61666504793575572</c:v>
                </c:pt>
                <c:pt idx="1086">
                  <c:v>0.61666535475879236</c:v>
                </c:pt>
                <c:pt idx="1087">
                  <c:v>0.61655852247181808</c:v>
                </c:pt>
                <c:pt idx="1088">
                  <c:v>0.61660330432184196</c:v>
                </c:pt>
                <c:pt idx="1089">
                  <c:v>0.6166137575923003</c:v>
                </c:pt>
                <c:pt idx="1090">
                  <c:v>0.61665859438949089</c:v>
                </c:pt>
                <c:pt idx="1091">
                  <c:v>0.61661007847307836</c:v>
                </c:pt>
                <c:pt idx="1092">
                  <c:v>0.61695127937289607</c:v>
                </c:pt>
                <c:pt idx="1093">
                  <c:v>0.61677556050875992</c:v>
                </c:pt>
                <c:pt idx="1094">
                  <c:v>0.61727308286032889</c:v>
                </c:pt>
                <c:pt idx="1095">
                  <c:v>0.61685844709786153</c:v>
                </c:pt>
                <c:pt idx="1096">
                  <c:v>0.61683489265524361</c:v>
                </c:pt>
                <c:pt idx="1097">
                  <c:v>0.61680754808144955</c:v>
                </c:pt>
                <c:pt idx="1098">
                  <c:v>0.61704409396916204</c:v>
                </c:pt>
                <c:pt idx="1099">
                  <c:v>0.61689655283871947</c:v>
                </c:pt>
                <c:pt idx="1100">
                  <c:v>0.61706264727579119</c:v>
                </c:pt>
                <c:pt idx="1101">
                  <c:v>0.61704836033128074</c:v>
                </c:pt>
                <c:pt idx="1102">
                  <c:v>0.61712449460784125</c:v>
                </c:pt>
                <c:pt idx="1103">
                  <c:v>0.61726289545815949</c:v>
                </c:pt>
                <c:pt idx="1104">
                  <c:v>0.61717043163645169</c:v>
                </c:pt>
                <c:pt idx="1105">
                  <c:v>0.61772900390894281</c:v>
                </c:pt>
                <c:pt idx="1106">
                  <c:v>0.61720744430171526</c:v>
                </c:pt>
                <c:pt idx="1107">
                  <c:v>0.61743981144921789</c:v>
                </c:pt>
                <c:pt idx="1108">
                  <c:v>0.61744412674326932</c:v>
                </c:pt>
                <c:pt idx="1109">
                  <c:v>0.61732420515052411</c:v>
                </c:pt>
                <c:pt idx="1110">
                  <c:v>0.61699830530912203</c:v>
                </c:pt>
                <c:pt idx="1111">
                  <c:v>0.61702620717713952</c:v>
                </c:pt>
                <c:pt idx="1112">
                  <c:v>0.61713815144688755</c:v>
                </c:pt>
                <c:pt idx="1113">
                  <c:v>0.61455625500876132</c:v>
                </c:pt>
                <c:pt idx="1114">
                  <c:v>0.61426489256553973</c:v>
                </c:pt>
                <c:pt idx="1115">
                  <c:v>0.61425351428698161</c:v>
                </c:pt>
                <c:pt idx="1116">
                  <c:v>0.61437442895987027</c:v>
                </c:pt>
                <c:pt idx="1117">
                  <c:v>0.61414895435465211</c:v>
                </c:pt>
                <c:pt idx="1118">
                  <c:v>0.6142846707441354</c:v>
                </c:pt>
                <c:pt idx="1119">
                  <c:v>0.61459762188482414</c:v>
                </c:pt>
                <c:pt idx="1120">
                  <c:v>0.61455941633544031</c:v>
                </c:pt>
                <c:pt idx="1121">
                  <c:v>0.61459546960076161</c:v>
                </c:pt>
                <c:pt idx="1122">
                  <c:v>0.61474064099393488</c:v>
                </c:pt>
                <c:pt idx="1123">
                  <c:v>0.6147149305592412</c:v>
                </c:pt>
                <c:pt idx="1124">
                  <c:v>0.61487464213056142</c:v>
                </c:pt>
                <c:pt idx="1125">
                  <c:v>0.61488375430676601</c:v>
                </c:pt>
                <c:pt idx="1126">
                  <c:v>0.61531589641876128</c:v>
                </c:pt>
                <c:pt idx="1127">
                  <c:v>0.61483942248819778</c:v>
                </c:pt>
                <c:pt idx="1128">
                  <c:v>0.61480630343268372</c:v>
                </c:pt>
                <c:pt idx="1129">
                  <c:v>0.61491804554793406</c:v>
                </c:pt>
                <c:pt idx="1130">
                  <c:v>0.6149273761750278</c:v>
                </c:pt>
                <c:pt idx="1131">
                  <c:v>0.61492613350139691</c:v>
                </c:pt>
                <c:pt idx="1132">
                  <c:v>0.61523685645354054</c:v>
                </c:pt>
                <c:pt idx="1133">
                  <c:v>0.61499037575741811</c:v>
                </c:pt>
                <c:pt idx="1134">
                  <c:v>0.61499707598428355</c:v>
                </c:pt>
                <c:pt idx="1135">
                  <c:v>0.61513033830126418</c:v>
                </c:pt>
                <c:pt idx="1136">
                  <c:v>0.61500525976907405</c:v>
                </c:pt>
                <c:pt idx="1137">
                  <c:v>0.61520638946077566</c:v>
                </c:pt>
                <c:pt idx="1138">
                  <c:v>0.61520411077479065</c:v>
                </c:pt>
                <c:pt idx="1139">
                  <c:v>0.61511057966085125</c:v>
                </c:pt>
                <c:pt idx="1140">
                  <c:v>0.61508072815600623</c:v>
                </c:pt>
                <c:pt idx="1141">
                  <c:v>0.61534425990333708</c:v>
                </c:pt>
                <c:pt idx="1142">
                  <c:v>0.61529852936170748</c:v>
                </c:pt>
                <c:pt idx="1143">
                  <c:v>0.6153505925002275</c:v>
                </c:pt>
                <c:pt idx="1144">
                  <c:v>0.61544953873468322</c:v>
                </c:pt>
                <c:pt idx="1145">
                  <c:v>0.61568899318252457</c:v>
                </c:pt>
                <c:pt idx="1146">
                  <c:v>0.61580554390050357</c:v>
                </c:pt>
                <c:pt idx="1147">
                  <c:v>0.61577382375675838</c:v>
                </c:pt>
                <c:pt idx="1148">
                  <c:v>0.61597996057974935</c:v>
                </c:pt>
                <c:pt idx="1149">
                  <c:v>0.61609368674673637</c:v>
                </c:pt>
                <c:pt idx="1150">
                  <c:v>0.61614962861587752</c:v>
                </c:pt>
                <c:pt idx="1151">
                  <c:v>0.61626885092455297</c:v>
                </c:pt>
                <c:pt idx="1152">
                  <c:v>0.61637680035779752</c:v>
                </c:pt>
                <c:pt idx="1153">
                  <c:v>0.61634138159283569</c:v>
                </c:pt>
                <c:pt idx="1154">
                  <c:v>0.61631346391676112</c:v>
                </c:pt>
                <c:pt idx="1155">
                  <c:v>0.61675755886123806</c:v>
                </c:pt>
                <c:pt idx="1156">
                  <c:v>0.6163113582248495</c:v>
                </c:pt>
                <c:pt idx="1157">
                  <c:v>0.61515139808141772</c:v>
                </c:pt>
                <c:pt idx="1158">
                  <c:v>0.61480024214722129</c:v>
                </c:pt>
                <c:pt idx="1159">
                  <c:v>0.61447021632095389</c:v>
                </c:pt>
                <c:pt idx="1160">
                  <c:v>0.61427020256709175</c:v>
                </c:pt>
                <c:pt idx="1161">
                  <c:v>0.61427631170752994</c:v>
                </c:pt>
                <c:pt idx="1162">
                  <c:v>0.61417467713267082</c:v>
                </c:pt>
                <c:pt idx="1163">
                  <c:v>0.61423736411847052</c:v>
                </c:pt>
                <c:pt idx="1164">
                  <c:v>0.61412894566432197</c:v>
                </c:pt>
                <c:pt idx="1165">
                  <c:v>0.61411184069379243</c:v>
                </c:pt>
                <c:pt idx="1166">
                  <c:v>0.61429834555269835</c:v>
                </c:pt>
                <c:pt idx="1167">
                  <c:v>0.61413707812774365</c:v>
                </c:pt>
                <c:pt idx="1168">
                  <c:v>0.61414282628103756</c:v>
                </c:pt>
                <c:pt idx="1169">
                  <c:v>0.61416423438312329</c:v>
                </c:pt>
                <c:pt idx="1170">
                  <c:v>0.61449733815897767</c:v>
                </c:pt>
                <c:pt idx="1171">
                  <c:v>0.61434295219386958</c:v>
                </c:pt>
                <c:pt idx="1172">
                  <c:v>0.61446376711916451</c:v>
                </c:pt>
                <c:pt idx="1173">
                  <c:v>0.6147349350661131</c:v>
                </c:pt>
                <c:pt idx="1174">
                  <c:v>0.61475849193957166</c:v>
                </c:pt>
                <c:pt idx="1175">
                  <c:v>0.61486268411455336</c:v>
                </c:pt>
                <c:pt idx="1176">
                  <c:v>0.61496138317074323</c:v>
                </c:pt>
                <c:pt idx="1177">
                  <c:v>0.61513213515299381</c:v>
                </c:pt>
                <c:pt idx="1178">
                  <c:v>0.61531436858651822</c:v>
                </c:pt>
                <c:pt idx="1179">
                  <c:v>0.6152929267140459</c:v>
                </c:pt>
                <c:pt idx="1180">
                  <c:v>0.61548153357096314</c:v>
                </c:pt>
                <c:pt idx="1181">
                  <c:v>0.6152211057090412</c:v>
                </c:pt>
                <c:pt idx="1182">
                  <c:v>0.61543053079768761</c:v>
                </c:pt>
                <c:pt idx="1183">
                  <c:v>0.61555195235374038</c:v>
                </c:pt>
                <c:pt idx="1184">
                  <c:v>0.61558789891340671</c:v>
                </c:pt>
                <c:pt idx="1185">
                  <c:v>0.61559987171373542</c:v>
                </c:pt>
                <c:pt idx="1186">
                  <c:v>0.61577666078517113</c:v>
                </c:pt>
                <c:pt idx="1187">
                  <c:v>0.61579800076341951</c:v>
                </c:pt>
                <c:pt idx="1188">
                  <c:v>0.61587592032667682</c:v>
                </c:pt>
                <c:pt idx="1189">
                  <c:v>0.61599933311075916</c:v>
                </c:pt>
                <c:pt idx="1190">
                  <c:v>0.61582090163580183</c:v>
                </c:pt>
                <c:pt idx="1191">
                  <c:v>0.61590732865852549</c:v>
                </c:pt>
                <c:pt idx="1192">
                  <c:v>0.6159973848705691</c:v>
                </c:pt>
                <c:pt idx="1193">
                  <c:v>0.61602567047563517</c:v>
                </c:pt>
                <c:pt idx="1194">
                  <c:v>0.61610879541018482</c:v>
                </c:pt>
                <c:pt idx="1195">
                  <c:v>0.61620277952824787</c:v>
                </c:pt>
                <c:pt idx="1196">
                  <c:v>0.61628909007220334</c:v>
                </c:pt>
                <c:pt idx="1197">
                  <c:v>0.61628461299084669</c:v>
                </c:pt>
                <c:pt idx="1198">
                  <c:v>0.6164332859299595</c:v>
                </c:pt>
                <c:pt idx="1199">
                  <c:v>0.6163189319133805</c:v>
                </c:pt>
                <c:pt idx="1200">
                  <c:v>0.61656436190531905</c:v>
                </c:pt>
                <c:pt idx="1201">
                  <c:v>0.61667089844124334</c:v>
                </c:pt>
                <c:pt idx="1202">
                  <c:v>0.61669380606707214</c:v>
                </c:pt>
                <c:pt idx="1203">
                  <c:v>0.61663726228635363</c:v>
                </c:pt>
                <c:pt idx="1204">
                  <c:v>0.61664372844347171</c:v>
                </c:pt>
                <c:pt idx="1205">
                  <c:v>0.61675090740677108</c:v>
                </c:pt>
                <c:pt idx="1206">
                  <c:v>0.61673605620792393</c:v>
                </c:pt>
                <c:pt idx="1207">
                  <c:v>0.61681731611670809</c:v>
                </c:pt>
                <c:pt idx="1208">
                  <c:v>0.61718101499654343</c:v>
                </c:pt>
                <c:pt idx="1209">
                  <c:v>0.61694426173742378</c:v>
                </c:pt>
                <c:pt idx="1210">
                  <c:v>0.61699555542627849</c:v>
                </c:pt>
                <c:pt idx="1211">
                  <c:v>0.61541967300946021</c:v>
                </c:pt>
                <c:pt idx="1212">
                  <c:v>0.6156022936862332</c:v>
                </c:pt>
                <c:pt idx="1213">
                  <c:v>0.61559007571168955</c:v>
                </c:pt>
                <c:pt idx="1214">
                  <c:v>0.61554974780384319</c:v>
                </c:pt>
                <c:pt idx="1215">
                  <c:v>0.61565020346472032</c:v>
                </c:pt>
                <c:pt idx="1216">
                  <c:v>0.6156686404208338</c:v>
                </c:pt>
                <c:pt idx="1217">
                  <c:v>0.61571094062203635</c:v>
                </c:pt>
                <c:pt idx="1218">
                  <c:v>0.61589373101817546</c:v>
                </c:pt>
                <c:pt idx="1219">
                  <c:v>0.61613514380777035</c:v>
                </c:pt>
                <c:pt idx="1220">
                  <c:v>0.61590855807312184</c:v>
                </c:pt>
                <c:pt idx="1221">
                  <c:v>0.61599184688315289</c:v>
                </c:pt>
                <c:pt idx="1222">
                  <c:v>0.61614305439176753</c:v>
                </c:pt>
                <c:pt idx="1223">
                  <c:v>0.61686844503327365</c:v>
                </c:pt>
                <c:pt idx="1224">
                  <c:v>0.61621873620039413</c:v>
                </c:pt>
                <c:pt idx="1225">
                  <c:v>0.61644075465484605</c:v>
                </c:pt>
                <c:pt idx="1226">
                  <c:v>0.61638451777312842</c:v>
                </c:pt>
                <c:pt idx="1227">
                  <c:v>0.61663684330800606</c:v>
                </c:pt>
                <c:pt idx="1228">
                  <c:v>0.61669489025541091</c:v>
                </c:pt>
                <c:pt idx="1229">
                  <c:v>0.61683960850955422</c:v>
                </c:pt>
                <c:pt idx="1230">
                  <c:v>0.61682676539015513</c:v>
                </c:pt>
                <c:pt idx="1231">
                  <c:v>0.6158736734461504</c:v>
                </c:pt>
                <c:pt idx="1232">
                  <c:v>0.61578312271092994</c:v>
                </c:pt>
                <c:pt idx="1233">
                  <c:v>0.61596481896070066</c:v>
                </c:pt>
                <c:pt idx="1234">
                  <c:v>0.61603158940145808</c:v>
                </c:pt>
                <c:pt idx="1235">
                  <c:v>0.61650097123173708</c:v>
                </c:pt>
                <c:pt idx="1236">
                  <c:v>0.61600373158054822</c:v>
                </c:pt>
                <c:pt idx="1237">
                  <c:v>0.61601566810498054</c:v>
                </c:pt>
                <c:pt idx="1238">
                  <c:v>0.61594633367325702</c:v>
                </c:pt>
                <c:pt idx="1239">
                  <c:v>0.61590342866760506</c:v>
                </c:pt>
                <c:pt idx="1240">
                  <c:v>0.61580870082091199</c:v>
                </c:pt>
                <c:pt idx="1241">
                  <c:v>0.61573787708600503</c:v>
                </c:pt>
                <c:pt idx="1242">
                  <c:v>0.61566498859682295</c:v>
                </c:pt>
                <c:pt idx="1243">
                  <c:v>0.61554892998297472</c:v>
                </c:pt>
                <c:pt idx="1244">
                  <c:v>0.6154943305959405</c:v>
                </c:pt>
                <c:pt idx="1245">
                  <c:v>0.61537718243660233</c:v>
                </c:pt>
                <c:pt idx="1246">
                  <c:v>0.61525976931105808</c:v>
                </c:pt>
                <c:pt idx="1247">
                  <c:v>0.61523080424939225</c:v>
                </c:pt>
                <c:pt idx="1248">
                  <c:v>0.61576743228967667</c:v>
                </c:pt>
                <c:pt idx="1249">
                  <c:v>0.61508815693405894</c:v>
                </c:pt>
                <c:pt idx="1250">
                  <c:v>0.61492974942477296</c:v>
                </c:pt>
                <c:pt idx="1251">
                  <c:v>0.61489414434691969</c:v>
                </c:pt>
                <c:pt idx="1252">
                  <c:v>0.61478503464016376</c:v>
                </c:pt>
                <c:pt idx="1253">
                  <c:v>0.61473964358156319</c:v>
                </c:pt>
                <c:pt idx="1254">
                  <c:v>0.61469602780110655</c:v>
                </c:pt>
                <c:pt idx="1255">
                  <c:v>0.61507686254886063</c:v>
                </c:pt>
                <c:pt idx="1256">
                  <c:v>0.61468838012565108</c:v>
                </c:pt>
                <c:pt idx="1257">
                  <c:v>0.61472905137590161</c:v>
                </c:pt>
                <c:pt idx="1258">
                  <c:v>0.61471083186780195</c:v>
                </c:pt>
                <c:pt idx="1259">
                  <c:v>0.61467899790076419</c:v>
                </c:pt>
                <c:pt idx="1260">
                  <c:v>0.61469486400540219</c:v>
                </c:pt>
                <c:pt idx="1261">
                  <c:v>0.61474465642644471</c:v>
                </c:pt>
                <c:pt idx="1262">
                  <c:v>0.61505601962945422</c:v>
                </c:pt>
                <c:pt idx="1263">
                  <c:v>0.61474668880409844</c:v>
                </c:pt>
                <c:pt idx="1264">
                  <c:v>0.61474629145805171</c:v>
                </c:pt>
                <c:pt idx="1265">
                  <c:v>0.61574107152805524</c:v>
                </c:pt>
                <c:pt idx="1266">
                  <c:v>0.61499483441571867</c:v>
                </c:pt>
                <c:pt idx="1267">
                  <c:v>0.61525282777103618</c:v>
                </c:pt>
                <c:pt idx="1268">
                  <c:v>0.61514591982699152</c:v>
                </c:pt>
                <c:pt idx="1269">
                  <c:v>0.61481294974715506</c:v>
                </c:pt>
                <c:pt idx="1270">
                  <c:v>0.61466790476949662</c:v>
                </c:pt>
                <c:pt idx="1271">
                  <c:v>0.61468027511018075</c:v>
                </c:pt>
                <c:pt idx="1272">
                  <c:v>0.61452501591604258</c:v>
                </c:pt>
                <c:pt idx="1273">
                  <c:v>0.61475885774968098</c:v>
                </c:pt>
                <c:pt idx="1274">
                  <c:v>0.61480860916125279</c:v>
                </c:pt>
                <c:pt idx="1275">
                  <c:v>0.6149108544208689</c:v>
                </c:pt>
                <c:pt idx="1276">
                  <c:v>0.61420012048442074</c:v>
                </c:pt>
                <c:pt idx="1277">
                  <c:v>0.61425085871250584</c:v>
                </c:pt>
                <c:pt idx="1278">
                  <c:v>0.61427905948571937</c:v>
                </c:pt>
                <c:pt idx="1279">
                  <c:v>0.61440852367475662</c:v>
                </c:pt>
                <c:pt idx="1280">
                  <c:v>0.61448732055897815</c:v>
                </c:pt>
                <c:pt idx="1281">
                  <c:v>0.61521567452378123</c:v>
                </c:pt>
                <c:pt idx="1282">
                  <c:v>0.61466268645042932</c:v>
                </c:pt>
                <c:pt idx="1283">
                  <c:v>0.61479462178825472</c:v>
                </c:pt>
                <c:pt idx="1284">
                  <c:v>0.61497804321222271</c:v>
                </c:pt>
                <c:pt idx="1285">
                  <c:v>0.61501540977311364</c:v>
                </c:pt>
                <c:pt idx="1286">
                  <c:v>0.61367769008018669</c:v>
                </c:pt>
                <c:pt idx="1287">
                  <c:v>0.61387342687541324</c:v>
                </c:pt>
                <c:pt idx="1288">
                  <c:v>0.61347677023384706</c:v>
                </c:pt>
                <c:pt idx="1289">
                  <c:v>0.61350803847586322</c:v>
                </c:pt>
                <c:pt idx="1290">
                  <c:v>0.61353714264810544</c:v>
                </c:pt>
                <c:pt idx="1291">
                  <c:v>0.61336288294851204</c:v>
                </c:pt>
                <c:pt idx="1292">
                  <c:v>0.61359050326669973</c:v>
                </c:pt>
                <c:pt idx="1293">
                  <c:v>0.6137049190925703</c:v>
                </c:pt>
                <c:pt idx="1294">
                  <c:v>0.61384627209863685</c:v>
                </c:pt>
                <c:pt idx="1295">
                  <c:v>0.61351372347973165</c:v>
                </c:pt>
                <c:pt idx="1296">
                  <c:v>0.61367963013569882</c:v>
                </c:pt>
                <c:pt idx="1297">
                  <c:v>0.6137775056780248</c:v>
                </c:pt>
                <c:pt idx="1298">
                  <c:v>0.61373323218908393</c:v>
                </c:pt>
                <c:pt idx="1299">
                  <c:v>0.61383834090660849</c:v>
                </c:pt>
                <c:pt idx="1300">
                  <c:v>0.61384145616750807</c:v>
                </c:pt>
                <c:pt idx="1301">
                  <c:v>0.61392085074421754</c:v>
                </c:pt>
                <c:pt idx="1302">
                  <c:v>0.61398512862065235</c:v>
                </c:pt>
                <c:pt idx="1303">
                  <c:v>0.61403395384160164</c:v>
                </c:pt>
                <c:pt idx="1304">
                  <c:v>0.61403103876377452</c:v>
                </c:pt>
                <c:pt idx="1305">
                  <c:v>0.61415348978365181</c:v>
                </c:pt>
                <c:pt idx="1306">
                  <c:v>0.61408491392026909</c:v>
                </c:pt>
                <c:pt idx="1307">
                  <c:v>0.61424895990547401</c:v>
                </c:pt>
                <c:pt idx="1308">
                  <c:v>0.61433614803338821</c:v>
                </c:pt>
                <c:pt idx="1309">
                  <c:v>0.61431384573504633</c:v>
                </c:pt>
                <c:pt idx="1310">
                  <c:v>0.61427684093461909</c:v>
                </c:pt>
                <c:pt idx="1311">
                  <c:v>0.61414779770377415</c:v>
                </c:pt>
                <c:pt idx="1312">
                  <c:v>0.61438223029159189</c:v>
                </c:pt>
                <c:pt idx="1313">
                  <c:v>0.61472416908763639</c:v>
                </c:pt>
                <c:pt idx="1314">
                  <c:v>0.61494431366629454</c:v>
                </c:pt>
                <c:pt idx="1315">
                  <c:v>0.61496613874366945</c:v>
                </c:pt>
                <c:pt idx="1316">
                  <c:v>0.61505662931583205</c:v>
                </c:pt>
                <c:pt idx="1317">
                  <c:v>0.61503211666124125</c:v>
                </c:pt>
                <c:pt idx="1318">
                  <c:v>0.61519438648067248</c:v>
                </c:pt>
                <c:pt idx="1319">
                  <c:v>0.61527553269661917</c:v>
                </c:pt>
                <c:pt idx="1320">
                  <c:v>0.61541172213524231</c:v>
                </c:pt>
                <c:pt idx="1321">
                  <c:v>0.61549617161287085</c:v>
                </c:pt>
                <c:pt idx="1322">
                  <c:v>0.61558405639493885</c:v>
                </c:pt>
                <c:pt idx="1323">
                  <c:v>0.61572902578904165</c:v>
                </c:pt>
                <c:pt idx="1324">
                  <c:v>0.61595183315632873</c:v>
                </c:pt>
                <c:pt idx="1325">
                  <c:v>0.61609080280579243</c:v>
                </c:pt>
                <c:pt idx="1326">
                  <c:v>0.61654341114647571</c:v>
                </c:pt>
                <c:pt idx="1327">
                  <c:v>0.61750483980598347</c:v>
                </c:pt>
                <c:pt idx="1328">
                  <c:v>0.61741696397038193</c:v>
                </c:pt>
                <c:pt idx="1329">
                  <c:v>0.6167991046174448</c:v>
                </c:pt>
                <c:pt idx="1330">
                  <c:v>0.61611510241604395</c:v>
                </c:pt>
                <c:pt idx="1331">
                  <c:v>0.61587122746810274</c:v>
                </c:pt>
                <c:pt idx="1332">
                  <c:v>0.61583005118644696</c:v>
                </c:pt>
                <c:pt idx="1333">
                  <c:v>0.61608685258801377</c:v>
                </c:pt>
                <c:pt idx="1334">
                  <c:v>0.61619666434840048</c:v>
                </c:pt>
                <c:pt idx="1335">
                  <c:v>0.61659591277693038</c:v>
                </c:pt>
                <c:pt idx="1336">
                  <c:v>0.61664893621746519</c:v>
                </c:pt>
                <c:pt idx="1337">
                  <c:v>0.6163390416051896</c:v>
                </c:pt>
                <c:pt idx="1338">
                  <c:v>0.61640928432881947</c:v>
                </c:pt>
                <c:pt idx="1339">
                  <c:v>0.61653562161632347</c:v>
                </c:pt>
                <c:pt idx="1340">
                  <c:v>0.61615701870217443</c:v>
                </c:pt>
                <c:pt idx="1341">
                  <c:v>0.61646814726553678</c:v>
                </c:pt>
                <c:pt idx="1342">
                  <c:v>0.61696183379579417</c:v>
                </c:pt>
                <c:pt idx="1343">
                  <c:v>0.61701864332202594</c:v>
                </c:pt>
                <c:pt idx="1344">
                  <c:v>0.61730714289847588</c:v>
                </c:pt>
                <c:pt idx="1345">
                  <c:v>0.61816433847275498</c:v>
                </c:pt>
                <c:pt idx="1346">
                  <c:v>0.61833364641092581</c:v>
                </c:pt>
                <c:pt idx="1347">
                  <c:v>0.61773756327117191</c:v>
                </c:pt>
                <c:pt idx="1348">
                  <c:v>0.61714594889907359</c:v>
                </c:pt>
                <c:pt idx="1349">
                  <c:v>0.61698199362789852</c:v>
                </c:pt>
                <c:pt idx="1350">
                  <c:v>0.61670948704103989</c:v>
                </c:pt>
                <c:pt idx="1351">
                  <c:v>0.61696740029201591</c:v>
                </c:pt>
                <c:pt idx="1352">
                  <c:v>0.61731282090901818</c:v>
                </c:pt>
                <c:pt idx="1353">
                  <c:v>0.61781818379427234</c:v>
                </c:pt>
                <c:pt idx="1354">
                  <c:v>0.61773942842339369</c:v>
                </c:pt>
                <c:pt idx="1355">
                  <c:v>0.61791721873969052</c:v>
                </c:pt>
                <c:pt idx="1356">
                  <c:v>0.61790805725956932</c:v>
                </c:pt>
                <c:pt idx="1357">
                  <c:v>0.61832427411833124</c:v>
                </c:pt>
                <c:pt idx="1358">
                  <c:v>0.61843050100283803</c:v>
                </c:pt>
                <c:pt idx="1359">
                  <c:v>0.61868836851789044</c:v>
                </c:pt>
                <c:pt idx="1360">
                  <c:v>0.6190203579806236</c:v>
                </c:pt>
                <c:pt idx="1361">
                  <c:v>0.61908029855403002</c:v>
                </c:pt>
                <c:pt idx="1362">
                  <c:v>0.62040815915542102</c:v>
                </c:pt>
                <c:pt idx="1363">
                  <c:v>0.62063778515651424</c:v>
                </c:pt>
                <c:pt idx="1364">
                  <c:v>0.62032399106676883</c:v>
                </c:pt>
                <c:pt idx="1365">
                  <c:v>0.62014466196061491</c:v>
                </c:pt>
                <c:pt idx="1366">
                  <c:v>0.61924102345644072</c:v>
                </c:pt>
                <c:pt idx="1367">
                  <c:v>0.61875685606658803</c:v>
                </c:pt>
                <c:pt idx="1368">
                  <c:v>0.6183767170983907</c:v>
                </c:pt>
                <c:pt idx="1369">
                  <c:v>0.61840134592809726</c:v>
                </c:pt>
                <c:pt idx="1370">
                  <c:v>0.6184687302244668</c:v>
                </c:pt>
                <c:pt idx="1371">
                  <c:v>0.61832020950796041</c:v>
                </c:pt>
                <c:pt idx="1372">
                  <c:v>0.61862413877348765</c:v>
                </c:pt>
                <c:pt idx="1373">
                  <c:v>0.61862217433453548</c:v>
                </c:pt>
                <c:pt idx="1374">
                  <c:v>0.6189623813786812</c:v>
                </c:pt>
                <c:pt idx="1375">
                  <c:v>0.61859130460146605</c:v>
                </c:pt>
                <c:pt idx="1376">
                  <c:v>0.61928045241251528</c:v>
                </c:pt>
                <c:pt idx="1377">
                  <c:v>0.61971890792408069</c:v>
                </c:pt>
                <c:pt idx="1378">
                  <c:v>0.62055818829915199</c:v>
                </c:pt>
                <c:pt idx="1379">
                  <c:v>0.62088583486656168</c:v>
                </c:pt>
                <c:pt idx="1380">
                  <c:v>0.62084951750390682</c:v>
                </c:pt>
                <c:pt idx="1381">
                  <c:v>0.62113212910163129</c:v>
                </c:pt>
                <c:pt idx="1382">
                  <c:v>0.62123848036704721</c:v>
                </c:pt>
                <c:pt idx="1383">
                  <c:v>0.62127293136655637</c:v>
                </c:pt>
                <c:pt idx="1384">
                  <c:v>0.62158400101983602</c:v>
                </c:pt>
                <c:pt idx="1385">
                  <c:v>0.62189335091926379</c:v>
                </c:pt>
                <c:pt idx="1386">
                  <c:v>0.62133822837849728</c:v>
                </c:pt>
                <c:pt idx="1387">
                  <c:v>0.62087398499119217</c:v>
                </c:pt>
                <c:pt idx="1388">
                  <c:v>0.620469075625809</c:v>
                </c:pt>
                <c:pt idx="1389">
                  <c:v>0.62089223258236559</c:v>
                </c:pt>
                <c:pt idx="1390">
                  <c:v>0.62080430798820507</c:v>
                </c:pt>
                <c:pt idx="1391">
                  <c:v>0.62098254395327757</c:v>
                </c:pt>
                <c:pt idx="1392">
                  <c:v>0.62155933307734501</c:v>
                </c:pt>
                <c:pt idx="1393">
                  <c:v>0.62199053208810839</c:v>
                </c:pt>
                <c:pt idx="1394">
                  <c:v>0.62269612219099191</c:v>
                </c:pt>
                <c:pt idx="1395">
                  <c:v>0.6230421772666358</c:v>
                </c:pt>
                <c:pt idx="1396">
                  <c:v>0.62247978782764135</c:v>
                </c:pt>
                <c:pt idx="1397">
                  <c:v>0.62220592416235709</c:v>
                </c:pt>
                <c:pt idx="1398">
                  <c:v>0.62197205084987839</c:v>
                </c:pt>
                <c:pt idx="1399">
                  <c:v>0.62223227045612362</c:v>
                </c:pt>
                <c:pt idx="1400">
                  <c:v>0.62265563134902602</c:v>
                </c:pt>
                <c:pt idx="1401">
                  <c:v>0.62301921412020067</c:v>
                </c:pt>
                <c:pt idx="1402">
                  <c:v>0.62343500078182534</c:v>
                </c:pt>
                <c:pt idx="1403">
                  <c:v>0.62377383340771664</c:v>
                </c:pt>
                <c:pt idx="1404">
                  <c:v>0.6237852178387665</c:v>
                </c:pt>
                <c:pt idx="1405">
                  <c:v>0.62339550171614277</c:v>
                </c:pt>
                <c:pt idx="1406">
                  <c:v>0.62281735721252851</c:v>
                </c:pt>
                <c:pt idx="1407">
                  <c:v>0.62264916122745395</c:v>
                </c:pt>
                <c:pt idx="1408">
                  <c:v>0.62269133737619498</c:v>
                </c:pt>
                <c:pt idx="1409">
                  <c:v>0.62282236393412715</c:v>
                </c:pt>
                <c:pt idx="1410">
                  <c:v>0.62241663394834845</c:v>
                </c:pt>
                <c:pt idx="1411">
                  <c:v>0.6221696106424297</c:v>
                </c:pt>
                <c:pt idx="1412">
                  <c:v>0.62196980025871973</c:v>
                </c:pt>
                <c:pt idx="1413">
                  <c:v>0.62236433891294562</c:v>
                </c:pt>
                <c:pt idx="1414">
                  <c:v>0.62311010512933007</c:v>
                </c:pt>
                <c:pt idx="1415">
                  <c:v>0.62357797164822126</c:v>
                </c:pt>
                <c:pt idx="1416">
                  <c:v>0.62409059646728038</c:v>
                </c:pt>
                <c:pt idx="1417">
                  <c:v>0.62430962759768527</c:v>
                </c:pt>
                <c:pt idx="1418">
                  <c:v>0.62442064155883392</c:v>
                </c:pt>
                <c:pt idx="1419">
                  <c:v>0.62404070175864101</c:v>
                </c:pt>
                <c:pt idx="1420">
                  <c:v>0.62467779462782824</c:v>
                </c:pt>
                <c:pt idx="1421">
                  <c:v>0.62487066212164244</c:v>
                </c:pt>
                <c:pt idx="1422">
                  <c:v>0.62524396579345498</c:v>
                </c:pt>
                <c:pt idx="1423">
                  <c:v>0.62527218411621222</c:v>
                </c:pt>
                <c:pt idx="1424">
                  <c:v>0.62521780422038142</c:v>
                </c:pt>
                <c:pt idx="1425">
                  <c:v>0.62539062841679716</c:v>
                </c:pt>
                <c:pt idx="1426">
                  <c:v>0.62517033407359279</c:v>
                </c:pt>
                <c:pt idx="1427">
                  <c:v>0.62548409080051393</c:v>
                </c:pt>
                <c:pt idx="1428">
                  <c:v>0.62509266262814445</c:v>
                </c:pt>
                <c:pt idx="1429">
                  <c:v>0.62596631385179013</c:v>
                </c:pt>
                <c:pt idx="1430">
                  <c:v>0.62585444186917061</c:v>
                </c:pt>
                <c:pt idx="1431">
                  <c:v>0.62516475270475991</c:v>
                </c:pt>
                <c:pt idx="1432">
                  <c:v>0.62556350892339696</c:v>
                </c:pt>
                <c:pt idx="1433">
                  <c:v>0.62516521478462495</c:v>
                </c:pt>
                <c:pt idx="1434">
                  <c:v>0.62371759188783182</c:v>
                </c:pt>
                <c:pt idx="1435">
                  <c:v>0.6222874002308213</c:v>
                </c:pt>
                <c:pt idx="1436">
                  <c:v>0.62324455785202326</c:v>
                </c:pt>
                <c:pt idx="1437">
                  <c:v>0.62037712412804302</c:v>
                </c:pt>
                <c:pt idx="1438">
                  <c:v>0.62054289508542471</c:v>
                </c:pt>
                <c:pt idx="1439">
                  <c:v>0.62030503577073859</c:v>
                </c:pt>
                <c:pt idx="1440">
                  <c:v>0.61963889117776549</c:v>
                </c:pt>
                <c:pt idx="1441">
                  <c:v>0.62019112263525478</c:v>
                </c:pt>
                <c:pt idx="1442">
                  <c:v>0.61931003544779384</c:v>
                </c:pt>
                <c:pt idx="1443">
                  <c:v>0.6187812914855082</c:v>
                </c:pt>
                <c:pt idx="1444">
                  <c:v>0.61848635708808009</c:v>
                </c:pt>
                <c:pt idx="1445">
                  <c:v>0.61871660973814591</c:v>
                </c:pt>
                <c:pt idx="1446">
                  <c:v>0.61849926469105754</c:v>
                </c:pt>
                <c:pt idx="1447">
                  <c:v>0.61919092895275263</c:v>
                </c:pt>
                <c:pt idx="1448">
                  <c:v>0.62030203364374503</c:v>
                </c:pt>
                <c:pt idx="1449">
                  <c:v>0.62068720836860458</c:v>
                </c:pt>
                <c:pt idx="1450">
                  <c:v>0.62073929508356085</c:v>
                </c:pt>
                <c:pt idx="1451">
                  <c:v>0.62100609588500999</c:v>
                </c:pt>
                <c:pt idx="1452">
                  <c:v>0.62121306514698349</c:v>
                </c:pt>
                <c:pt idx="1453">
                  <c:v>0.62057491018503141</c:v>
                </c:pt>
                <c:pt idx="1454">
                  <c:v>0.62011515016721641</c:v>
                </c:pt>
                <c:pt idx="1455">
                  <c:v>0.62002680090309326</c:v>
                </c:pt>
                <c:pt idx="1456">
                  <c:v>0.61909148036395789</c:v>
                </c:pt>
                <c:pt idx="1457">
                  <c:v>0.62000450417448205</c:v>
                </c:pt>
                <c:pt idx="1458">
                  <c:v>0.61980972860997263</c:v>
                </c:pt>
                <c:pt idx="1459">
                  <c:v>0.61905962369506606</c:v>
                </c:pt>
                <c:pt idx="1460">
                  <c:v>0.6196188042103622</c:v>
                </c:pt>
                <c:pt idx="1461">
                  <c:v>0.61961653695289465</c:v>
                </c:pt>
                <c:pt idx="1462">
                  <c:v>0.61972898946441768</c:v>
                </c:pt>
                <c:pt idx="1463">
                  <c:v>0.61939470488413673</c:v>
                </c:pt>
                <c:pt idx="1464">
                  <c:v>0.61943743388532835</c:v>
                </c:pt>
                <c:pt idx="1465">
                  <c:v>0.61893382876402903</c:v>
                </c:pt>
                <c:pt idx="1466">
                  <c:v>0.61832346977552477</c:v>
                </c:pt>
                <c:pt idx="1467">
                  <c:v>0.61828669383519563</c:v>
                </c:pt>
                <c:pt idx="1468">
                  <c:v>0.61817509996286035</c:v>
                </c:pt>
                <c:pt idx="1469">
                  <c:v>0.6184106569492045</c:v>
                </c:pt>
                <c:pt idx="1470">
                  <c:v>0.61887344142194955</c:v>
                </c:pt>
                <c:pt idx="1471">
                  <c:v>0.61920547170460505</c:v>
                </c:pt>
                <c:pt idx="1472">
                  <c:v>0.61877240042515802</c:v>
                </c:pt>
                <c:pt idx="1473">
                  <c:v>0.61846230618512621</c:v>
                </c:pt>
                <c:pt idx="1474">
                  <c:v>0.61942330994630213</c:v>
                </c:pt>
                <c:pt idx="1475">
                  <c:v>0.6206800125303864</c:v>
                </c:pt>
                <c:pt idx="1476">
                  <c:v>0.62139073648922127</c:v>
                </c:pt>
                <c:pt idx="1477">
                  <c:v>0.62178825156101758</c:v>
                </c:pt>
                <c:pt idx="1478">
                  <c:v>0.62196412409974822</c:v>
                </c:pt>
                <c:pt idx="1479">
                  <c:v>0.62175697486286174</c:v>
                </c:pt>
                <c:pt idx="1480">
                  <c:v>0.62205503516790928</c:v>
                </c:pt>
                <c:pt idx="1481">
                  <c:v>0.62210096388920999</c:v>
                </c:pt>
                <c:pt idx="1482">
                  <c:v>0.62237535412911504</c:v>
                </c:pt>
                <c:pt idx="1483">
                  <c:v>0.62240770854091054</c:v>
                </c:pt>
                <c:pt idx="1484">
                  <c:v>0.62286702410192463</c:v>
                </c:pt>
                <c:pt idx="1485">
                  <c:v>0.62279217004465059</c:v>
                </c:pt>
                <c:pt idx="1486">
                  <c:v>0.62287549675664622</c:v>
                </c:pt>
                <c:pt idx="1487">
                  <c:v>0.62279113455199686</c:v>
                </c:pt>
                <c:pt idx="1488">
                  <c:v>0.62269342434905217</c:v>
                </c:pt>
                <c:pt idx="1489">
                  <c:v>0.62284421007436441</c:v>
                </c:pt>
                <c:pt idx="1490">
                  <c:v>0.62278387756518772</c:v>
                </c:pt>
                <c:pt idx="1491">
                  <c:v>0.62294887373795682</c:v>
                </c:pt>
                <c:pt idx="1492">
                  <c:v>0.62253928433309391</c:v>
                </c:pt>
                <c:pt idx="1493">
                  <c:v>0.62210091905012699</c:v>
                </c:pt>
                <c:pt idx="1494">
                  <c:v>0.62203731498641945</c:v>
                </c:pt>
                <c:pt idx="1495">
                  <c:v>0.62185179787692124</c:v>
                </c:pt>
                <c:pt idx="1496">
                  <c:v>0.62128212152202522</c:v>
                </c:pt>
                <c:pt idx="1497">
                  <c:v>0.62102686544392405</c:v>
                </c:pt>
                <c:pt idx="1498">
                  <c:v>0.6207600300186753</c:v>
                </c:pt>
                <c:pt idx="1499">
                  <c:v>0.62074899640918257</c:v>
                </c:pt>
                <c:pt idx="1500">
                  <c:v>0.62113899468564837</c:v>
                </c:pt>
                <c:pt idx="1501">
                  <c:v>0.62131552936195322</c:v>
                </c:pt>
                <c:pt idx="1502">
                  <c:v>0.62143075844627871</c:v>
                </c:pt>
                <c:pt idx="1503">
                  <c:v>0.62149191570166373</c:v>
                </c:pt>
                <c:pt idx="1504">
                  <c:v>0.62132177981007752</c:v>
                </c:pt>
                <c:pt idx="1505">
                  <c:v>0.62123436584266301</c:v>
                </c:pt>
                <c:pt idx="1506">
                  <c:v>0.62110187024110952</c:v>
                </c:pt>
                <c:pt idx="1507">
                  <c:v>0.62119735769158557</c:v>
                </c:pt>
                <c:pt idx="1508">
                  <c:v>0.62084567438771288</c:v>
                </c:pt>
                <c:pt idx="1509">
                  <c:v>0.62013698928743322</c:v>
                </c:pt>
                <c:pt idx="1510">
                  <c:v>0.61960596794480804</c:v>
                </c:pt>
                <c:pt idx="1511">
                  <c:v>0.61930278861441401</c:v>
                </c:pt>
                <c:pt idx="1512">
                  <c:v>0.6192563920116948</c:v>
                </c:pt>
                <c:pt idx="1513">
                  <c:v>0.61941409579716222</c:v>
                </c:pt>
                <c:pt idx="1514">
                  <c:v>0.6197186236893204</c:v>
                </c:pt>
                <c:pt idx="1515">
                  <c:v>0.61971787155516067</c:v>
                </c:pt>
                <c:pt idx="1516">
                  <c:v>0.61951234720456461</c:v>
                </c:pt>
                <c:pt idx="1517">
                  <c:v>0.61926758263741344</c:v>
                </c:pt>
                <c:pt idx="1518">
                  <c:v>0.6190536048716998</c:v>
                </c:pt>
                <c:pt idx="1519">
                  <c:v>0.61902089635558932</c:v>
                </c:pt>
                <c:pt idx="1520">
                  <c:v>0.61905699934216485</c:v>
                </c:pt>
                <c:pt idx="1521">
                  <c:v>0.61925313640543567</c:v>
                </c:pt>
                <c:pt idx="1522">
                  <c:v>0.61940149538406786</c:v>
                </c:pt>
                <c:pt idx="1523">
                  <c:v>0.61953352513501181</c:v>
                </c:pt>
                <c:pt idx="1524">
                  <c:v>0.61971207054788346</c:v>
                </c:pt>
                <c:pt idx="1525">
                  <c:v>0.61976872818137951</c:v>
                </c:pt>
                <c:pt idx="1526">
                  <c:v>0.61993241572904167</c:v>
                </c:pt>
                <c:pt idx="1527">
                  <c:v>0.62004874269390264</c:v>
                </c:pt>
                <c:pt idx="1528">
                  <c:v>0.62025395840369768</c:v>
                </c:pt>
                <c:pt idx="1529">
                  <c:v>0.62049892202473156</c:v>
                </c:pt>
                <c:pt idx="1530">
                  <c:v>0.62072298799645276</c:v>
                </c:pt>
                <c:pt idx="1531">
                  <c:v>0.62063082134326419</c:v>
                </c:pt>
                <c:pt idx="1532">
                  <c:v>0.62080407378510194</c:v>
                </c:pt>
                <c:pt idx="1533">
                  <c:v>0.62024173068440602</c:v>
                </c:pt>
                <c:pt idx="1534">
                  <c:v>0.6204902366774625</c:v>
                </c:pt>
                <c:pt idx="1535">
                  <c:v>0.62074139076065726</c:v>
                </c:pt>
                <c:pt idx="1536">
                  <c:v>0.62069149247034017</c:v>
                </c:pt>
                <c:pt idx="1537">
                  <c:v>0.62114896598151115</c:v>
                </c:pt>
                <c:pt idx="1538">
                  <c:v>0.6217276732200715</c:v>
                </c:pt>
                <c:pt idx="1539">
                  <c:v>0.62193312238564591</c:v>
                </c:pt>
                <c:pt idx="1540">
                  <c:v>0.62196628976055479</c:v>
                </c:pt>
                <c:pt idx="1541">
                  <c:v>0.62231813223684107</c:v>
                </c:pt>
                <c:pt idx="1542">
                  <c:v>0.62202508118657795</c:v>
                </c:pt>
                <c:pt idx="1543">
                  <c:v>0.62213381335304896</c:v>
                </c:pt>
                <c:pt idx="1544">
                  <c:v>0.62238613217463479</c:v>
                </c:pt>
                <c:pt idx="1545">
                  <c:v>0.62257745889443838</c:v>
                </c:pt>
                <c:pt idx="1546">
                  <c:v>0.62298202990953555</c:v>
                </c:pt>
                <c:pt idx="1547">
                  <c:v>0.62275680350114071</c:v>
                </c:pt>
                <c:pt idx="1548">
                  <c:v>0.62287102178744269</c:v>
                </c:pt>
                <c:pt idx="1549">
                  <c:v>0.62284610545246211</c:v>
                </c:pt>
                <c:pt idx="1550">
                  <c:v>0.6229007157238301</c:v>
                </c:pt>
                <c:pt idx="1551">
                  <c:v>0.62282217682032504</c:v>
                </c:pt>
                <c:pt idx="1552">
                  <c:v>0.62271653328883014</c:v>
                </c:pt>
                <c:pt idx="1553">
                  <c:v>0.62317632061758632</c:v>
                </c:pt>
                <c:pt idx="1554">
                  <c:v>0.62337591335024733</c:v>
                </c:pt>
                <c:pt idx="1555">
                  <c:v>0.62351531415993999</c:v>
                </c:pt>
                <c:pt idx="1556">
                  <c:v>0.62378797629901517</c:v>
                </c:pt>
                <c:pt idx="1557">
                  <c:v>0.62382350200924019</c:v>
                </c:pt>
                <c:pt idx="1558">
                  <c:v>0.62385246308969611</c:v>
                </c:pt>
                <c:pt idx="1559">
                  <c:v>0.62372459944301162</c:v>
                </c:pt>
                <c:pt idx="1560">
                  <c:v>0.62386576221172707</c:v>
                </c:pt>
                <c:pt idx="1561">
                  <c:v>0.6240043641035663</c:v>
                </c:pt>
                <c:pt idx="1562">
                  <c:v>0.62403661690399814</c:v>
                </c:pt>
                <c:pt idx="1563">
                  <c:v>0.62407201306621174</c:v>
                </c:pt>
                <c:pt idx="1564">
                  <c:v>0.62402701287654783</c:v>
                </c:pt>
                <c:pt idx="1565">
                  <c:v>0.62416142233255034</c:v>
                </c:pt>
                <c:pt idx="1566">
                  <c:v>0.62413299459025018</c:v>
                </c:pt>
                <c:pt idx="1567">
                  <c:v>0.62413276540559237</c:v>
                </c:pt>
                <c:pt idx="1568">
                  <c:v>0.62418851865814429</c:v>
                </c:pt>
                <c:pt idx="1569">
                  <c:v>0.62437455870758618</c:v>
                </c:pt>
                <c:pt idx="1570">
                  <c:v>0.62448908877774445</c:v>
                </c:pt>
                <c:pt idx="1571">
                  <c:v>0.62459238121234206</c:v>
                </c:pt>
                <c:pt idx="1572">
                  <c:v>0.62463795995282656</c:v>
                </c:pt>
                <c:pt idx="1573">
                  <c:v>0.62470301022528929</c:v>
                </c:pt>
                <c:pt idx="1574">
                  <c:v>0.62469210416952747</c:v>
                </c:pt>
                <c:pt idx="1575">
                  <c:v>0.62470832610570814</c:v>
                </c:pt>
                <c:pt idx="1576">
                  <c:v>0.62480351644024856</c:v>
                </c:pt>
                <c:pt idx="1577">
                  <c:v>0.62481995529269763</c:v>
                </c:pt>
                <c:pt idx="1578">
                  <c:v>0.62485454839583709</c:v>
                </c:pt>
                <c:pt idx="1579">
                  <c:v>0.6248291027347086</c:v>
                </c:pt>
                <c:pt idx="1580">
                  <c:v>0.62486018772348173</c:v>
                </c:pt>
                <c:pt idx="1581">
                  <c:v>0.62514335203120563</c:v>
                </c:pt>
                <c:pt idx="1582">
                  <c:v>0.62547533149823875</c:v>
                </c:pt>
                <c:pt idx="1583">
                  <c:v>0.62316176706574145</c:v>
                </c:pt>
                <c:pt idx="1584">
                  <c:v>0.62181489690922553</c:v>
                </c:pt>
                <c:pt idx="1585">
                  <c:v>0.62185630375434064</c:v>
                </c:pt>
                <c:pt idx="1586">
                  <c:v>0.62233949739710848</c:v>
                </c:pt>
                <c:pt idx="1587">
                  <c:v>0.62271788798520489</c:v>
                </c:pt>
                <c:pt idx="1588">
                  <c:v>0.62290733887589222</c:v>
                </c:pt>
                <c:pt idx="1589">
                  <c:v>0.6234998484541513</c:v>
                </c:pt>
                <c:pt idx="1590">
                  <c:v>0.62319695499084382</c:v>
                </c:pt>
                <c:pt idx="1591">
                  <c:v>0.62356504585885753</c:v>
                </c:pt>
                <c:pt idx="1592">
                  <c:v>0.62326662625454865</c:v>
                </c:pt>
                <c:pt idx="1593">
                  <c:v>0.62345730937035315</c:v>
                </c:pt>
                <c:pt idx="1594">
                  <c:v>0.62277410076574069</c:v>
                </c:pt>
                <c:pt idx="1595">
                  <c:v>0.62187253961406574</c:v>
                </c:pt>
                <c:pt idx="1596">
                  <c:v>0.62102066928250088</c:v>
                </c:pt>
                <c:pt idx="1597">
                  <c:v>0.61957434664984301</c:v>
                </c:pt>
                <c:pt idx="1598">
                  <c:v>0.61954249044396514</c:v>
                </c:pt>
                <c:pt idx="1599">
                  <c:v>0.61964667244338645</c:v>
                </c:pt>
                <c:pt idx="1600">
                  <c:v>0.61945335477772745</c:v>
                </c:pt>
                <c:pt idx="1601">
                  <c:v>0.61871234906065153</c:v>
                </c:pt>
                <c:pt idx="1602">
                  <c:v>0.61823787292906729</c:v>
                </c:pt>
                <c:pt idx="1603">
                  <c:v>0.61806876022524837</c:v>
                </c:pt>
                <c:pt idx="1604">
                  <c:v>0.61796109409876299</c:v>
                </c:pt>
                <c:pt idx="1605">
                  <c:v>0.61790429087181464</c:v>
                </c:pt>
                <c:pt idx="1606">
                  <c:v>0.61803298231233228</c:v>
                </c:pt>
                <c:pt idx="1607">
                  <c:v>0.6181788168763287</c:v>
                </c:pt>
                <c:pt idx="1608">
                  <c:v>0.61816549006247967</c:v>
                </c:pt>
                <c:pt idx="1609">
                  <c:v>0.6184875007526448</c:v>
                </c:pt>
                <c:pt idx="1610">
                  <c:v>0.61866206815348046</c:v>
                </c:pt>
                <c:pt idx="1611">
                  <c:v>0.61894614001925541</c:v>
                </c:pt>
                <c:pt idx="1612">
                  <c:v>0.61929838440455065</c:v>
                </c:pt>
                <c:pt idx="1613">
                  <c:v>0.61932109894633758</c:v>
                </c:pt>
                <c:pt idx="1614">
                  <c:v>0.61947187639163459</c:v>
                </c:pt>
                <c:pt idx="1615">
                  <c:v>0.61932024264179042</c:v>
                </c:pt>
                <c:pt idx="1616">
                  <c:v>0.61913781083957509</c:v>
                </c:pt>
                <c:pt idx="1617">
                  <c:v>0.61876623216568005</c:v>
                </c:pt>
                <c:pt idx="1618">
                  <c:v>0.61858999353720123</c:v>
                </c:pt>
                <c:pt idx="1619">
                  <c:v>0.61844319166682127</c:v>
                </c:pt>
                <c:pt idx="1620">
                  <c:v>0.61824676576645132</c:v>
                </c:pt>
                <c:pt idx="1621">
                  <c:v>0.61903771677567188</c:v>
                </c:pt>
                <c:pt idx="1622">
                  <c:v>0.6203628307514838</c:v>
                </c:pt>
                <c:pt idx="1623">
                  <c:v>0.62092666482164371</c:v>
                </c:pt>
                <c:pt idx="1624">
                  <c:v>0.62075089265076688</c:v>
                </c:pt>
                <c:pt idx="1625">
                  <c:v>0.6206625099182792</c:v>
                </c:pt>
                <c:pt idx="1626">
                  <c:v>0.62086017140494243</c:v>
                </c:pt>
                <c:pt idx="1627">
                  <c:v>0.62088491479292907</c:v>
                </c:pt>
                <c:pt idx="1628">
                  <c:v>0.6206856367940482</c:v>
                </c:pt>
                <c:pt idx="1629">
                  <c:v>0.62034252099858356</c:v>
                </c:pt>
                <c:pt idx="1630">
                  <c:v>0.62109649321682414</c:v>
                </c:pt>
                <c:pt idx="1631">
                  <c:v>0.62146350401460893</c:v>
                </c:pt>
                <c:pt idx="1632">
                  <c:v>0.62164941804682428</c:v>
                </c:pt>
                <c:pt idx="1633">
                  <c:v>0.62178968784479915</c:v>
                </c:pt>
                <c:pt idx="1634">
                  <c:v>0.62207551009996132</c:v>
                </c:pt>
                <c:pt idx="1635">
                  <c:v>0.62231443707089418</c:v>
                </c:pt>
                <c:pt idx="1636">
                  <c:v>0.62250668886046356</c:v>
                </c:pt>
                <c:pt idx="1637">
                  <c:v>0.62236130388760968</c:v>
                </c:pt>
                <c:pt idx="1638">
                  <c:v>0.62254615593166007</c:v>
                </c:pt>
                <c:pt idx="1639">
                  <c:v>0.62219680343231243</c:v>
                </c:pt>
                <c:pt idx="1640">
                  <c:v>0.62167980438928205</c:v>
                </c:pt>
                <c:pt idx="1641">
                  <c:v>0.62191121060581989</c:v>
                </c:pt>
                <c:pt idx="1642">
                  <c:v>0.62243525948660061</c:v>
                </c:pt>
                <c:pt idx="1643">
                  <c:v>0.62287865067407222</c:v>
                </c:pt>
                <c:pt idx="1644">
                  <c:v>0.62291658419275109</c:v>
                </c:pt>
                <c:pt idx="1645">
                  <c:v>0.62305764416400311</c:v>
                </c:pt>
                <c:pt idx="1646">
                  <c:v>0.62324167134485131</c:v>
                </c:pt>
                <c:pt idx="1647">
                  <c:v>0.62341162183518606</c:v>
                </c:pt>
                <c:pt idx="1648">
                  <c:v>0.62353714027706653</c:v>
                </c:pt>
                <c:pt idx="1649">
                  <c:v>0.62368597691949024</c:v>
                </c:pt>
                <c:pt idx="1650">
                  <c:v>0.62377700721071216</c:v>
                </c:pt>
                <c:pt idx="1651">
                  <c:v>0.62388832023554974</c:v>
                </c:pt>
                <c:pt idx="1652">
                  <c:v>0.6240056267618016</c:v>
                </c:pt>
                <c:pt idx="1653">
                  <c:v>0.62425852996705533</c:v>
                </c:pt>
                <c:pt idx="1654">
                  <c:v>0.62394444289872342</c:v>
                </c:pt>
                <c:pt idx="1655">
                  <c:v>0.6237760755188394</c:v>
                </c:pt>
                <c:pt idx="1656">
                  <c:v>0.62347147778050183</c:v>
                </c:pt>
                <c:pt idx="1657">
                  <c:v>0.62278995495019862</c:v>
                </c:pt>
                <c:pt idx="1658">
                  <c:v>0.62210350104706269</c:v>
                </c:pt>
                <c:pt idx="1659">
                  <c:v>0.62107466186211802</c:v>
                </c:pt>
                <c:pt idx="1660">
                  <c:v>0.62040609177874173</c:v>
                </c:pt>
                <c:pt idx="1661">
                  <c:v>0.6199989079687207</c:v>
                </c:pt>
                <c:pt idx="1662">
                  <c:v>0.6196635657436268</c:v>
                </c:pt>
                <c:pt idx="1663">
                  <c:v>0.61929951281310625</c:v>
                </c:pt>
                <c:pt idx="1664">
                  <c:v>0.61911582130373066</c:v>
                </c:pt>
                <c:pt idx="1665">
                  <c:v>0.61897899766689135</c:v>
                </c:pt>
                <c:pt idx="1666">
                  <c:v>0.6186971918767582</c:v>
                </c:pt>
                <c:pt idx="1667">
                  <c:v>0.61866958466413524</c:v>
                </c:pt>
                <c:pt idx="1668">
                  <c:v>0.61889553709498002</c:v>
                </c:pt>
                <c:pt idx="1669">
                  <c:v>0.61914146121629976</c:v>
                </c:pt>
                <c:pt idx="1670">
                  <c:v>0.61893287264559171</c:v>
                </c:pt>
                <c:pt idx="1671">
                  <c:v>0.618967490089257</c:v>
                </c:pt>
                <c:pt idx="1672">
                  <c:v>0.61892465268007135</c:v>
                </c:pt>
                <c:pt idx="1673">
                  <c:v>0.61920883475763688</c:v>
                </c:pt>
                <c:pt idx="1674">
                  <c:v>0.61881824595408397</c:v>
                </c:pt>
                <c:pt idx="1675">
                  <c:v>0.61880218864045011</c:v>
                </c:pt>
                <c:pt idx="1676">
                  <c:v>0.61870248882853851</c:v>
                </c:pt>
                <c:pt idx="1677">
                  <c:v>0.61871576723383692</c:v>
                </c:pt>
                <c:pt idx="1678">
                  <c:v>0.61847685549291087</c:v>
                </c:pt>
                <c:pt idx="1679">
                  <c:v>0.61869847267001965</c:v>
                </c:pt>
                <c:pt idx="1680">
                  <c:v>0.61872000910387315</c:v>
                </c:pt>
                <c:pt idx="1681">
                  <c:v>0.61909795884739427</c:v>
                </c:pt>
                <c:pt idx="1682">
                  <c:v>0.61914387873935761</c:v>
                </c:pt>
                <c:pt idx="1683">
                  <c:v>0.61974397241093171</c:v>
                </c:pt>
                <c:pt idx="1684">
                  <c:v>0.61957252600913393</c:v>
                </c:pt>
                <c:pt idx="1685">
                  <c:v>0.6194585731528478</c:v>
                </c:pt>
                <c:pt idx="1686">
                  <c:v>0.61928091168008825</c:v>
                </c:pt>
                <c:pt idx="1687">
                  <c:v>0.61896633052928351</c:v>
                </c:pt>
                <c:pt idx="1688">
                  <c:v>0.61856461805200602</c:v>
                </c:pt>
                <c:pt idx="1689">
                  <c:v>0.61805546901833552</c:v>
                </c:pt>
                <c:pt idx="1690">
                  <c:v>0.61804482538837602</c:v>
                </c:pt>
                <c:pt idx="1691">
                  <c:v>0.61866054633463052</c:v>
                </c:pt>
                <c:pt idx="1692">
                  <c:v>0.61956332504367329</c:v>
                </c:pt>
                <c:pt idx="1693">
                  <c:v>0.61975014132230954</c:v>
                </c:pt>
                <c:pt idx="1694">
                  <c:v>0.61905559127394427</c:v>
                </c:pt>
                <c:pt idx="1695">
                  <c:v>0.62012617321465779</c:v>
                </c:pt>
                <c:pt idx="1696">
                  <c:v>0.62133938767566244</c:v>
                </c:pt>
                <c:pt idx="1697">
                  <c:v>0.6224989981026271</c:v>
                </c:pt>
                <c:pt idx="1698">
                  <c:v>0.62239673196972145</c:v>
                </c:pt>
                <c:pt idx="1699">
                  <c:v>0.62141413009768043</c:v>
                </c:pt>
                <c:pt idx="1700">
                  <c:v>0.6202812041889969</c:v>
                </c:pt>
                <c:pt idx="1701">
                  <c:v>0.61785162903373969</c:v>
                </c:pt>
                <c:pt idx="1702">
                  <c:v>0.61776275867166197</c:v>
                </c:pt>
                <c:pt idx="1703">
                  <c:v>0.61755570188017384</c:v>
                </c:pt>
                <c:pt idx="1704">
                  <c:v>0.61682095233780565</c:v>
                </c:pt>
                <c:pt idx="1705">
                  <c:v>0.61995606714400131</c:v>
                </c:pt>
                <c:pt idx="1706">
                  <c:v>0.62005547060831911</c:v>
                </c:pt>
                <c:pt idx="1707">
                  <c:v>0.62004948324076048</c:v>
                </c:pt>
                <c:pt idx="1708">
                  <c:v>0.61992921129333356</c:v>
                </c:pt>
                <c:pt idx="1709">
                  <c:v>0.61847659615539019</c:v>
                </c:pt>
                <c:pt idx="1710">
                  <c:v>0.61791700674962236</c:v>
                </c:pt>
                <c:pt idx="1711">
                  <c:v>0.61736933500786129</c:v>
                </c:pt>
                <c:pt idx="1712">
                  <c:v>0.6173122033250904</c:v>
                </c:pt>
                <c:pt idx="1713">
                  <c:v>0.6172433996250849</c:v>
                </c:pt>
                <c:pt idx="1714">
                  <c:v>0.61695764202941983</c:v>
                </c:pt>
                <c:pt idx="1715">
                  <c:v>0.61687229517014885</c:v>
                </c:pt>
                <c:pt idx="1716">
                  <c:v>0.6169949116545359</c:v>
                </c:pt>
                <c:pt idx="1717">
                  <c:v>0.61713962021180879</c:v>
                </c:pt>
                <c:pt idx="1718">
                  <c:v>0.61743751423401683</c:v>
                </c:pt>
                <c:pt idx="1719">
                  <c:v>0.61766157093991969</c:v>
                </c:pt>
                <c:pt idx="1720">
                  <c:v>0.61768467584032827</c:v>
                </c:pt>
                <c:pt idx="1721">
                  <c:v>0.61777479696176696</c:v>
                </c:pt>
                <c:pt idx="1722">
                  <c:v>0.61768015032571955</c:v>
                </c:pt>
                <c:pt idx="1723">
                  <c:v>0.61714161902724296</c:v>
                </c:pt>
                <c:pt idx="1724">
                  <c:v>0.61700047099148636</c:v>
                </c:pt>
                <c:pt idx="1725">
                  <c:v>0.61691041984104522</c:v>
                </c:pt>
                <c:pt idx="1726">
                  <c:v>0.61663973157511764</c:v>
                </c:pt>
                <c:pt idx="1727">
                  <c:v>0.61655603702833894</c:v>
                </c:pt>
                <c:pt idx="1728">
                  <c:v>0.61651921227984108</c:v>
                </c:pt>
                <c:pt idx="1729">
                  <c:v>0.61659913041671832</c:v>
                </c:pt>
                <c:pt idx="1730">
                  <c:v>0.61677345236033887</c:v>
                </c:pt>
                <c:pt idx="1731">
                  <c:v>0.61680393115394361</c:v>
                </c:pt>
                <c:pt idx="1732">
                  <c:v>0.61665183006039792</c:v>
                </c:pt>
                <c:pt idx="1733">
                  <c:v>0.61651932024788358</c:v>
                </c:pt>
                <c:pt idx="1734">
                  <c:v>0.6163691966706103</c:v>
                </c:pt>
                <c:pt idx="1735">
                  <c:v>0.61633971078581251</c:v>
                </c:pt>
                <c:pt idx="1736">
                  <c:v>0.61667901632465394</c:v>
                </c:pt>
                <c:pt idx="1737">
                  <c:v>0.61645062684985175</c:v>
                </c:pt>
                <c:pt idx="1738">
                  <c:v>0.61646337601772661</c:v>
                </c:pt>
                <c:pt idx="1739">
                  <c:v>0.61659492519714276</c:v>
                </c:pt>
                <c:pt idx="1740">
                  <c:v>0.61688274304352853</c:v>
                </c:pt>
                <c:pt idx="1741">
                  <c:v>0.61719858740762779</c:v>
                </c:pt>
                <c:pt idx="1742">
                  <c:v>0.61739227650918949</c:v>
                </c:pt>
                <c:pt idx="1743">
                  <c:v>0.61821243930770942</c:v>
                </c:pt>
                <c:pt idx="1744">
                  <c:v>0.6185678943859495</c:v>
                </c:pt>
                <c:pt idx="1745">
                  <c:v>0.61913584642498942</c:v>
                </c:pt>
                <c:pt idx="1746">
                  <c:v>0.61971882408863721</c:v>
                </c:pt>
                <c:pt idx="1747">
                  <c:v>0.6202132248475094</c:v>
                </c:pt>
                <c:pt idx="1748">
                  <c:v>0.6207203160785334</c:v>
                </c:pt>
                <c:pt idx="1749">
                  <c:v>0.62045335415394132</c:v>
                </c:pt>
                <c:pt idx="1750">
                  <c:v>0.62029256620557482</c:v>
                </c:pt>
                <c:pt idx="1751">
                  <c:v>0.62041518279087904</c:v>
                </c:pt>
                <c:pt idx="1752">
                  <c:v>0.62045631618797947</c:v>
                </c:pt>
                <c:pt idx="1753">
                  <c:v>0.62056160663041449</c:v>
                </c:pt>
                <c:pt idx="1754">
                  <c:v>0.62065787189172583</c:v>
                </c:pt>
                <c:pt idx="1755">
                  <c:v>0.62089786220109644</c:v>
                </c:pt>
                <c:pt idx="1756">
                  <c:v>0.62121383002902653</c:v>
                </c:pt>
                <c:pt idx="1757">
                  <c:v>0.62060061513095965</c:v>
                </c:pt>
                <c:pt idx="1758">
                  <c:v>0.6194091841550009</c:v>
                </c:pt>
                <c:pt idx="1759">
                  <c:v>0.61847698330449286</c:v>
                </c:pt>
                <c:pt idx="1760">
                  <c:v>0.61780069334692267</c:v>
                </c:pt>
                <c:pt idx="1761">
                  <c:v>0.61754724211843626</c:v>
                </c:pt>
                <c:pt idx="1762">
                  <c:v>0.61744854930278525</c:v>
                </c:pt>
                <c:pt idx="1763">
                  <c:v>0.61741775736614801</c:v>
                </c:pt>
                <c:pt idx="1764">
                  <c:v>0.61749776522057342</c:v>
                </c:pt>
                <c:pt idx="1765">
                  <c:v>0.61748066777324784</c:v>
                </c:pt>
                <c:pt idx="1766">
                  <c:v>0.61739466679935961</c:v>
                </c:pt>
                <c:pt idx="1767">
                  <c:v>0.61726847108579808</c:v>
                </c:pt>
                <c:pt idx="1768">
                  <c:v>0.61739206478505471</c:v>
                </c:pt>
                <c:pt idx="1769">
                  <c:v>0.6176724936649306</c:v>
                </c:pt>
                <c:pt idx="1770">
                  <c:v>0.61745557774786874</c:v>
                </c:pt>
                <c:pt idx="1771">
                  <c:v>0.61710892220804003</c:v>
                </c:pt>
                <c:pt idx="1772">
                  <c:v>0.61724887857830579</c:v>
                </c:pt>
                <c:pt idx="1773">
                  <c:v>0.61726789355210099</c:v>
                </c:pt>
                <c:pt idx="1774">
                  <c:v>0.61747590163012567</c:v>
                </c:pt>
                <c:pt idx="1775">
                  <c:v>0.61758827045121778</c:v>
                </c:pt>
                <c:pt idx="1776">
                  <c:v>0.61761691165847099</c:v>
                </c:pt>
                <c:pt idx="1777">
                  <c:v>0.6178554293646652</c:v>
                </c:pt>
                <c:pt idx="1778">
                  <c:v>0.61788707231825335</c:v>
                </c:pt>
                <c:pt idx="1779">
                  <c:v>0.61800759857720766</c:v>
                </c:pt>
                <c:pt idx="1780">
                  <c:v>0.61811672936916262</c:v>
                </c:pt>
                <c:pt idx="1781">
                  <c:v>0.61831420454915254</c:v>
                </c:pt>
                <c:pt idx="1782">
                  <c:v>0.61841148804478807</c:v>
                </c:pt>
                <c:pt idx="1783">
                  <c:v>0.61846245213784934</c:v>
                </c:pt>
                <c:pt idx="1784">
                  <c:v>0.61840152410859905</c:v>
                </c:pt>
                <c:pt idx="1785">
                  <c:v>0.61845690546223897</c:v>
                </c:pt>
                <c:pt idx="1786">
                  <c:v>0.61859218325789378</c:v>
                </c:pt>
                <c:pt idx="1787">
                  <c:v>0.61867184144131515</c:v>
                </c:pt>
                <c:pt idx="1788">
                  <c:v>0.61886679586761828</c:v>
                </c:pt>
                <c:pt idx="1789">
                  <c:v>0.6188680130644465</c:v>
                </c:pt>
                <c:pt idx="1790">
                  <c:v>0.61901365762805727</c:v>
                </c:pt>
                <c:pt idx="1791">
                  <c:v>0.61905601746484806</c:v>
                </c:pt>
                <c:pt idx="1792">
                  <c:v>0.61907306008656338</c:v>
                </c:pt>
                <c:pt idx="1793">
                  <c:v>0.61924364970075618</c:v>
                </c:pt>
                <c:pt idx="1794">
                  <c:v>0.61929745984221973</c:v>
                </c:pt>
                <c:pt idx="1795">
                  <c:v>0.61943714540521355</c:v>
                </c:pt>
                <c:pt idx="1796">
                  <c:v>0.61959379679221527</c:v>
                </c:pt>
                <c:pt idx="1797">
                  <c:v>0.6197976329473589</c:v>
                </c:pt>
                <c:pt idx="1798">
                  <c:v>0.61983395259828522</c:v>
                </c:pt>
                <c:pt idx="1799">
                  <c:v>0.61993551664955293</c:v>
                </c:pt>
                <c:pt idx="1800">
                  <c:v>0.62007368176069255</c:v>
                </c:pt>
                <c:pt idx="1801">
                  <c:v>0.62012713509738104</c:v>
                </c:pt>
                <c:pt idx="1802">
                  <c:v>0.62014382464390749</c:v>
                </c:pt>
                <c:pt idx="1803">
                  <c:v>0.61901173842388935</c:v>
                </c:pt>
                <c:pt idx="1804">
                  <c:v>0.61803657179741156</c:v>
                </c:pt>
                <c:pt idx="1805">
                  <c:v>0.61809674549171412</c:v>
                </c:pt>
                <c:pt idx="1806">
                  <c:v>0.61816334695113029</c:v>
                </c:pt>
                <c:pt idx="1807">
                  <c:v>0.61855566171395715</c:v>
                </c:pt>
                <c:pt idx="1808">
                  <c:v>0.61790123559051846</c:v>
                </c:pt>
                <c:pt idx="1809">
                  <c:v>0.61757327480628454</c:v>
                </c:pt>
                <c:pt idx="1810">
                  <c:v>0.61719302428032063</c:v>
                </c:pt>
                <c:pt idx="1811">
                  <c:v>0.6172734554699375</c:v>
                </c:pt>
                <c:pt idx="1812">
                  <c:v>0.61698298323681411</c:v>
                </c:pt>
                <c:pt idx="1813">
                  <c:v>0.617151910300752</c:v>
                </c:pt>
                <c:pt idx="1814">
                  <c:v>0.6164995502244579</c:v>
                </c:pt>
                <c:pt idx="1815">
                  <c:v>0.61619956485002958</c:v>
                </c:pt>
                <c:pt idx="1816">
                  <c:v>0.61599664017176092</c:v>
                </c:pt>
                <c:pt idx="1817">
                  <c:v>0.61557868640461666</c:v>
                </c:pt>
                <c:pt idx="1818">
                  <c:v>0.61503396791447085</c:v>
                </c:pt>
                <c:pt idx="1819">
                  <c:v>0.61460900430440812</c:v>
                </c:pt>
                <c:pt idx="1820">
                  <c:v>0.61453091198662546</c:v>
                </c:pt>
                <c:pt idx="1821">
                  <c:v>0.61448155927560311</c:v>
                </c:pt>
                <c:pt idx="1822">
                  <c:v>0.61432476304232708</c:v>
                </c:pt>
                <c:pt idx="1823">
                  <c:v>0.61429271743555613</c:v>
                </c:pt>
                <c:pt idx="1824">
                  <c:v>0.61440190375495107</c:v>
                </c:pt>
                <c:pt idx="1825">
                  <c:v>0.61436680144063305</c:v>
                </c:pt>
                <c:pt idx="1826">
                  <c:v>0.6147065174552554</c:v>
                </c:pt>
                <c:pt idx="1827">
                  <c:v>0.61437356841065394</c:v>
                </c:pt>
                <c:pt idx="1828">
                  <c:v>0.61427020515116515</c:v>
                </c:pt>
                <c:pt idx="1829">
                  <c:v>0.61438300868775919</c:v>
                </c:pt>
                <c:pt idx="1830">
                  <c:v>0.61427355216528501</c:v>
                </c:pt>
                <c:pt idx="1831">
                  <c:v>0.61426308315118017</c:v>
                </c:pt>
                <c:pt idx="1832">
                  <c:v>0.61425033630809478</c:v>
                </c:pt>
                <c:pt idx="1833">
                  <c:v>0.61401217152783283</c:v>
                </c:pt>
                <c:pt idx="1834">
                  <c:v>0.61407633194726186</c:v>
                </c:pt>
                <c:pt idx="1835">
                  <c:v>0.61412304466897949</c:v>
                </c:pt>
                <c:pt idx="1836">
                  <c:v>0.61407295383886495</c:v>
                </c:pt>
                <c:pt idx="1837">
                  <c:v>0.61401690963968725</c:v>
                </c:pt>
                <c:pt idx="1838">
                  <c:v>0.61395141790174634</c:v>
                </c:pt>
                <c:pt idx="1839">
                  <c:v>0.61383697718307872</c:v>
                </c:pt>
                <c:pt idx="1840">
                  <c:v>0.61316038323616884</c:v>
                </c:pt>
                <c:pt idx="1841">
                  <c:v>0.61319304628730831</c:v>
                </c:pt>
                <c:pt idx="1842">
                  <c:v>0.61317240748628721</c:v>
                </c:pt>
                <c:pt idx="1843">
                  <c:v>0.61322009294086588</c:v>
                </c:pt>
                <c:pt idx="1844">
                  <c:v>0.61325235553374846</c:v>
                </c:pt>
                <c:pt idx="1845">
                  <c:v>0.61323327238289038</c:v>
                </c:pt>
                <c:pt idx="1846">
                  <c:v>0.61341043706097531</c:v>
                </c:pt>
                <c:pt idx="1847">
                  <c:v>0.61333900498484106</c:v>
                </c:pt>
                <c:pt idx="1848">
                  <c:v>0.61359183957722219</c:v>
                </c:pt>
                <c:pt idx="1849">
                  <c:v>0.61358494626483562</c:v>
                </c:pt>
                <c:pt idx="1850">
                  <c:v>0.61382332650322291</c:v>
                </c:pt>
                <c:pt idx="1851">
                  <c:v>0.61387010844727619</c:v>
                </c:pt>
                <c:pt idx="1852">
                  <c:v>0.61373866862514093</c:v>
                </c:pt>
                <c:pt idx="1853">
                  <c:v>0.61366980682733441</c:v>
                </c:pt>
                <c:pt idx="1854">
                  <c:v>0.6136917300918584</c:v>
                </c:pt>
                <c:pt idx="1855">
                  <c:v>0.61374872973322325</c:v>
                </c:pt>
                <c:pt idx="1856">
                  <c:v>0.61365461542424804</c:v>
                </c:pt>
                <c:pt idx="1857">
                  <c:v>0.61357781922532717</c:v>
                </c:pt>
                <c:pt idx="1858">
                  <c:v>0.61372745475020873</c:v>
                </c:pt>
                <c:pt idx="1859">
                  <c:v>0.6135737824070252</c:v>
                </c:pt>
                <c:pt idx="1860">
                  <c:v>0.61351547910297588</c:v>
                </c:pt>
                <c:pt idx="1861">
                  <c:v>0.61350228412701124</c:v>
                </c:pt>
                <c:pt idx="1862">
                  <c:v>0.61346656048418902</c:v>
                </c:pt>
                <c:pt idx="1863">
                  <c:v>0.6135438601737967</c:v>
                </c:pt>
                <c:pt idx="1864">
                  <c:v>0.61348824132184698</c:v>
                </c:pt>
                <c:pt idx="1865">
                  <c:v>0.61351693412021113</c:v>
                </c:pt>
                <c:pt idx="1866">
                  <c:v>0.61340338609876721</c:v>
                </c:pt>
                <c:pt idx="1867">
                  <c:v>0.6134174935059179</c:v>
                </c:pt>
                <c:pt idx="1868">
                  <c:v>0.61352964274712474</c:v>
                </c:pt>
                <c:pt idx="1869">
                  <c:v>0.61329766801108809</c:v>
                </c:pt>
                <c:pt idx="1870">
                  <c:v>0.61330285147053532</c:v>
                </c:pt>
                <c:pt idx="1871">
                  <c:v>0.6133038530560283</c:v>
                </c:pt>
                <c:pt idx="1872">
                  <c:v>0.61325535307052603</c:v>
                </c:pt>
                <c:pt idx="1873">
                  <c:v>0.61321934967652936</c:v>
                </c:pt>
                <c:pt idx="1874">
                  <c:v>0.61325090001109761</c:v>
                </c:pt>
                <c:pt idx="1875">
                  <c:v>0.61325552272327866</c:v>
                </c:pt>
                <c:pt idx="1876">
                  <c:v>0.61324793139296119</c:v>
                </c:pt>
                <c:pt idx="1877">
                  <c:v>0.61337663432055856</c:v>
                </c:pt>
                <c:pt idx="1878">
                  <c:v>0.6133018727855799</c:v>
                </c:pt>
                <c:pt idx="1879">
                  <c:v>0.61410992872286962</c:v>
                </c:pt>
                <c:pt idx="1880">
                  <c:v>0.61345291244838818</c:v>
                </c:pt>
                <c:pt idx="1881">
                  <c:v>0.61358453900500864</c:v>
                </c:pt>
                <c:pt idx="1882">
                  <c:v>0.61367061310922544</c:v>
                </c:pt>
                <c:pt idx="1883">
                  <c:v>0.61378066846931689</c:v>
                </c:pt>
                <c:pt idx="1884">
                  <c:v>0.61378020395486399</c:v>
                </c:pt>
                <c:pt idx="1885">
                  <c:v>0.61366148794962194</c:v>
                </c:pt>
                <c:pt idx="1886">
                  <c:v>0.61354156872541055</c:v>
                </c:pt>
                <c:pt idx="1887">
                  <c:v>0.61345057071521913</c:v>
                </c:pt>
                <c:pt idx="1888">
                  <c:v>0.61339743479375752</c:v>
                </c:pt>
                <c:pt idx="1889">
                  <c:v>0.61332679375505983</c:v>
                </c:pt>
                <c:pt idx="1890">
                  <c:v>0.61335074727691941</c:v>
                </c:pt>
                <c:pt idx="1891">
                  <c:v>0.61328804828950989</c:v>
                </c:pt>
                <c:pt idx="1892">
                  <c:v>0.61329778509390753</c:v>
                </c:pt>
                <c:pt idx="1893">
                  <c:v>0.61345518817794298</c:v>
                </c:pt>
                <c:pt idx="1894">
                  <c:v>0.61328940195019066</c:v>
                </c:pt>
                <c:pt idx="1895">
                  <c:v>0.61339668715384066</c:v>
                </c:pt>
                <c:pt idx="1896">
                  <c:v>0.61350818169388111</c:v>
                </c:pt>
                <c:pt idx="1897">
                  <c:v>0.613364858597229</c:v>
                </c:pt>
                <c:pt idx="1898">
                  <c:v>0.61333701243808902</c:v>
                </c:pt>
                <c:pt idx="1899">
                  <c:v>0.61338211735307191</c:v>
                </c:pt>
                <c:pt idx="1900">
                  <c:v>0.6134309564589131</c:v>
                </c:pt>
                <c:pt idx="1901">
                  <c:v>0.6134547114840524</c:v>
                </c:pt>
                <c:pt idx="1902">
                  <c:v>0.61349200880830057</c:v>
                </c:pt>
                <c:pt idx="1903">
                  <c:v>0.61355995626971893</c:v>
                </c:pt>
                <c:pt idx="1904">
                  <c:v>0.61347159075128666</c:v>
                </c:pt>
                <c:pt idx="1905">
                  <c:v>0.61355412510799834</c:v>
                </c:pt>
                <c:pt idx="1906">
                  <c:v>0.61335920498085261</c:v>
                </c:pt>
                <c:pt idx="1907">
                  <c:v>0.61342398859880787</c:v>
                </c:pt>
                <c:pt idx="1908">
                  <c:v>0.61333914585521954</c:v>
                </c:pt>
                <c:pt idx="1909">
                  <c:v>0.61340321232021922</c:v>
                </c:pt>
                <c:pt idx="1910">
                  <c:v>0.613387033357783</c:v>
                </c:pt>
                <c:pt idx="1911">
                  <c:v>0.61338435846216532</c:v>
                </c:pt>
                <c:pt idx="1912">
                  <c:v>0.61330582236568298</c:v>
                </c:pt>
                <c:pt idx="1913">
                  <c:v>0.61322772002327031</c:v>
                </c:pt>
                <c:pt idx="1914">
                  <c:v>0.61337572754535719</c:v>
                </c:pt>
                <c:pt idx="1915">
                  <c:v>0.61320987609016187</c:v>
                </c:pt>
                <c:pt idx="1916">
                  <c:v>0.61344642880492672</c:v>
                </c:pt>
                <c:pt idx="1917">
                  <c:v>0.61336397747894644</c:v>
                </c:pt>
                <c:pt idx="1918">
                  <c:v>0.61334912390344065</c:v>
                </c:pt>
                <c:pt idx="1919">
                  <c:v>0.61334657165025164</c:v>
                </c:pt>
                <c:pt idx="1920">
                  <c:v>0.61333446738710407</c:v>
                </c:pt>
                <c:pt idx="1921">
                  <c:v>0.61341795484546402</c:v>
                </c:pt>
                <c:pt idx="1922">
                  <c:v>0.61332386912303216</c:v>
                </c:pt>
                <c:pt idx="1923">
                  <c:v>0.61242178353206811</c:v>
                </c:pt>
                <c:pt idx="1924">
                  <c:v>0.60734270421538739</c:v>
                </c:pt>
                <c:pt idx="1925">
                  <c:v>0.60811776955699071</c:v>
                </c:pt>
                <c:pt idx="1926">
                  <c:v>0.60823200412782774</c:v>
                </c:pt>
                <c:pt idx="1927">
                  <c:v>0.6086305210792583</c:v>
                </c:pt>
                <c:pt idx="1928">
                  <c:v>0.60912936421458075</c:v>
                </c:pt>
                <c:pt idx="1929">
                  <c:v>0.60926180748979475</c:v>
                </c:pt>
                <c:pt idx="1930">
                  <c:v>0.60970754701381769</c:v>
                </c:pt>
                <c:pt idx="1931">
                  <c:v>0.60957474991231231</c:v>
                </c:pt>
                <c:pt idx="1932">
                  <c:v>0.60881420391225116</c:v>
                </c:pt>
                <c:pt idx="1933">
                  <c:v>0.60881828730325993</c:v>
                </c:pt>
                <c:pt idx="1934">
                  <c:v>0.60911223589379004</c:v>
                </c:pt>
                <c:pt idx="1935">
                  <c:v>0.60905127394309855</c:v>
                </c:pt>
                <c:pt idx="1936">
                  <c:v>0.60917609397358852</c:v>
                </c:pt>
                <c:pt idx="1937">
                  <c:v>0.6091447640642258</c:v>
                </c:pt>
                <c:pt idx="1938">
                  <c:v>0.60929233626729051</c:v>
                </c:pt>
                <c:pt idx="1939">
                  <c:v>0.60939345300394876</c:v>
                </c:pt>
                <c:pt idx="1940">
                  <c:v>0.60952272002151964</c:v>
                </c:pt>
                <c:pt idx="1941">
                  <c:v>0.60957379334248629</c:v>
                </c:pt>
                <c:pt idx="1942">
                  <c:v>0.6095880695558199</c:v>
                </c:pt>
                <c:pt idx="1943">
                  <c:v>0.60950595410075559</c:v>
                </c:pt>
                <c:pt idx="1944">
                  <c:v>0.60927675932553282</c:v>
                </c:pt>
                <c:pt idx="1945">
                  <c:v>0.60903701599427773</c:v>
                </c:pt>
                <c:pt idx="1946">
                  <c:v>0.60893984905644249</c:v>
                </c:pt>
                <c:pt idx="1947">
                  <c:v>0.6090773995072567</c:v>
                </c:pt>
                <c:pt idx="1948">
                  <c:v>0.60916322323222072</c:v>
                </c:pt>
                <c:pt idx="1949">
                  <c:v>0.60916166968024654</c:v>
                </c:pt>
                <c:pt idx="1950">
                  <c:v>0.60933946605448963</c:v>
                </c:pt>
                <c:pt idx="1951">
                  <c:v>0.60940806662085389</c:v>
                </c:pt>
                <c:pt idx="1952">
                  <c:v>0.6093843165491919</c:v>
                </c:pt>
                <c:pt idx="1953">
                  <c:v>0.60938090795980193</c:v>
                </c:pt>
                <c:pt idx="1954">
                  <c:v>0.60945689191793384</c:v>
                </c:pt>
                <c:pt idx="1955">
                  <c:v>0.60973857410024479</c:v>
                </c:pt>
                <c:pt idx="1956">
                  <c:v>0.60951602570390995</c:v>
                </c:pt>
                <c:pt idx="1957">
                  <c:v>0.60956986924994927</c:v>
                </c:pt>
                <c:pt idx="1958">
                  <c:v>0.60982139519159284</c:v>
                </c:pt>
                <c:pt idx="1959">
                  <c:v>0.61019729629829289</c:v>
                </c:pt>
                <c:pt idx="1960">
                  <c:v>0.61065648245878368</c:v>
                </c:pt>
                <c:pt idx="1961">
                  <c:v>0.61115914215708245</c:v>
                </c:pt>
                <c:pt idx="1962">
                  <c:v>0.61150620433279312</c:v>
                </c:pt>
                <c:pt idx="1963">
                  <c:v>0.61171539437679445</c:v>
                </c:pt>
                <c:pt idx="1964">
                  <c:v>0.61175541197662997</c:v>
                </c:pt>
                <c:pt idx="1965">
                  <c:v>0.61171644035103667</c:v>
                </c:pt>
                <c:pt idx="1966">
                  <c:v>0.61153051988009044</c:v>
                </c:pt>
                <c:pt idx="1967">
                  <c:v>0.61138287131835301</c:v>
                </c:pt>
                <c:pt idx="1968">
                  <c:v>0.61080127141181362</c:v>
                </c:pt>
                <c:pt idx="1969">
                  <c:v>0.61079103263307555</c:v>
                </c:pt>
                <c:pt idx="1970">
                  <c:v>0.61074853530156403</c:v>
                </c:pt>
                <c:pt idx="1971">
                  <c:v>0.61053796963029028</c:v>
                </c:pt>
                <c:pt idx="1972">
                  <c:v>0.6102462477983206</c:v>
                </c:pt>
                <c:pt idx="1973">
                  <c:v>0.61027933249732769</c:v>
                </c:pt>
                <c:pt idx="1974">
                  <c:v>0.61009374541882999</c:v>
                </c:pt>
                <c:pt idx="1975">
                  <c:v>0.61000090103583948</c:v>
                </c:pt>
                <c:pt idx="1976">
                  <c:v>0.60987414854586286</c:v>
                </c:pt>
                <c:pt idx="1977">
                  <c:v>0.60988892149166507</c:v>
                </c:pt>
                <c:pt idx="1978">
                  <c:v>0.60986294208444647</c:v>
                </c:pt>
                <c:pt idx="1979">
                  <c:v>0.60976068402366579</c:v>
                </c:pt>
                <c:pt idx="1980">
                  <c:v>0.60968796299940586</c:v>
                </c:pt>
                <c:pt idx="1981">
                  <c:v>0.60971083330885756</c:v>
                </c:pt>
                <c:pt idx="1982">
                  <c:v>0.60975827948945494</c:v>
                </c:pt>
                <c:pt idx="1983">
                  <c:v>0.60972346535094013</c:v>
                </c:pt>
                <c:pt idx="1984">
                  <c:v>0.6096457088715953</c:v>
                </c:pt>
                <c:pt idx="1985">
                  <c:v>0.60970110229141372</c:v>
                </c:pt>
                <c:pt idx="1986">
                  <c:v>0.60971081381219683</c:v>
                </c:pt>
                <c:pt idx="1987">
                  <c:v>0.60966133343814677</c:v>
                </c:pt>
                <c:pt idx="1988">
                  <c:v>0.60963663000439694</c:v>
                </c:pt>
                <c:pt idx="1989">
                  <c:v>0.6096573810272089</c:v>
                </c:pt>
                <c:pt idx="1990">
                  <c:v>0.6096645697057641</c:v>
                </c:pt>
                <c:pt idx="1991">
                  <c:v>0.60969316114035599</c:v>
                </c:pt>
                <c:pt idx="1992">
                  <c:v>0.6095847949209896</c:v>
                </c:pt>
                <c:pt idx="1993">
                  <c:v>0.60968730408059613</c:v>
                </c:pt>
                <c:pt idx="1994">
                  <c:v>0.60963057338158033</c:v>
                </c:pt>
                <c:pt idx="1995">
                  <c:v>0.60975825468751521</c:v>
                </c:pt>
                <c:pt idx="1996">
                  <c:v>0.61042971985692562</c:v>
                </c:pt>
                <c:pt idx="1997">
                  <c:v>0.6098559654663599</c:v>
                </c:pt>
                <c:pt idx="1998">
                  <c:v>0.60982033862078222</c:v>
                </c:pt>
                <c:pt idx="1999">
                  <c:v>0.60983524923820476</c:v>
                </c:pt>
                <c:pt idx="2000">
                  <c:v>0.60979447917109597</c:v>
                </c:pt>
                <c:pt idx="2001">
                  <c:v>0.60988130943518815</c:v>
                </c:pt>
                <c:pt idx="2002">
                  <c:v>0.60988216178833909</c:v>
                </c:pt>
                <c:pt idx="2003">
                  <c:v>0.60990027402114555</c:v>
                </c:pt>
                <c:pt idx="2004">
                  <c:v>0.60983862384013399</c:v>
                </c:pt>
                <c:pt idx="2005">
                  <c:v>0.60990545707038135</c:v>
                </c:pt>
                <c:pt idx="2006">
                  <c:v>0.60994560135835107</c:v>
                </c:pt>
                <c:pt idx="2007">
                  <c:v>0.60989224628712968</c:v>
                </c:pt>
                <c:pt idx="2008">
                  <c:v>0.60999238859621852</c:v>
                </c:pt>
                <c:pt idx="2009">
                  <c:v>0.61001442083228918</c:v>
                </c:pt>
                <c:pt idx="2010">
                  <c:v>0.61005258448527899</c:v>
                </c:pt>
                <c:pt idx="2011">
                  <c:v>0.61005169702062001</c:v>
                </c:pt>
                <c:pt idx="2012">
                  <c:v>0.61000241570738012</c:v>
                </c:pt>
                <c:pt idx="2013">
                  <c:v>0.60999122004669692</c:v>
                </c:pt>
                <c:pt idx="2014">
                  <c:v>0.61007909193149013</c:v>
                </c:pt>
                <c:pt idx="2015">
                  <c:v>0.61015240236124935</c:v>
                </c:pt>
                <c:pt idx="2016">
                  <c:v>0.61026625932149947</c:v>
                </c:pt>
                <c:pt idx="2017">
                  <c:v>0.6102530330133159</c:v>
                </c:pt>
                <c:pt idx="2018">
                  <c:v>0.61025780609369717</c:v>
                </c:pt>
                <c:pt idx="2019">
                  <c:v>0.61025185683880767</c:v>
                </c:pt>
                <c:pt idx="2020">
                  <c:v>0.61025045082931517</c:v>
                </c:pt>
                <c:pt idx="2021">
                  <c:v>0.61033410116627462</c:v>
                </c:pt>
                <c:pt idx="2022">
                  <c:v>0.61023664476319361</c:v>
                </c:pt>
                <c:pt idx="2023">
                  <c:v>0.61037247599099309</c:v>
                </c:pt>
                <c:pt idx="2024">
                  <c:v>0.61033531256429652</c:v>
                </c:pt>
                <c:pt idx="2025">
                  <c:v>0.61034452712184462</c:v>
                </c:pt>
                <c:pt idx="2026">
                  <c:v>0.61036941884766016</c:v>
                </c:pt>
                <c:pt idx="2027">
                  <c:v>0.61044351435661337</c:v>
                </c:pt>
                <c:pt idx="2028">
                  <c:v>0.61033769202738863</c:v>
                </c:pt>
                <c:pt idx="2029">
                  <c:v>0.61055308213675263</c:v>
                </c:pt>
                <c:pt idx="2030">
                  <c:v>0.61042205729292343</c:v>
                </c:pt>
                <c:pt idx="2031">
                  <c:v>0.61039575353432241</c:v>
                </c:pt>
                <c:pt idx="2032">
                  <c:v>0.6104656166530672</c:v>
                </c:pt>
                <c:pt idx="2033">
                  <c:v>0.61057566905906813</c:v>
                </c:pt>
                <c:pt idx="2034">
                  <c:v>0.61052419996658513</c:v>
                </c:pt>
                <c:pt idx="2035">
                  <c:v>0.61046336033177584</c:v>
                </c:pt>
                <c:pt idx="2036">
                  <c:v>0.61041415092783546</c:v>
                </c:pt>
                <c:pt idx="2037">
                  <c:v>0.61047375578282359</c:v>
                </c:pt>
                <c:pt idx="2038">
                  <c:v>0.61041239902570077</c:v>
                </c:pt>
                <c:pt idx="2039">
                  <c:v>0.61053888754967112</c:v>
                </c:pt>
                <c:pt idx="2040">
                  <c:v>0.61047205675044569</c:v>
                </c:pt>
                <c:pt idx="2041">
                  <c:v>0.61063500979389251</c:v>
                </c:pt>
                <c:pt idx="2042">
                  <c:v>0.61062000092028346</c:v>
                </c:pt>
                <c:pt idx="2043">
                  <c:v>0.61067297932997988</c:v>
                </c:pt>
                <c:pt idx="2044">
                  <c:v>0.61123969848192561</c:v>
                </c:pt>
                <c:pt idx="2045">
                  <c:v>0.61066062193908388</c:v>
                </c:pt>
                <c:pt idx="2046">
                  <c:v>0.6107463592785447</c:v>
                </c:pt>
                <c:pt idx="2047">
                  <c:v>0.61072801076633998</c:v>
                </c:pt>
                <c:pt idx="2048">
                  <c:v>0.61070070045039715</c:v>
                </c:pt>
                <c:pt idx="2049">
                  <c:v>0.61071694348561134</c:v>
                </c:pt>
                <c:pt idx="2050">
                  <c:v>0.61073397885378533</c:v>
                </c:pt>
                <c:pt idx="2051">
                  <c:v>0.61084931467077475</c:v>
                </c:pt>
                <c:pt idx="2052">
                  <c:v>0.61082992094048816</c:v>
                </c:pt>
                <c:pt idx="2053">
                  <c:v>0.61080813749783824</c:v>
                </c:pt>
                <c:pt idx="2054">
                  <c:v>0.61082727447682827</c:v>
                </c:pt>
                <c:pt idx="2055">
                  <c:v>0.61083194107572847</c:v>
                </c:pt>
                <c:pt idx="2056">
                  <c:v>0.61094023323229618</c:v>
                </c:pt>
                <c:pt idx="2057">
                  <c:v>0.6109652478557529</c:v>
                </c:pt>
                <c:pt idx="2058">
                  <c:v>0.61092925791759878</c:v>
                </c:pt>
                <c:pt idx="2059">
                  <c:v>0.6109589879284032</c:v>
                </c:pt>
                <c:pt idx="2060">
                  <c:v>0.61102114881903058</c:v>
                </c:pt>
                <c:pt idx="2061">
                  <c:v>0.61112735475692059</c:v>
                </c:pt>
                <c:pt idx="2062">
                  <c:v>0.61106213519567565</c:v>
                </c:pt>
                <c:pt idx="2063">
                  <c:v>0.61108340430242214</c:v>
                </c:pt>
                <c:pt idx="2064">
                  <c:v>0.61105056799890201</c:v>
                </c:pt>
                <c:pt idx="2065">
                  <c:v>0.61114359868816437</c:v>
                </c:pt>
                <c:pt idx="2066">
                  <c:v>0.61113240417941361</c:v>
                </c:pt>
                <c:pt idx="2067">
                  <c:v>0.61140560296691604</c:v>
                </c:pt>
                <c:pt idx="2068">
                  <c:v>0.6111554206076254</c:v>
                </c:pt>
                <c:pt idx="2069">
                  <c:v>0.61129407946088254</c:v>
                </c:pt>
                <c:pt idx="2070">
                  <c:v>0.61125053028967979</c:v>
                </c:pt>
                <c:pt idx="2071">
                  <c:v>0.61124975212704324</c:v>
                </c:pt>
                <c:pt idx="2072">
                  <c:v>0.61135651998327056</c:v>
                </c:pt>
                <c:pt idx="2073">
                  <c:v>0.61136700153517209</c:v>
                </c:pt>
                <c:pt idx="2074">
                  <c:v>0.61136338722665451</c:v>
                </c:pt>
                <c:pt idx="2075">
                  <c:v>0.61146563649718355</c:v>
                </c:pt>
                <c:pt idx="2076">
                  <c:v>0.61157334872872759</c:v>
                </c:pt>
                <c:pt idx="2077">
                  <c:v>0.61161562035236572</c:v>
                </c:pt>
                <c:pt idx="2078">
                  <c:v>0.6115531869007631</c:v>
                </c:pt>
                <c:pt idx="2079">
                  <c:v>0.61154866393707141</c:v>
                </c:pt>
                <c:pt idx="2080">
                  <c:v>0.61156695694137431</c:v>
                </c:pt>
                <c:pt idx="2081">
                  <c:v>0.61165446237189902</c:v>
                </c:pt>
                <c:pt idx="2082">
                  <c:v>0.61161419851878751</c:v>
                </c:pt>
                <c:pt idx="2083">
                  <c:v>0.61160898251362783</c:v>
                </c:pt>
                <c:pt idx="2084">
                  <c:v>0.61166567906270808</c:v>
                </c:pt>
                <c:pt idx="2085">
                  <c:v>0.61174172148108952</c:v>
                </c:pt>
                <c:pt idx="2086">
                  <c:v>0.61174461980783668</c:v>
                </c:pt>
                <c:pt idx="2087">
                  <c:v>0.61170247670329458</c:v>
                </c:pt>
                <c:pt idx="2088">
                  <c:v>0.6117363472652525</c:v>
                </c:pt>
                <c:pt idx="2089">
                  <c:v>0.61176933494661889</c:v>
                </c:pt>
                <c:pt idx="2090">
                  <c:v>0.61183076619497012</c:v>
                </c:pt>
                <c:pt idx="2091">
                  <c:v>0.61176251047018204</c:v>
                </c:pt>
                <c:pt idx="2092">
                  <c:v>0.61195588244983123</c:v>
                </c:pt>
                <c:pt idx="2093">
                  <c:v>0.6117896086242951</c:v>
                </c:pt>
                <c:pt idx="2094">
                  <c:v>0.61174882984425161</c:v>
                </c:pt>
                <c:pt idx="2095">
                  <c:v>0.61179015655545899</c:v>
                </c:pt>
                <c:pt idx="2096">
                  <c:v>0.61184112108028954</c:v>
                </c:pt>
                <c:pt idx="2097">
                  <c:v>0.61186388008320303</c:v>
                </c:pt>
                <c:pt idx="2098">
                  <c:v>0.61186864676960162</c:v>
                </c:pt>
                <c:pt idx="2099">
                  <c:v>0.61183730687337146</c:v>
                </c:pt>
                <c:pt idx="2100">
                  <c:v>0.61183183893320903</c:v>
                </c:pt>
                <c:pt idx="2101">
                  <c:v>0.61229161884352867</c:v>
                </c:pt>
                <c:pt idx="2102">
                  <c:v>0.61173487950641159</c:v>
                </c:pt>
                <c:pt idx="2103">
                  <c:v>0.61180254691375779</c:v>
                </c:pt>
                <c:pt idx="2104">
                  <c:v>0.61177652445007946</c:v>
                </c:pt>
                <c:pt idx="2105">
                  <c:v>0.61185230278473846</c:v>
                </c:pt>
                <c:pt idx="2106">
                  <c:v>0.61174524532718944</c:v>
                </c:pt>
                <c:pt idx="2107">
                  <c:v>0.61181102137524312</c:v>
                </c:pt>
                <c:pt idx="2108">
                  <c:v>0.61171837550048314</c:v>
                </c:pt>
                <c:pt idx="2109">
                  <c:v>0.61248156838803902</c:v>
                </c:pt>
                <c:pt idx="2110">
                  <c:v>0.61229796588537277</c:v>
                </c:pt>
                <c:pt idx="2111">
                  <c:v>0.61234038457009277</c:v>
                </c:pt>
                <c:pt idx="2112">
                  <c:v>0.61277444135117443</c:v>
                </c:pt>
                <c:pt idx="2113">
                  <c:v>0.61230629614617382</c:v>
                </c:pt>
                <c:pt idx="2114">
                  <c:v>0.61222007346688978</c:v>
                </c:pt>
                <c:pt idx="2115">
                  <c:v>0.61204285664395175</c:v>
                </c:pt>
                <c:pt idx="2116">
                  <c:v>0.6118709725391499</c:v>
                </c:pt>
                <c:pt idx="2117">
                  <c:v>0.61182666354255066</c:v>
                </c:pt>
                <c:pt idx="2118">
                  <c:v>0.61160470501026654</c:v>
                </c:pt>
                <c:pt idx="2119">
                  <c:v>0.61154275714727935</c:v>
                </c:pt>
                <c:pt idx="2120">
                  <c:v>0.61157454306859893</c:v>
                </c:pt>
                <c:pt idx="2121">
                  <c:v>0.6115812750205265</c:v>
                </c:pt>
                <c:pt idx="2122">
                  <c:v>0.61150196796551692</c:v>
                </c:pt>
                <c:pt idx="2123">
                  <c:v>0.61149880522730204</c:v>
                </c:pt>
                <c:pt idx="2124">
                  <c:v>0.61152643741866519</c:v>
                </c:pt>
                <c:pt idx="2125">
                  <c:v>0.61149921765203707</c:v>
                </c:pt>
                <c:pt idx="2126">
                  <c:v>0.61202795163756074</c:v>
                </c:pt>
                <c:pt idx="2127">
                  <c:v>0.61153025995193755</c:v>
                </c:pt>
                <c:pt idx="2128">
                  <c:v>0.61156510888538373</c:v>
                </c:pt>
                <c:pt idx="2129">
                  <c:v>0.61161661199616957</c:v>
                </c:pt>
                <c:pt idx="2130">
                  <c:v>0.6115703993309668</c:v>
                </c:pt>
                <c:pt idx="2131">
                  <c:v>0.61185917139277934</c:v>
                </c:pt>
                <c:pt idx="2132">
                  <c:v>0.61166689005747144</c:v>
                </c:pt>
                <c:pt idx="2133">
                  <c:v>0.61166493628171303</c:v>
                </c:pt>
                <c:pt idx="2134">
                  <c:v>0.61173144128195867</c:v>
                </c:pt>
                <c:pt idx="2135">
                  <c:v>0.61180467556553597</c:v>
                </c:pt>
                <c:pt idx="2136">
                  <c:v>0.61182216119116439</c:v>
                </c:pt>
                <c:pt idx="2137">
                  <c:v>0.61193508255969942</c:v>
                </c:pt>
                <c:pt idx="2138">
                  <c:v>0.61187960385766993</c:v>
                </c:pt>
                <c:pt idx="2139">
                  <c:v>0.6118381425881273</c:v>
                </c:pt>
                <c:pt idx="2140">
                  <c:v>0.61200440158830094</c:v>
                </c:pt>
                <c:pt idx="2141">
                  <c:v>0.6120002564975231</c:v>
                </c:pt>
                <c:pt idx="2142">
                  <c:v>0.6121007724710823</c:v>
                </c:pt>
                <c:pt idx="2143">
                  <c:v>0.61204229916791897</c:v>
                </c:pt>
                <c:pt idx="2144">
                  <c:v>0.61206740661858183</c:v>
                </c:pt>
                <c:pt idx="2145">
                  <c:v>0.61204610273240756</c:v>
                </c:pt>
                <c:pt idx="2146">
                  <c:v>0.61202752624210788</c:v>
                </c:pt>
                <c:pt idx="2147">
                  <c:v>0.61204528604216901</c:v>
                </c:pt>
                <c:pt idx="2148">
                  <c:v>0.61195382510545715</c:v>
                </c:pt>
                <c:pt idx="2149">
                  <c:v>0.61191027401338116</c:v>
                </c:pt>
                <c:pt idx="2150">
                  <c:v>0.61197439603352477</c:v>
                </c:pt>
                <c:pt idx="2151">
                  <c:v>0.61224442213345964</c:v>
                </c:pt>
                <c:pt idx="2152">
                  <c:v>0.61208707600225853</c:v>
                </c:pt>
                <c:pt idx="2153">
                  <c:v>0.61142236220633028</c:v>
                </c:pt>
                <c:pt idx="2154">
                  <c:v>0.61115870285682394</c:v>
                </c:pt>
                <c:pt idx="2155">
                  <c:v>0.61117311229762172</c:v>
                </c:pt>
                <c:pt idx="2156">
                  <c:v>0.61110811272096244</c:v>
                </c:pt>
                <c:pt idx="2157">
                  <c:v>0.61108373448706665</c:v>
                </c:pt>
                <c:pt idx="2158">
                  <c:v>0.61103152076263823</c:v>
                </c:pt>
                <c:pt idx="2159">
                  <c:v>0.61095429456893047</c:v>
                </c:pt>
                <c:pt idx="2160">
                  <c:v>0.61095282001530493</c:v>
                </c:pt>
                <c:pt idx="2161">
                  <c:v>0.61101865649133236</c:v>
                </c:pt>
                <c:pt idx="2162">
                  <c:v>0.610960172618085</c:v>
                </c:pt>
                <c:pt idx="2163">
                  <c:v>0.61099736651697223</c:v>
                </c:pt>
                <c:pt idx="2164">
                  <c:v>0.61094183900651533</c:v>
                </c:pt>
                <c:pt idx="2165">
                  <c:v>0.61156927423151386</c:v>
                </c:pt>
                <c:pt idx="2166">
                  <c:v>0.61095279013429504</c:v>
                </c:pt>
                <c:pt idx="2167">
                  <c:v>0.61092988576091733</c:v>
                </c:pt>
                <c:pt idx="2168">
                  <c:v>0.61096027229436223</c:v>
                </c:pt>
                <c:pt idx="2169">
                  <c:v>0.61095161140292797</c:v>
                </c:pt>
                <c:pt idx="2170">
                  <c:v>0.61141746354310456</c:v>
                </c:pt>
                <c:pt idx="2171">
                  <c:v>0.61092180007666463</c:v>
                </c:pt>
                <c:pt idx="2172">
                  <c:v>0.61101147197523831</c:v>
                </c:pt>
                <c:pt idx="2173">
                  <c:v>0.61110683472227556</c:v>
                </c:pt>
                <c:pt idx="2174">
                  <c:v>0.61097534966433475</c:v>
                </c:pt>
                <c:pt idx="2175">
                  <c:v>0.61148501637050523</c:v>
                </c:pt>
                <c:pt idx="2176">
                  <c:v>0.61104040071685406</c:v>
                </c:pt>
                <c:pt idx="2177">
                  <c:v>0.61112531972855699</c:v>
                </c:pt>
                <c:pt idx="2178">
                  <c:v>0.61104290645083825</c:v>
                </c:pt>
                <c:pt idx="2179">
                  <c:v>0.61104460165172525</c:v>
                </c:pt>
                <c:pt idx="2180">
                  <c:v>0.61098549800434487</c:v>
                </c:pt>
                <c:pt idx="2181">
                  <c:v>0.61106850855756167</c:v>
                </c:pt>
                <c:pt idx="2182">
                  <c:v>0.61098789389126151</c:v>
                </c:pt>
                <c:pt idx="2183">
                  <c:v>0.61102055471250583</c:v>
                </c:pt>
                <c:pt idx="2184">
                  <c:v>0.61105012780475387</c:v>
                </c:pt>
                <c:pt idx="2185">
                  <c:v>0.61100892606121004</c:v>
                </c:pt>
                <c:pt idx="2186">
                  <c:v>0.61108624732216832</c:v>
                </c:pt>
                <c:pt idx="2187">
                  <c:v>0.61102881688178223</c:v>
                </c:pt>
                <c:pt idx="2188">
                  <c:v>0.61099079731907124</c:v>
                </c:pt>
                <c:pt idx="2189">
                  <c:v>0.61100892024569231</c:v>
                </c:pt>
                <c:pt idx="2190">
                  <c:v>0.61100444751021943</c:v>
                </c:pt>
                <c:pt idx="2191">
                  <c:v>0.61112129250854097</c:v>
                </c:pt>
                <c:pt idx="2192">
                  <c:v>0.6109171143100115</c:v>
                </c:pt>
                <c:pt idx="2193">
                  <c:v>0.61103699277104795</c:v>
                </c:pt>
                <c:pt idx="2194">
                  <c:v>0.61098949714968154</c:v>
                </c:pt>
                <c:pt idx="2195">
                  <c:v>0.61096627392954184</c:v>
                </c:pt>
                <c:pt idx="2196">
                  <c:v>0.6108807237611219</c:v>
                </c:pt>
                <c:pt idx="2197">
                  <c:v>0.61086188431622823</c:v>
                </c:pt>
                <c:pt idx="2198">
                  <c:v>0.61090674410303059</c:v>
                </c:pt>
                <c:pt idx="2199">
                  <c:v>0.61073374729909902</c:v>
                </c:pt>
                <c:pt idx="2200">
                  <c:v>0.61119384914996566</c:v>
                </c:pt>
                <c:pt idx="2201">
                  <c:v>0.61087802301288252</c:v>
                </c:pt>
                <c:pt idx="2202">
                  <c:v>0.61067631127470978</c:v>
                </c:pt>
                <c:pt idx="2203">
                  <c:v>0.61074528250106319</c:v>
                </c:pt>
                <c:pt idx="2204">
                  <c:v>0.61072556721130888</c:v>
                </c:pt>
                <c:pt idx="2205">
                  <c:v>0.61065207921445031</c:v>
                </c:pt>
                <c:pt idx="2206">
                  <c:v>0.61062478031414369</c:v>
                </c:pt>
                <c:pt idx="2207">
                  <c:v>0.61064606385593978</c:v>
                </c:pt>
                <c:pt idx="2208">
                  <c:v>0.61063771938886424</c:v>
                </c:pt>
                <c:pt idx="2209">
                  <c:v>0.61064363200968363</c:v>
                </c:pt>
                <c:pt idx="2210">
                  <c:v>0.6105689071028193</c:v>
                </c:pt>
                <c:pt idx="2211">
                  <c:v>0.61063117849466386</c:v>
                </c:pt>
                <c:pt idx="2212">
                  <c:v>0.61058394873596689</c:v>
                </c:pt>
                <c:pt idx="2213">
                  <c:v>0.61054559175892931</c:v>
                </c:pt>
                <c:pt idx="2214">
                  <c:v>0.61051959505030184</c:v>
                </c:pt>
                <c:pt idx="2215">
                  <c:v>0.6105352302095598</c:v>
                </c:pt>
                <c:pt idx="2216">
                  <c:v>0.61051524829165638</c:v>
                </c:pt>
                <c:pt idx="2217">
                  <c:v>0.6105309787893195</c:v>
                </c:pt>
                <c:pt idx="2218">
                  <c:v>0.61048630433480044</c:v>
                </c:pt>
                <c:pt idx="2219">
                  <c:v>0.61043700885050867</c:v>
                </c:pt>
                <c:pt idx="2220">
                  <c:v>0.61036879919556541</c:v>
                </c:pt>
                <c:pt idx="2221">
                  <c:v>0.61030563813992178</c:v>
                </c:pt>
                <c:pt idx="2222">
                  <c:v>0.61036411636521104</c:v>
                </c:pt>
                <c:pt idx="2223">
                  <c:v>0.61027628790033961</c:v>
                </c:pt>
                <c:pt idx="2224">
                  <c:v>0.61011785468063739</c:v>
                </c:pt>
                <c:pt idx="2225">
                  <c:v>0.61016166243126668</c:v>
                </c:pt>
                <c:pt idx="2226">
                  <c:v>0.61011429287322583</c:v>
                </c:pt>
                <c:pt idx="2227">
                  <c:v>0.61068736971340887</c:v>
                </c:pt>
                <c:pt idx="2228">
                  <c:v>0.61004652593488573</c:v>
                </c:pt>
                <c:pt idx="2229">
                  <c:v>0.6101930722779757</c:v>
                </c:pt>
                <c:pt idx="2230">
                  <c:v>0.61016415375236033</c:v>
                </c:pt>
                <c:pt idx="2231">
                  <c:v>0.61010409872052729</c:v>
                </c:pt>
                <c:pt idx="2232">
                  <c:v>0.61019294013250958</c:v>
                </c:pt>
                <c:pt idx="2233">
                  <c:v>0.61012060974258375</c:v>
                </c:pt>
                <c:pt idx="2234">
                  <c:v>0.61007052866670353</c:v>
                </c:pt>
                <c:pt idx="2235">
                  <c:v>0.61006878685696364</c:v>
                </c:pt>
                <c:pt idx="2236">
                  <c:v>0.61009029852669372</c:v>
                </c:pt>
                <c:pt idx="2237">
                  <c:v>0.60988108114601391</c:v>
                </c:pt>
                <c:pt idx="2238">
                  <c:v>0.60933837728423623</c:v>
                </c:pt>
                <c:pt idx="2239">
                  <c:v>0.60975813967945047</c:v>
                </c:pt>
                <c:pt idx="2240">
                  <c:v>0.60953605728948979</c:v>
                </c:pt>
                <c:pt idx="2241">
                  <c:v>0.60951461550801611</c:v>
                </c:pt>
                <c:pt idx="2242">
                  <c:v>0.60958514343639669</c:v>
                </c:pt>
                <c:pt idx="2243">
                  <c:v>0.60940926241639115</c:v>
                </c:pt>
                <c:pt idx="2244">
                  <c:v>0.60937190572854039</c:v>
                </c:pt>
                <c:pt idx="2245">
                  <c:v>0.60935072027407133</c:v>
                </c:pt>
                <c:pt idx="2246">
                  <c:v>0.60938142514801463</c:v>
                </c:pt>
                <c:pt idx="2247">
                  <c:v>0.60928100586960376</c:v>
                </c:pt>
                <c:pt idx="2248">
                  <c:v>0.60922817784896444</c:v>
                </c:pt>
                <c:pt idx="2249">
                  <c:v>0.60914436703865282</c:v>
                </c:pt>
                <c:pt idx="2250">
                  <c:v>0.60902520856120035</c:v>
                </c:pt>
                <c:pt idx="2251">
                  <c:v>0.6090951438958464</c:v>
                </c:pt>
                <c:pt idx="2252">
                  <c:v>0.60892883917084728</c:v>
                </c:pt>
                <c:pt idx="2253">
                  <c:v>0.60888231224725253</c:v>
                </c:pt>
                <c:pt idx="2254">
                  <c:v>0.60867821882357498</c:v>
                </c:pt>
                <c:pt idx="2255">
                  <c:v>0.60868208820670844</c:v>
                </c:pt>
                <c:pt idx="2256">
                  <c:v>0.60863719549263384</c:v>
                </c:pt>
                <c:pt idx="2257">
                  <c:v>0.60858108842388681</c:v>
                </c:pt>
                <c:pt idx="2258">
                  <c:v>0.60858780407897262</c:v>
                </c:pt>
                <c:pt idx="2259">
                  <c:v>0.6085200232730773</c:v>
                </c:pt>
                <c:pt idx="2260">
                  <c:v>0.60842529752625751</c:v>
                </c:pt>
                <c:pt idx="2261">
                  <c:v>0.60840860970398569</c:v>
                </c:pt>
                <c:pt idx="2262">
                  <c:v>0.6083771718786436</c:v>
                </c:pt>
                <c:pt idx="2263">
                  <c:v>0.60832276687003828</c:v>
                </c:pt>
                <c:pt idx="2264">
                  <c:v>0.6083059629642783</c:v>
                </c:pt>
                <c:pt idx="2265">
                  <c:v>0.60822227391981909</c:v>
                </c:pt>
                <c:pt idx="2266">
                  <c:v>0.60820346992502106</c:v>
                </c:pt>
                <c:pt idx="2267">
                  <c:v>0.60813097596540289</c:v>
                </c:pt>
                <c:pt idx="2268">
                  <c:v>0.60842219711324341</c:v>
                </c:pt>
                <c:pt idx="2269">
                  <c:v>0.6080328427862991</c:v>
                </c:pt>
                <c:pt idx="2270">
                  <c:v>0.60735230158243148</c:v>
                </c:pt>
                <c:pt idx="2271">
                  <c:v>0.60736586053794128</c:v>
                </c:pt>
                <c:pt idx="2272">
                  <c:v>0.607326174395172</c:v>
                </c:pt>
                <c:pt idx="2273">
                  <c:v>0.60732368670879111</c:v>
                </c:pt>
                <c:pt idx="2274">
                  <c:v>0.607281045224493</c:v>
                </c:pt>
                <c:pt idx="2275">
                  <c:v>0.60727277543165847</c:v>
                </c:pt>
                <c:pt idx="2276">
                  <c:v>0.60736254863089267</c:v>
                </c:pt>
                <c:pt idx="2277">
                  <c:v>0.60734606225028931</c:v>
                </c:pt>
                <c:pt idx="2278">
                  <c:v>0.60729586347321873</c:v>
                </c:pt>
                <c:pt idx="2279">
                  <c:v>0.60723700504679512</c:v>
                </c:pt>
                <c:pt idx="2280">
                  <c:v>0.60725308189769023</c:v>
                </c:pt>
                <c:pt idx="2281">
                  <c:v>0.60721399859207204</c:v>
                </c:pt>
                <c:pt idx="2282">
                  <c:v>0.60706269184622441</c:v>
                </c:pt>
                <c:pt idx="2283">
                  <c:v>0.60704720213544738</c:v>
                </c:pt>
                <c:pt idx="2284">
                  <c:v>0.60698260584810337</c:v>
                </c:pt>
                <c:pt idx="2285">
                  <c:v>0.60693161825150788</c:v>
                </c:pt>
                <c:pt idx="2286">
                  <c:v>0.60685106270889022</c:v>
                </c:pt>
                <c:pt idx="2287">
                  <c:v>0.60685083927737893</c:v>
                </c:pt>
                <c:pt idx="2288">
                  <c:v>0.60681217700071</c:v>
                </c:pt>
                <c:pt idx="2289">
                  <c:v>0.60676699339638118</c:v>
                </c:pt>
                <c:pt idx="2290">
                  <c:v>0.60687966893614653</c:v>
                </c:pt>
                <c:pt idx="2291">
                  <c:v>0.6067327983834454</c:v>
                </c:pt>
                <c:pt idx="2292">
                  <c:v>0.60669361701659741</c:v>
                </c:pt>
                <c:pt idx="2293">
                  <c:v>0.60657806737156861</c:v>
                </c:pt>
                <c:pt idx="2294">
                  <c:v>0.60658836435459695</c:v>
                </c:pt>
                <c:pt idx="2295">
                  <c:v>0.60652560384095044</c:v>
                </c:pt>
                <c:pt idx="2296">
                  <c:v>0.60653645707892301</c:v>
                </c:pt>
                <c:pt idx="2297">
                  <c:v>0.60647928715880683</c:v>
                </c:pt>
                <c:pt idx="2298">
                  <c:v>0.6063737510772883</c:v>
                </c:pt>
                <c:pt idx="2299">
                  <c:v>0.60632860264474664</c:v>
                </c:pt>
                <c:pt idx="2300">
                  <c:v>0.60633077650884781</c:v>
                </c:pt>
                <c:pt idx="2301">
                  <c:v>0.60634474331477939</c:v>
                </c:pt>
                <c:pt idx="2302">
                  <c:v>0.60626651652470687</c:v>
                </c:pt>
                <c:pt idx="2303">
                  <c:v>0.60622546735642824</c:v>
                </c:pt>
                <c:pt idx="2304">
                  <c:v>0.60640069205936065</c:v>
                </c:pt>
                <c:pt idx="2305">
                  <c:v>0.6062830560382414</c:v>
                </c:pt>
                <c:pt idx="2306">
                  <c:v>0.60622165633909653</c:v>
                </c:pt>
                <c:pt idx="2307">
                  <c:v>0.60617336842425151</c:v>
                </c:pt>
                <c:pt idx="2308">
                  <c:v>0.60678793519441776</c:v>
                </c:pt>
                <c:pt idx="2309">
                  <c:v>0.60654508762388459</c:v>
                </c:pt>
                <c:pt idx="2310">
                  <c:v>0.6065787399178284</c:v>
                </c:pt>
                <c:pt idx="2311">
                  <c:v>0.6064407213513815</c:v>
                </c:pt>
                <c:pt idx="2312">
                  <c:v>0.60635654577575371</c:v>
                </c:pt>
                <c:pt idx="2313">
                  <c:v>0.60621314399645421</c:v>
                </c:pt>
                <c:pt idx="2314">
                  <c:v>0.60617455721552604</c:v>
                </c:pt>
                <c:pt idx="2315">
                  <c:v>0.60605331298701437</c:v>
                </c:pt>
                <c:pt idx="2316">
                  <c:v>0.60587280359940354</c:v>
                </c:pt>
                <c:pt idx="2317">
                  <c:v>0.60583774897697962</c:v>
                </c:pt>
                <c:pt idx="2318">
                  <c:v>0.60567136509835262</c:v>
                </c:pt>
                <c:pt idx="2319">
                  <c:v>0.60555642645588414</c:v>
                </c:pt>
                <c:pt idx="2320">
                  <c:v>0.60559645312203236</c:v>
                </c:pt>
                <c:pt idx="2321">
                  <c:v>0.60549947439182983</c:v>
                </c:pt>
                <c:pt idx="2322">
                  <c:v>0.6054194246178447</c:v>
                </c:pt>
                <c:pt idx="2323">
                  <c:v>0.60537027685537692</c:v>
                </c:pt>
                <c:pt idx="2324">
                  <c:v>0.60536436543220151</c:v>
                </c:pt>
                <c:pt idx="2325">
                  <c:v>0.60537856191274264</c:v>
                </c:pt>
                <c:pt idx="2326">
                  <c:v>0.60530179140212681</c:v>
                </c:pt>
                <c:pt idx="2327">
                  <c:v>0.60552445989067161</c:v>
                </c:pt>
                <c:pt idx="2328">
                  <c:v>0.60526731003529932</c:v>
                </c:pt>
                <c:pt idx="2329">
                  <c:v>0.60526213860272171</c:v>
                </c:pt>
                <c:pt idx="2330">
                  <c:v>0.60514994517173515</c:v>
                </c:pt>
                <c:pt idx="2331">
                  <c:v>0.60518213029298096</c:v>
                </c:pt>
                <c:pt idx="2332">
                  <c:v>0.60514029981022788</c:v>
                </c:pt>
                <c:pt idx="2333">
                  <c:v>0.60507394568864947</c:v>
                </c:pt>
                <c:pt idx="2334">
                  <c:v>0.60478507926232439</c:v>
                </c:pt>
                <c:pt idx="2335">
                  <c:v>0.60473066136509968</c:v>
                </c:pt>
                <c:pt idx="2336">
                  <c:v>0.60491490293550976</c:v>
                </c:pt>
                <c:pt idx="2337">
                  <c:v>0.60472749448969387</c:v>
                </c:pt>
                <c:pt idx="2338">
                  <c:v>0.60454535640136176</c:v>
                </c:pt>
                <c:pt idx="2339">
                  <c:v>0.60453306348875502</c:v>
                </c:pt>
                <c:pt idx="2340">
                  <c:v>0.60432995010296542</c:v>
                </c:pt>
                <c:pt idx="2341">
                  <c:v>0.60430885006042878</c:v>
                </c:pt>
                <c:pt idx="2342">
                  <c:v>0.60439603931530039</c:v>
                </c:pt>
                <c:pt idx="2343">
                  <c:v>0.60402430805973162</c:v>
                </c:pt>
                <c:pt idx="2344">
                  <c:v>0.6040065262030988</c:v>
                </c:pt>
                <c:pt idx="2345">
                  <c:v>0.60389206688887376</c:v>
                </c:pt>
                <c:pt idx="2346">
                  <c:v>0.60375862945413705</c:v>
                </c:pt>
                <c:pt idx="2347">
                  <c:v>0.60357490827279747</c:v>
                </c:pt>
                <c:pt idx="2348">
                  <c:v>0.60349705337202852</c:v>
                </c:pt>
                <c:pt idx="2349">
                  <c:v>0.60331356245995749</c:v>
                </c:pt>
                <c:pt idx="2350">
                  <c:v>0.60314958701310795</c:v>
                </c:pt>
                <c:pt idx="2351">
                  <c:v>0.60290080785388145</c:v>
                </c:pt>
                <c:pt idx="2352">
                  <c:v>0.60518928517432791</c:v>
                </c:pt>
                <c:pt idx="2353">
                  <c:v>0.60549659554391422</c:v>
                </c:pt>
                <c:pt idx="2354">
                  <c:v>0.60560126656815594</c:v>
                </c:pt>
                <c:pt idx="2355">
                  <c:v>0.61015287115497585</c:v>
                </c:pt>
                <c:pt idx="2356">
                  <c:v>0.60949071665981536</c:v>
                </c:pt>
                <c:pt idx="2357">
                  <c:v>0.60920787733953818</c:v>
                </c:pt>
                <c:pt idx="2358">
                  <c:v>0.60876628658174403</c:v>
                </c:pt>
                <c:pt idx="2359">
                  <c:v>0.60835843987905236</c:v>
                </c:pt>
                <c:pt idx="2360">
                  <c:v>0.60784463189278415</c:v>
                </c:pt>
                <c:pt idx="2361">
                  <c:v>0.60745445159066924</c:v>
                </c:pt>
                <c:pt idx="2362">
                  <c:v>0.60713191632169483</c:v>
                </c:pt>
                <c:pt idx="2363">
                  <c:v>0.60677375174215842</c:v>
                </c:pt>
                <c:pt idx="2364">
                  <c:v>0.60625988313000423</c:v>
                </c:pt>
                <c:pt idx="2365">
                  <c:v>0.60612280881446734</c:v>
                </c:pt>
                <c:pt idx="2366">
                  <c:v>0.6058486229467942</c:v>
                </c:pt>
                <c:pt idx="2367">
                  <c:v>0.60560043990006207</c:v>
                </c:pt>
                <c:pt idx="2368">
                  <c:v>0.60558067179628616</c:v>
                </c:pt>
                <c:pt idx="2369">
                  <c:v>0.60543536767958805</c:v>
                </c:pt>
                <c:pt idx="2370">
                  <c:v>0.60524955979491535</c:v>
                </c:pt>
                <c:pt idx="2371">
                  <c:v>0.60509767775062218</c:v>
                </c:pt>
                <c:pt idx="2372">
                  <c:v>0.60497448422811051</c:v>
                </c:pt>
                <c:pt idx="2373">
                  <c:v>0.60491324616516196</c:v>
                </c:pt>
                <c:pt idx="2374">
                  <c:v>0.60524633497681712</c:v>
                </c:pt>
                <c:pt idx="2375">
                  <c:v>0.60480558556570263</c:v>
                </c:pt>
                <c:pt idx="2376">
                  <c:v>0.60471510550121832</c:v>
                </c:pt>
                <c:pt idx="2377">
                  <c:v>0.60460204726371203</c:v>
                </c:pt>
                <c:pt idx="2378">
                  <c:v>0.60452161345981825</c:v>
                </c:pt>
                <c:pt idx="2379">
                  <c:v>0.60436067720161568</c:v>
                </c:pt>
                <c:pt idx="2380">
                  <c:v>0.60432867043832705</c:v>
                </c:pt>
                <c:pt idx="2381">
                  <c:v>0.60430612780753634</c:v>
                </c:pt>
                <c:pt idx="2382">
                  <c:v>0.60422587634912062</c:v>
                </c:pt>
                <c:pt idx="2383">
                  <c:v>0.60406057439518168</c:v>
                </c:pt>
                <c:pt idx="2384">
                  <c:v>0.60391529989482273</c:v>
                </c:pt>
                <c:pt idx="2385">
                  <c:v>0.60389752164713983</c:v>
                </c:pt>
                <c:pt idx="2386">
                  <c:v>0.60384343185477418</c:v>
                </c:pt>
                <c:pt idx="2387">
                  <c:v>0.60370057602932803</c:v>
                </c:pt>
                <c:pt idx="2388">
                  <c:v>0.60398264551912817</c:v>
                </c:pt>
                <c:pt idx="2389">
                  <c:v>0.6036010579800426</c:v>
                </c:pt>
                <c:pt idx="2390">
                  <c:v>0.60362625510696477</c:v>
                </c:pt>
                <c:pt idx="2391">
                  <c:v>0.60358479414438559</c:v>
                </c:pt>
                <c:pt idx="2392">
                  <c:v>0.60352615260589926</c:v>
                </c:pt>
                <c:pt idx="2393">
                  <c:v>0.60347035479277567</c:v>
                </c:pt>
                <c:pt idx="2394">
                  <c:v>0.60336579285196568</c:v>
                </c:pt>
                <c:pt idx="2395">
                  <c:v>0.60334550653637364</c:v>
                </c:pt>
                <c:pt idx="2396">
                  <c:v>0.60328410704707769</c:v>
                </c:pt>
                <c:pt idx="2397">
                  <c:v>0.60329555467295459</c:v>
                </c:pt>
                <c:pt idx="2398">
                  <c:v>0.60320641816727216</c:v>
                </c:pt>
                <c:pt idx="2399">
                  <c:v>0.60346896937395889</c:v>
                </c:pt>
                <c:pt idx="2400">
                  <c:v>0.60309201794558309</c:v>
                </c:pt>
                <c:pt idx="2401">
                  <c:v>0.60309538017411768</c:v>
                </c:pt>
                <c:pt idx="2402">
                  <c:v>0.60268556311972377</c:v>
                </c:pt>
                <c:pt idx="2403">
                  <c:v>0.60257053108816172</c:v>
                </c:pt>
                <c:pt idx="2404">
                  <c:v>0.60266723094630414</c:v>
                </c:pt>
                <c:pt idx="2405">
                  <c:v>0.60264111454063285</c:v>
                </c:pt>
                <c:pt idx="2406">
                  <c:v>0.60296756339602819</c:v>
                </c:pt>
                <c:pt idx="2407">
                  <c:v>0.60304376116726621</c:v>
                </c:pt>
                <c:pt idx="2408">
                  <c:v>0.60281206277448685</c:v>
                </c:pt>
                <c:pt idx="2409">
                  <c:v>0.60264031834940546</c:v>
                </c:pt>
                <c:pt idx="2410">
                  <c:v>0.60228955723775679</c:v>
                </c:pt>
                <c:pt idx="2411">
                  <c:v>0.60219230074005237</c:v>
                </c:pt>
                <c:pt idx="2412">
                  <c:v>0.60163556150928776</c:v>
                </c:pt>
                <c:pt idx="2413">
                  <c:v>0.60153826213086259</c:v>
                </c:pt>
                <c:pt idx="2414">
                  <c:v>0.60158124366003174</c:v>
                </c:pt>
                <c:pt idx="2415">
                  <c:v>0.60138324028233925</c:v>
                </c:pt>
                <c:pt idx="2416">
                  <c:v>0.60141680399972119</c:v>
                </c:pt>
                <c:pt idx="2417">
                  <c:v>0.60140296806562399</c:v>
                </c:pt>
                <c:pt idx="2418">
                  <c:v>0.60124780236041153</c:v>
                </c:pt>
                <c:pt idx="2419">
                  <c:v>0.60118743121382334</c:v>
                </c:pt>
                <c:pt idx="2420">
                  <c:v>0.60099641716829344</c:v>
                </c:pt>
                <c:pt idx="2421">
                  <c:v>0.60092309463966098</c:v>
                </c:pt>
                <c:pt idx="2422">
                  <c:v>0.60144975845238613</c:v>
                </c:pt>
                <c:pt idx="2423">
                  <c:v>0.60152287986890884</c:v>
                </c:pt>
                <c:pt idx="2424">
                  <c:v>0.60138217309157704</c:v>
                </c:pt>
                <c:pt idx="2425">
                  <c:v>0.60124078753147536</c:v>
                </c:pt>
                <c:pt idx="2426">
                  <c:v>0.6011115661972245</c:v>
                </c:pt>
                <c:pt idx="2427">
                  <c:v>0.60104295524991347</c:v>
                </c:pt>
                <c:pt idx="2428">
                  <c:v>0.6009273072844723</c:v>
                </c:pt>
                <c:pt idx="2429">
                  <c:v>0.60088548154153909</c:v>
                </c:pt>
                <c:pt idx="2430">
                  <c:v>0.60076827765724494</c:v>
                </c:pt>
                <c:pt idx="2431">
                  <c:v>0.60071397340670585</c:v>
                </c:pt>
                <c:pt idx="2432">
                  <c:v>0.60065933690198059</c:v>
                </c:pt>
                <c:pt idx="2433">
                  <c:v>0.60054987133022775</c:v>
                </c:pt>
                <c:pt idx="2434">
                  <c:v>0.6005562922763843</c:v>
                </c:pt>
                <c:pt idx="2435">
                  <c:v>0.60048419293031541</c:v>
                </c:pt>
                <c:pt idx="2436">
                  <c:v>0.60040966413507069</c:v>
                </c:pt>
                <c:pt idx="2437">
                  <c:v>0.60021705089717081</c:v>
                </c:pt>
                <c:pt idx="2438">
                  <c:v>0.60019272352719033</c:v>
                </c:pt>
                <c:pt idx="2439">
                  <c:v>0.60003471199848202</c:v>
                </c:pt>
                <c:pt idx="2440">
                  <c:v>0.60004500524419768</c:v>
                </c:pt>
                <c:pt idx="2441">
                  <c:v>0.59997723105117939</c:v>
                </c:pt>
                <c:pt idx="2442">
                  <c:v>0.59978608686586088</c:v>
                </c:pt>
                <c:pt idx="2443">
                  <c:v>0.59989626955989284</c:v>
                </c:pt>
                <c:pt idx="2444">
                  <c:v>0.59975428593570546</c:v>
                </c:pt>
                <c:pt idx="2445">
                  <c:v>0.59966680692719898</c:v>
                </c:pt>
                <c:pt idx="2446">
                  <c:v>0.59958945146550335</c:v>
                </c:pt>
                <c:pt idx="2447">
                  <c:v>0.59956159988560953</c:v>
                </c:pt>
                <c:pt idx="2448">
                  <c:v>0.5994691296333865</c:v>
                </c:pt>
                <c:pt idx="2449">
                  <c:v>0.59928569376250185</c:v>
                </c:pt>
                <c:pt idx="2450">
                  <c:v>0.59928252811861371</c:v>
                </c:pt>
                <c:pt idx="2451">
                  <c:v>0.59927908514939576</c:v>
                </c:pt>
                <c:pt idx="2452">
                  <c:v>0.59912063968291995</c:v>
                </c:pt>
                <c:pt idx="2453">
                  <c:v>0.59904861876727389</c:v>
                </c:pt>
                <c:pt idx="2454">
                  <c:v>0.59900337994626418</c:v>
                </c:pt>
                <c:pt idx="2455">
                  <c:v>0.59888369257287166</c:v>
                </c:pt>
                <c:pt idx="2456">
                  <c:v>0.5989002860456536</c:v>
                </c:pt>
                <c:pt idx="2457">
                  <c:v>0.59878849371925347</c:v>
                </c:pt>
                <c:pt idx="2458">
                  <c:v>0.59872940163924337</c:v>
                </c:pt>
                <c:pt idx="2459">
                  <c:v>0.59863706818833717</c:v>
                </c:pt>
                <c:pt idx="2460">
                  <c:v>0.59870226392435055</c:v>
                </c:pt>
                <c:pt idx="2461">
                  <c:v>0.59864374393438802</c:v>
                </c:pt>
                <c:pt idx="2462">
                  <c:v>0.59865203255788757</c:v>
                </c:pt>
                <c:pt idx="2463">
                  <c:v>0.59849085803850766</c:v>
                </c:pt>
                <c:pt idx="2464">
                  <c:v>0.59837739679995194</c:v>
                </c:pt>
                <c:pt idx="2465">
                  <c:v>0.59835607194467355</c:v>
                </c:pt>
                <c:pt idx="2466">
                  <c:v>0.59825590416007535</c:v>
                </c:pt>
                <c:pt idx="2467">
                  <c:v>0.59819835932260879</c:v>
                </c:pt>
                <c:pt idx="2468">
                  <c:v>0.5987800701722501</c:v>
                </c:pt>
                <c:pt idx="2469">
                  <c:v>0.59833232689858817</c:v>
                </c:pt>
                <c:pt idx="2470">
                  <c:v>0.5982302065530265</c:v>
                </c:pt>
                <c:pt idx="2471">
                  <c:v>0.59815297812314461</c:v>
                </c:pt>
                <c:pt idx="2472">
                  <c:v>0.59780663200746409</c:v>
                </c:pt>
                <c:pt idx="2473">
                  <c:v>0.59758453650255094</c:v>
                </c:pt>
                <c:pt idx="2474">
                  <c:v>0.59718062500404401</c:v>
                </c:pt>
                <c:pt idx="2475">
                  <c:v>0.59690714631566011</c:v>
                </c:pt>
                <c:pt idx="2476">
                  <c:v>0.59656062709288171</c:v>
                </c:pt>
                <c:pt idx="2477">
                  <c:v>0.59645175803219941</c:v>
                </c:pt>
                <c:pt idx="2478">
                  <c:v>0.59622267549455388</c:v>
                </c:pt>
                <c:pt idx="2479">
                  <c:v>0.59599942295522979</c:v>
                </c:pt>
                <c:pt idx="2480">
                  <c:v>0.59574849801901408</c:v>
                </c:pt>
                <c:pt idx="2481">
                  <c:v>0.59574202772682117</c:v>
                </c:pt>
                <c:pt idx="2482">
                  <c:v>0.59540060153957797</c:v>
                </c:pt>
                <c:pt idx="2483">
                  <c:v>0.59529454415806404</c:v>
                </c:pt>
                <c:pt idx="2484">
                  <c:v>0.59522706819205573</c:v>
                </c:pt>
                <c:pt idx="2485">
                  <c:v>0.5951546487213385</c:v>
                </c:pt>
                <c:pt idx="2486">
                  <c:v>0.59505589294400996</c:v>
                </c:pt>
                <c:pt idx="2487">
                  <c:v>0.59501419913622178</c:v>
                </c:pt>
                <c:pt idx="2488">
                  <c:v>0.59497725842566673</c:v>
                </c:pt>
                <c:pt idx="2489">
                  <c:v>0.59487352626671086</c:v>
                </c:pt>
                <c:pt idx="2490">
                  <c:v>0.59477333865595194</c:v>
                </c:pt>
                <c:pt idx="2491">
                  <c:v>0.59480046977689871</c:v>
                </c:pt>
                <c:pt idx="2492">
                  <c:v>0.59440810006467582</c:v>
                </c:pt>
                <c:pt idx="2493">
                  <c:v>0.5942828434597166</c:v>
                </c:pt>
                <c:pt idx="2494">
                  <c:v>0.59417148892511695</c:v>
                </c:pt>
                <c:pt idx="2495">
                  <c:v>0.59399286956680031</c:v>
                </c:pt>
                <c:pt idx="2496">
                  <c:v>0.5939173984162861</c:v>
                </c:pt>
                <c:pt idx="2497">
                  <c:v>0.59395160125377089</c:v>
                </c:pt>
                <c:pt idx="2498">
                  <c:v>0.59390704275521089</c:v>
                </c:pt>
                <c:pt idx="2499">
                  <c:v>0.59378605519292205</c:v>
                </c:pt>
                <c:pt idx="2500">
                  <c:v>0.59378027448737358</c:v>
                </c:pt>
                <c:pt idx="2501">
                  <c:v>0.59398355112016155</c:v>
                </c:pt>
                <c:pt idx="2502">
                  <c:v>0.59365187744407177</c:v>
                </c:pt>
                <c:pt idx="2503">
                  <c:v>0.59400256172408328</c:v>
                </c:pt>
                <c:pt idx="2504">
                  <c:v>0.59348526634726995</c:v>
                </c:pt>
                <c:pt idx="2505">
                  <c:v>0.59352880631291904</c:v>
                </c:pt>
                <c:pt idx="2506">
                  <c:v>0.59340807467174661</c:v>
                </c:pt>
                <c:pt idx="2507">
                  <c:v>0.59331375002382203</c:v>
                </c:pt>
                <c:pt idx="2508">
                  <c:v>0.59313652613338219</c:v>
                </c:pt>
                <c:pt idx="2509">
                  <c:v>0.59310344435904505</c:v>
                </c:pt>
                <c:pt idx="2510">
                  <c:v>0.59305891774023023</c:v>
                </c:pt>
                <c:pt idx="2511">
                  <c:v>0.59314082344567465</c:v>
                </c:pt>
                <c:pt idx="2512">
                  <c:v>0.59293930540439554</c:v>
                </c:pt>
                <c:pt idx="2513">
                  <c:v>0.5928952412689853</c:v>
                </c:pt>
                <c:pt idx="2514">
                  <c:v>0.59279825645145279</c:v>
                </c:pt>
                <c:pt idx="2515">
                  <c:v>0.59293573496803165</c:v>
                </c:pt>
                <c:pt idx="2516">
                  <c:v>0.59261999994403192</c:v>
                </c:pt>
                <c:pt idx="2517">
                  <c:v>0.59262636923200895</c:v>
                </c:pt>
                <c:pt idx="2518">
                  <c:v>0.59252644596006854</c:v>
                </c:pt>
                <c:pt idx="2519">
                  <c:v>0.59253714398999047</c:v>
                </c:pt>
                <c:pt idx="2520">
                  <c:v>0.59246444932314546</c:v>
                </c:pt>
                <c:pt idx="2521">
                  <c:v>0.59247777010485458</c:v>
                </c:pt>
                <c:pt idx="2522">
                  <c:v>0.59245093004879912</c:v>
                </c:pt>
                <c:pt idx="2523">
                  <c:v>0.59230604343745785</c:v>
                </c:pt>
                <c:pt idx="2524">
                  <c:v>0.59234189096830192</c:v>
                </c:pt>
                <c:pt idx="2525">
                  <c:v>0.59226571890356206</c:v>
                </c:pt>
                <c:pt idx="2526">
                  <c:v>0.59252155073425494</c:v>
                </c:pt>
                <c:pt idx="2527">
                  <c:v>0.59254930233221581</c:v>
                </c:pt>
                <c:pt idx="2528">
                  <c:v>0.59213744529603096</c:v>
                </c:pt>
                <c:pt idx="2529">
                  <c:v>0.5921388503945122</c:v>
                </c:pt>
                <c:pt idx="2530">
                  <c:v>0.59199775380422914</c:v>
                </c:pt>
                <c:pt idx="2531">
                  <c:v>0.5919735067432661</c:v>
                </c:pt>
                <c:pt idx="2532">
                  <c:v>0.59185573983805828</c:v>
                </c:pt>
                <c:pt idx="2533">
                  <c:v>0.59236150185478142</c:v>
                </c:pt>
                <c:pt idx="2534">
                  <c:v>0.59236256529959941</c:v>
                </c:pt>
                <c:pt idx="2535">
                  <c:v>0.59211259988221143</c:v>
                </c:pt>
                <c:pt idx="2536">
                  <c:v>0.59249164137510546</c:v>
                </c:pt>
                <c:pt idx="2537">
                  <c:v>0.59252683317906751</c:v>
                </c:pt>
                <c:pt idx="2538">
                  <c:v>0.59230099876101128</c:v>
                </c:pt>
                <c:pt idx="2539">
                  <c:v>0.59205648675635725</c:v>
                </c:pt>
                <c:pt idx="2540">
                  <c:v>0.59180074769255686</c:v>
                </c:pt>
                <c:pt idx="2541">
                  <c:v>0.59164599048303135</c:v>
                </c:pt>
                <c:pt idx="2542">
                  <c:v>0.59148378912623956</c:v>
                </c:pt>
                <c:pt idx="2543">
                  <c:v>0.5913269143372627</c:v>
                </c:pt>
                <c:pt idx="2544">
                  <c:v>0.5913736492667433</c:v>
                </c:pt>
                <c:pt idx="2545">
                  <c:v>0.59134971690153493</c:v>
                </c:pt>
                <c:pt idx="2546">
                  <c:v>0.5910005010573095</c:v>
                </c:pt>
                <c:pt idx="2547">
                  <c:v>0.59108814402777543</c:v>
                </c:pt>
                <c:pt idx="2548">
                  <c:v>0.59112601384935548</c:v>
                </c:pt>
                <c:pt idx="2549">
                  <c:v>0.59125650711629663</c:v>
                </c:pt>
                <c:pt idx="2550">
                  <c:v>0.59107821024535079</c:v>
                </c:pt>
                <c:pt idx="2551">
                  <c:v>0.59101876770018635</c:v>
                </c:pt>
                <c:pt idx="2552">
                  <c:v>0.59095775425794417</c:v>
                </c:pt>
                <c:pt idx="2553">
                  <c:v>0.5909296073181467</c:v>
                </c:pt>
                <c:pt idx="2554">
                  <c:v>0.59091971509550356</c:v>
                </c:pt>
                <c:pt idx="2555">
                  <c:v>0.59083826355393021</c:v>
                </c:pt>
                <c:pt idx="2556">
                  <c:v>0.59077764003307176</c:v>
                </c:pt>
                <c:pt idx="2557">
                  <c:v>0.59073717291126171</c:v>
                </c:pt>
                <c:pt idx="2558">
                  <c:v>0.59065225653700792</c:v>
                </c:pt>
                <c:pt idx="2559">
                  <c:v>0.59103620935017265</c:v>
                </c:pt>
                <c:pt idx="2560">
                  <c:v>0.59060609955129995</c:v>
                </c:pt>
                <c:pt idx="2561">
                  <c:v>0.59053851766542886</c:v>
                </c:pt>
                <c:pt idx="2562">
                  <c:v>0.59049266022536506</c:v>
                </c:pt>
                <c:pt idx="2563">
                  <c:v>0.59048367152985259</c:v>
                </c:pt>
                <c:pt idx="2564">
                  <c:v>0.59032611229448351</c:v>
                </c:pt>
                <c:pt idx="2565">
                  <c:v>0.59043501981678559</c:v>
                </c:pt>
                <c:pt idx="2566">
                  <c:v>0.59036749476439299</c:v>
                </c:pt>
                <c:pt idx="2567">
                  <c:v>0.59029915376069064</c:v>
                </c:pt>
                <c:pt idx="2568">
                  <c:v>0.59093904770787797</c:v>
                </c:pt>
                <c:pt idx="2569">
                  <c:v>0.59038091229708478</c:v>
                </c:pt>
                <c:pt idx="2570">
                  <c:v>0.5903309675102939</c:v>
                </c:pt>
                <c:pt idx="2571">
                  <c:v>0.59022909979323657</c:v>
                </c:pt>
                <c:pt idx="2572">
                  <c:v>0.59024800071903349</c:v>
                </c:pt>
                <c:pt idx="2573">
                  <c:v>0.5903158640506635</c:v>
                </c:pt>
                <c:pt idx="2574">
                  <c:v>0.59022424659844541</c:v>
                </c:pt>
                <c:pt idx="2575">
                  <c:v>0.5900968190510707</c:v>
                </c:pt>
                <c:pt idx="2576">
                  <c:v>0.59012666385362844</c:v>
                </c:pt>
                <c:pt idx="2577">
                  <c:v>0.59038445414061191</c:v>
                </c:pt>
                <c:pt idx="2578">
                  <c:v>0.59057282450341131</c:v>
                </c:pt>
                <c:pt idx="2579">
                  <c:v>0.59054658952864059</c:v>
                </c:pt>
                <c:pt idx="2580">
                  <c:v>0.59028796936300154</c:v>
                </c:pt>
                <c:pt idx="2581">
                  <c:v>0.59003838922041518</c:v>
                </c:pt>
                <c:pt idx="2582">
                  <c:v>0.58985673096156266</c:v>
                </c:pt>
                <c:pt idx="2583">
                  <c:v>0.5897032759407087</c:v>
                </c:pt>
                <c:pt idx="2584">
                  <c:v>0.58959341568705448</c:v>
                </c:pt>
                <c:pt idx="2585">
                  <c:v>0.58956157763509631</c:v>
                </c:pt>
                <c:pt idx="2586">
                  <c:v>0.58944799948043636</c:v>
                </c:pt>
                <c:pt idx="2587">
                  <c:v>0.58946391775769058</c:v>
                </c:pt>
                <c:pt idx="2588">
                  <c:v>0.58938230490437082</c:v>
                </c:pt>
                <c:pt idx="2589">
                  <c:v>0.58938127288493647</c:v>
                </c:pt>
                <c:pt idx="2590">
                  <c:v>0.5893683059646323</c:v>
                </c:pt>
                <c:pt idx="2591">
                  <c:v>0.58918632267100701</c:v>
                </c:pt>
                <c:pt idx="2592">
                  <c:v>0.58912106471014913</c:v>
                </c:pt>
                <c:pt idx="2593">
                  <c:v>0.58915031449825139</c:v>
                </c:pt>
                <c:pt idx="2594">
                  <c:v>0.58942598396011958</c:v>
                </c:pt>
                <c:pt idx="2595">
                  <c:v>0.5891395405234674</c:v>
                </c:pt>
                <c:pt idx="2596">
                  <c:v>0.58891455331638942</c:v>
                </c:pt>
                <c:pt idx="2597">
                  <c:v>0.58846470351358671</c:v>
                </c:pt>
                <c:pt idx="2598">
                  <c:v>0.58828909012388608</c:v>
                </c:pt>
                <c:pt idx="2599">
                  <c:v>0.58827668597932992</c:v>
                </c:pt>
                <c:pt idx="2600">
                  <c:v>0.58827636069238642</c:v>
                </c:pt>
                <c:pt idx="2601">
                  <c:v>0.5881997205492725</c:v>
                </c:pt>
                <c:pt idx="2602">
                  <c:v>0.58819629070117152</c:v>
                </c:pt>
                <c:pt idx="2603">
                  <c:v>0.58825580865648441</c:v>
                </c:pt>
                <c:pt idx="2604">
                  <c:v>0.58824817638233828</c:v>
                </c:pt>
                <c:pt idx="2605">
                  <c:v>0.58860801023295017</c:v>
                </c:pt>
                <c:pt idx="2606">
                  <c:v>0.58920201167124042</c:v>
                </c:pt>
                <c:pt idx="2607">
                  <c:v>0.58907564857192851</c:v>
                </c:pt>
                <c:pt idx="2608">
                  <c:v>0.5888919467008592</c:v>
                </c:pt>
                <c:pt idx="2609">
                  <c:v>0.58870002743235261</c:v>
                </c:pt>
                <c:pt idx="2610">
                  <c:v>0.58829218296409902</c:v>
                </c:pt>
                <c:pt idx="2611">
                  <c:v>0.58806627617754936</c:v>
                </c:pt>
                <c:pt idx="2612">
                  <c:v>0.58785611799926107</c:v>
                </c:pt>
                <c:pt idx="2613">
                  <c:v>0.5880618268245561</c:v>
                </c:pt>
                <c:pt idx="2614">
                  <c:v>0.58777901945111199</c:v>
                </c:pt>
                <c:pt idx="2615">
                  <c:v>0.58773714168696167</c:v>
                </c:pt>
                <c:pt idx="2616">
                  <c:v>0.58763816278339553</c:v>
                </c:pt>
                <c:pt idx="2617">
                  <c:v>0.58803297999976134</c:v>
                </c:pt>
                <c:pt idx="2618">
                  <c:v>0.58748555480526643</c:v>
                </c:pt>
                <c:pt idx="2619">
                  <c:v>0.58732571046832871</c:v>
                </c:pt>
                <c:pt idx="2620">
                  <c:v>0.58724394913901712</c:v>
                </c:pt>
                <c:pt idx="2621">
                  <c:v>0.58731645268202592</c:v>
                </c:pt>
                <c:pt idx="2622">
                  <c:v>0.58731307256881116</c:v>
                </c:pt>
                <c:pt idx="2623">
                  <c:v>0.58724911295585291</c:v>
                </c:pt>
                <c:pt idx="2624">
                  <c:v>0.58708859561717242</c:v>
                </c:pt>
                <c:pt idx="2625">
                  <c:v>0.58702178753409462</c:v>
                </c:pt>
                <c:pt idx="2626">
                  <c:v>0.58701033418859438</c:v>
                </c:pt>
                <c:pt idx="2627">
                  <c:v>0.58692277810973426</c:v>
                </c:pt>
                <c:pt idx="2628">
                  <c:v>0.58801352194661149</c:v>
                </c:pt>
                <c:pt idx="2629">
                  <c:v>0.58687911609417631</c:v>
                </c:pt>
                <c:pt idx="2630">
                  <c:v>0.58683323898779705</c:v>
                </c:pt>
                <c:pt idx="2631">
                  <c:v>0.58677166575933293</c:v>
                </c:pt>
                <c:pt idx="2632">
                  <c:v>0.58754383925636799</c:v>
                </c:pt>
                <c:pt idx="2633">
                  <c:v>0.58682974817894884</c:v>
                </c:pt>
                <c:pt idx="2634">
                  <c:v>0.58674425237773242</c:v>
                </c:pt>
                <c:pt idx="2635">
                  <c:v>0.58673255823790471</c:v>
                </c:pt>
                <c:pt idx="2636">
                  <c:v>0.58665376369608435</c:v>
                </c:pt>
                <c:pt idx="2637">
                  <c:v>0.58671205907120483</c:v>
                </c:pt>
                <c:pt idx="2638">
                  <c:v>0.58647999655289895</c:v>
                </c:pt>
                <c:pt idx="2639">
                  <c:v>0.58650897747237718</c:v>
                </c:pt>
                <c:pt idx="2640">
                  <c:v>0.58646049761246488</c:v>
                </c:pt>
                <c:pt idx="2641">
                  <c:v>0.58637288831011602</c:v>
                </c:pt>
                <c:pt idx="2642">
                  <c:v>0.58629158121753189</c:v>
                </c:pt>
                <c:pt idx="2643">
                  <c:v>0.58695197908082852</c:v>
                </c:pt>
                <c:pt idx="2644">
                  <c:v>0.58617935850347025</c:v>
                </c:pt>
                <c:pt idx="2645">
                  <c:v>0.58638942234562907</c:v>
                </c:pt>
                <c:pt idx="2646">
                  <c:v>0.58628201916096401</c:v>
                </c:pt>
                <c:pt idx="2647">
                  <c:v>0.58667241098418088</c:v>
                </c:pt>
                <c:pt idx="2648">
                  <c:v>0.58688829749287807</c:v>
                </c:pt>
                <c:pt idx="2649">
                  <c:v>0.58708915975755771</c:v>
                </c:pt>
                <c:pt idx="2650">
                  <c:v>0.58699295147980279</c:v>
                </c:pt>
                <c:pt idx="2651">
                  <c:v>0.5868355602627997</c:v>
                </c:pt>
                <c:pt idx="2652">
                  <c:v>0.58647375603901086</c:v>
                </c:pt>
                <c:pt idx="2653">
                  <c:v>0.58613818342821966</c:v>
                </c:pt>
                <c:pt idx="2654">
                  <c:v>0.58590226371726484</c:v>
                </c:pt>
                <c:pt idx="2655">
                  <c:v>0.58612366397460069</c:v>
                </c:pt>
                <c:pt idx="2656">
                  <c:v>0.58599456366234137</c:v>
                </c:pt>
                <c:pt idx="2657">
                  <c:v>0.58601411594408093</c:v>
                </c:pt>
                <c:pt idx="2658">
                  <c:v>0.5857637900319862</c:v>
                </c:pt>
                <c:pt idx="2659">
                  <c:v>0.58561924797441722</c:v>
                </c:pt>
                <c:pt idx="2660">
                  <c:v>0.58539178451690765</c:v>
                </c:pt>
                <c:pt idx="2661">
                  <c:v>0.58524337233055979</c:v>
                </c:pt>
                <c:pt idx="2662">
                  <c:v>0.58502162886061893</c:v>
                </c:pt>
                <c:pt idx="2663">
                  <c:v>0.58485513439238546</c:v>
                </c:pt>
                <c:pt idx="2664">
                  <c:v>0.57500628145274646</c:v>
                </c:pt>
                <c:pt idx="2665">
                  <c:v>0.57583788334147823</c:v>
                </c:pt>
                <c:pt idx="2666">
                  <c:v>0.57710122757141857</c:v>
                </c:pt>
                <c:pt idx="2667">
                  <c:v>0.57719699845089156</c:v>
                </c:pt>
                <c:pt idx="2668">
                  <c:v>0.57662024676302892</c:v>
                </c:pt>
                <c:pt idx="2669">
                  <c:v>0.5759435376415718</c:v>
                </c:pt>
                <c:pt idx="2670">
                  <c:v>0.5750009693367043</c:v>
                </c:pt>
                <c:pt idx="2671">
                  <c:v>0.57429628861143001</c:v>
                </c:pt>
                <c:pt idx="2672">
                  <c:v>0.57330005568780096</c:v>
                </c:pt>
                <c:pt idx="2673">
                  <c:v>0.57241604654262279</c:v>
                </c:pt>
                <c:pt idx="2674">
                  <c:v>0.57214919586695323</c:v>
                </c:pt>
                <c:pt idx="2675">
                  <c:v>0.57202127561720073</c:v>
                </c:pt>
                <c:pt idx="2676">
                  <c:v>0.57267011889352315</c:v>
                </c:pt>
                <c:pt idx="2677">
                  <c:v>0.57359316980149144</c:v>
                </c:pt>
                <c:pt idx="2678">
                  <c:v>0.57375498533771541</c:v>
                </c:pt>
                <c:pt idx="2679">
                  <c:v>0.57327469462461356</c:v>
                </c:pt>
                <c:pt idx="2680">
                  <c:v>0.57271621366468983</c:v>
                </c:pt>
                <c:pt idx="2681">
                  <c:v>0.57232777839170945</c:v>
                </c:pt>
                <c:pt idx="2682">
                  <c:v>0.5722385935476656</c:v>
                </c:pt>
                <c:pt idx="2683">
                  <c:v>0.57235576717546321</c:v>
                </c:pt>
                <c:pt idx="2684">
                  <c:v>0.57229732981935721</c:v>
                </c:pt>
                <c:pt idx="2685">
                  <c:v>0.572361670296195</c:v>
                </c:pt>
                <c:pt idx="2686">
                  <c:v>0.572477936968534</c:v>
                </c:pt>
                <c:pt idx="2687">
                  <c:v>0.57242693514000376</c:v>
                </c:pt>
                <c:pt idx="2688">
                  <c:v>0.57288031745942525</c:v>
                </c:pt>
                <c:pt idx="2689">
                  <c:v>0.57249645696027562</c:v>
                </c:pt>
                <c:pt idx="2690">
                  <c:v>0.57242073146619654</c:v>
                </c:pt>
                <c:pt idx="2691">
                  <c:v>0.57241484000271381</c:v>
                </c:pt>
                <c:pt idx="2692">
                  <c:v>0.57228415654075004</c:v>
                </c:pt>
                <c:pt idx="2693">
                  <c:v>0.57243779341311873</c:v>
                </c:pt>
                <c:pt idx="2694">
                  <c:v>0.57249982361403817</c:v>
                </c:pt>
                <c:pt idx="2695">
                  <c:v>0.57266326483544649</c:v>
                </c:pt>
                <c:pt idx="2696">
                  <c:v>0.57265537923668108</c:v>
                </c:pt>
                <c:pt idx="2697">
                  <c:v>0.57266435942870586</c:v>
                </c:pt>
                <c:pt idx="2698">
                  <c:v>0.57260750486953194</c:v>
                </c:pt>
                <c:pt idx="2699">
                  <c:v>0.57258685189220571</c:v>
                </c:pt>
                <c:pt idx="2700">
                  <c:v>0.57253385236007326</c:v>
                </c:pt>
                <c:pt idx="2701">
                  <c:v>0.57247126273098581</c:v>
                </c:pt>
                <c:pt idx="2702">
                  <c:v>0.57242521082720899</c:v>
                </c:pt>
                <c:pt idx="2703">
                  <c:v>0.5724176038995511</c:v>
                </c:pt>
                <c:pt idx="2704">
                  <c:v>0.57238403923884729</c:v>
                </c:pt>
                <c:pt idx="2705">
                  <c:v>0.57237471937930362</c:v>
                </c:pt>
                <c:pt idx="2706">
                  <c:v>0.57234208076164539</c:v>
                </c:pt>
                <c:pt idx="2707">
                  <c:v>0.57231156347833012</c:v>
                </c:pt>
                <c:pt idx="2708">
                  <c:v>0.57233257313778341</c:v>
                </c:pt>
                <c:pt idx="2709">
                  <c:v>0.57225558590473902</c:v>
                </c:pt>
                <c:pt idx="2710">
                  <c:v>0.57227758407572626</c:v>
                </c:pt>
                <c:pt idx="2711">
                  <c:v>0.57223814779735349</c:v>
                </c:pt>
                <c:pt idx="2712">
                  <c:v>0.57213904100524504</c:v>
                </c:pt>
                <c:pt idx="2713">
                  <c:v>0.57196986378631609</c:v>
                </c:pt>
                <c:pt idx="2714">
                  <c:v>0.57195511875780869</c:v>
                </c:pt>
                <c:pt idx="2715">
                  <c:v>0.57181840313954513</c:v>
                </c:pt>
                <c:pt idx="2716">
                  <c:v>0.57169729827637794</c:v>
                </c:pt>
                <c:pt idx="2717">
                  <c:v>0.57164822184733055</c:v>
                </c:pt>
                <c:pt idx="2718">
                  <c:v>0.57158238736297218</c:v>
                </c:pt>
                <c:pt idx="2719">
                  <c:v>0.57147684734262316</c:v>
                </c:pt>
                <c:pt idx="2720">
                  <c:v>0.57144396318011348</c:v>
                </c:pt>
                <c:pt idx="2721">
                  <c:v>0.57137465738490556</c:v>
                </c:pt>
                <c:pt idx="2722">
                  <c:v>0.57131131571529259</c:v>
                </c:pt>
                <c:pt idx="2723">
                  <c:v>0.5712239719920007</c:v>
                </c:pt>
                <c:pt idx="2724">
                  <c:v>0.5712066538784043</c:v>
                </c:pt>
                <c:pt idx="2725">
                  <c:v>0.57119259149190538</c:v>
                </c:pt>
                <c:pt idx="2726">
                  <c:v>0.57120244835090528</c:v>
                </c:pt>
                <c:pt idx="2727">
                  <c:v>0.57120354101726956</c:v>
                </c:pt>
                <c:pt idx="2728">
                  <c:v>0.57129196666090787</c:v>
                </c:pt>
                <c:pt idx="2729">
                  <c:v>0.57124665896405047</c:v>
                </c:pt>
                <c:pt idx="2730">
                  <c:v>0.57120569344929206</c:v>
                </c:pt>
                <c:pt idx="2731">
                  <c:v>0.57120179015385797</c:v>
                </c:pt>
                <c:pt idx="2732">
                  <c:v>0.57120158370201746</c:v>
                </c:pt>
                <c:pt idx="2733">
                  <c:v>0.57121051268489176</c:v>
                </c:pt>
                <c:pt idx="2734">
                  <c:v>0.57114031421605305</c:v>
                </c:pt>
                <c:pt idx="2735">
                  <c:v>0.57112137937682994</c:v>
                </c:pt>
                <c:pt idx="2736">
                  <c:v>0.57160299992413499</c:v>
                </c:pt>
                <c:pt idx="2737">
                  <c:v>0.57109860973224169</c:v>
                </c:pt>
                <c:pt idx="2738">
                  <c:v>0.57105905788719524</c:v>
                </c:pt>
                <c:pt idx="2739">
                  <c:v>0.57098127205150917</c:v>
                </c:pt>
                <c:pt idx="2740">
                  <c:v>0.57100480164426304</c:v>
                </c:pt>
                <c:pt idx="2741">
                  <c:v>0.57097970038521395</c:v>
                </c:pt>
                <c:pt idx="2742">
                  <c:v>0.57096693634650364</c:v>
                </c:pt>
                <c:pt idx="2743">
                  <c:v>0.57101254905275578</c:v>
                </c:pt>
                <c:pt idx="2744">
                  <c:v>0.57094618652709472</c:v>
                </c:pt>
                <c:pt idx="2745">
                  <c:v>0.57096840142509098</c:v>
                </c:pt>
                <c:pt idx="2746">
                  <c:v>0.57099178011154339</c:v>
                </c:pt>
                <c:pt idx="2747">
                  <c:v>0.57095009288910814</c:v>
                </c:pt>
                <c:pt idx="2748">
                  <c:v>0.57079528037493676</c:v>
                </c:pt>
                <c:pt idx="2749">
                  <c:v>0.57117954888971667</c:v>
                </c:pt>
                <c:pt idx="2750">
                  <c:v>0.57093169569266966</c:v>
                </c:pt>
                <c:pt idx="2751">
                  <c:v>0.57078882159131861</c:v>
                </c:pt>
                <c:pt idx="2752">
                  <c:v>0.57070815044747614</c:v>
                </c:pt>
                <c:pt idx="2753">
                  <c:v>0.57098773365468358</c:v>
                </c:pt>
                <c:pt idx="2754">
                  <c:v>0.57091885380965346</c:v>
                </c:pt>
                <c:pt idx="2755">
                  <c:v>0.57096196574127689</c:v>
                </c:pt>
                <c:pt idx="2756">
                  <c:v>0.57088462014825503</c:v>
                </c:pt>
                <c:pt idx="2757">
                  <c:v>0.57094019478012481</c:v>
                </c:pt>
                <c:pt idx="2758">
                  <c:v>0.57087903075824786</c:v>
                </c:pt>
                <c:pt idx="2759">
                  <c:v>0.57092070386490934</c:v>
                </c:pt>
                <c:pt idx="2760">
                  <c:v>0.57088077556275707</c:v>
                </c:pt>
                <c:pt idx="2761">
                  <c:v>0.57093370821217015</c:v>
                </c:pt>
                <c:pt idx="2762">
                  <c:v>0.57088118397550924</c:v>
                </c:pt>
                <c:pt idx="2763">
                  <c:v>0.57091977610527622</c:v>
                </c:pt>
                <c:pt idx="2764">
                  <c:v>0.57104557780416931</c:v>
                </c:pt>
                <c:pt idx="2765">
                  <c:v>0.57102481627785118</c:v>
                </c:pt>
                <c:pt idx="2766">
                  <c:v>0.57102841048517405</c:v>
                </c:pt>
                <c:pt idx="2767">
                  <c:v>0.57108272702840357</c:v>
                </c:pt>
                <c:pt idx="2768">
                  <c:v>0.57112383100900987</c:v>
                </c:pt>
                <c:pt idx="2769">
                  <c:v>0.57125253002513221</c:v>
                </c:pt>
                <c:pt idx="2770">
                  <c:v>0.57135662673413345</c:v>
                </c:pt>
                <c:pt idx="2771">
                  <c:v>0.57129495937900587</c:v>
                </c:pt>
                <c:pt idx="2772">
                  <c:v>0.57136807391188593</c:v>
                </c:pt>
                <c:pt idx="2773">
                  <c:v>0.57147675213362648</c:v>
                </c:pt>
                <c:pt idx="2774">
                  <c:v>0.57186669338856022</c:v>
                </c:pt>
                <c:pt idx="2775">
                  <c:v>0.57166404980271246</c:v>
                </c:pt>
                <c:pt idx="2776">
                  <c:v>0.57176980012505363</c:v>
                </c:pt>
                <c:pt idx="2777">
                  <c:v>0.57181320275403713</c:v>
                </c:pt>
                <c:pt idx="2778">
                  <c:v>0.57205370919740228</c:v>
                </c:pt>
                <c:pt idx="2779">
                  <c:v>0.57195458710637781</c:v>
                </c:pt>
                <c:pt idx="2780">
                  <c:v>0.57189564664763359</c:v>
                </c:pt>
                <c:pt idx="2781">
                  <c:v>0.57202599746319394</c:v>
                </c:pt>
                <c:pt idx="2782">
                  <c:v>0.57209701286441661</c:v>
                </c:pt>
                <c:pt idx="2783">
                  <c:v>0.57215275027785695</c:v>
                </c:pt>
                <c:pt idx="2784">
                  <c:v>0.5721988171455894</c:v>
                </c:pt>
                <c:pt idx="2785">
                  <c:v>0.57223849253231585</c:v>
                </c:pt>
                <c:pt idx="2786">
                  <c:v>0.57230139304880967</c:v>
                </c:pt>
                <c:pt idx="2787">
                  <c:v>0.57229129534399792</c:v>
                </c:pt>
                <c:pt idx="2788">
                  <c:v>0.57241374511281518</c:v>
                </c:pt>
                <c:pt idx="2789">
                  <c:v>0.57246838262085498</c:v>
                </c:pt>
                <c:pt idx="2790">
                  <c:v>0.57316858928834669</c:v>
                </c:pt>
                <c:pt idx="2791">
                  <c:v>0.5727390166494154</c:v>
                </c:pt>
                <c:pt idx="2792">
                  <c:v>0.57275875080715222</c:v>
                </c:pt>
                <c:pt idx="2793">
                  <c:v>0.57274977917161785</c:v>
                </c:pt>
                <c:pt idx="2794">
                  <c:v>0.57278882549816068</c:v>
                </c:pt>
                <c:pt idx="2795">
                  <c:v>0.57285578298729245</c:v>
                </c:pt>
                <c:pt idx="2796">
                  <c:v>0.57285902741496997</c:v>
                </c:pt>
                <c:pt idx="2797">
                  <c:v>0.57264128287616012</c:v>
                </c:pt>
                <c:pt idx="2798">
                  <c:v>0.57299866633171048</c:v>
                </c:pt>
                <c:pt idx="2799">
                  <c:v>0.5735417106115851</c:v>
                </c:pt>
                <c:pt idx="2800">
                  <c:v>0.57317508613901302</c:v>
                </c:pt>
                <c:pt idx="2801">
                  <c:v>0.57330024242486122</c:v>
                </c:pt>
                <c:pt idx="2802">
                  <c:v>0.57331258552691156</c:v>
                </c:pt>
                <c:pt idx="2803">
                  <c:v>0.57313713553548884</c:v>
                </c:pt>
                <c:pt idx="2804">
                  <c:v>0.57321912683240972</c:v>
                </c:pt>
                <c:pt idx="2805">
                  <c:v>0.57325183740196584</c:v>
                </c:pt>
                <c:pt idx="2806">
                  <c:v>0.57313710606796686</c:v>
                </c:pt>
                <c:pt idx="2807">
                  <c:v>0.57320872854686689</c:v>
                </c:pt>
                <c:pt idx="2808">
                  <c:v>0.57326830030934706</c:v>
                </c:pt>
                <c:pt idx="2809">
                  <c:v>0.5735046283490427</c:v>
                </c:pt>
                <c:pt idx="2810">
                  <c:v>0.57360035328282433</c:v>
                </c:pt>
                <c:pt idx="2811">
                  <c:v>0.57364554099461229</c:v>
                </c:pt>
                <c:pt idx="2812">
                  <c:v>0.57360719198687005</c:v>
                </c:pt>
                <c:pt idx="2813">
                  <c:v>0.57359872136903112</c:v>
                </c:pt>
                <c:pt idx="2814">
                  <c:v>0.57355283269434865</c:v>
                </c:pt>
                <c:pt idx="2815">
                  <c:v>0.57358186064074934</c:v>
                </c:pt>
                <c:pt idx="2816">
                  <c:v>0.57358909282483517</c:v>
                </c:pt>
                <c:pt idx="2817">
                  <c:v>0.57366746219573861</c:v>
                </c:pt>
                <c:pt idx="2818">
                  <c:v>0.57357624506588467</c:v>
                </c:pt>
                <c:pt idx="2819">
                  <c:v>0.5736090869662096</c:v>
                </c:pt>
                <c:pt idx="2820">
                  <c:v>0.57368445455849437</c:v>
                </c:pt>
                <c:pt idx="2821">
                  <c:v>0.57375222356550726</c:v>
                </c:pt>
                <c:pt idx="2822">
                  <c:v>0.57368505314480112</c:v>
                </c:pt>
                <c:pt idx="2823">
                  <c:v>0.57381401174653679</c:v>
                </c:pt>
                <c:pt idx="2824">
                  <c:v>0.57392286633980538</c:v>
                </c:pt>
                <c:pt idx="2825">
                  <c:v>0.57399899524604248</c:v>
                </c:pt>
                <c:pt idx="2826">
                  <c:v>0.57399559723475524</c:v>
                </c:pt>
                <c:pt idx="2827">
                  <c:v>0.57405017285966753</c:v>
                </c:pt>
                <c:pt idx="2828">
                  <c:v>0.57414382638583084</c:v>
                </c:pt>
                <c:pt idx="2829">
                  <c:v>0.57418576867471838</c:v>
                </c:pt>
                <c:pt idx="2830">
                  <c:v>0.57405968807231478</c:v>
                </c:pt>
                <c:pt idx="2831">
                  <c:v>0.57414853686735046</c:v>
                </c:pt>
                <c:pt idx="2832">
                  <c:v>0.57411556064617764</c:v>
                </c:pt>
                <c:pt idx="2833">
                  <c:v>0.57420890131878355</c:v>
                </c:pt>
                <c:pt idx="2834">
                  <c:v>0.57453244599080633</c:v>
                </c:pt>
                <c:pt idx="2835">
                  <c:v>0.57418761383451666</c:v>
                </c:pt>
                <c:pt idx="2836">
                  <c:v>0.57417246887037743</c:v>
                </c:pt>
                <c:pt idx="2837">
                  <c:v>0.57434426753297863</c:v>
                </c:pt>
                <c:pt idx="2838">
                  <c:v>0.57436440953272005</c:v>
                </c:pt>
                <c:pt idx="2839">
                  <c:v>0.57446001843664496</c:v>
                </c:pt>
                <c:pt idx="2840">
                  <c:v>0.5744420182379022</c:v>
                </c:pt>
                <c:pt idx="2841">
                  <c:v>0.57446110100432335</c:v>
                </c:pt>
                <c:pt idx="2842">
                  <c:v>0.57439462401460417</c:v>
                </c:pt>
                <c:pt idx="2843">
                  <c:v>0.57471954710766127</c:v>
                </c:pt>
                <c:pt idx="2844">
                  <c:v>0.57434262065773145</c:v>
                </c:pt>
                <c:pt idx="2845">
                  <c:v>0.57436123087185165</c:v>
                </c:pt>
                <c:pt idx="2846">
                  <c:v>0.57443451313046678</c:v>
                </c:pt>
                <c:pt idx="2847">
                  <c:v>0.57439042950913766</c:v>
                </c:pt>
                <c:pt idx="2848">
                  <c:v>0.57449644986104198</c:v>
                </c:pt>
                <c:pt idx="2849">
                  <c:v>0.57457816706283915</c:v>
                </c:pt>
                <c:pt idx="2850">
                  <c:v>0.57465342477746084</c:v>
                </c:pt>
                <c:pt idx="2851">
                  <c:v>0.57461566467970104</c:v>
                </c:pt>
                <c:pt idx="2852">
                  <c:v>0.57464632912145108</c:v>
                </c:pt>
                <c:pt idx="2853">
                  <c:v>0.57461671654368318</c:v>
                </c:pt>
                <c:pt idx="2854">
                  <c:v>0.57465882559722259</c:v>
                </c:pt>
                <c:pt idx="2855">
                  <c:v>0.57466046764306156</c:v>
                </c:pt>
                <c:pt idx="2856">
                  <c:v>0.57461814770164155</c:v>
                </c:pt>
                <c:pt idx="2857">
                  <c:v>0.57467701198808663</c:v>
                </c:pt>
                <c:pt idx="2858">
                  <c:v>0.57463069710619408</c:v>
                </c:pt>
                <c:pt idx="2859">
                  <c:v>0.57456722589437281</c:v>
                </c:pt>
                <c:pt idx="2860">
                  <c:v>0.57460909084235123</c:v>
                </c:pt>
                <c:pt idx="2861">
                  <c:v>0.5745436265539885</c:v>
                </c:pt>
                <c:pt idx="2862">
                  <c:v>0.57452386407965572</c:v>
                </c:pt>
                <c:pt idx="2863">
                  <c:v>0.57458568288031908</c:v>
                </c:pt>
                <c:pt idx="2864">
                  <c:v>0.5745527784691411</c:v>
                </c:pt>
                <c:pt idx="2865">
                  <c:v>0.57462070914710917</c:v>
                </c:pt>
                <c:pt idx="2866">
                  <c:v>0.57461777092189137</c:v>
                </c:pt>
                <c:pt idx="2867">
                  <c:v>0.57465220058830546</c:v>
                </c:pt>
                <c:pt idx="2868">
                  <c:v>0.57457941799028078</c:v>
                </c:pt>
                <c:pt idx="2869">
                  <c:v>0.57462195315857367</c:v>
                </c:pt>
                <c:pt idx="2870">
                  <c:v>0.57471011253684878</c:v>
                </c:pt>
                <c:pt idx="2871">
                  <c:v>0.57470897895165662</c:v>
                </c:pt>
                <c:pt idx="2872">
                  <c:v>0.57471358729100785</c:v>
                </c:pt>
                <c:pt idx="2873">
                  <c:v>0.57454244973513124</c:v>
                </c:pt>
                <c:pt idx="2874">
                  <c:v>0.57456448736490917</c:v>
                </c:pt>
                <c:pt idx="2875">
                  <c:v>0.57450582080951373</c:v>
                </c:pt>
                <c:pt idx="2876">
                  <c:v>0.57446447952833657</c:v>
                </c:pt>
                <c:pt idx="2877">
                  <c:v>0.57448025130277969</c:v>
                </c:pt>
                <c:pt idx="2878">
                  <c:v>0.5745643083845916</c:v>
                </c:pt>
                <c:pt idx="2879">
                  <c:v>0.57458666645735745</c:v>
                </c:pt>
                <c:pt idx="2880">
                  <c:v>0.5747275449944601</c:v>
                </c:pt>
                <c:pt idx="2881">
                  <c:v>0.57491261044337227</c:v>
                </c:pt>
                <c:pt idx="2882">
                  <c:v>0.57481149144973875</c:v>
                </c:pt>
                <c:pt idx="2883">
                  <c:v>0.57482529214591682</c:v>
                </c:pt>
                <c:pt idx="2884">
                  <c:v>0.57492984250168955</c:v>
                </c:pt>
                <c:pt idx="2885">
                  <c:v>0.57502551811538039</c:v>
                </c:pt>
                <c:pt idx="2886">
                  <c:v>0.57496790084763461</c:v>
                </c:pt>
                <c:pt idx="2887">
                  <c:v>0.57501590034424666</c:v>
                </c:pt>
                <c:pt idx="2888">
                  <c:v>0.57509042798621945</c:v>
                </c:pt>
                <c:pt idx="2889">
                  <c:v>0.57489931500576752</c:v>
                </c:pt>
                <c:pt idx="2890">
                  <c:v>0.57476436871587744</c:v>
                </c:pt>
                <c:pt idx="2891">
                  <c:v>0.57443991244043857</c:v>
                </c:pt>
                <c:pt idx="2892">
                  <c:v>0.57445609772339867</c:v>
                </c:pt>
                <c:pt idx="2893">
                  <c:v>0.57453072009690709</c:v>
                </c:pt>
                <c:pt idx="2894">
                  <c:v>0.57460739109763248</c:v>
                </c:pt>
                <c:pt idx="2895">
                  <c:v>0.57442495907833024</c:v>
                </c:pt>
                <c:pt idx="2896">
                  <c:v>0.57417584839940594</c:v>
                </c:pt>
                <c:pt idx="2897">
                  <c:v>0.57420920747690818</c:v>
                </c:pt>
                <c:pt idx="2898">
                  <c:v>0.57428803855690824</c:v>
                </c:pt>
                <c:pt idx="2899">
                  <c:v>0.57425343477855206</c:v>
                </c:pt>
                <c:pt idx="2900">
                  <c:v>0.57426988550144953</c:v>
                </c:pt>
                <c:pt idx="2901">
                  <c:v>0.57440227914334419</c:v>
                </c:pt>
                <c:pt idx="2902">
                  <c:v>0.57453303138268275</c:v>
                </c:pt>
                <c:pt idx="2903">
                  <c:v>0.57465985761307592</c:v>
                </c:pt>
                <c:pt idx="2904">
                  <c:v>0.5746915918862846</c:v>
                </c:pt>
                <c:pt idx="2905">
                  <c:v>0.57475965807110518</c:v>
                </c:pt>
                <c:pt idx="2906">
                  <c:v>0.57473989508954137</c:v>
                </c:pt>
                <c:pt idx="2907">
                  <c:v>0.5746195196001207</c:v>
                </c:pt>
                <c:pt idx="2908">
                  <c:v>0.57448337511156544</c:v>
                </c:pt>
                <c:pt idx="2909">
                  <c:v>0.57446839662207183</c:v>
                </c:pt>
                <c:pt idx="2910">
                  <c:v>0.57445997493259759</c:v>
                </c:pt>
                <c:pt idx="2911">
                  <c:v>0.57458179865969328</c:v>
                </c:pt>
                <c:pt idx="2912">
                  <c:v>0.5744135589058289</c:v>
                </c:pt>
                <c:pt idx="2913">
                  <c:v>0.57453564826458692</c:v>
                </c:pt>
                <c:pt idx="2914">
                  <c:v>0.57482274454038396</c:v>
                </c:pt>
                <c:pt idx="2915">
                  <c:v>0.57457074184846635</c:v>
                </c:pt>
                <c:pt idx="2916">
                  <c:v>0.57502039374507208</c:v>
                </c:pt>
                <c:pt idx="2917">
                  <c:v>0.57470924123547085</c:v>
                </c:pt>
                <c:pt idx="2918">
                  <c:v>0.57471119747058708</c:v>
                </c:pt>
                <c:pt idx="2919">
                  <c:v>0.57468647231502368</c:v>
                </c:pt>
                <c:pt idx="2920">
                  <c:v>0.57475114096648794</c:v>
                </c:pt>
                <c:pt idx="2921">
                  <c:v>0.57469034781798312</c:v>
                </c:pt>
              </c:numCache>
            </c:numRef>
          </c:yVal>
          <c:smooth val="0"/>
          <c:extLst>
            <c:ext xmlns:c16="http://schemas.microsoft.com/office/drawing/2014/chart" uri="{C3380CC4-5D6E-409C-BE32-E72D297353CC}">
              <c16:uniqueId val="{00000000-3483-4610-BFAA-82F402269E3B}"/>
            </c:ext>
          </c:extLst>
        </c:ser>
        <c:ser>
          <c:idx val="2"/>
          <c:order val="1"/>
          <c:tx>
            <c:strRef>
              <c:f>'Hz to OD Calculation_1h self bl'!$D$4</c:f>
              <c:strCache>
                <c:ptCount val="1"/>
                <c:pt idx="0">
                  <c:v>630</c:v>
                </c:pt>
              </c:strCache>
            </c:strRef>
          </c:tx>
          <c:spPr>
            <a:ln w="19050" cap="rnd">
              <a:solidFill>
                <a:srgbClr val="C00000"/>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bl'!$H$4:$DHQ$4</c:f>
              <c:numCache>
                <c:formatCode>General</c:formatCode>
                <c:ptCount val="2922"/>
                <c:pt idx="0">
                  <c:v>2.5099669863959764E-3</c:v>
                </c:pt>
                <c:pt idx="1">
                  <c:v>4.4881313532544867E-3</c:v>
                </c:pt>
                <c:pt idx="2">
                  <c:v>4.271459274357221E-3</c:v>
                </c:pt>
                <c:pt idx="3">
                  <c:v>4.4150094730404776E-3</c:v>
                </c:pt>
                <c:pt idx="4">
                  <c:v>4.4202107109160092E-3</c:v>
                </c:pt>
                <c:pt idx="5">
                  <c:v>4.3815001149260157E-3</c:v>
                </c:pt>
                <c:pt idx="6">
                  <c:v>4.2972106262912455E-3</c:v>
                </c:pt>
                <c:pt idx="7">
                  <c:v>4.3918506668829309E-3</c:v>
                </c:pt>
                <c:pt idx="8">
                  <c:v>4.3410320316999628E-3</c:v>
                </c:pt>
                <c:pt idx="9">
                  <c:v>4.3777075781483666E-3</c:v>
                </c:pt>
                <c:pt idx="10">
                  <c:v>4.2985854035865268E-3</c:v>
                </c:pt>
                <c:pt idx="11">
                  <c:v>4.1805601614891552E-3</c:v>
                </c:pt>
                <c:pt idx="12">
                  <c:v>4.1285768123702927E-3</c:v>
                </c:pt>
                <c:pt idx="13">
                  <c:v>4.0225269748584737E-3</c:v>
                </c:pt>
                <c:pt idx="14">
                  <c:v>3.9491027745808486E-3</c:v>
                </c:pt>
                <c:pt idx="15">
                  <c:v>3.8407283208997047E-3</c:v>
                </c:pt>
                <c:pt idx="16">
                  <c:v>3.6530808873861459E-3</c:v>
                </c:pt>
                <c:pt idx="17">
                  <c:v>3.5987069985290712E-3</c:v>
                </c:pt>
                <c:pt idx="18">
                  <c:v>3.4612580448222835E-3</c:v>
                </c:pt>
                <c:pt idx="19">
                  <c:v>3.2306701366257855E-3</c:v>
                </c:pt>
                <c:pt idx="20">
                  <c:v>3.0354325978475113E-3</c:v>
                </c:pt>
                <c:pt idx="21">
                  <c:v>2.9067368043885584E-3</c:v>
                </c:pt>
                <c:pt idx="22">
                  <c:v>2.7137033230124402E-3</c:v>
                </c:pt>
                <c:pt idx="23">
                  <c:v>2.4721276379012203E-3</c:v>
                </c:pt>
                <c:pt idx="24">
                  <c:v>2.3439827981091509E-3</c:v>
                </c:pt>
                <c:pt idx="25">
                  <c:v>2.1793055945690766E-3</c:v>
                </c:pt>
                <c:pt idx="26">
                  <c:v>1.8449452280983845E-3</c:v>
                </c:pt>
                <c:pt idx="27">
                  <c:v>1.6622961804166868E-3</c:v>
                </c:pt>
                <c:pt idx="28">
                  <c:v>1.5074725118649345E-3</c:v>
                </c:pt>
                <c:pt idx="29">
                  <c:v>1.3177528868514251E-3</c:v>
                </c:pt>
                <c:pt idx="30">
                  <c:v>1.2809636248836587E-3</c:v>
                </c:pt>
                <c:pt idx="31">
                  <c:v>9.4111491313678272E-4</c:v>
                </c:pt>
                <c:pt idx="32">
                  <c:v>7.4907712933567543E-4</c:v>
                </c:pt>
                <c:pt idx="33">
                  <c:v>8.5250478430320324E-4</c:v>
                </c:pt>
                <c:pt idx="34">
                  <c:v>3.7078735533462845E-4</c:v>
                </c:pt>
                <c:pt idx="35">
                  <c:v>1.3782661197467354E-4</c:v>
                </c:pt>
                <c:pt idx="36">
                  <c:v>-4.6651462125861938E-4</c:v>
                </c:pt>
                <c:pt idx="37">
                  <c:v>-1.187335923913136E-3</c:v>
                </c:pt>
                <c:pt idx="38">
                  <c:v>-2.199339649594722E-3</c:v>
                </c:pt>
                <c:pt idx="39">
                  <c:v>-3.1512174824789097E-3</c:v>
                </c:pt>
                <c:pt idx="40">
                  <c:v>-4.0977559514497911E-3</c:v>
                </c:pt>
                <c:pt idx="41">
                  <c:v>-5.0742562162680643E-3</c:v>
                </c:pt>
                <c:pt idx="42">
                  <c:v>-5.4512511231393354E-3</c:v>
                </c:pt>
                <c:pt idx="43">
                  <c:v>-6.9227507471144381E-3</c:v>
                </c:pt>
                <c:pt idx="44">
                  <c:v>-7.8387021317891555E-3</c:v>
                </c:pt>
                <c:pt idx="45">
                  <c:v>-8.8260267977700278E-3</c:v>
                </c:pt>
                <c:pt idx="46">
                  <c:v>-9.5184610277285562E-3</c:v>
                </c:pt>
                <c:pt idx="47">
                  <c:v>-1.0907860219390898E-2</c:v>
                </c:pt>
                <c:pt idx="48">
                  <c:v>-1.1910713640993201E-2</c:v>
                </c:pt>
                <c:pt idx="49">
                  <c:v>-1.3041281161929485E-2</c:v>
                </c:pt>
                <c:pt idx="50">
                  <c:v>-1.4195743370711519E-2</c:v>
                </c:pt>
                <c:pt idx="51">
                  <c:v>-1.548904035094803E-2</c:v>
                </c:pt>
                <c:pt idx="52">
                  <c:v>-1.6724123780150379E-2</c:v>
                </c:pt>
                <c:pt idx="53">
                  <c:v>-1.8081865296286383E-2</c:v>
                </c:pt>
                <c:pt idx="54">
                  <c:v>-1.9332102444032224E-2</c:v>
                </c:pt>
                <c:pt idx="55">
                  <c:v>-2.0753037889816434E-2</c:v>
                </c:pt>
                <c:pt idx="56">
                  <c:v>-2.2292461241729535E-2</c:v>
                </c:pt>
                <c:pt idx="57">
                  <c:v>-2.3740658957294537E-2</c:v>
                </c:pt>
                <c:pt idx="58">
                  <c:v>-2.5398264999972133E-2</c:v>
                </c:pt>
                <c:pt idx="59">
                  <c:v>-2.698652515832984E-2</c:v>
                </c:pt>
                <c:pt idx="60">
                  <c:v>-2.8006133273452371E-2</c:v>
                </c:pt>
                <c:pt idx="61">
                  <c:v>-3.0234605340238262E-2</c:v>
                </c:pt>
                <c:pt idx="62">
                  <c:v>-3.1803289095062963E-2</c:v>
                </c:pt>
                <c:pt idx="63">
                  <c:v>-3.3257318811809343E-2</c:v>
                </c:pt>
                <c:pt idx="64">
                  <c:v>-3.5117487715068604E-2</c:v>
                </c:pt>
                <c:pt idx="65">
                  <c:v>-3.6943987298980192E-2</c:v>
                </c:pt>
                <c:pt idx="66">
                  <c:v>-3.8739894733352931E-2</c:v>
                </c:pt>
                <c:pt idx="67">
                  <c:v>-4.0672673615475982E-2</c:v>
                </c:pt>
                <c:pt idx="68">
                  <c:v>-4.2741255973309446E-2</c:v>
                </c:pt>
                <c:pt idx="69">
                  <c:v>-4.4436662168673521E-2</c:v>
                </c:pt>
                <c:pt idx="70">
                  <c:v>-4.6666189291329027E-2</c:v>
                </c:pt>
                <c:pt idx="71">
                  <c:v>-4.8731194494071782E-2</c:v>
                </c:pt>
                <c:pt idx="72">
                  <c:v>-5.0667032712892066E-2</c:v>
                </c:pt>
                <c:pt idx="73">
                  <c:v>-5.2688481375351079E-2</c:v>
                </c:pt>
                <c:pt idx="74">
                  <c:v>-5.490407410505322E-2</c:v>
                </c:pt>
                <c:pt idx="75">
                  <c:v>-5.6768236252220813E-2</c:v>
                </c:pt>
                <c:pt idx="76">
                  <c:v>-5.9299680926718445E-2</c:v>
                </c:pt>
                <c:pt idx="77">
                  <c:v>-6.1495043951947305E-2</c:v>
                </c:pt>
                <c:pt idx="78">
                  <c:v>-6.3677079830181157E-2</c:v>
                </c:pt>
                <c:pt idx="79">
                  <c:v>-6.5092442406040507E-2</c:v>
                </c:pt>
                <c:pt idx="80">
                  <c:v>-6.7538155261272451E-2</c:v>
                </c:pt>
                <c:pt idx="81">
                  <c:v>-7.0322568179177605E-2</c:v>
                </c:pt>
                <c:pt idx="82">
                  <c:v>-7.2771157075746468E-2</c:v>
                </c:pt>
                <c:pt idx="83">
                  <c:v>-7.3185515125941833E-2</c:v>
                </c:pt>
                <c:pt idx="84">
                  <c:v>-7.7517302952732209E-2</c:v>
                </c:pt>
                <c:pt idx="85">
                  <c:v>-7.9812836984250471E-2</c:v>
                </c:pt>
                <c:pt idx="86">
                  <c:v>-8.2857391260219057E-2</c:v>
                </c:pt>
                <c:pt idx="87">
                  <c:v>-8.478781375218726E-2</c:v>
                </c:pt>
                <c:pt idx="88">
                  <c:v>-8.7327572859142749E-2</c:v>
                </c:pt>
                <c:pt idx="89">
                  <c:v>-8.9875329815818111E-2</c:v>
                </c:pt>
                <c:pt idx="90">
                  <c:v>-9.2404171006544605E-2</c:v>
                </c:pt>
                <c:pt idx="91">
                  <c:v>-9.5013199021718439E-2</c:v>
                </c:pt>
                <c:pt idx="92">
                  <c:v>-9.7518758591785673E-2</c:v>
                </c:pt>
                <c:pt idx="93">
                  <c:v>-0.10011203230183076</c:v>
                </c:pt>
                <c:pt idx="94">
                  <c:v>-0.10263881385263886</c:v>
                </c:pt>
                <c:pt idx="95">
                  <c:v>-0.10533000436572958</c:v>
                </c:pt>
                <c:pt idx="96">
                  <c:v>-0.1080742798246104</c:v>
                </c:pt>
                <c:pt idx="97">
                  <c:v>-0.11073817440342081</c:v>
                </c:pt>
                <c:pt idx="98">
                  <c:v>-0.11348559357368715</c:v>
                </c:pt>
                <c:pt idx="99">
                  <c:v>-0.11617162656280991</c:v>
                </c:pt>
                <c:pt idx="100">
                  <c:v>-0.11894198577628687</c:v>
                </c:pt>
                <c:pt idx="101">
                  <c:v>-0.12140880294875363</c:v>
                </c:pt>
                <c:pt idx="102">
                  <c:v>-0.12432282597582682</c:v>
                </c:pt>
                <c:pt idx="103">
                  <c:v>-0.12725242068814482</c:v>
                </c:pt>
                <c:pt idx="104">
                  <c:v>-0.13002831226603598</c:v>
                </c:pt>
                <c:pt idx="105">
                  <c:v>-0.13290570549253872</c:v>
                </c:pt>
                <c:pt idx="106">
                  <c:v>-0.1358030419704028</c:v>
                </c:pt>
                <c:pt idx="107">
                  <c:v>-0.13867379557440762</c:v>
                </c:pt>
                <c:pt idx="108">
                  <c:v>-0.14166207736832431</c:v>
                </c:pt>
                <c:pt idx="109">
                  <c:v>-0.14468450763134391</c:v>
                </c:pt>
                <c:pt idx="110">
                  <c:v>-0.14697809783592292</c:v>
                </c:pt>
                <c:pt idx="111">
                  <c:v>-0.15092003966197304</c:v>
                </c:pt>
                <c:pt idx="112">
                  <c:v>-0.1541143097972458</c:v>
                </c:pt>
                <c:pt idx="113">
                  <c:v>-0.15684054372905326</c:v>
                </c:pt>
                <c:pt idx="114">
                  <c:v>-0.16013217105834179</c:v>
                </c:pt>
                <c:pt idx="115">
                  <c:v>-0.16340240846557338</c:v>
                </c:pt>
                <c:pt idx="116">
                  <c:v>-0.16660971705599517</c:v>
                </c:pt>
                <c:pt idx="117">
                  <c:v>-0.16970237295263507</c:v>
                </c:pt>
                <c:pt idx="118">
                  <c:v>-0.17291005424515227</c:v>
                </c:pt>
                <c:pt idx="119">
                  <c:v>-0.17618164185382237</c:v>
                </c:pt>
                <c:pt idx="120">
                  <c:v>-0.17946750155799582</c:v>
                </c:pt>
                <c:pt idx="121">
                  <c:v>-0.18268453959972522</c:v>
                </c:pt>
                <c:pt idx="122">
                  <c:v>-0.18599170359986342</c:v>
                </c:pt>
                <c:pt idx="123">
                  <c:v>-0.18931005048422017</c:v>
                </c:pt>
                <c:pt idx="124">
                  <c:v>-0.19262397266226208</c:v>
                </c:pt>
                <c:pt idx="125">
                  <c:v>-0.19592745805437373</c:v>
                </c:pt>
                <c:pt idx="126">
                  <c:v>-0.19929578485119553</c:v>
                </c:pt>
                <c:pt idx="127">
                  <c:v>-0.20269295113592595</c:v>
                </c:pt>
                <c:pt idx="128">
                  <c:v>-0.20613023573309658</c:v>
                </c:pt>
                <c:pt idx="129">
                  <c:v>-0.20960349139861048</c:v>
                </c:pt>
                <c:pt idx="130">
                  <c:v>-0.21303689435074571</c:v>
                </c:pt>
                <c:pt idx="131">
                  <c:v>-0.21654229051382287</c:v>
                </c:pt>
                <c:pt idx="132">
                  <c:v>-0.22005070579690278</c:v>
                </c:pt>
                <c:pt idx="133">
                  <c:v>-0.22349873322926042</c:v>
                </c:pt>
                <c:pt idx="134">
                  <c:v>-0.22704046752665277</c:v>
                </c:pt>
                <c:pt idx="135">
                  <c:v>-0.23070673487697316</c:v>
                </c:pt>
                <c:pt idx="136">
                  <c:v>-0.23429045362324824</c:v>
                </c:pt>
                <c:pt idx="137">
                  <c:v>-0.23738580609006915</c:v>
                </c:pt>
                <c:pt idx="138">
                  <c:v>-0.24160748507936994</c:v>
                </c:pt>
                <c:pt idx="139">
                  <c:v>-0.24541279468989791</c:v>
                </c:pt>
                <c:pt idx="140">
                  <c:v>-0.24899110045752451</c:v>
                </c:pt>
                <c:pt idx="141">
                  <c:v>-0.2526912770621057</c:v>
                </c:pt>
                <c:pt idx="142">
                  <c:v>-0.25638291149286058</c:v>
                </c:pt>
                <c:pt idx="143">
                  <c:v>-0.26005930458247217</c:v>
                </c:pt>
                <c:pt idx="144">
                  <c:v>-0.26361544515296864</c:v>
                </c:pt>
                <c:pt idx="145">
                  <c:v>-0.26745942474131201</c:v>
                </c:pt>
                <c:pt idx="146">
                  <c:v>-0.27134077852313837</c:v>
                </c:pt>
                <c:pt idx="147">
                  <c:v>-0.27525701245896456</c:v>
                </c:pt>
                <c:pt idx="148">
                  <c:v>-0.27912305655230935</c:v>
                </c:pt>
                <c:pt idx="149">
                  <c:v>-0.28298059655576402</c:v>
                </c:pt>
                <c:pt idx="150">
                  <c:v>-0.28677415610066259</c:v>
                </c:pt>
                <c:pt idx="151">
                  <c:v>-0.29060372781884386</c:v>
                </c:pt>
                <c:pt idx="152">
                  <c:v>-0.29457392603013821</c:v>
                </c:pt>
                <c:pt idx="153">
                  <c:v>-0.2985037834320674</c:v>
                </c:pt>
                <c:pt idx="154">
                  <c:v>-0.30234854412894158</c:v>
                </c:pt>
                <c:pt idx="155">
                  <c:v>-0.30627476707524043</c:v>
                </c:pt>
                <c:pt idx="156">
                  <c:v>-0.31032847982778533</c:v>
                </c:pt>
                <c:pt idx="157">
                  <c:v>-0.31415343105544391</c:v>
                </c:pt>
                <c:pt idx="158">
                  <c:v>-0.31818802358863074</c:v>
                </c:pt>
                <c:pt idx="159">
                  <c:v>-0.32213446277727142</c:v>
                </c:pt>
                <c:pt idx="160">
                  <c:v>-0.32603797068840601</c:v>
                </c:pt>
                <c:pt idx="161">
                  <c:v>-0.33000621384268103</c:v>
                </c:pt>
                <c:pt idx="162">
                  <c:v>-0.33401239208943051</c:v>
                </c:pt>
                <c:pt idx="163">
                  <c:v>-0.33810637595882842</c:v>
                </c:pt>
                <c:pt idx="164">
                  <c:v>-0.34219965501760019</c:v>
                </c:pt>
                <c:pt idx="165">
                  <c:v>-0.34630887879967676</c:v>
                </c:pt>
                <c:pt idx="166">
                  <c:v>-0.35029939225305362</c:v>
                </c:pt>
                <c:pt idx="167">
                  <c:v>-0.35435772378140168</c:v>
                </c:pt>
                <c:pt idx="168">
                  <c:v>-0.35840666609021404</c:v>
                </c:pt>
                <c:pt idx="169">
                  <c:v>-0.36261698734450071</c:v>
                </c:pt>
                <c:pt idx="170">
                  <c:v>-0.36636865000074453</c:v>
                </c:pt>
                <c:pt idx="171">
                  <c:v>-0.37083303789779437</c:v>
                </c:pt>
                <c:pt idx="172">
                  <c:v>-0.37496797088352124</c:v>
                </c:pt>
                <c:pt idx="173">
                  <c:v>-0.37899721037273842</c:v>
                </c:pt>
                <c:pt idx="174">
                  <c:v>-0.38305165050493811</c:v>
                </c:pt>
                <c:pt idx="175">
                  <c:v>-0.38715876971153257</c:v>
                </c:pt>
                <c:pt idx="176">
                  <c:v>-0.39141010181386537</c:v>
                </c:pt>
                <c:pt idx="177">
                  <c:v>-0.39545562341862223</c:v>
                </c:pt>
                <c:pt idx="178">
                  <c:v>-0.39950718347025777</c:v>
                </c:pt>
                <c:pt idx="179">
                  <c:v>-0.40351460136589656</c:v>
                </c:pt>
                <c:pt idx="180">
                  <c:v>-0.40756319867252638</c:v>
                </c:pt>
                <c:pt idx="181">
                  <c:v>-0.41172296657711233</c:v>
                </c:pt>
                <c:pt idx="182">
                  <c:v>-0.41577177060296161</c:v>
                </c:pt>
                <c:pt idx="183">
                  <c:v>-0.41990348229964791</c:v>
                </c:pt>
                <c:pt idx="184">
                  <c:v>-0.42387915723912534</c:v>
                </c:pt>
                <c:pt idx="185">
                  <c:v>-0.42786367523147006</c:v>
                </c:pt>
                <c:pt idx="186">
                  <c:v>-0.43192777143664529</c:v>
                </c:pt>
                <c:pt idx="187">
                  <c:v>-0.43595510797076098</c:v>
                </c:pt>
                <c:pt idx="188">
                  <c:v>-0.43979760307836019</c:v>
                </c:pt>
                <c:pt idx="189">
                  <c:v>-0.44377206670133129</c:v>
                </c:pt>
                <c:pt idx="190">
                  <c:v>-0.44769363232588738</c:v>
                </c:pt>
                <c:pt idx="191">
                  <c:v>-0.45156905215574766</c:v>
                </c:pt>
                <c:pt idx="192">
                  <c:v>-0.45546515690258677</c:v>
                </c:pt>
                <c:pt idx="193">
                  <c:v>-0.45922537709066091</c:v>
                </c:pt>
                <c:pt idx="194">
                  <c:v>-0.46320059054739432</c:v>
                </c:pt>
                <c:pt idx="195">
                  <c:v>-0.4670255542577898</c:v>
                </c:pt>
                <c:pt idx="196">
                  <c:v>-0.47089727046535257</c:v>
                </c:pt>
                <c:pt idx="197">
                  <c:v>-0.47458061721121803</c:v>
                </c:pt>
                <c:pt idx="198">
                  <c:v>-0.47855752611304447</c:v>
                </c:pt>
                <c:pt idx="199">
                  <c:v>-0.48222746119321147</c:v>
                </c:pt>
                <c:pt idx="200">
                  <c:v>-0.48609734941722199</c:v>
                </c:pt>
                <c:pt idx="201">
                  <c:v>-0.48978150546520771</c:v>
                </c:pt>
                <c:pt idx="202">
                  <c:v>-0.49357972419236823</c:v>
                </c:pt>
                <c:pt idx="203">
                  <c:v>-0.49722267019953609</c:v>
                </c:pt>
                <c:pt idx="204">
                  <c:v>-0.50061224493743317</c:v>
                </c:pt>
                <c:pt idx="205">
                  <c:v>-0.50449913262333879</c:v>
                </c:pt>
                <c:pt idx="206">
                  <c:v>-0.50818049827067902</c:v>
                </c:pt>
                <c:pt idx="207">
                  <c:v>-0.51172846866278066</c:v>
                </c:pt>
                <c:pt idx="208">
                  <c:v>-0.51526166058763301</c:v>
                </c:pt>
                <c:pt idx="209">
                  <c:v>-0.51874454512064272</c:v>
                </c:pt>
                <c:pt idx="210">
                  <c:v>-0.52229909615504166</c:v>
                </c:pt>
                <c:pt idx="211">
                  <c:v>-0.52563400027511686</c:v>
                </c:pt>
                <c:pt idx="212">
                  <c:v>-0.52841362219072019</c:v>
                </c:pt>
                <c:pt idx="213">
                  <c:v>-0.53236418843397693</c:v>
                </c:pt>
                <c:pt idx="214">
                  <c:v>-0.53572971523016411</c:v>
                </c:pt>
                <c:pt idx="215">
                  <c:v>-0.53915646791999206</c:v>
                </c:pt>
                <c:pt idx="216">
                  <c:v>-0.54231694420494392</c:v>
                </c:pt>
                <c:pt idx="217">
                  <c:v>-0.54563212947910122</c:v>
                </c:pt>
                <c:pt idx="218">
                  <c:v>-0.54884780040272363</c:v>
                </c:pt>
                <c:pt idx="219">
                  <c:v>-0.5521516937757287</c:v>
                </c:pt>
                <c:pt idx="220">
                  <c:v>-0.55524251927827917</c:v>
                </c:pt>
                <c:pt idx="221">
                  <c:v>-0.55827921303408778</c:v>
                </c:pt>
                <c:pt idx="222">
                  <c:v>-0.56134770568299441</c:v>
                </c:pt>
                <c:pt idx="223">
                  <c:v>-0.5640958887566756</c:v>
                </c:pt>
                <c:pt idx="224">
                  <c:v>-0.56730323614883449</c:v>
                </c:pt>
                <c:pt idx="225">
                  <c:v>-0.57022484390796346</c:v>
                </c:pt>
                <c:pt idx="226">
                  <c:v>-0.5730587569095954</c:v>
                </c:pt>
                <c:pt idx="227">
                  <c:v>-0.57596485905482253</c:v>
                </c:pt>
                <c:pt idx="228">
                  <c:v>-0.57872859137145094</c:v>
                </c:pt>
                <c:pt idx="229">
                  <c:v>-0.58150634504912591</c:v>
                </c:pt>
                <c:pt idx="230">
                  <c:v>-0.58422865115520461</c:v>
                </c:pt>
                <c:pt idx="231">
                  <c:v>-0.58687655906528413</c:v>
                </c:pt>
                <c:pt idx="232">
                  <c:v>-0.58933791145653569</c:v>
                </c:pt>
                <c:pt idx="233">
                  <c:v>-0.59199879712638304</c:v>
                </c:pt>
                <c:pt idx="234">
                  <c:v>-0.59465375562476119</c:v>
                </c:pt>
                <c:pt idx="235">
                  <c:v>-0.59721036064632127</c:v>
                </c:pt>
                <c:pt idx="236">
                  <c:v>-0.59967393962142901</c:v>
                </c:pt>
                <c:pt idx="237">
                  <c:v>-0.60214429030129579</c:v>
                </c:pt>
                <c:pt idx="238">
                  <c:v>-0.60444631719425546</c:v>
                </c:pt>
                <c:pt idx="239">
                  <c:v>-0.60679686809223554</c:v>
                </c:pt>
                <c:pt idx="240">
                  <c:v>-0.60902985030089962</c:v>
                </c:pt>
                <c:pt idx="241">
                  <c:v>-0.61125676767502157</c:v>
                </c:pt>
                <c:pt idx="242">
                  <c:v>-0.61345241320247135</c:v>
                </c:pt>
                <c:pt idx="243">
                  <c:v>-0.61561273857109267</c:v>
                </c:pt>
                <c:pt idx="244">
                  <c:v>-0.61774144416763099</c:v>
                </c:pt>
                <c:pt idx="245">
                  <c:v>-0.6196437255364764</c:v>
                </c:pt>
                <c:pt idx="246">
                  <c:v>-0.62173232761090957</c:v>
                </c:pt>
                <c:pt idx="247">
                  <c:v>-0.62365434678124054</c:v>
                </c:pt>
                <c:pt idx="248">
                  <c:v>-0.62558803414989428</c:v>
                </c:pt>
                <c:pt idx="249">
                  <c:v>-0.62739285823399693</c:v>
                </c:pt>
                <c:pt idx="250">
                  <c:v>-0.62915963321986812</c:v>
                </c:pt>
                <c:pt idx="251">
                  <c:v>-0.63086373501453952</c:v>
                </c:pt>
                <c:pt idx="252">
                  <c:v>-0.63254571048388031</c:v>
                </c:pt>
                <c:pt idx="253">
                  <c:v>-0.6342157172888373</c:v>
                </c:pt>
                <c:pt idx="254">
                  <c:v>-0.63508416128615275</c:v>
                </c:pt>
                <c:pt idx="255">
                  <c:v>-0.6373862101359874</c:v>
                </c:pt>
                <c:pt idx="256">
                  <c:v>-0.63839282787556362</c:v>
                </c:pt>
                <c:pt idx="257">
                  <c:v>-0.64028573840797254</c:v>
                </c:pt>
                <c:pt idx="258">
                  <c:v>-0.64124327516321766</c:v>
                </c:pt>
                <c:pt idx="259">
                  <c:v>-0.64312893136538496</c:v>
                </c:pt>
                <c:pt idx="260">
                  <c:v>-0.64449997175777463</c:v>
                </c:pt>
                <c:pt idx="261">
                  <c:v>-0.64569464083061301</c:v>
                </c:pt>
                <c:pt idx="262">
                  <c:v>-0.64697899913514278</c:v>
                </c:pt>
                <c:pt idx="263">
                  <c:v>-0.64812934442525472</c:v>
                </c:pt>
                <c:pt idx="264">
                  <c:v>-0.64931707239990721</c:v>
                </c:pt>
                <c:pt idx="265">
                  <c:v>-0.65047366222669645</c:v>
                </c:pt>
                <c:pt idx="266">
                  <c:v>-0.65145053337671233</c:v>
                </c:pt>
                <c:pt idx="267">
                  <c:v>-0.65252281764280173</c:v>
                </c:pt>
                <c:pt idx="268">
                  <c:v>-0.65351470311875726</c:v>
                </c:pt>
                <c:pt idx="269">
                  <c:v>-0.65434080609490597</c:v>
                </c:pt>
                <c:pt idx="270">
                  <c:v>-0.65530154214494551</c:v>
                </c:pt>
                <c:pt idx="271">
                  <c:v>-0.65620203307687763</c:v>
                </c:pt>
                <c:pt idx="272">
                  <c:v>-0.65686204482819066</c:v>
                </c:pt>
                <c:pt idx="273">
                  <c:v>-0.65758147675887579</c:v>
                </c:pt>
                <c:pt idx="274">
                  <c:v>-0.65841977850265931</c:v>
                </c:pt>
                <c:pt idx="275">
                  <c:v>-0.65894385859964988</c:v>
                </c:pt>
                <c:pt idx="276">
                  <c:v>-0.65963795921712853</c:v>
                </c:pt>
                <c:pt idx="277">
                  <c:v>-0.66006184012255287</c:v>
                </c:pt>
                <c:pt idx="278">
                  <c:v>-0.65994777863161536</c:v>
                </c:pt>
                <c:pt idx="279">
                  <c:v>-0.6610081710604917</c:v>
                </c:pt>
                <c:pt idx="280">
                  <c:v>-0.6613420038057688</c:v>
                </c:pt>
                <c:pt idx="281">
                  <c:v>-0.66165624389222255</c:v>
                </c:pt>
                <c:pt idx="282">
                  <c:v>-0.66203414003433958</c:v>
                </c:pt>
                <c:pt idx="283">
                  <c:v>-0.66219987073083231</c:v>
                </c:pt>
                <c:pt idx="284">
                  <c:v>-0.66236829851774193</c:v>
                </c:pt>
                <c:pt idx="285">
                  <c:v>-0.66248301533877452</c:v>
                </c:pt>
                <c:pt idx="286">
                  <c:v>-0.66259777810471809</c:v>
                </c:pt>
                <c:pt idx="287">
                  <c:v>-0.66265152976254138</c:v>
                </c:pt>
                <c:pt idx="288">
                  <c:v>-0.6621049209662434</c:v>
                </c:pt>
                <c:pt idx="289">
                  <c:v>-0.66272024587730827</c:v>
                </c:pt>
                <c:pt idx="290">
                  <c:v>-0.66258555693759391</c:v>
                </c:pt>
                <c:pt idx="291">
                  <c:v>-0.66256266880221204</c:v>
                </c:pt>
                <c:pt idx="292">
                  <c:v>-0.66148191902834863</c:v>
                </c:pt>
                <c:pt idx="293">
                  <c:v>-0.66233306471507536</c:v>
                </c:pt>
                <c:pt idx="294">
                  <c:v>-0.66208999643656752</c:v>
                </c:pt>
                <c:pt idx="295">
                  <c:v>-0.66220657659944282</c:v>
                </c:pt>
                <c:pt idx="296">
                  <c:v>-0.66204392385658439</c:v>
                </c:pt>
                <c:pt idx="297">
                  <c:v>-0.66187755500711598</c:v>
                </c:pt>
                <c:pt idx="298">
                  <c:v>-0.66173770026958301</c:v>
                </c:pt>
                <c:pt idx="299">
                  <c:v>-0.66130955753040577</c:v>
                </c:pt>
                <c:pt idx="300">
                  <c:v>-0.66108392334606791</c:v>
                </c:pt>
                <c:pt idx="301">
                  <c:v>-0.66077390928469737</c:v>
                </c:pt>
                <c:pt idx="302">
                  <c:v>-0.66043340625392466</c:v>
                </c:pt>
                <c:pt idx="303">
                  <c:v>-0.65974062882284357</c:v>
                </c:pt>
                <c:pt idx="304">
                  <c:v>-0.65961821227792738</c:v>
                </c:pt>
                <c:pt idx="305">
                  <c:v>-0.65916448061828758</c:v>
                </c:pt>
                <c:pt idx="306">
                  <c:v>-0.65855351161946218</c:v>
                </c:pt>
                <c:pt idx="307">
                  <c:v>-0.6582300848662147</c:v>
                </c:pt>
                <c:pt idx="308">
                  <c:v>-0.6577237658856836</c:v>
                </c:pt>
                <c:pt idx="309">
                  <c:v>-0.65721041249742362</c:v>
                </c:pt>
                <c:pt idx="310">
                  <c:v>-0.65681300891159045</c:v>
                </c:pt>
                <c:pt idx="311">
                  <c:v>-0.65622094111914342</c:v>
                </c:pt>
                <c:pt idx="312">
                  <c:v>-0.65565355507776046</c:v>
                </c:pt>
                <c:pt idx="313">
                  <c:v>-0.65498713410302323</c:v>
                </c:pt>
                <c:pt idx="314">
                  <c:v>-0.65443466527096794</c:v>
                </c:pt>
                <c:pt idx="315">
                  <c:v>-0.65380489632573568</c:v>
                </c:pt>
                <c:pt idx="316">
                  <c:v>-0.65324109635976091</c:v>
                </c:pt>
                <c:pt idx="317">
                  <c:v>-0.65259402964757307</c:v>
                </c:pt>
                <c:pt idx="318">
                  <c:v>-0.6520055062701251</c:v>
                </c:pt>
                <c:pt idx="319">
                  <c:v>-0.65119400919740433</c:v>
                </c:pt>
                <c:pt idx="320">
                  <c:v>-0.65054031562664405</c:v>
                </c:pt>
                <c:pt idx="321">
                  <c:v>-0.64966634186687544</c:v>
                </c:pt>
                <c:pt idx="322">
                  <c:v>-0.64891880001352931</c:v>
                </c:pt>
                <c:pt idx="323">
                  <c:v>-0.64815705961998804</c:v>
                </c:pt>
                <c:pt idx="324">
                  <c:v>-0.64736167943561074</c:v>
                </c:pt>
                <c:pt idx="325">
                  <c:v>-0.64660294341281832</c:v>
                </c:pt>
                <c:pt idx="326">
                  <c:v>-0.64588555875847242</c:v>
                </c:pt>
                <c:pt idx="327">
                  <c:v>-0.64522760996196615</c:v>
                </c:pt>
                <c:pt idx="328">
                  <c:v>-0.64425574564559174</c:v>
                </c:pt>
                <c:pt idx="329">
                  <c:v>-0.64308058752628539</c:v>
                </c:pt>
                <c:pt idx="330">
                  <c:v>-0.64254655411622408</c:v>
                </c:pt>
                <c:pt idx="331">
                  <c:v>-0.64162973025293402</c:v>
                </c:pt>
                <c:pt idx="332">
                  <c:v>-0.64085256244130018</c:v>
                </c:pt>
                <c:pt idx="333">
                  <c:v>-0.63961519231310093</c:v>
                </c:pt>
                <c:pt idx="334">
                  <c:v>-0.6391120821551125</c:v>
                </c:pt>
                <c:pt idx="335">
                  <c:v>-0.63817737985341338</c:v>
                </c:pt>
                <c:pt idx="336">
                  <c:v>-0.63732610795183608</c:v>
                </c:pt>
                <c:pt idx="337">
                  <c:v>-0.63635206408227396</c:v>
                </c:pt>
                <c:pt idx="338">
                  <c:v>-0.63542422280872557</c:v>
                </c:pt>
                <c:pt idx="339">
                  <c:v>-0.63443211847392811</c:v>
                </c:pt>
                <c:pt idx="340">
                  <c:v>-0.63361176866219504</c:v>
                </c:pt>
                <c:pt idx="341">
                  <c:v>-0.63254682131927342</c:v>
                </c:pt>
                <c:pt idx="342">
                  <c:v>-0.63156193634396851</c:v>
                </c:pt>
                <c:pt idx="343">
                  <c:v>-0.63061458231743461</c:v>
                </c:pt>
                <c:pt idx="344">
                  <c:v>-0.62954452704494646</c:v>
                </c:pt>
                <c:pt idx="345">
                  <c:v>-0.62855859079010101</c:v>
                </c:pt>
                <c:pt idx="346">
                  <c:v>-0.62753663049593811</c:v>
                </c:pt>
                <c:pt idx="347">
                  <c:v>-0.62652658415155094</c:v>
                </c:pt>
                <c:pt idx="348">
                  <c:v>-0.62563842915366175</c:v>
                </c:pt>
                <c:pt idx="349">
                  <c:v>-0.62475395585149884</c:v>
                </c:pt>
                <c:pt idx="350">
                  <c:v>-0.62371014375327927</c:v>
                </c:pt>
                <c:pt idx="351">
                  <c:v>-0.6228009399387151</c:v>
                </c:pt>
                <c:pt idx="352">
                  <c:v>-0.62197394679783546</c:v>
                </c:pt>
                <c:pt idx="353">
                  <c:v>-0.62099141282886039</c:v>
                </c:pt>
                <c:pt idx="354">
                  <c:v>-0.6198483034724861</c:v>
                </c:pt>
                <c:pt idx="355">
                  <c:v>-0.61830756647318019</c:v>
                </c:pt>
                <c:pt idx="356">
                  <c:v>-0.61666579536681698</c:v>
                </c:pt>
                <c:pt idx="357">
                  <c:v>-0.61504586603465816</c:v>
                </c:pt>
                <c:pt idx="358">
                  <c:v>-0.61320234732094536</c:v>
                </c:pt>
                <c:pt idx="359">
                  <c:v>-0.61103062099988958</c:v>
                </c:pt>
                <c:pt idx="360">
                  <c:v>-0.60870387604831755</c:v>
                </c:pt>
                <c:pt idx="361">
                  <c:v>-0.6063865803845303</c:v>
                </c:pt>
                <c:pt idx="362">
                  <c:v>-0.6045005255093362</c:v>
                </c:pt>
                <c:pt idx="363">
                  <c:v>-0.60259406111225644</c:v>
                </c:pt>
                <c:pt idx="364">
                  <c:v>-0.60071749594739965</c:v>
                </c:pt>
                <c:pt idx="365">
                  <c:v>-0.59909288216714063</c:v>
                </c:pt>
                <c:pt idx="366">
                  <c:v>-0.59776957405630604</c:v>
                </c:pt>
                <c:pt idx="367">
                  <c:v>-0.59664770307419901</c:v>
                </c:pt>
                <c:pt idx="368">
                  <c:v>-0.59542641655423834</c:v>
                </c:pt>
                <c:pt idx="369">
                  <c:v>-0.59435110004125036</c:v>
                </c:pt>
                <c:pt idx="370">
                  <c:v>-0.59293625189868082</c:v>
                </c:pt>
                <c:pt idx="371">
                  <c:v>-0.59168745659457289</c:v>
                </c:pt>
                <c:pt idx="372">
                  <c:v>-0.59060668447657072</c:v>
                </c:pt>
                <c:pt idx="373">
                  <c:v>-0.58942703913383132</c:v>
                </c:pt>
                <c:pt idx="374">
                  <c:v>-0.58782510020749912</c:v>
                </c:pt>
                <c:pt idx="375">
                  <c:v>-0.58716018165800599</c:v>
                </c:pt>
                <c:pt idx="376">
                  <c:v>-0.58593255381276088</c:v>
                </c:pt>
                <c:pt idx="377">
                  <c:v>-0.58417287652836414</c:v>
                </c:pt>
                <c:pt idx="378">
                  <c:v>-0.58394153899214729</c:v>
                </c:pt>
                <c:pt idx="379">
                  <c:v>-0.58335420077162525</c:v>
                </c:pt>
                <c:pt idx="380">
                  <c:v>-0.58285787094396047</c:v>
                </c:pt>
                <c:pt idx="381">
                  <c:v>-0.58172887882258273</c:v>
                </c:pt>
                <c:pt idx="382">
                  <c:v>-0.58080444893478655</c:v>
                </c:pt>
                <c:pt idx="383">
                  <c:v>-0.57954617670589259</c:v>
                </c:pt>
                <c:pt idx="384">
                  <c:v>-0.57836323260341271</c:v>
                </c:pt>
                <c:pt idx="385">
                  <c:v>-0.57682026723621327</c:v>
                </c:pt>
                <c:pt idx="386">
                  <c:v>-0.57597904358313257</c:v>
                </c:pt>
                <c:pt idx="387">
                  <c:v>-0.57468760955820242</c:v>
                </c:pt>
                <c:pt idx="388">
                  <c:v>-0.57341448533393258</c:v>
                </c:pt>
                <c:pt idx="389">
                  <c:v>-0.57200001178498139</c:v>
                </c:pt>
                <c:pt idx="390">
                  <c:v>-0.57055997303580297</c:v>
                </c:pt>
                <c:pt idx="391">
                  <c:v>-0.5691430244696668</c:v>
                </c:pt>
                <c:pt idx="392">
                  <c:v>-0.56764631898670859</c:v>
                </c:pt>
                <c:pt idx="393">
                  <c:v>-0.56621021519299464</c:v>
                </c:pt>
                <c:pt idx="394">
                  <c:v>-0.56466603454196673</c:v>
                </c:pt>
                <c:pt idx="395">
                  <c:v>-0.56326235382312095</c:v>
                </c:pt>
                <c:pt idx="396">
                  <c:v>-0.56158110442365661</c:v>
                </c:pt>
                <c:pt idx="397">
                  <c:v>-0.56078175152640386</c:v>
                </c:pt>
                <c:pt idx="398">
                  <c:v>-0.55933319406462834</c:v>
                </c:pt>
                <c:pt idx="399">
                  <c:v>-0.55780935711064217</c:v>
                </c:pt>
                <c:pt idx="400">
                  <c:v>-0.55588678395736424</c:v>
                </c:pt>
                <c:pt idx="401">
                  <c:v>-0.55403049681606686</c:v>
                </c:pt>
                <c:pt idx="402">
                  <c:v>-0.55209508241851091</c:v>
                </c:pt>
                <c:pt idx="403">
                  <c:v>-0.55017923967479154</c:v>
                </c:pt>
                <c:pt idx="404">
                  <c:v>-0.54832891891531776</c:v>
                </c:pt>
                <c:pt idx="405">
                  <c:v>-0.54628623118607833</c:v>
                </c:pt>
                <c:pt idx="406">
                  <c:v>-0.54421802709866218</c:v>
                </c:pt>
                <c:pt idx="407">
                  <c:v>-0.54217128758149236</c:v>
                </c:pt>
                <c:pt idx="408">
                  <c:v>-0.54000361634250649</c:v>
                </c:pt>
                <c:pt idx="409">
                  <c:v>-0.53833281005927769</c:v>
                </c:pt>
                <c:pt idx="410">
                  <c:v>-0.53599893435777213</c:v>
                </c:pt>
                <c:pt idx="411">
                  <c:v>-0.53207781392922004</c:v>
                </c:pt>
                <c:pt idx="412">
                  <c:v>-0.52811190853909884</c:v>
                </c:pt>
                <c:pt idx="413">
                  <c:v>-0.52483295900864924</c:v>
                </c:pt>
                <c:pt idx="414">
                  <c:v>-0.52168086821310056</c:v>
                </c:pt>
                <c:pt idx="415">
                  <c:v>-0.51859427809026803</c:v>
                </c:pt>
                <c:pt idx="416">
                  <c:v>-0.5156984467750223</c:v>
                </c:pt>
                <c:pt idx="417">
                  <c:v>-0.51197190387781155</c:v>
                </c:pt>
                <c:pt idx="418">
                  <c:v>-0.50962200226365406</c:v>
                </c:pt>
                <c:pt idx="419">
                  <c:v>-0.50906912460980158</c:v>
                </c:pt>
                <c:pt idx="420">
                  <c:v>-0.50674894844856488</c:v>
                </c:pt>
                <c:pt idx="421">
                  <c:v>-0.50391006300421159</c:v>
                </c:pt>
                <c:pt idx="422">
                  <c:v>-0.49816321722911755</c:v>
                </c:pt>
                <c:pt idx="423">
                  <c:v>-0.49440362891456269</c:v>
                </c:pt>
                <c:pt idx="424">
                  <c:v>-0.49083597957243413</c:v>
                </c:pt>
                <c:pt idx="425">
                  <c:v>-0.4873047068962344</c:v>
                </c:pt>
                <c:pt idx="426">
                  <c:v>-0.48436607873400656</c:v>
                </c:pt>
                <c:pt idx="427">
                  <c:v>-0.48187855303844834</c:v>
                </c:pt>
                <c:pt idx="428">
                  <c:v>-0.47953780126106615</c:v>
                </c:pt>
                <c:pt idx="429">
                  <c:v>-0.4769395758126958</c:v>
                </c:pt>
                <c:pt idx="430">
                  <c:v>-0.47425860616099058</c:v>
                </c:pt>
                <c:pt idx="431">
                  <c:v>-0.471569303268003</c:v>
                </c:pt>
                <c:pt idx="432">
                  <c:v>-0.46873881160762904</c:v>
                </c:pt>
                <c:pt idx="433">
                  <c:v>-0.46568781657931613</c:v>
                </c:pt>
                <c:pt idx="434">
                  <c:v>-0.46268769540409249</c:v>
                </c:pt>
                <c:pt idx="435">
                  <c:v>-0.45965621487407088</c:v>
                </c:pt>
                <c:pt idx="436">
                  <c:v>-0.45654617827553867</c:v>
                </c:pt>
                <c:pt idx="437">
                  <c:v>-0.45366369072295842</c:v>
                </c:pt>
                <c:pt idx="438">
                  <c:v>-0.45079221323547786</c:v>
                </c:pt>
                <c:pt idx="439">
                  <c:v>-0.44793483721422289</c:v>
                </c:pt>
                <c:pt idx="440">
                  <c:v>-0.44535678891673242</c:v>
                </c:pt>
                <c:pt idx="441">
                  <c:v>-0.44255950390766713</c:v>
                </c:pt>
                <c:pt idx="442">
                  <c:v>-0.43993128574646118</c:v>
                </c:pt>
                <c:pt idx="443">
                  <c:v>-0.43688033201290688</c:v>
                </c:pt>
                <c:pt idx="444">
                  <c:v>-0.4335494099697022</c:v>
                </c:pt>
                <c:pt idx="445">
                  <c:v>-0.43099173571043786</c:v>
                </c:pt>
                <c:pt idx="446">
                  <c:v>-0.43267440569760829</c:v>
                </c:pt>
                <c:pt idx="447">
                  <c:v>-0.43003532669006894</c:v>
                </c:pt>
                <c:pt idx="448">
                  <c:v>-0.42709000854406215</c:v>
                </c:pt>
                <c:pt idx="449">
                  <c:v>-0.42425776119329556</c:v>
                </c:pt>
                <c:pt idx="450">
                  <c:v>-0.42143287710738697</c:v>
                </c:pt>
                <c:pt idx="451">
                  <c:v>-0.4197128598628303</c:v>
                </c:pt>
                <c:pt idx="452">
                  <c:v>-0.41772931587144779</c:v>
                </c:pt>
                <c:pt idx="453">
                  <c:v>-0.41312441970921732</c:v>
                </c:pt>
                <c:pt idx="454">
                  <c:v>-0.41002835002510313</c:v>
                </c:pt>
                <c:pt idx="455">
                  <c:v>-0.4060336928924036</c:v>
                </c:pt>
                <c:pt idx="456">
                  <c:v>-0.40055291008838595</c:v>
                </c:pt>
                <c:pt idx="457">
                  <c:v>-0.3941867464298387</c:v>
                </c:pt>
                <c:pt idx="458">
                  <c:v>-0.38862100445697678</c:v>
                </c:pt>
                <c:pt idx="459">
                  <c:v>-0.38336303099040731</c:v>
                </c:pt>
                <c:pt idx="460">
                  <c:v>-0.37885519057766576</c:v>
                </c:pt>
                <c:pt idx="461">
                  <c:v>-0.37445389283175196</c:v>
                </c:pt>
                <c:pt idx="462">
                  <c:v>-0.37059421884658511</c:v>
                </c:pt>
                <c:pt idx="463">
                  <c:v>-0.36495675924312337</c:v>
                </c:pt>
                <c:pt idx="464">
                  <c:v>-0.35847287108030351</c:v>
                </c:pt>
                <c:pt idx="465">
                  <c:v>-0.35635200604564982</c:v>
                </c:pt>
                <c:pt idx="466">
                  <c:v>-0.35283930026769711</c:v>
                </c:pt>
                <c:pt idx="467">
                  <c:v>-0.34921979912782442</c:v>
                </c:pt>
                <c:pt idx="468">
                  <c:v>-0.34563138345563515</c:v>
                </c:pt>
                <c:pt idx="469">
                  <c:v>-0.34201985721937478</c:v>
                </c:pt>
                <c:pt idx="470">
                  <c:v>-0.33890208691128876</c:v>
                </c:pt>
                <c:pt idx="471">
                  <c:v>-0.33622380767488486</c:v>
                </c:pt>
                <c:pt idx="472">
                  <c:v>-0.33439351598819123</c:v>
                </c:pt>
                <c:pt idx="473">
                  <c:v>-0.33130319943675612</c:v>
                </c:pt>
                <c:pt idx="474">
                  <c:v>-0.32814946868093575</c:v>
                </c:pt>
                <c:pt idx="475">
                  <c:v>-0.32461842624720899</c:v>
                </c:pt>
                <c:pt idx="476">
                  <c:v>-0.32123252448851952</c:v>
                </c:pt>
                <c:pt idx="477">
                  <c:v>-0.31862417199255816</c:v>
                </c:pt>
                <c:pt idx="478">
                  <c:v>-0.31503530507453076</c:v>
                </c:pt>
                <c:pt idx="479">
                  <c:v>-0.31156286547120554</c:v>
                </c:pt>
                <c:pt idx="480">
                  <c:v>-0.30943918033598633</c:v>
                </c:pt>
                <c:pt idx="481">
                  <c:v>-0.30763738030004956</c:v>
                </c:pt>
                <c:pt idx="482">
                  <c:v>-0.30574858965754431</c:v>
                </c:pt>
                <c:pt idx="483">
                  <c:v>-0.30405084857250475</c:v>
                </c:pt>
                <c:pt idx="484">
                  <c:v>-0.30206429735511092</c:v>
                </c:pt>
                <c:pt idx="485">
                  <c:v>-0.29852475053830813</c:v>
                </c:pt>
                <c:pt idx="486">
                  <c:v>-0.29438912063071854</c:v>
                </c:pt>
                <c:pt idx="487">
                  <c:v>-0.28986616114728497</c:v>
                </c:pt>
                <c:pt idx="488">
                  <c:v>-0.28583441723594266</c:v>
                </c:pt>
                <c:pt idx="489">
                  <c:v>-0.2818631098574525</c:v>
                </c:pt>
                <c:pt idx="490">
                  <c:v>-0.27806717923132934</c:v>
                </c:pt>
                <c:pt idx="491">
                  <c:v>-0.2763062685958434</c:v>
                </c:pt>
                <c:pt idx="492">
                  <c:v>-0.27307423561275812</c:v>
                </c:pt>
                <c:pt idx="493">
                  <c:v>-0.2701489449240192</c:v>
                </c:pt>
                <c:pt idx="494">
                  <c:v>-0.26699236471038762</c:v>
                </c:pt>
                <c:pt idx="495">
                  <c:v>-0.26676415748021776</c:v>
                </c:pt>
                <c:pt idx="496">
                  <c:v>-0.26350528598244832</c:v>
                </c:pt>
                <c:pt idx="497">
                  <c:v>-0.26073552240758419</c:v>
                </c:pt>
                <c:pt idx="498">
                  <c:v>-0.25772823101813913</c:v>
                </c:pt>
                <c:pt idx="499">
                  <c:v>-0.25425886879025372</c:v>
                </c:pt>
                <c:pt idx="500">
                  <c:v>-0.25069375170337416</c:v>
                </c:pt>
                <c:pt idx="501">
                  <c:v>-0.24635195822757971</c:v>
                </c:pt>
                <c:pt idx="502">
                  <c:v>-0.2433698465005886</c:v>
                </c:pt>
                <c:pt idx="503">
                  <c:v>-0.24239981979499012</c:v>
                </c:pt>
                <c:pt idx="504">
                  <c:v>-0.24006463824506946</c:v>
                </c:pt>
                <c:pt idx="505">
                  <c:v>-0.23728721466273867</c:v>
                </c:pt>
                <c:pt idx="506">
                  <c:v>-0.23486879057666757</c:v>
                </c:pt>
                <c:pt idx="507">
                  <c:v>-0.23200000737462631</c:v>
                </c:pt>
                <c:pt idx="508">
                  <c:v>-0.2278920376660441</c:v>
                </c:pt>
                <c:pt idx="509">
                  <c:v>-0.22404218036200638</c:v>
                </c:pt>
                <c:pt idx="510">
                  <c:v>-0.2217941670969257</c:v>
                </c:pt>
                <c:pt idx="511">
                  <c:v>-0.21588909139489129</c:v>
                </c:pt>
                <c:pt idx="512">
                  <c:v>-0.20991732852532513</c:v>
                </c:pt>
                <c:pt idx="513">
                  <c:v>-0.20410757148812092</c:v>
                </c:pt>
                <c:pt idx="514">
                  <c:v>-0.19912505673776398</c:v>
                </c:pt>
                <c:pt idx="515">
                  <c:v>-0.19535346418150931</c:v>
                </c:pt>
                <c:pt idx="516">
                  <c:v>-0.19357818021804912</c:v>
                </c:pt>
                <c:pt idx="517">
                  <c:v>-0.19057073552977924</c:v>
                </c:pt>
                <c:pt idx="518">
                  <c:v>-0.18733498925851824</c:v>
                </c:pt>
                <c:pt idx="519">
                  <c:v>-0.1841180880308588</c:v>
                </c:pt>
                <c:pt idx="520">
                  <c:v>-0.18127976773808913</c:v>
                </c:pt>
                <c:pt idx="521">
                  <c:v>-0.17948602788480447</c:v>
                </c:pt>
                <c:pt idx="522">
                  <c:v>-0.17467199219305002</c:v>
                </c:pt>
                <c:pt idx="523">
                  <c:v>-0.17518564984854734</c:v>
                </c:pt>
                <c:pt idx="524">
                  <c:v>-0.17404660731219365</c:v>
                </c:pt>
                <c:pt idx="525">
                  <c:v>-0.171485472630765</c:v>
                </c:pt>
                <c:pt idx="526">
                  <c:v>-0.16854317453519677</c:v>
                </c:pt>
                <c:pt idx="527">
                  <c:v>-0.16628158748369315</c:v>
                </c:pt>
                <c:pt idx="528">
                  <c:v>-0.16370331557180548</c:v>
                </c:pt>
                <c:pt idx="529">
                  <c:v>-0.16001652369527627</c:v>
                </c:pt>
                <c:pt idx="530">
                  <c:v>-0.15491577291592501</c:v>
                </c:pt>
                <c:pt idx="531">
                  <c:v>-0.1482216288628965</c:v>
                </c:pt>
                <c:pt idx="532">
                  <c:v>-0.14221407235630248</c:v>
                </c:pt>
                <c:pt idx="533">
                  <c:v>-0.13862255157852788</c:v>
                </c:pt>
                <c:pt idx="534">
                  <c:v>-0.13788771946900619</c:v>
                </c:pt>
                <c:pt idx="535">
                  <c:v>-0.13513731839440446</c:v>
                </c:pt>
                <c:pt idx="536">
                  <c:v>-0.13330567669625423</c:v>
                </c:pt>
                <c:pt idx="537">
                  <c:v>-0.12984901612542593</c:v>
                </c:pt>
                <c:pt idx="538">
                  <c:v>-0.12963306679518372</c:v>
                </c:pt>
                <c:pt idx="539">
                  <c:v>-0.12967589103487082</c:v>
                </c:pt>
                <c:pt idx="540">
                  <c:v>-0.1234074579788679</c:v>
                </c:pt>
                <c:pt idx="541">
                  <c:v>-0.11764891701854388</c:v>
                </c:pt>
                <c:pt idx="542">
                  <c:v>-0.11316160309879944</c:v>
                </c:pt>
                <c:pt idx="543">
                  <c:v>-0.11187318491981676</c:v>
                </c:pt>
                <c:pt idx="544">
                  <c:v>-0.11181008243242836</c:v>
                </c:pt>
                <c:pt idx="545">
                  <c:v>-0.11438401356893253</c:v>
                </c:pt>
                <c:pt idx="546">
                  <c:v>-0.11477897924193421</c:v>
                </c:pt>
                <c:pt idx="547">
                  <c:v>-0.11547729158826218</c:v>
                </c:pt>
                <c:pt idx="548">
                  <c:v>-0.1159915343628138</c:v>
                </c:pt>
                <c:pt idx="549">
                  <c:v>-0.11448112582438719</c:v>
                </c:pt>
                <c:pt idx="550">
                  <c:v>-0.1094957735310856</c:v>
                </c:pt>
                <c:pt idx="551">
                  <c:v>-0.10411552320040707</c:v>
                </c:pt>
                <c:pt idx="552">
                  <c:v>-9.8697970091267725E-2</c:v>
                </c:pt>
                <c:pt idx="553">
                  <c:v>-9.7000720042174485E-2</c:v>
                </c:pt>
                <c:pt idx="554">
                  <c:v>-9.4972158476739524E-2</c:v>
                </c:pt>
                <c:pt idx="555">
                  <c:v>-9.5450097175124024E-2</c:v>
                </c:pt>
                <c:pt idx="556">
                  <c:v>-9.5769225922950271E-2</c:v>
                </c:pt>
                <c:pt idx="557">
                  <c:v>-9.4397198925467066E-2</c:v>
                </c:pt>
                <c:pt idx="558">
                  <c:v>-9.2177039266957625E-2</c:v>
                </c:pt>
                <c:pt idx="559">
                  <c:v>-8.9794077650297635E-2</c:v>
                </c:pt>
                <c:pt idx="560">
                  <c:v>-8.6263152322186759E-2</c:v>
                </c:pt>
                <c:pt idx="561">
                  <c:v>-8.1380725641896898E-2</c:v>
                </c:pt>
                <c:pt idx="562">
                  <c:v>-7.6846701433260445E-2</c:v>
                </c:pt>
                <c:pt idx="563">
                  <c:v>-7.3014656730623448E-2</c:v>
                </c:pt>
                <c:pt idx="564">
                  <c:v>-7.288451669746647E-2</c:v>
                </c:pt>
                <c:pt idx="565">
                  <c:v>-7.2092584688186884E-2</c:v>
                </c:pt>
                <c:pt idx="566">
                  <c:v>-7.0143550232566867E-2</c:v>
                </c:pt>
                <c:pt idx="567">
                  <c:v>-6.7847774457512902E-2</c:v>
                </c:pt>
                <c:pt idx="568">
                  <c:v>-6.5358823410498326E-2</c:v>
                </c:pt>
                <c:pt idx="569">
                  <c:v>-6.2908448590395169E-2</c:v>
                </c:pt>
                <c:pt idx="570">
                  <c:v>-6.00110915099894E-2</c:v>
                </c:pt>
                <c:pt idx="571">
                  <c:v>-5.6205452360780818E-2</c:v>
                </c:pt>
                <c:pt idx="572">
                  <c:v>-5.2966397331145797E-2</c:v>
                </c:pt>
                <c:pt idx="573">
                  <c:v>-5.1163669536679869E-2</c:v>
                </c:pt>
                <c:pt idx="574">
                  <c:v>-4.8865063697673593E-2</c:v>
                </c:pt>
                <c:pt idx="575">
                  <c:v>-4.6225659707298201E-2</c:v>
                </c:pt>
                <c:pt idx="576">
                  <c:v>-4.7758556734646747E-2</c:v>
                </c:pt>
                <c:pt idx="577">
                  <c:v>-5.4431500904131479E-2</c:v>
                </c:pt>
                <c:pt idx="578">
                  <c:v>-5.5308308859411681E-2</c:v>
                </c:pt>
                <c:pt idx="579">
                  <c:v>-5.5980239146777563E-2</c:v>
                </c:pt>
                <c:pt idx="580">
                  <c:v>-5.4143606927753614E-2</c:v>
                </c:pt>
                <c:pt idx="581">
                  <c:v>-5.2969241424424419E-2</c:v>
                </c:pt>
                <c:pt idx="582">
                  <c:v>-4.9777471826039928E-2</c:v>
                </c:pt>
                <c:pt idx="583">
                  <c:v>-4.7988922207382177E-2</c:v>
                </c:pt>
                <c:pt idx="584">
                  <c:v>-4.6297943546351965E-2</c:v>
                </c:pt>
                <c:pt idx="585">
                  <c:v>-4.4699546081666722E-2</c:v>
                </c:pt>
                <c:pt idx="586">
                  <c:v>-4.1864021628411074E-2</c:v>
                </c:pt>
                <c:pt idx="587">
                  <c:v>-3.9700149053832609E-2</c:v>
                </c:pt>
                <c:pt idx="588">
                  <c:v>-3.625837367921466E-2</c:v>
                </c:pt>
                <c:pt idx="589">
                  <c:v>-3.3768323213934998E-2</c:v>
                </c:pt>
                <c:pt idx="590">
                  <c:v>-3.1937315055819766E-2</c:v>
                </c:pt>
                <c:pt idx="591">
                  <c:v>-3.0288006819981804E-2</c:v>
                </c:pt>
                <c:pt idx="592">
                  <c:v>-2.8904743583452592E-2</c:v>
                </c:pt>
                <c:pt idx="593">
                  <c:v>-2.7387924519575085E-2</c:v>
                </c:pt>
                <c:pt idx="594">
                  <c:v>-2.4715731116756057E-2</c:v>
                </c:pt>
                <c:pt idx="595">
                  <c:v>-2.2896691408455478E-2</c:v>
                </c:pt>
                <c:pt idx="596">
                  <c:v>-2.1023916902400692E-2</c:v>
                </c:pt>
                <c:pt idx="597">
                  <c:v>-1.9167480067966168E-2</c:v>
                </c:pt>
                <c:pt idx="598">
                  <c:v>-1.8061455835657974E-2</c:v>
                </c:pt>
                <c:pt idx="599">
                  <c:v>-1.625790529013791E-2</c:v>
                </c:pt>
                <c:pt idx="600">
                  <c:v>-1.5612172640280234E-2</c:v>
                </c:pt>
                <c:pt idx="601">
                  <c:v>-3.7217363337682364E-3</c:v>
                </c:pt>
                <c:pt idx="602">
                  <c:v>-1.3606057416201875E-2</c:v>
                </c:pt>
                <c:pt idx="603">
                  <c:v>-1.3087335532553179E-2</c:v>
                </c:pt>
                <c:pt idx="604">
                  <c:v>-1.2428009987257401E-2</c:v>
                </c:pt>
                <c:pt idx="605">
                  <c:v>-1.1992943827852237E-2</c:v>
                </c:pt>
                <c:pt idx="606">
                  <c:v>-1.1633325700563548E-2</c:v>
                </c:pt>
                <c:pt idx="607">
                  <c:v>-1.0964443021599343E-2</c:v>
                </c:pt>
                <c:pt idx="608">
                  <c:v>-1.1649120423151468E-2</c:v>
                </c:pt>
                <c:pt idx="609">
                  <c:v>-1.0951644668808472E-2</c:v>
                </c:pt>
                <c:pt idx="610">
                  <c:v>-9.1897068646823905E-3</c:v>
                </c:pt>
                <c:pt idx="611">
                  <c:v>-9.7194266948398451E-3</c:v>
                </c:pt>
                <c:pt idx="612">
                  <c:v>-9.9579678312510158E-3</c:v>
                </c:pt>
                <c:pt idx="613">
                  <c:v>-9.8969775182240951E-3</c:v>
                </c:pt>
                <c:pt idx="614">
                  <c:v>-9.6369399144049673E-3</c:v>
                </c:pt>
                <c:pt idx="615">
                  <c:v>-9.2596635643236412E-3</c:v>
                </c:pt>
                <c:pt idx="616">
                  <c:v>-8.9751878489812854E-3</c:v>
                </c:pt>
                <c:pt idx="617">
                  <c:v>-8.7682816388609929E-3</c:v>
                </c:pt>
                <c:pt idx="618">
                  <c:v>-8.4515401438251675E-3</c:v>
                </c:pt>
                <c:pt idx="619">
                  <c:v>-5.6581480913404465E-3</c:v>
                </c:pt>
                <c:pt idx="620">
                  <c:v>-5.9266284256490583E-3</c:v>
                </c:pt>
                <c:pt idx="621">
                  <c:v>-5.6813169163830194E-3</c:v>
                </c:pt>
                <c:pt idx="622">
                  <c:v>-5.4205824431604035E-3</c:v>
                </c:pt>
                <c:pt idx="623">
                  <c:v>-4.8538150395104635E-3</c:v>
                </c:pt>
                <c:pt idx="624">
                  <c:v>-4.4464093436060014E-3</c:v>
                </c:pt>
                <c:pt idx="625">
                  <c:v>-3.935264955942209E-3</c:v>
                </c:pt>
                <c:pt idx="626">
                  <c:v>-3.5647628778307933E-3</c:v>
                </c:pt>
                <c:pt idx="627">
                  <c:v>-3.1265187995918563E-3</c:v>
                </c:pt>
                <c:pt idx="628">
                  <c:v>-2.7754166073699306E-3</c:v>
                </c:pt>
                <c:pt idx="629">
                  <c:v>-2.1333093395118903E-3</c:v>
                </c:pt>
                <c:pt idx="630">
                  <c:v>-2.0403561602703349E-3</c:v>
                </c:pt>
                <c:pt idx="631">
                  <c:v>-1.6931153409837363E-3</c:v>
                </c:pt>
                <c:pt idx="632">
                  <c:v>-1.2631777438334559E-3</c:v>
                </c:pt>
                <c:pt idx="633">
                  <c:v>-1.1345507344559783E-3</c:v>
                </c:pt>
                <c:pt idx="634">
                  <c:v>-9.1653506307610348E-4</c:v>
                </c:pt>
                <c:pt idx="635">
                  <c:v>-5.7638024907173528E-4</c:v>
                </c:pt>
                <c:pt idx="636">
                  <c:v>-1.3719227891099972E-4</c:v>
                </c:pt>
                <c:pt idx="637">
                  <c:v>2.2492187214020673E-4</c:v>
                </c:pt>
                <c:pt idx="638">
                  <c:v>6.2726648423607617E-4</c:v>
                </c:pt>
                <c:pt idx="639">
                  <c:v>8.0676430257455272E-4</c:v>
                </c:pt>
                <c:pt idx="640">
                  <c:v>8.0749791616062784E-4</c:v>
                </c:pt>
                <c:pt idx="641">
                  <c:v>1.4291699234213473E-3</c:v>
                </c:pt>
                <c:pt idx="642">
                  <c:v>1.3243193292763957E-3</c:v>
                </c:pt>
                <c:pt idx="643">
                  <c:v>1.3809347250703359E-3</c:v>
                </c:pt>
                <c:pt idx="644">
                  <c:v>1.4933993509860164E-3</c:v>
                </c:pt>
                <c:pt idx="645">
                  <c:v>1.141272906740155E-3</c:v>
                </c:pt>
                <c:pt idx="646">
                  <c:v>2.4328920312491529E-3</c:v>
                </c:pt>
                <c:pt idx="647">
                  <c:v>1.8470035125333073E-3</c:v>
                </c:pt>
                <c:pt idx="648">
                  <c:v>2.1453800149429506E-3</c:v>
                </c:pt>
                <c:pt idx="649">
                  <c:v>2.0207147277702736E-3</c:v>
                </c:pt>
                <c:pt idx="650">
                  <c:v>1.8594609209276265E-3</c:v>
                </c:pt>
                <c:pt idx="651">
                  <c:v>1.8608906917653137E-3</c:v>
                </c:pt>
                <c:pt idx="652">
                  <c:v>1.998437999608593E-3</c:v>
                </c:pt>
                <c:pt idx="653">
                  <c:v>2.0694139086200563E-3</c:v>
                </c:pt>
                <c:pt idx="654">
                  <c:v>1.7873170978267483E-3</c:v>
                </c:pt>
                <c:pt idx="655">
                  <c:v>2.1976540070641078E-3</c:v>
                </c:pt>
                <c:pt idx="656">
                  <c:v>2.1012193866177323E-3</c:v>
                </c:pt>
                <c:pt idx="657">
                  <c:v>2.0191367851651954E-3</c:v>
                </c:pt>
                <c:pt idx="658">
                  <c:v>1.988615576692567E-3</c:v>
                </c:pt>
                <c:pt idx="659">
                  <c:v>1.8093918289118899E-3</c:v>
                </c:pt>
                <c:pt idx="660">
                  <c:v>1.6454576925387812E-3</c:v>
                </c:pt>
                <c:pt idx="661">
                  <c:v>1.8059907089670872E-3</c:v>
                </c:pt>
                <c:pt idx="662">
                  <c:v>1.7075897610719089E-3</c:v>
                </c:pt>
                <c:pt idx="663">
                  <c:v>1.7824944053545049E-3</c:v>
                </c:pt>
                <c:pt idx="664">
                  <c:v>1.690387254585662E-3</c:v>
                </c:pt>
                <c:pt idx="665">
                  <c:v>1.6457700873701321E-3</c:v>
                </c:pt>
                <c:pt idx="666">
                  <c:v>1.7073969170031172E-3</c:v>
                </c:pt>
                <c:pt idx="667">
                  <c:v>1.2373105245813039E-3</c:v>
                </c:pt>
                <c:pt idx="668">
                  <c:v>6.5811618469493961E-4</c:v>
                </c:pt>
                <c:pt idx="669">
                  <c:v>5.3133982453545654E-4</c:v>
                </c:pt>
                <c:pt idx="670">
                  <c:v>-2.8663792385149765E-3</c:v>
                </c:pt>
                <c:pt idx="671">
                  <c:v>-1.9950452108018599E-3</c:v>
                </c:pt>
                <c:pt idx="672">
                  <c:v>-3.7481023635185825E-3</c:v>
                </c:pt>
                <c:pt idx="673">
                  <c:v>-4.6822525924058635E-3</c:v>
                </c:pt>
                <c:pt idx="674">
                  <c:v>-5.4603581141325994E-3</c:v>
                </c:pt>
                <c:pt idx="675">
                  <c:v>-7.1539581280280666E-3</c:v>
                </c:pt>
                <c:pt idx="676">
                  <c:v>-7.6509753487204613E-3</c:v>
                </c:pt>
                <c:pt idx="677">
                  <c:v>-7.6956879000704354E-3</c:v>
                </c:pt>
                <c:pt idx="678">
                  <c:v>-7.6273953275652695E-3</c:v>
                </c:pt>
                <c:pt idx="679">
                  <c:v>-7.4179277986242426E-3</c:v>
                </c:pt>
                <c:pt idx="680">
                  <c:v>-6.9663644614264926E-3</c:v>
                </c:pt>
                <c:pt idx="681">
                  <c:v>-6.4120710102274301E-3</c:v>
                </c:pt>
                <c:pt idx="682">
                  <c:v>-5.9781501016720117E-3</c:v>
                </c:pt>
                <c:pt idx="683">
                  <c:v>-5.3929337737572093E-3</c:v>
                </c:pt>
                <c:pt idx="684">
                  <c:v>-5.2417155111930897E-3</c:v>
                </c:pt>
                <c:pt idx="685">
                  <c:v>-5.2066794972673502E-3</c:v>
                </c:pt>
                <c:pt idx="686">
                  <c:v>-4.8294016875460822E-3</c:v>
                </c:pt>
                <c:pt idx="687">
                  <c:v>-4.2804646014310841E-3</c:v>
                </c:pt>
                <c:pt idx="688">
                  <c:v>-3.5789187402055548E-3</c:v>
                </c:pt>
                <c:pt idx="689">
                  <c:v>-3.1492728015712922E-3</c:v>
                </c:pt>
                <c:pt idx="690">
                  <c:v>-2.8396371063656653E-3</c:v>
                </c:pt>
                <c:pt idx="691">
                  <c:v>-2.6265598839888679E-3</c:v>
                </c:pt>
                <c:pt idx="692">
                  <c:v>-2.3371132438153377E-3</c:v>
                </c:pt>
                <c:pt idx="693">
                  <c:v>-2.3218857444530735E-3</c:v>
                </c:pt>
                <c:pt idx="694">
                  <c:v>-2.0051421982353523E-3</c:v>
                </c:pt>
                <c:pt idx="695">
                  <c:v>-1.6292808294208264E-3</c:v>
                </c:pt>
                <c:pt idx="696">
                  <c:v>-1.2134790156606151E-3</c:v>
                </c:pt>
                <c:pt idx="697">
                  <c:v>-1.0351801802072447E-3</c:v>
                </c:pt>
                <c:pt idx="698">
                  <c:v>-1.0457849009374934E-3</c:v>
                </c:pt>
                <c:pt idx="699">
                  <c:v>-8.4040207583881545E-4</c:v>
                </c:pt>
                <c:pt idx="700">
                  <c:v>-1.1247761874899204E-3</c:v>
                </c:pt>
                <c:pt idx="701">
                  <c:v>-1.2072702144640263E-3</c:v>
                </c:pt>
                <c:pt idx="702">
                  <c:v>-1.2452186689764241E-3</c:v>
                </c:pt>
                <c:pt idx="703">
                  <c:v>-1.7217289389777843E-3</c:v>
                </c:pt>
                <c:pt idx="704">
                  <c:v>-1.8857058269817009E-3</c:v>
                </c:pt>
                <c:pt idx="705">
                  <c:v>-1.4774186934515563E-3</c:v>
                </c:pt>
                <c:pt idx="706">
                  <c:v>-1.3905436362539067E-3</c:v>
                </c:pt>
                <c:pt idx="707">
                  <c:v>-1.6799783194611822E-4</c:v>
                </c:pt>
                <c:pt idx="708">
                  <c:v>4.7206834057040133E-4</c:v>
                </c:pt>
                <c:pt idx="709">
                  <c:v>1.3008538052939553E-3</c:v>
                </c:pt>
                <c:pt idx="710">
                  <c:v>1.9963697331345253E-3</c:v>
                </c:pt>
                <c:pt idx="711">
                  <c:v>4.2066548358057993E-3</c:v>
                </c:pt>
                <c:pt idx="712">
                  <c:v>6.1301680729383152E-3</c:v>
                </c:pt>
                <c:pt idx="713">
                  <c:v>3.9430215412121234E-3</c:v>
                </c:pt>
                <c:pt idx="714">
                  <c:v>2.4897054620278453E-3</c:v>
                </c:pt>
                <c:pt idx="715">
                  <c:v>-8.536640568235618E-5</c:v>
                </c:pt>
                <c:pt idx="716">
                  <c:v>-3.0540778964064136E-3</c:v>
                </c:pt>
                <c:pt idx="717">
                  <c:v>-6.2678503550152396E-3</c:v>
                </c:pt>
                <c:pt idx="718">
                  <c:v>-1.1611163795950827E-2</c:v>
                </c:pt>
                <c:pt idx="719">
                  <c:v>-1.6908875781560573E-2</c:v>
                </c:pt>
                <c:pt idx="720">
                  <c:v>-2.1753523088031416E-2</c:v>
                </c:pt>
                <c:pt idx="721">
                  <c:v>-2.5024956373929885E-2</c:v>
                </c:pt>
                <c:pt idx="722">
                  <c:v>-2.7651385724031839E-2</c:v>
                </c:pt>
                <c:pt idx="723">
                  <c:v>-2.9783672450858032E-2</c:v>
                </c:pt>
                <c:pt idx="724">
                  <c:v>-3.1851396357745101E-2</c:v>
                </c:pt>
                <c:pt idx="725">
                  <c:v>-3.3284344224699884E-2</c:v>
                </c:pt>
                <c:pt idx="726">
                  <c:v>-3.4127264887126606E-2</c:v>
                </c:pt>
                <c:pt idx="727">
                  <c:v>-3.4693498788257518E-2</c:v>
                </c:pt>
                <c:pt idx="728">
                  <c:v>-3.4440903611518463E-2</c:v>
                </c:pt>
                <c:pt idx="729">
                  <c:v>-3.4405572837905227E-2</c:v>
                </c:pt>
                <c:pt idx="730">
                  <c:v>-3.4580324401534225E-2</c:v>
                </c:pt>
                <c:pt idx="731">
                  <c:v>-3.5328829810552929E-2</c:v>
                </c:pt>
                <c:pt idx="732">
                  <c:v>-3.554305766077194E-2</c:v>
                </c:pt>
                <c:pt idx="733">
                  <c:v>-3.5276141158569661E-2</c:v>
                </c:pt>
                <c:pt idx="734">
                  <c:v>-3.4653862391250477E-2</c:v>
                </c:pt>
                <c:pt idx="735">
                  <c:v>-3.3977250056816594E-2</c:v>
                </c:pt>
                <c:pt idx="736">
                  <c:v>-3.1669112328668418E-2</c:v>
                </c:pt>
                <c:pt idx="737">
                  <c:v>-3.1526634293308133E-2</c:v>
                </c:pt>
                <c:pt idx="738">
                  <c:v>-3.0760554071721537E-2</c:v>
                </c:pt>
                <c:pt idx="739">
                  <c:v>-3.0493866075164886E-2</c:v>
                </c:pt>
                <c:pt idx="740">
                  <c:v>-3.0238827869794555E-2</c:v>
                </c:pt>
                <c:pt idx="741">
                  <c:v>-2.9960562740205698E-2</c:v>
                </c:pt>
                <c:pt idx="742">
                  <c:v>-2.9670501834349799E-2</c:v>
                </c:pt>
                <c:pt idx="743">
                  <c:v>-2.9567903861599149E-2</c:v>
                </c:pt>
                <c:pt idx="744">
                  <c:v>-3.005911474133454E-2</c:v>
                </c:pt>
                <c:pt idx="745">
                  <c:v>-3.1073199039486767E-2</c:v>
                </c:pt>
                <c:pt idx="746">
                  <c:v>-3.21951645214077E-2</c:v>
                </c:pt>
                <c:pt idx="747">
                  <c:v>-3.26365850737768E-2</c:v>
                </c:pt>
                <c:pt idx="748">
                  <c:v>-3.3336773207213274E-2</c:v>
                </c:pt>
                <c:pt idx="749">
                  <c:v>-3.3807206652045382E-2</c:v>
                </c:pt>
                <c:pt idx="750">
                  <c:v>-3.3507206252656282E-2</c:v>
                </c:pt>
                <c:pt idx="751">
                  <c:v>-3.4340379258998167E-2</c:v>
                </c:pt>
                <c:pt idx="752">
                  <c:v>-3.4352941097344401E-2</c:v>
                </c:pt>
                <c:pt idx="753">
                  <c:v>-3.4452965371086677E-2</c:v>
                </c:pt>
                <c:pt idx="754">
                  <c:v>-3.3408015389108175E-2</c:v>
                </c:pt>
                <c:pt idx="755">
                  <c:v>-3.1608744057742444E-2</c:v>
                </c:pt>
                <c:pt idx="756">
                  <c:v>-3.1675036874169248E-2</c:v>
                </c:pt>
                <c:pt idx="757">
                  <c:v>-3.1719090040989752E-2</c:v>
                </c:pt>
                <c:pt idx="758">
                  <c:v>-3.2104151419765976E-2</c:v>
                </c:pt>
                <c:pt idx="759">
                  <c:v>-3.2343553851722905E-2</c:v>
                </c:pt>
                <c:pt idx="760">
                  <c:v>-3.2447053845292298E-2</c:v>
                </c:pt>
                <c:pt idx="761">
                  <c:v>-3.2622392103511998E-2</c:v>
                </c:pt>
                <c:pt idx="762">
                  <c:v>-3.2782839684305377E-2</c:v>
                </c:pt>
                <c:pt idx="763">
                  <c:v>-3.2926489825167223E-2</c:v>
                </c:pt>
                <c:pt idx="764">
                  <c:v>-3.2861400058722297E-2</c:v>
                </c:pt>
                <c:pt idx="765">
                  <c:v>-3.2981700938838274E-2</c:v>
                </c:pt>
                <c:pt idx="766">
                  <c:v>-3.3134943464614985E-2</c:v>
                </c:pt>
                <c:pt idx="767">
                  <c:v>-3.326857142906034E-2</c:v>
                </c:pt>
                <c:pt idx="768">
                  <c:v>-3.3241722068574113E-2</c:v>
                </c:pt>
                <c:pt idx="769">
                  <c:v>-3.3167682764485333E-2</c:v>
                </c:pt>
                <c:pt idx="770">
                  <c:v>-3.3288891060162716E-2</c:v>
                </c:pt>
                <c:pt idx="771">
                  <c:v>-3.3266366930793004E-2</c:v>
                </c:pt>
                <c:pt idx="772">
                  <c:v>-3.3218517640370905E-2</c:v>
                </c:pt>
                <c:pt idx="773">
                  <c:v>-3.2949372031189264E-2</c:v>
                </c:pt>
                <c:pt idx="774">
                  <c:v>-3.2727845196992837E-2</c:v>
                </c:pt>
                <c:pt idx="775">
                  <c:v>-3.3117299874785774E-2</c:v>
                </c:pt>
                <c:pt idx="776">
                  <c:v>-3.316576216390172E-2</c:v>
                </c:pt>
                <c:pt idx="777">
                  <c:v>-3.2921409088004831E-2</c:v>
                </c:pt>
                <c:pt idx="778">
                  <c:v>-3.2880188686635933E-2</c:v>
                </c:pt>
                <c:pt idx="779">
                  <c:v>-3.3391075344826583E-2</c:v>
                </c:pt>
                <c:pt idx="780">
                  <c:v>-3.3159832115403666E-2</c:v>
                </c:pt>
                <c:pt idx="781">
                  <c:v>-3.3523963784516018E-2</c:v>
                </c:pt>
                <c:pt idx="782">
                  <c:v>-3.3532881485108135E-2</c:v>
                </c:pt>
                <c:pt idx="783">
                  <c:v>-3.4222593301450277E-2</c:v>
                </c:pt>
                <c:pt idx="784">
                  <c:v>-3.4051171492758291E-2</c:v>
                </c:pt>
                <c:pt idx="785">
                  <c:v>-3.4123520310202195E-2</c:v>
                </c:pt>
                <c:pt idx="786">
                  <c:v>-3.4041408273494139E-2</c:v>
                </c:pt>
                <c:pt idx="787">
                  <c:v>-3.4171778669486251E-2</c:v>
                </c:pt>
                <c:pt idx="788">
                  <c:v>-3.4673109735532746E-2</c:v>
                </c:pt>
                <c:pt idx="789">
                  <c:v>-3.3136147114859862E-2</c:v>
                </c:pt>
                <c:pt idx="790">
                  <c:v>-3.1367827587957767E-2</c:v>
                </c:pt>
                <c:pt idx="791">
                  <c:v>-3.1482676476867026E-2</c:v>
                </c:pt>
                <c:pt idx="792">
                  <c:v>-2.8206427577870497E-2</c:v>
                </c:pt>
                <c:pt idx="793">
                  <c:v>-2.8400688142383512E-2</c:v>
                </c:pt>
                <c:pt idx="794">
                  <c:v>-2.8798131685611954E-2</c:v>
                </c:pt>
                <c:pt idx="795">
                  <c:v>-2.9512192451858155E-2</c:v>
                </c:pt>
                <c:pt idx="796">
                  <c:v>-2.976762533837991E-2</c:v>
                </c:pt>
                <c:pt idx="797">
                  <c:v>-3.0668431951929753E-2</c:v>
                </c:pt>
                <c:pt idx="798">
                  <c:v>-3.1243623029337881E-2</c:v>
                </c:pt>
                <c:pt idx="799">
                  <c:v>-3.2538967074615281E-2</c:v>
                </c:pt>
                <c:pt idx="800">
                  <c:v>-3.2891182423990382E-2</c:v>
                </c:pt>
                <c:pt idx="801">
                  <c:v>-3.238608521725523E-2</c:v>
                </c:pt>
                <c:pt idx="802">
                  <c:v>-3.2467631723095948E-2</c:v>
                </c:pt>
                <c:pt idx="803">
                  <c:v>-3.1924718597926297E-2</c:v>
                </c:pt>
                <c:pt idx="804">
                  <c:v>-3.193959431569586E-2</c:v>
                </c:pt>
                <c:pt idx="805">
                  <c:v>-3.250727775021791E-2</c:v>
                </c:pt>
                <c:pt idx="806">
                  <c:v>-3.2650440196965877E-2</c:v>
                </c:pt>
                <c:pt idx="807">
                  <c:v>-3.2928573721446024E-2</c:v>
                </c:pt>
                <c:pt idx="808">
                  <c:v>-3.3093670381355314E-2</c:v>
                </c:pt>
                <c:pt idx="809">
                  <c:v>-3.3094528135310199E-2</c:v>
                </c:pt>
                <c:pt idx="810">
                  <c:v>-3.3095999493025399E-2</c:v>
                </c:pt>
                <c:pt idx="811">
                  <c:v>-3.3150442911741407E-2</c:v>
                </c:pt>
                <c:pt idx="812">
                  <c:v>-3.3241758952371449E-2</c:v>
                </c:pt>
                <c:pt idx="813">
                  <c:v>-3.3189684821231372E-2</c:v>
                </c:pt>
                <c:pt idx="814">
                  <c:v>-3.3670121444723776E-2</c:v>
                </c:pt>
                <c:pt idx="815">
                  <c:v>-3.3291212796978213E-2</c:v>
                </c:pt>
                <c:pt idx="816">
                  <c:v>-3.3308738630786337E-2</c:v>
                </c:pt>
                <c:pt idx="817">
                  <c:v>-3.3481121753276374E-2</c:v>
                </c:pt>
                <c:pt idx="818">
                  <c:v>-3.3657472664260356E-2</c:v>
                </c:pt>
                <c:pt idx="819">
                  <c:v>-3.3855161699853822E-2</c:v>
                </c:pt>
                <c:pt idx="820">
                  <c:v>-3.4405590885451295E-2</c:v>
                </c:pt>
                <c:pt idx="821">
                  <c:v>-3.4833720493508365E-2</c:v>
                </c:pt>
                <c:pt idx="822">
                  <c:v>-3.506863363347288E-2</c:v>
                </c:pt>
                <c:pt idx="823">
                  <c:v>-3.5301271940854827E-2</c:v>
                </c:pt>
                <c:pt idx="824">
                  <c:v>-3.6246264392457213E-2</c:v>
                </c:pt>
                <c:pt idx="825">
                  <c:v>-3.678898668890445E-2</c:v>
                </c:pt>
                <c:pt idx="826">
                  <c:v>-3.8059938391973296E-2</c:v>
                </c:pt>
                <c:pt idx="827">
                  <c:v>-3.9073311261843616E-2</c:v>
                </c:pt>
                <c:pt idx="828">
                  <c:v>-3.9275883667091185E-2</c:v>
                </c:pt>
                <c:pt idx="829">
                  <c:v>-3.9000488627992623E-2</c:v>
                </c:pt>
                <c:pt idx="830">
                  <c:v>-3.9523766801290654E-2</c:v>
                </c:pt>
                <c:pt idx="831">
                  <c:v>-3.9346540169740186E-2</c:v>
                </c:pt>
                <c:pt idx="832">
                  <c:v>-3.915003603518398E-2</c:v>
                </c:pt>
                <c:pt idx="833">
                  <c:v>-3.910739018554648E-2</c:v>
                </c:pt>
                <c:pt idx="834">
                  <c:v>-3.9435646360554452E-2</c:v>
                </c:pt>
                <c:pt idx="835">
                  <c:v>-3.906677582682986E-2</c:v>
                </c:pt>
                <c:pt idx="836">
                  <c:v>-3.9637326561264334E-2</c:v>
                </c:pt>
                <c:pt idx="837">
                  <c:v>-4.0037697368082895E-2</c:v>
                </c:pt>
                <c:pt idx="838">
                  <c:v>-4.0151487405539518E-2</c:v>
                </c:pt>
                <c:pt idx="839">
                  <c:v>-3.9991197295377069E-2</c:v>
                </c:pt>
                <c:pt idx="840">
                  <c:v>-4.0198758558043654E-2</c:v>
                </c:pt>
                <c:pt idx="841">
                  <c:v>-4.0210244141390308E-2</c:v>
                </c:pt>
                <c:pt idx="842">
                  <c:v>-4.080615579034879E-2</c:v>
                </c:pt>
                <c:pt idx="843">
                  <c:v>-4.0195117335456276E-2</c:v>
                </c:pt>
                <c:pt idx="844">
                  <c:v>-4.0317476913611858E-2</c:v>
                </c:pt>
                <c:pt idx="845">
                  <c:v>-4.0090224279933417E-2</c:v>
                </c:pt>
                <c:pt idx="846">
                  <c:v>-4.0498370115541048E-2</c:v>
                </c:pt>
                <c:pt idx="847">
                  <c:v>-4.0392613380938892E-2</c:v>
                </c:pt>
                <c:pt idx="848">
                  <c:v>-4.0863291630145196E-2</c:v>
                </c:pt>
                <c:pt idx="849">
                  <c:v>-4.0737780549340914E-2</c:v>
                </c:pt>
                <c:pt idx="850">
                  <c:v>-4.0960084711203749E-2</c:v>
                </c:pt>
                <c:pt idx="851">
                  <c:v>-4.1027241012128547E-2</c:v>
                </c:pt>
                <c:pt idx="852">
                  <c:v>-3.9461172986432626E-2</c:v>
                </c:pt>
                <c:pt idx="853">
                  <c:v>-3.9424735864594038E-2</c:v>
                </c:pt>
                <c:pt idx="854">
                  <c:v>-3.9936142069746695E-2</c:v>
                </c:pt>
                <c:pt idx="855">
                  <c:v>-4.0495638787061181E-2</c:v>
                </c:pt>
                <c:pt idx="856">
                  <c:v>-4.1382258820158946E-2</c:v>
                </c:pt>
                <c:pt idx="857">
                  <c:v>-4.1822356608247679E-2</c:v>
                </c:pt>
                <c:pt idx="858">
                  <c:v>-4.1842510569644151E-2</c:v>
                </c:pt>
                <c:pt idx="859">
                  <c:v>-4.2175745553737709E-2</c:v>
                </c:pt>
                <c:pt idx="860">
                  <c:v>-4.2059681189768092E-2</c:v>
                </c:pt>
                <c:pt idx="861">
                  <c:v>-4.1871542584710188E-2</c:v>
                </c:pt>
                <c:pt idx="862">
                  <c:v>-4.1854892444133915E-2</c:v>
                </c:pt>
                <c:pt idx="863">
                  <c:v>-4.192879624630462E-2</c:v>
                </c:pt>
                <c:pt idx="864">
                  <c:v>-4.1701538398625691E-2</c:v>
                </c:pt>
                <c:pt idx="865">
                  <c:v>-4.1940630477098374E-2</c:v>
                </c:pt>
                <c:pt idx="866">
                  <c:v>-4.1838838828694144E-2</c:v>
                </c:pt>
                <c:pt idx="867">
                  <c:v>-4.182456069719865E-2</c:v>
                </c:pt>
                <c:pt idx="868">
                  <c:v>-4.1746121463142383E-2</c:v>
                </c:pt>
                <c:pt idx="869">
                  <c:v>-4.1584826342869356E-2</c:v>
                </c:pt>
                <c:pt idx="870">
                  <c:v>-4.1482775130655798E-2</c:v>
                </c:pt>
                <c:pt idx="871">
                  <c:v>-4.1456055480664868E-2</c:v>
                </c:pt>
                <c:pt idx="872">
                  <c:v>-4.1296026705771829E-2</c:v>
                </c:pt>
                <c:pt idx="873">
                  <c:v>-4.0751017238226432E-2</c:v>
                </c:pt>
                <c:pt idx="874">
                  <c:v>-4.1142782516789947E-2</c:v>
                </c:pt>
                <c:pt idx="875">
                  <c:v>-4.1070791726270074E-2</c:v>
                </c:pt>
                <c:pt idx="876">
                  <c:v>-4.06861656264592E-2</c:v>
                </c:pt>
                <c:pt idx="877">
                  <c:v>-4.0545724841743527E-2</c:v>
                </c:pt>
                <c:pt idx="878">
                  <c:v>-4.0296592343812783E-2</c:v>
                </c:pt>
                <c:pt idx="879">
                  <c:v>-4.0977304029685184E-2</c:v>
                </c:pt>
                <c:pt idx="880">
                  <c:v>-4.0344766418609554E-2</c:v>
                </c:pt>
                <c:pt idx="881">
                  <c:v>-4.0921371664882078E-2</c:v>
                </c:pt>
                <c:pt idx="882">
                  <c:v>-4.1740649414200214E-2</c:v>
                </c:pt>
                <c:pt idx="883">
                  <c:v>-4.1661707550697251E-2</c:v>
                </c:pt>
                <c:pt idx="884">
                  <c:v>-4.1076108467531958E-2</c:v>
                </c:pt>
                <c:pt idx="885">
                  <c:v>-4.1228160547480804E-2</c:v>
                </c:pt>
                <c:pt idx="886">
                  <c:v>-4.094909305484444E-2</c:v>
                </c:pt>
                <c:pt idx="887">
                  <c:v>-4.0875475427933183E-2</c:v>
                </c:pt>
                <c:pt idx="888">
                  <c:v>-4.0917160892910399E-2</c:v>
                </c:pt>
                <c:pt idx="889">
                  <c:v>-4.060217584871819E-2</c:v>
                </c:pt>
                <c:pt idx="890">
                  <c:v>-4.052360460437756E-2</c:v>
                </c:pt>
                <c:pt idx="891">
                  <c:v>-4.0408951501241706E-2</c:v>
                </c:pt>
                <c:pt idx="892">
                  <c:v>-4.0172911589361808E-2</c:v>
                </c:pt>
                <c:pt idx="893">
                  <c:v>-4.0027588961842657E-2</c:v>
                </c:pt>
                <c:pt idx="894">
                  <c:v>-3.9534064658846617E-2</c:v>
                </c:pt>
                <c:pt idx="895">
                  <c:v>-4.0367665204157757E-2</c:v>
                </c:pt>
                <c:pt idx="896">
                  <c:v>-4.0462703006617709E-2</c:v>
                </c:pt>
                <c:pt idx="897">
                  <c:v>-4.036546859091409E-2</c:v>
                </c:pt>
                <c:pt idx="898">
                  <c:v>-4.0133775037650012E-2</c:v>
                </c:pt>
                <c:pt idx="899">
                  <c:v>-3.9961934684474711E-2</c:v>
                </c:pt>
                <c:pt idx="900">
                  <c:v>-4.0026129953375879E-2</c:v>
                </c:pt>
                <c:pt idx="901">
                  <c:v>-3.9965356109585355E-2</c:v>
                </c:pt>
                <c:pt idx="902">
                  <c:v>-4.0040214610990429E-2</c:v>
                </c:pt>
                <c:pt idx="903">
                  <c:v>-3.9964659980419218E-2</c:v>
                </c:pt>
                <c:pt idx="904">
                  <c:v>-3.9819991951663178E-2</c:v>
                </c:pt>
                <c:pt idx="905">
                  <c:v>-3.9864032992189991E-2</c:v>
                </c:pt>
                <c:pt idx="906">
                  <c:v>-3.9609843857594765E-2</c:v>
                </c:pt>
                <c:pt idx="907">
                  <c:v>-3.9233858313705218E-2</c:v>
                </c:pt>
                <c:pt idx="908">
                  <c:v>-3.9405490849623317E-2</c:v>
                </c:pt>
                <c:pt idx="909">
                  <c:v>-3.9246907558181353E-2</c:v>
                </c:pt>
                <c:pt idx="910">
                  <c:v>-3.899447032549392E-2</c:v>
                </c:pt>
                <c:pt idx="911">
                  <c:v>-3.8979526754003256E-2</c:v>
                </c:pt>
                <c:pt idx="912">
                  <c:v>-3.8876902404152626E-2</c:v>
                </c:pt>
                <c:pt idx="913">
                  <c:v>-3.878623949078043E-2</c:v>
                </c:pt>
                <c:pt idx="914">
                  <c:v>-3.8715592054093625E-2</c:v>
                </c:pt>
                <c:pt idx="915">
                  <c:v>-3.8583122225582654E-2</c:v>
                </c:pt>
                <c:pt idx="916">
                  <c:v>-3.8632386748477618E-2</c:v>
                </c:pt>
                <c:pt idx="917">
                  <c:v>-3.8850839687291638E-2</c:v>
                </c:pt>
                <c:pt idx="918">
                  <c:v>-3.9112210825350012E-2</c:v>
                </c:pt>
                <c:pt idx="919">
                  <c:v>-3.8702498913832276E-2</c:v>
                </c:pt>
                <c:pt idx="920">
                  <c:v>-3.8692741796634941E-2</c:v>
                </c:pt>
                <c:pt idx="921">
                  <c:v>-3.8707586490498054E-2</c:v>
                </c:pt>
                <c:pt idx="922">
                  <c:v>-3.8785659737464714E-2</c:v>
                </c:pt>
                <c:pt idx="923">
                  <c:v>-3.8786298096455181E-2</c:v>
                </c:pt>
                <c:pt idx="924">
                  <c:v>-3.8727292163022328E-2</c:v>
                </c:pt>
                <c:pt idx="925">
                  <c:v>-3.8632513999829664E-2</c:v>
                </c:pt>
                <c:pt idx="926">
                  <c:v>-3.8871956672049013E-2</c:v>
                </c:pt>
                <c:pt idx="927">
                  <c:v>-3.8766861697301591E-2</c:v>
                </c:pt>
                <c:pt idx="928">
                  <c:v>-3.8705086051765696E-2</c:v>
                </c:pt>
                <c:pt idx="929">
                  <c:v>-3.8595592527233893E-2</c:v>
                </c:pt>
                <c:pt idx="930">
                  <c:v>-3.8546669066825065E-2</c:v>
                </c:pt>
                <c:pt idx="931">
                  <c:v>-3.8521161099408952E-2</c:v>
                </c:pt>
                <c:pt idx="932">
                  <c:v>-3.8658722071748149E-2</c:v>
                </c:pt>
                <c:pt idx="933">
                  <c:v>-3.8858942742341862E-2</c:v>
                </c:pt>
                <c:pt idx="934">
                  <c:v>-3.8798038195814892E-2</c:v>
                </c:pt>
                <c:pt idx="935">
                  <c:v>-3.8540889844711872E-2</c:v>
                </c:pt>
                <c:pt idx="936">
                  <c:v>-3.9157015241731145E-2</c:v>
                </c:pt>
                <c:pt idx="937">
                  <c:v>-3.9218862384168544E-2</c:v>
                </c:pt>
                <c:pt idx="938">
                  <c:v>-3.956751755681337E-2</c:v>
                </c:pt>
                <c:pt idx="939">
                  <c:v>-3.9841650477069709E-2</c:v>
                </c:pt>
                <c:pt idx="940">
                  <c:v>-4.0300782092252754E-2</c:v>
                </c:pt>
                <c:pt idx="941">
                  <c:v>-4.0490234388098345E-2</c:v>
                </c:pt>
                <c:pt idx="942">
                  <c:v>-4.080128577120682E-2</c:v>
                </c:pt>
                <c:pt idx="943">
                  <c:v>-4.1677898099473878E-2</c:v>
                </c:pt>
                <c:pt idx="944">
                  <c:v>-4.1884595364576234E-2</c:v>
                </c:pt>
                <c:pt idx="945">
                  <c:v>-4.2294497994152511E-2</c:v>
                </c:pt>
                <c:pt idx="946">
                  <c:v>-4.2349967477886344E-2</c:v>
                </c:pt>
                <c:pt idx="947">
                  <c:v>-4.2546866436526179E-2</c:v>
                </c:pt>
                <c:pt idx="948">
                  <c:v>-4.2729539716000027E-2</c:v>
                </c:pt>
                <c:pt idx="949">
                  <c:v>-4.2711768501815559E-2</c:v>
                </c:pt>
                <c:pt idx="950">
                  <c:v>-4.2820819606377833E-2</c:v>
                </c:pt>
                <c:pt idx="951">
                  <c:v>-4.3518035998421856E-2</c:v>
                </c:pt>
                <c:pt idx="952">
                  <c:v>-4.3115973720868679E-2</c:v>
                </c:pt>
                <c:pt idx="953">
                  <c:v>-4.3398735293406245E-2</c:v>
                </c:pt>
                <c:pt idx="954">
                  <c:v>-4.3652487286069207E-2</c:v>
                </c:pt>
                <c:pt idx="955">
                  <c:v>-4.3690732713370768E-2</c:v>
                </c:pt>
                <c:pt idx="956">
                  <c:v>-4.375680042786767E-2</c:v>
                </c:pt>
                <c:pt idx="957">
                  <c:v>-4.3079402332801393E-2</c:v>
                </c:pt>
                <c:pt idx="958">
                  <c:v>-4.3108614011156787E-2</c:v>
                </c:pt>
                <c:pt idx="959">
                  <c:v>-4.3073848896512022E-2</c:v>
                </c:pt>
                <c:pt idx="960">
                  <c:v>-4.3003626565590376E-2</c:v>
                </c:pt>
                <c:pt idx="961">
                  <c:v>-4.2876563284656E-2</c:v>
                </c:pt>
                <c:pt idx="962">
                  <c:v>-4.2893134657976895E-2</c:v>
                </c:pt>
                <c:pt idx="963">
                  <c:v>-4.2874717673948869E-2</c:v>
                </c:pt>
                <c:pt idx="964">
                  <c:v>-4.2886954679754834E-2</c:v>
                </c:pt>
                <c:pt idx="965">
                  <c:v>-4.2736996603944435E-2</c:v>
                </c:pt>
                <c:pt idx="966">
                  <c:v>-4.2610388284471425E-2</c:v>
                </c:pt>
                <c:pt idx="967">
                  <c:v>-4.2505665607294942E-2</c:v>
                </c:pt>
                <c:pt idx="968">
                  <c:v>-4.2313306090510809E-2</c:v>
                </c:pt>
                <c:pt idx="969">
                  <c:v>-4.2302703567446864E-2</c:v>
                </c:pt>
                <c:pt idx="970">
                  <c:v>-4.2354351077157015E-2</c:v>
                </c:pt>
                <c:pt idx="971">
                  <c:v>-4.2320829178693953E-2</c:v>
                </c:pt>
                <c:pt idx="972">
                  <c:v>-4.243189792541345E-2</c:v>
                </c:pt>
                <c:pt idx="973">
                  <c:v>-4.2302496654272922E-2</c:v>
                </c:pt>
                <c:pt idx="974">
                  <c:v>-4.2264250263975393E-2</c:v>
                </c:pt>
                <c:pt idx="975">
                  <c:v>-4.2231300895765399E-2</c:v>
                </c:pt>
                <c:pt idx="976">
                  <c:v>-4.1908225781255873E-2</c:v>
                </c:pt>
                <c:pt idx="977">
                  <c:v>-4.2279109255413859E-2</c:v>
                </c:pt>
                <c:pt idx="978">
                  <c:v>-4.1823068741872867E-2</c:v>
                </c:pt>
                <c:pt idx="979">
                  <c:v>-4.1964205885812275E-2</c:v>
                </c:pt>
                <c:pt idx="980">
                  <c:v>-4.1991989093637043E-2</c:v>
                </c:pt>
                <c:pt idx="981">
                  <c:v>-4.209254354104492E-2</c:v>
                </c:pt>
                <c:pt idx="982">
                  <c:v>-4.2549609723478828E-2</c:v>
                </c:pt>
                <c:pt idx="983">
                  <c:v>-4.2567682864964852E-2</c:v>
                </c:pt>
                <c:pt idx="984">
                  <c:v>-4.2671433870217955E-2</c:v>
                </c:pt>
                <c:pt idx="985">
                  <c:v>-4.2550661067785156E-2</c:v>
                </c:pt>
                <c:pt idx="986">
                  <c:v>-4.2458645766586429E-2</c:v>
                </c:pt>
                <c:pt idx="987">
                  <c:v>-4.2324556114300436E-2</c:v>
                </c:pt>
                <c:pt idx="988">
                  <c:v>-4.2304401474823797E-2</c:v>
                </c:pt>
                <c:pt idx="989">
                  <c:v>-4.2211266312013315E-2</c:v>
                </c:pt>
                <c:pt idx="990">
                  <c:v>-4.2200583826651927E-2</c:v>
                </c:pt>
                <c:pt idx="991">
                  <c:v>-4.2033806072946607E-2</c:v>
                </c:pt>
                <c:pt idx="992">
                  <c:v>-4.1979363807070333E-2</c:v>
                </c:pt>
                <c:pt idx="993">
                  <c:v>-4.1888983194016412E-2</c:v>
                </c:pt>
                <c:pt idx="994">
                  <c:v>-4.1195376245077672E-2</c:v>
                </c:pt>
                <c:pt idx="995">
                  <c:v>-4.125130139436619E-2</c:v>
                </c:pt>
                <c:pt idx="996">
                  <c:v>-4.080407350134542E-2</c:v>
                </c:pt>
                <c:pt idx="997">
                  <c:v>-4.0429200466552177E-2</c:v>
                </c:pt>
                <c:pt idx="998">
                  <c:v>-3.9999562453426223E-2</c:v>
                </c:pt>
                <c:pt idx="999">
                  <c:v>-3.9571103469817751E-2</c:v>
                </c:pt>
                <c:pt idx="1000">
                  <c:v>-3.9765677546077079E-2</c:v>
                </c:pt>
                <c:pt idx="1001">
                  <c:v>-3.9761669392066205E-2</c:v>
                </c:pt>
                <c:pt idx="1002">
                  <c:v>-3.9916636032494193E-2</c:v>
                </c:pt>
                <c:pt idx="1003">
                  <c:v>-4.0036980256195495E-2</c:v>
                </c:pt>
                <c:pt idx="1004">
                  <c:v>-4.0208149718587952E-2</c:v>
                </c:pt>
                <c:pt idx="1005">
                  <c:v>-4.0443868640277117E-2</c:v>
                </c:pt>
                <c:pt idx="1006">
                  <c:v>-4.0813065439532045E-2</c:v>
                </c:pt>
                <c:pt idx="1007">
                  <c:v>-4.1127909185483924E-2</c:v>
                </c:pt>
                <c:pt idx="1008">
                  <c:v>-4.0994935409902476E-2</c:v>
                </c:pt>
                <c:pt idx="1009">
                  <c:v>-4.1367517484761952E-2</c:v>
                </c:pt>
                <c:pt idx="1010">
                  <c:v>-4.1633767317002517E-2</c:v>
                </c:pt>
                <c:pt idx="1011">
                  <c:v>-4.1398853399558955E-2</c:v>
                </c:pt>
                <c:pt idx="1012">
                  <c:v>-4.1627869045919592E-2</c:v>
                </c:pt>
                <c:pt idx="1013">
                  <c:v>-4.1597982043541967E-2</c:v>
                </c:pt>
                <c:pt idx="1014">
                  <c:v>-4.1496476562156472E-2</c:v>
                </c:pt>
                <c:pt idx="1015">
                  <c:v>-4.1961844161347107E-2</c:v>
                </c:pt>
                <c:pt idx="1016">
                  <c:v>-4.1906891258027705E-2</c:v>
                </c:pt>
                <c:pt idx="1017">
                  <c:v>-4.1832333958231438E-2</c:v>
                </c:pt>
                <c:pt idx="1018">
                  <c:v>-4.1807799745854766E-2</c:v>
                </c:pt>
                <c:pt idx="1019">
                  <c:v>-4.1924060998137391E-2</c:v>
                </c:pt>
                <c:pt idx="1020">
                  <c:v>-4.187645198447483E-2</c:v>
                </c:pt>
                <c:pt idx="1021">
                  <c:v>-4.1793321654688423E-2</c:v>
                </c:pt>
                <c:pt idx="1022">
                  <c:v>-4.184454499168181E-2</c:v>
                </c:pt>
                <c:pt idx="1023">
                  <c:v>-4.1843714771916229E-2</c:v>
                </c:pt>
                <c:pt idx="1024">
                  <c:v>-4.1783197799517439E-2</c:v>
                </c:pt>
                <c:pt idx="1025">
                  <c:v>-4.1384469200599357E-2</c:v>
                </c:pt>
                <c:pt idx="1026">
                  <c:v>-4.1936431323863398E-2</c:v>
                </c:pt>
                <c:pt idx="1027">
                  <c:v>-4.1967895001183295E-2</c:v>
                </c:pt>
                <c:pt idx="1028">
                  <c:v>-4.6657748282877699E-2</c:v>
                </c:pt>
                <c:pt idx="1029">
                  <c:v>-4.1952897658208088E-2</c:v>
                </c:pt>
                <c:pt idx="1030">
                  <c:v>-4.1913676461174498E-2</c:v>
                </c:pt>
                <c:pt idx="1031">
                  <c:v>-4.1488374547530286E-2</c:v>
                </c:pt>
                <c:pt idx="1032">
                  <c:v>-4.1823127177259556E-2</c:v>
                </c:pt>
                <c:pt idx="1033">
                  <c:v>-4.1844443529310472E-2</c:v>
                </c:pt>
                <c:pt idx="1034">
                  <c:v>-4.1757708758996884E-2</c:v>
                </c:pt>
                <c:pt idx="1035">
                  <c:v>-4.1710487406421096E-2</c:v>
                </c:pt>
                <c:pt idx="1036">
                  <c:v>-4.1737807803390606E-2</c:v>
                </c:pt>
                <c:pt idx="1037">
                  <c:v>-4.1700670847760725E-2</c:v>
                </c:pt>
                <c:pt idx="1038">
                  <c:v>-4.1798816195606318E-2</c:v>
                </c:pt>
                <c:pt idx="1039">
                  <c:v>-4.174576911432476E-2</c:v>
                </c:pt>
                <c:pt idx="1040">
                  <c:v>-4.1669793829561388E-2</c:v>
                </c:pt>
                <c:pt idx="1041">
                  <c:v>-4.1583405816097492E-2</c:v>
                </c:pt>
                <c:pt idx="1042">
                  <c:v>-4.1229241699151549E-2</c:v>
                </c:pt>
                <c:pt idx="1043">
                  <c:v>-4.145577739723727E-2</c:v>
                </c:pt>
                <c:pt idx="1044">
                  <c:v>-4.217618496292206E-2</c:v>
                </c:pt>
                <c:pt idx="1045">
                  <c:v>-4.1323912726586733E-2</c:v>
                </c:pt>
                <c:pt idx="1046">
                  <c:v>-4.1140424464450084E-2</c:v>
                </c:pt>
                <c:pt idx="1047">
                  <c:v>-4.1020406152082786E-2</c:v>
                </c:pt>
                <c:pt idx="1048">
                  <c:v>-4.0912986837332257E-2</c:v>
                </c:pt>
                <c:pt idx="1049">
                  <c:v>-4.0653443791764346E-2</c:v>
                </c:pt>
                <c:pt idx="1050">
                  <c:v>-4.0528914895366065E-2</c:v>
                </c:pt>
                <c:pt idx="1051">
                  <c:v>-4.0391096366913161E-2</c:v>
                </c:pt>
                <c:pt idx="1052">
                  <c:v>-4.0156886344071482E-2</c:v>
                </c:pt>
                <c:pt idx="1053">
                  <c:v>-4.0010638422587154E-2</c:v>
                </c:pt>
                <c:pt idx="1054">
                  <c:v>-3.9880934480713684E-2</c:v>
                </c:pt>
                <c:pt idx="1055">
                  <c:v>-3.9664941419345907E-2</c:v>
                </c:pt>
                <c:pt idx="1056">
                  <c:v>-3.936436539991469E-2</c:v>
                </c:pt>
                <c:pt idx="1057">
                  <c:v>-3.9070668698781411E-2</c:v>
                </c:pt>
                <c:pt idx="1058">
                  <c:v>-3.8988309547242792E-2</c:v>
                </c:pt>
                <c:pt idx="1059">
                  <c:v>-3.8626420780529677E-2</c:v>
                </c:pt>
                <c:pt idx="1060">
                  <c:v>-3.8452497268080081E-2</c:v>
                </c:pt>
                <c:pt idx="1061">
                  <c:v>-3.8250873661109352E-2</c:v>
                </c:pt>
                <c:pt idx="1062">
                  <c:v>-3.8024944318434076E-2</c:v>
                </c:pt>
                <c:pt idx="1063">
                  <c:v>-3.7759156281969776E-2</c:v>
                </c:pt>
                <c:pt idx="1064">
                  <c:v>-3.7620582371613254E-2</c:v>
                </c:pt>
                <c:pt idx="1065">
                  <c:v>-3.7565339622888785E-2</c:v>
                </c:pt>
                <c:pt idx="1066">
                  <c:v>-3.696456632425716E-2</c:v>
                </c:pt>
                <c:pt idx="1067">
                  <c:v>-3.7560857203937648E-2</c:v>
                </c:pt>
                <c:pt idx="1068">
                  <c:v>-3.7449696652271748E-2</c:v>
                </c:pt>
                <c:pt idx="1069">
                  <c:v>-3.7148279599812199E-2</c:v>
                </c:pt>
                <c:pt idx="1070">
                  <c:v>-3.6853538243198994E-2</c:v>
                </c:pt>
                <c:pt idx="1071">
                  <c:v>-3.6735878347505836E-2</c:v>
                </c:pt>
                <c:pt idx="1072">
                  <c:v>-3.654874553083625E-2</c:v>
                </c:pt>
                <c:pt idx="1073">
                  <c:v>-3.6245052660861553E-2</c:v>
                </c:pt>
                <c:pt idx="1074">
                  <c:v>-3.5834650888488119E-2</c:v>
                </c:pt>
                <c:pt idx="1075">
                  <c:v>-3.6138927470653566E-2</c:v>
                </c:pt>
                <c:pt idx="1076">
                  <c:v>-3.598527223262523E-2</c:v>
                </c:pt>
                <c:pt idx="1077">
                  <c:v>-3.5892152953665282E-2</c:v>
                </c:pt>
                <c:pt idx="1078">
                  <c:v>-3.5831372843384661E-2</c:v>
                </c:pt>
                <c:pt idx="1079">
                  <c:v>-3.5254468915961838E-2</c:v>
                </c:pt>
                <c:pt idx="1080">
                  <c:v>-3.5660064513714451E-2</c:v>
                </c:pt>
                <c:pt idx="1081">
                  <c:v>-3.5644475016912196E-2</c:v>
                </c:pt>
                <c:pt idx="1082">
                  <c:v>-3.5574313664493748E-2</c:v>
                </c:pt>
                <c:pt idx="1083">
                  <c:v>-3.5554981333323188E-2</c:v>
                </c:pt>
                <c:pt idx="1084">
                  <c:v>-3.546143694813518E-2</c:v>
                </c:pt>
                <c:pt idx="1085">
                  <c:v>-3.5472788491440449E-2</c:v>
                </c:pt>
                <c:pt idx="1086">
                  <c:v>-3.544813092716731E-2</c:v>
                </c:pt>
                <c:pt idx="1087">
                  <c:v>-3.5551772819491283E-2</c:v>
                </c:pt>
                <c:pt idx="1088">
                  <c:v>-3.5566420805652456E-2</c:v>
                </c:pt>
                <c:pt idx="1089">
                  <c:v>-3.5449579248606457E-2</c:v>
                </c:pt>
                <c:pt idx="1090">
                  <c:v>-3.5615127225778823E-2</c:v>
                </c:pt>
                <c:pt idx="1091">
                  <c:v>-3.5263544567960027E-2</c:v>
                </c:pt>
                <c:pt idx="1092">
                  <c:v>-3.5397157849003845E-2</c:v>
                </c:pt>
                <c:pt idx="1093">
                  <c:v>-3.5341924210582965E-2</c:v>
                </c:pt>
                <c:pt idx="1094">
                  <c:v>-3.54627154852038E-2</c:v>
                </c:pt>
                <c:pt idx="1095">
                  <c:v>-3.5299241862323173E-2</c:v>
                </c:pt>
                <c:pt idx="1096">
                  <c:v>-3.532268305389593E-2</c:v>
                </c:pt>
                <c:pt idx="1097">
                  <c:v>-3.5222907112665132E-2</c:v>
                </c:pt>
                <c:pt idx="1098">
                  <c:v>-3.5077859867007934E-2</c:v>
                </c:pt>
                <c:pt idx="1099">
                  <c:v>-3.5204902095882458E-2</c:v>
                </c:pt>
                <c:pt idx="1100">
                  <c:v>-3.5089431683427701E-2</c:v>
                </c:pt>
                <c:pt idx="1101">
                  <c:v>-3.4947626531130087E-2</c:v>
                </c:pt>
                <c:pt idx="1102">
                  <c:v>-3.4883146422563606E-2</c:v>
                </c:pt>
                <c:pt idx="1103">
                  <c:v>-3.4355652016384346E-2</c:v>
                </c:pt>
                <c:pt idx="1104">
                  <c:v>-3.4080096171739051E-2</c:v>
                </c:pt>
                <c:pt idx="1105">
                  <c:v>-3.3893803138397897E-2</c:v>
                </c:pt>
                <c:pt idx="1106">
                  <c:v>-3.4625059863259755E-2</c:v>
                </c:pt>
                <c:pt idx="1107">
                  <c:v>-3.4387687166610989E-2</c:v>
                </c:pt>
                <c:pt idx="1108">
                  <c:v>-3.4462282986692627E-2</c:v>
                </c:pt>
                <c:pt idx="1109">
                  <c:v>-3.4537743959675717E-2</c:v>
                </c:pt>
                <c:pt idx="1110">
                  <c:v>-3.4882585200739925E-2</c:v>
                </c:pt>
                <c:pt idx="1111">
                  <c:v>-3.4858492916956065E-2</c:v>
                </c:pt>
                <c:pt idx="1112">
                  <c:v>-3.4729380410579359E-2</c:v>
                </c:pt>
                <c:pt idx="1113">
                  <c:v>-3.740599442306717E-2</c:v>
                </c:pt>
                <c:pt idx="1114">
                  <c:v>-3.7228625587550586E-2</c:v>
                </c:pt>
                <c:pt idx="1115">
                  <c:v>-3.784315594192255E-2</c:v>
                </c:pt>
                <c:pt idx="1116">
                  <c:v>-3.7667293099497123E-2</c:v>
                </c:pt>
                <c:pt idx="1117">
                  <c:v>-3.7820203389344963E-2</c:v>
                </c:pt>
                <c:pt idx="1118">
                  <c:v>-3.7507921634525966E-2</c:v>
                </c:pt>
                <c:pt idx="1119">
                  <c:v>-3.7398411930972132E-2</c:v>
                </c:pt>
                <c:pt idx="1120">
                  <c:v>-3.714563668945265E-2</c:v>
                </c:pt>
                <c:pt idx="1121">
                  <c:v>-3.6763623718800827E-2</c:v>
                </c:pt>
                <c:pt idx="1122">
                  <c:v>-3.7030339673467881E-2</c:v>
                </c:pt>
                <c:pt idx="1123">
                  <c:v>-3.6933562323241027E-2</c:v>
                </c:pt>
                <c:pt idx="1124">
                  <c:v>-3.7012217190272152E-2</c:v>
                </c:pt>
                <c:pt idx="1125">
                  <c:v>-3.6927323469105114E-2</c:v>
                </c:pt>
                <c:pt idx="1126">
                  <c:v>-3.6958783716667963E-2</c:v>
                </c:pt>
                <c:pt idx="1127">
                  <c:v>-3.6905558996166425E-2</c:v>
                </c:pt>
                <c:pt idx="1128">
                  <c:v>-3.6895439901271532E-2</c:v>
                </c:pt>
                <c:pt idx="1129">
                  <c:v>-3.6838065400574625E-2</c:v>
                </c:pt>
                <c:pt idx="1130">
                  <c:v>-3.6735062787419351E-2</c:v>
                </c:pt>
                <c:pt idx="1131">
                  <c:v>-3.6138625248259081E-2</c:v>
                </c:pt>
                <c:pt idx="1132">
                  <c:v>-3.6766788543130917E-2</c:v>
                </c:pt>
                <c:pt idx="1133">
                  <c:v>-3.6677088552128367E-2</c:v>
                </c:pt>
                <c:pt idx="1134">
                  <c:v>-3.6614862878136596E-2</c:v>
                </c:pt>
                <c:pt idx="1135">
                  <c:v>-3.6420753076315669E-2</c:v>
                </c:pt>
                <c:pt idx="1136">
                  <c:v>-3.6532742522054816E-2</c:v>
                </c:pt>
                <c:pt idx="1137">
                  <c:v>-3.5981783521958875E-2</c:v>
                </c:pt>
                <c:pt idx="1138">
                  <c:v>-3.6303672401322866E-2</c:v>
                </c:pt>
                <c:pt idx="1139">
                  <c:v>-3.6465292998838571E-2</c:v>
                </c:pt>
                <c:pt idx="1140">
                  <c:v>-3.6532513655772779E-2</c:v>
                </c:pt>
                <c:pt idx="1141">
                  <c:v>-3.6212844375227413E-2</c:v>
                </c:pt>
                <c:pt idx="1142">
                  <c:v>-3.5841479319204263E-2</c:v>
                </c:pt>
                <c:pt idx="1143">
                  <c:v>-3.6108086539741624E-2</c:v>
                </c:pt>
                <c:pt idx="1144">
                  <c:v>-3.5913133935369247E-2</c:v>
                </c:pt>
                <c:pt idx="1145">
                  <c:v>-3.5654383341799482E-2</c:v>
                </c:pt>
                <c:pt idx="1146">
                  <c:v>-3.5561231903473482E-2</c:v>
                </c:pt>
                <c:pt idx="1147">
                  <c:v>-3.5498232629181822E-2</c:v>
                </c:pt>
                <c:pt idx="1148">
                  <c:v>-3.520333145401465E-2</c:v>
                </c:pt>
                <c:pt idx="1149">
                  <c:v>-3.5085171582732846E-2</c:v>
                </c:pt>
                <c:pt idx="1150">
                  <c:v>-3.4945863315785398E-2</c:v>
                </c:pt>
                <c:pt idx="1151">
                  <c:v>-3.4937153197346235E-2</c:v>
                </c:pt>
                <c:pt idx="1152">
                  <c:v>-3.4669251692565982E-2</c:v>
                </c:pt>
                <c:pt idx="1153">
                  <c:v>-3.4957730762432117E-2</c:v>
                </c:pt>
                <c:pt idx="1154">
                  <c:v>-3.4882359971526763E-2</c:v>
                </c:pt>
                <c:pt idx="1155">
                  <c:v>-3.4841778639873665E-2</c:v>
                </c:pt>
                <c:pt idx="1156">
                  <c:v>-3.4886969789941082E-2</c:v>
                </c:pt>
                <c:pt idx="1157">
                  <c:v>-3.5223595443466003E-2</c:v>
                </c:pt>
                <c:pt idx="1158">
                  <c:v>-3.6413759055593707E-2</c:v>
                </c:pt>
                <c:pt idx="1159">
                  <c:v>-3.6717322200828677E-2</c:v>
                </c:pt>
                <c:pt idx="1160">
                  <c:v>-3.7034241647277998E-2</c:v>
                </c:pt>
                <c:pt idx="1161">
                  <c:v>-3.7046688259513537E-2</c:v>
                </c:pt>
                <c:pt idx="1162">
                  <c:v>-3.656931661771462E-2</c:v>
                </c:pt>
                <c:pt idx="1163">
                  <c:v>-3.7218511757074114E-2</c:v>
                </c:pt>
                <c:pt idx="1164">
                  <c:v>-3.7371668880955347E-2</c:v>
                </c:pt>
                <c:pt idx="1165">
                  <c:v>-3.731534855691377E-2</c:v>
                </c:pt>
                <c:pt idx="1166">
                  <c:v>-3.6670606531590273E-2</c:v>
                </c:pt>
                <c:pt idx="1167">
                  <c:v>-3.0122933639125365E-2</c:v>
                </c:pt>
                <c:pt idx="1168">
                  <c:v>-3.0247245795386905E-2</c:v>
                </c:pt>
                <c:pt idx="1169">
                  <c:v>-3.0198898540616168E-2</c:v>
                </c:pt>
                <c:pt idx="1170">
                  <c:v>-2.908415318985615E-2</c:v>
                </c:pt>
                <c:pt idx="1171">
                  <c:v>-3.6817093045016958E-2</c:v>
                </c:pt>
                <c:pt idx="1172">
                  <c:v>-3.6610498387221337E-2</c:v>
                </c:pt>
                <c:pt idx="1173">
                  <c:v>-3.6398239934500289E-2</c:v>
                </c:pt>
                <c:pt idx="1174">
                  <c:v>-3.6269797928103274E-2</c:v>
                </c:pt>
                <c:pt idx="1175">
                  <c:v>-3.6103612161029766E-2</c:v>
                </c:pt>
                <c:pt idx="1176">
                  <c:v>-3.5848372018990507E-2</c:v>
                </c:pt>
                <c:pt idx="1177">
                  <c:v>-3.5670890534456615E-2</c:v>
                </c:pt>
                <c:pt idx="1178">
                  <c:v>-3.5569457691627872E-2</c:v>
                </c:pt>
                <c:pt idx="1179">
                  <c:v>-3.5406362537190088E-2</c:v>
                </c:pt>
                <c:pt idx="1180">
                  <c:v>-3.5221252130717876E-2</c:v>
                </c:pt>
                <c:pt idx="1181">
                  <c:v>-3.5007812720080765E-2</c:v>
                </c:pt>
                <c:pt idx="1182">
                  <c:v>-3.4632799806809528E-2</c:v>
                </c:pt>
                <c:pt idx="1183">
                  <c:v>-3.4912472075920416E-2</c:v>
                </c:pt>
                <c:pt idx="1184">
                  <c:v>-3.4865032190649917E-2</c:v>
                </c:pt>
                <c:pt idx="1185">
                  <c:v>-3.4604132164224886E-2</c:v>
                </c:pt>
                <c:pt idx="1186">
                  <c:v>-3.4634388676683656E-2</c:v>
                </c:pt>
                <c:pt idx="1187">
                  <c:v>-3.4578859291186058E-2</c:v>
                </c:pt>
                <c:pt idx="1188">
                  <c:v>-3.4474567946345812E-2</c:v>
                </c:pt>
                <c:pt idx="1189">
                  <c:v>-3.4414741239233833E-2</c:v>
                </c:pt>
                <c:pt idx="1190">
                  <c:v>-3.4449731794869431E-2</c:v>
                </c:pt>
                <c:pt idx="1191">
                  <c:v>-3.4450353969398682E-2</c:v>
                </c:pt>
                <c:pt idx="1192">
                  <c:v>-3.433144458861298E-2</c:v>
                </c:pt>
                <c:pt idx="1193">
                  <c:v>-3.4334179099684989E-2</c:v>
                </c:pt>
                <c:pt idx="1194">
                  <c:v>-3.4088057947063724E-2</c:v>
                </c:pt>
                <c:pt idx="1195">
                  <c:v>-3.3977987151945818E-2</c:v>
                </c:pt>
                <c:pt idx="1196">
                  <c:v>-3.398187984130701E-2</c:v>
                </c:pt>
                <c:pt idx="1197">
                  <c:v>-3.38991921302133E-2</c:v>
                </c:pt>
                <c:pt idx="1198">
                  <c:v>-3.3740246627201348E-2</c:v>
                </c:pt>
                <c:pt idx="1199">
                  <c:v>-3.3913097785334634E-2</c:v>
                </c:pt>
                <c:pt idx="1200">
                  <c:v>-3.351810883012922E-2</c:v>
                </c:pt>
                <c:pt idx="1201">
                  <c:v>-3.3420958288302931E-2</c:v>
                </c:pt>
                <c:pt idx="1202">
                  <c:v>-3.3429452740922891E-2</c:v>
                </c:pt>
                <c:pt idx="1203">
                  <c:v>-3.3376492037749998E-2</c:v>
                </c:pt>
                <c:pt idx="1204">
                  <c:v>-3.3424604121544112E-2</c:v>
                </c:pt>
                <c:pt idx="1205">
                  <c:v>-3.3317270138555087E-2</c:v>
                </c:pt>
                <c:pt idx="1206">
                  <c:v>-3.2856141067965229E-2</c:v>
                </c:pt>
                <c:pt idx="1207">
                  <c:v>-3.3167853065981655E-2</c:v>
                </c:pt>
                <c:pt idx="1208">
                  <c:v>-3.3114458880680604E-2</c:v>
                </c:pt>
                <c:pt idx="1209">
                  <c:v>-3.2635242934825288E-2</c:v>
                </c:pt>
                <c:pt idx="1210">
                  <c:v>-3.3057765025029134E-2</c:v>
                </c:pt>
                <c:pt idx="1211">
                  <c:v>-3.5102412011339991E-2</c:v>
                </c:pt>
                <c:pt idx="1212">
                  <c:v>-3.4895006000282926E-2</c:v>
                </c:pt>
                <c:pt idx="1213">
                  <c:v>-3.4831753024673132E-2</c:v>
                </c:pt>
                <c:pt idx="1214">
                  <c:v>-3.4938603334744307E-2</c:v>
                </c:pt>
                <c:pt idx="1215">
                  <c:v>-3.4887741030796775E-2</c:v>
                </c:pt>
                <c:pt idx="1216">
                  <c:v>-3.4802947222071411E-2</c:v>
                </c:pt>
                <c:pt idx="1217">
                  <c:v>-3.4609601366479115E-2</c:v>
                </c:pt>
                <c:pt idx="1218">
                  <c:v>-3.4335297049108718E-2</c:v>
                </c:pt>
                <c:pt idx="1219">
                  <c:v>-3.4589794537819164E-2</c:v>
                </c:pt>
                <c:pt idx="1220">
                  <c:v>-3.4484330559073524E-2</c:v>
                </c:pt>
                <c:pt idx="1221">
                  <c:v>-3.4374106054891829E-2</c:v>
                </c:pt>
                <c:pt idx="1222">
                  <c:v>-3.4164508600445023E-2</c:v>
                </c:pt>
                <c:pt idx="1223">
                  <c:v>-3.3982592743879929E-2</c:v>
                </c:pt>
                <c:pt idx="1224">
                  <c:v>-3.3921987484907552E-2</c:v>
                </c:pt>
                <c:pt idx="1225">
                  <c:v>-3.3849915340262687E-2</c:v>
                </c:pt>
                <c:pt idx="1226">
                  <c:v>-3.3760072289473531E-2</c:v>
                </c:pt>
                <c:pt idx="1227">
                  <c:v>-3.5532346101571487E-2</c:v>
                </c:pt>
                <c:pt idx="1228">
                  <c:v>-3.5172770682285096E-2</c:v>
                </c:pt>
                <c:pt idx="1229">
                  <c:v>-3.5270882907602094E-2</c:v>
                </c:pt>
                <c:pt idx="1230">
                  <c:v>-3.5299436085071904E-2</c:v>
                </c:pt>
                <c:pt idx="1231">
                  <c:v>-3.7054237036172576E-2</c:v>
                </c:pt>
                <c:pt idx="1232">
                  <c:v>-3.7120530642326059E-2</c:v>
                </c:pt>
                <c:pt idx="1233">
                  <c:v>-3.710335086421513E-2</c:v>
                </c:pt>
                <c:pt idx="1234">
                  <c:v>-3.6989569229662733E-2</c:v>
                </c:pt>
                <c:pt idx="1235">
                  <c:v>-3.7003875575770069E-2</c:v>
                </c:pt>
                <c:pt idx="1236">
                  <c:v>-3.6965031381172915E-2</c:v>
                </c:pt>
                <c:pt idx="1237">
                  <c:v>-3.6969701413868218E-2</c:v>
                </c:pt>
                <c:pt idx="1238">
                  <c:v>-3.707329803535131E-2</c:v>
                </c:pt>
                <c:pt idx="1239">
                  <c:v>-3.706123350028552E-2</c:v>
                </c:pt>
                <c:pt idx="1240">
                  <c:v>-3.7216913292233027E-2</c:v>
                </c:pt>
                <c:pt idx="1241">
                  <c:v>-3.7262060064646212E-2</c:v>
                </c:pt>
                <c:pt idx="1242">
                  <c:v>-3.7386232088842238E-2</c:v>
                </c:pt>
                <c:pt idx="1243">
                  <c:v>-3.7505967295531371E-2</c:v>
                </c:pt>
                <c:pt idx="1244">
                  <c:v>-3.7629992475830751E-2</c:v>
                </c:pt>
                <c:pt idx="1245">
                  <c:v>-3.774709725125934E-2</c:v>
                </c:pt>
                <c:pt idx="1246">
                  <c:v>-3.7911021791513629E-2</c:v>
                </c:pt>
                <c:pt idx="1247">
                  <c:v>-3.793987156668422E-2</c:v>
                </c:pt>
                <c:pt idx="1248">
                  <c:v>-3.8091276174973841E-2</c:v>
                </c:pt>
                <c:pt idx="1249">
                  <c:v>-3.8175008377998712E-2</c:v>
                </c:pt>
                <c:pt idx="1250">
                  <c:v>-3.8269802180908204E-2</c:v>
                </c:pt>
                <c:pt idx="1251">
                  <c:v>-3.8351689672293861E-2</c:v>
                </c:pt>
                <c:pt idx="1252">
                  <c:v>-3.8391993514374785E-2</c:v>
                </c:pt>
                <c:pt idx="1253">
                  <c:v>-3.7944847409772664E-2</c:v>
                </c:pt>
                <c:pt idx="1254">
                  <c:v>-3.8621737179301605E-2</c:v>
                </c:pt>
                <c:pt idx="1255">
                  <c:v>-3.862221539624279E-2</c:v>
                </c:pt>
                <c:pt idx="1256">
                  <c:v>-3.8695275729940068E-2</c:v>
                </c:pt>
                <c:pt idx="1257">
                  <c:v>-3.8546265486922068E-2</c:v>
                </c:pt>
                <c:pt idx="1258">
                  <c:v>-3.8563185232000571E-2</c:v>
                </c:pt>
                <c:pt idx="1259">
                  <c:v>-3.8572275609951308E-2</c:v>
                </c:pt>
                <c:pt idx="1260">
                  <c:v>-3.8537040735898538E-2</c:v>
                </c:pt>
                <c:pt idx="1261">
                  <c:v>-3.8564528738773654E-2</c:v>
                </c:pt>
                <c:pt idx="1262">
                  <c:v>-3.8594888374402746E-2</c:v>
                </c:pt>
                <c:pt idx="1263">
                  <c:v>-3.8462678696884543E-2</c:v>
                </c:pt>
                <c:pt idx="1264">
                  <c:v>-3.8476497293381463E-2</c:v>
                </c:pt>
                <c:pt idx="1265">
                  <c:v>-3.8414082244814719E-2</c:v>
                </c:pt>
                <c:pt idx="1266">
                  <c:v>-3.8197726849306175E-2</c:v>
                </c:pt>
                <c:pt idx="1267">
                  <c:v>-3.791403440513065E-2</c:v>
                </c:pt>
                <c:pt idx="1268">
                  <c:v>-3.8006439338670116E-2</c:v>
                </c:pt>
                <c:pt idx="1269">
                  <c:v>-3.8284443807390413E-2</c:v>
                </c:pt>
                <c:pt idx="1270">
                  <c:v>-3.847164470039309E-2</c:v>
                </c:pt>
                <c:pt idx="1271">
                  <c:v>-3.8505646142845906E-2</c:v>
                </c:pt>
                <c:pt idx="1272">
                  <c:v>-3.8619404449877534E-2</c:v>
                </c:pt>
                <c:pt idx="1273">
                  <c:v>-3.8332650628549729E-2</c:v>
                </c:pt>
                <c:pt idx="1274">
                  <c:v>-3.8316176822437473E-2</c:v>
                </c:pt>
                <c:pt idx="1275">
                  <c:v>-3.8189184768688288E-2</c:v>
                </c:pt>
                <c:pt idx="1276">
                  <c:v>-3.8840682200670176E-2</c:v>
                </c:pt>
                <c:pt idx="1277">
                  <c:v>-3.8752139096540898E-2</c:v>
                </c:pt>
                <c:pt idx="1278">
                  <c:v>-3.8548395126144094E-2</c:v>
                </c:pt>
                <c:pt idx="1279">
                  <c:v>-3.8440427017932551E-2</c:v>
                </c:pt>
                <c:pt idx="1280">
                  <c:v>-3.8111661379782509E-2</c:v>
                </c:pt>
                <c:pt idx="1281">
                  <c:v>-3.8149703741464654E-2</c:v>
                </c:pt>
                <c:pt idx="1282">
                  <c:v>-3.8048057588278984E-2</c:v>
                </c:pt>
                <c:pt idx="1283">
                  <c:v>-3.8025970700248386E-2</c:v>
                </c:pt>
                <c:pt idx="1284">
                  <c:v>-3.7812457265219104E-2</c:v>
                </c:pt>
                <c:pt idx="1285">
                  <c:v>-3.7742196690501127E-2</c:v>
                </c:pt>
                <c:pt idx="1286">
                  <c:v>-3.8941328789866426E-2</c:v>
                </c:pt>
                <c:pt idx="1287">
                  <c:v>-3.90448685418723E-2</c:v>
                </c:pt>
                <c:pt idx="1288">
                  <c:v>-3.8897249116593501E-2</c:v>
                </c:pt>
                <c:pt idx="1289">
                  <c:v>-3.9020874399148482E-2</c:v>
                </c:pt>
                <c:pt idx="1290">
                  <c:v>-3.9028534254495373E-2</c:v>
                </c:pt>
                <c:pt idx="1291">
                  <c:v>-3.9048326181034668E-2</c:v>
                </c:pt>
                <c:pt idx="1292">
                  <c:v>-3.8885745119415831E-2</c:v>
                </c:pt>
                <c:pt idx="1293">
                  <c:v>-3.858669285386352E-2</c:v>
                </c:pt>
                <c:pt idx="1294">
                  <c:v>-3.8361294623256825E-2</c:v>
                </c:pt>
                <c:pt idx="1295">
                  <c:v>-3.9023786544380476E-2</c:v>
                </c:pt>
                <c:pt idx="1296">
                  <c:v>-3.8965585686012549E-2</c:v>
                </c:pt>
                <c:pt idx="1297">
                  <c:v>-3.8845936681204264E-2</c:v>
                </c:pt>
                <c:pt idx="1298">
                  <c:v>-3.8854367080460597E-2</c:v>
                </c:pt>
                <c:pt idx="1299">
                  <c:v>-3.8771520287656416E-2</c:v>
                </c:pt>
                <c:pt idx="1300">
                  <c:v>-3.8707997791421721E-2</c:v>
                </c:pt>
                <c:pt idx="1301">
                  <c:v>-3.8575995401165887E-2</c:v>
                </c:pt>
                <c:pt idx="1302">
                  <c:v>-3.8642223805603337E-2</c:v>
                </c:pt>
                <c:pt idx="1303">
                  <c:v>-3.8544693950438295E-2</c:v>
                </c:pt>
                <c:pt idx="1304">
                  <c:v>-3.8477096727169528E-2</c:v>
                </c:pt>
                <c:pt idx="1305">
                  <c:v>-3.8419917848063437E-2</c:v>
                </c:pt>
                <c:pt idx="1306">
                  <c:v>-3.8428057088767335E-2</c:v>
                </c:pt>
                <c:pt idx="1307">
                  <c:v>-3.8186266930590178E-2</c:v>
                </c:pt>
                <c:pt idx="1308">
                  <c:v>-3.8313559065533333E-2</c:v>
                </c:pt>
                <c:pt idx="1309">
                  <c:v>-3.8253877262998996E-2</c:v>
                </c:pt>
                <c:pt idx="1310">
                  <c:v>-3.8199471742138183E-2</c:v>
                </c:pt>
                <c:pt idx="1311">
                  <c:v>-3.8201872116322297E-2</c:v>
                </c:pt>
                <c:pt idx="1312">
                  <c:v>-3.7999162354705761E-2</c:v>
                </c:pt>
                <c:pt idx="1313">
                  <c:v>-3.7698988358407605E-2</c:v>
                </c:pt>
                <c:pt idx="1314">
                  <c:v>-3.7020779650601084E-2</c:v>
                </c:pt>
                <c:pt idx="1315">
                  <c:v>-3.7467169729877417E-2</c:v>
                </c:pt>
                <c:pt idx="1316">
                  <c:v>-3.7429836421522124E-2</c:v>
                </c:pt>
                <c:pt idx="1317">
                  <c:v>-3.7287958421658572E-2</c:v>
                </c:pt>
                <c:pt idx="1318">
                  <c:v>-3.7220680925437254E-2</c:v>
                </c:pt>
                <c:pt idx="1319">
                  <c:v>-3.7085052313075566E-2</c:v>
                </c:pt>
                <c:pt idx="1320">
                  <c:v>-3.6916213241371565E-2</c:v>
                </c:pt>
                <c:pt idx="1321">
                  <c:v>-3.6875456196690762E-2</c:v>
                </c:pt>
                <c:pt idx="1322">
                  <c:v>-3.6696954472336375E-2</c:v>
                </c:pt>
                <c:pt idx="1323">
                  <c:v>-3.6574027074871708E-2</c:v>
                </c:pt>
                <c:pt idx="1324">
                  <c:v>-3.6323732860015404E-2</c:v>
                </c:pt>
                <c:pt idx="1325">
                  <c:v>-3.6197112171301636E-2</c:v>
                </c:pt>
                <c:pt idx="1326">
                  <c:v>-3.5776377895222831E-2</c:v>
                </c:pt>
                <c:pt idx="1327">
                  <c:v>-3.4675123184733689E-2</c:v>
                </c:pt>
                <c:pt idx="1328">
                  <c:v>-3.4679264840114743E-2</c:v>
                </c:pt>
                <c:pt idx="1329">
                  <c:v>-3.5669394142649212E-2</c:v>
                </c:pt>
                <c:pt idx="1330">
                  <c:v>-3.6422568825762024E-2</c:v>
                </c:pt>
                <c:pt idx="1331">
                  <c:v>-3.662254398257022E-2</c:v>
                </c:pt>
                <c:pt idx="1332">
                  <c:v>-3.6630847774557454E-2</c:v>
                </c:pt>
                <c:pt idx="1333">
                  <c:v>-3.6317110336228663E-2</c:v>
                </c:pt>
                <c:pt idx="1334">
                  <c:v>-3.5539597009709059E-2</c:v>
                </c:pt>
                <c:pt idx="1335">
                  <c:v>-3.5785302477888727E-2</c:v>
                </c:pt>
                <c:pt idx="1336">
                  <c:v>-3.5928433740266268E-2</c:v>
                </c:pt>
                <c:pt idx="1337">
                  <c:v>-3.5944636920322161E-2</c:v>
                </c:pt>
                <c:pt idx="1338">
                  <c:v>-3.5946345834010442E-2</c:v>
                </c:pt>
                <c:pt idx="1339">
                  <c:v>-3.5787700504772653E-2</c:v>
                </c:pt>
                <c:pt idx="1340">
                  <c:v>-3.6020856339723663E-2</c:v>
                </c:pt>
                <c:pt idx="1341">
                  <c:v>-3.5619857995850525E-2</c:v>
                </c:pt>
                <c:pt idx="1342">
                  <c:v>-3.5200852727828393E-2</c:v>
                </c:pt>
                <c:pt idx="1343">
                  <c:v>-3.4984672239936225E-2</c:v>
                </c:pt>
                <c:pt idx="1344">
                  <c:v>-3.4731174343906802E-2</c:v>
                </c:pt>
                <c:pt idx="1345">
                  <c:v>-3.3882527101458261E-2</c:v>
                </c:pt>
                <c:pt idx="1346">
                  <c:v>-3.3988608116716022E-2</c:v>
                </c:pt>
                <c:pt idx="1347">
                  <c:v>-3.4688182934273386E-2</c:v>
                </c:pt>
                <c:pt idx="1348">
                  <c:v>-3.5250355859428172E-2</c:v>
                </c:pt>
                <c:pt idx="1349">
                  <c:v>-3.4759501134968569E-2</c:v>
                </c:pt>
                <c:pt idx="1350">
                  <c:v>-3.5630330168318076E-2</c:v>
                </c:pt>
                <c:pt idx="1351">
                  <c:v>-3.5321153892530363E-2</c:v>
                </c:pt>
                <c:pt idx="1352">
                  <c:v>-3.4807736976507776E-2</c:v>
                </c:pt>
                <c:pt idx="1353">
                  <c:v>-3.4358094127954528E-2</c:v>
                </c:pt>
                <c:pt idx="1354">
                  <c:v>-3.4255985116069136E-2</c:v>
                </c:pt>
                <c:pt idx="1355">
                  <c:v>-3.4139066652287241E-2</c:v>
                </c:pt>
                <c:pt idx="1356">
                  <c:v>-3.4149410254644227E-2</c:v>
                </c:pt>
                <c:pt idx="1357">
                  <c:v>-3.3690518910373501E-2</c:v>
                </c:pt>
                <c:pt idx="1358">
                  <c:v>-3.3560276755493931E-2</c:v>
                </c:pt>
                <c:pt idx="1359">
                  <c:v>-3.3374242526405716E-2</c:v>
                </c:pt>
                <c:pt idx="1360">
                  <c:v>-3.317149594921108E-2</c:v>
                </c:pt>
                <c:pt idx="1361">
                  <c:v>-3.2848719775178309E-2</c:v>
                </c:pt>
                <c:pt idx="1362">
                  <c:v>-3.1637830354048393E-2</c:v>
                </c:pt>
                <c:pt idx="1363">
                  <c:v>-3.0863900741340471E-2</c:v>
                </c:pt>
                <c:pt idx="1364">
                  <c:v>-3.1798334157460646E-2</c:v>
                </c:pt>
                <c:pt idx="1365">
                  <c:v>-3.209439966191336E-2</c:v>
                </c:pt>
                <c:pt idx="1366">
                  <c:v>-3.2748868615967749E-2</c:v>
                </c:pt>
                <c:pt idx="1367">
                  <c:v>-3.3567830947681399E-2</c:v>
                </c:pt>
                <c:pt idx="1368">
                  <c:v>-3.3979065699962688E-2</c:v>
                </c:pt>
                <c:pt idx="1369">
                  <c:v>-3.3958028271248809E-2</c:v>
                </c:pt>
                <c:pt idx="1370">
                  <c:v>-3.389125150443225E-2</c:v>
                </c:pt>
                <c:pt idx="1371">
                  <c:v>-3.3838758722277304E-2</c:v>
                </c:pt>
                <c:pt idx="1372">
                  <c:v>-3.3754015659086964E-2</c:v>
                </c:pt>
                <c:pt idx="1373">
                  <c:v>-3.3693246460846822E-2</c:v>
                </c:pt>
                <c:pt idx="1374">
                  <c:v>-3.3677796552603931E-2</c:v>
                </c:pt>
                <c:pt idx="1375">
                  <c:v>-3.3586967145473982E-2</c:v>
                </c:pt>
                <c:pt idx="1376">
                  <c:v>-3.2795707281126803E-2</c:v>
                </c:pt>
                <c:pt idx="1377">
                  <c:v>-3.1740666640612036E-2</c:v>
                </c:pt>
                <c:pt idx="1378">
                  <c:v>-3.1391701700419425E-2</c:v>
                </c:pt>
                <c:pt idx="1379">
                  <c:v>-3.0635846580645366E-2</c:v>
                </c:pt>
                <c:pt idx="1380">
                  <c:v>-3.1104017960331218E-2</c:v>
                </c:pt>
                <c:pt idx="1381">
                  <c:v>-3.0874757228792318E-2</c:v>
                </c:pt>
                <c:pt idx="1382">
                  <c:v>-3.0919730519239599E-2</c:v>
                </c:pt>
                <c:pt idx="1383">
                  <c:v>-3.0820463469928335E-2</c:v>
                </c:pt>
                <c:pt idx="1384">
                  <c:v>-3.0550963014977135E-2</c:v>
                </c:pt>
                <c:pt idx="1385">
                  <c:v>-3.0443406092647358E-2</c:v>
                </c:pt>
                <c:pt idx="1386">
                  <c:v>-3.1207189286497464E-2</c:v>
                </c:pt>
                <c:pt idx="1387">
                  <c:v>-3.1649970567919378E-2</c:v>
                </c:pt>
                <c:pt idx="1388">
                  <c:v>-3.1954934960825507E-2</c:v>
                </c:pt>
                <c:pt idx="1389">
                  <c:v>-3.1632204982016021E-2</c:v>
                </c:pt>
                <c:pt idx="1390">
                  <c:v>-3.1639407001869006E-2</c:v>
                </c:pt>
                <c:pt idx="1391">
                  <c:v>-3.1424422671133302E-2</c:v>
                </c:pt>
                <c:pt idx="1392">
                  <c:v>-3.0719155455883496E-2</c:v>
                </c:pt>
                <c:pt idx="1393">
                  <c:v>-3.0205813542877619E-2</c:v>
                </c:pt>
                <c:pt idx="1394">
                  <c:v>-2.9351111475131159E-2</c:v>
                </c:pt>
                <c:pt idx="1395">
                  <c:v>-2.9154525274133859E-2</c:v>
                </c:pt>
                <c:pt idx="1396">
                  <c:v>-2.9754918183758562E-2</c:v>
                </c:pt>
                <c:pt idx="1397">
                  <c:v>-2.969058956984497E-2</c:v>
                </c:pt>
                <c:pt idx="1398">
                  <c:v>-3.0329071123271396E-2</c:v>
                </c:pt>
                <c:pt idx="1399">
                  <c:v>-3.0025546700040318E-2</c:v>
                </c:pt>
                <c:pt idx="1400">
                  <c:v>-2.9637346752279321E-2</c:v>
                </c:pt>
                <c:pt idx="1401">
                  <c:v>-2.9025006791263155E-2</c:v>
                </c:pt>
                <c:pt idx="1402">
                  <c:v>-2.858388219796831E-2</c:v>
                </c:pt>
                <c:pt idx="1403">
                  <c:v>-2.8333464770802903E-2</c:v>
                </c:pt>
                <c:pt idx="1404">
                  <c:v>-2.8624694723066748E-2</c:v>
                </c:pt>
                <c:pt idx="1405">
                  <c:v>-2.9279825769081232E-2</c:v>
                </c:pt>
                <c:pt idx="1406">
                  <c:v>-3.0004017155443038E-2</c:v>
                </c:pt>
                <c:pt idx="1407">
                  <c:v>-3.0185151844349618E-2</c:v>
                </c:pt>
                <c:pt idx="1408">
                  <c:v>-3.0074404936628576E-2</c:v>
                </c:pt>
                <c:pt idx="1409">
                  <c:v>-3.0016677199828479E-2</c:v>
                </c:pt>
                <c:pt idx="1410">
                  <c:v>-3.0375711945785089E-2</c:v>
                </c:pt>
                <c:pt idx="1411">
                  <c:v>-3.0757530560766449E-2</c:v>
                </c:pt>
                <c:pt idx="1412">
                  <c:v>-3.0827322724753487E-2</c:v>
                </c:pt>
                <c:pt idx="1413">
                  <c:v>-3.0311467936856806E-2</c:v>
                </c:pt>
                <c:pt idx="1414">
                  <c:v>-2.9239167435433849E-2</c:v>
                </c:pt>
                <c:pt idx="1415">
                  <c:v>-2.8537152309278342E-2</c:v>
                </c:pt>
                <c:pt idx="1416">
                  <c:v>-2.7982081948377171E-2</c:v>
                </c:pt>
                <c:pt idx="1417">
                  <c:v>-2.7782778106649812E-2</c:v>
                </c:pt>
                <c:pt idx="1418">
                  <c:v>-2.7716771019189439E-2</c:v>
                </c:pt>
                <c:pt idx="1419">
                  <c:v>-2.735267388657012E-2</c:v>
                </c:pt>
                <c:pt idx="1420">
                  <c:v>-2.7255144819528239E-2</c:v>
                </c:pt>
                <c:pt idx="1421">
                  <c:v>-2.6941921296505789E-2</c:v>
                </c:pt>
                <c:pt idx="1422">
                  <c:v>-2.6546715325855393E-2</c:v>
                </c:pt>
                <c:pt idx="1423">
                  <c:v>-2.6653525477651714E-2</c:v>
                </c:pt>
                <c:pt idx="1424">
                  <c:v>-2.6716052334886692E-2</c:v>
                </c:pt>
                <c:pt idx="1425">
                  <c:v>-2.6552159778698264E-2</c:v>
                </c:pt>
                <c:pt idx="1426">
                  <c:v>-2.6729588273296832E-2</c:v>
                </c:pt>
                <c:pt idx="1427">
                  <c:v>-2.6552284136929585E-2</c:v>
                </c:pt>
                <c:pt idx="1428">
                  <c:v>-2.6794811548038217E-2</c:v>
                </c:pt>
                <c:pt idx="1429">
                  <c:v>-2.6014191773891877E-2</c:v>
                </c:pt>
                <c:pt idx="1430">
                  <c:v>-2.6360083059564405E-2</c:v>
                </c:pt>
                <c:pt idx="1431">
                  <c:v>-2.7648792859384978E-2</c:v>
                </c:pt>
                <c:pt idx="1432">
                  <c:v>-2.6910267507124164E-2</c:v>
                </c:pt>
                <c:pt idx="1433">
                  <c:v>-2.6934258515218572E-2</c:v>
                </c:pt>
                <c:pt idx="1434">
                  <c:v>-2.8390420995830785E-2</c:v>
                </c:pt>
                <c:pt idx="1435">
                  <c:v>-2.9719487282699242E-2</c:v>
                </c:pt>
                <c:pt idx="1436">
                  <c:v>-2.8633201145008457E-2</c:v>
                </c:pt>
                <c:pt idx="1437">
                  <c:v>-3.1438861226743019E-2</c:v>
                </c:pt>
                <c:pt idx="1438">
                  <c:v>-3.1898716570396342E-2</c:v>
                </c:pt>
                <c:pt idx="1439">
                  <c:v>-3.2330584832080976E-2</c:v>
                </c:pt>
                <c:pt idx="1440">
                  <c:v>-3.3437810047850743E-2</c:v>
                </c:pt>
                <c:pt idx="1441">
                  <c:v>-3.2779222573434692E-2</c:v>
                </c:pt>
                <c:pt idx="1442">
                  <c:v>-3.3354442384513419E-2</c:v>
                </c:pt>
                <c:pt idx="1443">
                  <c:v>-3.4289170225718493E-2</c:v>
                </c:pt>
                <c:pt idx="1444">
                  <c:v>-3.4653483018704329E-2</c:v>
                </c:pt>
                <c:pt idx="1445">
                  <c:v>-3.4423413477437055E-2</c:v>
                </c:pt>
                <c:pt idx="1446">
                  <c:v>-3.4331879298074561E-2</c:v>
                </c:pt>
                <c:pt idx="1447">
                  <c:v>-3.336122114646576E-2</c:v>
                </c:pt>
                <c:pt idx="1448">
                  <c:v>-3.1999202062605522E-2</c:v>
                </c:pt>
                <c:pt idx="1449">
                  <c:v>-3.1525182934802047E-2</c:v>
                </c:pt>
                <c:pt idx="1450">
                  <c:v>-3.1395607491761006E-2</c:v>
                </c:pt>
                <c:pt idx="1451">
                  <c:v>-3.1092810651214473E-2</c:v>
                </c:pt>
                <c:pt idx="1452">
                  <c:v>-3.1107427388661409E-2</c:v>
                </c:pt>
                <c:pt idx="1453">
                  <c:v>-3.1879230880001122E-2</c:v>
                </c:pt>
                <c:pt idx="1454">
                  <c:v>-3.2979780667315647E-2</c:v>
                </c:pt>
                <c:pt idx="1455">
                  <c:v>-3.2985363783190093E-2</c:v>
                </c:pt>
                <c:pt idx="1456">
                  <c:v>-3.4183512557163245E-2</c:v>
                </c:pt>
                <c:pt idx="1457">
                  <c:v>-3.3062655336675059E-2</c:v>
                </c:pt>
                <c:pt idx="1458">
                  <c:v>-3.3473929929293544E-2</c:v>
                </c:pt>
                <c:pt idx="1459">
                  <c:v>-3.4188458339527522E-2</c:v>
                </c:pt>
                <c:pt idx="1460">
                  <c:v>-3.4102561236077564E-2</c:v>
                </c:pt>
                <c:pt idx="1461">
                  <c:v>-3.3509466721493429E-2</c:v>
                </c:pt>
                <c:pt idx="1462">
                  <c:v>-3.3201722350331524E-2</c:v>
                </c:pt>
                <c:pt idx="1463">
                  <c:v>-3.3194832865786651E-2</c:v>
                </c:pt>
                <c:pt idx="1464">
                  <c:v>-3.3253179453967378E-2</c:v>
                </c:pt>
                <c:pt idx="1465">
                  <c:v>-3.3973175178429391E-2</c:v>
                </c:pt>
                <c:pt idx="1466">
                  <c:v>-3.4890447161866511E-2</c:v>
                </c:pt>
                <c:pt idx="1467">
                  <c:v>-3.4882838548988444E-2</c:v>
                </c:pt>
                <c:pt idx="1468">
                  <c:v>-3.4938924270383469E-2</c:v>
                </c:pt>
                <c:pt idx="1469">
                  <c:v>-3.4532910625560194E-2</c:v>
                </c:pt>
                <c:pt idx="1470">
                  <c:v>-3.386019429377142E-2</c:v>
                </c:pt>
                <c:pt idx="1471">
                  <c:v>-3.3124988812249581E-2</c:v>
                </c:pt>
                <c:pt idx="1472">
                  <c:v>-3.4213915330595361E-2</c:v>
                </c:pt>
                <c:pt idx="1473">
                  <c:v>-3.4416016496136327E-2</c:v>
                </c:pt>
                <c:pt idx="1474">
                  <c:v>-3.3144499994528419E-2</c:v>
                </c:pt>
                <c:pt idx="1475">
                  <c:v>-3.1588698028448554E-2</c:v>
                </c:pt>
                <c:pt idx="1476">
                  <c:v>-3.049816838819322E-2</c:v>
                </c:pt>
                <c:pt idx="1477">
                  <c:v>-3.0328238382073942E-2</c:v>
                </c:pt>
                <c:pt idx="1478">
                  <c:v>-3.0143619857936566E-2</c:v>
                </c:pt>
                <c:pt idx="1479">
                  <c:v>-3.0328034835195528E-2</c:v>
                </c:pt>
                <c:pt idx="1480">
                  <c:v>-3.0034906063448812E-2</c:v>
                </c:pt>
                <c:pt idx="1481">
                  <c:v>-2.9961695612726626E-2</c:v>
                </c:pt>
                <c:pt idx="1482">
                  <c:v>-2.9123275353019753E-2</c:v>
                </c:pt>
                <c:pt idx="1483">
                  <c:v>-2.9523439872904709E-2</c:v>
                </c:pt>
                <c:pt idx="1484">
                  <c:v>-2.9013117192645092E-2</c:v>
                </c:pt>
                <c:pt idx="1485">
                  <c:v>-2.9038885387046694E-2</c:v>
                </c:pt>
                <c:pt idx="1486">
                  <c:v>-2.9076356982584203E-2</c:v>
                </c:pt>
                <c:pt idx="1487">
                  <c:v>-2.9231604475465484E-2</c:v>
                </c:pt>
                <c:pt idx="1488">
                  <c:v>-2.9268463469154935E-2</c:v>
                </c:pt>
                <c:pt idx="1489">
                  <c:v>-2.9283765732367288E-2</c:v>
                </c:pt>
                <c:pt idx="1490">
                  <c:v>-2.9055686805500865E-2</c:v>
                </c:pt>
                <c:pt idx="1491">
                  <c:v>-2.9226713906382068E-2</c:v>
                </c:pt>
                <c:pt idx="1492">
                  <c:v>-2.9766413732669077E-2</c:v>
                </c:pt>
                <c:pt idx="1493">
                  <c:v>-3.029350904534861E-2</c:v>
                </c:pt>
                <c:pt idx="1494">
                  <c:v>-3.0435250348337144E-2</c:v>
                </c:pt>
                <c:pt idx="1495">
                  <c:v>-3.0876752063247692E-2</c:v>
                </c:pt>
                <c:pt idx="1496">
                  <c:v>-3.1605159335529098E-2</c:v>
                </c:pt>
                <c:pt idx="1497">
                  <c:v>-3.1984146432186215E-2</c:v>
                </c:pt>
                <c:pt idx="1498">
                  <c:v>-3.2148816844993974E-2</c:v>
                </c:pt>
                <c:pt idx="1499">
                  <c:v>-3.2204120874422031E-2</c:v>
                </c:pt>
                <c:pt idx="1500">
                  <c:v>-3.165915683415442E-2</c:v>
                </c:pt>
                <c:pt idx="1501">
                  <c:v>-3.1462091978686893E-2</c:v>
                </c:pt>
                <c:pt idx="1502">
                  <c:v>-3.1380977245520601E-2</c:v>
                </c:pt>
                <c:pt idx="1503">
                  <c:v>-3.1405292071054074E-2</c:v>
                </c:pt>
                <c:pt idx="1504">
                  <c:v>-3.1383608540792134E-2</c:v>
                </c:pt>
                <c:pt idx="1505">
                  <c:v>-3.1586937652317536E-2</c:v>
                </c:pt>
                <c:pt idx="1506">
                  <c:v>-3.1674404991686271E-2</c:v>
                </c:pt>
                <c:pt idx="1507">
                  <c:v>-3.1459447022943225E-2</c:v>
                </c:pt>
                <c:pt idx="1508">
                  <c:v>-3.2209886145613077E-2</c:v>
                </c:pt>
                <c:pt idx="1509">
                  <c:v>-3.311328896454107E-2</c:v>
                </c:pt>
                <c:pt idx="1510">
                  <c:v>-3.3909454380322064E-2</c:v>
                </c:pt>
                <c:pt idx="1511">
                  <c:v>-3.4292488701523301E-2</c:v>
                </c:pt>
                <c:pt idx="1512">
                  <c:v>-3.4349703915873171E-2</c:v>
                </c:pt>
                <c:pt idx="1513">
                  <c:v>-3.4000127627949753E-2</c:v>
                </c:pt>
                <c:pt idx="1514">
                  <c:v>-3.3740819258339549E-2</c:v>
                </c:pt>
                <c:pt idx="1515">
                  <c:v>-3.3422759502261326E-2</c:v>
                </c:pt>
                <c:pt idx="1516">
                  <c:v>-3.4063156859038941E-2</c:v>
                </c:pt>
                <c:pt idx="1517">
                  <c:v>-3.4196218439804089E-2</c:v>
                </c:pt>
                <c:pt idx="1518">
                  <c:v>-3.4494422560298964E-2</c:v>
                </c:pt>
                <c:pt idx="1519">
                  <c:v>-3.4477289949290779E-2</c:v>
                </c:pt>
                <c:pt idx="1520">
                  <c:v>-3.449645754815471E-2</c:v>
                </c:pt>
                <c:pt idx="1521">
                  <c:v>-3.4235719096331635E-2</c:v>
                </c:pt>
                <c:pt idx="1522">
                  <c:v>-3.4027477068699158E-2</c:v>
                </c:pt>
                <c:pt idx="1523">
                  <c:v>-3.3879272507735404E-2</c:v>
                </c:pt>
                <c:pt idx="1524">
                  <c:v>-3.3331316655872974E-2</c:v>
                </c:pt>
                <c:pt idx="1525">
                  <c:v>-3.3560193574219563E-2</c:v>
                </c:pt>
                <c:pt idx="1526">
                  <c:v>-3.332964192229354E-2</c:v>
                </c:pt>
                <c:pt idx="1527">
                  <c:v>-3.3132538736048323E-2</c:v>
                </c:pt>
                <c:pt idx="1528">
                  <c:v>-3.2801650950412778E-2</c:v>
                </c:pt>
                <c:pt idx="1529">
                  <c:v>-3.2510935315560811E-2</c:v>
                </c:pt>
                <c:pt idx="1530">
                  <c:v>-3.2196406123215907E-2</c:v>
                </c:pt>
                <c:pt idx="1531">
                  <c:v>-3.2293367052942883E-2</c:v>
                </c:pt>
                <c:pt idx="1532">
                  <c:v>-3.1270964841146623E-2</c:v>
                </c:pt>
                <c:pt idx="1533">
                  <c:v>-3.2135480241200345E-2</c:v>
                </c:pt>
                <c:pt idx="1534">
                  <c:v>-3.2075948815897815E-2</c:v>
                </c:pt>
                <c:pt idx="1535">
                  <c:v>-3.1666417220380036E-2</c:v>
                </c:pt>
                <c:pt idx="1536">
                  <c:v>-3.1878925865977077E-2</c:v>
                </c:pt>
                <c:pt idx="1537">
                  <c:v>-3.1168965488485377E-2</c:v>
                </c:pt>
                <c:pt idx="1538">
                  <c:v>-3.0608320784818337E-2</c:v>
                </c:pt>
                <c:pt idx="1539">
                  <c:v>-3.0531164097906117E-2</c:v>
                </c:pt>
                <c:pt idx="1540">
                  <c:v>-3.0381491997994069E-2</c:v>
                </c:pt>
                <c:pt idx="1541">
                  <c:v>-3.0387120603886892E-2</c:v>
                </c:pt>
                <c:pt idx="1542">
                  <c:v>-3.0294843561053799E-2</c:v>
                </c:pt>
                <c:pt idx="1543">
                  <c:v>-3.0159674395073693E-2</c:v>
                </c:pt>
                <c:pt idx="1544">
                  <c:v>-2.9855673287575917E-2</c:v>
                </c:pt>
                <c:pt idx="1545">
                  <c:v>-2.9766325394544196E-2</c:v>
                </c:pt>
                <c:pt idx="1546">
                  <c:v>-2.9558162235706505E-2</c:v>
                </c:pt>
                <c:pt idx="1547">
                  <c:v>-2.9451619533698344E-2</c:v>
                </c:pt>
                <c:pt idx="1548">
                  <c:v>-2.9163023485952639E-2</c:v>
                </c:pt>
                <c:pt idx="1549">
                  <c:v>-2.9449504041506674E-2</c:v>
                </c:pt>
                <c:pt idx="1550">
                  <c:v>-2.9461611842694396E-2</c:v>
                </c:pt>
                <c:pt idx="1551">
                  <c:v>-2.9463627537234988E-2</c:v>
                </c:pt>
                <c:pt idx="1552">
                  <c:v>-2.957595646184916E-2</c:v>
                </c:pt>
                <c:pt idx="1553">
                  <c:v>-2.9104026152616567E-2</c:v>
                </c:pt>
                <c:pt idx="1554">
                  <c:v>-2.8821948842033564E-2</c:v>
                </c:pt>
                <c:pt idx="1555">
                  <c:v>-2.8510927774575281E-2</c:v>
                </c:pt>
                <c:pt idx="1556">
                  <c:v>-2.8209917517541327E-2</c:v>
                </c:pt>
                <c:pt idx="1557">
                  <c:v>-2.8169282883895166E-2</c:v>
                </c:pt>
                <c:pt idx="1558">
                  <c:v>-2.8196672514177037E-2</c:v>
                </c:pt>
                <c:pt idx="1559">
                  <c:v>-2.8154663574534177E-2</c:v>
                </c:pt>
                <c:pt idx="1560">
                  <c:v>-2.8058194034318158E-2</c:v>
                </c:pt>
                <c:pt idx="1561">
                  <c:v>-2.8000606859600371E-2</c:v>
                </c:pt>
                <c:pt idx="1562">
                  <c:v>-2.7884459176471848E-2</c:v>
                </c:pt>
                <c:pt idx="1563">
                  <c:v>-2.7869050685456618E-2</c:v>
                </c:pt>
                <c:pt idx="1564">
                  <c:v>-2.7931765369153563E-2</c:v>
                </c:pt>
                <c:pt idx="1565">
                  <c:v>-2.7792251531922125E-2</c:v>
                </c:pt>
                <c:pt idx="1566">
                  <c:v>-2.7754769521882532E-2</c:v>
                </c:pt>
                <c:pt idx="1567">
                  <c:v>-2.7822632577667945E-2</c:v>
                </c:pt>
                <c:pt idx="1568">
                  <c:v>-2.7689439082588505E-2</c:v>
                </c:pt>
                <c:pt idx="1569">
                  <c:v>-2.7487704759900582E-2</c:v>
                </c:pt>
                <c:pt idx="1570">
                  <c:v>-2.7368636038603449E-2</c:v>
                </c:pt>
                <c:pt idx="1571">
                  <c:v>-2.7264510215715243E-2</c:v>
                </c:pt>
                <c:pt idx="1572">
                  <c:v>-2.6740758320901645E-2</c:v>
                </c:pt>
                <c:pt idx="1573">
                  <c:v>-2.7119728364509172E-2</c:v>
                </c:pt>
                <c:pt idx="1574">
                  <c:v>-2.7082001205912389E-2</c:v>
                </c:pt>
                <c:pt idx="1575">
                  <c:v>-2.706972448057713E-2</c:v>
                </c:pt>
                <c:pt idx="1576">
                  <c:v>-2.6673364435803332E-2</c:v>
                </c:pt>
                <c:pt idx="1577">
                  <c:v>-2.7035549071720986E-2</c:v>
                </c:pt>
                <c:pt idx="1578">
                  <c:v>-2.7031290085005561E-2</c:v>
                </c:pt>
                <c:pt idx="1579">
                  <c:v>-2.7115591409354323E-2</c:v>
                </c:pt>
                <c:pt idx="1580">
                  <c:v>-2.7000530894192982E-2</c:v>
                </c:pt>
                <c:pt idx="1581">
                  <c:v>-2.6838985973831917E-2</c:v>
                </c:pt>
                <c:pt idx="1582">
                  <c:v>-2.7503329893769055E-2</c:v>
                </c:pt>
                <c:pt idx="1583">
                  <c:v>-2.9388957160185802E-2</c:v>
                </c:pt>
                <c:pt idx="1584">
                  <c:v>-3.0158528267133548E-2</c:v>
                </c:pt>
                <c:pt idx="1585">
                  <c:v>-3.0407577238144388E-2</c:v>
                </c:pt>
                <c:pt idx="1586">
                  <c:v>-2.9889543106733609E-2</c:v>
                </c:pt>
                <c:pt idx="1587">
                  <c:v>-2.9452094846445238E-2</c:v>
                </c:pt>
                <c:pt idx="1588">
                  <c:v>-2.917091218076753E-2</c:v>
                </c:pt>
                <c:pt idx="1589">
                  <c:v>-2.849802868402981E-2</c:v>
                </c:pt>
                <c:pt idx="1590">
                  <c:v>-2.8922391089697401E-2</c:v>
                </c:pt>
                <c:pt idx="1591">
                  <c:v>-2.9016832440291556E-2</c:v>
                </c:pt>
                <c:pt idx="1592">
                  <c:v>-2.8671770917100697E-2</c:v>
                </c:pt>
                <c:pt idx="1593">
                  <c:v>-2.7631784150331518E-2</c:v>
                </c:pt>
                <c:pt idx="1594">
                  <c:v>-2.9421506798958282E-2</c:v>
                </c:pt>
                <c:pt idx="1595">
                  <c:v>-3.0580021458154499E-2</c:v>
                </c:pt>
                <c:pt idx="1596">
                  <c:v>-3.230499820800023E-2</c:v>
                </c:pt>
                <c:pt idx="1597">
                  <c:v>-3.3770931670207747E-2</c:v>
                </c:pt>
                <c:pt idx="1598">
                  <c:v>-3.3596972317194621E-2</c:v>
                </c:pt>
                <c:pt idx="1599">
                  <c:v>-3.3325673031623849E-2</c:v>
                </c:pt>
                <c:pt idx="1600">
                  <c:v>-3.3642083938648724E-2</c:v>
                </c:pt>
                <c:pt idx="1601">
                  <c:v>-3.4637657285175726E-2</c:v>
                </c:pt>
                <c:pt idx="1602">
                  <c:v>-3.5085059200699584E-2</c:v>
                </c:pt>
                <c:pt idx="1603">
                  <c:v>-3.5442652583314277E-2</c:v>
                </c:pt>
                <c:pt idx="1604">
                  <c:v>-3.5517531578065455E-2</c:v>
                </c:pt>
                <c:pt idx="1605">
                  <c:v>-3.550350505195652E-2</c:v>
                </c:pt>
                <c:pt idx="1606">
                  <c:v>-3.5300734577398421E-2</c:v>
                </c:pt>
                <c:pt idx="1607">
                  <c:v>-3.5075817167797528E-2</c:v>
                </c:pt>
                <c:pt idx="1608">
                  <c:v>-3.5171734723367425E-2</c:v>
                </c:pt>
                <c:pt idx="1609">
                  <c:v>-3.4666226915542137E-2</c:v>
                </c:pt>
                <c:pt idx="1610">
                  <c:v>-3.4361463643118331E-2</c:v>
                </c:pt>
                <c:pt idx="1611">
                  <c:v>-3.388423960011315E-2</c:v>
                </c:pt>
                <c:pt idx="1612">
                  <c:v>-3.3534183668185946E-2</c:v>
                </c:pt>
                <c:pt idx="1613">
                  <c:v>-3.3280408057465384E-2</c:v>
                </c:pt>
                <c:pt idx="1614">
                  <c:v>-3.3156215948570905E-2</c:v>
                </c:pt>
                <c:pt idx="1615">
                  <c:v>-3.3144295538702628E-2</c:v>
                </c:pt>
                <c:pt idx="1616">
                  <c:v>-3.3463667258316107E-2</c:v>
                </c:pt>
                <c:pt idx="1617">
                  <c:v>-3.3842448138001378E-2</c:v>
                </c:pt>
                <c:pt idx="1618">
                  <c:v>-3.4185876214484011E-2</c:v>
                </c:pt>
                <c:pt idx="1619">
                  <c:v>-3.4317372326236543E-2</c:v>
                </c:pt>
                <c:pt idx="1620">
                  <c:v>-3.4318757969907063E-2</c:v>
                </c:pt>
                <c:pt idx="1621">
                  <c:v>-3.343318582864372E-2</c:v>
                </c:pt>
                <c:pt idx="1622">
                  <c:v>-3.1928756549100844E-2</c:v>
                </c:pt>
                <c:pt idx="1623">
                  <c:v>-3.1245534932055685E-2</c:v>
                </c:pt>
                <c:pt idx="1624">
                  <c:v>-3.1140013300872849E-2</c:v>
                </c:pt>
                <c:pt idx="1625">
                  <c:v>-3.1316336202179669E-2</c:v>
                </c:pt>
                <c:pt idx="1626">
                  <c:v>-3.1206390319978815E-2</c:v>
                </c:pt>
                <c:pt idx="1627">
                  <c:v>-3.1137783680304613E-2</c:v>
                </c:pt>
                <c:pt idx="1628">
                  <c:v>-3.1814108528846849E-2</c:v>
                </c:pt>
                <c:pt idx="1629">
                  <c:v>-3.1694913992763099E-2</c:v>
                </c:pt>
                <c:pt idx="1630">
                  <c:v>-3.103583160987634E-2</c:v>
                </c:pt>
                <c:pt idx="1631">
                  <c:v>-3.0625297133640508E-2</c:v>
                </c:pt>
                <c:pt idx="1632">
                  <c:v>-3.0355609773710285E-2</c:v>
                </c:pt>
                <c:pt idx="1633">
                  <c:v>-2.9992143900860715E-2</c:v>
                </c:pt>
                <c:pt idx="1634">
                  <c:v>-2.9354829577203558E-2</c:v>
                </c:pt>
                <c:pt idx="1635">
                  <c:v>-2.9120612635719079E-2</c:v>
                </c:pt>
                <c:pt idx="1636">
                  <c:v>-2.9311466615576261E-2</c:v>
                </c:pt>
                <c:pt idx="1637">
                  <c:v>-2.9296446096646136E-2</c:v>
                </c:pt>
                <c:pt idx="1638">
                  <c:v>-2.9213914511094667E-2</c:v>
                </c:pt>
                <c:pt idx="1639">
                  <c:v>-2.9885840729550289E-2</c:v>
                </c:pt>
                <c:pt idx="1640">
                  <c:v>-2.9914825927360406E-2</c:v>
                </c:pt>
                <c:pt idx="1641">
                  <c:v>-2.9785706045800196E-2</c:v>
                </c:pt>
                <c:pt idx="1642">
                  <c:v>-2.9354324478831406E-2</c:v>
                </c:pt>
                <c:pt idx="1643">
                  <c:v>-2.905426801166552E-2</c:v>
                </c:pt>
                <c:pt idx="1644">
                  <c:v>-2.8872757342054325E-2</c:v>
                </c:pt>
                <c:pt idx="1645">
                  <c:v>-2.8607894648112586E-2</c:v>
                </c:pt>
                <c:pt idx="1646">
                  <c:v>-2.8483515156042156E-2</c:v>
                </c:pt>
                <c:pt idx="1647">
                  <c:v>-2.8165236508076532E-2</c:v>
                </c:pt>
                <c:pt idx="1648">
                  <c:v>-2.8050674748211459E-2</c:v>
                </c:pt>
                <c:pt idx="1649">
                  <c:v>-2.7777174584473204E-2</c:v>
                </c:pt>
                <c:pt idx="1650">
                  <c:v>-2.7820244771048244E-2</c:v>
                </c:pt>
                <c:pt idx="1651">
                  <c:v>-2.7704845102377251E-2</c:v>
                </c:pt>
                <c:pt idx="1652">
                  <c:v>-2.7675440912195062E-2</c:v>
                </c:pt>
                <c:pt idx="1653">
                  <c:v>-2.7678665543921167E-2</c:v>
                </c:pt>
                <c:pt idx="1654">
                  <c:v>-2.7743451365219579E-2</c:v>
                </c:pt>
                <c:pt idx="1655">
                  <c:v>-2.8020508992057245E-2</c:v>
                </c:pt>
                <c:pt idx="1656">
                  <c:v>-2.8457084135035948E-2</c:v>
                </c:pt>
                <c:pt idx="1657">
                  <c:v>-2.8899975587369096E-2</c:v>
                </c:pt>
                <c:pt idx="1658">
                  <c:v>-3.0582721229619993E-2</c:v>
                </c:pt>
                <c:pt idx="1659">
                  <c:v>-3.1628068977002252E-2</c:v>
                </c:pt>
                <c:pt idx="1660">
                  <c:v>-3.2473143870723767E-2</c:v>
                </c:pt>
                <c:pt idx="1661">
                  <c:v>-3.2939941136331134E-2</c:v>
                </c:pt>
                <c:pt idx="1662">
                  <c:v>-3.3368746659168849E-2</c:v>
                </c:pt>
                <c:pt idx="1663">
                  <c:v>-3.3847748025201532E-2</c:v>
                </c:pt>
                <c:pt idx="1664">
                  <c:v>-3.4105809884859048E-2</c:v>
                </c:pt>
                <c:pt idx="1665">
                  <c:v>-3.3828688321806293E-2</c:v>
                </c:pt>
                <c:pt idx="1666">
                  <c:v>-3.4669608939461485E-2</c:v>
                </c:pt>
                <c:pt idx="1667">
                  <c:v>-3.4762733718757766E-2</c:v>
                </c:pt>
                <c:pt idx="1668">
                  <c:v>-3.4608845956832106E-2</c:v>
                </c:pt>
                <c:pt idx="1669">
                  <c:v>-3.4283408827272578E-2</c:v>
                </c:pt>
                <c:pt idx="1670">
                  <c:v>-3.4566017914482931E-2</c:v>
                </c:pt>
                <c:pt idx="1671">
                  <c:v>-3.412049766395505E-2</c:v>
                </c:pt>
                <c:pt idx="1672">
                  <c:v>-3.4405019358664475E-2</c:v>
                </c:pt>
                <c:pt idx="1673">
                  <c:v>-3.4522196812037234E-2</c:v>
                </c:pt>
                <c:pt idx="1674">
                  <c:v>-3.4514117364167325E-2</c:v>
                </c:pt>
                <c:pt idx="1675">
                  <c:v>-3.4526424495014696E-2</c:v>
                </c:pt>
                <c:pt idx="1676">
                  <c:v>-3.466737403030188E-2</c:v>
                </c:pt>
                <c:pt idx="1677">
                  <c:v>-3.4423783104269516E-2</c:v>
                </c:pt>
                <c:pt idx="1678">
                  <c:v>-3.470964117092875E-2</c:v>
                </c:pt>
                <c:pt idx="1679">
                  <c:v>-3.4506139511127201E-2</c:v>
                </c:pt>
                <c:pt idx="1680">
                  <c:v>-3.4248672856690629E-2</c:v>
                </c:pt>
                <c:pt idx="1681">
                  <c:v>-3.3908464858884976E-2</c:v>
                </c:pt>
                <c:pt idx="1682">
                  <c:v>-3.3556273831548501E-2</c:v>
                </c:pt>
                <c:pt idx="1683">
                  <c:v>-3.3282216732937783E-2</c:v>
                </c:pt>
                <c:pt idx="1684">
                  <c:v>-3.3044079826669584E-2</c:v>
                </c:pt>
                <c:pt idx="1685">
                  <c:v>-3.3076497123780975E-2</c:v>
                </c:pt>
                <c:pt idx="1686">
                  <c:v>-3.3285929898333302E-2</c:v>
                </c:pt>
                <c:pt idx="1687">
                  <c:v>-3.3703571555148186E-2</c:v>
                </c:pt>
                <c:pt idx="1688">
                  <c:v>-3.4267486385122281E-2</c:v>
                </c:pt>
                <c:pt idx="1689">
                  <c:v>-3.4955149216440884E-2</c:v>
                </c:pt>
                <c:pt idx="1690">
                  <c:v>-3.4857194753670502E-2</c:v>
                </c:pt>
                <c:pt idx="1691">
                  <c:v>-3.4052193057043399E-2</c:v>
                </c:pt>
                <c:pt idx="1692">
                  <c:v>-3.2958780201978483E-2</c:v>
                </c:pt>
                <c:pt idx="1693">
                  <c:v>-3.288183492151623E-2</c:v>
                </c:pt>
                <c:pt idx="1694">
                  <c:v>-3.3997252240904476E-2</c:v>
                </c:pt>
                <c:pt idx="1695">
                  <c:v>-3.2751902964322691E-2</c:v>
                </c:pt>
                <c:pt idx="1696">
                  <c:v>-3.1312556652114652E-2</c:v>
                </c:pt>
                <c:pt idx="1697">
                  <c:v>-2.9784261058692602E-2</c:v>
                </c:pt>
                <c:pt idx="1698">
                  <c:v>-3.0067046677162448E-2</c:v>
                </c:pt>
                <c:pt idx="1699">
                  <c:v>-3.1036737620324835E-2</c:v>
                </c:pt>
                <c:pt idx="1700">
                  <c:v>-3.2427442425905305E-2</c:v>
                </c:pt>
                <c:pt idx="1701">
                  <c:v>-3.3870843393705108E-2</c:v>
                </c:pt>
                <c:pt idx="1702">
                  <c:v>-3.3627224228693728E-2</c:v>
                </c:pt>
                <c:pt idx="1703">
                  <c:v>-3.4245114649814459E-2</c:v>
                </c:pt>
                <c:pt idx="1704">
                  <c:v>-3.5111247437677427E-2</c:v>
                </c:pt>
                <c:pt idx="1705">
                  <c:v>-3.2449246521178601E-2</c:v>
                </c:pt>
                <c:pt idx="1706">
                  <c:v>-3.1380244768682543E-2</c:v>
                </c:pt>
                <c:pt idx="1707">
                  <c:v>-3.1434539133741439E-2</c:v>
                </c:pt>
                <c:pt idx="1708">
                  <c:v>-3.2131505043814165E-2</c:v>
                </c:pt>
                <c:pt idx="1709">
                  <c:v>-3.3188498649759444E-2</c:v>
                </c:pt>
                <c:pt idx="1710">
                  <c:v>-3.3962050880374982E-2</c:v>
                </c:pt>
                <c:pt idx="1711">
                  <c:v>-3.4560834274507859E-2</c:v>
                </c:pt>
                <c:pt idx="1712">
                  <c:v>-3.4689015348142983E-2</c:v>
                </c:pt>
                <c:pt idx="1713">
                  <c:v>-3.4521533631469661E-2</c:v>
                </c:pt>
                <c:pt idx="1714">
                  <c:v>-3.4775766073114722E-2</c:v>
                </c:pt>
                <c:pt idx="1715">
                  <c:v>-3.5126048740361439E-2</c:v>
                </c:pt>
                <c:pt idx="1716">
                  <c:v>-3.5011173776117885E-2</c:v>
                </c:pt>
                <c:pt idx="1717">
                  <c:v>-3.4027172585789182E-2</c:v>
                </c:pt>
                <c:pt idx="1718">
                  <c:v>-3.4334579913213911E-2</c:v>
                </c:pt>
                <c:pt idx="1719">
                  <c:v>-3.4169469596874093E-2</c:v>
                </c:pt>
                <c:pt idx="1720">
                  <c:v>-3.4063216557104863E-2</c:v>
                </c:pt>
                <c:pt idx="1721">
                  <c:v>-3.4005569041189954E-2</c:v>
                </c:pt>
                <c:pt idx="1722">
                  <c:v>-3.3970906229478071E-2</c:v>
                </c:pt>
                <c:pt idx="1723">
                  <c:v>-3.4239129014588358E-2</c:v>
                </c:pt>
                <c:pt idx="1724">
                  <c:v>-3.4513554135803169E-2</c:v>
                </c:pt>
                <c:pt idx="1725">
                  <c:v>-3.4646565567309391E-2</c:v>
                </c:pt>
                <c:pt idx="1726">
                  <c:v>-3.4924685931416545E-2</c:v>
                </c:pt>
                <c:pt idx="1727">
                  <c:v>-3.4991760585354012E-2</c:v>
                </c:pt>
                <c:pt idx="1728">
                  <c:v>-3.5043591850083287E-2</c:v>
                </c:pt>
                <c:pt idx="1729">
                  <c:v>-3.4891594038275416E-2</c:v>
                </c:pt>
                <c:pt idx="1730">
                  <c:v>-3.4819864058796286E-2</c:v>
                </c:pt>
                <c:pt idx="1731">
                  <c:v>-3.4817132116011902E-2</c:v>
                </c:pt>
                <c:pt idx="1732">
                  <c:v>-3.4898991773555092E-2</c:v>
                </c:pt>
                <c:pt idx="1733">
                  <c:v>-3.4989172183115917E-2</c:v>
                </c:pt>
                <c:pt idx="1734">
                  <c:v>-3.5304871677639023E-2</c:v>
                </c:pt>
                <c:pt idx="1735">
                  <c:v>-3.563794190422067E-2</c:v>
                </c:pt>
                <c:pt idx="1736">
                  <c:v>-3.5273899161782828E-2</c:v>
                </c:pt>
                <c:pt idx="1737">
                  <c:v>-3.5447790564962722E-2</c:v>
                </c:pt>
                <c:pt idx="1738">
                  <c:v>-3.5274312813603055E-2</c:v>
                </c:pt>
                <c:pt idx="1739">
                  <c:v>-3.5159427236424338E-2</c:v>
                </c:pt>
                <c:pt idx="1740">
                  <c:v>-3.4774692887036815E-2</c:v>
                </c:pt>
                <c:pt idx="1741">
                  <c:v>-3.4297811009125836E-2</c:v>
                </c:pt>
                <c:pt idx="1742">
                  <c:v>-3.3999093186924269E-2</c:v>
                </c:pt>
                <c:pt idx="1743">
                  <c:v>-3.3290112475470805E-2</c:v>
                </c:pt>
                <c:pt idx="1744">
                  <c:v>-3.2141280459292196E-2</c:v>
                </c:pt>
                <c:pt idx="1745">
                  <c:v>-3.1792879650300886E-2</c:v>
                </c:pt>
                <c:pt idx="1746">
                  <c:v>-3.1115523164732834E-2</c:v>
                </c:pt>
                <c:pt idx="1747">
                  <c:v>-3.0522821581420619E-2</c:v>
                </c:pt>
                <c:pt idx="1748">
                  <c:v>-3.0310352755024528E-2</c:v>
                </c:pt>
                <c:pt idx="1749">
                  <c:v>-3.0258975799495706E-2</c:v>
                </c:pt>
                <c:pt idx="1750">
                  <c:v>-3.0258550136033679E-2</c:v>
                </c:pt>
                <c:pt idx="1751">
                  <c:v>-3.0159822713072573E-2</c:v>
                </c:pt>
                <c:pt idx="1752">
                  <c:v>-2.9999124257723813E-2</c:v>
                </c:pt>
                <c:pt idx="1753">
                  <c:v>-2.9909349282481075E-2</c:v>
                </c:pt>
                <c:pt idx="1754">
                  <c:v>-2.9855004899676858E-2</c:v>
                </c:pt>
                <c:pt idx="1755">
                  <c:v>-2.9640101375328052E-2</c:v>
                </c:pt>
                <c:pt idx="1756">
                  <c:v>-2.9410275919288718E-2</c:v>
                </c:pt>
                <c:pt idx="1757">
                  <c:v>-3.0197685558383813E-2</c:v>
                </c:pt>
                <c:pt idx="1758">
                  <c:v>-3.1670271981294157E-2</c:v>
                </c:pt>
                <c:pt idx="1759">
                  <c:v>-3.3003133308628703E-2</c:v>
                </c:pt>
                <c:pt idx="1760">
                  <c:v>-3.3774336661912339E-2</c:v>
                </c:pt>
                <c:pt idx="1761">
                  <c:v>-3.4094495814933713E-2</c:v>
                </c:pt>
                <c:pt idx="1762">
                  <c:v>-3.424902854149784E-2</c:v>
                </c:pt>
                <c:pt idx="1763">
                  <c:v>-3.4216805151262783E-2</c:v>
                </c:pt>
                <c:pt idx="1764">
                  <c:v>-3.4237982893570516E-2</c:v>
                </c:pt>
                <c:pt idx="1765">
                  <c:v>-3.4158488089816329E-2</c:v>
                </c:pt>
                <c:pt idx="1766">
                  <c:v>-3.431077193199656E-2</c:v>
                </c:pt>
                <c:pt idx="1767">
                  <c:v>-3.4290693257038075E-2</c:v>
                </c:pt>
                <c:pt idx="1768">
                  <c:v>-3.4164105552196997E-2</c:v>
                </c:pt>
                <c:pt idx="1769">
                  <c:v>-3.382631720727923E-2</c:v>
                </c:pt>
                <c:pt idx="1770">
                  <c:v>-3.4256195258346459E-2</c:v>
                </c:pt>
                <c:pt idx="1771">
                  <c:v>-3.4508214747866812E-2</c:v>
                </c:pt>
                <c:pt idx="1772">
                  <c:v>-3.4482262467347854E-2</c:v>
                </c:pt>
                <c:pt idx="1773">
                  <c:v>-3.4357882172541987E-2</c:v>
                </c:pt>
                <c:pt idx="1774">
                  <c:v>-3.4183090303233819E-2</c:v>
                </c:pt>
                <c:pt idx="1775">
                  <c:v>-3.3925000514210005E-2</c:v>
                </c:pt>
                <c:pt idx="1776">
                  <c:v>-3.3801456785707347E-2</c:v>
                </c:pt>
                <c:pt idx="1777">
                  <c:v>-3.3637427277323481E-2</c:v>
                </c:pt>
                <c:pt idx="1778">
                  <c:v>-3.3389300793404249E-2</c:v>
                </c:pt>
                <c:pt idx="1779">
                  <c:v>-3.3180758546289026E-2</c:v>
                </c:pt>
                <c:pt idx="1780">
                  <c:v>-3.3014028020692303E-2</c:v>
                </c:pt>
                <c:pt idx="1781">
                  <c:v>-3.2881755307221192E-2</c:v>
                </c:pt>
                <c:pt idx="1782">
                  <c:v>-3.2795251273357424E-2</c:v>
                </c:pt>
                <c:pt idx="1783">
                  <c:v>-3.2702758071390732E-2</c:v>
                </c:pt>
                <c:pt idx="1784">
                  <c:v>-3.2725889246751162E-2</c:v>
                </c:pt>
                <c:pt idx="1785">
                  <c:v>-3.242022760572031E-2</c:v>
                </c:pt>
                <c:pt idx="1786">
                  <c:v>-3.2396011238376606E-2</c:v>
                </c:pt>
                <c:pt idx="1787">
                  <c:v>-3.2289516794546676E-2</c:v>
                </c:pt>
                <c:pt idx="1788">
                  <c:v>-3.2128267918728012E-2</c:v>
                </c:pt>
                <c:pt idx="1789">
                  <c:v>-3.191486873810867E-2</c:v>
                </c:pt>
                <c:pt idx="1790">
                  <c:v>-3.17971667151139E-2</c:v>
                </c:pt>
                <c:pt idx="1791">
                  <c:v>-3.1732830395663256E-2</c:v>
                </c:pt>
                <c:pt idx="1792">
                  <c:v>-3.1687511794213356E-2</c:v>
                </c:pt>
                <c:pt idx="1793">
                  <c:v>-3.1528523276848255E-2</c:v>
                </c:pt>
                <c:pt idx="1794">
                  <c:v>-3.1418540340491144E-2</c:v>
                </c:pt>
                <c:pt idx="1795">
                  <c:v>-3.1307253022948768E-2</c:v>
                </c:pt>
                <c:pt idx="1796">
                  <c:v>-3.1020771264350686E-2</c:v>
                </c:pt>
                <c:pt idx="1797">
                  <c:v>-3.0776184667565883E-2</c:v>
                </c:pt>
                <c:pt idx="1798">
                  <c:v>-3.0557620641947867E-2</c:v>
                </c:pt>
                <c:pt idx="1799">
                  <c:v>-3.0558498718102185E-2</c:v>
                </c:pt>
                <c:pt idx="1800">
                  <c:v>-3.0474072942081348E-2</c:v>
                </c:pt>
                <c:pt idx="1801">
                  <c:v>-3.0390675094074265E-2</c:v>
                </c:pt>
                <c:pt idx="1802">
                  <c:v>-3.034621071317371E-2</c:v>
                </c:pt>
                <c:pt idx="1803">
                  <c:v>-3.1047681527019515E-2</c:v>
                </c:pt>
                <c:pt idx="1804">
                  <c:v>-3.1417568725046016E-2</c:v>
                </c:pt>
                <c:pt idx="1805">
                  <c:v>-3.1103579513711729E-2</c:v>
                </c:pt>
                <c:pt idx="1806">
                  <c:v>-3.1015662060941491E-2</c:v>
                </c:pt>
                <c:pt idx="1807">
                  <c:v>-3.1119148026554671E-2</c:v>
                </c:pt>
                <c:pt idx="1808">
                  <c:v>-3.1383725934373365E-2</c:v>
                </c:pt>
                <c:pt idx="1809">
                  <c:v>-3.1661536101021286E-2</c:v>
                </c:pt>
                <c:pt idx="1810">
                  <c:v>-3.212509442809542E-2</c:v>
                </c:pt>
                <c:pt idx="1811">
                  <c:v>-3.2313771320921544E-2</c:v>
                </c:pt>
                <c:pt idx="1812">
                  <c:v>-3.2266515224014213E-2</c:v>
                </c:pt>
                <c:pt idx="1813">
                  <c:v>-3.251973434717053E-2</c:v>
                </c:pt>
                <c:pt idx="1814">
                  <c:v>-3.2845160387485431E-2</c:v>
                </c:pt>
                <c:pt idx="1815">
                  <c:v>-3.3024974988462748E-2</c:v>
                </c:pt>
                <c:pt idx="1816">
                  <c:v>-3.3662881061266872E-2</c:v>
                </c:pt>
                <c:pt idx="1817">
                  <c:v>-3.4091232184922722E-2</c:v>
                </c:pt>
                <c:pt idx="1818">
                  <c:v>-3.4825086117014958E-2</c:v>
                </c:pt>
                <c:pt idx="1819">
                  <c:v>-3.5374972665508542E-2</c:v>
                </c:pt>
                <c:pt idx="1820">
                  <c:v>-3.5509284315933962E-2</c:v>
                </c:pt>
                <c:pt idx="1821">
                  <c:v>-3.5590783268025679E-2</c:v>
                </c:pt>
                <c:pt idx="1822">
                  <c:v>-3.5772797491940553E-2</c:v>
                </c:pt>
                <c:pt idx="1823">
                  <c:v>-3.569816871943992E-2</c:v>
                </c:pt>
                <c:pt idx="1824">
                  <c:v>-3.5665250879514408E-2</c:v>
                </c:pt>
                <c:pt idx="1825">
                  <c:v>-3.5660283212421408E-2</c:v>
                </c:pt>
                <c:pt idx="1826">
                  <c:v>-3.5614209002561681E-2</c:v>
                </c:pt>
                <c:pt idx="1827">
                  <c:v>-3.5679676773947989E-2</c:v>
                </c:pt>
                <c:pt idx="1828">
                  <c:v>-3.5633383649145457E-2</c:v>
                </c:pt>
                <c:pt idx="1829">
                  <c:v>-3.5679544598614131E-2</c:v>
                </c:pt>
                <c:pt idx="1830">
                  <c:v>-3.4986018451514493E-2</c:v>
                </c:pt>
                <c:pt idx="1831">
                  <c:v>-3.5848297372354412E-2</c:v>
                </c:pt>
                <c:pt idx="1832">
                  <c:v>-3.5791228086573458E-2</c:v>
                </c:pt>
                <c:pt idx="1833">
                  <c:v>-3.5741109606428234E-2</c:v>
                </c:pt>
                <c:pt idx="1834">
                  <c:v>-3.5746863160202799E-2</c:v>
                </c:pt>
                <c:pt idx="1835">
                  <c:v>-3.5710524040027024E-2</c:v>
                </c:pt>
                <c:pt idx="1836">
                  <c:v>-3.5639874751831772E-2</c:v>
                </c:pt>
                <c:pt idx="1837">
                  <c:v>-3.5720494331977513E-2</c:v>
                </c:pt>
                <c:pt idx="1838">
                  <c:v>-3.5792122106477378E-2</c:v>
                </c:pt>
                <c:pt idx="1839">
                  <c:v>-3.6287448404499899E-2</c:v>
                </c:pt>
                <c:pt idx="1840">
                  <c:v>-3.6326775217770294E-2</c:v>
                </c:pt>
                <c:pt idx="1841">
                  <c:v>-3.6209209030391105E-2</c:v>
                </c:pt>
                <c:pt idx="1842">
                  <c:v>-3.6314389516081895E-2</c:v>
                </c:pt>
                <c:pt idx="1843">
                  <c:v>-3.6187906702918507E-2</c:v>
                </c:pt>
                <c:pt idx="1844">
                  <c:v>-3.6215022257275131E-2</c:v>
                </c:pt>
                <c:pt idx="1845">
                  <c:v>-3.6170902587953906E-2</c:v>
                </c:pt>
                <c:pt idx="1846">
                  <c:v>-3.6062457589897901E-2</c:v>
                </c:pt>
                <c:pt idx="1847">
                  <c:v>-3.6005664050081668E-2</c:v>
                </c:pt>
                <c:pt idx="1848">
                  <c:v>-3.5820261996441047E-2</c:v>
                </c:pt>
                <c:pt idx="1849">
                  <c:v>-3.5739514057790925E-2</c:v>
                </c:pt>
                <c:pt idx="1850">
                  <c:v>-3.5663048399472486E-2</c:v>
                </c:pt>
                <c:pt idx="1851">
                  <c:v>-3.5541141897475967E-2</c:v>
                </c:pt>
                <c:pt idx="1852">
                  <c:v>-3.5640500799134382E-2</c:v>
                </c:pt>
                <c:pt idx="1853">
                  <c:v>-3.5705815073025546E-2</c:v>
                </c:pt>
                <c:pt idx="1854">
                  <c:v>-3.5415629489732488E-2</c:v>
                </c:pt>
                <c:pt idx="1855">
                  <c:v>-3.5646139725491612E-2</c:v>
                </c:pt>
                <c:pt idx="1856">
                  <c:v>-3.568059521445318E-2</c:v>
                </c:pt>
                <c:pt idx="1857">
                  <c:v>-3.5738631138859903E-2</c:v>
                </c:pt>
                <c:pt idx="1858">
                  <c:v>-3.57028983789556E-2</c:v>
                </c:pt>
                <c:pt idx="1859">
                  <c:v>-3.5707448970432744E-2</c:v>
                </c:pt>
                <c:pt idx="1860">
                  <c:v>-3.5747050257125275E-2</c:v>
                </c:pt>
                <c:pt idx="1861">
                  <c:v>-3.5902990061754028E-2</c:v>
                </c:pt>
                <c:pt idx="1862">
                  <c:v>-3.5863942934508231E-2</c:v>
                </c:pt>
                <c:pt idx="1863">
                  <c:v>-3.5767640884791708E-2</c:v>
                </c:pt>
                <c:pt idx="1864">
                  <c:v>-3.5864743016008928E-2</c:v>
                </c:pt>
                <c:pt idx="1865">
                  <c:v>-3.5833536281030129E-2</c:v>
                </c:pt>
                <c:pt idx="1866">
                  <c:v>-3.5918005290735792E-2</c:v>
                </c:pt>
                <c:pt idx="1867">
                  <c:v>-3.5963580500395269E-2</c:v>
                </c:pt>
                <c:pt idx="1868">
                  <c:v>-3.6199138061038937E-2</c:v>
                </c:pt>
                <c:pt idx="1869">
                  <c:v>-3.6162022950123197E-2</c:v>
                </c:pt>
                <c:pt idx="1870">
                  <c:v>-3.6166817422600528E-2</c:v>
                </c:pt>
                <c:pt idx="1871">
                  <c:v>-3.6183826204597168E-2</c:v>
                </c:pt>
                <c:pt idx="1872">
                  <c:v>-3.6124263363414719E-2</c:v>
                </c:pt>
                <c:pt idx="1873">
                  <c:v>-3.6192789774066876E-2</c:v>
                </c:pt>
                <c:pt idx="1874">
                  <c:v>-3.6176696570131631E-2</c:v>
                </c:pt>
                <c:pt idx="1875">
                  <c:v>-3.6143880327821468E-2</c:v>
                </c:pt>
                <c:pt idx="1876">
                  <c:v>-3.6173922639394007E-2</c:v>
                </c:pt>
                <c:pt idx="1877">
                  <c:v>-3.6129696948672262E-2</c:v>
                </c:pt>
                <c:pt idx="1878">
                  <c:v>-3.6157752994409986E-2</c:v>
                </c:pt>
                <c:pt idx="1879">
                  <c:v>-3.6073909944345443E-2</c:v>
                </c:pt>
                <c:pt idx="1880">
                  <c:v>-3.6005614036681885E-2</c:v>
                </c:pt>
                <c:pt idx="1881">
                  <c:v>-3.5609563241602346E-2</c:v>
                </c:pt>
                <c:pt idx="1882">
                  <c:v>-3.5700205445330958E-2</c:v>
                </c:pt>
                <c:pt idx="1883">
                  <c:v>-3.5530031037279308E-2</c:v>
                </c:pt>
                <c:pt idx="1884">
                  <c:v>-3.547101816839985E-2</c:v>
                </c:pt>
                <c:pt idx="1885">
                  <c:v>-3.5562437871457048E-2</c:v>
                </c:pt>
                <c:pt idx="1886">
                  <c:v>-3.572603118243628E-2</c:v>
                </c:pt>
                <c:pt idx="1887">
                  <c:v>-3.5895039591916693E-2</c:v>
                </c:pt>
                <c:pt idx="1888">
                  <c:v>-3.6045467763314055E-2</c:v>
                </c:pt>
                <c:pt idx="1889">
                  <c:v>-3.5919217784357409E-2</c:v>
                </c:pt>
                <c:pt idx="1890">
                  <c:v>-3.6064234829928474E-2</c:v>
                </c:pt>
                <c:pt idx="1891">
                  <c:v>-3.6174014048728435E-2</c:v>
                </c:pt>
                <c:pt idx="1892">
                  <c:v>-3.5448031031997791E-2</c:v>
                </c:pt>
                <c:pt idx="1893">
                  <c:v>-3.5556822752863426E-2</c:v>
                </c:pt>
                <c:pt idx="1894">
                  <c:v>-3.6130792606699935E-2</c:v>
                </c:pt>
                <c:pt idx="1895">
                  <c:v>-3.6017360307113597E-2</c:v>
                </c:pt>
                <c:pt idx="1896">
                  <c:v>-3.6008805525862685E-2</c:v>
                </c:pt>
                <c:pt idx="1897">
                  <c:v>-3.6029944646939746E-2</c:v>
                </c:pt>
                <c:pt idx="1898">
                  <c:v>-3.5825317297525118E-2</c:v>
                </c:pt>
                <c:pt idx="1899">
                  <c:v>-3.6012145947676648E-2</c:v>
                </c:pt>
                <c:pt idx="1900">
                  <c:v>-3.5910811538177226E-2</c:v>
                </c:pt>
                <c:pt idx="1901">
                  <c:v>-3.5936427327724625E-2</c:v>
                </c:pt>
                <c:pt idx="1902">
                  <c:v>-3.5903991748350635E-2</c:v>
                </c:pt>
                <c:pt idx="1903">
                  <c:v>-3.5846324342254973E-2</c:v>
                </c:pt>
                <c:pt idx="1904">
                  <c:v>-3.5880226794219046E-2</c:v>
                </c:pt>
                <c:pt idx="1905">
                  <c:v>-3.594839058813519E-2</c:v>
                </c:pt>
                <c:pt idx="1906">
                  <c:v>-3.6039668730294613E-2</c:v>
                </c:pt>
                <c:pt idx="1907">
                  <c:v>-3.6030698247037828E-2</c:v>
                </c:pt>
                <c:pt idx="1908">
                  <c:v>-3.6044188208513975E-2</c:v>
                </c:pt>
                <c:pt idx="1909">
                  <c:v>-3.5990756795081659E-2</c:v>
                </c:pt>
                <c:pt idx="1910">
                  <c:v>-3.6038880750620839E-2</c:v>
                </c:pt>
                <c:pt idx="1911">
                  <c:v>-3.6031700746292569E-2</c:v>
                </c:pt>
                <c:pt idx="1912">
                  <c:v>-3.6282216148796884E-2</c:v>
                </c:pt>
                <c:pt idx="1913">
                  <c:v>-3.6300407142566646E-2</c:v>
                </c:pt>
                <c:pt idx="1914">
                  <c:v>-3.636305773414545E-2</c:v>
                </c:pt>
                <c:pt idx="1915">
                  <c:v>-3.635075244619556E-2</c:v>
                </c:pt>
                <c:pt idx="1916">
                  <c:v>-3.6219907169758821E-2</c:v>
                </c:pt>
                <c:pt idx="1917">
                  <c:v>-3.6150792966718033E-2</c:v>
                </c:pt>
                <c:pt idx="1918">
                  <c:v>-3.607328646057624E-2</c:v>
                </c:pt>
                <c:pt idx="1919">
                  <c:v>-3.592436995072211E-2</c:v>
                </c:pt>
                <c:pt idx="1920">
                  <c:v>-3.6263444774046145E-2</c:v>
                </c:pt>
                <c:pt idx="1921">
                  <c:v>-3.6243371502126365E-2</c:v>
                </c:pt>
                <c:pt idx="1922">
                  <c:v>-3.6214537486255242E-2</c:v>
                </c:pt>
                <c:pt idx="1923">
                  <c:v>-3.6486867231573003E-2</c:v>
                </c:pt>
                <c:pt idx="1924">
                  <c:v>-3.9783363175276039E-2</c:v>
                </c:pt>
                <c:pt idx="1925">
                  <c:v>-3.9500258776113184E-2</c:v>
                </c:pt>
                <c:pt idx="1926">
                  <c:v>-3.9314142717677081E-2</c:v>
                </c:pt>
                <c:pt idx="1927">
                  <c:v>-3.8950436928567048E-2</c:v>
                </c:pt>
                <c:pt idx="1928">
                  <c:v>-3.8532544387821867E-2</c:v>
                </c:pt>
                <c:pt idx="1929">
                  <c:v>-3.8037090503167267E-2</c:v>
                </c:pt>
                <c:pt idx="1930">
                  <c:v>-3.753919737413336E-2</c:v>
                </c:pt>
                <c:pt idx="1931">
                  <c:v>-3.7802400099455222E-2</c:v>
                </c:pt>
                <c:pt idx="1932">
                  <c:v>-3.8847752751881473E-2</c:v>
                </c:pt>
                <c:pt idx="1933">
                  <c:v>-3.8849273137264544E-2</c:v>
                </c:pt>
                <c:pt idx="1934">
                  <c:v>-3.8591365040753715E-2</c:v>
                </c:pt>
                <c:pt idx="1935">
                  <c:v>-3.8611576341487416E-2</c:v>
                </c:pt>
                <c:pt idx="1936">
                  <c:v>-3.8497368830317069E-2</c:v>
                </c:pt>
                <c:pt idx="1937">
                  <c:v>-3.8475287194951781E-2</c:v>
                </c:pt>
                <c:pt idx="1938">
                  <c:v>-3.8274244485883915E-2</c:v>
                </c:pt>
                <c:pt idx="1939">
                  <c:v>-3.8153571340887496E-2</c:v>
                </c:pt>
                <c:pt idx="1940">
                  <c:v>-3.7631361417995689E-2</c:v>
                </c:pt>
                <c:pt idx="1941">
                  <c:v>-3.7932075388460405E-2</c:v>
                </c:pt>
                <c:pt idx="1942">
                  <c:v>-3.8054962098982299E-2</c:v>
                </c:pt>
                <c:pt idx="1943">
                  <c:v>-3.8112253559794536E-2</c:v>
                </c:pt>
                <c:pt idx="1944">
                  <c:v>-3.8312482018112486E-2</c:v>
                </c:pt>
                <c:pt idx="1945">
                  <c:v>-3.861360301006718E-2</c:v>
                </c:pt>
                <c:pt idx="1946">
                  <c:v>-3.8852753203082235E-2</c:v>
                </c:pt>
                <c:pt idx="1947">
                  <c:v>-3.8643040450333822E-2</c:v>
                </c:pt>
                <c:pt idx="1948">
                  <c:v>-3.8570556295568346E-2</c:v>
                </c:pt>
                <c:pt idx="1949">
                  <c:v>-3.856655405818691E-2</c:v>
                </c:pt>
                <c:pt idx="1950">
                  <c:v>-3.8414680194642316E-2</c:v>
                </c:pt>
                <c:pt idx="1951">
                  <c:v>-3.833827051179841E-2</c:v>
                </c:pt>
                <c:pt idx="1952">
                  <c:v>-3.8340714897072213E-2</c:v>
                </c:pt>
                <c:pt idx="1953">
                  <c:v>-3.8333664107942665E-2</c:v>
                </c:pt>
                <c:pt idx="1954">
                  <c:v>-3.8104848234695739E-2</c:v>
                </c:pt>
                <c:pt idx="1955">
                  <c:v>-3.7895635311082011E-2</c:v>
                </c:pt>
                <c:pt idx="1956">
                  <c:v>-3.8298698174489609E-2</c:v>
                </c:pt>
                <c:pt idx="1957">
                  <c:v>-3.8210654649351021E-2</c:v>
                </c:pt>
                <c:pt idx="1958">
                  <c:v>-3.7954701283207527E-2</c:v>
                </c:pt>
                <c:pt idx="1959">
                  <c:v>-3.7391526590396865E-2</c:v>
                </c:pt>
                <c:pt idx="1960">
                  <c:v>-3.6693923867169444E-2</c:v>
                </c:pt>
                <c:pt idx="1961">
                  <c:v>-3.6087790957410118E-2</c:v>
                </c:pt>
                <c:pt idx="1962">
                  <c:v>-3.5769985085934278E-2</c:v>
                </c:pt>
                <c:pt idx="1963">
                  <c:v>-3.5564792118238084E-2</c:v>
                </c:pt>
                <c:pt idx="1964">
                  <c:v>-3.5565795863990043E-2</c:v>
                </c:pt>
                <c:pt idx="1965">
                  <c:v>-3.5551799974384617E-2</c:v>
                </c:pt>
                <c:pt idx="1966">
                  <c:v>-3.5702015225927572E-2</c:v>
                </c:pt>
                <c:pt idx="1967">
                  <c:v>-3.5968265221926851E-2</c:v>
                </c:pt>
                <c:pt idx="1968">
                  <c:v>-3.6652367992558492E-2</c:v>
                </c:pt>
                <c:pt idx="1969">
                  <c:v>-3.6558825200501965E-2</c:v>
                </c:pt>
                <c:pt idx="1970">
                  <c:v>-3.6786632532740463E-2</c:v>
                </c:pt>
                <c:pt idx="1971">
                  <c:v>-3.7040206360030171E-2</c:v>
                </c:pt>
                <c:pt idx="1972">
                  <c:v>-3.7264286859924493E-2</c:v>
                </c:pt>
                <c:pt idx="1973">
                  <c:v>-3.7372449414051892E-2</c:v>
                </c:pt>
                <c:pt idx="1974">
                  <c:v>-3.747602632173138E-2</c:v>
                </c:pt>
                <c:pt idx="1975">
                  <c:v>-3.7687156611327058E-2</c:v>
                </c:pt>
                <c:pt idx="1976">
                  <c:v>-3.7845029448793123E-2</c:v>
                </c:pt>
                <c:pt idx="1977">
                  <c:v>-3.7825860649017377E-2</c:v>
                </c:pt>
                <c:pt idx="1978">
                  <c:v>-3.7962764800051452E-2</c:v>
                </c:pt>
                <c:pt idx="1979">
                  <c:v>-3.8003193226014399E-2</c:v>
                </c:pt>
                <c:pt idx="1980">
                  <c:v>-3.808818745334059E-2</c:v>
                </c:pt>
                <c:pt idx="1981">
                  <c:v>-3.8114670233097926E-2</c:v>
                </c:pt>
                <c:pt idx="1982">
                  <c:v>-3.7895344202927568E-2</c:v>
                </c:pt>
                <c:pt idx="1983">
                  <c:v>-3.7873117143048647E-2</c:v>
                </c:pt>
                <c:pt idx="1984">
                  <c:v>-3.8180999572926776E-2</c:v>
                </c:pt>
                <c:pt idx="1985">
                  <c:v>-3.8135233833573985E-2</c:v>
                </c:pt>
                <c:pt idx="1986">
                  <c:v>-3.8171581251866218E-2</c:v>
                </c:pt>
                <c:pt idx="1987">
                  <c:v>-3.8225530897845118E-2</c:v>
                </c:pt>
                <c:pt idx="1988">
                  <c:v>-3.8232202212415786E-2</c:v>
                </c:pt>
                <c:pt idx="1989">
                  <c:v>-3.8203821916508673E-2</c:v>
                </c:pt>
                <c:pt idx="1990">
                  <c:v>-3.8216062576970043E-2</c:v>
                </c:pt>
                <c:pt idx="1991">
                  <c:v>-3.8329473565459564E-2</c:v>
                </c:pt>
                <c:pt idx="1992">
                  <c:v>-3.8266536521320248E-2</c:v>
                </c:pt>
                <c:pt idx="1993">
                  <c:v>-3.8314271222609171E-2</c:v>
                </c:pt>
                <c:pt idx="1994">
                  <c:v>-3.8329319599252058E-2</c:v>
                </c:pt>
                <c:pt idx="1995">
                  <c:v>-3.8304479429196459E-2</c:v>
                </c:pt>
                <c:pt idx="1996">
                  <c:v>-3.8240675928048702E-2</c:v>
                </c:pt>
                <c:pt idx="1997">
                  <c:v>-3.8214966586945079E-2</c:v>
                </c:pt>
                <c:pt idx="1998">
                  <c:v>-3.824091050700789E-2</c:v>
                </c:pt>
                <c:pt idx="1999">
                  <c:v>-3.8128950643242447E-2</c:v>
                </c:pt>
                <c:pt idx="2000">
                  <c:v>-3.8193986997686315E-2</c:v>
                </c:pt>
                <c:pt idx="2001">
                  <c:v>-3.8268788323186538E-2</c:v>
                </c:pt>
                <c:pt idx="2002">
                  <c:v>-3.8207535690823677E-2</c:v>
                </c:pt>
                <c:pt idx="2003">
                  <c:v>-3.8159269007678513E-2</c:v>
                </c:pt>
                <c:pt idx="2004">
                  <c:v>-3.8229914474718678E-2</c:v>
                </c:pt>
                <c:pt idx="2005">
                  <c:v>-3.8200109268419831E-2</c:v>
                </c:pt>
                <c:pt idx="2006">
                  <c:v>-3.8194722833966022E-2</c:v>
                </c:pt>
                <c:pt idx="2007">
                  <c:v>-3.8167217244173483E-2</c:v>
                </c:pt>
                <c:pt idx="2008">
                  <c:v>-3.813790816241891E-2</c:v>
                </c:pt>
                <c:pt idx="2009">
                  <c:v>-3.8121490578750139E-2</c:v>
                </c:pt>
                <c:pt idx="2010">
                  <c:v>-3.8192265470175131E-2</c:v>
                </c:pt>
                <c:pt idx="2011">
                  <c:v>-3.8072589949874627E-2</c:v>
                </c:pt>
                <c:pt idx="2012">
                  <c:v>-3.8117597492189681E-2</c:v>
                </c:pt>
                <c:pt idx="2013">
                  <c:v>-3.8168431459028776E-2</c:v>
                </c:pt>
                <c:pt idx="2014">
                  <c:v>-3.7843834456024496E-2</c:v>
                </c:pt>
                <c:pt idx="2015">
                  <c:v>-3.8126736142113482E-2</c:v>
                </c:pt>
                <c:pt idx="2016">
                  <c:v>-3.7950325129772478E-2</c:v>
                </c:pt>
                <c:pt idx="2017">
                  <c:v>-3.7997147625159884E-2</c:v>
                </c:pt>
                <c:pt idx="2018">
                  <c:v>-3.7962952164965494E-2</c:v>
                </c:pt>
                <c:pt idx="2019">
                  <c:v>-3.7880248891349826E-2</c:v>
                </c:pt>
                <c:pt idx="2020">
                  <c:v>-3.8066092222104393E-2</c:v>
                </c:pt>
                <c:pt idx="2021">
                  <c:v>-3.7963849209995779E-2</c:v>
                </c:pt>
                <c:pt idx="2022">
                  <c:v>-3.7999414317000213E-2</c:v>
                </c:pt>
                <c:pt idx="2023">
                  <c:v>-3.7974868977672625E-2</c:v>
                </c:pt>
                <c:pt idx="2024">
                  <c:v>-3.7992773600441281E-2</c:v>
                </c:pt>
                <c:pt idx="2025">
                  <c:v>-3.7987545648498329E-2</c:v>
                </c:pt>
                <c:pt idx="2026">
                  <c:v>-3.7970829594882113E-2</c:v>
                </c:pt>
                <c:pt idx="2027">
                  <c:v>-3.8044303195809419E-2</c:v>
                </c:pt>
                <c:pt idx="2028">
                  <c:v>-3.7780916894168688E-2</c:v>
                </c:pt>
                <c:pt idx="2029">
                  <c:v>-3.8077625561605308E-2</c:v>
                </c:pt>
                <c:pt idx="2030">
                  <c:v>-3.8057012767443936E-2</c:v>
                </c:pt>
                <c:pt idx="2031">
                  <c:v>-3.8025323564762514E-2</c:v>
                </c:pt>
                <c:pt idx="2032">
                  <c:v>-3.793909823939122E-2</c:v>
                </c:pt>
                <c:pt idx="2033">
                  <c:v>-3.7925167557650505E-2</c:v>
                </c:pt>
                <c:pt idx="2034">
                  <c:v>-3.7944475932096697E-2</c:v>
                </c:pt>
                <c:pt idx="2035">
                  <c:v>-3.8017194063086734E-2</c:v>
                </c:pt>
                <c:pt idx="2036">
                  <c:v>-3.806400599197466E-2</c:v>
                </c:pt>
                <c:pt idx="2037">
                  <c:v>-3.801977882377932E-2</c:v>
                </c:pt>
                <c:pt idx="2038">
                  <c:v>-3.7610432998107811E-2</c:v>
                </c:pt>
                <c:pt idx="2039">
                  <c:v>-3.8019340537505067E-2</c:v>
                </c:pt>
                <c:pt idx="2040">
                  <c:v>-3.7974696430881701E-2</c:v>
                </c:pt>
                <c:pt idx="2041">
                  <c:v>-3.7887445696948151E-2</c:v>
                </c:pt>
                <c:pt idx="2042">
                  <c:v>-3.7887222573860048E-2</c:v>
                </c:pt>
                <c:pt idx="2043">
                  <c:v>-3.789050939454678E-2</c:v>
                </c:pt>
                <c:pt idx="2044">
                  <c:v>-3.7809756716179026E-2</c:v>
                </c:pt>
                <c:pt idx="2045">
                  <c:v>-3.7776362042596837E-2</c:v>
                </c:pt>
                <c:pt idx="2046">
                  <c:v>-3.7796893756084429E-2</c:v>
                </c:pt>
                <c:pt idx="2047">
                  <c:v>-3.7685351523099438E-2</c:v>
                </c:pt>
                <c:pt idx="2048">
                  <c:v>-3.7809022234243254E-2</c:v>
                </c:pt>
                <c:pt idx="2049">
                  <c:v>-3.7774809833889859E-2</c:v>
                </c:pt>
                <c:pt idx="2050">
                  <c:v>-3.7784120922041635E-2</c:v>
                </c:pt>
                <c:pt idx="2051">
                  <c:v>-3.7787357635818419E-2</c:v>
                </c:pt>
                <c:pt idx="2052">
                  <c:v>-3.7134203770683751E-2</c:v>
                </c:pt>
                <c:pt idx="2053">
                  <c:v>-3.727553568649343E-2</c:v>
                </c:pt>
                <c:pt idx="2054">
                  <c:v>-3.7722077471640414E-2</c:v>
                </c:pt>
                <c:pt idx="2055">
                  <c:v>-3.7772484165427986E-2</c:v>
                </c:pt>
                <c:pt idx="2056">
                  <c:v>-3.7723427898271523E-2</c:v>
                </c:pt>
                <c:pt idx="2057">
                  <c:v>-3.7653131294793342E-2</c:v>
                </c:pt>
                <c:pt idx="2058">
                  <c:v>-3.7654064214645629E-2</c:v>
                </c:pt>
                <c:pt idx="2059">
                  <c:v>-3.7733949888289729E-2</c:v>
                </c:pt>
                <c:pt idx="2060">
                  <c:v>-3.733657565009095E-2</c:v>
                </c:pt>
                <c:pt idx="2061">
                  <c:v>-3.7548216692040705E-2</c:v>
                </c:pt>
                <c:pt idx="2062">
                  <c:v>-3.757602135214063E-2</c:v>
                </c:pt>
                <c:pt idx="2063">
                  <c:v>-3.7638139525952088E-2</c:v>
                </c:pt>
                <c:pt idx="2064">
                  <c:v>-3.7659562418163525E-2</c:v>
                </c:pt>
                <c:pt idx="2065">
                  <c:v>-3.7590077728850105E-2</c:v>
                </c:pt>
                <c:pt idx="2066">
                  <c:v>-3.7593402926584488E-2</c:v>
                </c:pt>
                <c:pt idx="2067">
                  <c:v>-3.7533599733832065E-2</c:v>
                </c:pt>
                <c:pt idx="2068">
                  <c:v>-3.7539224931503266E-2</c:v>
                </c:pt>
                <c:pt idx="2069">
                  <c:v>-3.7518113877834422E-2</c:v>
                </c:pt>
                <c:pt idx="2070">
                  <c:v>-3.7443396387487171E-2</c:v>
                </c:pt>
                <c:pt idx="2071">
                  <c:v>-3.6733746286889239E-2</c:v>
                </c:pt>
                <c:pt idx="2072">
                  <c:v>-3.7343454899257236E-2</c:v>
                </c:pt>
                <c:pt idx="2073">
                  <c:v>-3.7322674468781236E-2</c:v>
                </c:pt>
                <c:pt idx="2074">
                  <c:v>-3.7353039658943814E-2</c:v>
                </c:pt>
                <c:pt idx="2075">
                  <c:v>-3.7263383382152591E-2</c:v>
                </c:pt>
                <c:pt idx="2076">
                  <c:v>-3.7263950613353518E-2</c:v>
                </c:pt>
                <c:pt idx="2077">
                  <c:v>-3.7291048380996464E-2</c:v>
                </c:pt>
                <c:pt idx="2078">
                  <c:v>-3.7222349194616186E-2</c:v>
                </c:pt>
                <c:pt idx="2079">
                  <c:v>-3.7244622973076305E-2</c:v>
                </c:pt>
                <c:pt idx="2080">
                  <c:v>-3.7231516744546611E-2</c:v>
                </c:pt>
                <c:pt idx="2081">
                  <c:v>-3.7094402222206259E-2</c:v>
                </c:pt>
                <c:pt idx="2082">
                  <c:v>-3.7192537929970536E-2</c:v>
                </c:pt>
                <c:pt idx="2083">
                  <c:v>-3.7156125067007731E-2</c:v>
                </c:pt>
                <c:pt idx="2084">
                  <c:v>-3.7128565804331333E-2</c:v>
                </c:pt>
                <c:pt idx="2085">
                  <c:v>-3.7176554983602124E-2</c:v>
                </c:pt>
                <c:pt idx="2086">
                  <c:v>-3.7090143701232495E-2</c:v>
                </c:pt>
                <c:pt idx="2087">
                  <c:v>-3.7129648048991944E-2</c:v>
                </c:pt>
                <c:pt idx="2088">
                  <c:v>-3.7095971597449102E-2</c:v>
                </c:pt>
                <c:pt idx="2089">
                  <c:v>-3.7103951621917167E-2</c:v>
                </c:pt>
                <c:pt idx="2090">
                  <c:v>-3.7084376007938333E-2</c:v>
                </c:pt>
                <c:pt idx="2091">
                  <c:v>-3.7066539783400056E-2</c:v>
                </c:pt>
                <c:pt idx="2092">
                  <c:v>-3.7086606335045187E-2</c:v>
                </c:pt>
                <c:pt idx="2093">
                  <c:v>-3.7054292954847141E-2</c:v>
                </c:pt>
                <c:pt idx="2094">
                  <c:v>-3.7079743135127595E-2</c:v>
                </c:pt>
                <c:pt idx="2095">
                  <c:v>-3.7063045182109726E-2</c:v>
                </c:pt>
                <c:pt idx="2096">
                  <c:v>-3.6948510673342747E-2</c:v>
                </c:pt>
                <c:pt idx="2097">
                  <c:v>-3.6949619884142471E-2</c:v>
                </c:pt>
                <c:pt idx="2098">
                  <c:v>-3.7019695192490994E-2</c:v>
                </c:pt>
                <c:pt idx="2099">
                  <c:v>-3.7046040430036654E-2</c:v>
                </c:pt>
                <c:pt idx="2100">
                  <c:v>-3.7055236928775638E-2</c:v>
                </c:pt>
                <c:pt idx="2101">
                  <c:v>-3.6972237758310496E-2</c:v>
                </c:pt>
                <c:pt idx="2102">
                  <c:v>-3.7112395403446193E-2</c:v>
                </c:pt>
                <c:pt idx="2103">
                  <c:v>-3.7086663595008826E-2</c:v>
                </c:pt>
                <c:pt idx="2104">
                  <c:v>-3.7167010607698787E-2</c:v>
                </c:pt>
                <c:pt idx="2105">
                  <c:v>-3.7026852964764899E-2</c:v>
                </c:pt>
                <c:pt idx="2106">
                  <c:v>-3.7105644588956835E-2</c:v>
                </c:pt>
                <c:pt idx="2107">
                  <c:v>-3.7152101572628105E-2</c:v>
                </c:pt>
                <c:pt idx="2108">
                  <c:v>-3.7229962003733942E-2</c:v>
                </c:pt>
                <c:pt idx="2109">
                  <c:v>-3.6549952954391195E-2</c:v>
                </c:pt>
                <c:pt idx="2110">
                  <c:v>-3.6609564482333101E-2</c:v>
                </c:pt>
                <c:pt idx="2111">
                  <c:v>-3.6519317496829559E-2</c:v>
                </c:pt>
                <c:pt idx="2112">
                  <c:v>-3.6206398492338823E-2</c:v>
                </c:pt>
                <c:pt idx="2113">
                  <c:v>-3.6552711442290754E-2</c:v>
                </c:pt>
                <c:pt idx="2114">
                  <c:v>-3.6717723954913704E-2</c:v>
                </c:pt>
                <c:pt idx="2115">
                  <c:v>-3.6877662517629799E-2</c:v>
                </c:pt>
                <c:pt idx="2116">
                  <c:v>-3.7023609752645771E-2</c:v>
                </c:pt>
                <c:pt idx="2117">
                  <c:v>-3.7194749937915571E-2</c:v>
                </c:pt>
                <c:pt idx="2118">
                  <c:v>-3.7318235674801407E-2</c:v>
                </c:pt>
                <c:pt idx="2119">
                  <c:v>-3.7401650709296727E-2</c:v>
                </c:pt>
                <c:pt idx="2120">
                  <c:v>-3.7468305659888672E-2</c:v>
                </c:pt>
                <c:pt idx="2121">
                  <c:v>-3.7422595306588112E-2</c:v>
                </c:pt>
                <c:pt idx="2122">
                  <c:v>-3.7517919533177686E-2</c:v>
                </c:pt>
                <c:pt idx="2123">
                  <c:v>-3.7564430546688052E-2</c:v>
                </c:pt>
                <c:pt idx="2124">
                  <c:v>-3.756630534112719E-2</c:v>
                </c:pt>
                <c:pt idx="2125">
                  <c:v>-3.7631147788823212E-2</c:v>
                </c:pt>
                <c:pt idx="2126">
                  <c:v>-3.7718171793823592E-2</c:v>
                </c:pt>
                <c:pt idx="2127">
                  <c:v>-3.7661039568973168E-2</c:v>
                </c:pt>
                <c:pt idx="2128">
                  <c:v>-3.7578750753874658E-2</c:v>
                </c:pt>
                <c:pt idx="2129">
                  <c:v>-3.7623295711013208E-2</c:v>
                </c:pt>
                <c:pt idx="2130">
                  <c:v>-3.7160530836161394E-2</c:v>
                </c:pt>
                <c:pt idx="2131">
                  <c:v>-3.7569892254001307E-2</c:v>
                </c:pt>
                <c:pt idx="2132">
                  <c:v>-3.7510565181931584E-2</c:v>
                </c:pt>
                <c:pt idx="2133">
                  <c:v>-3.7541661216940282E-2</c:v>
                </c:pt>
                <c:pt idx="2134">
                  <c:v>-3.744589736494746E-2</c:v>
                </c:pt>
                <c:pt idx="2135">
                  <c:v>-3.6840047510370635E-2</c:v>
                </c:pt>
                <c:pt idx="2136">
                  <c:v>-3.737126802994465E-2</c:v>
                </c:pt>
                <c:pt idx="2137">
                  <c:v>-3.7206859247564568E-2</c:v>
                </c:pt>
                <c:pt idx="2138">
                  <c:v>-3.7209147424324733E-2</c:v>
                </c:pt>
                <c:pt idx="2139">
                  <c:v>-3.7225908057094186E-2</c:v>
                </c:pt>
                <c:pt idx="2140">
                  <c:v>-3.7191239498095663E-2</c:v>
                </c:pt>
                <c:pt idx="2141">
                  <c:v>-3.7185806322489627E-2</c:v>
                </c:pt>
                <c:pt idx="2142">
                  <c:v>-3.7184357329624725E-2</c:v>
                </c:pt>
                <c:pt idx="2143">
                  <c:v>-3.7150053550628497E-2</c:v>
                </c:pt>
                <c:pt idx="2144">
                  <c:v>-3.7132480860716237E-2</c:v>
                </c:pt>
                <c:pt idx="2145">
                  <c:v>-3.7038846059778301E-2</c:v>
                </c:pt>
                <c:pt idx="2146">
                  <c:v>-3.7123740287375313E-2</c:v>
                </c:pt>
                <c:pt idx="2147">
                  <c:v>-3.7204088167050953E-2</c:v>
                </c:pt>
                <c:pt idx="2148">
                  <c:v>-3.7267963867959449E-2</c:v>
                </c:pt>
                <c:pt idx="2149">
                  <c:v>-3.7639311366029382E-2</c:v>
                </c:pt>
                <c:pt idx="2150">
                  <c:v>-3.7638373914861037E-2</c:v>
                </c:pt>
                <c:pt idx="2151">
                  <c:v>-3.6659868144577799E-2</c:v>
                </c:pt>
                <c:pt idx="2152">
                  <c:v>-3.6877902849338597E-2</c:v>
                </c:pt>
                <c:pt idx="2153">
                  <c:v>-3.771852959253915E-2</c:v>
                </c:pt>
                <c:pt idx="2154">
                  <c:v>-3.7771053909528632E-2</c:v>
                </c:pt>
                <c:pt idx="2155">
                  <c:v>-3.7806640849211468E-2</c:v>
                </c:pt>
                <c:pt idx="2156">
                  <c:v>-3.8117617676573831E-2</c:v>
                </c:pt>
                <c:pt idx="2157">
                  <c:v>-3.8258891270018351E-2</c:v>
                </c:pt>
                <c:pt idx="2158">
                  <c:v>-3.8298110299382959E-2</c:v>
                </c:pt>
                <c:pt idx="2159">
                  <c:v>-3.8291626125280406E-2</c:v>
                </c:pt>
                <c:pt idx="2160">
                  <c:v>-3.7894864983712015E-2</c:v>
                </c:pt>
                <c:pt idx="2161">
                  <c:v>-3.8333873376197244E-2</c:v>
                </c:pt>
                <c:pt idx="2162">
                  <c:v>-3.8369970272254243E-2</c:v>
                </c:pt>
                <c:pt idx="2163">
                  <c:v>-3.8400359508630057E-2</c:v>
                </c:pt>
                <c:pt idx="2164">
                  <c:v>-3.8370245179802413E-2</c:v>
                </c:pt>
                <c:pt idx="2165">
                  <c:v>-3.8302994811453203E-2</c:v>
                </c:pt>
                <c:pt idx="2166">
                  <c:v>-3.8402036991165997E-2</c:v>
                </c:pt>
                <c:pt idx="2167">
                  <c:v>-3.8369606565551204E-2</c:v>
                </c:pt>
                <c:pt idx="2168">
                  <c:v>-3.8479908637498395E-2</c:v>
                </c:pt>
                <c:pt idx="2169">
                  <c:v>-3.8505488502194658E-2</c:v>
                </c:pt>
                <c:pt idx="2170">
                  <c:v>-3.8503866886196801E-2</c:v>
                </c:pt>
                <c:pt idx="2171">
                  <c:v>-3.8489724720639988E-2</c:v>
                </c:pt>
                <c:pt idx="2172">
                  <c:v>-3.8411712040733945E-2</c:v>
                </c:pt>
                <c:pt idx="2173">
                  <c:v>-3.8374960155221717E-2</c:v>
                </c:pt>
                <c:pt idx="2174">
                  <c:v>-3.8400368202093436E-2</c:v>
                </c:pt>
                <c:pt idx="2175">
                  <c:v>-3.8413342728815837E-2</c:v>
                </c:pt>
                <c:pt idx="2176">
                  <c:v>-3.8405282435331492E-2</c:v>
                </c:pt>
                <c:pt idx="2177">
                  <c:v>-3.83368334621896E-2</c:v>
                </c:pt>
                <c:pt idx="2178">
                  <c:v>-3.8427482565501721E-2</c:v>
                </c:pt>
                <c:pt idx="2179">
                  <c:v>-3.8433253696693134E-2</c:v>
                </c:pt>
                <c:pt idx="2180">
                  <c:v>-3.8504203642986672E-2</c:v>
                </c:pt>
                <c:pt idx="2181">
                  <c:v>-3.8469616775683259E-2</c:v>
                </c:pt>
                <c:pt idx="2182">
                  <c:v>-3.8521516916123086E-2</c:v>
                </c:pt>
                <c:pt idx="2183">
                  <c:v>-3.8495538076176984E-2</c:v>
                </c:pt>
                <c:pt idx="2184">
                  <c:v>-3.8492828863065924E-2</c:v>
                </c:pt>
                <c:pt idx="2185">
                  <c:v>-3.8451722727032178E-2</c:v>
                </c:pt>
                <c:pt idx="2186">
                  <c:v>-3.8463435035502147E-2</c:v>
                </c:pt>
                <c:pt idx="2187">
                  <c:v>-3.8471215172219908E-2</c:v>
                </c:pt>
                <c:pt idx="2188">
                  <c:v>-3.8490590902466419E-2</c:v>
                </c:pt>
                <c:pt idx="2189">
                  <c:v>-3.8434062394773316E-2</c:v>
                </c:pt>
                <c:pt idx="2190">
                  <c:v>-3.8510844691389955E-2</c:v>
                </c:pt>
                <c:pt idx="2191">
                  <c:v>-3.8530054885929317E-2</c:v>
                </c:pt>
                <c:pt idx="2192">
                  <c:v>-3.8545560603377757E-2</c:v>
                </c:pt>
                <c:pt idx="2193">
                  <c:v>-3.8455623380661642E-2</c:v>
                </c:pt>
                <c:pt idx="2194">
                  <c:v>-3.8540676993306558E-2</c:v>
                </c:pt>
                <c:pt idx="2195">
                  <c:v>-3.8630557339964712E-2</c:v>
                </c:pt>
                <c:pt idx="2196">
                  <c:v>-3.8667568594819894E-2</c:v>
                </c:pt>
                <c:pt idx="2197">
                  <c:v>-3.8758854856095613E-2</c:v>
                </c:pt>
                <c:pt idx="2198">
                  <c:v>-3.8763058513710591E-2</c:v>
                </c:pt>
                <c:pt idx="2199">
                  <c:v>-3.8807368491575685E-2</c:v>
                </c:pt>
                <c:pt idx="2200">
                  <c:v>-3.8789020789543868E-2</c:v>
                </c:pt>
                <c:pt idx="2201">
                  <c:v>-3.8430081670737228E-2</c:v>
                </c:pt>
                <c:pt idx="2202">
                  <c:v>-3.8917144365123425E-2</c:v>
                </c:pt>
                <c:pt idx="2203">
                  <c:v>-3.2310804137355598E-2</c:v>
                </c:pt>
                <c:pt idx="2204">
                  <c:v>-3.2409883642757931E-2</c:v>
                </c:pt>
                <c:pt idx="2205">
                  <c:v>-3.2492190488423868E-2</c:v>
                </c:pt>
                <c:pt idx="2206">
                  <c:v>-3.9070944943082518E-2</c:v>
                </c:pt>
                <c:pt idx="2207">
                  <c:v>-3.2574158049938351E-2</c:v>
                </c:pt>
                <c:pt idx="2208">
                  <c:v>-3.9104653487678685E-2</c:v>
                </c:pt>
                <c:pt idx="2209">
                  <c:v>-3.9115000375314554E-2</c:v>
                </c:pt>
                <c:pt idx="2210">
                  <c:v>-3.9228026267765954E-2</c:v>
                </c:pt>
                <c:pt idx="2211">
                  <c:v>-3.927538490944605E-2</c:v>
                </c:pt>
                <c:pt idx="2212">
                  <c:v>-3.9286419011268649E-2</c:v>
                </c:pt>
                <c:pt idx="2213">
                  <c:v>-3.9206289551295161E-2</c:v>
                </c:pt>
                <c:pt idx="2214">
                  <c:v>-3.9307764615402349E-2</c:v>
                </c:pt>
                <c:pt idx="2215">
                  <c:v>-3.9104509028529452E-2</c:v>
                </c:pt>
                <c:pt idx="2216">
                  <c:v>-3.9244080345983652E-2</c:v>
                </c:pt>
                <c:pt idx="2217">
                  <c:v>-3.9324726620479762E-2</c:v>
                </c:pt>
                <c:pt idx="2218">
                  <c:v>-3.9420318579268913E-2</c:v>
                </c:pt>
                <c:pt idx="2219">
                  <c:v>-3.9557311324978695E-2</c:v>
                </c:pt>
                <c:pt idx="2220">
                  <c:v>-3.9508743013154546E-2</c:v>
                </c:pt>
                <c:pt idx="2221">
                  <c:v>-3.9599581517378114E-2</c:v>
                </c:pt>
                <c:pt idx="2222">
                  <c:v>-3.9637819164161321E-2</c:v>
                </c:pt>
                <c:pt idx="2223">
                  <c:v>-3.9649640031646345E-2</c:v>
                </c:pt>
                <c:pt idx="2224">
                  <c:v>-3.9986956880039302E-2</c:v>
                </c:pt>
                <c:pt idx="2225">
                  <c:v>-4.0018074936157617E-2</c:v>
                </c:pt>
                <c:pt idx="2226">
                  <c:v>-4.0079341488127265E-2</c:v>
                </c:pt>
                <c:pt idx="2227">
                  <c:v>-4.006212345283628E-2</c:v>
                </c:pt>
                <c:pt idx="2228">
                  <c:v>-3.9991239627996999E-2</c:v>
                </c:pt>
                <c:pt idx="2229">
                  <c:v>-4.0027658032932421E-2</c:v>
                </c:pt>
                <c:pt idx="2230">
                  <c:v>-4.0045746623674834E-2</c:v>
                </c:pt>
                <c:pt idx="2231">
                  <c:v>-4.0016149461283915E-2</c:v>
                </c:pt>
                <c:pt idx="2232">
                  <c:v>-4.010043781580773E-2</c:v>
                </c:pt>
                <c:pt idx="2233">
                  <c:v>-4.0112145540782289E-2</c:v>
                </c:pt>
                <c:pt idx="2234">
                  <c:v>-4.0124085307231418E-2</c:v>
                </c:pt>
                <c:pt idx="2235">
                  <c:v>-4.0206037630173594E-2</c:v>
                </c:pt>
                <c:pt idx="2236">
                  <c:v>-4.0146517125351333E-2</c:v>
                </c:pt>
                <c:pt idx="2237">
                  <c:v>-4.044735571235978E-2</c:v>
                </c:pt>
                <c:pt idx="2238">
                  <c:v>-4.0916486112302933E-2</c:v>
                </c:pt>
                <c:pt idx="2239">
                  <c:v>-4.0892977242474433E-2</c:v>
                </c:pt>
                <c:pt idx="2240">
                  <c:v>-4.0973504168510637E-2</c:v>
                </c:pt>
                <c:pt idx="2241">
                  <c:v>-4.0883822500786517E-2</c:v>
                </c:pt>
                <c:pt idx="2242">
                  <c:v>-4.0922450367091655E-2</c:v>
                </c:pt>
                <c:pt idx="2243">
                  <c:v>-4.0888634502411217E-2</c:v>
                </c:pt>
                <c:pt idx="2244">
                  <c:v>-4.1092405152464963E-2</c:v>
                </c:pt>
                <c:pt idx="2245">
                  <c:v>-4.0989254902535729E-2</c:v>
                </c:pt>
                <c:pt idx="2246">
                  <c:v>-4.0775797871213888E-2</c:v>
                </c:pt>
                <c:pt idx="2247">
                  <c:v>-4.120108731221607E-2</c:v>
                </c:pt>
                <c:pt idx="2248">
                  <c:v>-4.126874553406544E-2</c:v>
                </c:pt>
                <c:pt idx="2249">
                  <c:v>-4.1395993029276955E-2</c:v>
                </c:pt>
                <c:pt idx="2250">
                  <c:v>-4.1557625278449535E-2</c:v>
                </c:pt>
                <c:pt idx="2251">
                  <c:v>-4.1523598132412146E-2</c:v>
                </c:pt>
                <c:pt idx="2252">
                  <c:v>-4.0880816243897153E-2</c:v>
                </c:pt>
                <c:pt idx="2253">
                  <c:v>-4.1761683580633098E-2</c:v>
                </c:pt>
                <c:pt idx="2254">
                  <c:v>-4.1874483075931446E-2</c:v>
                </c:pt>
                <c:pt idx="2255">
                  <c:v>-4.1962913488995328E-2</c:v>
                </c:pt>
                <c:pt idx="2256">
                  <c:v>-4.2096607012838412E-2</c:v>
                </c:pt>
                <c:pt idx="2257">
                  <c:v>-4.1920100624439925E-2</c:v>
                </c:pt>
                <c:pt idx="2258">
                  <c:v>-4.219631156469373E-2</c:v>
                </c:pt>
                <c:pt idx="2259">
                  <c:v>-4.2281920064083975E-2</c:v>
                </c:pt>
                <c:pt idx="2260">
                  <c:v>-4.2315060295954485E-2</c:v>
                </c:pt>
                <c:pt idx="2261">
                  <c:v>-4.2306414969627504E-2</c:v>
                </c:pt>
                <c:pt idx="2262">
                  <c:v>-4.2402672360967543E-2</c:v>
                </c:pt>
                <c:pt idx="2263">
                  <c:v>-4.1942684237616365E-2</c:v>
                </c:pt>
                <c:pt idx="2264">
                  <c:v>-4.2517039416069873E-2</c:v>
                </c:pt>
                <c:pt idx="2265">
                  <c:v>-4.2605302807375109E-2</c:v>
                </c:pt>
                <c:pt idx="2266">
                  <c:v>-4.2647238856288738E-2</c:v>
                </c:pt>
                <c:pt idx="2267">
                  <c:v>-4.2696874440294588E-2</c:v>
                </c:pt>
                <c:pt idx="2268">
                  <c:v>-4.2803905349477943E-2</c:v>
                </c:pt>
                <c:pt idx="2269">
                  <c:v>-4.3257766899189663E-2</c:v>
                </c:pt>
                <c:pt idx="2270">
                  <c:v>-4.3856444685754274E-2</c:v>
                </c:pt>
                <c:pt idx="2271">
                  <c:v>-4.4061417011370715E-2</c:v>
                </c:pt>
                <c:pt idx="2272">
                  <c:v>-4.4024800033743421E-2</c:v>
                </c:pt>
                <c:pt idx="2273">
                  <c:v>-4.4071252467258328E-2</c:v>
                </c:pt>
                <c:pt idx="2274">
                  <c:v>-4.4164538162972007E-2</c:v>
                </c:pt>
                <c:pt idx="2275">
                  <c:v>-4.4126108993955922E-2</c:v>
                </c:pt>
                <c:pt idx="2276">
                  <c:v>-4.4311538718832567E-2</c:v>
                </c:pt>
                <c:pt idx="2277">
                  <c:v>-4.4209443802108186E-2</c:v>
                </c:pt>
                <c:pt idx="2278">
                  <c:v>-4.4292576499733907E-2</c:v>
                </c:pt>
                <c:pt idx="2279">
                  <c:v>-4.4280977389475527E-2</c:v>
                </c:pt>
                <c:pt idx="2280">
                  <c:v>-4.4270480428925008E-2</c:v>
                </c:pt>
                <c:pt idx="2281">
                  <c:v>-4.4354898656752531E-2</c:v>
                </c:pt>
                <c:pt idx="2282">
                  <c:v>-4.4582991452474116E-2</c:v>
                </c:pt>
                <c:pt idx="2283">
                  <c:v>-4.4617815903044249E-2</c:v>
                </c:pt>
                <c:pt idx="2284">
                  <c:v>-4.4768079111867011E-2</c:v>
                </c:pt>
                <c:pt idx="2285">
                  <c:v>-4.4822044137204413E-2</c:v>
                </c:pt>
                <c:pt idx="2286">
                  <c:v>-4.4945913510554193E-2</c:v>
                </c:pt>
                <c:pt idx="2287">
                  <c:v>-4.4848042403480504E-2</c:v>
                </c:pt>
                <c:pt idx="2288">
                  <c:v>-4.5019742972947321E-2</c:v>
                </c:pt>
                <c:pt idx="2289">
                  <c:v>-4.5025578513137557E-2</c:v>
                </c:pt>
                <c:pt idx="2290">
                  <c:v>-4.5071627650244715E-2</c:v>
                </c:pt>
                <c:pt idx="2291">
                  <c:v>-4.5110337342251339E-2</c:v>
                </c:pt>
                <c:pt idx="2292">
                  <c:v>-4.5297398516986886E-2</c:v>
                </c:pt>
                <c:pt idx="2293">
                  <c:v>-4.534448912280703E-2</c:v>
                </c:pt>
                <c:pt idx="2294">
                  <c:v>-4.5500816941107802E-2</c:v>
                </c:pt>
                <c:pt idx="2295">
                  <c:v>-4.5725269756744534E-2</c:v>
                </c:pt>
                <c:pt idx="2296">
                  <c:v>-4.5651585379756665E-2</c:v>
                </c:pt>
                <c:pt idx="2297">
                  <c:v>-4.5371895220072823E-2</c:v>
                </c:pt>
                <c:pt idx="2298">
                  <c:v>-4.5826336937393859E-2</c:v>
                </c:pt>
                <c:pt idx="2299">
                  <c:v>-4.592860392652446E-2</c:v>
                </c:pt>
                <c:pt idx="2300">
                  <c:v>-4.5926839681664222E-2</c:v>
                </c:pt>
                <c:pt idx="2301">
                  <c:v>-4.6012693680331458E-2</c:v>
                </c:pt>
                <c:pt idx="2302">
                  <c:v>-4.6179474779742269E-2</c:v>
                </c:pt>
                <c:pt idx="2303">
                  <c:v>-4.6206336568876641E-2</c:v>
                </c:pt>
                <c:pt idx="2304">
                  <c:v>-4.6252444845195598E-2</c:v>
                </c:pt>
                <c:pt idx="2305">
                  <c:v>-4.6299475322438485E-2</c:v>
                </c:pt>
                <c:pt idx="2306">
                  <c:v>-4.6396296683783644E-2</c:v>
                </c:pt>
                <c:pt idx="2307">
                  <c:v>-4.6510864436634262E-2</c:v>
                </c:pt>
                <c:pt idx="2308">
                  <c:v>-4.5950919439892678E-2</c:v>
                </c:pt>
                <c:pt idx="2309">
                  <c:v>-4.6314480760913157E-2</c:v>
                </c:pt>
                <c:pt idx="2310">
                  <c:v>-4.6332420355977393E-2</c:v>
                </c:pt>
                <c:pt idx="2311">
                  <c:v>-4.6458501657281617E-2</c:v>
                </c:pt>
                <c:pt idx="2312">
                  <c:v>-4.6524646212715681E-2</c:v>
                </c:pt>
                <c:pt idx="2313">
                  <c:v>-4.670402716205007E-2</c:v>
                </c:pt>
                <c:pt idx="2314">
                  <c:v>-4.6827575296322629E-2</c:v>
                </c:pt>
                <c:pt idx="2315">
                  <c:v>-4.7018555706851033E-2</c:v>
                </c:pt>
                <c:pt idx="2316">
                  <c:v>-4.6933859062551049E-2</c:v>
                </c:pt>
                <c:pt idx="2317">
                  <c:v>-4.7301724237107635E-2</c:v>
                </c:pt>
                <c:pt idx="2318">
                  <c:v>-4.7471586723431831E-2</c:v>
                </c:pt>
                <c:pt idx="2319">
                  <c:v>-4.7652690517674796E-2</c:v>
                </c:pt>
                <c:pt idx="2320">
                  <c:v>-4.775836855904575E-2</c:v>
                </c:pt>
                <c:pt idx="2321">
                  <c:v>-4.7727160508204393E-2</c:v>
                </c:pt>
                <c:pt idx="2322">
                  <c:v>-4.7884760979204126E-2</c:v>
                </c:pt>
                <c:pt idx="2323">
                  <c:v>-4.794812683879951E-2</c:v>
                </c:pt>
                <c:pt idx="2324">
                  <c:v>-4.8054738718310959E-2</c:v>
                </c:pt>
                <c:pt idx="2325">
                  <c:v>-4.7587893516402233E-2</c:v>
                </c:pt>
                <c:pt idx="2326">
                  <c:v>-4.8098332045753263E-2</c:v>
                </c:pt>
                <c:pt idx="2327">
                  <c:v>-4.8103114041430813E-2</c:v>
                </c:pt>
                <c:pt idx="2328">
                  <c:v>-4.8197479455259498E-2</c:v>
                </c:pt>
                <c:pt idx="2329">
                  <c:v>-4.8164602636729344E-2</c:v>
                </c:pt>
                <c:pt idx="2330">
                  <c:v>-4.813317996590584E-2</c:v>
                </c:pt>
                <c:pt idx="2331">
                  <c:v>-4.830752510019852E-2</c:v>
                </c:pt>
                <c:pt idx="2332">
                  <c:v>-4.8430926450637533E-2</c:v>
                </c:pt>
                <c:pt idx="2333">
                  <c:v>-4.829658999198623E-2</c:v>
                </c:pt>
                <c:pt idx="2334">
                  <c:v>-4.9102231955715947E-2</c:v>
                </c:pt>
                <c:pt idx="2335">
                  <c:v>-4.9152684096583896E-2</c:v>
                </c:pt>
                <c:pt idx="2336">
                  <c:v>-4.9150798385074919E-2</c:v>
                </c:pt>
                <c:pt idx="2337">
                  <c:v>-4.9191877326181306E-2</c:v>
                </c:pt>
                <c:pt idx="2338">
                  <c:v>-4.9380505067046873E-2</c:v>
                </c:pt>
                <c:pt idx="2339">
                  <c:v>-4.9460705277574228E-2</c:v>
                </c:pt>
                <c:pt idx="2340">
                  <c:v>-4.9693497115229301E-2</c:v>
                </c:pt>
                <c:pt idx="2341">
                  <c:v>-4.9675573714477249E-2</c:v>
                </c:pt>
                <c:pt idx="2342">
                  <c:v>-4.9506414381133498E-2</c:v>
                </c:pt>
                <c:pt idx="2343">
                  <c:v>-5.005036518052991E-2</c:v>
                </c:pt>
                <c:pt idx="2344">
                  <c:v>-5.0073976080370279E-2</c:v>
                </c:pt>
                <c:pt idx="2345">
                  <c:v>-5.0379085221891239E-2</c:v>
                </c:pt>
                <c:pt idx="2346">
                  <c:v>-5.059876805968918E-2</c:v>
                </c:pt>
                <c:pt idx="2347">
                  <c:v>-5.0784917902994421E-2</c:v>
                </c:pt>
                <c:pt idx="2348">
                  <c:v>-5.0944758628791768E-2</c:v>
                </c:pt>
                <c:pt idx="2349">
                  <c:v>-5.115578390863891E-2</c:v>
                </c:pt>
                <c:pt idx="2350">
                  <c:v>-5.1498052344074507E-2</c:v>
                </c:pt>
                <c:pt idx="2351">
                  <c:v>-5.1855452819742409E-2</c:v>
                </c:pt>
                <c:pt idx="2352">
                  <c:v>-5.0361051967736166E-2</c:v>
                </c:pt>
                <c:pt idx="2353">
                  <c:v>-5.0239928007569899E-2</c:v>
                </c:pt>
                <c:pt idx="2354">
                  <c:v>-4.9807599068506923E-2</c:v>
                </c:pt>
                <c:pt idx="2355">
                  <c:v>-4.4343386186018789E-2</c:v>
                </c:pt>
                <c:pt idx="2356">
                  <c:v>-4.5205574074082787E-2</c:v>
                </c:pt>
                <c:pt idx="2357">
                  <c:v>-4.536182557475997E-2</c:v>
                </c:pt>
                <c:pt idx="2358">
                  <c:v>-4.6057090816868498E-2</c:v>
                </c:pt>
                <c:pt idx="2359">
                  <c:v>-4.6657164844651863E-2</c:v>
                </c:pt>
                <c:pt idx="2360">
                  <c:v>-4.7259882112170373E-2</c:v>
                </c:pt>
                <c:pt idx="2361">
                  <c:v>-4.7779466321713773E-2</c:v>
                </c:pt>
                <c:pt idx="2362">
                  <c:v>-4.7901180203656468E-2</c:v>
                </c:pt>
                <c:pt idx="2363">
                  <c:v>-4.8723631281166233E-2</c:v>
                </c:pt>
                <c:pt idx="2364">
                  <c:v>-4.9278269275931985E-2</c:v>
                </c:pt>
                <c:pt idx="2365">
                  <c:v>-4.9544188704671664E-2</c:v>
                </c:pt>
                <c:pt idx="2366">
                  <c:v>-4.9990316696261153E-2</c:v>
                </c:pt>
                <c:pt idx="2367">
                  <c:v>-5.0167925761829144E-2</c:v>
                </c:pt>
                <c:pt idx="2368">
                  <c:v>-5.0413764868020614E-2</c:v>
                </c:pt>
                <c:pt idx="2369">
                  <c:v>-5.0512643343721568E-2</c:v>
                </c:pt>
                <c:pt idx="2370">
                  <c:v>-5.0738490080891797E-2</c:v>
                </c:pt>
                <c:pt idx="2371">
                  <c:v>-5.0890514490132599E-2</c:v>
                </c:pt>
                <c:pt idx="2372">
                  <c:v>-5.1099495365049166E-2</c:v>
                </c:pt>
                <c:pt idx="2373">
                  <c:v>-5.118169601822109E-2</c:v>
                </c:pt>
                <c:pt idx="2374">
                  <c:v>-5.1304966874178438E-2</c:v>
                </c:pt>
                <c:pt idx="2375">
                  <c:v>-5.145121235174948E-2</c:v>
                </c:pt>
                <c:pt idx="2376">
                  <c:v>-5.1515454756530091E-2</c:v>
                </c:pt>
                <c:pt idx="2377">
                  <c:v>-5.1638390426218587E-2</c:v>
                </c:pt>
                <c:pt idx="2378">
                  <c:v>-5.1719048481591076E-2</c:v>
                </c:pt>
                <c:pt idx="2379">
                  <c:v>-5.1813188536333619E-2</c:v>
                </c:pt>
                <c:pt idx="2380">
                  <c:v>-5.202597473410088E-2</c:v>
                </c:pt>
                <c:pt idx="2381">
                  <c:v>-5.2067969994539616E-2</c:v>
                </c:pt>
                <c:pt idx="2382">
                  <c:v>-5.2225087720909003E-2</c:v>
                </c:pt>
                <c:pt idx="2383">
                  <c:v>-5.236059912638763E-2</c:v>
                </c:pt>
                <c:pt idx="2384">
                  <c:v>-5.2414634856710128E-2</c:v>
                </c:pt>
                <c:pt idx="2385">
                  <c:v>-5.2557954569916063E-2</c:v>
                </c:pt>
                <c:pt idx="2386">
                  <c:v>-5.2711672034270483E-2</c:v>
                </c:pt>
                <c:pt idx="2387">
                  <c:v>-5.2721185121063878E-2</c:v>
                </c:pt>
                <c:pt idx="2388">
                  <c:v>-5.2829236701634037E-2</c:v>
                </c:pt>
                <c:pt idx="2389">
                  <c:v>-5.2906585155253358E-2</c:v>
                </c:pt>
                <c:pt idx="2390">
                  <c:v>-5.2913943628924022E-2</c:v>
                </c:pt>
                <c:pt idx="2391">
                  <c:v>-5.2972736045619868E-2</c:v>
                </c:pt>
                <c:pt idx="2392">
                  <c:v>-5.3064628911162308E-2</c:v>
                </c:pt>
                <c:pt idx="2393">
                  <c:v>-5.3235845792722052E-2</c:v>
                </c:pt>
                <c:pt idx="2394">
                  <c:v>-5.3384582436297796E-2</c:v>
                </c:pt>
                <c:pt idx="2395">
                  <c:v>-5.3580205382815972E-2</c:v>
                </c:pt>
                <c:pt idx="2396">
                  <c:v>-5.3563860281109481E-2</c:v>
                </c:pt>
                <c:pt idx="2397">
                  <c:v>-5.3481082374407393E-2</c:v>
                </c:pt>
                <c:pt idx="2398">
                  <c:v>-5.3669292527869082E-2</c:v>
                </c:pt>
                <c:pt idx="2399">
                  <c:v>-5.3095189893711224E-2</c:v>
                </c:pt>
                <c:pt idx="2400">
                  <c:v>-5.3852261551216432E-2</c:v>
                </c:pt>
                <c:pt idx="2401">
                  <c:v>-5.3834639506151825E-2</c:v>
                </c:pt>
                <c:pt idx="2402">
                  <c:v>-5.4283354104884614E-2</c:v>
                </c:pt>
                <c:pt idx="2403">
                  <c:v>-5.4373851198590409E-2</c:v>
                </c:pt>
                <c:pt idx="2404">
                  <c:v>-5.4497220132998285E-2</c:v>
                </c:pt>
                <c:pt idx="2405">
                  <c:v>-5.4452704896792624E-2</c:v>
                </c:pt>
                <c:pt idx="2406">
                  <c:v>-5.4091729270514387E-2</c:v>
                </c:pt>
                <c:pt idx="2407">
                  <c:v>-5.398938820922522E-2</c:v>
                </c:pt>
                <c:pt idx="2408">
                  <c:v>-5.4247387740658307E-2</c:v>
                </c:pt>
                <c:pt idx="2409">
                  <c:v>-5.4243474550770776E-2</c:v>
                </c:pt>
                <c:pt idx="2410">
                  <c:v>-5.4999322510403882E-2</c:v>
                </c:pt>
                <c:pt idx="2411">
                  <c:v>-5.5321602830346497E-2</c:v>
                </c:pt>
                <c:pt idx="2412">
                  <c:v>-5.5401887232594989E-2</c:v>
                </c:pt>
                <c:pt idx="2413">
                  <c:v>-5.5511418710303032E-2</c:v>
                </c:pt>
                <c:pt idx="2414">
                  <c:v>-5.5719996361692684E-2</c:v>
                </c:pt>
                <c:pt idx="2415">
                  <c:v>-5.5830286724292542E-2</c:v>
                </c:pt>
                <c:pt idx="2416">
                  <c:v>-5.5342765371209281E-2</c:v>
                </c:pt>
                <c:pt idx="2417">
                  <c:v>-5.6052876917073502E-2</c:v>
                </c:pt>
                <c:pt idx="2418">
                  <c:v>-5.5514208629559525E-2</c:v>
                </c:pt>
                <c:pt idx="2419">
                  <c:v>-5.6333701140371915E-2</c:v>
                </c:pt>
                <c:pt idx="2420">
                  <c:v>-5.672354306916283E-2</c:v>
                </c:pt>
                <c:pt idx="2421">
                  <c:v>-5.6831406266473219E-2</c:v>
                </c:pt>
                <c:pt idx="2422">
                  <c:v>-5.6378809395401366E-2</c:v>
                </c:pt>
                <c:pt idx="2423">
                  <c:v>-5.6088816152570893E-2</c:v>
                </c:pt>
                <c:pt idx="2424">
                  <c:v>-5.6549294402612985E-2</c:v>
                </c:pt>
                <c:pt idx="2425">
                  <c:v>-5.6615429133667163E-2</c:v>
                </c:pt>
                <c:pt idx="2426">
                  <c:v>-5.6756368440382135E-2</c:v>
                </c:pt>
                <c:pt idx="2427">
                  <c:v>-5.6904644285948026E-2</c:v>
                </c:pt>
                <c:pt idx="2428">
                  <c:v>-5.7054621239419276E-2</c:v>
                </c:pt>
                <c:pt idx="2429">
                  <c:v>-5.7219670879351349E-2</c:v>
                </c:pt>
                <c:pt idx="2430">
                  <c:v>-5.7246888038037132E-2</c:v>
                </c:pt>
                <c:pt idx="2431">
                  <c:v>-5.731822131247534E-2</c:v>
                </c:pt>
                <c:pt idx="2432">
                  <c:v>-5.7493810990980991E-2</c:v>
                </c:pt>
                <c:pt idx="2433">
                  <c:v>-5.7092882089667958E-2</c:v>
                </c:pt>
                <c:pt idx="2434">
                  <c:v>-5.7640438993051726E-2</c:v>
                </c:pt>
                <c:pt idx="2435">
                  <c:v>-5.8100607421368917E-2</c:v>
                </c:pt>
                <c:pt idx="2436">
                  <c:v>-5.8169906202388995E-2</c:v>
                </c:pt>
                <c:pt idx="2437">
                  <c:v>-5.8246731012636596E-2</c:v>
                </c:pt>
                <c:pt idx="2438">
                  <c:v>-5.8309701477922783E-2</c:v>
                </c:pt>
                <c:pt idx="2439">
                  <c:v>-5.8331461418140558E-2</c:v>
                </c:pt>
                <c:pt idx="2440">
                  <c:v>-5.8617872030199733E-2</c:v>
                </c:pt>
                <c:pt idx="2441">
                  <c:v>-5.8359887421018296E-2</c:v>
                </c:pt>
                <c:pt idx="2442">
                  <c:v>-5.8823448222352179E-2</c:v>
                </c:pt>
                <c:pt idx="2443">
                  <c:v>-5.8912278351536389E-2</c:v>
                </c:pt>
                <c:pt idx="2444">
                  <c:v>-5.9026054147588013E-2</c:v>
                </c:pt>
                <c:pt idx="2445">
                  <c:v>-5.90951647057016E-2</c:v>
                </c:pt>
                <c:pt idx="2446">
                  <c:v>-5.8574179402990943E-2</c:v>
                </c:pt>
                <c:pt idx="2447">
                  <c:v>-5.9196259500753835E-2</c:v>
                </c:pt>
                <c:pt idx="2448">
                  <c:v>-5.9311416502376861E-2</c:v>
                </c:pt>
                <c:pt idx="2449">
                  <c:v>-5.9347782780668087E-2</c:v>
                </c:pt>
                <c:pt idx="2450">
                  <c:v>-5.9509161853599314E-2</c:v>
                </c:pt>
                <c:pt idx="2451">
                  <c:v>-5.9587402006678336E-2</c:v>
                </c:pt>
                <c:pt idx="2452">
                  <c:v>-5.9668838749283581E-2</c:v>
                </c:pt>
                <c:pt idx="2453">
                  <c:v>-5.9837274287146705E-2</c:v>
                </c:pt>
                <c:pt idx="2454">
                  <c:v>-6.0014927881414583E-2</c:v>
                </c:pt>
                <c:pt idx="2455">
                  <c:v>-5.9976831774955143E-2</c:v>
                </c:pt>
                <c:pt idx="2456">
                  <c:v>-6.0176880472417552E-2</c:v>
                </c:pt>
                <c:pt idx="2457">
                  <c:v>-6.0237480380010477E-2</c:v>
                </c:pt>
                <c:pt idx="2458">
                  <c:v>-6.0192824822648316E-2</c:v>
                </c:pt>
                <c:pt idx="2459">
                  <c:v>-6.0328863931427397E-2</c:v>
                </c:pt>
                <c:pt idx="2460">
                  <c:v>-6.0404510454558448E-2</c:v>
                </c:pt>
                <c:pt idx="2461">
                  <c:v>-6.0468950924769206E-2</c:v>
                </c:pt>
                <c:pt idx="2462">
                  <c:v>-5.9369362248968667E-2</c:v>
                </c:pt>
                <c:pt idx="2463">
                  <c:v>-6.0503970170393162E-2</c:v>
                </c:pt>
                <c:pt idx="2464">
                  <c:v>-6.0318303836857753E-2</c:v>
                </c:pt>
                <c:pt idx="2465">
                  <c:v>-6.0716370364263021E-2</c:v>
                </c:pt>
                <c:pt idx="2466">
                  <c:v>-6.0709056816918239E-2</c:v>
                </c:pt>
                <c:pt idx="2467">
                  <c:v>-6.077047176154609E-2</c:v>
                </c:pt>
                <c:pt idx="2468">
                  <c:v>-5.8443303745575145E-2</c:v>
                </c:pt>
                <c:pt idx="2469">
                  <c:v>-5.8983924777143808E-2</c:v>
                </c:pt>
                <c:pt idx="2470">
                  <c:v>-5.9043668651677352E-2</c:v>
                </c:pt>
                <c:pt idx="2471">
                  <c:v>-5.9207501682643549E-2</c:v>
                </c:pt>
                <c:pt idx="2472">
                  <c:v>-5.9340607377679828E-2</c:v>
                </c:pt>
                <c:pt idx="2473">
                  <c:v>-5.9819197765441083E-2</c:v>
                </c:pt>
                <c:pt idx="2474">
                  <c:v>-6.0239242078883377E-2</c:v>
                </c:pt>
                <c:pt idx="2475">
                  <c:v>-6.0658432930560023E-2</c:v>
                </c:pt>
                <c:pt idx="2476">
                  <c:v>-6.1055856040409404E-2</c:v>
                </c:pt>
                <c:pt idx="2477">
                  <c:v>-6.1322665499818636E-2</c:v>
                </c:pt>
                <c:pt idx="2478">
                  <c:v>-6.1652804837676274E-2</c:v>
                </c:pt>
                <c:pt idx="2479">
                  <c:v>-6.1347037754568526E-2</c:v>
                </c:pt>
                <c:pt idx="2480">
                  <c:v>-6.2022931925625802E-2</c:v>
                </c:pt>
                <c:pt idx="2481">
                  <c:v>-6.2010425701738217E-2</c:v>
                </c:pt>
                <c:pt idx="2482">
                  <c:v>-6.2498409857291888E-2</c:v>
                </c:pt>
                <c:pt idx="2483">
                  <c:v>-6.2679750618067492E-2</c:v>
                </c:pt>
                <c:pt idx="2484">
                  <c:v>-6.2866058636731045E-2</c:v>
                </c:pt>
                <c:pt idx="2485">
                  <c:v>-6.2923380700028814E-2</c:v>
                </c:pt>
                <c:pt idx="2486">
                  <c:v>-6.3088763462147271E-2</c:v>
                </c:pt>
                <c:pt idx="2487">
                  <c:v>-6.2824766051868416E-2</c:v>
                </c:pt>
                <c:pt idx="2488">
                  <c:v>-6.3388171142635771E-2</c:v>
                </c:pt>
                <c:pt idx="2489">
                  <c:v>-6.350787101461268E-2</c:v>
                </c:pt>
                <c:pt idx="2490">
                  <c:v>-6.3640050330611056E-2</c:v>
                </c:pt>
                <c:pt idx="2491">
                  <c:v>-6.3829129917028118E-2</c:v>
                </c:pt>
                <c:pt idx="2492">
                  <c:v>-6.4207379095370401E-2</c:v>
                </c:pt>
                <c:pt idx="2493">
                  <c:v>-6.4305231324094964E-2</c:v>
                </c:pt>
                <c:pt idx="2494">
                  <c:v>-6.4536404346573581E-2</c:v>
                </c:pt>
                <c:pt idx="2495">
                  <c:v>-6.4684478120823438E-2</c:v>
                </c:pt>
                <c:pt idx="2496">
                  <c:v>-6.4742268772406505E-2</c:v>
                </c:pt>
                <c:pt idx="2497">
                  <c:v>-6.4860262038704458E-2</c:v>
                </c:pt>
                <c:pt idx="2498">
                  <c:v>-6.4899801503205096E-2</c:v>
                </c:pt>
                <c:pt idx="2499">
                  <c:v>-6.4877550095226277E-2</c:v>
                </c:pt>
                <c:pt idx="2500">
                  <c:v>-6.5010504579872272E-2</c:v>
                </c:pt>
                <c:pt idx="2501">
                  <c:v>-6.451883797535507E-2</c:v>
                </c:pt>
                <c:pt idx="2502">
                  <c:v>-6.5176525220595125E-2</c:v>
                </c:pt>
                <c:pt idx="2503">
                  <c:v>-6.5173729958322477E-2</c:v>
                </c:pt>
                <c:pt idx="2504">
                  <c:v>-6.5345737323862868E-2</c:v>
                </c:pt>
                <c:pt idx="2505">
                  <c:v>-6.5455688558158628E-2</c:v>
                </c:pt>
                <c:pt idx="2506">
                  <c:v>-6.5547643537167924E-2</c:v>
                </c:pt>
                <c:pt idx="2507">
                  <c:v>-6.5262442583652977E-2</c:v>
                </c:pt>
                <c:pt idx="2508">
                  <c:v>-6.5869460548848499E-2</c:v>
                </c:pt>
                <c:pt idx="2509">
                  <c:v>-6.5987902292467357E-2</c:v>
                </c:pt>
                <c:pt idx="2510">
                  <c:v>-6.6175494176521035E-2</c:v>
                </c:pt>
                <c:pt idx="2511">
                  <c:v>-6.6219519108941333E-2</c:v>
                </c:pt>
                <c:pt idx="2512">
                  <c:v>-6.6231486135356357E-2</c:v>
                </c:pt>
                <c:pt idx="2513">
                  <c:v>-6.6294547964604086E-2</c:v>
                </c:pt>
                <c:pt idx="2514">
                  <c:v>-6.640315374681989E-2</c:v>
                </c:pt>
                <c:pt idx="2515">
                  <c:v>-6.6604216473792416E-2</c:v>
                </c:pt>
                <c:pt idx="2516">
                  <c:v>-6.6638738678105797E-2</c:v>
                </c:pt>
                <c:pt idx="2517">
                  <c:v>-6.6742441613454537E-2</c:v>
                </c:pt>
                <c:pt idx="2518">
                  <c:v>-6.6834297799843706E-2</c:v>
                </c:pt>
                <c:pt idx="2519">
                  <c:v>-6.7046637687602342E-2</c:v>
                </c:pt>
                <c:pt idx="2520">
                  <c:v>-6.7184704435785739E-2</c:v>
                </c:pt>
                <c:pt idx="2521">
                  <c:v>-6.7222831598655497E-2</c:v>
                </c:pt>
                <c:pt idx="2522">
                  <c:v>-6.7309028529629056E-2</c:v>
                </c:pt>
                <c:pt idx="2523">
                  <c:v>-6.7362754922716012E-2</c:v>
                </c:pt>
                <c:pt idx="2524">
                  <c:v>-6.7316832669585547E-2</c:v>
                </c:pt>
                <c:pt idx="2525">
                  <c:v>-6.7486102348954927E-2</c:v>
                </c:pt>
                <c:pt idx="2526">
                  <c:v>-6.749987260292549E-2</c:v>
                </c:pt>
                <c:pt idx="2527">
                  <c:v>-6.7493416095048914E-2</c:v>
                </c:pt>
                <c:pt idx="2528">
                  <c:v>-6.7672252272106881E-2</c:v>
                </c:pt>
                <c:pt idx="2529">
                  <c:v>-6.7682622190160663E-2</c:v>
                </c:pt>
                <c:pt idx="2530">
                  <c:v>-6.7832068316683966E-2</c:v>
                </c:pt>
                <c:pt idx="2531">
                  <c:v>-6.8013428998967076E-2</c:v>
                </c:pt>
                <c:pt idx="2532">
                  <c:v>-6.8004848299088053E-2</c:v>
                </c:pt>
                <c:pt idx="2533">
                  <c:v>-6.7443757688945935E-2</c:v>
                </c:pt>
                <c:pt idx="2534">
                  <c:v>-6.7582970242512488E-2</c:v>
                </c:pt>
                <c:pt idx="2535">
                  <c:v>-6.7875209325261962E-2</c:v>
                </c:pt>
                <c:pt idx="2536">
                  <c:v>-6.7666841494827754E-2</c:v>
                </c:pt>
                <c:pt idx="2537">
                  <c:v>-6.7655445369768044E-2</c:v>
                </c:pt>
                <c:pt idx="2538">
                  <c:v>-6.7911817178279016E-2</c:v>
                </c:pt>
                <c:pt idx="2539">
                  <c:v>-6.8217170472879576E-2</c:v>
                </c:pt>
                <c:pt idx="2540">
                  <c:v>-6.8595111846043402E-2</c:v>
                </c:pt>
                <c:pt idx="2541">
                  <c:v>-6.8697758759574623E-2</c:v>
                </c:pt>
                <c:pt idx="2542">
                  <c:v>-6.8863435397821707E-2</c:v>
                </c:pt>
                <c:pt idx="2543">
                  <c:v>-6.9177423437547875E-2</c:v>
                </c:pt>
                <c:pt idx="2544">
                  <c:v>-6.9086288563372455E-2</c:v>
                </c:pt>
                <c:pt idx="2545">
                  <c:v>-6.9232797593497292E-2</c:v>
                </c:pt>
                <c:pt idx="2546">
                  <c:v>-6.9442872993417726E-2</c:v>
                </c:pt>
                <c:pt idx="2547">
                  <c:v>-6.9545897411054741E-2</c:v>
                </c:pt>
                <c:pt idx="2548">
                  <c:v>-6.9544473429168002E-2</c:v>
                </c:pt>
                <c:pt idx="2549">
                  <c:v>-6.9534665642742646E-2</c:v>
                </c:pt>
                <c:pt idx="2550">
                  <c:v>-6.9612594768520192E-2</c:v>
                </c:pt>
                <c:pt idx="2551">
                  <c:v>-6.968288929037432E-2</c:v>
                </c:pt>
                <c:pt idx="2552">
                  <c:v>-6.9750020679914537E-2</c:v>
                </c:pt>
                <c:pt idx="2553">
                  <c:v>-6.9324479377234668E-2</c:v>
                </c:pt>
                <c:pt idx="2554">
                  <c:v>-6.9834234179366197E-2</c:v>
                </c:pt>
                <c:pt idx="2555">
                  <c:v>-6.9927356263644797E-2</c:v>
                </c:pt>
                <c:pt idx="2556">
                  <c:v>-6.9759146083304788E-2</c:v>
                </c:pt>
                <c:pt idx="2557">
                  <c:v>-7.0076878141310736E-2</c:v>
                </c:pt>
                <c:pt idx="2558">
                  <c:v>-7.0050021116943362E-2</c:v>
                </c:pt>
                <c:pt idx="2559">
                  <c:v>-7.0099594714663468E-2</c:v>
                </c:pt>
                <c:pt idx="2560">
                  <c:v>-7.0274933192229008E-2</c:v>
                </c:pt>
                <c:pt idx="2561">
                  <c:v>-7.0269455157390789E-2</c:v>
                </c:pt>
                <c:pt idx="2562">
                  <c:v>-7.0344991300848952E-2</c:v>
                </c:pt>
                <c:pt idx="2563">
                  <c:v>-7.0358182881360642E-2</c:v>
                </c:pt>
                <c:pt idx="2564">
                  <c:v>-7.0456650857319225E-2</c:v>
                </c:pt>
                <c:pt idx="2565">
                  <c:v>-7.0452894807314481E-2</c:v>
                </c:pt>
                <c:pt idx="2566">
                  <c:v>-7.0496670170583947E-2</c:v>
                </c:pt>
                <c:pt idx="2567">
                  <c:v>-7.0427753540901014E-2</c:v>
                </c:pt>
                <c:pt idx="2568">
                  <c:v>-7.0468773879961838E-2</c:v>
                </c:pt>
                <c:pt idx="2569">
                  <c:v>-7.0466644063606393E-2</c:v>
                </c:pt>
                <c:pt idx="2570">
                  <c:v>-7.0562481954487208E-2</c:v>
                </c:pt>
                <c:pt idx="2571">
                  <c:v>-7.0483964042818689E-2</c:v>
                </c:pt>
                <c:pt idx="2572">
                  <c:v>-7.0545162546368903E-2</c:v>
                </c:pt>
                <c:pt idx="2573">
                  <c:v>-7.0542469001128302E-2</c:v>
                </c:pt>
                <c:pt idx="2574">
                  <c:v>-7.0625421168254487E-2</c:v>
                </c:pt>
                <c:pt idx="2575">
                  <c:v>-7.0608472002080064E-2</c:v>
                </c:pt>
                <c:pt idx="2576">
                  <c:v>-7.0778791571488683E-2</c:v>
                </c:pt>
                <c:pt idx="2577">
                  <c:v>-7.0310929794094229E-2</c:v>
                </c:pt>
                <c:pt idx="2578">
                  <c:v>-7.0151928975845407E-2</c:v>
                </c:pt>
                <c:pt idx="2579">
                  <c:v>-7.011491392059345E-2</c:v>
                </c:pt>
                <c:pt idx="2580">
                  <c:v>-7.0481306302805038E-2</c:v>
                </c:pt>
                <c:pt idx="2581">
                  <c:v>-7.0790398070487287E-2</c:v>
                </c:pt>
                <c:pt idx="2582">
                  <c:v>-7.1075179081836817E-2</c:v>
                </c:pt>
                <c:pt idx="2583">
                  <c:v>-7.1225280577640299E-2</c:v>
                </c:pt>
                <c:pt idx="2584">
                  <c:v>-7.1216821692749385E-2</c:v>
                </c:pt>
                <c:pt idx="2585">
                  <c:v>-7.1301928532792408E-2</c:v>
                </c:pt>
                <c:pt idx="2586">
                  <c:v>-7.096168304188509E-2</c:v>
                </c:pt>
                <c:pt idx="2587">
                  <c:v>-7.1472370754194756E-2</c:v>
                </c:pt>
                <c:pt idx="2588">
                  <c:v>-7.155384304581866E-2</c:v>
                </c:pt>
                <c:pt idx="2589">
                  <c:v>-7.1622674354944849E-2</c:v>
                </c:pt>
                <c:pt idx="2590">
                  <c:v>-7.1532401061070089E-2</c:v>
                </c:pt>
                <c:pt idx="2591">
                  <c:v>-7.1782178899291366E-2</c:v>
                </c:pt>
                <c:pt idx="2592">
                  <c:v>-7.1854271851675852E-2</c:v>
                </c:pt>
                <c:pt idx="2593">
                  <c:v>-7.1848928016178579E-2</c:v>
                </c:pt>
                <c:pt idx="2594">
                  <c:v>-7.1898944940216009E-2</c:v>
                </c:pt>
                <c:pt idx="2595">
                  <c:v>-7.192381001887406E-2</c:v>
                </c:pt>
                <c:pt idx="2596">
                  <c:v>-7.203845218147796E-2</c:v>
                </c:pt>
                <c:pt idx="2597">
                  <c:v>-7.2632800585005514E-2</c:v>
                </c:pt>
                <c:pt idx="2598">
                  <c:v>-7.2701845792751268E-2</c:v>
                </c:pt>
                <c:pt idx="2599">
                  <c:v>-7.2731764698427501E-2</c:v>
                </c:pt>
                <c:pt idx="2600">
                  <c:v>-7.2420523978393866E-2</c:v>
                </c:pt>
                <c:pt idx="2601">
                  <c:v>-7.2897304872299076E-2</c:v>
                </c:pt>
                <c:pt idx="2602">
                  <c:v>-7.2981781093949358E-2</c:v>
                </c:pt>
                <c:pt idx="2603">
                  <c:v>-7.2890565176405936E-2</c:v>
                </c:pt>
                <c:pt idx="2604">
                  <c:v>-7.2772437913862023E-2</c:v>
                </c:pt>
                <c:pt idx="2605">
                  <c:v>-7.2409086931430985E-2</c:v>
                </c:pt>
                <c:pt idx="2606">
                  <c:v>-7.1619468727816341E-2</c:v>
                </c:pt>
                <c:pt idx="2607">
                  <c:v>-7.1699653939356761E-2</c:v>
                </c:pt>
                <c:pt idx="2608">
                  <c:v>-7.1885009259054652E-2</c:v>
                </c:pt>
                <c:pt idx="2609">
                  <c:v>-7.2183807375714587E-2</c:v>
                </c:pt>
                <c:pt idx="2610">
                  <c:v>-7.2652165060111601E-2</c:v>
                </c:pt>
                <c:pt idx="2611">
                  <c:v>-7.3020042664372342E-2</c:v>
                </c:pt>
                <c:pt idx="2612">
                  <c:v>-7.3209557614582046E-2</c:v>
                </c:pt>
                <c:pt idx="2613">
                  <c:v>-7.3321273874901435E-2</c:v>
                </c:pt>
                <c:pt idx="2614">
                  <c:v>-7.3353739454496969E-2</c:v>
                </c:pt>
                <c:pt idx="2615">
                  <c:v>-7.3404388832453163E-2</c:v>
                </c:pt>
                <c:pt idx="2616">
                  <c:v>-7.3505151026816387E-2</c:v>
                </c:pt>
                <c:pt idx="2617">
                  <c:v>-7.3497886079393518E-2</c:v>
                </c:pt>
                <c:pt idx="2618">
                  <c:v>-7.3661396327816112E-2</c:v>
                </c:pt>
                <c:pt idx="2619">
                  <c:v>-7.3848274239404793E-2</c:v>
                </c:pt>
                <c:pt idx="2620">
                  <c:v>-7.3891130435898331E-2</c:v>
                </c:pt>
                <c:pt idx="2621">
                  <c:v>-7.3919819259912492E-2</c:v>
                </c:pt>
                <c:pt idx="2622">
                  <c:v>-7.3832365147198722E-2</c:v>
                </c:pt>
                <c:pt idx="2623">
                  <c:v>-7.3953029514361862E-2</c:v>
                </c:pt>
                <c:pt idx="2624">
                  <c:v>-7.4076372828626211E-2</c:v>
                </c:pt>
                <c:pt idx="2625">
                  <c:v>-7.4157946390468674E-2</c:v>
                </c:pt>
                <c:pt idx="2626">
                  <c:v>-7.4155563147583647E-2</c:v>
                </c:pt>
                <c:pt idx="2627">
                  <c:v>-7.4267205644099568E-2</c:v>
                </c:pt>
                <c:pt idx="2628">
                  <c:v>-7.4201799814407984E-2</c:v>
                </c:pt>
                <c:pt idx="2629">
                  <c:v>-7.42443727122932E-2</c:v>
                </c:pt>
                <c:pt idx="2630">
                  <c:v>-7.410615436004539E-2</c:v>
                </c:pt>
                <c:pt idx="2631">
                  <c:v>-7.4292620503171133E-2</c:v>
                </c:pt>
                <c:pt idx="2632">
                  <c:v>-7.4299121196038334E-2</c:v>
                </c:pt>
                <c:pt idx="2633">
                  <c:v>-7.4267016783603104E-2</c:v>
                </c:pt>
                <c:pt idx="2634">
                  <c:v>-7.4190199328834666E-2</c:v>
                </c:pt>
                <c:pt idx="2635">
                  <c:v>-7.4159880505010781E-2</c:v>
                </c:pt>
                <c:pt idx="2636">
                  <c:v>-7.4246493119731E-2</c:v>
                </c:pt>
                <c:pt idx="2637">
                  <c:v>-7.4231765526995425E-2</c:v>
                </c:pt>
                <c:pt idx="2638">
                  <c:v>-7.4357202977067202E-2</c:v>
                </c:pt>
                <c:pt idx="2639">
                  <c:v>-7.4341395882332573E-2</c:v>
                </c:pt>
                <c:pt idx="2640">
                  <c:v>-7.4345825872266569E-2</c:v>
                </c:pt>
                <c:pt idx="2641">
                  <c:v>-7.4297993411805333E-2</c:v>
                </c:pt>
                <c:pt idx="2642">
                  <c:v>-7.4376372217807435E-2</c:v>
                </c:pt>
                <c:pt idx="2643">
                  <c:v>-7.4178014056118416E-2</c:v>
                </c:pt>
                <c:pt idx="2644">
                  <c:v>-7.4177005152168698E-2</c:v>
                </c:pt>
                <c:pt idx="2645">
                  <c:v>-7.4051617272826678E-2</c:v>
                </c:pt>
                <c:pt idx="2646">
                  <c:v>-7.4171385378857035E-2</c:v>
                </c:pt>
                <c:pt idx="2647">
                  <c:v>-7.3541128827239968E-2</c:v>
                </c:pt>
                <c:pt idx="2648">
                  <c:v>-7.3545412490600912E-2</c:v>
                </c:pt>
                <c:pt idx="2649">
                  <c:v>-7.3306648085477752E-2</c:v>
                </c:pt>
                <c:pt idx="2650">
                  <c:v>-7.3504164152981527E-2</c:v>
                </c:pt>
                <c:pt idx="2651">
                  <c:v>-7.3817815251786836E-2</c:v>
                </c:pt>
                <c:pt idx="2652">
                  <c:v>-7.4140581269676181E-2</c:v>
                </c:pt>
                <c:pt idx="2653">
                  <c:v>-7.4643193806917488E-2</c:v>
                </c:pt>
                <c:pt idx="2654">
                  <c:v>-7.5004843953619865E-2</c:v>
                </c:pt>
                <c:pt idx="2655">
                  <c:v>-7.535895459707119E-2</c:v>
                </c:pt>
                <c:pt idx="2656">
                  <c:v>-7.5462127984458047E-2</c:v>
                </c:pt>
                <c:pt idx="2657">
                  <c:v>-7.5623123272915024E-2</c:v>
                </c:pt>
                <c:pt idx="2658">
                  <c:v>-7.5826165222565231E-2</c:v>
                </c:pt>
                <c:pt idx="2659">
                  <c:v>-7.5569018878160935E-2</c:v>
                </c:pt>
                <c:pt idx="2660">
                  <c:v>-7.642477863802534E-2</c:v>
                </c:pt>
                <c:pt idx="2661">
                  <c:v>-7.6665533571661587E-2</c:v>
                </c:pt>
                <c:pt idx="2662">
                  <c:v>-7.6956685504476582E-2</c:v>
                </c:pt>
                <c:pt idx="2663">
                  <c:v>-7.7140268674369891E-2</c:v>
                </c:pt>
                <c:pt idx="2664">
                  <c:v>-8.6249262564333892E-2</c:v>
                </c:pt>
                <c:pt idx="2665">
                  <c:v>-8.3748929478990111E-2</c:v>
                </c:pt>
                <c:pt idx="2666">
                  <c:v>-8.2089302562817545E-2</c:v>
                </c:pt>
                <c:pt idx="2667">
                  <c:v>-8.1059629554466564E-2</c:v>
                </c:pt>
                <c:pt idx="2668">
                  <c:v>-8.1297773618532423E-2</c:v>
                </c:pt>
                <c:pt idx="2669">
                  <c:v>-8.2170687688174412E-2</c:v>
                </c:pt>
                <c:pt idx="2670">
                  <c:v>-8.3206887499502905E-2</c:v>
                </c:pt>
                <c:pt idx="2671">
                  <c:v>-8.4460642406222267E-2</c:v>
                </c:pt>
                <c:pt idx="2672">
                  <c:v>-8.5627588636828442E-2</c:v>
                </c:pt>
                <c:pt idx="2673">
                  <c:v>-8.6713162038779296E-2</c:v>
                </c:pt>
                <c:pt idx="2674">
                  <c:v>-8.716534337807634E-2</c:v>
                </c:pt>
                <c:pt idx="2675">
                  <c:v>-8.727549856590841E-2</c:v>
                </c:pt>
                <c:pt idx="2676">
                  <c:v>-8.6604139491311294E-2</c:v>
                </c:pt>
                <c:pt idx="2677">
                  <c:v>-8.537303056237433E-2</c:v>
                </c:pt>
                <c:pt idx="2678">
                  <c:v>-8.5247176554101939E-2</c:v>
                </c:pt>
                <c:pt idx="2679">
                  <c:v>-8.5764396894574227E-2</c:v>
                </c:pt>
                <c:pt idx="2680">
                  <c:v>-8.6461892708579069E-2</c:v>
                </c:pt>
                <c:pt idx="2681">
                  <c:v>-8.6983308894000008E-2</c:v>
                </c:pt>
                <c:pt idx="2682">
                  <c:v>-8.7035136613716743E-2</c:v>
                </c:pt>
                <c:pt idx="2683">
                  <c:v>-8.6955685907129029E-2</c:v>
                </c:pt>
                <c:pt idx="2684">
                  <c:v>-8.6960554967006859E-2</c:v>
                </c:pt>
                <c:pt idx="2685">
                  <c:v>-8.6846775843084506E-2</c:v>
                </c:pt>
                <c:pt idx="2686">
                  <c:v>-8.6704989085080925E-2</c:v>
                </c:pt>
                <c:pt idx="2687">
                  <c:v>-8.678162750942657E-2</c:v>
                </c:pt>
                <c:pt idx="2688">
                  <c:v>-8.6771674851921832E-2</c:v>
                </c:pt>
                <c:pt idx="2689">
                  <c:v>-8.6768302514708309E-2</c:v>
                </c:pt>
                <c:pt idx="2690">
                  <c:v>-8.6773775809197554E-2</c:v>
                </c:pt>
                <c:pt idx="2691">
                  <c:v>-8.6821761156151187E-2</c:v>
                </c:pt>
                <c:pt idx="2692">
                  <c:v>-8.6793050112591766E-2</c:v>
                </c:pt>
                <c:pt idx="2693">
                  <c:v>-8.6325859883165199E-2</c:v>
                </c:pt>
                <c:pt idx="2694">
                  <c:v>-8.669045172949294E-2</c:v>
                </c:pt>
                <c:pt idx="2695">
                  <c:v>-8.6674454332538994E-2</c:v>
                </c:pt>
                <c:pt idx="2696">
                  <c:v>-8.6641261489133536E-2</c:v>
                </c:pt>
                <c:pt idx="2697">
                  <c:v>-8.660077336049056E-2</c:v>
                </c:pt>
                <c:pt idx="2698">
                  <c:v>-8.6667360304883215E-2</c:v>
                </c:pt>
                <c:pt idx="2699">
                  <c:v>-8.6386789686194884E-2</c:v>
                </c:pt>
                <c:pt idx="2700">
                  <c:v>-8.6736768269543768E-2</c:v>
                </c:pt>
                <c:pt idx="2701">
                  <c:v>-8.6742546754371305E-2</c:v>
                </c:pt>
                <c:pt idx="2702">
                  <c:v>-8.6867096779055283E-2</c:v>
                </c:pt>
                <c:pt idx="2703">
                  <c:v>-8.6862156856642642E-2</c:v>
                </c:pt>
                <c:pt idx="2704">
                  <c:v>-8.688736207545697E-2</c:v>
                </c:pt>
                <c:pt idx="2705">
                  <c:v>-8.6904059770326475E-2</c:v>
                </c:pt>
                <c:pt idx="2706">
                  <c:v>-8.6890604514291842E-2</c:v>
                </c:pt>
                <c:pt idx="2707">
                  <c:v>-8.6876219285804107E-2</c:v>
                </c:pt>
                <c:pt idx="2708">
                  <c:v>-8.6913401370562096E-2</c:v>
                </c:pt>
                <c:pt idx="2709">
                  <c:v>-8.6941617963175469E-2</c:v>
                </c:pt>
                <c:pt idx="2710">
                  <c:v>-8.6701793192134433E-2</c:v>
                </c:pt>
                <c:pt idx="2711">
                  <c:v>-8.6710903276964332E-2</c:v>
                </c:pt>
                <c:pt idx="2712">
                  <c:v>-8.673201474090983E-2</c:v>
                </c:pt>
                <c:pt idx="2713">
                  <c:v>-8.6924298086155163E-2</c:v>
                </c:pt>
                <c:pt idx="2714">
                  <c:v>-8.6883284319513782E-2</c:v>
                </c:pt>
                <c:pt idx="2715">
                  <c:v>-8.7076717781108579E-2</c:v>
                </c:pt>
                <c:pt idx="2716">
                  <c:v>-8.6980251915758602E-2</c:v>
                </c:pt>
                <c:pt idx="2717">
                  <c:v>-8.7203322691810775E-2</c:v>
                </c:pt>
                <c:pt idx="2718">
                  <c:v>-8.7142371668705296E-2</c:v>
                </c:pt>
                <c:pt idx="2719">
                  <c:v>-8.731630448782117E-2</c:v>
                </c:pt>
                <c:pt idx="2720">
                  <c:v>-8.7399043401338569E-2</c:v>
                </c:pt>
                <c:pt idx="2721">
                  <c:v>-8.7424737257046359E-2</c:v>
                </c:pt>
                <c:pt idx="2722">
                  <c:v>-8.7187633424599439E-2</c:v>
                </c:pt>
                <c:pt idx="2723">
                  <c:v>-8.7627980683406978E-2</c:v>
                </c:pt>
                <c:pt idx="2724">
                  <c:v>-8.7592773656541348E-2</c:v>
                </c:pt>
                <c:pt idx="2725">
                  <c:v>-8.7613411191717838E-2</c:v>
                </c:pt>
                <c:pt idx="2726">
                  <c:v>-8.7776211142266872E-2</c:v>
                </c:pt>
                <c:pt idx="2727">
                  <c:v>-8.756874054235371E-2</c:v>
                </c:pt>
                <c:pt idx="2728">
                  <c:v>-8.7621693400396536E-2</c:v>
                </c:pt>
                <c:pt idx="2729">
                  <c:v>-8.7699055153344002E-2</c:v>
                </c:pt>
                <c:pt idx="2730">
                  <c:v>-8.7643934300815504E-2</c:v>
                </c:pt>
                <c:pt idx="2731">
                  <c:v>-8.769923998403692E-2</c:v>
                </c:pt>
                <c:pt idx="2732">
                  <c:v>-8.7675712253440841E-2</c:v>
                </c:pt>
                <c:pt idx="2733">
                  <c:v>-8.7658638912010686E-2</c:v>
                </c:pt>
                <c:pt idx="2734">
                  <c:v>-8.7655089880300671E-2</c:v>
                </c:pt>
                <c:pt idx="2735">
                  <c:v>-8.7628256382417863E-2</c:v>
                </c:pt>
                <c:pt idx="2736">
                  <c:v>-8.7651300502898502E-2</c:v>
                </c:pt>
                <c:pt idx="2737">
                  <c:v>-8.7623095198371664E-2</c:v>
                </c:pt>
                <c:pt idx="2738">
                  <c:v>-8.7717824089002153E-2</c:v>
                </c:pt>
                <c:pt idx="2739">
                  <c:v>-8.7734428686068275E-2</c:v>
                </c:pt>
                <c:pt idx="2740">
                  <c:v>-8.7787177889397189E-2</c:v>
                </c:pt>
                <c:pt idx="2741">
                  <c:v>-8.7753689809134242E-2</c:v>
                </c:pt>
                <c:pt idx="2742">
                  <c:v>-8.7494654949573605E-2</c:v>
                </c:pt>
                <c:pt idx="2743">
                  <c:v>-8.7672213603663979E-2</c:v>
                </c:pt>
                <c:pt idx="2744">
                  <c:v>-8.7722827460840855E-2</c:v>
                </c:pt>
                <c:pt idx="2745">
                  <c:v>-8.7702798394389256E-2</c:v>
                </c:pt>
                <c:pt idx="2746">
                  <c:v>-8.7794242200721101E-2</c:v>
                </c:pt>
                <c:pt idx="2747">
                  <c:v>-8.7731178831657278E-2</c:v>
                </c:pt>
                <c:pt idx="2748">
                  <c:v>-8.783271056427723E-2</c:v>
                </c:pt>
                <c:pt idx="2749">
                  <c:v>-8.7297458164932201E-2</c:v>
                </c:pt>
                <c:pt idx="2750">
                  <c:v>-8.7604994623849977E-2</c:v>
                </c:pt>
                <c:pt idx="2751">
                  <c:v>-8.7891271739653193E-2</c:v>
                </c:pt>
                <c:pt idx="2752">
                  <c:v>-8.8098355332735037E-2</c:v>
                </c:pt>
                <c:pt idx="2753">
                  <c:v>-8.7910239477677662E-2</c:v>
                </c:pt>
                <c:pt idx="2754">
                  <c:v>-8.7980139453721296E-2</c:v>
                </c:pt>
                <c:pt idx="2755">
                  <c:v>-8.7956962739108496E-2</c:v>
                </c:pt>
                <c:pt idx="2756">
                  <c:v>-8.8055736372261856E-2</c:v>
                </c:pt>
                <c:pt idx="2757">
                  <c:v>-8.799253837817729E-2</c:v>
                </c:pt>
                <c:pt idx="2758">
                  <c:v>-8.8162760570903359E-2</c:v>
                </c:pt>
                <c:pt idx="2759">
                  <c:v>-8.8115433321248895E-2</c:v>
                </c:pt>
                <c:pt idx="2760">
                  <c:v>-8.8126741928909666E-2</c:v>
                </c:pt>
                <c:pt idx="2761">
                  <c:v>-8.8146366571478146E-2</c:v>
                </c:pt>
                <c:pt idx="2762">
                  <c:v>-8.8188081168884366E-2</c:v>
                </c:pt>
                <c:pt idx="2763">
                  <c:v>-8.8059071570129752E-2</c:v>
                </c:pt>
                <c:pt idx="2764">
                  <c:v>-8.7925706667345047E-2</c:v>
                </c:pt>
                <c:pt idx="2765">
                  <c:v>-8.7932063843291761E-2</c:v>
                </c:pt>
                <c:pt idx="2766">
                  <c:v>-8.7832577394608854E-2</c:v>
                </c:pt>
                <c:pt idx="2767">
                  <c:v>-8.7859220040315184E-2</c:v>
                </c:pt>
                <c:pt idx="2768">
                  <c:v>-8.7718188703204691E-2</c:v>
                </c:pt>
                <c:pt idx="2769">
                  <c:v>-8.7532991784464637E-2</c:v>
                </c:pt>
                <c:pt idx="2770">
                  <c:v>-8.7375138435628497E-2</c:v>
                </c:pt>
                <c:pt idx="2771">
                  <c:v>-8.73936515254332E-2</c:v>
                </c:pt>
                <c:pt idx="2772">
                  <c:v>-8.735636331428244E-2</c:v>
                </c:pt>
                <c:pt idx="2773">
                  <c:v>-8.7103068438424164E-2</c:v>
                </c:pt>
                <c:pt idx="2774">
                  <c:v>-8.6973120613078062E-2</c:v>
                </c:pt>
                <c:pt idx="2775">
                  <c:v>-8.6933998387275335E-2</c:v>
                </c:pt>
                <c:pt idx="2776">
                  <c:v>-8.6869938560994342E-2</c:v>
                </c:pt>
                <c:pt idx="2777">
                  <c:v>-8.6829934223777522E-2</c:v>
                </c:pt>
                <c:pt idx="2778">
                  <c:v>-8.6728636547647064E-2</c:v>
                </c:pt>
                <c:pt idx="2779">
                  <c:v>-8.6660165867847833E-2</c:v>
                </c:pt>
                <c:pt idx="2780">
                  <c:v>-8.6549966929370781E-2</c:v>
                </c:pt>
                <c:pt idx="2781">
                  <c:v>-8.6473017131843591E-2</c:v>
                </c:pt>
                <c:pt idx="2782">
                  <c:v>-8.601956051030428E-2</c:v>
                </c:pt>
                <c:pt idx="2783">
                  <c:v>-8.6277727668536502E-2</c:v>
                </c:pt>
                <c:pt idx="2784">
                  <c:v>-8.6174652796983595E-2</c:v>
                </c:pt>
                <c:pt idx="2785">
                  <c:v>-8.6054455704090455E-2</c:v>
                </c:pt>
                <c:pt idx="2786">
                  <c:v>-8.6103588994967811E-2</c:v>
                </c:pt>
                <c:pt idx="2787">
                  <c:v>-8.6081894212297991E-2</c:v>
                </c:pt>
                <c:pt idx="2788">
                  <c:v>-8.5903641861102456E-2</c:v>
                </c:pt>
                <c:pt idx="2789">
                  <c:v>-8.5962347370642803E-2</c:v>
                </c:pt>
                <c:pt idx="2790">
                  <c:v>-8.5124872302721546E-2</c:v>
                </c:pt>
                <c:pt idx="2791">
                  <c:v>-8.5503662972361574E-2</c:v>
                </c:pt>
                <c:pt idx="2792">
                  <c:v>-8.5407254440320851E-2</c:v>
                </c:pt>
                <c:pt idx="2793">
                  <c:v>-8.5422943619889183E-2</c:v>
                </c:pt>
                <c:pt idx="2794">
                  <c:v>-8.5158621969257192E-2</c:v>
                </c:pt>
                <c:pt idx="2795">
                  <c:v>-8.4467252166839438E-2</c:v>
                </c:pt>
                <c:pt idx="2796">
                  <c:v>-8.4600539302794445E-2</c:v>
                </c:pt>
                <c:pt idx="2797">
                  <c:v>-8.5344632826298145E-2</c:v>
                </c:pt>
                <c:pt idx="2798">
                  <c:v>-8.5036437199229972E-2</c:v>
                </c:pt>
                <c:pt idx="2799">
                  <c:v>-8.4781296688362054E-2</c:v>
                </c:pt>
                <c:pt idx="2800">
                  <c:v>-8.475060878416843E-2</c:v>
                </c:pt>
                <c:pt idx="2801">
                  <c:v>-8.4942991674684512E-2</c:v>
                </c:pt>
                <c:pt idx="2802">
                  <c:v>-8.5055284195436981E-2</c:v>
                </c:pt>
                <c:pt idx="2803">
                  <c:v>-8.5121408591718059E-2</c:v>
                </c:pt>
                <c:pt idx="2804">
                  <c:v>-8.4981411229299475E-2</c:v>
                </c:pt>
                <c:pt idx="2805">
                  <c:v>-8.5060431892690941E-2</c:v>
                </c:pt>
                <c:pt idx="2806">
                  <c:v>-8.5188253101451283E-2</c:v>
                </c:pt>
                <c:pt idx="2807">
                  <c:v>-8.5109249328998132E-2</c:v>
                </c:pt>
                <c:pt idx="2808">
                  <c:v>-8.4998262644100889E-2</c:v>
                </c:pt>
                <c:pt idx="2809">
                  <c:v>-8.484980386536875E-2</c:v>
                </c:pt>
                <c:pt idx="2810">
                  <c:v>-8.4701359410498306E-2</c:v>
                </c:pt>
                <c:pt idx="2811">
                  <c:v>-8.4631941155614246E-2</c:v>
                </c:pt>
                <c:pt idx="2812">
                  <c:v>-8.4642516426724934E-2</c:v>
                </c:pt>
                <c:pt idx="2813">
                  <c:v>-8.4606716155884665E-2</c:v>
                </c:pt>
                <c:pt idx="2814">
                  <c:v>-8.4537441633143889E-2</c:v>
                </c:pt>
                <c:pt idx="2815">
                  <c:v>-8.4734829709895085E-2</c:v>
                </c:pt>
                <c:pt idx="2816">
                  <c:v>-8.4749050780730834E-2</c:v>
                </c:pt>
                <c:pt idx="2817">
                  <c:v>-8.406031717451358E-2</c:v>
                </c:pt>
                <c:pt idx="2818">
                  <c:v>-8.477082213493202E-2</c:v>
                </c:pt>
                <c:pt idx="2819">
                  <c:v>-8.4710250109170993E-2</c:v>
                </c:pt>
                <c:pt idx="2820">
                  <c:v>-8.4687450992643479E-2</c:v>
                </c:pt>
                <c:pt idx="2821">
                  <c:v>-8.4599623378261421E-2</c:v>
                </c:pt>
                <c:pt idx="2822">
                  <c:v>-8.4601466951170323E-2</c:v>
                </c:pt>
                <c:pt idx="2823">
                  <c:v>-8.3841936492971919E-2</c:v>
                </c:pt>
                <c:pt idx="2824">
                  <c:v>-8.3816683092538133E-2</c:v>
                </c:pt>
                <c:pt idx="2825">
                  <c:v>-8.4329671904364994E-2</c:v>
                </c:pt>
                <c:pt idx="2826">
                  <c:v>-8.433176023094989E-2</c:v>
                </c:pt>
                <c:pt idx="2827">
                  <c:v>-8.4291060188575115E-2</c:v>
                </c:pt>
                <c:pt idx="2828">
                  <c:v>-8.4228244804875438E-2</c:v>
                </c:pt>
                <c:pt idx="2829">
                  <c:v>-8.4140705652716363E-2</c:v>
                </c:pt>
                <c:pt idx="2830">
                  <c:v>-8.421487308382887E-2</c:v>
                </c:pt>
                <c:pt idx="2831">
                  <c:v>-8.3501699161896648E-2</c:v>
                </c:pt>
                <c:pt idx="2832">
                  <c:v>-8.4240482055267865E-2</c:v>
                </c:pt>
                <c:pt idx="2833">
                  <c:v>-8.424004137918506E-2</c:v>
                </c:pt>
                <c:pt idx="2834">
                  <c:v>-8.419759879137835E-2</c:v>
                </c:pt>
                <c:pt idx="2835">
                  <c:v>-8.4170605500676662E-2</c:v>
                </c:pt>
                <c:pt idx="2836">
                  <c:v>-8.4193647769301688E-2</c:v>
                </c:pt>
                <c:pt idx="2837">
                  <c:v>-8.3961510222354957E-2</c:v>
                </c:pt>
                <c:pt idx="2838">
                  <c:v>-8.4078513173939509E-2</c:v>
                </c:pt>
                <c:pt idx="2839">
                  <c:v>-8.3877697936804288E-2</c:v>
                </c:pt>
                <c:pt idx="2840">
                  <c:v>-8.3857863953105918E-2</c:v>
                </c:pt>
                <c:pt idx="2841">
                  <c:v>-8.38717485678383E-2</c:v>
                </c:pt>
                <c:pt idx="2842">
                  <c:v>-8.388821751143552E-2</c:v>
                </c:pt>
                <c:pt idx="2843">
                  <c:v>-8.3896648914425609E-2</c:v>
                </c:pt>
                <c:pt idx="2844">
                  <c:v>-8.3902400837304797E-2</c:v>
                </c:pt>
                <c:pt idx="2845">
                  <c:v>-8.393347914375536E-2</c:v>
                </c:pt>
                <c:pt idx="2846">
                  <c:v>-8.3887763101427523E-2</c:v>
                </c:pt>
                <c:pt idx="2847">
                  <c:v>-8.3799838495878007E-2</c:v>
                </c:pt>
                <c:pt idx="2848">
                  <c:v>-8.36862702848961E-2</c:v>
                </c:pt>
                <c:pt idx="2849">
                  <c:v>-8.3617279263289435E-2</c:v>
                </c:pt>
                <c:pt idx="2850">
                  <c:v>-8.3464963193026348E-2</c:v>
                </c:pt>
                <c:pt idx="2851">
                  <c:v>-8.3437406819045171E-2</c:v>
                </c:pt>
                <c:pt idx="2852">
                  <c:v>-8.3410781874600395E-2</c:v>
                </c:pt>
                <c:pt idx="2853">
                  <c:v>-8.351404506388567E-2</c:v>
                </c:pt>
                <c:pt idx="2854">
                  <c:v>-8.3454091843311345E-2</c:v>
                </c:pt>
                <c:pt idx="2855">
                  <c:v>-8.3387290866229202E-2</c:v>
                </c:pt>
                <c:pt idx="2856">
                  <c:v>-8.3426834330806221E-2</c:v>
                </c:pt>
                <c:pt idx="2857">
                  <c:v>-8.3375418761543904E-2</c:v>
                </c:pt>
                <c:pt idx="2858">
                  <c:v>-8.3452111518240502E-2</c:v>
                </c:pt>
                <c:pt idx="2859">
                  <c:v>-8.3478864382451765E-2</c:v>
                </c:pt>
                <c:pt idx="2860">
                  <c:v>-8.3524204852920989E-2</c:v>
                </c:pt>
                <c:pt idx="2861">
                  <c:v>-8.3432154058911565E-2</c:v>
                </c:pt>
                <c:pt idx="2862">
                  <c:v>-8.3602141748007147E-2</c:v>
                </c:pt>
                <c:pt idx="2863">
                  <c:v>-8.3542579177188755E-2</c:v>
                </c:pt>
                <c:pt idx="2864">
                  <c:v>-8.3565038633697977E-2</c:v>
                </c:pt>
                <c:pt idx="2865">
                  <c:v>-8.3592642349163734E-2</c:v>
                </c:pt>
                <c:pt idx="2866">
                  <c:v>-8.3639469675731729E-2</c:v>
                </c:pt>
                <c:pt idx="2867">
                  <c:v>-8.3566603348389459E-2</c:v>
                </c:pt>
                <c:pt idx="2868">
                  <c:v>-8.0897422711968842E-2</c:v>
                </c:pt>
                <c:pt idx="2869">
                  <c:v>-8.3640767762899332E-2</c:v>
                </c:pt>
                <c:pt idx="2870">
                  <c:v>-8.3671052835157217E-2</c:v>
                </c:pt>
                <c:pt idx="2871">
                  <c:v>-8.3626353744080256E-2</c:v>
                </c:pt>
                <c:pt idx="2872">
                  <c:v>-8.3659818297513164E-2</c:v>
                </c:pt>
                <c:pt idx="2873">
                  <c:v>-8.3636668979115258E-2</c:v>
                </c:pt>
                <c:pt idx="2874">
                  <c:v>-8.3797128421403619E-2</c:v>
                </c:pt>
                <c:pt idx="2875">
                  <c:v>-8.3752674115445E-2</c:v>
                </c:pt>
                <c:pt idx="2876">
                  <c:v>-8.3307188710853117E-2</c:v>
                </c:pt>
                <c:pt idx="2877">
                  <c:v>-8.3654889961885151E-2</c:v>
                </c:pt>
                <c:pt idx="2878">
                  <c:v>-8.3626122205121528E-2</c:v>
                </c:pt>
                <c:pt idx="2879">
                  <c:v>-8.3562351593300749E-2</c:v>
                </c:pt>
                <c:pt idx="2880">
                  <c:v>-8.3439016218842907E-2</c:v>
                </c:pt>
                <c:pt idx="2881">
                  <c:v>-8.3352438639558199E-2</c:v>
                </c:pt>
                <c:pt idx="2882">
                  <c:v>-8.3387187263760182E-2</c:v>
                </c:pt>
                <c:pt idx="2883">
                  <c:v>-8.3482885974281149E-2</c:v>
                </c:pt>
                <c:pt idx="2884">
                  <c:v>-8.3406715251939142E-2</c:v>
                </c:pt>
                <c:pt idx="2885">
                  <c:v>-8.3216531679956157E-2</c:v>
                </c:pt>
                <c:pt idx="2886">
                  <c:v>-8.322922371504482E-2</c:v>
                </c:pt>
                <c:pt idx="2887">
                  <c:v>-8.3298626528504685E-2</c:v>
                </c:pt>
                <c:pt idx="2888">
                  <c:v>-8.3159937390807598E-2</c:v>
                </c:pt>
                <c:pt idx="2889">
                  <c:v>-8.3413806747090494E-2</c:v>
                </c:pt>
                <c:pt idx="2890">
                  <c:v>-8.3437323755045603E-2</c:v>
                </c:pt>
                <c:pt idx="2891">
                  <c:v>-8.3873483505779819E-2</c:v>
                </c:pt>
                <c:pt idx="2892">
                  <c:v>-8.3795776949336112E-2</c:v>
                </c:pt>
                <c:pt idx="2893">
                  <c:v>-8.3674575524269892E-2</c:v>
                </c:pt>
                <c:pt idx="2894">
                  <c:v>-8.3619852052453689E-2</c:v>
                </c:pt>
                <c:pt idx="2895">
                  <c:v>-8.3967041835815909E-2</c:v>
                </c:pt>
                <c:pt idx="2896">
                  <c:v>-8.4078603516396622E-2</c:v>
                </c:pt>
                <c:pt idx="2897">
                  <c:v>-8.4043845024834515E-2</c:v>
                </c:pt>
                <c:pt idx="2898">
                  <c:v>-8.4050552011866647E-2</c:v>
                </c:pt>
                <c:pt idx="2899">
                  <c:v>-8.3993936811316755E-2</c:v>
                </c:pt>
                <c:pt idx="2900">
                  <c:v>-8.3942556316688233E-2</c:v>
                </c:pt>
                <c:pt idx="2901">
                  <c:v>-8.3824921205960884E-2</c:v>
                </c:pt>
                <c:pt idx="2902">
                  <c:v>-8.3695404216891214E-2</c:v>
                </c:pt>
                <c:pt idx="2903">
                  <c:v>-8.3264595026567134E-2</c:v>
                </c:pt>
                <c:pt idx="2904">
                  <c:v>-8.3587273126385114E-2</c:v>
                </c:pt>
                <c:pt idx="2905">
                  <c:v>-8.3449183511410591E-2</c:v>
                </c:pt>
                <c:pt idx="2906">
                  <c:v>-8.3462236106919288E-2</c:v>
                </c:pt>
                <c:pt idx="2907">
                  <c:v>-8.3299176551687171E-2</c:v>
                </c:pt>
                <c:pt idx="2908">
                  <c:v>-8.3800648242113487E-2</c:v>
                </c:pt>
                <c:pt idx="2909">
                  <c:v>-8.3011896640200949E-2</c:v>
                </c:pt>
                <c:pt idx="2910">
                  <c:v>-8.3895396852197282E-2</c:v>
                </c:pt>
                <c:pt idx="2911">
                  <c:v>-8.3661938842843467E-2</c:v>
                </c:pt>
                <c:pt idx="2912">
                  <c:v>-8.367629427401195E-2</c:v>
                </c:pt>
                <c:pt idx="2913">
                  <c:v>-8.3756722483419296E-2</c:v>
                </c:pt>
                <c:pt idx="2914">
                  <c:v>-8.364174589677674E-2</c:v>
                </c:pt>
                <c:pt idx="2915">
                  <c:v>-8.3583700395156862E-2</c:v>
                </c:pt>
                <c:pt idx="2916">
                  <c:v>-8.3666624661644498E-2</c:v>
                </c:pt>
                <c:pt idx="2917">
                  <c:v>-8.3510479006404278E-2</c:v>
                </c:pt>
                <c:pt idx="2918">
                  <c:v>-8.3475261153786895E-2</c:v>
                </c:pt>
                <c:pt idx="2919">
                  <c:v>-8.3398866668470073E-2</c:v>
                </c:pt>
                <c:pt idx="2920">
                  <c:v>-8.3394326846596756E-2</c:v>
                </c:pt>
                <c:pt idx="2921">
                  <c:v>-8.3467114503319853E-2</c:v>
                </c:pt>
              </c:numCache>
            </c:numRef>
          </c:yVal>
          <c:smooth val="0"/>
          <c:extLst>
            <c:ext xmlns:c16="http://schemas.microsoft.com/office/drawing/2014/chart" uri="{C3380CC4-5D6E-409C-BE32-E72D297353CC}">
              <c16:uniqueId val="{00000001-3483-4610-BFAA-82F402269E3B}"/>
            </c:ext>
          </c:extLst>
        </c:ser>
        <c:ser>
          <c:idx val="4"/>
          <c:order val="2"/>
          <c:tx>
            <c:strRef>
              <c:f>'Hz to OD Calculation_1h self bl'!$D$6</c:f>
              <c:strCache>
                <c:ptCount val="1"/>
                <c:pt idx="0">
                  <c:v>850</c:v>
                </c:pt>
              </c:strCache>
            </c:strRef>
          </c:tx>
          <c:spPr>
            <a:ln w="19050" cap="rnd">
              <a:solidFill>
                <a:schemeClr val="tx1"/>
              </a:solidFill>
              <a:prstDash val="sysDash"/>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bl'!$H$6:$DHQ$6</c:f>
              <c:numCache>
                <c:formatCode>General</c:formatCode>
                <c:ptCount val="2922"/>
                <c:pt idx="0">
                  <c:v>1.5227365821844677E-3</c:v>
                </c:pt>
                <c:pt idx="1">
                  <c:v>1.6199196073594974E-3</c:v>
                </c:pt>
                <c:pt idx="2">
                  <c:v>1.1213574017567111E-3</c:v>
                </c:pt>
                <c:pt idx="3">
                  <c:v>8.834974133233042E-4</c:v>
                </c:pt>
                <c:pt idx="4">
                  <c:v>5.8498749744778872E-4</c:v>
                </c:pt>
                <c:pt idx="5">
                  <c:v>1.9063117072913712E-4</c:v>
                </c:pt>
                <c:pt idx="6">
                  <c:v>-8.8739549029331308E-5</c:v>
                </c:pt>
                <c:pt idx="7">
                  <c:v>-2.9129770677714439E-4</c:v>
                </c:pt>
                <c:pt idx="8">
                  <c:v>-4.222315578725251E-4</c:v>
                </c:pt>
                <c:pt idx="9">
                  <c:v>-6.3681984144536429E-4</c:v>
                </c:pt>
                <c:pt idx="10">
                  <c:v>-6.9174599063191212E-4</c:v>
                </c:pt>
                <c:pt idx="11">
                  <c:v>-7.2351166706796069E-4</c:v>
                </c:pt>
                <c:pt idx="12">
                  <c:v>-8.995549851282432E-4</c:v>
                </c:pt>
                <c:pt idx="13">
                  <c:v>-8.3073071590383048E-4</c:v>
                </c:pt>
                <c:pt idx="14">
                  <c:v>-9.2497657457281466E-4</c:v>
                </c:pt>
                <c:pt idx="15">
                  <c:v>-8.2193386367743378E-4</c:v>
                </c:pt>
                <c:pt idx="16">
                  <c:v>-8.2194654889750259E-4</c:v>
                </c:pt>
                <c:pt idx="17">
                  <c:v>-5.5838772239305068E-4</c:v>
                </c:pt>
                <c:pt idx="18">
                  <c:v>-6.0329892069535399E-4</c:v>
                </c:pt>
                <c:pt idx="19">
                  <c:v>-5.8009716107249151E-4</c:v>
                </c:pt>
                <c:pt idx="20">
                  <c:v>-5.6931869435917549E-4</c:v>
                </c:pt>
                <c:pt idx="21">
                  <c:v>-5.3131358560511101E-4</c:v>
                </c:pt>
                <c:pt idx="22">
                  <c:v>-5.5048543459041376E-4</c:v>
                </c:pt>
                <c:pt idx="23">
                  <c:v>-4.2604090165531495E-4</c:v>
                </c:pt>
                <c:pt idx="24">
                  <c:v>-4.5048662675092974E-4</c:v>
                </c:pt>
                <c:pt idx="25">
                  <c:v>-3.8006841182099111E-4</c:v>
                </c:pt>
                <c:pt idx="26">
                  <c:v>-3.0218488432522193E-4</c:v>
                </c:pt>
                <c:pt idx="27">
                  <c:v>-1.7776171891887538E-4</c:v>
                </c:pt>
                <c:pt idx="28">
                  <c:v>-1.8948180121049966E-4</c:v>
                </c:pt>
                <c:pt idx="29">
                  <c:v>-3.2517861837986136E-5</c:v>
                </c:pt>
                <c:pt idx="30">
                  <c:v>9.1780658305664177E-5</c:v>
                </c:pt>
                <c:pt idx="31">
                  <c:v>9.446544222331588E-5</c:v>
                </c:pt>
                <c:pt idx="32">
                  <c:v>1.2141588937074568E-4</c:v>
                </c:pt>
                <c:pt idx="33">
                  <c:v>1.8759708842005252E-4</c:v>
                </c:pt>
                <c:pt idx="34">
                  <c:v>2.1791707873274359E-4</c:v>
                </c:pt>
                <c:pt idx="35">
                  <c:v>2.6414586325632821E-4</c:v>
                </c:pt>
                <c:pt idx="36">
                  <c:v>8.2993024704448067E-4</c:v>
                </c:pt>
                <c:pt idx="37">
                  <c:v>9.9232819892641658E-4</c:v>
                </c:pt>
                <c:pt idx="38">
                  <c:v>9.147984993487198E-4</c:v>
                </c:pt>
                <c:pt idx="39">
                  <c:v>7.7497523675395033E-4</c:v>
                </c:pt>
                <c:pt idx="40">
                  <c:v>5.6631484434622147E-4</c:v>
                </c:pt>
                <c:pt idx="41">
                  <c:v>5.1018481848569633E-4</c:v>
                </c:pt>
                <c:pt idx="42">
                  <c:v>2.8257921862818839E-4</c:v>
                </c:pt>
                <c:pt idx="43">
                  <c:v>1.9413967731707072E-4</c:v>
                </c:pt>
                <c:pt idx="44">
                  <c:v>1.1769454590109191E-4</c:v>
                </c:pt>
                <c:pt idx="45">
                  <c:v>7.8849216601297977E-5</c:v>
                </c:pt>
                <c:pt idx="46">
                  <c:v>1.3270474030628652E-4</c:v>
                </c:pt>
                <c:pt idx="47">
                  <c:v>-1.0094236089488039E-6</c:v>
                </c:pt>
                <c:pt idx="48">
                  <c:v>2.2805596002356191E-5</c:v>
                </c:pt>
                <c:pt idx="49">
                  <c:v>1.7007573017780724E-4</c:v>
                </c:pt>
                <c:pt idx="50">
                  <c:v>1.0843551916140686E-4</c:v>
                </c:pt>
                <c:pt idx="51">
                  <c:v>1.5944779998413127E-4</c:v>
                </c:pt>
                <c:pt idx="52">
                  <c:v>1.5382871824506434E-4</c:v>
                </c:pt>
                <c:pt idx="53">
                  <c:v>1.6632124938163148E-4</c:v>
                </c:pt>
                <c:pt idx="54">
                  <c:v>2.8735721857564767E-4</c:v>
                </c:pt>
                <c:pt idx="55">
                  <c:v>3.2327030576423214E-4</c:v>
                </c:pt>
                <c:pt idx="56">
                  <c:v>2.0524570695114617E-4</c:v>
                </c:pt>
                <c:pt idx="57">
                  <c:v>3.2841147276611675E-4</c:v>
                </c:pt>
                <c:pt idx="58">
                  <c:v>2.6281260413594208E-4</c:v>
                </c:pt>
                <c:pt idx="59">
                  <c:v>3.891658296368556E-4</c:v>
                </c:pt>
                <c:pt idx="60">
                  <c:v>4.1852843670865382E-4</c:v>
                </c:pt>
                <c:pt idx="61">
                  <c:v>5.9269967784118772E-4</c:v>
                </c:pt>
                <c:pt idx="62">
                  <c:v>7.2762163110042281E-4</c:v>
                </c:pt>
                <c:pt idx="63">
                  <c:v>8.0569292094027543E-4</c:v>
                </c:pt>
                <c:pt idx="64">
                  <c:v>8.4177177151561545E-4</c:v>
                </c:pt>
                <c:pt idx="65">
                  <c:v>8.9507365287621883E-4</c:v>
                </c:pt>
                <c:pt idx="66">
                  <c:v>1.0970619722998742E-3</c:v>
                </c:pt>
                <c:pt idx="67">
                  <c:v>1.0728367951686696E-3</c:v>
                </c:pt>
                <c:pt idx="68">
                  <c:v>9.3508629049507061E-4</c:v>
                </c:pt>
                <c:pt idx="69">
                  <c:v>1.0269429917230408E-3</c:v>
                </c:pt>
                <c:pt idx="70">
                  <c:v>1.2079064865544145E-3</c:v>
                </c:pt>
                <c:pt idx="71">
                  <c:v>1.238691835752795E-3</c:v>
                </c:pt>
                <c:pt idx="72">
                  <c:v>1.2120181112105384E-3</c:v>
                </c:pt>
                <c:pt idx="73">
                  <c:v>1.3819477587527634E-3</c:v>
                </c:pt>
                <c:pt idx="74">
                  <c:v>1.350958599536924E-3</c:v>
                </c:pt>
                <c:pt idx="75">
                  <c:v>1.3298993845674151E-3</c:v>
                </c:pt>
                <c:pt idx="76">
                  <c:v>1.4672468567402887E-3</c:v>
                </c:pt>
                <c:pt idx="77">
                  <c:v>1.5567274051384707E-3</c:v>
                </c:pt>
                <c:pt idx="78">
                  <c:v>1.7165504583800371E-3</c:v>
                </c:pt>
                <c:pt idx="79">
                  <c:v>1.7127317165398573E-3</c:v>
                </c:pt>
                <c:pt idx="80">
                  <c:v>1.9374253856375247E-3</c:v>
                </c:pt>
                <c:pt idx="81">
                  <c:v>2.2215662102801456E-3</c:v>
                </c:pt>
                <c:pt idx="82">
                  <c:v>2.1928289973929963E-3</c:v>
                </c:pt>
                <c:pt idx="83">
                  <c:v>2.3977409733699517E-3</c:v>
                </c:pt>
                <c:pt idx="84">
                  <c:v>2.4159311607368189E-3</c:v>
                </c:pt>
                <c:pt idx="85">
                  <c:v>2.4956279006944889E-3</c:v>
                </c:pt>
                <c:pt idx="86">
                  <c:v>2.5507448995742807E-3</c:v>
                </c:pt>
                <c:pt idx="87">
                  <c:v>2.6776953756293639E-3</c:v>
                </c:pt>
                <c:pt idx="88">
                  <c:v>2.8175986264044155E-3</c:v>
                </c:pt>
                <c:pt idx="89">
                  <c:v>2.9513505294362532E-3</c:v>
                </c:pt>
                <c:pt idx="90">
                  <c:v>3.0187419389994486E-3</c:v>
                </c:pt>
                <c:pt idx="91">
                  <c:v>3.1967664555396643E-3</c:v>
                </c:pt>
                <c:pt idx="92">
                  <c:v>3.2797648878344007E-3</c:v>
                </c:pt>
                <c:pt idx="93">
                  <c:v>3.3466374131153193E-3</c:v>
                </c:pt>
                <c:pt idx="94">
                  <c:v>3.4424399926211336E-3</c:v>
                </c:pt>
                <c:pt idx="95">
                  <c:v>3.4580177206033525E-3</c:v>
                </c:pt>
                <c:pt idx="96">
                  <c:v>3.576599278575903E-3</c:v>
                </c:pt>
                <c:pt idx="97">
                  <c:v>3.7119888095824096E-3</c:v>
                </c:pt>
                <c:pt idx="98">
                  <c:v>3.8754537889844906E-3</c:v>
                </c:pt>
                <c:pt idx="99">
                  <c:v>4.0606387487913025E-3</c:v>
                </c:pt>
                <c:pt idx="100">
                  <c:v>3.9847579470481701E-3</c:v>
                </c:pt>
                <c:pt idx="101">
                  <c:v>4.219719169228634E-3</c:v>
                </c:pt>
                <c:pt idx="102">
                  <c:v>4.3251811299867453E-3</c:v>
                </c:pt>
                <c:pt idx="103">
                  <c:v>4.4834884927234947E-3</c:v>
                </c:pt>
                <c:pt idx="104">
                  <c:v>4.4306805873888817E-3</c:v>
                </c:pt>
                <c:pt idx="105">
                  <c:v>4.7286496241641801E-3</c:v>
                </c:pt>
                <c:pt idx="106">
                  <c:v>4.8426887789153111E-3</c:v>
                </c:pt>
                <c:pt idx="107">
                  <c:v>4.9067157746349455E-3</c:v>
                </c:pt>
                <c:pt idx="108">
                  <c:v>4.9566724862320343E-3</c:v>
                </c:pt>
                <c:pt idx="109">
                  <c:v>5.0216949149382694E-3</c:v>
                </c:pt>
                <c:pt idx="110">
                  <c:v>5.1827111025130879E-3</c:v>
                </c:pt>
                <c:pt idx="111">
                  <c:v>5.216078659994558E-3</c:v>
                </c:pt>
                <c:pt idx="112">
                  <c:v>5.2912564790692585E-3</c:v>
                </c:pt>
                <c:pt idx="113">
                  <c:v>5.7994580508912439E-3</c:v>
                </c:pt>
                <c:pt idx="114">
                  <c:v>5.7057222403569972E-3</c:v>
                </c:pt>
                <c:pt idx="115">
                  <c:v>5.7566340032814012E-3</c:v>
                </c:pt>
                <c:pt idx="116">
                  <c:v>5.8812607722418956E-3</c:v>
                </c:pt>
                <c:pt idx="117">
                  <c:v>5.9235873686926772E-3</c:v>
                </c:pt>
                <c:pt idx="118">
                  <c:v>6.0631751822504054E-3</c:v>
                </c:pt>
                <c:pt idx="119">
                  <c:v>6.2892667001721719E-3</c:v>
                </c:pt>
                <c:pt idx="120">
                  <c:v>6.3278214895208075E-3</c:v>
                </c:pt>
                <c:pt idx="121">
                  <c:v>6.4844866791699003E-3</c:v>
                </c:pt>
                <c:pt idx="122">
                  <c:v>6.582848876143201E-3</c:v>
                </c:pt>
                <c:pt idx="123">
                  <c:v>6.7766965292832809E-3</c:v>
                </c:pt>
                <c:pt idx="124">
                  <c:v>6.8528777270957719E-3</c:v>
                </c:pt>
                <c:pt idx="125">
                  <c:v>6.9530190349114769E-3</c:v>
                </c:pt>
                <c:pt idx="126">
                  <c:v>7.0762735396307707E-3</c:v>
                </c:pt>
                <c:pt idx="127">
                  <c:v>7.1458779500787623E-3</c:v>
                </c:pt>
                <c:pt idx="128">
                  <c:v>7.296297676042859E-3</c:v>
                </c:pt>
                <c:pt idx="129">
                  <c:v>7.5200210073862106E-3</c:v>
                </c:pt>
                <c:pt idx="130">
                  <c:v>7.6386646175867707E-3</c:v>
                </c:pt>
                <c:pt idx="131">
                  <c:v>7.8577423925603879E-3</c:v>
                </c:pt>
                <c:pt idx="132">
                  <c:v>8.0438723910209228E-3</c:v>
                </c:pt>
                <c:pt idx="133">
                  <c:v>8.2301268011586385E-3</c:v>
                </c:pt>
                <c:pt idx="134">
                  <c:v>8.358839369600083E-3</c:v>
                </c:pt>
                <c:pt idx="135">
                  <c:v>8.4817700827199329E-3</c:v>
                </c:pt>
                <c:pt idx="136">
                  <c:v>8.6881290795366387E-3</c:v>
                </c:pt>
                <c:pt idx="137">
                  <c:v>8.9418679269815012E-3</c:v>
                </c:pt>
                <c:pt idx="138">
                  <c:v>9.0947372292550475E-3</c:v>
                </c:pt>
                <c:pt idx="139">
                  <c:v>9.3720530575708942E-3</c:v>
                </c:pt>
                <c:pt idx="140">
                  <c:v>9.5512333447048438E-3</c:v>
                </c:pt>
                <c:pt idx="141">
                  <c:v>9.8174811936394303E-3</c:v>
                </c:pt>
                <c:pt idx="142">
                  <c:v>1.0008277558355537E-2</c:v>
                </c:pt>
                <c:pt idx="143">
                  <c:v>1.0262773535316438E-2</c:v>
                </c:pt>
                <c:pt idx="144">
                  <c:v>1.0518573891601411E-2</c:v>
                </c:pt>
                <c:pt idx="145">
                  <c:v>1.0745101619376137E-2</c:v>
                </c:pt>
                <c:pt idx="146">
                  <c:v>1.0953139991592972E-2</c:v>
                </c:pt>
                <c:pt idx="147">
                  <c:v>1.1008554059969314E-2</c:v>
                </c:pt>
                <c:pt idx="148">
                  <c:v>1.1612678340651222E-2</c:v>
                </c:pt>
                <c:pt idx="149">
                  <c:v>1.1319347412317354E-2</c:v>
                </c:pt>
                <c:pt idx="150">
                  <c:v>1.1579559273679275E-2</c:v>
                </c:pt>
                <c:pt idx="151">
                  <c:v>1.1883029292172428E-2</c:v>
                </c:pt>
                <c:pt idx="152">
                  <c:v>1.1938120356232179E-2</c:v>
                </c:pt>
                <c:pt idx="153">
                  <c:v>1.2252287033661676E-2</c:v>
                </c:pt>
                <c:pt idx="154">
                  <c:v>1.2453005870478895E-2</c:v>
                </c:pt>
                <c:pt idx="155">
                  <c:v>1.2547281033628066E-2</c:v>
                </c:pt>
                <c:pt idx="156">
                  <c:v>1.2744684190015542E-2</c:v>
                </c:pt>
                <c:pt idx="157">
                  <c:v>1.3303634061414256E-2</c:v>
                </c:pt>
                <c:pt idx="158">
                  <c:v>1.3214199276790049E-2</c:v>
                </c:pt>
                <c:pt idx="159">
                  <c:v>1.3399156276622836E-2</c:v>
                </c:pt>
                <c:pt idx="160">
                  <c:v>1.3611552339121325E-2</c:v>
                </c:pt>
                <c:pt idx="161">
                  <c:v>1.3949850165459179E-2</c:v>
                </c:pt>
                <c:pt idx="162">
                  <c:v>1.4556394355574986E-2</c:v>
                </c:pt>
                <c:pt idx="163">
                  <c:v>1.4366502402464478E-2</c:v>
                </c:pt>
                <c:pt idx="164">
                  <c:v>1.4536014903745478E-2</c:v>
                </c:pt>
                <c:pt idx="165">
                  <c:v>1.4773817780889851E-2</c:v>
                </c:pt>
                <c:pt idx="166">
                  <c:v>1.5054292682685285E-2</c:v>
                </c:pt>
                <c:pt idx="167">
                  <c:v>1.5231973689370636E-2</c:v>
                </c:pt>
                <c:pt idx="168">
                  <c:v>1.5609862572738097E-2</c:v>
                </c:pt>
                <c:pt idx="169">
                  <c:v>1.5744386486365555E-2</c:v>
                </c:pt>
                <c:pt idx="170">
                  <c:v>1.5853926954010139E-2</c:v>
                </c:pt>
                <c:pt idx="171">
                  <c:v>1.614590463446846E-2</c:v>
                </c:pt>
                <c:pt idx="172">
                  <c:v>1.6431915225363965E-2</c:v>
                </c:pt>
                <c:pt idx="173">
                  <c:v>1.6632531420375084E-2</c:v>
                </c:pt>
                <c:pt idx="174">
                  <c:v>1.6855163540106476E-2</c:v>
                </c:pt>
                <c:pt idx="175">
                  <c:v>1.7069428015290121E-2</c:v>
                </c:pt>
                <c:pt idx="176">
                  <c:v>1.7291303585209021E-2</c:v>
                </c:pt>
                <c:pt idx="177">
                  <c:v>1.7423665357255671E-2</c:v>
                </c:pt>
                <c:pt idx="178">
                  <c:v>1.7638426553522081E-2</c:v>
                </c:pt>
                <c:pt idx="179">
                  <c:v>1.7940410627089013E-2</c:v>
                </c:pt>
                <c:pt idx="180">
                  <c:v>1.8250411458210436E-2</c:v>
                </c:pt>
                <c:pt idx="181">
                  <c:v>1.8404698691366884E-2</c:v>
                </c:pt>
                <c:pt idx="182">
                  <c:v>1.8671294464967632E-2</c:v>
                </c:pt>
                <c:pt idx="183">
                  <c:v>1.8877907960832916E-2</c:v>
                </c:pt>
                <c:pt idx="184">
                  <c:v>1.9138129785196061E-2</c:v>
                </c:pt>
                <c:pt idx="185">
                  <c:v>1.9524698391026416E-2</c:v>
                </c:pt>
                <c:pt idx="186">
                  <c:v>1.9637644825866569E-2</c:v>
                </c:pt>
                <c:pt idx="187">
                  <c:v>1.9985304545899727E-2</c:v>
                </c:pt>
                <c:pt idx="188">
                  <c:v>2.0301858789672445E-2</c:v>
                </c:pt>
                <c:pt idx="189">
                  <c:v>2.0563281479026637E-2</c:v>
                </c:pt>
                <c:pt idx="190">
                  <c:v>2.0882023276786395E-2</c:v>
                </c:pt>
                <c:pt idx="191">
                  <c:v>2.1179072795973659E-2</c:v>
                </c:pt>
                <c:pt idx="192">
                  <c:v>2.1401627062894717E-2</c:v>
                </c:pt>
                <c:pt idx="193">
                  <c:v>2.1846544009379475E-2</c:v>
                </c:pt>
                <c:pt idx="194">
                  <c:v>2.2104114665208046E-2</c:v>
                </c:pt>
                <c:pt idx="195">
                  <c:v>2.2465373736459678E-2</c:v>
                </c:pt>
                <c:pt idx="196">
                  <c:v>2.2992785561947348E-2</c:v>
                </c:pt>
                <c:pt idx="197">
                  <c:v>2.2951425382806121E-2</c:v>
                </c:pt>
                <c:pt idx="198">
                  <c:v>2.3254757228047544E-2</c:v>
                </c:pt>
                <c:pt idx="199">
                  <c:v>2.3532542593454827E-2</c:v>
                </c:pt>
                <c:pt idx="200">
                  <c:v>2.3963964140561199E-2</c:v>
                </c:pt>
                <c:pt idx="201">
                  <c:v>2.425588399462569E-2</c:v>
                </c:pt>
                <c:pt idx="202">
                  <c:v>2.4561583733957219E-2</c:v>
                </c:pt>
                <c:pt idx="203">
                  <c:v>2.4882975452837314E-2</c:v>
                </c:pt>
                <c:pt idx="204">
                  <c:v>2.513321130644653E-2</c:v>
                </c:pt>
                <c:pt idx="205">
                  <c:v>2.5538391391965187E-2</c:v>
                </c:pt>
                <c:pt idx="206">
                  <c:v>2.5816242385914092E-2</c:v>
                </c:pt>
                <c:pt idx="207">
                  <c:v>2.6136929910925095E-2</c:v>
                </c:pt>
                <c:pt idx="208">
                  <c:v>2.6578300954568614E-2</c:v>
                </c:pt>
                <c:pt idx="209">
                  <c:v>2.6992678600347476E-2</c:v>
                </c:pt>
                <c:pt idx="210">
                  <c:v>2.7270086163209799E-2</c:v>
                </c:pt>
                <c:pt idx="211">
                  <c:v>2.7704438060633527E-2</c:v>
                </c:pt>
                <c:pt idx="212">
                  <c:v>2.8022257818170953E-2</c:v>
                </c:pt>
                <c:pt idx="213">
                  <c:v>2.8838169390507755E-2</c:v>
                </c:pt>
                <c:pt idx="214">
                  <c:v>2.8859878734057036E-2</c:v>
                </c:pt>
                <c:pt idx="215">
                  <c:v>2.9146806985697497E-2</c:v>
                </c:pt>
                <c:pt idx="216">
                  <c:v>2.9533226517022729E-2</c:v>
                </c:pt>
                <c:pt idx="217">
                  <c:v>3.0003812856734483E-2</c:v>
                </c:pt>
                <c:pt idx="218">
                  <c:v>3.0305203582285722E-2</c:v>
                </c:pt>
                <c:pt idx="219">
                  <c:v>3.0774471366839199E-2</c:v>
                </c:pt>
                <c:pt idx="220">
                  <c:v>3.1115897831706103E-2</c:v>
                </c:pt>
                <c:pt idx="221">
                  <c:v>3.1770077624690238E-2</c:v>
                </c:pt>
                <c:pt idx="222">
                  <c:v>3.1877429475854521E-2</c:v>
                </c:pt>
                <c:pt idx="223">
                  <c:v>3.2382157464976628E-2</c:v>
                </c:pt>
                <c:pt idx="224">
                  <c:v>3.2835398908596193E-2</c:v>
                </c:pt>
                <c:pt idx="225">
                  <c:v>3.3328505200211148E-2</c:v>
                </c:pt>
                <c:pt idx="226">
                  <c:v>3.3806327199634348E-2</c:v>
                </c:pt>
                <c:pt idx="227">
                  <c:v>3.4303519706117128E-2</c:v>
                </c:pt>
                <c:pt idx="228">
                  <c:v>3.4776692471140229E-2</c:v>
                </c:pt>
                <c:pt idx="229">
                  <c:v>3.5363441927497088E-2</c:v>
                </c:pt>
                <c:pt idx="230">
                  <c:v>3.5809571712020767E-2</c:v>
                </c:pt>
                <c:pt idx="231">
                  <c:v>3.6288138538751999E-2</c:v>
                </c:pt>
                <c:pt idx="232">
                  <c:v>3.6792252784625244E-2</c:v>
                </c:pt>
                <c:pt idx="233">
                  <c:v>3.7351424560669345E-2</c:v>
                </c:pt>
                <c:pt idx="234">
                  <c:v>3.7825400037957514E-2</c:v>
                </c:pt>
                <c:pt idx="235">
                  <c:v>3.8370095867836018E-2</c:v>
                </c:pt>
                <c:pt idx="236">
                  <c:v>3.890365113873364E-2</c:v>
                </c:pt>
                <c:pt idx="237">
                  <c:v>3.9367144556948723E-2</c:v>
                </c:pt>
                <c:pt idx="238">
                  <c:v>3.9962476813769444E-2</c:v>
                </c:pt>
                <c:pt idx="239">
                  <c:v>4.064411818171558E-2</c:v>
                </c:pt>
                <c:pt idx="240">
                  <c:v>4.120432056592653E-2</c:v>
                </c:pt>
                <c:pt idx="241">
                  <c:v>4.1760670173423872E-2</c:v>
                </c:pt>
                <c:pt idx="242">
                  <c:v>4.234579465190326E-2</c:v>
                </c:pt>
                <c:pt idx="243">
                  <c:v>4.3039736977970346E-2</c:v>
                </c:pt>
                <c:pt idx="244">
                  <c:v>4.3479400331231766E-2</c:v>
                </c:pt>
                <c:pt idx="245">
                  <c:v>4.4080546961428921E-2</c:v>
                </c:pt>
                <c:pt idx="246">
                  <c:v>4.4740548649521553E-2</c:v>
                </c:pt>
                <c:pt idx="247">
                  <c:v>4.5270392331444816E-2</c:v>
                </c:pt>
                <c:pt idx="248">
                  <c:v>4.5756997285096523E-2</c:v>
                </c:pt>
                <c:pt idx="249">
                  <c:v>4.6550995579691772E-2</c:v>
                </c:pt>
                <c:pt idx="250">
                  <c:v>4.7114121441084275E-2</c:v>
                </c:pt>
                <c:pt idx="251">
                  <c:v>4.7770065288337035E-2</c:v>
                </c:pt>
                <c:pt idx="252">
                  <c:v>4.8428297500747584E-2</c:v>
                </c:pt>
                <c:pt idx="253">
                  <c:v>4.9071473575179055E-2</c:v>
                </c:pt>
                <c:pt idx="254">
                  <c:v>4.9586307188811352E-2</c:v>
                </c:pt>
                <c:pt idx="255">
                  <c:v>5.0269928491930058E-2</c:v>
                </c:pt>
                <c:pt idx="256">
                  <c:v>5.0955569568855434E-2</c:v>
                </c:pt>
                <c:pt idx="257">
                  <c:v>5.1586153242301931E-2</c:v>
                </c:pt>
                <c:pt idx="258">
                  <c:v>5.2205704385656464E-2</c:v>
                </c:pt>
                <c:pt idx="259">
                  <c:v>5.2768973531934597E-2</c:v>
                </c:pt>
                <c:pt idx="260">
                  <c:v>5.336525900121282E-2</c:v>
                </c:pt>
                <c:pt idx="261">
                  <c:v>5.3886995434128816E-2</c:v>
                </c:pt>
                <c:pt idx="262">
                  <c:v>5.4529513724636387E-2</c:v>
                </c:pt>
                <c:pt idx="263">
                  <c:v>5.5045268111026092E-2</c:v>
                </c:pt>
                <c:pt idx="264">
                  <c:v>5.5596886056674906E-2</c:v>
                </c:pt>
                <c:pt idx="265">
                  <c:v>5.6303401525119319E-2</c:v>
                </c:pt>
                <c:pt idx="266">
                  <c:v>5.6782079344889776E-2</c:v>
                </c:pt>
                <c:pt idx="267">
                  <c:v>5.7336920737524041E-2</c:v>
                </c:pt>
                <c:pt idx="268">
                  <c:v>5.79339722893953E-2</c:v>
                </c:pt>
                <c:pt idx="269">
                  <c:v>5.8532318619700943E-2</c:v>
                </c:pt>
                <c:pt idx="270">
                  <c:v>5.9159201230230836E-2</c:v>
                </c:pt>
                <c:pt idx="271">
                  <c:v>5.9665595419659136E-2</c:v>
                </c:pt>
                <c:pt idx="272">
                  <c:v>6.0303998136931269E-2</c:v>
                </c:pt>
                <c:pt idx="273">
                  <c:v>6.0924641563717775E-2</c:v>
                </c:pt>
                <c:pt idx="274">
                  <c:v>6.153394200059481E-2</c:v>
                </c:pt>
                <c:pt idx="275">
                  <c:v>6.2049087813176036E-2</c:v>
                </c:pt>
                <c:pt idx="276">
                  <c:v>6.2847255038823796E-2</c:v>
                </c:pt>
                <c:pt idx="277">
                  <c:v>6.3512246574362635E-2</c:v>
                </c:pt>
                <c:pt idx="278">
                  <c:v>6.4072280195042255E-2</c:v>
                </c:pt>
                <c:pt idx="279">
                  <c:v>6.4719786628361545E-2</c:v>
                </c:pt>
                <c:pt idx="280">
                  <c:v>6.5578884755280259E-2</c:v>
                </c:pt>
                <c:pt idx="281">
                  <c:v>6.622855496409373E-2</c:v>
                </c:pt>
                <c:pt idx="282">
                  <c:v>6.7031969466572722E-2</c:v>
                </c:pt>
                <c:pt idx="283">
                  <c:v>6.7679288233291252E-2</c:v>
                </c:pt>
                <c:pt idx="284">
                  <c:v>6.8552595373684785E-2</c:v>
                </c:pt>
                <c:pt idx="285">
                  <c:v>6.9224557728853178E-2</c:v>
                </c:pt>
                <c:pt idx="286">
                  <c:v>7.0062942520990629E-2</c:v>
                </c:pt>
                <c:pt idx="287">
                  <c:v>7.0755676145693627E-2</c:v>
                </c:pt>
                <c:pt idx="288">
                  <c:v>7.1534766236873229E-2</c:v>
                </c:pt>
                <c:pt idx="289">
                  <c:v>7.245627266541585E-2</c:v>
                </c:pt>
                <c:pt idx="290">
                  <c:v>7.313982558579453E-2</c:v>
                </c:pt>
                <c:pt idx="291">
                  <c:v>7.3884531351100596E-2</c:v>
                </c:pt>
                <c:pt idx="292">
                  <c:v>7.4701185872255785E-2</c:v>
                </c:pt>
                <c:pt idx="293">
                  <c:v>7.5537702338561413E-2</c:v>
                </c:pt>
                <c:pt idx="294">
                  <c:v>7.6275228993922514E-2</c:v>
                </c:pt>
                <c:pt idx="295">
                  <c:v>7.6492959266425339E-2</c:v>
                </c:pt>
                <c:pt idx="296">
                  <c:v>7.7183420069752567E-2</c:v>
                </c:pt>
                <c:pt idx="297">
                  <c:v>7.7888841536067607E-2</c:v>
                </c:pt>
                <c:pt idx="298">
                  <c:v>7.8782267139488341E-2</c:v>
                </c:pt>
                <c:pt idx="299">
                  <c:v>7.9438975161208666E-2</c:v>
                </c:pt>
                <c:pt idx="300">
                  <c:v>8.0218884161042628E-2</c:v>
                </c:pt>
                <c:pt idx="301">
                  <c:v>8.0960758595471735E-2</c:v>
                </c:pt>
                <c:pt idx="302">
                  <c:v>8.1804446671372238E-2</c:v>
                </c:pt>
                <c:pt idx="303">
                  <c:v>8.2678924425865025E-2</c:v>
                </c:pt>
                <c:pt idx="304">
                  <c:v>8.3521505547342487E-2</c:v>
                </c:pt>
                <c:pt idx="305">
                  <c:v>8.4517832202755522E-2</c:v>
                </c:pt>
                <c:pt idx="306">
                  <c:v>8.5346648141417722E-2</c:v>
                </c:pt>
                <c:pt idx="307">
                  <c:v>8.6421922313947491E-2</c:v>
                </c:pt>
                <c:pt idx="308">
                  <c:v>8.6962601844652612E-2</c:v>
                </c:pt>
                <c:pt idx="309">
                  <c:v>8.7977184693554117E-2</c:v>
                </c:pt>
                <c:pt idx="310">
                  <c:v>8.8546753303978917E-2</c:v>
                </c:pt>
                <c:pt idx="311">
                  <c:v>8.9536107145124291E-2</c:v>
                </c:pt>
                <c:pt idx="312">
                  <c:v>9.0455248650003608E-2</c:v>
                </c:pt>
                <c:pt idx="313">
                  <c:v>9.1353491317102908E-2</c:v>
                </c:pt>
                <c:pt idx="314">
                  <c:v>9.2292558294115562E-2</c:v>
                </c:pt>
                <c:pt idx="315">
                  <c:v>9.3241294384883169E-2</c:v>
                </c:pt>
                <c:pt idx="316">
                  <c:v>9.3953397423568355E-2</c:v>
                </c:pt>
                <c:pt idx="317">
                  <c:v>9.4840042991522863E-2</c:v>
                </c:pt>
                <c:pt idx="318">
                  <c:v>9.5865301373345563E-2</c:v>
                </c:pt>
                <c:pt idx="319">
                  <c:v>9.6786116908340283E-2</c:v>
                </c:pt>
                <c:pt idx="320">
                  <c:v>9.7668169938302699E-2</c:v>
                </c:pt>
                <c:pt idx="321">
                  <c:v>9.8720549390353018E-2</c:v>
                </c:pt>
                <c:pt idx="322">
                  <c:v>9.9983965667648417E-2</c:v>
                </c:pt>
                <c:pt idx="323">
                  <c:v>0.10077748070763472</c:v>
                </c:pt>
                <c:pt idx="324">
                  <c:v>0.10169034534047736</c:v>
                </c:pt>
                <c:pt idx="325">
                  <c:v>0.10270109612085475</c:v>
                </c:pt>
                <c:pt idx="326">
                  <c:v>0.10357920194084834</c:v>
                </c:pt>
                <c:pt idx="327">
                  <c:v>0.10451717969460947</c:v>
                </c:pt>
                <c:pt idx="328">
                  <c:v>0.10552328901271305</c:v>
                </c:pt>
                <c:pt idx="329">
                  <c:v>0.10660516831279943</c:v>
                </c:pt>
                <c:pt idx="330">
                  <c:v>0.10779482186063179</c:v>
                </c:pt>
                <c:pt idx="331">
                  <c:v>0.10884957093307226</c:v>
                </c:pt>
                <c:pt idx="332">
                  <c:v>0.11003352176791599</c:v>
                </c:pt>
                <c:pt idx="333">
                  <c:v>0.11097488494024824</c:v>
                </c:pt>
                <c:pt idx="334">
                  <c:v>0.1120645239852283</c:v>
                </c:pt>
                <c:pt idx="335">
                  <c:v>0.11356480449945991</c:v>
                </c:pt>
                <c:pt idx="336">
                  <c:v>0.11447974076852252</c:v>
                </c:pt>
                <c:pt idx="337">
                  <c:v>0.11562931492851107</c:v>
                </c:pt>
                <c:pt idx="338">
                  <c:v>0.1167344889016769</c:v>
                </c:pt>
                <c:pt idx="339">
                  <c:v>0.1179039031302741</c:v>
                </c:pt>
                <c:pt idx="340">
                  <c:v>0.11896361384737579</c:v>
                </c:pt>
                <c:pt idx="341">
                  <c:v>0.12025708332366312</c:v>
                </c:pt>
                <c:pt idx="342">
                  <c:v>0.12130935054701543</c:v>
                </c:pt>
                <c:pt idx="343">
                  <c:v>0.12264522157863482</c:v>
                </c:pt>
                <c:pt idx="344">
                  <c:v>0.12386548951189827</c:v>
                </c:pt>
                <c:pt idx="345">
                  <c:v>0.12510351371095652</c:v>
                </c:pt>
                <c:pt idx="346">
                  <c:v>0.12630472319232028</c:v>
                </c:pt>
                <c:pt idx="347">
                  <c:v>0.12747863885784422</c:v>
                </c:pt>
                <c:pt idx="348">
                  <c:v>0.12864845756514878</c:v>
                </c:pt>
                <c:pt idx="349">
                  <c:v>0.12993175048908948</c:v>
                </c:pt>
                <c:pt idx="350">
                  <c:v>0.13106578917132011</c:v>
                </c:pt>
                <c:pt idx="351">
                  <c:v>0.13222434276693693</c:v>
                </c:pt>
                <c:pt idx="352">
                  <c:v>0.13325946928879287</c:v>
                </c:pt>
                <c:pt idx="353">
                  <c:v>0.13456209737075128</c:v>
                </c:pt>
                <c:pt idx="354">
                  <c:v>0.13587598746588395</c:v>
                </c:pt>
                <c:pt idx="355">
                  <c:v>0.13760798829116833</c:v>
                </c:pt>
                <c:pt idx="356">
                  <c:v>0.13940210500364666</c:v>
                </c:pt>
                <c:pt idx="357">
                  <c:v>0.1412955960131391</c:v>
                </c:pt>
                <c:pt idx="358">
                  <c:v>0.14318821926215461</c:v>
                </c:pt>
                <c:pt idx="359">
                  <c:v>0.14553215323675459</c:v>
                </c:pt>
                <c:pt idx="360">
                  <c:v>0.14748811754198393</c:v>
                </c:pt>
                <c:pt idx="361">
                  <c:v>0.14981073945529433</c:v>
                </c:pt>
                <c:pt idx="362">
                  <c:v>0.15174653799440138</c:v>
                </c:pt>
                <c:pt idx="363">
                  <c:v>0.15450348180606907</c:v>
                </c:pt>
                <c:pt idx="364">
                  <c:v>0.15591989521124647</c:v>
                </c:pt>
                <c:pt idx="365">
                  <c:v>0.15870948599427412</c:v>
                </c:pt>
                <c:pt idx="366">
                  <c:v>0.15981339323488042</c:v>
                </c:pt>
                <c:pt idx="367">
                  <c:v>0.16128470161166525</c:v>
                </c:pt>
                <c:pt idx="368">
                  <c:v>0.16274117602928256</c:v>
                </c:pt>
                <c:pt idx="369">
                  <c:v>0.16424415663257072</c:v>
                </c:pt>
                <c:pt idx="370">
                  <c:v>0.16571714966618664</c:v>
                </c:pt>
                <c:pt idx="371">
                  <c:v>0.16723722827847171</c:v>
                </c:pt>
                <c:pt idx="372">
                  <c:v>0.16867377084076088</c:v>
                </c:pt>
                <c:pt idx="373">
                  <c:v>0.17003671751659138</c:v>
                </c:pt>
                <c:pt idx="374">
                  <c:v>0.17143171957978492</c:v>
                </c:pt>
                <c:pt idx="375">
                  <c:v>0.17287915581804686</c:v>
                </c:pt>
                <c:pt idx="376">
                  <c:v>0.17420340496028222</c:v>
                </c:pt>
                <c:pt idx="377">
                  <c:v>0.17563352476169128</c:v>
                </c:pt>
                <c:pt idx="378">
                  <c:v>0.17637449075806982</c:v>
                </c:pt>
                <c:pt idx="379">
                  <c:v>0.17699604299514618</c:v>
                </c:pt>
                <c:pt idx="380">
                  <c:v>0.17762301983523179</c:v>
                </c:pt>
                <c:pt idx="381">
                  <c:v>0.17892799614377033</c:v>
                </c:pt>
                <c:pt idx="382">
                  <c:v>0.18017554856384907</c:v>
                </c:pt>
                <c:pt idx="383">
                  <c:v>0.18152629584997215</c:v>
                </c:pt>
                <c:pt idx="384">
                  <c:v>0.1829054581047638</c:v>
                </c:pt>
                <c:pt idx="385">
                  <c:v>0.18424254995639514</c:v>
                </c:pt>
                <c:pt idx="386">
                  <c:v>0.1856786507218596</c:v>
                </c:pt>
                <c:pt idx="387">
                  <c:v>0.18712886170383408</c:v>
                </c:pt>
                <c:pt idx="388">
                  <c:v>0.18860727455297241</c:v>
                </c:pt>
                <c:pt idx="389">
                  <c:v>0.19006335793427609</c:v>
                </c:pt>
                <c:pt idx="390">
                  <c:v>0.19168072624223903</c:v>
                </c:pt>
                <c:pt idx="391">
                  <c:v>0.19328905982808181</c:v>
                </c:pt>
                <c:pt idx="392">
                  <c:v>0.19476277514702059</c:v>
                </c:pt>
                <c:pt idx="393">
                  <c:v>0.19650060918577769</c:v>
                </c:pt>
                <c:pt idx="394">
                  <c:v>0.19808013566557456</c:v>
                </c:pt>
                <c:pt idx="395">
                  <c:v>0.19961224356426016</c:v>
                </c:pt>
                <c:pt idx="396">
                  <c:v>0.201515265595099</c:v>
                </c:pt>
                <c:pt idx="397">
                  <c:v>0.20321400089983266</c:v>
                </c:pt>
                <c:pt idx="398">
                  <c:v>0.20494193301111821</c:v>
                </c:pt>
                <c:pt idx="399">
                  <c:v>0.20710279371527182</c:v>
                </c:pt>
                <c:pt idx="400">
                  <c:v>0.20868096229583882</c:v>
                </c:pt>
                <c:pt idx="401">
                  <c:v>0.21074349612108365</c:v>
                </c:pt>
                <c:pt idx="402">
                  <c:v>0.21328965816829745</c:v>
                </c:pt>
                <c:pt idx="403">
                  <c:v>0.21475111271344488</c:v>
                </c:pt>
                <c:pt idx="404">
                  <c:v>0.21670200288261859</c:v>
                </c:pt>
                <c:pt idx="405">
                  <c:v>0.21879298793038832</c:v>
                </c:pt>
                <c:pt idx="406">
                  <c:v>0.22084286876023046</c:v>
                </c:pt>
                <c:pt idx="407">
                  <c:v>0.22319556059289347</c:v>
                </c:pt>
                <c:pt idx="408">
                  <c:v>0.22542644946616455</c:v>
                </c:pt>
                <c:pt idx="409">
                  <c:v>0.22760952172024723</c:v>
                </c:pt>
                <c:pt idx="410">
                  <c:v>0.23000899206508676</c:v>
                </c:pt>
                <c:pt idx="411">
                  <c:v>0.23368496948367801</c:v>
                </c:pt>
                <c:pt idx="412">
                  <c:v>0.23748585446982623</c:v>
                </c:pt>
                <c:pt idx="413">
                  <c:v>0.24067168770066866</c:v>
                </c:pt>
                <c:pt idx="414">
                  <c:v>0.24400940270259661</c:v>
                </c:pt>
                <c:pt idx="415">
                  <c:v>0.24722567015192354</c:v>
                </c:pt>
                <c:pt idx="416">
                  <c:v>0.25020301372484244</c:v>
                </c:pt>
                <c:pt idx="417">
                  <c:v>0.25423838005222699</c:v>
                </c:pt>
                <c:pt idx="418">
                  <c:v>0.25623503222403704</c:v>
                </c:pt>
                <c:pt idx="419">
                  <c:v>0.25646515607473924</c:v>
                </c:pt>
                <c:pt idx="420">
                  <c:v>0.25946620324561553</c:v>
                </c:pt>
                <c:pt idx="421">
                  <c:v>0.26238200359397934</c:v>
                </c:pt>
                <c:pt idx="422">
                  <c:v>0.26683139060455524</c:v>
                </c:pt>
                <c:pt idx="423">
                  <c:v>0.27054557949070884</c:v>
                </c:pt>
                <c:pt idx="424">
                  <c:v>0.27390409908938035</c:v>
                </c:pt>
                <c:pt idx="425">
                  <c:v>0.27719174233801597</c:v>
                </c:pt>
                <c:pt idx="426">
                  <c:v>0.27991471534564322</c:v>
                </c:pt>
                <c:pt idx="427">
                  <c:v>0.28224432360582896</c:v>
                </c:pt>
                <c:pt idx="428">
                  <c:v>0.28453944426417799</c:v>
                </c:pt>
                <c:pt idx="429">
                  <c:v>0.28699147303587758</c:v>
                </c:pt>
                <c:pt idx="430">
                  <c:v>0.28949806916326837</c:v>
                </c:pt>
                <c:pt idx="431">
                  <c:v>0.2919794118418686</c:v>
                </c:pt>
                <c:pt idx="432">
                  <c:v>0.29455883642285735</c:v>
                </c:pt>
                <c:pt idx="433">
                  <c:v>0.29741990148937891</c:v>
                </c:pt>
                <c:pt idx="434">
                  <c:v>0.30012226910181961</c:v>
                </c:pt>
                <c:pt idx="435">
                  <c:v>0.30306859419456317</c:v>
                </c:pt>
                <c:pt idx="436">
                  <c:v>0.30583785238539568</c:v>
                </c:pt>
                <c:pt idx="437">
                  <c:v>0.30852806124803711</c:v>
                </c:pt>
                <c:pt idx="438">
                  <c:v>0.31137269231146941</c:v>
                </c:pt>
                <c:pt idx="439">
                  <c:v>0.31389121464244829</c:v>
                </c:pt>
                <c:pt idx="440">
                  <c:v>0.31632392878382332</c:v>
                </c:pt>
                <c:pt idx="441">
                  <c:v>0.31871108626964817</c:v>
                </c:pt>
                <c:pt idx="442">
                  <c:v>0.3210855454550483</c:v>
                </c:pt>
                <c:pt idx="443">
                  <c:v>0.32391464692342742</c:v>
                </c:pt>
                <c:pt idx="444">
                  <c:v>0.32679214623617975</c:v>
                </c:pt>
                <c:pt idx="445">
                  <c:v>0.32887861616539282</c:v>
                </c:pt>
                <c:pt idx="446">
                  <c:v>0.3276138501289948</c:v>
                </c:pt>
                <c:pt idx="447">
                  <c:v>0.32991502817077756</c:v>
                </c:pt>
                <c:pt idx="448">
                  <c:v>0.33251448228596497</c:v>
                </c:pt>
                <c:pt idx="449">
                  <c:v>0.33506081663799725</c:v>
                </c:pt>
                <c:pt idx="450">
                  <c:v>0.33767934072764588</c:v>
                </c:pt>
                <c:pt idx="451">
                  <c:v>0.33947255629642614</c:v>
                </c:pt>
                <c:pt idx="452">
                  <c:v>0.34128903740061961</c:v>
                </c:pt>
                <c:pt idx="453">
                  <c:v>0.34547823548155193</c:v>
                </c:pt>
                <c:pt idx="454">
                  <c:v>0.3481842873597078</c:v>
                </c:pt>
                <c:pt idx="455">
                  <c:v>0.35169667186889636</c:v>
                </c:pt>
                <c:pt idx="456">
                  <c:v>0.35644195136353368</c:v>
                </c:pt>
                <c:pt idx="457">
                  <c:v>0.36173738676183753</c:v>
                </c:pt>
                <c:pt idx="458">
                  <c:v>0.36649653281282063</c:v>
                </c:pt>
                <c:pt idx="459">
                  <c:v>0.37073581640619702</c:v>
                </c:pt>
                <c:pt idx="460">
                  <c:v>0.37433723706057281</c:v>
                </c:pt>
                <c:pt idx="461">
                  <c:v>0.37760672452660088</c:v>
                </c:pt>
                <c:pt idx="462">
                  <c:v>0.38056888507502368</c:v>
                </c:pt>
                <c:pt idx="463">
                  <c:v>0.38301511477566175</c:v>
                </c:pt>
                <c:pt idx="464">
                  <c:v>0.38857907951597898</c:v>
                </c:pt>
                <c:pt idx="465">
                  <c:v>0.39022112738991538</c:v>
                </c:pt>
                <c:pt idx="466">
                  <c:v>0.39330501420339548</c:v>
                </c:pt>
                <c:pt idx="467">
                  <c:v>0.39636178228981384</c:v>
                </c:pt>
                <c:pt idx="468">
                  <c:v>0.39945788227957368</c:v>
                </c:pt>
                <c:pt idx="469">
                  <c:v>0.40251741674973912</c:v>
                </c:pt>
                <c:pt idx="470">
                  <c:v>0.40484711674639262</c:v>
                </c:pt>
                <c:pt idx="471">
                  <c:v>0.40657374949300523</c:v>
                </c:pt>
                <c:pt idx="472">
                  <c:v>0.40767257764607034</c:v>
                </c:pt>
                <c:pt idx="473">
                  <c:v>0.41033144045012804</c:v>
                </c:pt>
                <c:pt idx="474">
                  <c:v>0.41303372211698208</c:v>
                </c:pt>
                <c:pt idx="475">
                  <c:v>0.41596430614811669</c:v>
                </c:pt>
                <c:pt idx="476">
                  <c:v>0.41951298822804045</c:v>
                </c:pt>
                <c:pt idx="477">
                  <c:v>0.42119885491935344</c:v>
                </c:pt>
                <c:pt idx="478">
                  <c:v>0.42434675025223095</c:v>
                </c:pt>
                <c:pt idx="479">
                  <c:v>0.42797881415657663</c:v>
                </c:pt>
                <c:pt idx="480">
                  <c:v>0.43048898155691523</c:v>
                </c:pt>
                <c:pt idx="481">
                  <c:v>0.43242916462996067</c:v>
                </c:pt>
                <c:pt idx="482">
                  <c:v>0.43439302570897392</c:v>
                </c:pt>
                <c:pt idx="483">
                  <c:v>0.4362824727092523</c:v>
                </c:pt>
                <c:pt idx="484">
                  <c:v>0.43797594379276017</c:v>
                </c:pt>
                <c:pt idx="485">
                  <c:v>0.44156726131501739</c:v>
                </c:pt>
                <c:pt idx="486">
                  <c:v>0.44498506688372791</c:v>
                </c:pt>
                <c:pt idx="487">
                  <c:v>0.44841969084749767</c:v>
                </c:pt>
                <c:pt idx="488">
                  <c:v>0.45197732836372351</c:v>
                </c:pt>
                <c:pt idx="489">
                  <c:v>0.45634482675499027</c:v>
                </c:pt>
                <c:pt idx="490">
                  <c:v>0.45982019533317037</c:v>
                </c:pt>
                <c:pt idx="491">
                  <c:v>0.46106578459052955</c:v>
                </c:pt>
                <c:pt idx="492">
                  <c:v>0.46397499654366231</c:v>
                </c:pt>
                <c:pt idx="493">
                  <c:v>0.46636900688786248</c:v>
                </c:pt>
                <c:pt idx="494">
                  <c:v>0.46894067065227951</c:v>
                </c:pt>
                <c:pt idx="495">
                  <c:v>0.47043055846152992</c:v>
                </c:pt>
                <c:pt idx="496">
                  <c:v>0.47304510643481384</c:v>
                </c:pt>
                <c:pt idx="497">
                  <c:v>0.47550634604460118</c:v>
                </c:pt>
                <c:pt idx="498">
                  <c:v>0.47829508976616453</c:v>
                </c:pt>
                <c:pt idx="499">
                  <c:v>0.48204824163751703</c:v>
                </c:pt>
                <c:pt idx="500">
                  <c:v>0.48436161867540001</c:v>
                </c:pt>
                <c:pt idx="501">
                  <c:v>0.48848776886912848</c:v>
                </c:pt>
                <c:pt idx="502">
                  <c:v>0.49134479267035275</c:v>
                </c:pt>
                <c:pt idx="503">
                  <c:v>0.49196665931466127</c:v>
                </c:pt>
                <c:pt idx="504">
                  <c:v>0.49392536759975736</c:v>
                </c:pt>
                <c:pt idx="505">
                  <c:v>0.49622417833052357</c:v>
                </c:pt>
                <c:pt idx="506">
                  <c:v>0.49835160964475572</c:v>
                </c:pt>
                <c:pt idx="507">
                  <c:v>0.49999675719632303</c:v>
                </c:pt>
                <c:pt idx="508">
                  <c:v>0.50351337490763959</c:v>
                </c:pt>
                <c:pt idx="509">
                  <c:v>0.50740131250879983</c:v>
                </c:pt>
                <c:pt idx="510">
                  <c:v>0.5113521426018085</c:v>
                </c:pt>
                <c:pt idx="511">
                  <c:v>0.5167210626321177</c:v>
                </c:pt>
                <c:pt idx="512">
                  <c:v>0.521643399219342</c:v>
                </c:pt>
                <c:pt idx="513">
                  <c:v>0.52643381650287679</c:v>
                </c:pt>
                <c:pt idx="514">
                  <c:v>0.53192413399246363</c:v>
                </c:pt>
                <c:pt idx="515">
                  <c:v>0.53496932618746129</c:v>
                </c:pt>
                <c:pt idx="516">
                  <c:v>0.53643703837222667</c:v>
                </c:pt>
                <c:pt idx="517">
                  <c:v>0.5390645952649904</c:v>
                </c:pt>
                <c:pt idx="518">
                  <c:v>0.54213882245058487</c:v>
                </c:pt>
                <c:pt idx="519">
                  <c:v>0.54455301397310285</c:v>
                </c:pt>
                <c:pt idx="520">
                  <c:v>0.54732956609280659</c:v>
                </c:pt>
                <c:pt idx="521">
                  <c:v>0.54855746961943097</c:v>
                </c:pt>
                <c:pt idx="522">
                  <c:v>0.55239774873730396</c:v>
                </c:pt>
                <c:pt idx="523">
                  <c:v>0.55178968338994672</c:v>
                </c:pt>
                <c:pt idx="524">
                  <c:v>0.55259245602528029</c:v>
                </c:pt>
                <c:pt idx="525">
                  <c:v>0.55483498921515906</c:v>
                </c:pt>
                <c:pt idx="526">
                  <c:v>0.55724855175324184</c:v>
                </c:pt>
                <c:pt idx="527">
                  <c:v>0.55879416201288112</c:v>
                </c:pt>
                <c:pt idx="528">
                  <c:v>0.56103392967742116</c:v>
                </c:pt>
                <c:pt idx="529">
                  <c:v>0.56390381747544549</c:v>
                </c:pt>
                <c:pt idx="530">
                  <c:v>0.5689720138382548</c:v>
                </c:pt>
                <c:pt idx="531">
                  <c:v>0.57410044846713715</c:v>
                </c:pt>
                <c:pt idx="532">
                  <c:v>0.57941770653066738</c:v>
                </c:pt>
                <c:pt idx="533">
                  <c:v>0.58379424046061068</c:v>
                </c:pt>
                <c:pt idx="534">
                  <c:v>0.58390772530705537</c:v>
                </c:pt>
                <c:pt idx="535">
                  <c:v>0.58624025112527789</c:v>
                </c:pt>
                <c:pt idx="536">
                  <c:v>0.58803278379009549</c:v>
                </c:pt>
                <c:pt idx="537">
                  <c:v>0.59045365844039599</c:v>
                </c:pt>
                <c:pt idx="538">
                  <c:v>0.59143698238214049</c:v>
                </c:pt>
                <c:pt idx="539">
                  <c:v>0.59054510202930266</c:v>
                </c:pt>
                <c:pt idx="540">
                  <c:v>0.59521052056731905</c:v>
                </c:pt>
                <c:pt idx="541">
                  <c:v>0.6002656392122202</c:v>
                </c:pt>
                <c:pt idx="542">
                  <c:v>0.60380925471427616</c:v>
                </c:pt>
                <c:pt idx="543">
                  <c:v>0.60483037798144035</c:v>
                </c:pt>
                <c:pt idx="544">
                  <c:v>0.60450482287879947</c:v>
                </c:pt>
                <c:pt idx="545">
                  <c:v>0.60294629409555178</c:v>
                </c:pt>
                <c:pt idx="546">
                  <c:v>0.6013347593575723</c:v>
                </c:pt>
                <c:pt idx="547">
                  <c:v>0.60026715203910896</c:v>
                </c:pt>
                <c:pt idx="548">
                  <c:v>0.59966641651831665</c:v>
                </c:pt>
                <c:pt idx="549">
                  <c:v>0.60126836199540723</c:v>
                </c:pt>
                <c:pt idx="550">
                  <c:v>0.60575406814281307</c:v>
                </c:pt>
                <c:pt idx="551">
                  <c:v>0.60960291998762994</c:v>
                </c:pt>
                <c:pt idx="552">
                  <c:v>0.61561394250958856</c:v>
                </c:pt>
                <c:pt idx="553">
                  <c:v>0.61717649497520644</c:v>
                </c:pt>
                <c:pt idx="554">
                  <c:v>0.61878003102380053</c:v>
                </c:pt>
                <c:pt idx="555">
                  <c:v>0.61895622016006813</c:v>
                </c:pt>
                <c:pt idx="556">
                  <c:v>0.61764414830710879</c:v>
                </c:pt>
                <c:pt idx="557">
                  <c:v>0.61956873689552872</c:v>
                </c:pt>
                <c:pt idx="558">
                  <c:v>0.6213883017622942</c:v>
                </c:pt>
                <c:pt idx="559">
                  <c:v>0.62368590413968816</c:v>
                </c:pt>
                <c:pt idx="560">
                  <c:v>0.62769688046719552</c:v>
                </c:pt>
                <c:pt idx="561">
                  <c:v>0.63228145567471505</c:v>
                </c:pt>
                <c:pt idx="562">
                  <c:v>0.63666544761172084</c:v>
                </c:pt>
                <c:pt idx="563">
                  <c:v>0.64015863852136079</c:v>
                </c:pt>
                <c:pt idx="564">
                  <c:v>0.64041119375290589</c:v>
                </c:pt>
                <c:pt idx="565">
                  <c:v>0.64104264845230119</c:v>
                </c:pt>
                <c:pt idx="566">
                  <c:v>0.64262692086039219</c:v>
                </c:pt>
                <c:pt idx="567">
                  <c:v>0.64583798791997504</c:v>
                </c:pt>
                <c:pt idx="568">
                  <c:v>0.64736458697618626</c:v>
                </c:pt>
                <c:pt idx="569">
                  <c:v>0.64959625917737551</c:v>
                </c:pt>
                <c:pt idx="570">
                  <c:v>0.65178124456284414</c:v>
                </c:pt>
                <c:pt idx="571">
                  <c:v>0.6544956428408073</c:v>
                </c:pt>
                <c:pt idx="572">
                  <c:v>0.65734037479458585</c:v>
                </c:pt>
                <c:pt idx="573">
                  <c:v>0.65837304320376988</c:v>
                </c:pt>
                <c:pt idx="574">
                  <c:v>0.66035959805912459</c:v>
                </c:pt>
                <c:pt idx="575">
                  <c:v>0.66146617681168252</c:v>
                </c:pt>
                <c:pt idx="576">
                  <c:v>0.65992581730994426</c:v>
                </c:pt>
                <c:pt idx="577">
                  <c:v>0.67150862600830841</c:v>
                </c:pt>
                <c:pt idx="578">
                  <c:v>0.67054501528531263</c:v>
                </c:pt>
                <c:pt idx="579">
                  <c:v>0.66980534338232067</c:v>
                </c:pt>
                <c:pt idx="580">
                  <c:v>0.67145706273271155</c:v>
                </c:pt>
                <c:pt idx="581">
                  <c:v>0.67285873802886076</c:v>
                </c:pt>
                <c:pt idx="582">
                  <c:v>0.67612843881606355</c:v>
                </c:pt>
                <c:pt idx="583">
                  <c:v>0.67734740604494037</c:v>
                </c:pt>
                <c:pt idx="584">
                  <c:v>0.67854432175880297</c:v>
                </c:pt>
                <c:pt idx="585">
                  <c:v>0.67984735623364256</c:v>
                </c:pt>
                <c:pt idx="586">
                  <c:v>0.68148368386971581</c:v>
                </c:pt>
                <c:pt idx="587">
                  <c:v>0.68356938803441969</c:v>
                </c:pt>
                <c:pt idx="588">
                  <c:v>0.68661171346876082</c:v>
                </c:pt>
                <c:pt idx="589">
                  <c:v>0.68870847940862734</c:v>
                </c:pt>
                <c:pt idx="590">
                  <c:v>0.69025631833370682</c:v>
                </c:pt>
                <c:pt idx="591">
                  <c:v>0.69175699106157751</c:v>
                </c:pt>
                <c:pt idx="592">
                  <c:v>0.69305641649463789</c:v>
                </c:pt>
                <c:pt idx="593">
                  <c:v>0.69437453794979354</c:v>
                </c:pt>
                <c:pt idx="594">
                  <c:v>0.69678244554553215</c:v>
                </c:pt>
                <c:pt idx="595">
                  <c:v>0.69844537251250904</c:v>
                </c:pt>
                <c:pt idx="596">
                  <c:v>0.70042402257691572</c:v>
                </c:pt>
                <c:pt idx="597">
                  <c:v>0.702543394215419</c:v>
                </c:pt>
                <c:pt idx="598">
                  <c:v>0.70382891662707281</c:v>
                </c:pt>
                <c:pt idx="599">
                  <c:v>0.70524935592034588</c:v>
                </c:pt>
                <c:pt idx="600">
                  <c:v>0.70637477079207245</c:v>
                </c:pt>
                <c:pt idx="601">
                  <c:v>0.70753436139916559</c:v>
                </c:pt>
                <c:pt idx="602">
                  <c:v>0.70853977633195797</c:v>
                </c:pt>
                <c:pt idx="603">
                  <c:v>0.70909672317788031</c:v>
                </c:pt>
                <c:pt idx="604">
                  <c:v>0.70979908248270329</c:v>
                </c:pt>
                <c:pt idx="605">
                  <c:v>0.71022738028808186</c:v>
                </c:pt>
                <c:pt idx="606">
                  <c:v>0.71070327769846986</c:v>
                </c:pt>
                <c:pt idx="607">
                  <c:v>0.71113181830372518</c:v>
                </c:pt>
                <c:pt idx="608">
                  <c:v>0.7106774150603028</c:v>
                </c:pt>
                <c:pt idx="609">
                  <c:v>0.71147477177742346</c:v>
                </c:pt>
                <c:pt idx="610">
                  <c:v>0.70948692008327252</c:v>
                </c:pt>
                <c:pt idx="611">
                  <c:v>0.70890954736972223</c:v>
                </c:pt>
                <c:pt idx="612">
                  <c:v>0.70939787029249091</c:v>
                </c:pt>
                <c:pt idx="613">
                  <c:v>0.70851420936308573</c:v>
                </c:pt>
                <c:pt idx="614">
                  <c:v>0.70916865816666796</c:v>
                </c:pt>
                <c:pt idx="615">
                  <c:v>0.70878490160276331</c:v>
                </c:pt>
                <c:pt idx="616">
                  <c:v>0.70912997871894579</c:v>
                </c:pt>
                <c:pt idx="617">
                  <c:v>0.7091456943877138</c:v>
                </c:pt>
                <c:pt idx="618">
                  <c:v>0.70941926632735253</c:v>
                </c:pt>
                <c:pt idx="619">
                  <c:v>0.71167484191408614</c:v>
                </c:pt>
                <c:pt idx="620">
                  <c:v>0.71136650428697179</c:v>
                </c:pt>
                <c:pt idx="621">
                  <c:v>0.71145309109884047</c:v>
                </c:pt>
                <c:pt idx="622">
                  <c:v>0.71199873498391775</c:v>
                </c:pt>
                <c:pt idx="623">
                  <c:v>0.71207674462477966</c:v>
                </c:pt>
                <c:pt idx="624">
                  <c:v>0.71244601466305291</c:v>
                </c:pt>
                <c:pt idx="625">
                  <c:v>0.71275013614526939</c:v>
                </c:pt>
                <c:pt idx="626">
                  <c:v>0.71301757877519145</c:v>
                </c:pt>
                <c:pt idx="627">
                  <c:v>0.71333176457805814</c:v>
                </c:pt>
                <c:pt idx="628">
                  <c:v>0.71363412024865103</c:v>
                </c:pt>
                <c:pt idx="629">
                  <c:v>0.71424880765689636</c:v>
                </c:pt>
                <c:pt idx="630">
                  <c:v>0.71434651105820446</c:v>
                </c:pt>
                <c:pt idx="631">
                  <c:v>0.71450130066699891</c:v>
                </c:pt>
                <c:pt idx="632">
                  <c:v>0.71473737402058168</c:v>
                </c:pt>
                <c:pt idx="633">
                  <c:v>0.714874076385563</c:v>
                </c:pt>
                <c:pt idx="634">
                  <c:v>0.71493491966359335</c:v>
                </c:pt>
                <c:pt idx="635">
                  <c:v>0.71538294050015749</c:v>
                </c:pt>
                <c:pt idx="636">
                  <c:v>0.71566112693338901</c:v>
                </c:pt>
                <c:pt idx="637">
                  <c:v>0.71589472273319665</c:v>
                </c:pt>
                <c:pt idx="638">
                  <c:v>0.71611944590804089</c:v>
                </c:pt>
                <c:pt idx="639">
                  <c:v>0.71604579622104325</c:v>
                </c:pt>
                <c:pt idx="640">
                  <c:v>0.71615013372272585</c:v>
                </c:pt>
                <c:pt idx="641">
                  <c:v>0.71648139207554173</c:v>
                </c:pt>
                <c:pt idx="642">
                  <c:v>0.71644267472923517</c:v>
                </c:pt>
                <c:pt idx="643">
                  <c:v>0.71641212608048577</c:v>
                </c:pt>
                <c:pt idx="644">
                  <c:v>0.71637375510351065</c:v>
                </c:pt>
                <c:pt idx="645">
                  <c:v>0.71608172476394394</c:v>
                </c:pt>
                <c:pt idx="646">
                  <c:v>0.7165153675131396</c:v>
                </c:pt>
                <c:pt idx="647">
                  <c:v>0.7163907788606737</c:v>
                </c:pt>
                <c:pt idx="648">
                  <c:v>0.71617564757378516</c:v>
                </c:pt>
                <c:pt idx="649">
                  <c:v>0.71612284722418018</c:v>
                </c:pt>
                <c:pt idx="650">
                  <c:v>0.71576609883297293</c:v>
                </c:pt>
                <c:pt idx="651">
                  <c:v>0.71577571092223546</c:v>
                </c:pt>
                <c:pt idx="652">
                  <c:v>0.71576860898939165</c:v>
                </c:pt>
                <c:pt idx="653">
                  <c:v>0.71578047046934401</c:v>
                </c:pt>
                <c:pt idx="654">
                  <c:v>0.71540353740158336</c:v>
                </c:pt>
                <c:pt idx="655">
                  <c:v>0.7155126997745459</c:v>
                </c:pt>
                <c:pt idx="656">
                  <c:v>0.71534566348444351</c:v>
                </c:pt>
                <c:pt idx="657">
                  <c:v>0.7151473323145181</c:v>
                </c:pt>
                <c:pt idx="658">
                  <c:v>0.71505944715356973</c:v>
                </c:pt>
                <c:pt idx="659">
                  <c:v>0.71475979008207235</c:v>
                </c:pt>
                <c:pt idx="660">
                  <c:v>0.71444382747106894</c:v>
                </c:pt>
                <c:pt idx="661">
                  <c:v>0.71447126754798151</c:v>
                </c:pt>
                <c:pt idx="662">
                  <c:v>0.71415451785843398</c:v>
                </c:pt>
                <c:pt idx="663">
                  <c:v>0.71390719222948873</c:v>
                </c:pt>
                <c:pt idx="664">
                  <c:v>0.71348956278870368</c:v>
                </c:pt>
                <c:pt idx="665">
                  <c:v>0.713137694869862</c:v>
                </c:pt>
                <c:pt idx="666">
                  <c:v>0.71246647136434293</c:v>
                </c:pt>
                <c:pt idx="667">
                  <c:v>0.71114848573468181</c:v>
                </c:pt>
                <c:pt idx="668">
                  <c:v>0.71018985574628934</c:v>
                </c:pt>
                <c:pt idx="669">
                  <c:v>0.70961049761796591</c:v>
                </c:pt>
                <c:pt idx="670">
                  <c:v>0.70608975362266047</c:v>
                </c:pt>
                <c:pt idx="671">
                  <c:v>0.70783647494318103</c:v>
                </c:pt>
                <c:pt idx="672">
                  <c:v>0.70630638516865185</c:v>
                </c:pt>
                <c:pt idx="673">
                  <c:v>0.7052344424308189</c:v>
                </c:pt>
                <c:pt idx="674">
                  <c:v>0.70373046260153471</c:v>
                </c:pt>
                <c:pt idx="675">
                  <c:v>0.70278610209871639</c:v>
                </c:pt>
                <c:pt idx="676">
                  <c:v>0.70192626149772541</c:v>
                </c:pt>
                <c:pt idx="677">
                  <c:v>0.70164311894803932</c:v>
                </c:pt>
                <c:pt idx="678">
                  <c:v>0.70156344934197001</c:v>
                </c:pt>
                <c:pt idx="679">
                  <c:v>0.70144341842949076</c:v>
                </c:pt>
                <c:pt idx="680">
                  <c:v>0.70193180227561025</c:v>
                </c:pt>
                <c:pt idx="681">
                  <c:v>0.70236447313947803</c:v>
                </c:pt>
                <c:pt idx="682">
                  <c:v>0.70235658944165869</c:v>
                </c:pt>
                <c:pt idx="683">
                  <c:v>0.70254718750223921</c:v>
                </c:pt>
                <c:pt idx="684">
                  <c:v>0.70282228375916489</c:v>
                </c:pt>
                <c:pt idx="685">
                  <c:v>0.70250551898360791</c:v>
                </c:pt>
                <c:pt idx="686">
                  <c:v>0.70282637396090819</c:v>
                </c:pt>
                <c:pt idx="687">
                  <c:v>0.70313170563047112</c:v>
                </c:pt>
                <c:pt idx="688">
                  <c:v>0.70350994502092712</c:v>
                </c:pt>
                <c:pt idx="689">
                  <c:v>0.70379940080344439</c:v>
                </c:pt>
                <c:pt idx="690">
                  <c:v>0.70399346105341931</c:v>
                </c:pt>
                <c:pt idx="691">
                  <c:v>0.70398194010454873</c:v>
                </c:pt>
                <c:pt idx="692">
                  <c:v>0.70403832834585445</c:v>
                </c:pt>
                <c:pt idx="693">
                  <c:v>0.70429607268570316</c:v>
                </c:pt>
                <c:pt idx="694">
                  <c:v>0.70442898205454374</c:v>
                </c:pt>
                <c:pt idx="695">
                  <c:v>0.70474796953775865</c:v>
                </c:pt>
                <c:pt idx="696">
                  <c:v>0.70497071444342418</c:v>
                </c:pt>
                <c:pt idx="697">
                  <c:v>0.70512101671995886</c:v>
                </c:pt>
                <c:pt idx="698">
                  <c:v>0.70483532760590639</c:v>
                </c:pt>
                <c:pt idx="699">
                  <c:v>0.70496534483829887</c:v>
                </c:pt>
                <c:pt idx="700">
                  <c:v>0.70467569993380397</c:v>
                </c:pt>
                <c:pt idx="701">
                  <c:v>0.70460392855298593</c:v>
                </c:pt>
                <c:pt idx="702">
                  <c:v>0.70455805629607782</c:v>
                </c:pt>
                <c:pt idx="703">
                  <c:v>0.70416015718533553</c:v>
                </c:pt>
                <c:pt idx="704">
                  <c:v>0.70403659889957759</c:v>
                </c:pt>
                <c:pt idx="705">
                  <c:v>0.70431811278062739</c:v>
                </c:pt>
                <c:pt idx="706">
                  <c:v>0.70548910137999166</c:v>
                </c:pt>
                <c:pt idx="707">
                  <c:v>0.70584312432059149</c:v>
                </c:pt>
                <c:pt idx="708">
                  <c:v>0.70705919829113306</c:v>
                </c:pt>
                <c:pt idx="709">
                  <c:v>0.70824232446495972</c:v>
                </c:pt>
                <c:pt idx="710">
                  <c:v>0.70944744441948571</c:v>
                </c:pt>
                <c:pt idx="711">
                  <c:v>0.71171486441458676</c:v>
                </c:pt>
                <c:pt idx="712">
                  <c:v>0.71422249600314525</c:v>
                </c:pt>
                <c:pt idx="713">
                  <c:v>0.71188226791096088</c:v>
                </c:pt>
                <c:pt idx="714">
                  <c:v>0.71025947631738995</c:v>
                </c:pt>
                <c:pt idx="715">
                  <c:v>0.70722440052301871</c:v>
                </c:pt>
                <c:pt idx="716">
                  <c:v>0.70389039327736058</c:v>
                </c:pt>
                <c:pt idx="717">
                  <c:v>0.70088959322313671</c:v>
                </c:pt>
                <c:pt idx="718">
                  <c:v>0.69595209712668671</c:v>
                </c:pt>
                <c:pt idx="719">
                  <c:v>0.69120999364767943</c:v>
                </c:pt>
                <c:pt idx="720">
                  <c:v>0.68659148225281996</c:v>
                </c:pt>
                <c:pt idx="721">
                  <c:v>0.68360437615417191</c:v>
                </c:pt>
                <c:pt idx="722">
                  <c:v>0.68085826128404336</c:v>
                </c:pt>
                <c:pt idx="723">
                  <c:v>0.67817357130758948</c:v>
                </c:pt>
                <c:pt idx="724">
                  <c:v>0.67551332262198449</c:v>
                </c:pt>
                <c:pt idx="725">
                  <c:v>0.67369094471834423</c:v>
                </c:pt>
                <c:pt idx="726">
                  <c:v>0.67241595566954326</c:v>
                </c:pt>
                <c:pt idx="727">
                  <c:v>0.67169672205347297</c:v>
                </c:pt>
                <c:pt idx="728">
                  <c:v>0.6718061807851925</c:v>
                </c:pt>
                <c:pt idx="729">
                  <c:v>0.67185358478386481</c:v>
                </c:pt>
                <c:pt idx="730">
                  <c:v>0.6717646441135311</c:v>
                </c:pt>
                <c:pt idx="731">
                  <c:v>0.67109210262487173</c:v>
                </c:pt>
                <c:pt idx="732">
                  <c:v>0.67080370503153453</c:v>
                </c:pt>
                <c:pt idx="733">
                  <c:v>0.67104215027956493</c:v>
                </c:pt>
                <c:pt idx="734">
                  <c:v>0.67177105651662095</c:v>
                </c:pt>
                <c:pt idx="735">
                  <c:v>0.67242345042589335</c:v>
                </c:pt>
                <c:pt idx="736">
                  <c:v>0.67358941167908526</c:v>
                </c:pt>
                <c:pt idx="737">
                  <c:v>0.67488074691380462</c:v>
                </c:pt>
                <c:pt idx="738">
                  <c:v>0.67593993995517665</c:v>
                </c:pt>
                <c:pt idx="739">
                  <c:v>0.67609822204783732</c:v>
                </c:pt>
                <c:pt idx="740">
                  <c:v>0.67640082707346738</c:v>
                </c:pt>
                <c:pt idx="741">
                  <c:v>0.67670754430870461</c:v>
                </c:pt>
                <c:pt idx="742">
                  <c:v>0.6769571768817616</c:v>
                </c:pt>
                <c:pt idx="743">
                  <c:v>0.67709294559716948</c:v>
                </c:pt>
                <c:pt idx="744">
                  <c:v>0.67641673149556325</c:v>
                </c:pt>
                <c:pt idx="745">
                  <c:v>0.6753853930569369</c:v>
                </c:pt>
                <c:pt idx="746">
                  <c:v>0.67374889617818423</c:v>
                </c:pt>
                <c:pt idx="747">
                  <c:v>0.67294669994670542</c:v>
                </c:pt>
                <c:pt idx="748">
                  <c:v>0.67226009409706655</c:v>
                </c:pt>
                <c:pt idx="749">
                  <c:v>0.67173968331106726</c:v>
                </c:pt>
                <c:pt idx="750">
                  <c:v>0.67139599105521874</c:v>
                </c:pt>
                <c:pt idx="751">
                  <c:v>0.67099579661921926</c:v>
                </c:pt>
                <c:pt idx="752">
                  <c:v>0.6708951435822359</c:v>
                </c:pt>
                <c:pt idx="753">
                  <c:v>0.6709285200838131</c:v>
                </c:pt>
                <c:pt idx="754">
                  <c:v>0.67164363438189312</c:v>
                </c:pt>
                <c:pt idx="755">
                  <c:v>0.67307395707421558</c:v>
                </c:pt>
                <c:pt idx="756">
                  <c:v>0.67366386219899255</c:v>
                </c:pt>
                <c:pt idx="757">
                  <c:v>0.67331646541674417</c:v>
                </c:pt>
                <c:pt idx="758">
                  <c:v>0.67294013199757063</c:v>
                </c:pt>
                <c:pt idx="759">
                  <c:v>0.67260326748019139</c:v>
                </c:pt>
                <c:pt idx="760">
                  <c:v>0.67249494353805239</c:v>
                </c:pt>
                <c:pt idx="761">
                  <c:v>0.67224372327752846</c:v>
                </c:pt>
                <c:pt idx="762">
                  <c:v>0.6721770147639099</c:v>
                </c:pt>
                <c:pt idx="763">
                  <c:v>0.67184956023145759</c:v>
                </c:pt>
                <c:pt idx="764">
                  <c:v>0.67180449015028787</c:v>
                </c:pt>
                <c:pt idx="765">
                  <c:v>0.6715724542630549</c:v>
                </c:pt>
                <c:pt idx="766">
                  <c:v>0.67124498054038839</c:v>
                </c:pt>
                <c:pt idx="767">
                  <c:v>0.67124342136390536</c:v>
                </c:pt>
                <c:pt idx="768">
                  <c:v>0.67124745714345757</c:v>
                </c:pt>
                <c:pt idx="769">
                  <c:v>0.67130565379577456</c:v>
                </c:pt>
                <c:pt idx="770">
                  <c:v>0.67118122833865268</c:v>
                </c:pt>
                <c:pt idx="771">
                  <c:v>0.67113381715478737</c:v>
                </c:pt>
                <c:pt idx="772">
                  <c:v>0.67115108441099292</c:v>
                </c:pt>
                <c:pt idx="773">
                  <c:v>0.67120770505604888</c:v>
                </c:pt>
                <c:pt idx="774">
                  <c:v>0.67145213436377726</c:v>
                </c:pt>
                <c:pt idx="775">
                  <c:v>0.67089111405157953</c:v>
                </c:pt>
                <c:pt idx="776">
                  <c:v>0.67082805211489394</c:v>
                </c:pt>
                <c:pt idx="777">
                  <c:v>0.6708680353522295</c:v>
                </c:pt>
                <c:pt idx="778">
                  <c:v>0.67093542174590126</c:v>
                </c:pt>
                <c:pt idx="779">
                  <c:v>0.67046456483063221</c:v>
                </c:pt>
                <c:pt idx="780">
                  <c:v>0.67058058525197306</c:v>
                </c:pt>
                <c:pt idx="781">
                  <c:v>0.671113820548916</c:v>
                </c:pt>
                <c:pt idx="782">
                  <c:v>0.67079346916980398</c:v>
                </c:pt>
                <c:pt idx="783">
                  <c:v>0.67067406951592368</c:v>
                </c:pt>
                <c:pt idx="784">
                  <c:v>0.67084905730093691</c:v>
                </c:pt>
                <c:pt idx="785">
                  <c:v>0.67074758967635584</c:v>
                </c:pt>
                <c:pt idx="786">
                  <c:v>0.67105192972207028</c:v>
                </c:pt>
                <c:pt idx="787">
                  <c:v>0.67091596468920545</c:v>
                </c:pt>
                <c:pt idx="788">
                  <c:v>0.6711329650732949</c:v>
                </c:pt>
                <c:pt idx="789">
                  <c:v>0.67374239963287363</c:v>
                </c:pt>
                <c:pt idx="790">
                  <c:v>0.67518860890562071</c:v>
                </c:pt>
                <c:pt idx="791">
                  <c:v>0.67554264549858123</c:v>
                </c:pt>
                <c:pt idx="792">
                  <c:v>0.67773042225553581</c:v>
                </c:pt>
                <c:pt idx="793">
                  <c:v>0.67731382603884704</c:v>
                </c:pt>
                <c:pt idx="794">
                  <c:v>0.67722210419877726</c:v>
                </c:pt>
                <c:pt idx="795">
                  <c:v>0.67685416453265501</c:v>
                </c:pt>
                <c:pt idx="796">
                  <c:v>0.67702486162751341</c:v>
                </c:pt>
                <c:pt idx="797">
                  <c:v>0.67596656813556866</c:v>
                </c:pt>
                <c:pt idx="798">
                  <c:v>0.67510153854722255</c:v>
                </c:pt>
                <c:pt idx="799">
                  <c:v>0.67392560879268704</c:v>
                </c:pt>
                <c:pt idx="800">
                  <c:v>0.67377205864266088</c:v>
                </c:pt>
                <c:pt idx="801">
                  <c:v>0.67442934967271406</c:v>
                </c:pt>
                <c:pt idx="802">
                  <c:v>0.67431104488067117</c:v>
                </c:pt>
                <c:pt idx="803">
                  <c:v>0.67435405447742447</c:v>
                </c:pt>
                <c:pt idx="804">
                  <c:v>0.67437285489645749</c:v>
                </c:pt>
                <c:pt idx="805">
                  <c:v>0.67425350990710098</c:v>
                </c:pt>
                <c:pt idx="806">
                  <c:v>0.67410113349390899</c:v>
                </c:pt>
                <c:pt idx="807">
                  <c:v>0.67384737341037593</c:v>
                </c:pt>
                <c:pt idx="808">
                  <c:v>0.67357875982085225</c:v>
                </c:pt>
                <c:pt idx="809">
                  <c:v>0.67359837008441292</c:v>
                </c:pt>
                <c:pt idx="810">
                  <c:v>0.67361296521161373</c:v>
                </c:pt>
                <c:pt idx="811">
                  <c:v>0.67348649183879805</c:v>
                </c:pt>
                <c:pt idx="812">
                  <c:v>0.67351964267788256</c:v>
                </c:pt>
                <c:pt idx="813">
                  <c:v>0.67357493575915772</c:v>
                </c:pt>
                <c:pt idx="814">
                  <c:v>0.6733238238962489</c:v>
                </c:pt>
                <c:pt idx="815">
                  <c:v>0.67375789561752519</c:v>
                </c:pt>
                <c:pt idx="816">
                  <c:v>0.67375384807236993</c:v>
                </c:pt>
                <c:pt idx="817">
                  <c:v>0.67373204639162498</c:v>
                </c:pt>
                <c:pt idx="818">
                  <c:v>0.67358473430878352</c:v>
                </c:pt>
                <c:pt idx="819">
                  <c:v>0.6733930117475273</c:v>
                </c:pt>
                <c:pt idx="820">
                  <c:v>0.6730399713098113</c:v>
                </c:pt>
                <c:pt idx="821">
                  <c:v>0.67309939581509737</c:v>
                </c:pt>
                <c:pt idx="822">
                  <c:v>0.67253049676420129</c:v>
                </c:pt>
                <c:pt idx="823">
                  <c:v>0.67207787135457409</c:v>
                </c:pt>
                <c:pt idx="824">
                  <c:v>0.67142742556292634</c:v>
                </c:pt>
                <c:pt idx="825">
                  <c:v>0.67105917577641883</c:v>
                </c:pt>
                <c:pt idx="826">
                  <c:v>0.67040192625096251</c:v>
                </c:pt>
                <c:pt idx="827">
                  <c:v>0.66949664532137199</c:v>
                </c:pt>
                <c:pt idx="828">
                  <c:v>0.66922346580128322</c:v>
                </c:pt>
                <c:pt idx="829">
                  <c:v>0.66944178812922561</c:v>
                </c:pt>
                <c:pt idx="830">
                  <c:v>0.66903317684073649</c:v>
                </c:pt>
                <c:pt idx="831">
                  <c:v>0.6691797289946535</c:v>
                </c:pt>
                <c:pt idx="832">
                  <c:v>0.66941876789643362</c:v>
                </c:pt>
                <c:pt idx="833">
                  <c:v>0.66961723731751721</c:v>
                </c:pt>
                <c:pt idx="834">
                  <c:v>0.66928159528131448</c:v>
                </c:pt>
                <c:pt idx="835">
                  <c:v>0.66998168354902676</c:v>
                </c:pt>
                <c:pt idx="836">
                  <c:v>0.66940427116613144</c:v>
                </c:pt>
                <c:pt idx="837">
                  <c:v>0.66913951065649913</c:v>
                </c:pt>
                <c:pt idx="838">
                  <c:v>0.66942878457924149</c:v>
                </c:pt>
                <c:pt idx="839">
                  <c:v>0.66932193306301235</c:v>
                </c:pt>
                <c:pt idx="840">
                  <c:v>0.66962739051851095</c:v>
                </c:pt>
                <c:pt idx="841">
                  <c:v>0.66913666872290711</c:v>
                </c:pt>
                <c:pt idx="842">
                  <c:v>0.66864140815918027</c:v>
                </c:pt>
                <c:pt idx="843">
                  <c:v>0.66926501168007668</c:v>
                </c:pt>
                <c:pt idx="844">
                  <c:v>0.66941004650806746</c:v>
                </c:pt>
                <c:pt idx="845">
                  <c:v>0.66944536953674394</c:v>
                </c:pt>
                <c:pt idx="846">
                  <c:v>0.66934597437976406</c:v>
                </c:pt>
                <c:pt idx="847">
                  <c:v>0.66946610123973882</c:v>
                </c:pt>
                <c:pt idx="848">
                  <c:v>0.66897165299852523</c:v>
                </c:pt>
                <c:pt idx="849">
                  <c:v>0.66885399632127485</c:v>
                </c:pt>
                <c:pt idx="850">
                  <c:v>0.66875094177679528</c:v>
                </c:pt>
                <c:pt idx="851">
                  <c:v>0.66860826631858927</c:v>
                </c:pt>
                <c:pt idx="852">
                  <c:v>0.67009115138953113</c:v>
                </c:pt>
                <c:pt idx="853">
                  <c:v>0.67032786482514195</c:v>
                </c:pt>
                <c:pt idx="854">
                  <c:v>0.66985756554187836</c:v>
                </c:pt>
                <c:pt idx="855">
                  <c:v>0.66906161458176094</c:v>
                </c:pt>
                <c:pt idx="856">
                  <c:v>0.66794987556243579</c:v>
                </c:pt>
                <c:pt idx="857">
                  <c:v>0.66735742022204059</c:v>
                </c:pt>
                <c:pt idx="858">
                  <c:v>0.66711824247414919</c:v>
                </c:pt>
                <c:pt idx="859">
                  <c:v>0.66661363070760637</c:v>
                </c:pt>
                <c:pt idx="860">
                  <c:v>0.66670203352689439</c:v>
                </c:pt>
                <c:pt idx="861">
                  <c:v>0.6682282123160862</c:v>
                </c:pt>
                <c:pt idx="862">
                  <c:v>0.66699411160023658</c:v>
                </c:pt>
                <c:pt idx="863">
                  <c:v>0.66689717034090046</c:v>
                </c:pt>
                <c:pt idx="864">
                  <c:v>0.66713898861582344</c:v>
                </c:pt>
                <c:pt idx="865">
                  <c:v>0.66780984658045028</c:v>
                </c:pt>
                <c:pt idx="866">
                  <c:v>0.66758356627323912</c:v>
                </c:pt>
                <c:pt idx="867">
                  <c:v>0.66729413672430493</c:v>
                </c:pt>
                <c:pt idx="868">
                  <c:v>0.66731633205487306</c:v>
                </c:pt>
                <c:pt idx="869">
                  <c:v>0.66747794609139188</c:v>
                </c:pt>
                <c:pt idx="870">
                  <c:v>0.66761837605369045</c:v>
                </c:pt>
                <c:pt idx="871">
                  <c:v>0.66757197761109666</c:v>
                </c:pt>
                <c:pt idx="872">
                  <c:v>0.66752558456063615</c:v>
                </c:pt>
                <c:pt idx="873">
                  <c:v>0.66763396471667724</c:v>
                </c:pt>
                <c:pt idx="874">
                  <c:v>0.66730469923847979</c:v>
                </c:pt>
                <c:pt idx="875">
                  <c:v>0.6674867091231026</c:v>
                </c:pt>
                <c:pt idx="876">
                  <c:v>0.66793423495620807</c:v>
                </c:pt>
                <c:pt idx="877">
                  <c:v>0.66855833039973855</c:v>
                </c:pt>
                <c:pt idx="878">
                  <c:v>0.66814306470980589</c:v>
                </c:pt>
                <c:pt idx="879">
                  <c:v>0.6674418810833499</c:v>
                </c:pt>
                <c:pt idx="880">
                  <c:v>0.66808780699462589</c:v>
                </c:pt>
                <c:pt idx="881">
                  <c:v>0.66731588782787576</c:v>
                </c:pt>
                <c:pt idx="882">
                  <c:v>0.66684613427878003</c:v>
                </c:pt>
                <c:pt idx="883">
                  <c:v>0.66697305875047985</c:v>
                </c:pt>
                <c:pt idx="884">
                  <c:v>0.66734137590543197</c:v>
                </c:pt>
                <c:pt idx="885">
                  <c:v>0.66745730083482824</c:v>
                </c:pt>
                <c:pt idx="886">
                  <c:v>0.66732670428700691</c:v>
                </c:pt>
                <c:pt idx="887">
                  <c:v>0.66747086714597792</c:v>
                </c:pt>
                <c:pt idx="888">
                  <c:v>0.66750160760385213</c:v>
                </c:pt>
                <c:pt idx="889">
                  <c:v>0.66775957128426799</c:v>
                </c:pt>
                <c:pt idx="890">
                  <c:v>0.66789664600679632</c:v>
                </c:pt>
                <c:pt idx="891">
                  <c:v>0.66788261654308001</c:v>
                </c:pt>
                <c:pt idx="892">
                  <c:v>0.66797594368312629</c:v>
                </c:pt>
                <c:pt idx="893">
                  <c:v>0.66800928998884146</c:v>
                </c:pt>
                <c:pt idx="894">
                  <c:v>0.66806365414605473</c:v>
                </c:pt>
                <c:pt idx="895">
                  <c:v>0.66811335737239241</c:v>
                </c:pt>
                <c:pt idx="896">
                  <c:v>0.66843691986070286</c:v>
                </c:pt>
                <c:pt idx="897">
                  <c:v>0.66820556686029331</c:v>
                </c:pt>
                <c:pt idx="898">
                  <c:v>0.66809686485940745</c:v>
                </c:pt>
                <c:pt idx="899">
                  <c:v>0.66826394577273185</c:v>
                </c:pt>
                <c:pt idx="900">
                  <c:v>0.66831348413008429</c:v>
                </c:pt>
                <c:pt idx="901">
                  <c:v>0.66842185905445795</c:v>
                </c:pt>
                <c:pt idx="902">
                  <c:v>0.66817213420120514</c:v>
                </c:pt>
                <c:pt idx="903">
                  <c:v>0.66830124748673769</c:v>
                </c:pt>
                <c:pt idx="904">
                  <c:v>0.66849037776876064</c:v>
                </c:pt>
                <c:pt idx="905">
                  <c:v>0.66854200190124724</c:v>
                </c:pt>
                <c:pt idx="906">
                  <c:v>0.66867752996053065</c:v>
                </c:pt>
                <c:pt idx="907">
                  <c:v>0.66883297655024798</c:v>
                </c:pt>
                <c:pt idx="908">
                  <c:v>0.66885654447036058</c:v>
                </c:pt>
                <c:pt idx="909">
                  <c:v>0.66893660085361784</c:v>
                </c:pt>
                <c:pt idx="910">
                  <c:v>0.66925649069075543</c:v>
                </c:pt>
                <c:pt idx="911">
                  <c:v>0.66932257312900334</c:v>
                </c:pt>
                <c:pt idx="912">
                  <c:v>0.66939102374635573</c:v>
                </c:pt>
                <c:pt idx="913">
                  <c:v>0.66964385521555303</c:v>
                </c:pt>
                <c:pt idx="914">
                  <c:v>0.66968983314941966</c:v>
                </c:pt>
                <c:pt idx="915">
                  <c:v>0.66980141948267236</c:v>
                </c:pt>
                <c:pt idx="916">
                  <c:v>0.66977091716198445</c:v>
                </c:pt>
                <c:pt idx="917">
                  <c:v>0.66957625156925538</c:v>
                </c:pt>
                <c:pt idx="918">
                  <c:v>0.66959290293426121</c:v>
                </c:pt>
                <c:pt idx="919">
                  <c:v>0.66949713532433786</c:v>
                </c:pt>
                <c:pt idx="920">
                  <c:v>0.66964814473766154</c:v>
                </c:pt>
                <c:pt idx="921">
                  <c:v>0.66986261143445847</c:v>
                </c:pt>
                <c:pt idx="922">
                  <c:v>0.6700472309216654</c:v>
                </c:pt>
                <c:pt idx="923">
                  <c:v>0.66963430897565235</c:v>
                </c:pt>
                <c:pt idx="924">
                  <c:v>0.66964113402192871</c:v>
                </c:pt>
                <c:pt idx="925">
                  <c:v>0.66976706037571276</c:v>
                </c:pt>
                <c:pt idx="926">
                  <c:v>0.66933863795886828</c:v>
                </c:pt>
                <c:pt idx="927">
                  <c:v>0.66949667146062464</c:v>
                </c:pt>
                <c:pt idx="928">
                  <c:v>0.66960656657536066</c:v>
                </c:pt>
                <c:pt idx="929">
                  <c:v>0.66978938319928183</c:v>
                </c:pt>
                <c:pt idx="930">
                  <c:v>0.66977301597428684</c:v>
                </c:pt>
                <c:pt idx="931">
                  <c:v>0.66977435812788022</c:v>
                </c:pt>
                <c:pt idx="932">
                  <c:v>0.66981686197346613</c:v>
                </c:pt>
                <c:pt idx="933">
                  <c:v>0.66956370700321066</c:v>
                </c:pt>
                <c:pt idx="934">
                  <c:v>0.66963865612660478</c:v>
                </c:pt>
                <c:pt idx="935">
                  <c:v>0.66940056590559693</c:v>
                </c:pt>
                <c:pt idx="936">
                  <c:v>0.66918536169735299</c:v>
                </c:pt>
                <c:pt idx="937">
                  <c:v>0.66935422588362792</c:v>
                </c:pt>
                <c:pt idx="938">
                  <c:v>0.66875026830946482</c:v>
                </c:pt>
                <c:pt idx="939">
                  <c:v>0.66842932463180815</c:v>
                </c:pt>
                <c:pt idx="940">
                  <c:v>0.66801602666016147</c:v>
                </c:pt>
                <c:pt idx="941">
                  <c:v>0.667784671669992</c:v>
                </c:pt>
                <c:pt idx="942">
                  <c:v>0.66736238157191641</c:v>
                </c:pt>
                <c:pt idx="943">
                  <c:v>0.66621089602073269</c:v>
                </c:pt>
                <c:pt idx="944">
                  <c:v>0.66589232747945348</c:v>
                </c:pt>
                <c:pt idx="945">
                  <c:v>0.66556235787425611</c:v>
                </c:pt>
                <c:pt idx="946">
                  <c:v>0.66532843704326705</c:v>
                </c:pt>
                <c:pt idx="947">
                  <c:v>0.66508066268617305</c:v>
                </c:pt>
                <c:pt idx="948">
                  <c:v>0.66486905185039125</c:v>
                </c:pt>
                <c:pt idx="949">
                  <c:v>0.66491510746004001</c:v>
                </c:pt>
                <c:pt idx="950">
                  <c:v>0.66480840979517297</c:v>
                </c:pt>
                <c:pt idx="951">
                  <c:v>0.66368612046039765</c:v>
                </c:pt>
                <c:pt idx="952">
                  <c:v>0.66416988918674835</c:v>
                </c:pt>
                <c:pt idx="953">
                  <c:v>0.66367870798724027</c:v>
                </c:pt>
                <c:pt idx="954">
                  <c:v>0.66285974913302625</c:v>
                </c:pt>
                <c:pt idx="955">
                  <c:v>0.66307119338721721</c:v>
                </c:pt>
                <c:pt idx="956">
                  <c:v>0.66296853629940711</c:v>
                </c:pt>
                <c:pt idx="957">
                  <c:v>0.66361691935444378</c:v>
                </c:pt>
                <c:pt idx="958">
                  <c:v>0.66362849122257994</c:v>
                </c:pt>
                <c:pt idx="959">
                  <c:v>0.6636226400743388</c:v>
                </c:pt>
                <c:pt idx="960">
                  <c:v>0.66361903433762459</c:v>
                </c:pt>
                <c:pt idx="961">
                  <c:v>0.66370570726619726</c:v>
                </c:pt>
                <c:pt idx="962">
                  <c:v>0.66372124638338537</c:v>
                </c:pt>
                <c:pt idx="963">
                  <c:v>0.66370246452819603</c:v>
                </c:pt>
                <c:pt idx="964">
                  <c:v>0.66355636320275446</c:v>
                </c:pt>
                <c:pt idx="965">
                  <c:v>0.66368189411367062</c:v>
                </c:pt>
                <c:pt idx="966">
                  <c:v>0.66380904934261398</c:v>
                </c:pt>
                <c:pt idx="967">
                  <c:v>0.66393855327260076</c:v>
                </c:pt>
                <c:pt idx="968">
                  <c:v>0.66412817388270262</c:v>
                </c:pt>
                <c:pt idx="969">
                  <c:v>0.66420242357415427</c:v>
                </c:pt>
                <c:pt idx="970">
                  <c:v>0.66408100422939742</c:v>
                </c:pt>
                <c:pt idx="971">
                  <c:v>0.6640742056065575</c:v>
                </c:pt>
                <c:pt idx="972">
                  <c:v>0.66409786318672226</c:v>
                </c:pt>
                <c:pt idx="973">
                  <c:v>0.6640965598938624</c:v>
                </c:pt>
                <c:pt idx="974">
                  <c:v>0.66417194436134996</c:v>
                </c:pt>
                <c:pt idx="975">
                  <c:v>0.66424370933438748</c:v>
                </c:pt>
                <c:pt idx="976">
                  <c:v>0.66426882797840958</c:v>
                </c:pt>
                <c:pt idx="977">
                  <c:v>0.66413507308442843</c:v>
                </c:pt>
                <c:pt idx="978">
                  <c:v>0.66403066703265379</c:v>
                </c:pt>
                <c:pt idx="979">
                  <c:v>0.66397592296148567</c:v>
                </c:pt>
                <c:pt idx="980">
                  <c:v>0.66451983123941205</c:v>
                </c:pt>
                <c:pt idx="981">
                  <c:v>0.66400594209319319</c:v>
                </c:pt>
                <c:pt idx="982">
                  <c:v>0.66399919074893232</c:v>
                </c:pt>
                <c:pt idx="983">
                  <c:v>0.66399331024822683</c:v>
                </c:pt>
                <c:pt idx="984">
                  <c:v>0.66394830336358024</c:v>
                </c:pt>
                <c:pt idx="985">
                  <c:v>0.66402867441903601</c:v>
                </c:pt>
                <c:pt idx="986">
                  <c:v>0.66412418269965912</c:v>
                </c:pt>
                <c:pt idx="987">
                  <c:v>0.6649956809334141</c:v>
                </c:pt>
                <c:pt idx="988">
                  <c:v>0.66417784412575032</c:v>
                </c:pt>
                <c:pt idx="989">
                  <c:v>0.66426137710372246</c:v>
                </c:pt>
                <c:pt idx="990">
                  <c:v>0.66425668748000033</c:v>
                </c:pt>
                <c:pt idx="991">
                  <c:v>0.66431736990794754</c:v>
                </c:pt>
                <c:pt idx="992">
                  <c:v>0.66423506616801686</c:v>
                </c:pt>
                <c:pt idx="993">
                  <c:v>0.66439879718104422</c:v>
                </c:pt>
                <c:pt idx="994">
                  <c:v>0.6646604731115876</c:v>
                </c:pt>
                <c:pt idx="995">
                  <c:v>0.66508790590011191</c:v>
                </c:pt>
                <c:pt idx="996">
                  <c:v>0.66557762569368006</c:v>
                </c:pt>
                <c:pt idx="997">
                  <c:v>0.6660142959453742</c:v>
                </c:pt>
                <c:pt idx="998">
                  <c:v>0.66649172742920271</c:v>
                </c:pt>
                <c:pt idx="999">
                  <c:v>0.66671696419923554</c:v>
                </c:pt>
                <c:pt idx="1000">
                  <c:v>0.6668175436232705</c:v>
                </c:pt>
                <c:pt idx="1001">
                  <c:v>0.66675774793173814</c:v>
                </c:pt>
                <c:pt idx="1002">
                  <c:v>0.66666869760025682</c:v>
                </c:pt>
                <c:pt idx="1003">
                  <c:v>0.6664865673485354</c:v>
                </c:pt>
                <c:pt idx="1004">
                  <c:v>0.6663029847095524</c:v>
                </c:pt>
                <c:pt idx="1005">
                  <c:v>0.66604343910226571</c:v>
                </c:pt>
                <c:pt idx="1006">
                  <c:v>0.66553881653832125</c:v>
                </c:pt>
                <c:pt idx="1007">
                  <c:v>0.66516437870722134</c:v>
                </c:pt>
                <c:pt idx="1008">
                  <c:v>0.66484126487542294</c:v>
                </c:pt>
                <c:pt idx="1009">
                  <c:v>0.66436757960376236</c:v>
                </c:pt>
                <c:pt idx="1010">
                  <c:v>0.66435418221938658</c:v>
                </c:pt>
                <c:pt idx="1011">
                  <c:v>0.66457447448648566</c:v>
                </c:pt>
                <c:pt idx="1012">
                  <c:v>0.66482101394148674</c:v>
                </c:pt>
                <c:pt idx="1013">
                  <c:v>0.66428035284495923</c:v>
                </c:pt>
                <c:pt idx="1014">
                  <c:v>0.6643825305238521</c:v>
                </c:pt>
                <c:pt idx="1015">
                  <c:v>0.66169089544027571</c:v>
                </c:pt>
                <c:pt idx="1016">
                  <c:v>0.66191537479198226</c:v>
                </c:pt>
                <c:pt idx="1017">
                  <c:v>0.66205530824560166</c:v>
                </c:pt>
                <c:pt idx="1018">
                  <c:v>0.6621839331962398</c:v>
                </c:pt>
                <c:pt idx="1019">
                  <c:v>0.66207391264601245</c:v>
                </c:pt>
                <c:pt idx="1020">
                  <c:v>0.66191985856328472</c:v>
                </c:pt>
                <c:pt idx="1021">
                  <c:v>0.66187124875500325</c:v>
                </c:pt>
                <c:pt idx="1022">
                  <c:v>0.66194056229999731</c:v>
                </c:pt>
                <c:pt idx="1023">
                  <c:v>0.66185262885136453</c:v>
                </c:pt>
                <c:pt idx="1024">
                  <c:v>0.66175934814131387</c:v>
                </c:pt>
                <c:pt idx="1025">
                  <c:v>0.66188782381758215</c:v>
                </c:pt>
                <c:pt idx="1026">
                  <c:v>0.66177322568725738</c:v>
                </c:pt>
                <c:pt idx="1027">
                  <c:v>0.6616983607757313</c:v>
                </c:pt>
                <c:pt idx="1028">
                  <c:v>0.66157561033818191</c:v>
                </c:pt>
                <c:pt idx="1029">
                  <c:v>0.66158692043499856</c:v>
                </c:pt>
                <c:pt idx="1030">
                  <c:v>0.66079756278847868</c:v>
                </c:pt>
                <c:pt idx="1031">
                  <c:v>0.66084492685688823</c:v>
                </c:pt>
                <c:pt idx="1032">
                  <c:v>0.66088438782747327</c:v>
                </c:pt>
                <c:pt idx="1033">
                  <c:v>0.66101361086271548</c:v>
                </c:pt>
                <c:pt idx="1034">
                  <c:v>0.66116065058980411</c:v>
                </c:pt>
                <c:pt idx="1035">
                  <c:v>0.66112545557153801</c:v>
                </c:pt>
                <c:pt idx="1036">
                  <c:v>0.66126320636272251</c:v>
                </c:pt>
                <c:pt idx="1037">
                  <c:v>0.66127580199610903</c:v>
                </c:pt>
                <c:pt idx="1038">
                  <c:v>0.6613808805093272</c:v>
                </c:pt>
                <c:pt idx="1039">
                  <c:v>0.66149463409515508</c:v>
                </c:pt>
                <c:pt idx="1040">
                  <c:v>0.6616651805873851</c:v>
                </c:pt>
                <c:pt idx="1041">
                  <c:v>0.66174883868630496</c:v>
                </c:pt>
                <c:pt idx="1042">
                  <c:v>0.66195477394802471</c:v>
                </c:pt>
                <c:pt idx="1043">
                  <c:v>0.6619374089929736</c:v>
                </c:pt>
                <c:pt idx="1044">
                  <c:v>0.66119230465136292</c:v>
                </c:pt>
                <c:pt idx="1045">
                  <c:v>0.66199136648613932</c:v>
                </c:pt>
                <c:pt idx="1046">
                  <c:v>0.6621592674681388</c:v>
                </c:pt>
                <c:pt idx="1047">
                  <c:v>0.66260879563676123</c:v>
                </c:pt>
                <c:pt idx="1048">
                  <c:v>0.66240735508392257</c:v>
                </c:pt>
                <c:pt idx="1049">
                  <c:v>0.66304094153302573</c:v>
                </c:pt>
                <c:pt idx="1050">
                  <c:v>0.66288693098897744</c:v>
                </c:pt>
                <c:pt idx="1051">
                  <c:v>0.66306000215565764</c:v>
                </c:pt>
                <c:pt idx="1052">
                  <c:v>0.66336936723222206</c:v>
                </c:pt>
                <c:pt idx="1053">
                  <c:v>0.66349747168718609</c:v>
                </c:pt>
                <c:pt idx="1054">
                  <c:v>0.66358905273565205</c:v>
                </c:pt>
                <c:pt idx="1055">
                  <c:v>0.66386379870357004</c:v>
                </c:pt>
                <c:pt idx="1056">
                  <c:v>0.66407365858156508</c:v>
                </c:pt>
                <c:pt idx="1057">
                  <c:v>0.66459349436946291</c:v>
                </c:pt>
                <c:pt idx="1058">
                  <c:v>0.66497508462271693</c:v>
                </c:pt>
                <c:pt idx="1059">
                  <c:v>0.66496363494061084</c:v>
                </c:pt>
                <c:pt idx="1060">
                  <c:v>0.66519727333824274</c:v>
                </c:pt>
                <c:pt idx="1061">
                  <c:v>0.66540096357552536</c:v>
                </c:pt>
                <c:pt idx="1062">
                  <c:v>0.6657529005466547</c:v>
                </c:pt>
                <c:pt idx="1063">
                  <c:v>0.66597104392779394</c:v>
                </c:pt>
                <c:pt idx="1064">
                  <c:v>0.66617149775056628</c:v>
                </c:pt>
                <c:pt idx="1065">
                  <c:v>0.66630442611618246</c:v>
                </c:pt>
                <c:pt idx="1066">
                  <c:v>0.66639247673588431</c:v>
                </c:pt>
                <c:pt idx="1067">
                  <c:v>0.66639062949978567</c:v>
                </c:pt>
                <c:pt idx="1068">
                  <c:v>0.66653347285591169</c:v>
                </c:pt>
                <c:pt idx="1069">
                  <c:v>0.66681857354342355</c:v>
                </c:pt>
                <c:pt idx="1070">
                  <c:v>0.66701649550528219</c:v>
                </c:pt>
                <c:pt idx="1071">
                  <c:v>0.66715288720140797</c:v>
                </c:pt>
                <c:pt idx="1072">
                  <c:v>0.66749032840588907</c:v>
                </c:pt>
                <c:pt idx="1073">
                  <c:v>0.66772045656111345</c:v>
                </c:pt>
                <c:pt idx="1074">
                  <c:v>0.66791260961774823</c:v>
                </c:pt>
                <c:pt idx="1075">
                  <c:v>0.66757461158491982</c:v>
                </c:pt>
                <c:pt idx="1076">
                  <c:v>0.66781817737162485</c:v>
                </c:pt>
                <c:pt idx="1077">
                  <c:v>0.66787752566403802</c:v>
                </c:pt>
                <c:pt idx="1078">
                  <c:v>0.66802742557466122</c:v>
                </c:pt>
                <c:pt idx="1079">
                  <c:v>0.66843596521974025</c:v>
                </c:pt>
                <c:pt idx="1080">
                  <c:v>0.66817294136066785</c:v>
                </c:pt>
                <c:pt idx="1081">
                  <c:v>0.66821643829345478</c:v>
                </c:pt>
                <c:pt idx="1082">
                  <c:v>0.66833638415381935</c:v>
                </c:pt>
                <c:pt idx="1083">
                  <c:v>0.66833560376443457</c:v>
                </c:pt>
                <c:pt idx="1084">
                  <c:v>0.66837140425241059</c:v>
                </c:pt>
                <c:pt idx="1085">
                  <c:v>0.66834009182670129</c:v>
                </c:pt>
                <c:pt idx="1086">
                  <c:v>0.66830375758651273</c:v>
                </c:pt>
                <c:pt idx="1087">
                  <c:v>0.6682633947967328</c:v>
                </c:pt>
                <c:pt idx="1088">
                  <c:v>0.66807971765141883</c:v>
                </c:pt>
                <c:pt idx="1089">
                  <c:v>0.66820655934338191</c:v>
                </c:pt>
                <c:pt idx="1090">
                  <c:v>0.66822938796707376</c:v>
                </c:pt>
                <c:pt idx="1091">
                  <c:v>0.66837879863785787</c:v>
                </c:pt>
                <c:pt idx="1092">
                  <c:v>0.66839636821009063</c:v>
                </c:pt>
                <c:pt idx="1093">
                  <c:v>0.66846601474188605</c:v>
                </c:pt>
                <c:pt idx="1094">
                  <c:v>0.66825914592704705</c:v>
                </c:pt>
                <c:pt idx="1095">
                  <c:v>0.66848868794175842</c:v>
                </c:pt>
                <c:pt idx="1096">
                  <c:v>0.66839730705162048</c:v>
                </c:pt>
                <c:pt idx="1097">
                  <c:v>0.66860272223071149</c:v>
                </c:pt>
                <c:pt idx="1098">
                  <c:v>0.6685958603765022</c:v>
                </c:pt>
                <c:pt idx="1099">
                  <c:v>0.66866949232009987</c:v>
                </c:pt>
                <c:pt idx="1100">
                  <c:v>0.6687215241345521</c:v>
                </c:pt>
                <c:pt idx="1101">
                  <c:v>0.66886511389366132</c:v>
                </c:pt>
                <c:pt idx="1102">
                  <c:v>0.66888024520282685</c:v>
                </c:pt>
                <c:pt idx="1103">
                  <c:v>0.66951852685621893</c:v>
                </c:pt>
                <c:pt idx="1104">
                  <c:v>0.6689441502837854</c:v>
                </c:pt>
                <c:pt idx="1105">
                  <c:v>0.6692407289090877</c:v>
                </c:pt>
                <c:pt idx="1106">
                  <c:v>0.66924501776767276</c:v>
                </c:pt>
                <c:pt idx="1107">
                  <c:v>0.66947397096381234</c:v>
                </c:pt>
                <c:pt idx="1108">
                  <c:v>0.66943269663381577</c:v>
                </c:pt>
                <c:pt idx="1109">
                  <c:v>0.66939534658021049</c:v>
                </c:pt>
                <c:pt idx="1110">
                  <c:v>0.66890487456836034</c:v>
                </c:pt>
                <c:pt idx="1111">
                  <c:v>0.66898934481986727</c:v>
                </c:pt>
                <c:pt idx="1112">
                  <c:v>0.66893671083612127</c:v>
                </c:pt>
                <c:pt idx="1113">
                  <c:v>0.66602759629579311</c:v>
                </c:pt>
                <c:pt idx="1114">
                  <c:v>0.66558891313179214</c:v>
                </c:pt>
                <c:pt idx="1115">
                  <c:v>0.66547624975840036</c:v>
                </c:pt>
                <c:pt idx="1116">
                  <c:v>0.66553321223311035</c:v>
                </c:pt>
                <c:pt idx="1117">
                  <c:v>0.66557890988727764</c:v>
                </c:pt>
                <c:pt idx="1118">
                  <c:v>0.66576816216925183</c:v>
                </c:pt>
                <c:pt idx="1119">
                  <c:v>0.66615901605953909</c:v>
                </c:pt>
                <c:pt idx="1120">
                  <c:v>0.66592372301569047</c:v>
                </c:pt>
                <c:pt idx="1121">
                  <c:v>0.66617789257470406</c:v>
                </c:pt>
                <c:pt idx="1122">
                  <c:v>0.66638632509500872</c:v>
                </c:pt>
                <c:pt idx="1123">
                  <c:v>0.66635534744937108</c:v>
                </c:pt>
                <c:pt idx="1124">
                  <c:v>0.6663542282498528</c:v>
                </c:pt>
                <c:pt idx="1125">
                  <c:v>0.66652795982079349</c:v>
                </c:pt>
                <c:pt idx="1126">
                  <c:v>0.66639731007420955</c:v>
                </c:pt>
                <c:pt idx="1127">
                  <c:v>0.66637597430402151</c:v>
                </c:pt>
                <c:pt idx="1128">
                  <c:v>0.66640055665667119</c:v>
                </c:pt>
                <c:pt idx="1129">
                  <c:v>0.66653167897320209</c:v>
                </c:pt>
                <c:pt idx="1130">
                  <c:v>0.66651902868995538</c:v>
                </c:pt>
                <c:pt idx="1131">
                  <c:v>0.66644636978346183</c:v>
                </c:pt>
                <c:pt idx="1132">
                  <c:v>0.66657959085950691</c:v>
                </c:pt>
                <c:pt idx="1133">
                  <c:v>0.66657239843612681</c:v>
                </c:pt>
                <c:pt idx="1134">
                  <c:v>0.66667790983658393</c:v>
                </c:pt>
                <c:pt idx="1135">
                  <c:v>0.66689655438157991</c:v>
                </c:pt>
                <c:pt idx="1136">
                  <c:v>0.66666556373887809</c:v>
                </c:pt>
                <c:pt idx="1137">
                  <c:v>0.66696607512471462</c:v>
                </c:pt>
                <c:pt idx="1138">
                  <c:v>0.66695368011208711</c:v>
                </c:pt>
                <c:pt idx="1139">
                  <c:v>0.66678118879626425</c:v>
                </c:pt>
                <c:pt idx="1140">
                  <c:v>0.66671210037696393</c:v>
                </c:pt>
                <c:pt idx="1141">
                  <c:v>0.66706421098116064</c:v>
                </c:pt>
                <c:pt idx="1142">
                  <c:v>0.66703037671533771</c:v>
                </c:pt>
                <c:pt idx="1143">
                  <c:v>0.66719541727497622</c:v>
                </c:pt>
                <c:pt idx="1144">
                  <c:v>0.66720743484713307</c:v>
                </c:pt>
                <c:pt idx="1145">
                  <c:v>0.6675976888529368</c:v>
                </c:pt>
                <c:pt idx="1146">
                  <c:v>0.66762070936774909</c:v>
                </c:pt>
                <c:pt idx="1147">
                  <c:v>0.66777470370412484</c:v>
                </c:pt>
                <c:pt idx="1148">
                  <c:v>0.66801937174969228</c:v>
                </c:pt>
                <c:pt idx="1149">
                  <c:v>0.66820801030708599</c:v>
                </c:pt>
                <c:pt idx="1150">
                  <c:v>0.66842617712612673</c:v>
                </c:pt>
                <c:pt idx="1151">
                  <c:v>0.66845317285158168</c:v>
                </c:pt>
                <c:pt idx="1152">
                  <c:v>0.66864352222687429</c:v>
                </c:pt>
                <c:pt idx="1153">
                  <c:v>0.66817659228995885</c:v>
                </c:pt>
                <c:pt idx="1154">
                  <c:v>0.66839716583641662</c:v>
                </c:pt>
                <c:pt idx="1155">
                  <c:v>0.66813361308314634</c:v>
                </c:pt>
                <c:pt idx="1156">
                  <c:v>0.66805853102369606</c:v>
                </c:pt>
                <c:pt idx="1157">
                  <c:v>0.6672628196619369</c:v>
                </c:pt>
                <c:pt idx="1158">
                  <c:v>0.66693344698659918</c:v>
                </c:pt>
                <c:pt idx="1159">
                  <c:v>0.6664723773685729</c:v>
                </c:pt>
                <c:pt idx="1160">
                  <c:v>0.66604317360428988</c:v>
                </c:pt>
                <c:pt idx="1161">
                  <c:v>0.66583462324111353</c:v>
                </c:pt>
                <c:pt idx="1162">
                  <c:v>0.66550177962499713</c:v>
                </c:pt>
                <c:pt idx="1163">
                  <c:v>0.66541652030006238</c:v>
                </c:pt>
                <c:pt idx="1164">
                  <c:v>0.66521586422442092</c:v>
                </c:pt>
                <c:pt idx="1165">
                  <c:v>0.66522810756313089</c:v>
                </c:pt>
                <c:pt idx="1166">
                  <c:v>0.66523644197037524</c:v>
                </c:pt>
                <c:pt idx="1167">
                  <c:v>0.66521230408095</c:v>
                </c:pt>
                <c:pt idx="1168">
                  <c:v>0.66529302264524515</c:v>
                </c:pt>
                <c:pt idx="1169">
                  <c:v>0.66521288593414529</c:v>
                </c:pt>
                <c:pt idx="1170">
                  <c:v>0.66568693172222138</c:v>
                </c:pt>
                <c:pt idx="1171">
                  <c:v>0.66569608064104724</c:v>
                </c:pt>
                <c:pt idx="1172">
                  <c:v>0.66587437291398088</c:v>
                </c:pt>
                <c:pt idx="1173">
                  <c:v>0.66616951195991525</c:v>
                </c:pt>
                <c:pt idx="1174">
                  <c:v>0.66626489920513887</c:v>
                </c:pt>
                <c:pt idx="1175">
                  <c:v>0.66643559632223748</c:v>
                </c:pt>
                <c:pt idx="1176">
                  <c:v>0.66663052858937799</c:v>
                </c:pt>
                <c:pt idx="1177">
                  <c:v>0.66688473145541216</c:v>
                </c:pt>
                <c:pt idx="1178">
                  <c:v>0.66713626436713536</c:v>
                </c:pt>
                <c:pt idx="1179">
                  <c:v>0.66725256942691424</c:v>
                </c:pt>
                <c:pt idx="1180">
                  <c:v>0.66743790089297939</c:v>
                </c:pt>
                <c:pt idx="1181">
                  <c:v>0.66729110666883351</c:v>
                </c:pt>
                <c:pt idx="1182">
                  <c:v>0.66839594035108496</c:v>
                </c:pt>
                <c:pt idx="1183">
                  <c:v>0.6676445542501942</c:v>
                </c:pt>
                <c:pt idx="1184">
                  <c:v>0.66770932206209344</c:v>
                </c:pt>
                <c:pt idx="1185">
                  <c:v>0.66792336269631236</c:v>
                </c:pt>
                <c:pt idx="1186">
                  <c:v>0.66797685744854374</c:v>
                </c:pt>
                <c:pt idx="1187">
                  <c:v>0.66811254890637684</c:v>
                </c:pt>
                <c:pt idx="1188">
                  <c:v>0.66803307800494438</c:v>
                </c:pt>
                <c:pt idx="1189">
                  <c:v>0.66810716695978722</c:v>
                </c:pt>
                <c:pt idx="1190">
                  <c:v>0.66801615128158709</c:v>
                </c:pt>
                <c:pt idx="1191">
                  <c:v>0.66803633540226159</c:v>
                </c:pt>
                <c:pt idx="1192">
                  <c:v>0.66808034609865774</c:v>
                </c:pt>
                <c:pt idx="1193">
                  <c:v>0.66819629476487907</c:v>
                </c:pt>
                <c:pt idx="1194">
                  <c:v>0.66840760250586995</c:v>
                </c:pt>
                <c:pt idx="1195">
                  <c:v>0.66857954171399003</c:v>
                </c:pt>
                <c:pt idx="1196">
                  <c:v>0.6685525271941648</c:v>
                </c:pt>
                <c:pt idx="1197">
                  <c:v>0.66867357230703683</c:v>
                </c:pt>
                <c:pt idx="1198">
                  <c:v>0.66868927339661532</c:v>
                </c:pt>
                <c:pt idx="1199">
                  <c:v>0.66862804514658347</c:v>
                </c:pt>
                <c:pt idx="1200">
                  <c:v>0.66900167208786099</c:v>
                </c:pt>
                <c:pt idx="1201">
                  <c:v>0.66919073192600365</c:v>
                </c:pt>
                <c:pt idx="1202">
                  <c:v>0.66923267747608539</c:v>
                </c:pt>
                <c:pt idx="1203">
                  <c:v>0.66916717265850345</c:v>
                </c:pt>
                <c:pt idx="1204">
                  <c:v>0.66910290409830731</c:v>
                </c:pt>
                <c:pt idx="1205">
                  <c:v>0.66924863294433501</c:v>
                </c:pt>
                <c:pt idx="1206">
                  <c:v>0.66961300651932176</c:v>
                </c:pt>
                <c:pt idx="1207">
                  <c:v>0.66930116351647195</c:v>
                </c:pt>
                <c:pt idx="1208">
                  <c:v>0.66940558754924573</c:v>
                </c:pt>
                <c:pt idx="1209">
                  <c:v>0.66953843969756133</c:v>
                </c:pt>
                <c:pt idx="1210">
                  <c:v>0.66954007433508189</c:v>
                </c:pt>
                <c:pt idx="1211">
                  <c:v>0.66742715241101569</c:v>
                </c:pt>
                <c:pt idx="1212">
                  <c:v>0.66754608691623718</c:v>
                </c:pt>
                <c:pt idx="1213">
                  <c:v>0.66785678203763188</c:v>
                </c:pt>
                <c:pt idx="1214">
                  <c:v>0.66768252353133561</c:v>
                </c:pt>
                <c:pt idx="1215">
                  <c:v>0.66775760046473542</c:v>
                </c:pt>
                <c:pt idx="1216">
                  <c:v>0.66796074623174451</c:v>
                </c:pt>
                <c:pt idx="1217">
                  <c:v>0.6680255299251826</c:v>
                </c:pt>
                <c:pt idx="1218">
                  <c:v>0.66891140196615739</c:v>
                </c:pt>
                <c:pt idx="1219">
                  <c:v>0.6681348704944241</c:v>
                </c:pt>
                <c:pt idx="1220">
                  <c:v>0.66830785969174877</c:v>
                </c:pt>
                <c:pt idx="1221">
                  <c:v>0.6684813444986587</c:v>
                </c:pt>
                <c:pt idx="1222">
                  <c:v>0.66874199923177458</c:v>
                </c:pt>
                <c:pt idx="1223">
                  <c:v>0.66896907938936911</c:v>
                </c:pt>
                <c:pt idx="1224">
                  <c:v>0.66894709132253183</c:v>
                </c:pt>
                <c:pt idx="1225">
                  <c:v>0.66910851974516583</c:v>
                </c:pt>
                <c:pt idx="1226">
                  <c:v>0.66924349206228262</c:v>
                </c:pt>
                <c:pt idx="1227">
                  <c:v>0.66821555209096262</c:v>
                </c:pt>
                <c:pt idx="1228">
                  <c:v>0.66836840103824213</c:v>
                </c:pt>
                <c:pt idx="1229">
                  <c:v>0.66858102405061148</c:v>
                </c:pt>
                <c:pt idx="1230">
                  <c:v>0.66841660430617134</c:v>
                </c:pt>
                <c:pt idx="1231">
                  <c:v>0.66807896547896084</c:v>
                </c:pt>
                <c:pt idx="1232">
                  <c:v>0.66786170160145653</c:v>
                </c:pt>
                <c:pt idx="1233">
                  <c:v>0.66798512007978261</c:v>
                </c:pt>
                <c:pt idx="1234">
                  <c:v>0.66803473194628349</c:v>
                </c:pt>
                <c:pt idx="1235">
                  <c:v>0.66805978943893596</c:v>
                </c:pt>
                <c:pt idx="1236">
                  <c:v>0.66787868887429958</c:v>
                </c:pt>
                <c:pt idx="1237">
                  <c:v>0.66837923235205499</c:v>
                </c:pt>
                <c:pt idx="1238">
                  <c:v>0.66782370709393535</c:v>
                </c:pt>
                <c:pt idx="1239">
                  <c:v>0.66773618652028033</c:v>
                </c:pt>
                <c:pt idx="1240">
                  <c:v>0.66750179954383726</c:v>
                </c:pt>
                <c:pt idx="1241">
                  <c:v>0.66750542196278051</c:v>
                </c:pt>
                <c:pt idx="1242">
                  <c:v>0.66728419408595052</c:v>
                </c:pt>
                <c:pt idx="1243">
                  <c:v>0.66706591992192077</c:v>
                </c:pt>
                <c:pt idx="1244">
                  <c:v>0.6669611180865761</c:v>
                </c:pt>
                <c:pt idx="1245">
                  <c:v>0.66680829932019636</c:v>
                </c:pt>
                <c:pt idx="1246">
                  <c:v>0.6666091197354066</c:v>
                </c:pt>
                <c:pt idx="1247">
                  <c:v>0.66647795234066698</c:v>
                </c:pt>
                <c:pt idx="1248">
                  <c:v>0.66640366415523666</c:v>
                </c:pt>
                <c:pt idx="1249">
                  <c:v>0.66617112585921134</c:v>
                </c:pt>
                <c:pt idx="1250">
                  <c:v>0.66612484729864796</c:v>
                </c:pt>
                <c:pt idx="1251">
                  <c:v>0.66597370076266771</c:v>
                </c:pt>
                <c:pt idx="1252">
                  <c:v>0.66598833833680737</c:v>
                </c:pt>
                <c:pt idx="1253">
                  <c:v>0.66569752185165043</c:v>
                </c:pt>
                <c:pt idx="1254">
                  <c:v>0.66567363327884355</c:v>
                </c:pt>
                <c:pt idx="1255">
                  <c:v>0.66551848913698064</c:v>
                </c:pt>
                <c:pt idx="1256">
                  <c:v>0.66554208799672643</c:v>
                </c:pt>
                <c:pt idx="1257">
                  <c:v>0.66557634887105899</c:v>
                </c:pt>
                <c:pt idx="1258">
                  <c:v>0.66555253248948587</c:v>
                </c:pt>
                <c:pt idx="1259">
                  <c:v>0.66553167273132485</c:v>
                </c:pt>
                <c:pt idx="1260">
                  <c:v>0.66556604963097354</c:v>
                </c:pt>
                <c:pt idx="1261">
                  <c:v>0.66602027903829053</c:v>
                </c:pt>
                <c:pt idx="1262">
                  <c:v>0.66582467816469249</c:v>
                </c:pt>
                <c:pt idx="1263">
                  <c:v>0.66565464097615556</c:v>
                </c:pt>
                <c:pt idx="1264">
                  <c:v>0.66577514604031385</c:v>
                </c:pt>
                <c:pt idx="1265">
                  <c:v>0.66575005738542192</c:v>
                </c:pt>
                <c:pt idx="1266">
                  <c:v>0.66579375045654066</c:v>
                </c:pt>
                <c:pt idx="1267">
                  <c:v>0.66603820825536997</c:v>
                </c:pt>
                <c:pt idx="1268">
                  <c:v>0.66581845360766578</c:v>
                </c:pt>
                <c:pt idx="1269">
                  <c:v>0.66566444008493642</c:v>
                </c:pt>
                <c:pt idx="1270">
                  <c:v>0.66542615293448315</c:v>
                </c:pt>
                <c:pt idx="1271">
                  <c:v>0.66538841585382258</c:v>
                </c:pt>
                <c:pt idx="1272">
                  <c:v>0.66540042183953274</c:v>
                </c:pt>
                <c:pt idx="1273">
                  <c:v>0.66567071959490598</c:v>
                </c:pt>
                <c:pt idx="1274">
                  <c:v>0.66565612030526933</c:v>
                </c:pt>
                <c:pt idx="1275">
                  <c:v>0.66604642940004333</c:v>
                </c:pt>
                <c:pt idx="1276">
                  <c:v>0.66508481851406553</c:v>
                </c:pt>
                <c:pt idx="1277">
                  <c:v>0.665338161948417</c:v>
                </c:pt>
                <c:pt idx="1278">
                  <c:v>0.66546176387866895</c:v>
                </c:pt>
                <c:pt idx="1279">
                  <c:v>0.66559580566500298</c:v>
                </c:pt>
                <c:pt idx="1280">
                  <c:v>0.66561325341879063</c:v>
                </c:pt>
                <c:pt idx="1281">
                  <c:v>0.6659076373878855</c:v>
                </c:pt>
                <c:pt idx="1282">
                  <c:v>0.66607535164811427</c:v>
                </c:pt>
                <c:pt idx="1283">
                  <c:v>0.66624495310250864</c:v>
                </c:pt>
                <c:pt idx="1284">
                  <c:v>0.66638049849464698</c:v>
                </c:pt>
                <c:pt idx="1285">
                  <c:v>0.66649615556444697</c:v>
                </c:pt>
                <c:pt idx="1286">
                  <c:v>0.667225969014418</c:v>
                </c:pt>
                <c:pt idx="1287">
                  <c:v>0.66751108568538198</c:v>
                </c:pt>
                <c:pt idx="1288">
                  <c:v>0.6674888617978606</c:v>
                </c:pt>
                <c:pt idx="1289">
                  <c:v>0.6675978581718337</c:v>
                </c:pt>
                <c:pt idx="1290">
                  <c:v>0.66753406383233449</c:v>
                </c:pt>
                <c:pt idx="1291">
                  <c:v>0.6675038264295543</c:v>
                </c:pt>
                <c:pt idx="1292">
                  <c:v>0.66756256830818816</c:v>
                </c:pt>
                <c:pt idx="1293">
                  <c:v>0.66765002602891133</c:v>
                </c:pt>
                <c:pt idx="1294">
                  <c:v>0.66816660921176585</c:v>
                </c:pt>
                <c:pt idx="1295">
                  <c:v>0.66769940537142536</c:v>
                </c:pt>
                <c:pt idx="1296">
                  <c:v>0.66741247212659771</c:v>
                </c:pt>
                <c:pt idx="1297">
                  <c:v>0.66759002768136155</c:v>
                </c:pt>
                <c:pt idx="1298">
                  <c:v>0.66756350596160463</c:v>
                </c:pt>
                <c:pt idx="1299">
                  <c:v>0.66758909917153919</c:v>
                </c:pt>
                <c:pt idx="1300">
                  <c:v>0.66766969014762212</c:v>
                </c:pt>
                <c:pt idx="1301">
                  <c:v>0.66773606477419434</c:v>
                </c:pt>
                <c:pt idx="1302">
                  <c:v>0.66774754665412772</c:v>
                </c:pt>
                <c:pt idx="1303">
                  <c:v>0.66779080395764268</c:v>
                </c:pt>
                <c:pt idx="1304">
                  <c:v>0.66785580014630452</c:v>
                </c:pt>
                <c:pt idx="1305">
                  <c:v>0.66787819668129011</c:v>
                </c:pt>
                <c:pt idx="1306">
                  <c:v>0.66776628055054366</c:v>
                </c:pt>
                <c:pt idx="1307">
                  <c:v>0.66797009424916243</c:v>
                </c:pt>
                <c:pt idx="1308">
                  <c:v>0.66814021501653031</c:v>
                </c:pt>
                <c:pt idx="1309">
                  <c:v>0.66796260552287323</c:v>
                </c:pt>
                <c:pt idx="1310">
                  <c:v>0.66791043362296698</c:v>
                </c:pt>
                <c:pt idx="1311">
                  <c:v>0.6678824744627635</c:v>
                </c:pt>
                <c:pt idx="1312">
                  <c:v>0.66806489313353656</c:v>
                </c:pt>
                <c:pt idx="1313">
                  <c:v>0.66843336732823055</c:v>
                </c:pt>
                <c:pt idx="1314">
                  <c:v>0.66859440127844594</c:v>
                </c:pt>
                <c:pt idx="1315">
                  <c:v>0.66864309480513018</c:v>
                </c:pt>
                <c:pt idx="1316">
                  <c:v>0.66862777158957076</c:v>
                </c:pt>
                <c:pt idx="1317">
                  <c:v>0.66867402279137056</c:v>
                </c:pt>
                <c:pt idx="1318">
                  <c:v>0.66881338669112422</c:v>
                </c:pt>
                <c:pt idx="1319">
                  <c:v>0.66884466013514177</c:v>
                </c:pt>
                <c:pt idx="1320">
                  <c:v>0.66883733678559565</c:v>
                </c:pt>
                <c:pt idx="1321">
                  <c:v>0.66907180395232102</c:v>
                </c:pt>
                <c:pt idx="1322">
                  <c:v>0.6691774718051422</c:v>
                </c:pt>
                <c:pt idx="1323">
                  <c:v>0.66926663518822171</c:v>
                </c:pt>
                <c:pt idx="1324">
                  <c:v>0.66942193693565699</c:v>
                </c:pt>
                <c:pt idx="1325">
                  <c:v>0.6694879849349652</c:v>
                </c:pt>
                <c:pt idx="1326">
                  <c:v>0.6698426215205594</c:v>
                </c:pt>
                <c:pt idx="1327">
                  <c:v>0.6714075207163871</c:v>
                </c:pt>
                <c:pt idx="1328">
                  <c:v>0.67031700713900499</c:v>
                </c:pt>
                <c:pt idx="1329">
                  <c:v>0.66946584794858244</c:v>
                </c:pt>
                <c:pt idx="1330">
                  <c:v>0.66872607842588294</c:v>
                </c:pt>
                <c:pt idx="1331">
                  <c:v>0.66861213129004671</c:v>
                </c:pt>
                <c:pt idx="1332">
                  <c:v>0.66863130805922477</c:v>
                </c:pt>
                <c:pt idx="1333">
                  <c:v>0.66894506307157042</c:v>
                </c:pt>
                <c:pt idx="1334">
                  <c:v>0.66931294465001867</c:v>
                </c:pt>
                <c:pt idx="1335">
                  <c:v>0.66950159174840151</c:v>
                </c:pt>
                <c:pt idx="1336">
                  <c:v>0.66926225689112129</c:v>
                </c:pt>
                <c:pt idx="1337">
                  <c:v>0.66918742336415049</c:v>
                </c:pt>
                <c:pt idx="1338">
                  <c:v>0.66927560862434821</c:v>
                </c:pt>
                <c:pt idx="1339">
                  <c:v>0.66930883347651771</c:v>
                </c:pt>
                <c:pt idx="1340">
                  <c:v>0.66893204321418431</c:v>
                </c:pt>
                <c:pt idx="1341">
                  <c:v>0.669479853417143</c:v>
                </c:pt>
                <c:pt idx="1342">
                  <c:v>0.66982174542723516</c:v>
                </c:pt>
                <c:pt idx="1343">
                  <c:v>0.66992826564448493</c:v>
                </c:pt>
                <c:pt idx="1344">
                  <c:v>0.67004447604577355</c:v>
                </c:pt>
                <c:pt idx="1345">
                  <c:v>0.67086016123158088</c:v>
                </c:pt>
                <c:pt idx="1346">
                  <c:v>0.67065086602686252</c:v>
                </c:pt>
                <c:pt idx="1347">
                  <c:v>0.66988834911077411</c:v>
                </c:pt>
                <c:pt idx="1348">
                  <c:v>0.669168283547246</c:v>
                </c:pt>
                <c:pt idx="1349">
                  <c:v>0.66898074394734197</c:v>
                </c:pt>
                <c:pt idx="1350">
                  <c:v>0.66878864911845037</c:v>
                </c:pt>
                <c:pt idx="1351">
                  <c:v>0.66902572163110363</c:v>
                </c:pt>
                <c:pt idx="1352">
                  <c:v>0.66953919722414479</c:v>
                </c:pt>
                <c:pt idx="1353">
                  <c:v>0.67009578044062823</c:v>
                </c:pt>
                <c:pt idx="1354">
                  <c:v>0.67008772443543962</c:v>
                </c:pt>
                <c:pt idx="1355">
                  <c:v>0.6702036695396909</c:v>
                </c:pt>
                <c:pt idx="1356">
                  <c:v>0.67021606325940097</c:v>
                </c:pt>
                <c:pt idx="1357">
                  <c:v>0.67059339937272378</c:v>
                </c:pt>
                <c:pt idx="1358">
                  <c:v>0.67071928408560133</c:v>
                </c:pt>
                <c:pt idx="1359">
                  <c:v>0.67095811067251976</c:v>
                </c:pt>
                <c:pt idx="1360">
                  <c:v>0.6710154719360979</c:v>
                </c:pt>
                <c:pt idx="1361">
                  <c:v>0.67133002028286726</c:v>
                </c:pt>
                <c:pt idx="1362">
                  <c:v>0.67240959326467631</c:v>
                </c:pt>
                <c:pt idx="1363">
                  <c:v>0.67224221953874419</c:v>
                </c:pt>
                <c:pt idx="1364">
                  <c:v>0.67165960016087944</c:v>
                </c:pt>
                <c:pt idx="1365">
                  <c:v>0.67149010624467265</c:v>
                </c:pt>
                <c:pt idx="1366">
                  <c:v>0.67065466101027715</c:v>
                </c:pt>
                <c:pt idx="1367">
                  <c:v>0.66989734190081585</c:v>
                </c:pt>
                <c:pt idx="1368">
                  <c:v>0.66944574261947054</c:v>
                </c:pt>
                <c:pt idx="1369">
                  <c:v>0.66987395678314432</c:v>
                </c:pt>
                <c:pt idx="1370">
                  <c:v>0.66947908487374186</c:v>
                </c:pt>
                <c:pt idx="1371">
                  <c:v>0.66955536043140851</c:v>
                </c:pt>
                <c:pt idx="1372">
                  <c:v>0.6697500226346661</c:v>
                </c:pt>
                <c:pt idx="1373">
                  <c:v>0.66972056688710146</c:v>
                </c:pt>
                <c:pt idx="1374">
                  <c:v>0.66977969262997017</c:v>
                </c:pt>
                <c:pt idx="1375">
                  <c:v>0.66978394035575828</c:v>
                </c:pt>
                <c:pt idx="1376">
                  <c:v>0.67057803544504657</c:v>
                </c:pt>
                <c:pt idx="1377">
                  <c:v>0.67101460306284377</c:v>
                </c:pt>
                <c:pt idx="1378">
                  <c:v>0.67203213522692551</c:v>
                </c:pt>
                <c:pt idx="1379">
                  <c:v>0.6721301074641437</c:v>
                </c:pt>
                <c:pt idx="1380">
                  <c:v>0.67194244601347208</c:v>
                </c:pt>
                <c:pt idx="1381">
                  <c:v>0.67209515353016047</c:v>
                </c:pt>
                <c:pt idx="1382">
                  <c:v>0.67200194818351222</c:v>
                </c:pt>
                <c:pt idx="1383">
                  <c:v>0.67188204680530206</c:v>
                </c:pt>
                <c:pt idx="1384">
                  <c:v>0.67215045347418401</c:v>
                </c:pt>
                <c:pt idx="1385">
                  <c:v>0.67253300701743757</c:v>
                </c:pt>
                <c:pt idx="1386">
                  <c:v>0.67128837128862473</c:v>
                </c:pt>
                <c:pt idx="1387">
                  <c:v>0.6705645783526526</c:v>
                </c:pt>
                <c:pt idx="1388">
                  <c:v>0.67021676180515188</c:v>
                </c:pt>
                <c:pt idx="1389">
                  <c:v>0.67106156524691352</c:v>
                </c:pt>
                <c:pt idx="1390">
                  <c:v>0.67060327652933083</c:v>
                </c:pt>
                <c:pt idx="1391">
                  <c:v>0.67081793182177329</c:v>
                </c:pt>
                <c:pt idx="1392">
                  <c:v>0.67146670344309045</c:v>
                </c:pt>
                <c:pt idx="1393">
                  <c:v>0.6721041257379482</c:v>
                </c:pt>
                <c:pt idx="1394">
                  <c:v>0.67282632491787331</c:v>
                </c:pt>
                <c:pt idx="1395">
                  <c:v>0.67281477192503214</c:v>
                </c:pt>
                <c:pt idx="1396">
                  <c:v>0.67261928909747615</c:v>
                </c:pt>
                <c:pt idx="1397">
                  <c:v>0.67158128847626786</c:v>
                </c:pt>
                <c:pt idx="1398">
                  <c:v>0.6714413779143279</c:v>
                </c:pt>
                <c:pt idx="1399">
                  <c:v>0.67171011037982242</c:v>
                </c:pt>
                <c:pt idx="1400">
                  <c:v>0.67210965457146687</c:v>
                </c:pt>
                <c:pt idx="1401">
                  <c:v>0.6727146500259914</c:v>
                </c:pt>
                <c:pt idx="1402">
                  <c:v>0.67313824511310882</c:v>
                </c:pt>
                <c:pt idx="1403">
                  <c:v>0.67332349779381773</c:v>
                </c:pt>
                <c:pt idx="1404">
                  <c:v>0.67262399882643809</c:v>
                </c:pt>
                <c:pt idx="1405">
                  <c:v>0.67166627474618879</c:v>
                </c:pt>
                <c:pt idx="1406">
                  <c:v>0.67097050913227541</c:v>
                </c:pt>
                <c:pt idx="1407">
                  <c:v>0.67079436892006972</c:v>
                </c:pt>
                <c:pt idx="1408">
                  <c:v>0.67075832995472695</c:v>
                </c:pt>
                <c:pt idx="1409">
                  <c:v>0.67089356951247858</c:v>
                </c:pt>
                <c:pt idx="1410">
                  <c:v>0.67050780006874766</c:v>
                </c:pt>
                <c:pt idx="1411">
                  <c:v>0.67032943144736357</c:v>
                </c:pt>
                <c:pt idx="1412">
                  <c:v>0.6700062868893214</c:v>
                </c:pt>
                <c:pt idx="1413">
                  <c:v>0.67061257550699727</c:v>
                </c:pt>
                <c:pt idx="1414">
                  <c:v>0.67178088332753505</c:v>
                </c:pt>
                <c:pt idx="1415">
                  <c:v>0.6724934564987467</c:v>
                </c:pt>
                <c:pt idx="1416">
                  <c:v>0.67297378427489651</c:v>
                </c:pt>
                <c:pt idx="1417">
                  <c:v>0.67323200414222761</c:v>
                </c:pt>
                <c:pt idx="1418">
                  <c:v>0.67312158133819555</c:v>
                </c:pt>
                <c:pt idx="1419">
                  <c:v>0.6728097427491263</c:v>
                </c:pt>
                <c:pt idx="1420">
                  <c:v>0.67359954162973523</c:v>
                </c:pt>
                <c:pt idx="1421">
                  <c:v>0.6745040848856213</c:v>
                </c:pt>
                <c:pt idx="1422">
                  <c:v>0.67425038240015878</c:v>
                </c:pt>
                <c:pt idx="1423">
                  <c:v>0.67411871420098968</c:v>
                </c:pt>
                <c:pt idx="1424">
                  <c:v>0.6740223295221458</c:v>
                </c:pt>
                <c:pt idx="1425">
                  <c:v>0.67459641765795886</c:v>
                </c:pt>
                <c:pt idx="1426">
                  <c:v>0.67392970587003631</c:v>
                </c:pt>
                <c:pt idx="1427">
                  <c:v>0.6747588402841298</c:v>
                </c:pt>
                <c:pt idx="1428">
                  <c:v>0.67380432884569785</c:v>
                </c:pt>
                <c:pt idx="1429">
                  <c:v>0.67455399734811217</c:v>
                </c:pt>
                <c:pt idx="1430">
                  <c:v>0.67390559025680841</c:v>
                </c:pt>
                <c:pt idx="1431">
                  <c:v>0.67254133575093455</c:v>
                </c:pt>
                <c:pt idx="1432">
                  <c:v>0.67333140789899937</c:v>
                </c:pt>
                <c:pt idx="1433">
                  <c:v>0.67332526206210663</c:v>
                </c:pt>
                <c:pt idx="1434">
                  <c:v>0.67168695102932829</c:v>
                </c:pt>
                <c:pt idx="1435">
                  <c:v>0.67046942675524601</c:v>
                </c:pt>
                <c:pt idx="1436">
                  <c:v>0.67179546299118298</c:v>
                </c:pt>
                <c:pt idx="1437">
                  <c:v>0.66931208102062822</c:v>
                </c:pt>
                <c:pt idx="1438">
                  <c:v>0.66947926031726734</c:v>
                </c:pt>
                <c:pt idx="1439">
                  <c:v>0.6686369710913348</c:v>
                </c:pt>
                <c:pt idx="1440">
                  <c:v>0.66731617732369364</c:v>
                </c:pt>
                <c:pt idx="1441">
                  <c:v>0.66794583536264762</c:v>
                </c:pt>
                <c:pt idx="1442">
                  <c:v>0.66692410542353386</c:v>
                </c:pt>
                <c:pt idx="1443">
                  <c:v>0.66636798632229799</c:v>
                </c:pt>
                <c:pt idx="1444">
                  <c:v>0.66593861395066523</c:v>
                </c:pt>
                <c:pt idx="1445">
                  <c:v>0.66626324005214888</c:v>
                </c:pt>
                <c:pt idx="1446">
                  <c:v>0.66629727876208855</c:v>
                </c:pt>
                <c:pt idx="1447">
                  <c:v>0.66794851146458512</c:v>
                </c:pt>
                <c:pt idx="1448">
                  <c:v>0.66892521853180209</c:v>
                </c:pt>
                <c:pt idx="1449">
                  <c:v>0.66948738630162452</c:v>
                </c:pt>
                <c:pt idx="1450">
                  <c:v>0.66981692777769608</c:v>
                </c:pt>
                <c:pt idx="1451">
                  <c:v>0.66983038400369987</c:v>
                </c:pt>
                <c:pt idx="1452">
                  <c:v>0.66970211495659526</c:v>
                </c:pt>
                <c:pt idx="1453">
                  <c:v>0.66880260034075134</c:v>
                </c:pt>
                <c:pt idx="1454">
                  <c:v>0.6673643202123779</c:v>
                </c:pt>
                <c:pt idx="1455">
                  <c:v>0.66566185394608646</c:v>
                </c:pt>
                <c:pt idx="1456">
                  <c:v>0.66492269180339569</c:v>
                </c:pt>
                <c:pt idx="1457">
                  <c:v>0.66621187654620506</c:v>
                </c:pt>
                <c:pt idx="1458">
                  <c:v>0.66549828876116912</c:v>
                </c:pt>
                <c:pt idx="1459">
                  <c:v>0.66459320031453262</c:v>
                </c:pt>
                <c:pt idx="1460">
                  <c:v>0.66497346317526529</c:v>
                </c:pt>
                <c:pt idx="1461">
                  <c:v>0.66577055865439294</c:v>
                </c:pt>
                <c:pt idx="1462">
                  <c:v>0.66602880871007764</c:v>
                </c:pt>
                <c:pt idx="1463">
                  <c:v>0.6657211182277728</c:v>
                </c:pt>
                <c:pt idx="1464">
                  <c:v>0.66556384435970106</c:v>
                </c:pt>
                <c:pt idx="1465">
                  <c:v>0.66478431348066669</c:v>
                </c:pt>
                <c:pt idx="1466">
                  <c:v>0.66370077783627746</c:v>
                </c:pt>
                <c:pt idx="1467">
                  <c:v>0.66361891893058134</c:v>
                </c:pt>
                <c:pt idx="1468">
                  <c:v>0.66378064410566473</c:v>
                </c:pt>
                <c:pt idx="1469">
                  <c:v>0.66418952603066417</c:v>
                </c:pt>
                <c:pt idx="1470">
                  <c:v>0.66491890883239624</c:v>
                </c:pt>
                <c:pt idx="1471">
                  <c:v>0.66518851907185061</c:v>
                </c:pt>
                <c:pt idx="1472">
                  <c:v>0.66447702077902748</c:v>
                </c:pt>
                <c:pt idx="1473">
                  <c:v>0.66426869166845226</c:v>
                </c:pt>
                <c:pt idx="1474">
                  <c:v>0.66577058493775743</c:v>
                </c:pt>
                <c:pt idx="1475">
                  <c:v>0.66741718062295574</c:v>
                </c:pt>
                <c:pt idx="1476">
                  <c:v>0.668392748133808</c:v>
                </c:pt>
                <c:pt idx="1477">
                  <c:v>0.66884144832187498</c:v>
                </c:pt>
                <c:pt idx="1478">
                  <c:v>0.66904253517878032</c:v>
                </c:pt>
                <c:pt idx="1479">
                  <c:v>0.6687437714262715</c:v>
                </c:pt>
                <c:pt idx="1480">
                  <c:v>0.66909308275109525</c:v>
                </c:pt>
                <c:pt idx="1481">
                  <c:v>0.66921074816374415</c:v>
                </c:pt>
                <c:pt idx="1482">
                  <c:v>0.66947036786657588</c:v>
                </c:pt>
                <c:pt idx="1483">
                  <c:v>0.67005409077885558</c:v>
                </c:pt>
                <c:pt idx="1484">
                  <c:v>0.67014935028125611</c:v>
                </c:pt>
                <c:pt idx="1485">
                  <c:v>0.67008025180076802</c:v>
                </c:pt>
                <c:pt idx="1486">
                  <c:v>0.67048929157099291</c:v>
                </c:pt>
                <c:pt idx="1487">
                  <c:v>0.66990319367049944</c:v>
                </c:pt>
                <c:pt idx="1488">
                  <c:v>0.66975234709761922</c:v>
                </c:pt>
                <c:pt idx="1489">
                  <c:v>0.66982700298392273</c:v>
                </c:pt>
                <c:pt idx="1490">
                  <c:v>0.66976631780844154</c:v>
                </c:pt>
                <c:pt idx="1491">
                  <c:v>0.66974095710797343</c:v>
                </c:pt>
                <c:pt idx="1492">
                  <c:v>0.66906059994910849</c:v>
                </c:pt>
                <c:pt idx="1493">
                  <c:v>0.66850170326713765</c:v>
                </c:pt>
                <c:pt idx="1494">
                  <c:v>0.66831577696697619</c:v>
                </c:pt>
                <c:pt idx="1495">
                  <c:v>0.66776678559665614</c:v>
                </c:pt>
                <c:pt idx="1496">
                  <c:v>0.66693424128338386</c:v>
                </c:pt>
                <c:pt idx="1497">
                  <c:v>0.66647688274869765</c:v>
                </c:pt>
                <c:pt idx="1498">
                  <c:v>0.66621018811586974</c:v>
                </c:pt>
                <c:pt idx="1499">
                  <c:v>0.66618992260929866</c:v>
                </c:pt>
                <c:pt idx="1500">
                  <c:v>0.66677560694541704</c:v>
                </c:pt>
                <c:pt idx="1501">
                  <c:v>0.66728703901217457</c:v>
                </c:pt>
                <c:pt idx="1502">
                  <c:v>0.6671277315748162</c:v>
                </c:pt>
                <c:pt idx="1503">
                  <c:v>0.66698572255969713</c:v>
                </c:pt>
                <c:pt idx="1504">
                  <c:v>0.66697222677124812</c:v>
                </c:pt>
                <c:pt idx="1505">
                  <c:v>0.66673898889291017</c:v>
                </c:pt>
                <c:pt idx="1506">
                  <c:v>0.6667506093195289</c:v>
                </c:pt>
                <c:pt idx="1507">
                  <c:v>0.66676061790045538</c:v>
                </c:pt>
                <c:pt idx="1508">
                  <c:v>0.66602385816304011</c:v>
                </c:pt>
                <c:pt idx="1509">
                  <c:v>0.6650861217522166</c:v>
                </c:pt>
                <c:pt idx="1510">
                  <c:v>0.66415661886847654</c:v>
                </c:pt>
                <c:pt idx="1511">
                  <c:v>0.6636714851835348</c:v>
                </c:pt>
                <c:pt idx="1512">
                  <c:v>0.66357706816121698</c:v>
                </c:pt>
                <c:pt idx="1513">
                  <c:v>0.66397053505371484</c:v>
                </c:pt>
                <c:pt idx="1514">
                  <c:v>0.66438350496501264</c:v>
                </c:pt>
                <c:pt idx="1515">
                  <c:v>0.66438982050036854</c:v>
                </c:pt>
                <c:pt idx="1516">
                  <c:v>0.66458392116776921</c:v>
                </c:pt>
                <c:pt idx="1517">
                  <c:v>0.66376787668601978</c:v>
                </c:pt>
                <c:pt idx="1518">
                  <c:v>0.66342205507414465</c:v>
                </c:pt>
                <c:pt idx="1519">
                  <c:v>0.66345693647938797</c:v>
                </c:pt>
                <c:pt idx="1520">
                  <c:v>0.66349752381412996</c:v>
                </c:pt>
                <c:pt idx="1521">
                  <c:v>0.66374977415406067</c:v>
                </c:pt>
                <c:pt idx="1522">
                  <c:v>0.66406831016117773</c:v>
                </c:pt>
                <c:pt idx="1523">
                  <c:v>0.66420213564473574</c:v>
                </c:pt>
                <c:pt idx="1524">
                  <c:v>0.66449357892086625</c:v>
                </c:pt>
                <c:pt idx="1525">
                  <c:v>0.66458267341925492</c:v>
                </c:pt>
                <c:pt idx="1526">
                  <c:v>0.6648340998057396</c:v>
                </c:pt>
                <c:pt idx="1527">
                  <c:v>0.66510643292597071</c:v>
                </c:pt>
                <c:pt idx="1528">
                  <c:v>0.66532349183844552</c:v>
                </c:pt>
                <c:pt idx="1529">
                  <c:v>0.66574752470435816</c:v>
                </c:pt>
                <c:pt idx="1530">
                  <c:v>0.66593019859743718</c:v>
                </c:pt>
                <c:pt idx="1531">
                  <c:v>0.66608901743715754</c:v>
                </c:pt>
                <c:pt idx="1532">
                  <c:v>0.6659928974778222</c:v>
                </c:pt>
                <c:pt idx="1533">
                  <c:v>0.66522084728985686</c:v>
                </c:pt>
                <c:pt idx="1534">
                  <c:v>0.66557281918150923</c:v>
                </c:pt>
                <c:pt idx="1535">
                  <c:v>0.66592626544178601</c:v>
                </c:pt>
                <c:pt idx="1536">
                  <c:v>0.66594747225606632</c:v>
                </c:pt>
                <c:pt idx="1537">
                  <c:v>0.66668160976138024</c:v>
                </c:pt>
                <c:pt idx="1538">
                  <c:v>0.66715364039382086</c:v>
                </c:pt>
                <c:pt idx="1539">
                  <c:v>0.66739492214114404</c:v>
                </c:pt>
                <c:pt idx="1540">
                  <c:v>0.66755407224155727</c:v>
                </c:pt>
                <c:pt idx="1541">
                  <c:v>0.66760038039150238</c:v>
                </c:pt>
                <c:pt idx="1542">
                  <c:v>0.66761158494050654</c:v>
                </c:pt>
                <c:pt idx="1543">
                  <c:v>0.66782840198885651</c:v>
                </c:pt>
                <c:pt idx="1544">
                  <c:v>0.66810955403087835</c:v>
                </c:pt>
                <c:pt idx="1545">
                  <c:v>0.66831536832134175</c:v>
                </c:pt>
                <c:pt idx="1546">
                  <c:v>0.66849115147723548</c:v>
                </c:pt>
                <c:pt idx="1547">
                  <c:v>0.66852088801504694</c:v>
                </c:pt>
                <c:pt idx="1548">
                  <c:v>0.66864370123851002</c:v>
                </c:pt>
                <c:pt idx="1549">
                  <c:v>0.66858745095832861</c:v>
                </c:pt>
                <c:pt idx="1550">
                  <c:v>0.66859415114405452</c:v>
                </c:pt>
                <c:pt idx="1551">
                  <c:v>0.66844054838411504</c:v>
                </c:pt>
                <c:pt idx="1552">
                  <c:v>0.66846854732215744</c:v>
                </c:pt>
                <c:pt idx="1553">
                  <c:v>0.66887589213557275</c:v>
                </c:pt>
                <c:pt idx="1554">
                  <c:v>0.66920321922819936</c:v>
                </c:pt>
                <c:pt idx="1555">
                  <c:v>0.66947972182153503</c:v>
                </c:pt>
                <c:pt idx="1556">
                  <c:v>0.66991026303437395</c:v>
                </c:pt>
                <c:pt idx="1557">
                  <c:v>0.669878427221826</c:v>
                </c:pt>
                <c:pt idx="1558">
                  <c:v>0.67028341755892218</c:v>
                </c:pt>
                <c:pt idx="1559">
                  <c:v>0.66987315085024945</c:v>
                </c:pt>
                <c:pt idx="1560">
                  <c:v>0.67004596707149078</c:v>
                </c:pt>
                <c:pt idx="1561">
                  <c:v>0.67021125257204905</c:v>
                </c:pt>
                <c:pt idx="1562">
                  <c:v>0.6701960830954673</c:v>
                </c:pt>
                <c:pt idx="1563">
                  <c:v>0.67030538159211994</c:v>
                </c:pt>
                <c:pt idx="1564">
                  <c:v>0.67025217004523596</c:v>
                </c:pt>
                <c:pt idx="1565">
                  <c:v>0.67035995546893745</c:v>
                </c:pt>
                <c:pt idx="1566">
                  <c:v>0.67042094758052329</c:v>
                </c:pt>
                <c:pt idx="1567">
                  <c:v>0.6703795512851396</c:v>
                </c:pt>
                <c:pt idx="1568">
                  <c:v>0.67040828996689006</c:v>
                </c:pt>
                <c:pt idx="1569">
                  <c:v>0.67073769916219683</c:v>
                </c:pt>
                <c:pt idx="1570">
                  <c:v>0.67087720783635674</c:v>
                </c:pt>
                <c:pt idx="1571">
                  <c:v>0.67102651957333126</c:v>
                </c:pt>
                <c:pt idx="1572">
                  <c:v>0.67106222697072426</c:v>
                </c:pt>
                <c:pt idx="1573">
                  <c:v>0.67114576085833622</c:v>
                </c:pt>
                <c:pt idx="1574">
                  <c:v>0.6711620175659323</c:v>
                </c:pt>
                <c:pt idx="1575">
                  <c:v>0.67116485471617182</c:v>
                </c:pt>
                <c:pt idx="1576">
                  <c:v>0.67118288049750341</c:v>
                </c:pt>
                <c:pt idx="1577">
                  <c:v>0.6713505717265813</c:v>
                </c:pt>
                <c:pt idx="1578">
                  <c:v>0.67132212825132087</c:v>
                </c:pt>
                <c:pt idx="1579">
                  <c:v>0.67129372246823604</c:v>
                </c:pt>
                <c:pt idx="1580">
                  <c:v>0.67148732603427297</c:v>
                </c:pt>
                <c:pt idx="1581">
                  <c:v>0.67129874072004536</c:v>
                </c:pt>
                <c:pt idx="1582">
                  <c:v>0.67049743517400162</c:v>
                </c:pt>
                <c:pt idx="1583">
                  <c:v>0.66840829523204026</c:v>
                </c:pt>
                <c:pt idx="1584">
                  <c:v>0.6674921872310311</c:v>
                </c:pt>
                <c:pt idx="1585">
                  <c:v>0.66769945268218156</c:v>
                </c:pt>
                <c:pt idx="1586">
                  <c:v>0.66835793000017951</c:v>
                </c:pt>
                <c:pt idx="1587">
                  <c:v>0.66880560205930062</c:v>
                </c:pt>
                <c:pt idx="1588">
                  <c:v>0.66922434888535054</c:v>
                </c:pt>
                <c:pt idx="1589">
                  <c:v>0.66968752731720471</c:v>
                </c:pt>
                <c:pt idx="1590">
                  <c:v>0.66935970772902997</c:v>
                </c:pt>
                <c:pt idx="1591">
                  <c:v>0.66932850000165034</c:v>
                </c:pt>
                <c:pt idx="1592">
                  <c:v>0.66969497910118558</c:v>
                </c:pt>
                <c:pt idx="1593">
                  <c:v>0.66973886166018226</c:v>
                </c:pt>
                <c:pt idx="1594">
                  <c:v>0.66879728631916291</c:v>
                </c:pt>
                <c:pt idx="1595">
                  <c:v>0.66740529613094968</c:v>
                </c:pt>
                <c:pt idx="1596">
                  <c:v>0.66553736146857645</c:v>
                </c:pt>
                <c:pt idx="1597">
                  <c:v>0.66390935522218963</c:v>
                </c:pt>
                <c:pt idx="1598">
                  <c:v>0.66416131942094114</c:v>
                </c:pt>
                <c:pt idx="1599">
                  <c:v>0.66444768492560757</c:v>
                </c:pt>
                <c:pt idx="1600">
                  <c:v>0.66405259527214089</c:v>
                </c:pt>
                <c:pt idx="1601">
                  <c:v>0.66320451753647336</c:v>
                </c:pt>
                <c:pt idx="1602">
                  <c:v>0.66254573028635977</c:v>
                </c:pt>
                <c:pt idx="1603">
                  <c:v>0.66228234392999519</c:v>
                </c:pt>
                <c:pt idx="1604">
                  <c:v>0.66207141854322316</c:v>
                </c:pt>
                <c:pt idx="1605">
                  <c:v>0.66207750052191017</c:v>
                </c:pt>
                <c:pt idx="1606">
                  <c:v>0.66239547050803826</c:v>
                </c:pt>
                <c:pt idx="1607">
                  <c:v>0.66247166853082828</c:v>
                </c:pt>
                <c:pt idx="1608">
                  <c:v>0.66251557621160717</c:v>
                </c:pt>
                <c:pt idx="1609">
                  <c:v>0.66295715230761465</c:v>
                </c:pt>
                <c:pt idx="1610">
                  <c:v>0.66343832695884963</c:v>
                </c:pt>
                <c:pt idx="1611">
                  <c:v>0.66386325151456493</c:v>
                </c:pt>
                <c:pt idx="1612">
                  <c:v>0.66436067190524528</c:v>
                </c:pt>
                <c:pt idx="1613">
                  <c:v>0.6645747539041329</c:v>
                </c:pt>
                <c:pt idx="1614">
                  <c:v>0.66474905570540821</c:v>
                </c:pt>
                <c:pt idx="1615">
                  <c:v>0.66470229318135488</c:v>
                </c:pt>
                <c:pt idx="1616">
                  <c:v>0.66439240037225555</c:v>
                </c:pt>
                <c:pt idx="1617">
                  <c:v>0.66412059021551362</c:v>
                </c:pt>
                <c:pt idx="1618">
                  <c:v>0.66388734899891888</c:v>
                </c:pt>
                <c:pt idx="1619">
                  <c:v>0.66364632016441838</c:v>
                </c:pt>
                <c:pt idx="1620">
                  <c:v>0.66367187138241801</c:v>
                </c:pt>
                <c:pt idx="1621">
                  <c:v>0.66468853051458598</c:v>
                </c:pt>
                <c:pt idx="1622">
                  <c:v>0.66616866889297677</c:v>
                </c:pt>
                <c:pt idx="1623">
                  <c:v>0.66703090504956697</c:v>
                </c:pt>
                <c:pt idx="1624">
                  <c:v>0.66712159740640686</c:v>
                </c:pt>
                <c:pt idx="1625">
                  <c:v>0.66695941708066253</c:v>
                </c:pt>
                <c:pt idx="1626">
                  <c:v>0.66751653452469406</c:v>
                </c:pt>
                <c:pt idx="1627">
                  <c:v>0.66709247789253134</c:v>
                </c:pt>
                <c:pt idx="1628">
                  <c:v>0.66649720196593321</c:v>
                </c:pt>
                <c:pt idx="1629">
                  <c:v>0.66664237798017989</c:v>
                </c:pt>
                <c:pt idx="1630">
                  <c:v>0.66736481475143827</c:v>
                </c:pt>
                <c:pt idx="1631">
                  <c:v>0.6679645766196971</c:v>
                </c:pt>
                <c:pt idx="1632">
                  <c:v>0.66809296144048047</c:v>
                </c:pt>
                <c:pt idx="1633">
                  <c:v>0.66862746697555386</c:v>
                </c:pt>
                <c:pt idx="1634">
                  <c:v>0.66878962766058658</c:v>
                </c:pt>
                <c:pt idx="1635">
                  <c:v>0.66905665465192177</c:v>
                </c:pt>
                <c:pt idx="1636">
                  <c:v>0.66924288334963611</c:v>
                </c:pt>
                <c:pt idx="1637">
                  <c:v>0.66927449718486443</c:v>
                </c:pt>
                <c:pt idx="1638">
                  <c:v>0.66930226027425255</c:v>
                </c:pt>
                <c:pt idx="1639">
                  <c:v>0.66869366831755084</c:v>
                </c:pt>
                <c:pt idx="1640">
                  <c:v>0.6682629624526415</c:v>
                </c:pt>
                <c:pt idx="1641">
                  <c:v>0.66873054533229215</c:v>
                </c:pt>
                <c:pt idx="1642">
                  <c:v>0.66921341322943551</c:v>
                </c:pt>
                <c:pt idx="1643">
                  <c:v>0.66963035087081724</c:v>
                </c:pt>
                <c:pt idx="1644">
                  <c:v>0.66982668251114463</c:v>
                </c:pt>
                <c:pt idx="1645">
                  <c:v>0.67005464593621034</c:v>
                </c:pt>
                <c:pt idx="1646">
                  <c:v>0.67017099649274348</c:v>
                </c:pt>
                <c:pt idx="1647">
                  <c:v>0.67051511769071204</c:v>
                </c:pt>
                <c:pt idx="1648">
                  <c:v>0.67073898175938551</c:v>
                </c:pt>
                <c:pt idx="1649">
                  <c:v>0.67096428556201082</c:v>
                </c:pt>
                <c:pt idx="1650">
                  <c:v>0.67102991383802757</c:v>
                </c:pt>
                <c:pt idx="1651">
                  <c:v>0.67124546631724424</c:v>
                </c:pt>
                <c:pt idx="1652">
                  <c:v>0.671209447701829</c:v>
                </c:pt>
                <c:pt idx="1653">
                  <c:v>0.67117955069004054</c:v>
                </c:pt>
                <c:pt idx="1654">
                  <c:v>0.67106604476901155</c:v>
                </c:pt>
                <c:pt idx="1655">
                  <c:v>0.67076465914193995</c:v>
                </c:pt>
                <c:pt idx="1656">
                  <c:v>0.67024247919739732</c:v>
                </c:pt>
                <c:pt idx="1657">
                  <c:v>0.66906052317714071</c:v>
                </c:pt>
                <c:pt idx="1658">
                  <c:v>0.66788119888672193</c:v>
                </c:pt>
                <c:pt idx="1659">
                  <c:v>0.6668139398743651</c:v>
                </c:pt>
                <c:pt idx="1660">
                  <c:v>0.66595228915360882</c:v>
                </c:pt>
                <c:pt idx="1661">
                  <c:v>0.66538542510518117</c:v>
                </c:pt>
                <c:pt idx="1662">
                  <c:v>0.66472431243073282</c:v>
                </c:pt>
                <c:pt idx="1663">
                  <c:v>0.66426699366679798</c:v>
                </c:pt>
                <c:pt idx="1664">
                  <c:v>0.66389271331683897</c:v>
                </c:pt>
                <c:pt idx="1665">
                  <c:v>0.6638475629757925</c:v>
                </c:pt>
                <c:pt idx="1666">
                  <c:v>0.66338927034272799</c:v>
                </c:pt>
                <c:pt idx="1667">
                  <c:v>0.66328730928573443</c:v>
                </c:pt>
                <c:pt idx="1668">
                  <c:v>0.66327619637416035</c:v>
                </c:pt>
                <c:pt idx="1669">
                  <c:v>0.66363236036000239</c:v>
                </c:pt>
                <c:pt idx="1670">
                  <c:v>0.66335521731211244</c:v>
                </c:pt>
                <c:pt idx="1671">
                  <c:v>0.66340704440053744</c:v>
                </c:pt>
                <c:pt idx="1672">
                  <c:v>0.66345509302978656</c:v>
                </c:pt>
                <c:pt idx="1673">
                  <c:v>0.6632854245715013</c:v>
                </c:pt>
                <c:pt idx="1674">
                  <c:v>0.66340140285922566</c:v>
                </c:pt>
                <c:pt idx="1675">
                  <c:v>0.66328437355185044</c:v>
                </c:pt>
                <c:pt idx="1676">
                  <c:v>0.66322699143134822</c:v>
                </c:pt>
                <c:pt idx="1677">
                  <c:v>0.66335081496199655</c:v>
                </c:pt>
                <c:pt idx="1678">
                  <c:v>0.66309794701340186</c:v>
                </c:pt>
                <c:pt idx="1679">
                  <c:v>0.66323500267417668</c:v>
                </c:pt>
                <c:pt idx="1680">
                  <c:v>0.66354662356959737</c:v>
                </c:pt>
                <c:pt idx="1681">
                  <c:v>0.66412446551885984</c:v>
                </c:pt>
                <c:pt idx="1682">
                  <c:v>0.66461888927868285</c:v>
                </c:pt>
                <c:pt idx="1683">
                  <c:v>0.66493092919068997</c:v>
                </c:pt>
                <c:pt idx="1684">
                  <c:v>0.66520041475668712</c:v>
                </c:pt>
                <c:pt idx="1685">
                  <c:v>0.66522374946284024</c:v>
                </c:pt>
                <c:pt idx="1686">
                  <c:v>0.66487952593408672</c:v>
                </c:pt>
                <c:pt idx="1687">
                  <c:v>0.66471510174054593</c:v>
                </c:pt>
                <c:pt idx="1688">
                  <c:v>0.66392163889438949</c:v>
                </c:pt>
                <c:pt idx="1689">
                  <c:v>0.66323858142134218</c:v>
                </c:pt>
                <c:pt idx="1690">
                  <c:v>0.66325173880114086</c:v>
                </c:pt>
                <c:pt idx="1691">
                  <c:v>0.6640737286786923</c:v>
                </c:pt>
                <c:pt idx="1692">
                  <c:v>0.66529274631439428</c:v>
                </c:pt>
                <c:pt idx="1693">
                  <c:v>0.66517285662039527</c:v>
                </c:pt>
                <c:pt idx="1694">
                  <c:v>0.66405221359402089</c:v>
                </c:pt>
                <c:pt idx="1695">
                  <c:v>0.66547527358402847</c:v>
                </c:pt>
                <c:pt idx="1696">
                  <c:v>0.6670421366867666</c:v>
                </c:pt>
                <c:pt idx="1697">
                  <c:v>0.66841180614682172</c:v>
                </c:pt>
                <c:pt idx="1698">
                  <c:v>0.66798405734623867</c:v>
                </c:pt>
                <c:pt idx="1699">
                  <c:v>0.66684505806852401</c:v>
                </c:pt>
                <c:pt idx="1700">
                  <c:v>0.66531229199568998</c:v>
                </c:pt>
                <c:pt idx="1701">
                  <c:v>0.6613881351657217</c:v>
                </c:pt>
                <c:pt idx="1702">
                  <c:v>0.66101615763891941</c:v>
                </c:pt>
                <c:pt idx="1703">
                  <c:v>0.66121944385148812</c:v>
                </c:pt>
                <c:pt idx="1704">
                  <c:v>0.65993178008530684</c:v>
                </c:pt>
                <c:pt idx="1705">
                  <c:v>0.66300414018894216</c:v>
                </c:pt>
                <c:pt idx="1706">
                  <c:v>0.6640685063290761</c:v>
                </c:pt>
                <c:pt idx="1707">
                  <c:v>0.66390549525242926</c:v>
                </c:pt>
                <c:pt idx="1708">
                  <c:v>0.66310701966711483</c:v>
                </c:pt>
                <c:pt idx="1709">
                  <c:v>0.66194257472317031</c:v>
                </c:pt>
                <c:pt idx="1710">
                  <c:v>0.6610835001289741</c:v>
                </c:pt>
                <c:pt idx="1711">
                  <c:v>0.66048844891845138</c:v>
                </c:pt>
                <c:pt idx="1712">
                  <c:v>0.66027847835104958</c:v>
                </c:pt>
                <c:pt idx="1713">
                  <c:v>0.66027255667857687</c:v>
                </c:pt>
                <c:pt idx="1714">
                  <c:v>0.65982749643305139</c:v>
                </c:pt>
                <c:pt idx="1715">
                  <c:v>0.65967190930408148</c:v>
                </c:pt>
                <c:pt idx="1716">
                  <c:v>0.6597172832678172</c:v>
                </c:pt>
                <c:pt idx="1717">
                  <c:v>0.66007913268005258</c:v>
                </c:pt>
                <c:pt idx="1718">
                  <c:v>0.66048602601133122</c:v>
                </c:pt>
                <c:pt idx="1719">
                  <c:v>0.66063757468505468</c:v>
                </c:pt>
                <c:pt idx="1720">
                  <c:v>0.66077259743430705</c:v>
                </c:pt>
                <c:pt idx="1721">
                  <c:v>0.66084429822900315</c:v>
                </c:pt>
                <c:pt idx="1722">
                  <c:v>0.66071793256979294</c:v>
                </c:pt>
                <c:pt idx="1723">
                  <c:v>0.66005889366119264</c:v>
                </c:pt>
                <c:pt idx="1724">
                  <c:v>0.65989543668521267</c:v>
                </c:pt>
                <c:pt idx="1725">
                  <c:v>0.65966729791805656</c:v>
                </c:pt>
                <c:pt idx="1726">
                  <c:v>0.65936359026233071</c:v>
                </c:pt>
                <c:pt idx="1727">
                  <c:v>0.65935124940561196</c:v>
                </c:pt>
                <c:pt idx="1728">
                  <c:v>0.65916823370276667</c:v>
                </c:pt>
                <c:pt idx="1729">
                  <c:v>0.65932323815517457</c:v>
                </c:pt>
                <c:pt idx="1730">
                  <c:v>0.6594587039900579</c:v>
                </c:pt>
                <c:pt idx="1731">
                  <c:v>0.65950960692222904</c:v>
                </c:pt>
                <c:pt idx="1732">
                  <c:v>0.65937308318903176</c:v>
                </c:pt>
                <c:pt idx="1733">
                  <c:v>0.65927972793924283</c:v>
                </c:pt>
                <c:pt idx="1734">
                  <c:v>0.65903433062227912</c:v>
                </c:pt>
                <c:pt idx="1735">
                  <c:v>0.65881417688702426</c:v>
                </c:pt>
                <c:pt idx="1736">
                  <c:v>0.65909349511853765</c:v>
                </c:pt>
                <c:pt idx="1737">
                  <c:v>0.65896494952353524</c:v>
                </c:pt>
                <c:pt idx="1738">
                  <c:v>0.65895858494144766</c:v>
                </c:pt>
                <c:pt idx="1739">
                  <c:v>0.65914822822780816</c:v>
                </c:pt>
                <c:pt idx="1740">
                  <c:v>0.65958300878823961</c:v>
                </c:pt>
                <c:pt idx="1741">
                  <c:v>0.6599998379246097</c:v>
                </c:pt>
                <c:pt idx="1742">
                  <c:v>0.66055386872998745</c:v>
                </c:pt>
                <c:pt idx="1743">
                  <c:v>0.66125680890841332</c:v>
                </c:pt>
                <c:pt idx="1744">
                  <c:v>0.66205763820114438</c:v>
                </c:pt>
                <c:pt idx="1745">
                  <c:v>0.66286827048369956</c:v>
                </c:pt>
                <c:pt idx="1746">
                  <c:v>0.66359175490823652</c:v>
                </c:pt>
                <c:pt idx="1747">
                  <c:v>0.66419932023766515</c:v>
                </c:pt>
                <c:pt idx="1748">
                  <c:v>0.66443022834855359</c:v>
                </c:pt>
                <c:pt idx="1749">
                  <c:v>0.66462870719560796</c:v>
                </c:pt>
                <c:pt idx="1750">
                  <c:v>0.66459586155964179</c:v>
                </c:pt>
                <c:pt idx="1751">
                  <c:v>0.66536757582965433</c:v>
                </c:pt>
                <c:pt idx="1752">
                  <c:v>0.66490291687568348</c:v>
                </c:pt>
                <c:pt idx="1753">
                  <c:v>0.66563550033017405</c:v>
                </c:pt>
                <c:pt idx="1754">
                  <c:v>0.66510973206957547</c:v>
                </c:pt>
                <c:pt idx="1755">
                  <c:v>0.66533736652698627</c:v>
                </c:pt>
                <c:pt idx="1756">
                  <c:v>0.66550929588962382</c:v>
                </c:pt>
                <c:pt idx="1757">
                  <c:v>0.6646753199609553</c:v>
                </c:pt>
                <c:pt idx="1758">
                  <c:v>0.66301273804422245</c:v>
                </c:pt>
                <c:pt idx="1759">
                  <c:v>0.66166637678721829</c:v>
                </c:pt>
                <c:pt idx="1760">
                  <c:v>0.66083366646197472</c:v>
                </c:pt>
                <c:pt idx="1761">
                  <c:v>0.6604439584195122</c:v>
                </c:pt>
                <c:pt idx="1762">
                  <c:v>0.66014751537930338</c:v>
                </c:pt>
                <c:pt idx="1763">
                  <c:v>0.66025473690718961</c:v>
                </c:pt>
                <c:pt idx="1764">
                  <c:v>0.66026231074496855</c:v>
                </c:pt>
                <c:pt idx="1765">
                  <c:v>0.66126658462202681</c:v>
                </c:pt>
                <c:pt idx="1766">
                  <c:v>0.66010848179223625</c:v>
                </c:pt>
                <c:pt idx="1767">
                  <c:v>0.66010358030658978</c:v>
                </c:pt>
                <c:pt idx="1768">
                  <c:v>0.66022973192913004</c:v>
                </c:pt>
                <c:pt idx="1769">
                  <c:v>0.6606061043007514</c:v>
                </c:pt>
                <c:pt idx="1770">
                  <c:v>0.66015922548225947</c:v>
                </c:pt>
                <c:pt idx="1771">
                  <c:v>0.65994245678048757</c:v>
                </c:pt>
                <c:pt idx="1772">
                  <c:v>0.65995867868277125</c:v>
                </c:pt>
                <c:pt idx="1773">
                  <c:v>0.66009812586234751</c:v>
                </c:pt>
                <c:pt idx="1774">
                  <c:v>0.66023551613063625</c:v>
                </c:pt>
                <c:pt idx="1775">
                  <c:v>0.66053414782649611</c:v>
                </c:pt>
                <c:pt idx="1776">
                  <c:v>0.66076130461256888</c:v>
                </c:pt>
                <c:pt idx="1777">
                  <c:v>0.66087018885673765</c:v>
                </c:pt>
                <c:pt idx="1778">
                  <c:v>0.66106571284220517</c:v>
                </c:pt>
                <c:pt idx="1779">
                  <c:v>0.6613135673603725</c:v>
                </c:pt>
                <c:pt idx="1780">
                  <c:v>0.66162007799435885</c:v>
                </c:pt>
                <c:pt idx="1781">
                  <c:v>0.66185719509114482</c:v>
                </c:pt>
                <c:pt idx="1782">
                  <c:v>0.66187504305249079</c:v>
                </c:pt>
                <c:pt idx="1783">
                  <c:v>0.66254557415277016</c:v>
                </c:pt>
                <c:pt idx="1784">
                  <c:v>0.66210699335564527</c:v>
                </c:pt>
                <c:pt idx="1785">
                  <c:v>0.66219476916408426</c:v>
                </c:pt>
                <c:pt idx="1786">
                  <c:v>0.66235567847337273</c:v>
                </c:pt>
                <c:pt idx="1787">
                  <c:v>0.66255165104995439</c:v>
                </c:pt>
                <c:pt idx="1788">
                  <c:v>0.66268704867128736</c:v>
                </c:pt>
                <c:pt idx="1789">
                  <c:v>0.66280407455755597</c:v>
                </c:pt>
                <c:pt idx="1790">
                  <c:v>0.66298582515799975</c:v>
                </c:pt>
                <c:pt idx="1791">
                  <c:v>0.66308838101873291</c:v>
                </c:pt>
                <c:pt idx="1792">
                  <c:v>0.66301504976029946</c:v>
                </c:pt>
                <c:pt idx="1793">
                  <c:v>0.66322873370512625</c:v>
                </c:pt>
                <c:pt idx="1794">
                  <c:v>0.66347017052854418</c:v>
                </c:pt>
                <c:pt idx="1795">
                  <c:v>0.66367299903341548</c:v>
                </c:pt>
                <c:pt idx="1796">
                  <c:v>0.66384050017270002</c:v>
                </c:pt>
                <c:pt idx="1797">
                  <c:v>0.66407790291336422</c:v>
                </c:pt>
                <c:pt idx="1798">
                  <c:v>0.66412627516499845</c:v>
                </c:pt>
                <c:pt idx="1799">
                  <c:v>0.66432096284730913</c:v>
                </c:pt>
                <c:pt idx="1800">
                  <c:v>0.66443103093569167</c:v>
                </c:pt>
                <c:pt idx="1801">
                  <c:v>0.66451795674986802</c:v>
                </c:pt>
                <c:pt idx="1802">
                  <c:v>0.66459444201176987</c:v>
                </c:pt>
                <c:pt idx="1803">
                  <c:v>0.66430029537617286</c:v>
                </c:pt>
                <c:pt idx="1804">
                  <c:v>0.66389027598914807</c:v>
                </c:pt>
                <c:pt idx="1805">
                  <c:v>0.66402989605088936</c:v>
                </c:pt>
                <c:pt idx="1806">
                  <c:v>0.66422981252847169</c:v>
                </c:pt>
                <c:pt idx="1807">
                  <c:v>0.66397323775363737</c:v>
                </c:pt>
                <c:pt idx="1808">
                  <c:v>0.66352147043179266</c:v>
                </c:pt>
                <c:pt idx="1809">
                  <c:v>0.66329027411954244</c:v>
                </c:pt>
                <c:pt idx="1810">
                  <c:v>0.66314006511891499</c:v>
                </c:pt>
                <c:pt idx="1811">
                  <c:v>0.66257940000567062</c:v>
                </c:pt>
                <c:pt idx="1812">
                  <c:v>0.66239658781611122</c:v>
                </c:pt>
                <c:pt idx="1813">
                  <c:v>0.66229361102627071</c:v>
                </c:pt>
                <c:pt idx="1814">
                  <c:v>0.66186097968562474</c:v>
                </c:pt>
                <c:pt idx="1815">
                  <c:v>0.66141435631494361</c:v>
                </c:pt>
                <c:pt idx="1816">
                  <c:v>0.66088673195042169</c:v>
                </c:pt>
                <c:pt idx="1817">
                  <c:v>0.66042997482142485</c:v>
                </c:pt>
                <c:pt idx="1818">
                  <c:v>0.65959938776513471</c:v>
                </c:pt>
                <c:pt idx="1819">
                  <c:v>0.65901513922780863</c:v>
                </c:pt>
                <c:pt idx="1820">
                  <c:v>0.65882742614640732</c:v>
                </c:pt>
                <c:pt idx="1821">
                  <c:v>0.65861201713165152</c:v>
                </c:pt>
                <c:pt idx="1822">
                  <c:v>0.65848440870490854</c:v>
                </c:pt>
                <c:pt idx="1823">
                  <c:v>0.65846989175552817</c:v>
                </c:pt>
                <c:pt idx="1824">
                  <c:v>0.65846673802923295</c:v>
                </c:pt>
                <c:pt idx="1825">
                  <c:v>0.65859965377549634</c:v>
                </c:pt>
                <c:pt idx="1826">
                  <c:v>0.65848515700829346</c:v>
                </c:pt>
                <c:pt idx="1827">
                  <c:v>0.65846949290529211</c:v>
                </c:pt>
                <c:pt idx="1828">
                  <c:v>0.65846774505450123</c:v>
                </c:pt>
                <c:pt idx="1829">
                  <c:v>0.65844228667784577</c:v>
                </c:pt>
                <c:pt idx="1830">
                  <c:v>0.65838692505027119</c:v>
                </c:pt>
                <c:pt idx="1831">
                  <c:v>0.65822412709373457</c:v>
                </c:pt>
                <c:pt idx="1832">
                  <c:v>0.6582362130456163</c:v>
                </c:pt>
                <c:pt idx="1833">
                  <c:v>0.65836402217529388</c:v>
                </c:pt>
                <c:pt idx="1834">
                  <c:v>0.65828090321721466</c:v>
                </c:pt>
                <c:pt idx="1835">
                  <c:v>0.6583906579472113</c:v>
                </c:pt>
                <c:pt idx="1836">
                  <c:v>0.65830416915743695</c:v>
                </c:pt>
                <c:pt idx="1837">
                  <c:v>0.65819500268005893</c:v>
                </c:pt>
                <c:pt idx="1838">
                  <c:v>0.65804597652409602</c:v>
                </c:pt>
                <c:pt idx="1839">
                  <c:v>0.65624490413399172</c:v>
                </c:pt>
                <c:pt idx="1840">
                  <c:v>0.65628351309814048</c:v>
                </c:pt>
                <c:pt idx="1841">
                  <c:v>0.65632653326854595</c:v>
                </c:pt>
                <c:pt idx="1842">
                  <c:v>0.65650948911540552</c:v>
                </c:pt>
                <c:pt idx="1843">
                  <c:v>0.65636122909290751</c:v>
                </c:pt>
                <c:pt idx="1844">
                  <c:v>0.6563217796737788</c:v>
                </c:pt>
                <c:pt idx="1845">
                  <c:v>0.65646569726362292</c:v>
                </c:pt>
                <c:pt idx="1846">
                  <c:v>0.6565583049738325</c:v>
                </c:pt>
                <c:pt idx="1847">
                  <c:v>0.65660844477154456</c:v>
                </c:pt>
                <c:pt idx="1848">
                  <c:v>0.65671854603103275</c:v>
                </c:pt>
                <c:pt idx="1849">
                  <c:v>0.65695562256949569</c:v>
                </c:pt>
                <c:pt idx="1850">
                  <c:v>0.65700693976596636</c:v>
                </c:pt>
                <c:pt idx="1851">
                  <c:v>0.65726473276139452</c:v>
                </c:pt>
                <c:pt idx="1852">
                  <c:v>0.65686445004852789</c:v>
                </c:pt>
                <c:pt idx="1853">
                  <c:v>0.65686293542386154</c:v>
                </c:pt>
                <c:pt idx="1854">
                  <c:v>0.6568947326267589</c:v>
                </c:pt>
                <c:pt idx="1855">
                  <c:v>0.65684992069802106</c:v>
                </c:pt>
                <c:pt idx="1856">
                  <c:v>0.65683041927701347</c:v>
                </c:pt>
                <c:pt idx="1857">
                  <c:v>0.65673697096122763</c:v>
                </c:pt>
                <c:pt idx="1858">
                  <c:v>0.65671784491382734</c:v>
                </c:pt>
                <c:pt idx="1859">
                  <c:v>0.65669740513386876</c:v>
                </c:pt>
                <c:pt idx="1860">
                  <c:v>0.65662978780208969</c:v>
                </c:pt>
                <c:pt idx="1861">
                  <c:v>0.65657272802128974</c:v>
                </c:pt>
                <c:pt idx="1862">
                  <c:v>0.65654538385214278</c:v>
                </c:pt>
                <c:pt idx="1863">
                  <c:v>0.65660555335518722</c:v>
                </c:pt>
                <c:pt idx="1864">
                  <c:v>0.65652878533486103</c:v>
                </c:pt>
                <c:pt idx="1865">
                  <c:v>0.65662275967422901</c:v>
                </c:pt>
                <c:pt idx="1866">
                  <c:v>0.65655080079002115</c:v>
                </c:pt>
                <c:pt idx="1867">
                  <c:v>0.65641959927947668</c:v>
                </c:pt>
                <c:pt idx="1868">
                  <c:v>0.65636041609698081</c:v>
                </c:pt>
                <c:pt idx="1869">
                  <c:v>0.65691388879409762</c:v>
                </c:pt>
                <c:pt idx="1870">
                  <c:v>0.65631037156689565</c:v>
                </c:pt>
                <c:pt idx="1871">
                  <c:v>0.65665683203635905</c:v>
                </c:pt>
                <c:pt idx="1872">
                  <c:v>0.65627664296927735</c:v>
                </c:pt>
                <c:pt idx="1873">
                  <c:v>0.65621430981614171</c:v>
                </c:pt>
                <c:pt idx="1874">
                  <c:v>0.65622586004849059</c:v>
                </c:pt>
                <c:pt idx="1875">
                  <c:v>0.65621976667849224</c:v>
                </c:pt>
                <c:pt idx="1876">
                  <c:v>0.6562967627015156</c:v>
                </c:pt>
                <c:pt idx="1877">
                  <c:v>0.65624836276231502</c:v>
                </c:pt>
                <c:pt idx="1878">
                  <c:v>0.65620077542024602</c:v>
                </c:pt>
                <c:pt idx="1879">
                  <c:v>0.65634242208649929</c:v>
                </c:pt>
                <c:pt idx="1880">
                  <c:v>0.65641560822657752</c:v>
                </c:pt>
                <c:pt idx="1881">
                  <c:v>0.65673107720204005</c:v>
                </c:pt>
                <c:pt idx="1882">
                  <c:v>0.65689918666205827</c:v>
                </c:pt>
                <c:pt idx="1883">
                  <c:v>0.65676183355246409</c:v>
                </c:pt>
                <c:pt idx="1884">
                  <c:v>0.65675288338110149</c:v>
                </c:pt>
                <c:pt idx="1885">
                  <c:v>0.65691009963454727</c:v>
                </c:pt>
                <c:pt idx="1886">
                  <c:v>0.65656817693248082</c:v>
                </c:pt>
                <c:pt idx="1887">
                  <c:v>0.65637476896080005</c:v>
                </c:pt>
                <c:pt idx="1888">
                  <c:v>0.65619928953782203</c:v>
                </c:pt>
                <c:pt idx="1889">
                  <c:v>0.65634785418747765</c:v>
                </c:pt>
                <c:pt idx="1890">
                  <c:v>0.65631116917610355</c:v>
                </c:pt>
                <c:pt idx="1891">
                  <c:v>0.65617679649929783</c:v>
                </c:pt>
                <c:pt idx="1892">
                  <c:v>0.65616517393648344</c:v>
                </c:pt>
                <c:pt idx="1893">
                  <c:v>0.65629879518437195</c:v>
                </c:pt>
                <c:pt idx="1894">
                  <c:v>0.65619215635284756</c:v>
                </c:pt>
                <c:pt idx="1895">
                  <c:v>0.65619060270821328</c:v>
                </c:pt>
                <c:pt idx="1896">
                  <c:v>0.65627288401389805</c:v>
                </c:pt>
                <c:pt idx="1897">
                  <c:v>0.65682400515731421</c:v>
                </c:pt>
                <c:pt idx="1898">
                  <c:v>0.65624147249150599</c:v>
                </c:pt>
                <c:pt idx="1899">
                  <c:v>0.65620930592074678</c:v>
                </c:pt>
                <c:pt idx="1900">
                  <c:v>0.65680454998290894</c:v>
                </c:pt>
                <c:pt idx="1901">
                  <c:v>0.65624781288499234</c:v>
                </c:pt>
                <c:pt idx="1902">
                  <c:v>0.65639468748016683</c:v>
                </c:pt>
                <c:pt idx="1903">
                  <c:v>0.65637039254868379</c:v>
                </c:pt>
                <c:pt idx="1904">
                  <c:v>0.65633350700620696</c:v>
                </c:pt>
                <c:pt idx="1905">
                  <c:v>0.65631038000492115</c:v>
                </c:pt>
                <c:pt idx="1906">
                  <c:v>0.65620218196989311</c:v>
                </c:pt>
                <c:pt idx="1907">
                  <c:v>0.6562431926110095</c:v>
                </c:pt>
                <c:pt idx="1908">
                  <c:v>0.65618951475669329</c:v>
                </c:pt>
                <c:pt idx="1909">
                  <c:v>0.65622766282529266</c:v>
                </c:pt>
                <c:pt idx="1910">
                  <c:v>0.65623328756073662</c:v>
                </c:pt>
                <c:pt idx="1911">
                  <c:v>0.65624043977642621</c:v>
                </c:pt>
                <c:pt idx="1912">
                  <c:v>0.65609250141030384</c:v>
                </c:pt>
                <c:pt idx="1913">
                  <c:v>0.65615009359120791</c:v>
                </c:pt>
                <c:pt idx="1914">
                  <c:v>0.65613934511221295</c:v>
                </c:pt>
                <c:pt idx="1915">
                  <c:v>0.65597900924517971</c:v>
                </c:pt>
                <c:pt idx="1916">
                  <c:v>0.65626718869708156</c:v>
                </c:pt>
                <c:pt idx="1917">
                  <c:v>0.65630374954778747</c:v>
                </c:pt>
                <c:pt idx="1918">
                  <c:v>0.65625982549267248</c:v>
                </c:pt>
                <c:pt idx="1919">
                  <c:v>0.65623633650096447</c:v>
                </c:pt>
                <c:pt idx="1920">
                  <c:v>0.65613961226759243</c:v>
                </c:pt>
                <c:pt idx="1921">
                  <c:v>0.6562472540956511</c:v>
                </c:pt>
                <c:pt idx="1922">
                  <c:v>0.65624200237857355</c:v>
                </c:pt>
                <c:pt idx="1923">
                  <c:v>0.65598694938792801</c:v>
                </c:pt>
                <c:pt idx="1924">
                  <c:v>0.64896856035601747</c:v>
                </c:pt>
                <c:pt idx="1925">
                  <c:v>0.65007497197803332</c:v>
                </c:pt>
                <c:pt idx="1926">
                  <c:v>0.64998206255833091</c:v>
                </c:pt>
                <c:pt idx="1927">
                  <c:v>0.65035754086676401</c:v>
                </c:pt>
                <c:pt idx="1928">
                  <c:v>0.65084334978937808</c:v>
                </c:pt>
                <c:pt idx="1929">
                  <c:v>0.6514401372027242</c:v>
                </c:pt>
                <c:pt idx="1930">
                  <c:v>0.65197278405702896</c:v>
                </c:pt>
                <c:pt idx="1931">
                  <c:v>0.65180495989006915</c:v>
                </c:pt>
                <c:pt idx="1932">
                  <c:v>0.65076376677959236</c:v>
                </c:pt>
                <c:pt idx="1933">
                  <c:v>0.6511203623880687</c:v>
                </c:pt>
                <c:pt idx="1934">
                  <c:v>0.65102733560927284</c:v>
                </c:pt>
                <c:pt idx="1935">
                  <c:v>0.65106635396943091</c:v>
                </c:pt>
                <c:pt idx="1936">
                  <c:v>0.65107517735295295</c:v>
                </c:pt>
                <c:pt idx="1937">
                  <c:v>0.65126388935693869</c:v>
                </c:pt>
                <c:pt idx="1938">
                  <c:v>0.65136660461744278</c:v>
                </c:pt>
                <c:pt idx="1939">
                  <c:v>0.65161870296207547</c:v>
                </c:pt>
                <c:pt idx="1940">
                  <c:v>0.65190598452432058</c:v>
                </c:pt>
                <c:pt idx="1941">
                  <c:v>0.65183714711676555</c:v>
                </c:pt>
                <c:pt idx="1942">
                  <c:v>0.65184032287662586</c:v>
                </c:pt>
                <c:pt idx="1943">
                  <c:v>0.6517539198527057</c:v>
                </c:pt>
                <c:pt idx="1944">
                  <c:v>0.65154072032881583</c:v>
                </c:pt>
                <c:pt idx="1945">
                  <c:v>0.65118738765654172</c:v>
                </c:pt>
                <c:pt idx="1946">
                  <c:v>0.65092537938325001</c:v>
                </c:pt>
                <c:pt idx="1947">
                  <c:v>0.65119520723138746</c:v>
                </c:pt>
                <c:pt idx="1948">
                  <c:v>0.6511730739590833</c:v>
                </c:pt>
                <c:pt idx="1949">
                  <c:v>0.65141206180528943</c:v>
                </c:pt>
                <c:pt idx="1950">
                  <c:v>0.65136157387717741</c:v>
                </c:pt>
                <c:pt idx="1951">
                  <c:v>0.65143516396927992</c:v>
                </c:pt>
                <c:pt idx="1952">
                  <c:v>0.65146250588480825</c:v>
                </c:pt>
                <c:pt idx="1953">
                  <c:v>0.65143978786535739</c:v>
                </c:pt>
                <c:pt idx="1954">
                  <c:v>0.65171001209754509</c:v>
                </c:pt>
                <c:pt idx="1955">
                  <c:v>0.65196162128865176</c:v>
                </c:pt>
                <c:pt idx="1956">
                  <c:v>0.65158067751745619</c:v>
                </c:pt>
                <c:pt idx="1957">
                  <c:v>0.65170068143208881</c:v>
                </c:pt>
                <c:pt idx="1958">
                  <c:v>0.65194180652169187</c:v>
                </c:pt>
                <c:pt idx="1959">
                  <c:v>0.65241961565954243</c:v>
                </c:pt>
                <c:pt idx="1960">
                  <c:v>0.65368651457440297</c:v>
                </c:pt>
                <c:pt idx="1961">
                  <c:v>0.65409810704981297</c:v>
                </c:pt>
                <c:pt idx="1962">
                  <c:v>0.65416282135109705</c:v>
                </c:pt>
                <c:pt idx="1963">
                  <c:v>0.65426392671402289</c:v>
                </c:pt>
                <c:pt idx="1964">
                  <c:v>0.6542035261093615</c:v>
                </c:pt>
                <c:pt idx="1965">
                  <c:v>0.6542396726011509</c:v>
                </c:pt>
                <c:pt idx="1966">
                  <c:v>0.65410566525923597</c:v>
                </c:pt>
                <c:pt idx="1967">
                  <c:v>0.65377815634791236</c:v>
                </c:pt>
                <c:pt idx="1968">
                  <c:v>0.65302625853881635</c:v>
                </c:pt>
                <c:pt idx="1969">
                  <c:v>0.65309125388460709</c:v>
                </c:pt>
                <c:pt idx="1970">
                  <c:v>0.65297973480821803</c:v>
                </c:pt>
                <c:pt idx="1971">
                  <c:v>0.65267965566389019</c:v>
                </c:pt>
                <c:pt idx="1972">
                  <c:v>0.65244800687328042</c:v>
                </c:pt>
                <c:pt idx="1973">
                  <c:v>0.65233092144579408</c:v>
                </c:pt>
                <c:pt idx="1974">
                  <c:v>0.65208909049292063</c:v>
                </c:pt>
                <c:pt idx="1975">
                  <c:v>0.65193779143848329</c:v>
                </c:pt>
                <c:pt idx="1976">
                  <c:v>0.65178091978236619</c:v>
                </c:pt>
                <c:pt idx="1977">
                  <c:v>0.65179839069209256</c:v>
                </c:pt>
                <c:pt idx="1978">
                  <c:v>0.65165422665031525</c:v>
                </c:pt>
                <c:pt idx="1979">
                  <c:v>0.65163878272587872</c:v>
                </c:pt>
                <c:pt idx="1980">
                  <c:v>0.6520024781697692</c:v>
                </c:pt>
                <c:pt idx="1981">
                  <c:v>0.65182451162464716</c:v>
                </c:pt>
                <c:pt idx="1982">
                  <c:v>0.65154292181940665</c:v>
                </c:pt>
                <c:pt idx="1983">
                  <c:v>0.65153536515543264</c:v>
                </c:pt>
                <c:pt idx="1984">
                  <c:v>0.65151244178586254</c:v>
                </c:pt>
                <c:pt idx="1985">
                  <c:v>0.65160128155879948</c:v>
                </c:pt>
                <c:pt idx="1986">
                  <c:v>0.65159003879252164</c:v>
                </c:pt>
                <c:pt idx="1987">
                  <c:v>0.65149476419331087</c:v>
                </c:pt>
                <c:pt idx="1988">
                  <c:v>0.65149851790368196</c:v>
                </c:pt>
                <c:pt idx="1989">
                  <c:v>0.6515240973226003</c:v>
                </c:pt>
                <c:pt idx="1990">
                  <c:v>0.65152795534139929</c:v>
                </c:pt>
                <c:pt idx="1991">
                  <c:v>0.65146388452756787</c:v>
                </c:pt>
                <c:pt idx="1992">
                  <c:v>0.65147555114963207</c:v>
                </c:pt>
                <c:pt idx="1993">
                  <c:v>0.65150895167771128</c:v>
                </c:pt>
                <c:pt idx="1994">
                  <c:v>0.65143116478196106</c:v>
                </c:pt>
                <c:pt idx="1995">
                  <c:v>0.65155024415556562</c:v>
                </c:pt>
                <c:pt idx="1996">
                  <c:v>0.65152861766418668</c:v>
                </c:pt>
                <c:pt idx="1997">
                  <c:v>0.65158363868658853</c:v>
                </c:pt>
                <c:pt idx="1998">
                  <c:v>0.65149684352628179</c:v>
                </c:pt>
                <c:pt idx="1999">
                  <c:v>0.65154611045931055</c:v>
                </c:pt>
                <c:pt idx="2000">
                  <c:v>0.65147336589344829</c:v>
                </c:pt>
                <c:pt idx="2001">
                  <c:v>0.65156444409183201</c:v>
                </c:pt>
                <c:pt idx="2002">
                  <c:v>0.65150640159261286</c:v>
                </c:pt>
                <c:pt idx="2003">
                  <c:v>0.65158837803318315</c:v>
                </c:pt>
                <c:pt idx="2004">
                  <c:v>0.6515383724167414</c:v>
                </c:pt>
                <c:pt idx="2005">
                  <c:v>0.65150491734881311</c:v>
                </c:pt>
                <c:pt idx="2006">
                  <c:v>0.65155650532855403</c:v>
                </c:pt>
                <c:pt idx="2007">
                  <c:v>0.65150414521865907</c:v>
                </c:pt>
                <c:pt idx="2008">
                  <c:v>0.6515114671870752</c:v>
                </c:pt>
                <c:pt idx="2009">
                  <c:v>0.65161395569276059</c:v>
                </c:pt>
                <c:pt idx="2010">
                  <c:v>0.65164969303901288</c:v>
                </c:pt>
                <c:pt idx="2011">
                  <c:v>0.65157627778486238</c:v>
                </c:pt>
                <c:pt idx="2012">
                  <c:v>0.65158725150432506</c:v>
                </c:pt>
                <c:pt idx="2013">
                  <c:v>0.65158848527603941</c:v>
                </c:pt>
                <c:pt idx="2014">
                  <c:v>0.65164971942660621</c:v>
                </c:pt>
                <c:pt idx="2015">
                  <c:v>0.65171833872637719</c:v>
                </c:pt>
                <c:pt idx="2016">
                  <c:v>0.65170162974711732</c:v>
                </c:pt>
                <c:pt idx="2017">
                  <c:v>0.65179700946374741</c:v>
                </c:pt>
                <c:pt idx="2018">
                  <c:v>0.65179011716824331</c:v>
                </c:pt>
                <c:pt idx="2019">
                  <c:v>0.65186082691435498</c:v>
                </c:pt>
                <c:pt idx="2020">
                  <c:v>0.65188182081852475</c:v>
                </c:pt>
                <c:pt idx="2021">
                  <c:v>0.65195925883632011</c:v>
                </c:pt>
                <c:pt idx="2022">
                  <c:v>0.65192458796494512</c:v>
                </c:pt>
                <c:pt idx="2023">
                  <c:v>0.65190210123296222</c:v>
                </c:pt>
                <c:pt idx="2024">
                  <c:v>0.65189825759585418</c:v>
                </c:pt>
                <c:pt idx="2025">
                  <c:v>0.65193524012883297</c:v>
                </c:pt>
                <c:pt idx="2026">
                  <c:v>0.65200644538370234</c:v>
                </c:pt>
                <c:pt idx="2027">
                  <c:v>0.65186490745962111</c:v>
                </c:pt>
                <c:pt idx="2028">
                  <c:v>0.65196185972710941</c:v>
                </c:pt>
                <c:pt idx="2029">
                  <c:v>0.65187927616093633</c:v>
                </c:pt>
                <c:pt idx="2030">
                  <c:v>0.6519465534828599</c:v>
                </c:pt>
                <c:pt idx="2031">
                  <c:v>0.6520576343122394</c:v>
                </c:pt>
                <c:pt idx="2032">
                  <c:v>0.65203512662521124</c:v>
                </c:pt>
                <c:pt idx="2033">
                  <c:v>0.65216073823620213</c:v>
                </c:pt>
                <c:pt idx="2034">
                  <c:v>0.65211174634360713</c:v>
                </c:pt>
                <c:pt idx="2035">
                  <c:v>0.65207951695682542</c:v>
                </c:pt>
                <c:pt idx="2036">
                  <c:v>0.65198846531948562</c:v>
                </c:pt>
                <c:pt idx="2037">
                  <c:v>0.65208006266063345</c:v>
                </c:pt>
                <c:pt idx="2038">
                  <c:v>0.65211034091791364</c:v>
                </c:pt>
                <c:pt idx="2039">
                  <c:v>0.65209596654056468</c:v>
                </c:pt>
                <c:pt idx="2040">
                  <c:v>0.65214015704394213</c:v>
                </c:pt>
                <c:pt idx="2041">
                  <c:v>0.65218407098115194</c:v>
                </c:pt>
                <c:pt idx="2042">
                  <c:v>0.65213545470212231</c:v>
                </c:pt>
                <c:pt idx="2043">
                  <c:v>0.6522516297929507</c:v>
                </c:pt>
                <c:pt idx="2044">
                  <c:v>0.65221162701032198</c:v>
                </c:pt>
                <c:pt idx="2045">
                  <c:v>0.65232490502023477</c:v>
                </c:pt>
                <c:pt idx="2046">
                  <c:v>0.65233296975939703</c:v>
                </c:pt>
                <c:pt idx="2047">
                  <c:v>0.6522862708006415</c:v>
                </c:pt>
                <c:pt idx="2048">
                  <c:v>0.6522261983097728</c:v>
                </c:pt>
                <c:pt idx="2049">
                  <c:v>0.65227566628412126</c:v>
                </c:pt>
                <c:pt idx="2050">
                  <c:v>0.65229191624500704</c:v>
                </c:pt>
                <c:pt idx="2051">
                  <c:v>0.65233892132964777</c:v>
                </c:pt>
                <c:pt idx="2052">
                  <c:v>0.65232714944356374</c:v>
                </c:pt>
                <c:pt idx="2053">
                  <c:v>0.65242398399898771</c:v>
                </c:pt>
                <c:pt idx="2054">
                  <c:v>0.65238840348213889</c:v>
                </c:pt>
                <c:pt idx="2055">
                  <c:v>0.65235433276138988</c:v>
                </c:pt>
                <c:pt idx="2056">
                  <c:v>0.65234612026400873</c:v>
                </c:pt>
                <c:pt idx="2057">
                  <c:v>0.65242822877342321</c:v>
                </c:pt>
                <c:pt idx="2058">
                  <c:v>0.65245315226617551</c:v>
                </c:pt>
                <c:pt idx="2059">
                  <c:v>0.65243510456757858</c:v>
                </c:pt>
                <c:pt idx="2060">
                  <c:v>0.6524046410828529</c:v>
                </c:pt>
                <c:pt idx="2061">
                  <c:v>0.65295969037557433</c:v>
                </c:pt>
                <c:pt idx="2062">
                  <c:v>0.65256014797814232</c:v>
                </c:pt>
                <c:pt idx="2063">
                  <c:v>0.65250881727850285</c:v>
                </c:pt>
                <c:pt idx="2064">
                  <c:v>0.65278808818156253</c:v>
                </c:pt>
                <c:pt idx="2065">
                  <c:v>0.65260115550324715</c:v>
                </c:pt>
                <c:pt idx="2066">
                  <c:v>0.65273967217842621</c:v>
                </c:pt>
                <c:pt idx="2067">
                  <c:v>0.65266317910816396</c:v>
                </c:pt>
                <c:pt idx="2068">
                  <c:v>0.65267894197632492</c:v>
                </c:pt>
                <c:pt idx="2069">
                  <c:v>0.65329904862977528</c:v>
                </c:pt>
                <c:pt idx="2070">
                  <c:v>0.65275061643750498</c:v>
                </c:pt>
                <c:pt idx="2071">
                  <c:v>0.65280428923204281</c:v>
                </c:pt>
                <c:pt idx="2072">
                  <c:v>0.65288477254944299</c:v>
                </c:pt>
                <c:pt idx="2073">
                  <c:v>0.65288842328878616</c:v>
                </c:pt>
                <c:pt idx="2074">
                  <c:v>0.65294742758858104</c:v>
                </c:pt>
                <c:pt idx="2075">
                  <c:v>0.65302428259356426</c:v>
                </c:pt>
                <c:pt idx="2076">
                  <c:v>0.65305639095008627</c:v>
                </c:pt>
                <c:pt idx="2077">
                  <c:v>0.65304038874018577</c:v>
                </c:pt>
                <c:pt idx="2078">
                  <c:v>0.65286375609424996</c:v>
                </c:pt>
                <c:pt idx="2079">
                  <c:v>0.65286392489383793</c:v>
                </c:pt>
                <c:pt idx="2080">
                  <c:v>0.65291574817803455</c:v>
                </c:pt>
                <c:pt idx="2081">
                  <c:v>0.65301179094297646</c:v>
                </c:pt>
                <c:pt idx="2082">
                  <c:v>0.65309009133411444</c:v>
                </c:pt>
                <c:pt idx="2083">
                  <c:v>0.65304078928547116</c:v>
                </c:pt>
                <c:pt idx="2084">
                  <c:v>0.65299904321293423</c:v>
                </c:pt>
                <c:pt idx="2085">
                  <c:v>0.65313284847323061</c:v>
                </c:pt>
                <c:pt idx="2086">
                  <c:v>0.6531301810463922</c:v>
                </c:pt>
                <c:pt idx="2087">
                  <c:v>0.65319981533023985</c:v>
                </c:pt>
                <c:pt idx="2088">
                  <c:v>0.65317938739868353</c:v>
                </c:pt>
                <c:pt idx="2089">
                  <c:v>0.65328687436062916</c:v>
                </c:pt>
                <c:pt idx="2090">
                  <c:v>0.65320603133942579</c:v>
                </c:pt>
                <c:pt idx="2091">
                  <c:v>0.65327723896641154</c:v>
                </c:pt>
                <c:pt idx="2092">
                  <c:v>0.65325100618248189</c:v>
                </c:pt>
                <c:pt idx="2093">
                  <c:v>0.65326795762600476</c:v>
                </c:pt>
                <c:pt idx="2094">
                  <c:v>0.65321835927655736</c:v>
                </c:pt>
                <c:pt idx="2095">
                  <c:v>0.65323127391987423</c:v>
                </c:pt>
                <c:pt idx="2096">
                  <c:v>0.65321063798527768</c:v>
                </c:pt>
                <c:pt idx="2097">
                  <c:v>0.65335620372638048</c:v>
                </c:pt>
                <c:pt idx="2098">
                  <c:v>0.65322236829414637</c:v>
                </c:pt>
                <c:pt idx="2099">
                  <c:v>0.65322752911568016</c:v>
                </c:pt>
                <c:pt idx="2100">
                  <c:v>0.65312264934259701</c:v>
                </c:pt>
                <c:pt idx="2101">
                  <c:v>0.6530482613971873</c:v>
                </c:pt>
                <c:pt idx="2102">
                  <c:v>0.65298592687815016</c:v>
                </c:pt>
                <c:pt idx="2103">
                  <c:v>0.65300274554698012</c:v>
                </c:pt>
                <c:pt idx="2104">
                  <c:v>0.65296123226300595</c:v>
                </c:pt>
                <c:pt idx="2105">
                  <c:v>0.65310297025926345</c:v>
                </c:pt>
                <c:pt idx="2106">
                  <c:v>0.65309685731958367</c:v>
                </c:pt>
                <c:pt idx="2107">
                  <c:v>0.6530250359950116</c:v>
                </c:pt>
                <c:pt idx="2108">
                  <c:v>0.65300235946788177</c:v>
                </c:pt>
                <c:pt idx="2109">
                  <c:v>0.65321909301916814</c:v>
                </c:pt>
                <c:pt idx="2110">
                  <c:v>0.65364063902481806</c:v>
                </c:pt>
                <c:pt idx="2111">
                  <c:v>0.65376508989809345</c:v>
                </c:pt>
                <c:pt idx="2112">
                  <c:v>0.65377937386290397</c:v>
                </c:pt>
                <c:pt idx="2113">
                  <c:v>0.65370863748932606</c:v>
                </c:pt>
                <c:pt idx="2114">
                  <c:v>0.65368323713156773</c:v>
                </c:pt>
                <c:pt idx="2115">
                  <c:v>0.653478915617273</c:v>
                </c:pt>
                <c:pt idx="2116">
                  <c:v>0.65337552288355538</c:v>
                </c:pt>
                <c:pt idx="2117">
                  <c:v>0.65320691084080662</c:v>
                </c:pt>
                <c:pt idx="2118">
                  <c:v>0.65301964622016961</c:v>
                </c:pt>
                <c:pt idx="2119">
                  <c:v>0.65300266345050129</c:v>
                </c:pt>
                <c:pt idx="2120">
                  <c:v>0.65289895075184601</c:v>
                </c:pt>
                <c:pt idx="2121">
                  <c:v>0.65287213806102629</c:v>
                </c:pt>
                <c:pt idx="2122">
                  <c:v>0.65345540373972477</c:v>
                </c:pt>
                <c:pt idx="2123">
                  <c:v>0.652739716853595</c:v>
                </c:pt>
                <c:pt idx="2124">
                  <c:v>0.65269768129762917</c:v>
                </c:pt>
                <c:pt idx="2125">
                  <c:v>0.65266617306281804</c:v>
                </c:pt>
                <c:pt idx="2126">
                  <c:v>0.65269537803806144</c:v>
                </c:pt>
                <c:pt idx="2127">
                  <c:v>0.65271325241743106</c:v>
                </c:pt>
                <c:pt idx="2128">
                  <c:v>0.65268553500431747</c:v>
                </c:pt>
                <c:pt idx="2129">
                  <c:v>0.65276301196306719</c:v>
                </c:pt>
                <c:pt idx="2130">
                  <c:v>0.65279439096833425</c:v>
                </c:pt>
                <c:pt idx="2131">
                  <c:v>0.65281454923379056</c:v>
                </c:pt>
                <c:pt idx="2132">
                  <c:v>0.65283636105055542</c:v>
                </c:pt>
                <c:pt idx="2133">
                  <c:v>0.6528828055566912</c:v>
                </c:pt>
                <c:pt idx="2134">
                  <c:v>0.65299907558492698</c:v>
                </c:pt>
                <c:pt idx="2135">
                  <c:v>0.65299756088308103</c:v>
                </c:pt>
                <c:pt idx="2136">
                  <c:v>0.65305391968068505</c:v>
                </c:pt>
                <c:pt idx="2137">
                  <c:v>0.65316410109327372</c:v>
                </c:pt>
                <c:pt idx="2138">
                  <c:v>0.65311800326308767</c:v>
                </c:pt>
                <c:pt idx="2139">
                  <c:v>0.65310567532380137</c:v>
                </c:pt>
                <c:pt idx="2140">
                  <c:v>0.65318960088077183</c:v>
                </c:pt>
                <c:pt idx="2141">
                  <c:v>0.65321413135073481</c:v>
                </c:pt>
                <c:pt idx="2142">
                  <c:v>0.65324464430330897</c:v>
                </c:pt>
                <c:pt idx="2143">
                  <c:v>0.65327139307447291</c:v>
                </c:pt>
                <c:pt idx="2144">
                  <c:v>0.65323609985366804</c:v>
                </c:pt>
                <c:pt idx="2145">
                  <c:v>0.65334361655612905</c:v>
                </c:pt>
                <c:pt idx="2146">
                  <c:v>0.65332750174230636</c:v>
                </c:pt>
                <c:pt idx="2147">
                  <c:v>0.65322842376376788</c:v>
                </c:pt>
                <c:pt idx="2148">
                  <c:v>0.65351703705455821</c:v>
                </c:pt>
                <c:pt idx="2149">
                  <c:v>0.65324604134431397</c:v>
                </c:pt>
                <c:pt idx="2150">
                  <c:v>0.6532103666631871</c:v>
                </c:pt>
                <c:pt idx="2151">
                  <c:v>0.65361293782406449</c:v>
                </c:pt>
                <c:pt idx="2152">
                  <c:v>0.65325498805320026</c:v>
                </c:pt>
                <c:pt idx="2153">
                  <c:v>0.65273000281599969</c:v>
                </c:pt>
                <c:pt idx="2154">
                  <c:v>0.65224095660103298</c:v>
                </c:pt>
                <c:pt idx="2155">
                  <c:v>0.65222321814259854</c:v>
                </c:pt>
                <c:pt idx="2156">
                  <c:v>0.65206634550662557</c:v>
                </c:pt>
                <c:pt idx="2157">
                  <c:v>0.65199713207356791</c:v>
                </c:pt>
                <c:pt idx="2158">
                  <c:v>0.65188412667140405</c:v>
                </c:pt>
                <c:pt idx="2159">
                  <c:v>0.65182906818583308</c:v>
                </c:pt>
                <c:pt idx="2160">
                  <c:v>0.65184937596408132</c:v>
                </c:pt>
                <c:pt idx="2161">
                  <c:v>0.6517532150931028</c:v>
                </c:pt>
                <c:pt idx="2162">
                  <c:v>0.65180551146260335</c:v>
                </c:pt>
                <c:pt idx="2163">
                  <c:v>0.65181138575696751</c:v>
                </c:pt>
                <c:pt idx="2164">
                  <c:v>0.65179820329135052</c:v>
                </c:pt>
                <c:pt idx="2165">
                  <c:v>0.65182619764373606</c:v>
                </c:pt>
                <c:pt idx="2166">
                  <c:v>0.65171201077730667</c:v>
                </c:pt>
                <c:pt idx="2167">
                  <c:v>0.65166750527668393</c:v>
                </c:pt>
                <c:pt idx="2168">
                  <c:v>0.65165481227418887</c:v>
                </c:pt>
                <c:pt idx="2169">
                  <c:v>0.65168404207049158</c:v>
                </c:pt>
                <c:pt idx="2170">
                  <c:v>0.6515873200473622</c:v>
                </c:pt>
                <c:pt idx="2171">
                  <c:v>0.65179604613062536</c:v>
                </c:pt>
                <c:pt idx="2172">
                  <c:v>0.65172251280244442</c:v>
                </c:pt>
                <c:pt idx="2173">
                  <c:v>0.65179440951386436</c:v>
                </c:pt>
                <c:pt idx="2174">
                  <c:v>0.6518148044100015</c:v>
                </c:pt>
                <c:pt idx="2175">
                  <c:v>0.65178105798759511</c:v>
                </c:pt>
                <c:pt idx="2176">
                  <c:v>0.65176801994038469</c:v>
                </c:pt>
                <c:pt idx="2177">
                  <c:v>0.6518482028710455</c:v>
                </c:pt>
                <c:pt idx="2178">
                  <c:v>0.65175513204424729</c:v>
                </c:pt>
                <c:pt idx="2179">
                  <c:v>0.65177756532897624</c:v>
                </c:pt>
                <c:pt idx="2180">
                  <c:v>0.65175354793210005</c:v>
                </c:pt>
                <c:pt idx="2181">
                  <c:v>0.65180326641665398</c:v>
                </c:pt>
                <c:pt idx="2182">
                  <c:v>0.6518580495565548</c:v>
                </c:pt>
                <c:pt idx="2183">
                  <c:v>0.65174264884930777</c:v>
                </c:pt>
                <c:pt idx="2184">
                  <c:v>0.65176031509282051</c:v>
                </c:pt>
                <c:pt idx="2185">
                  <c:v>0.65189600578588269</c:v>
                </c:pt>
                <c:pt idx="2186">
                  <c:v>0.65188837994854143</c:v>
                </c:pt>
                <c:pt idx="2187">
                  <c:v>0.65180691901580323</c:v>
                </c:pt>
                <c:pt idx="2188">
                  <c:v>0.6518053558659419</c:v>
                </c:pt>
                <c:pt idx="2189">
                  <c:v>0.65188767996268981</c:v>
                </c:pt>
                <c:pt idx="2190">
                  <c:v>0.6518143690760132</c:v>
                </c:pt>
                <c:pt idx="2191">
                  <c:v>0.65184005545995716</c:v>
                </c:pt>
                <c:pt idx="2192">
                  <c:v>0.65177365282391064</c:v>
                </c:pt>
                <c:pt idx="2193">
                  <c:v>0.65186241212095397</c:v>
                </c:pt>
                <c:pt idx="2194">
                  <c:v>0.65170870918810331</c:v>
                </c:pt>
                <c:pt idx="2195">
                  <c:v>0.65175004670129832</c:v>
                </c:pt>
                <c:pt idx="2196">
                  <c:v>0.65357458246930944</c:v>
                </c:pt>
                <c:pt idx="2197">
                  <c:v>0.65165038455933311</c:v>
                </c:pt>
                <c:pt idx="2198">
                  <c:v>0.6517208186822564</c:v>
                </c:pt>
                <c:pt idx="2199">
                  <c:v>0.65156561102272625</c:v>
                </c:pt>
                <c:pt idx="2200">
                  <c:v>0.65139510804220035</c:v>
                </c:pt>
                <c:pt idx="2201">
                  <c:v>0.65177580374686894</c:v>
                </c:pt>
                <c:pt idx="2202">
                  <c:v>0.65128135409597321</c:v>
                </c:pt>
                <c:pt idx="2203">
                  <c:v>0.65127823251641603</c:v>
                </c:pt>
                <c:pt idx="2204">
                  <c:v>0.65122431499439148</c:v>
                </c:pt>
                <c:pt idx="2205">
                  <c:v>0.65119365867698475</c:v>
                </c:pt>
                <c:pt idx="2206">
                  <c:v>0.6510526118992469</c:v>
                </c:pt>
                <c:pt idx="2207">
                  <c:v>0.65103865179432086</c:v>
                </c:pt>
                <c:pt idx="2208">
                  <c:v>0.65096993552184812</c:v>
                </c:pt>
                <c:pt idx="2209">
                  <c:v>0.65111037571807651</c:v>
                </c:pt>
                <c:pt idx="2210">
                  <c:v>0.65101749649512775</c:v>
                </c:pt>
                <c:pt idx="2211">
                  <c:v>0.65096928370438556</c:v>
                </c:pt>
                <c:pt idx="2212">
                  <c:v>0.65092839000047553</c:v>
                </c:pt>
                <c:pt idx="2213">
                  <c:v>0.65098772115303294</c:v>
                </c:pt>
                <c:pt idx="2214">
                  <c:v>0.6508524502135099</c:v>
                </c:pt>
                <c:pt idx="2215">
                  <c:v>0.65096390424049211</c:v>
                </c:pt>
                <c:pt idx="2216">
                  <c:v>0.65107741505007177</c:v>
                </c:pt>
                <c:pt idx="2217">
                  <c:v>0.65092041437098724</c:v>
                </c:pt>
                <c:pt idx="2218">
                  <c:v>0.65094168051452606</c:v>
                </c:pt>
                <c:pt idx="2219">
                  <c:v>0.65073766732202254</c:v>
                </c:pt>
                <c:pt idx="2220">
                  <c:v>0.6507180817775936</c:v>
                </c:pt>
                <c:pt idx="2221">
                  <c:v>0.65066762074558693</c:v>
                </c:pt>
                <c:pt idx="2222">
                  <c:v>0.65058818753075698</c:v>
                </c:pt>
                <c:pt idx="2223">
                  <c:v>0.65091769141635947</c:v>
                </c:pt>
                <c:pt idx="2224">
                  <c:v>0.65053056546075749</c:v>
                </c:pt>
                <c:pt idx="2225">
                  <c:v>0.65050210804913922</c:v>
                </c:pt>
                <c:pt idx="2226">
                  <c:v>0.65049285853792482</c:v>
                </c:pt>
                <c:pt idx="2227">
                  <c:v>0.65046775833902182</c:v>
                </c:pt>
                <c:pt idx="2228">
                  <c:v>0.65047335842925968</c:v>
                </c:pt>
                <c:pt idx="2229">
                  <c:v>0.65053175198650182</c:v>
                </c:pt>
                <c:pt idx="2230">
                  <c:v>0.65046744789789279</c:v>
                </c:pt>
                <c:pt idx="2231">
                  <c:v>0.65060750332716233</c:v>
                </c:pt>
                <c:pt idx="2232">
                  <c:v>0.65050265084160919</c:v>
                </c:pt>
                <c:pt idx="2233">
                  <c:v>0.65049981700750059</c:v>
                </c:pt>
                <c:pt idx="2234">
                  <c:v>0.65104249970271666</c:v>
                </c:pt>
                <c:pt idx="2235">
                  <c:v>0.65039052366430228</c:v>
                </c:pt>
                <c:pt idx="2236">
                  <c:v>0.65041887697447809</c:v>
                </c:pt>
                <c:pt idx="2237">
                  <c:v>0.65037897707918757</c:v>
                </c:pt>
                <c:pt idx="2238">
                  <c:v>0.65024865117549402</c:v>
                </c:pt>
                <c:pt idx="2239">
                  <c:v>0.65035240359157409</c:v>
                </c:pt>
                <c:pt idx="2240">
                  <c:v>0.65018524471175587</c:v>
                </c:pt>
                <c:pt idx="2241">
                  <c:v>0.65027438822056782</c:v>
                </c:pt>
                <c:pt idx="2242">
                  <c:v>0.650296336161582</c:v>
                </c:pt>
                <c:pt idx="2243">
                  <c:v>0.65020695750354995</c:v>
                </c:pt>
                <c:pt idx="2244">
                  <c:v>0.65012018301257235</c:v>
                </c:pt>
                <c:pt idx="2245">
                  <c:v>0.65004437614773747</c:v>
                </c:pt>
                <c:pt idx="2246">
                  <c:v>0.6500152332545055</c:v>
                </c:pt>
                <c:pt idx="2247">
                  <c:v>0.64989221008342779</c:v>
                </c:pt>
                <c:pt idx="2248">
                  <c:v>0.64987234964617202</c:v>
                </c:pt>
                <c:pt idx="2249">
                  <c:v>0.64972981645500583</c:v>
                </c:pt>
                <c:pt idx="2250">
                  <c:v>0.64963473993317078</c:v>
                </c:pt>
                <c:pt idx="2251">
                  <c:v>0.64967471980312719</c:v>
                </c:pt>
                <c:pt idx="2252">
                  <c:v>0.64940749215612648</c:v>
                </c:pt>
                <c:pt idx="2253">
                  <c:v>0.6493954693507954</c:v>
                </c:pt>
                <c:pt idx="2254">
                  <c:v>0.64914082703192733</c:v>
                </c:pt>
                <c:pt idx="2255">
                  <c:v>0.64906746484588329</c:v>
                </c:pt>
                <c:pt idx="2256">
                  <c:v>0.64900872584526481</c:v>
                </c:pt>
                <c:pt idx="2257">
                  <c:v>0.64892500794773855</c:v>
                </c:pt>
                <c:pt idx="2258">
                  <c:v>0.64903526149008417</c:v>
                </c:pt>
                <c:pt idx="2259">
                  <c:v>0.64883740346146512</c:v>
                </c:pt>
                <c:pt idx="2260">
                  <c:v>0.64870642877965523</c:v>
                </c:pt>
                <c:pt idx="2261">
                  <c:v>0.64872782448450195</c:v>
                </c:pt>
                <c:pt idx="2262">
                  <c:v>0.64866577915758794</c:v>
                </c:pt>
                <c:pt idx="2263">
                  <c:v>0.64856085086550441</c:v>
                </c:pt>
                <c:pt idx="2264">
                  <c:v>0.6485458046378223</c:v>
                </c:pt>
                <c:pt idx="2265">
                  <c:v>0.64845686564129068</c:v>
                </c:pt>
                <c:pt idx="2266">
                  <c:v>0.64848174078053955</c:v>
                </c:pt>
                <c:pt idx="2267">
                  <c:v>0.64838201934828221</c:v>
                </c:pt>
                <c:pt idx="2268">
                  <c:v>0.64827888937127298</c:v>
                </c:pt>
                <c:pt idx="2269">
                  <c:v>0.64789612932912477</c:v>
                </c:pt>
                <c:pt idx="2270">
                  <c:v>0.64724529036445066</c:v>
                </c:pt>
                <c:pt idx="2271">
                  <c:v>0.64727826789993603</c:v>
                </c:pt>
                <c:pt idx="2272">
                  <c:v>0.64716332505712171</c:v>
                </c:pt>
                <c:pt idx="2273">
                  <c:v>0.64717326401662567</c:v>
                </c:pt>
                <c:pt idx="2274">
                  <c:v>0.64709716458204658</c:v>
                </c:pt>
                <c:pt idx="2275">
                  <c:v>0.64714477335963339</c:v>
                </c:pt>
                <c:pt idx="2276">
                  <c:v>0.64710473373402932</c:v>
                </c:pt>
                <c:pt idx="2277">
                  <c:v>0.64712672647766734</c:v>
                </c:pt>
                <c:pt idx="2278">
                  <c:v>0.64705274846291339</c:v>
                </c:pt>
                <c:pt idx="2279">
                  <c:v>0.64714903892992393</c:v>
                </c:pt>
                <c:pt idx="2280">
                  <c:v>0.64703844588864234</c:v>
                </c:pt>
                <c:pt idx="2281">
                  <c:v>0.64693929229180192</c:v>
                </c:pt>
                <c:pt idx="2282">
                  <c:v>0.64718454858583707</c:v>
                </c:pt>
                <c:pt idx="2283">
                  <c:v>0.64669630376342391</c:v>
                </c:pt>
                <c:pt idx="2284">
                  <c:v>0.64655807623053274</c:v>
                </c:pt>
                <c:pt idx="2285">
                  <c:v>0.6466807049777058</c:v>
                </c:pt>
                <c:pt idx="2286">
                  <c:v>0.64647528581004354</c:v>
                </c:pt>
                <c:pt idx="2287">
                  <c:v>0.64656064804288604</c:v>
                </c:pt>
                <c:pt idx="2288">
                  <c:v>0.64631398405754148</c:v>
                </c:pt>
                <c:pt idx="2289">
                  <c:v>0.64648489348396165</c:v>
                </c:pt>
                <c:pt idx="2290">
                  <c:v>0.64647724209347623</c:v>
                </c:pt>
                <c:pt idx="2291">
                  <c:v>0.64627179044371041</c:v>
                </c:pt>
                <c:pt idx="2292">
                  <c:v>0.64615220129384088</c:v>
                </c:pt>
                <c:pt idx="2293">
                  <c:v>0.64610764247140529</c:v>
                </c:pt>
                <c:pt idx="2294">
                  <c:v>0.6458311128825811</c:v>
                </c:pt>
                <c:pt idx="2295">
                  <c:v>0.64580435264206248</c:v>
                </c:pt>
                <c:pt idx="2296">
                  <c:v>0.64579583858585032</c:v>
                </c:pt>
                <c:pt idx="2297">
                  <c:v>0.64581633101419922</c:v>
                </c:pt>
                <c:pt idx="2298">
                  <c:v>0.64568593733037005</c:v>
                </c:pt>
                <c:pt idx="2299">
                  <c:v>0.64556363657548066</c:v>
                </c:pt>
                <c:pt idx="2300">
                  <c:v>0.64553813801495441</c:v>
                </c:pt>
                <c:pt idx="2301">
                  <c:v>0.64554826255518527</c:v>
                </c:pt>
                <c:pt idx="2302">
                  <c:v>0.64549497340211237</c:v>
                </c:pt>
                <c:pt idx="2303">
                  <c:v>0.64537060808824509</c:v>
                </c:pt>
                <c:pt idx="2304">
                  <c:v>0.64528837580424303</c:v>
                </c:pt>
                <c:pt idx="2305">
                  <c:v>0.64537126135284184</c:v>
                </c:pt>
                <c:pt idx="2306">
                  <c:v>0.64534729245581957</c:v>
                </c:pt>
                <c:pt idx="2307">
                  <c:v>0.64527419113484663</c:v>
                </c:pt>
                <c:pt idx="2308">
                  <c:v>0.64579077021261333</c:v>
                </c:pt>
                <c:pt idx="2309">
                  <c:v>0.64571433200195849</c:v>
                </c:pt>
                <c:pt idx="2310">
                  <c:v>0.64557363966056869</c:v>
                </c:pt>
                <c:pt idx="2311">
                  <c:v>0.64539913355625045</c:v>
                </c:pt>
                <c:pt idx="2312">
                  <c:v>0.64528924494853412</c:v>
                </c:pt>
                <c:pt idx="2313">
                  <c:v>0.64503456264411008</c:v>
                </c:pt>
                <c:pt idx="2314">
                  <c:v>0.6454911984977334</c:v>
                </c:pt>
                <c:pt idx="2315">
                  <c:v>0.64486692848730587</c:v>
                </c:pt>
                <c:pt idx="2316">
                  <c:v>0.64465320862445752</c:v>
                </c:pt>
                <c:pt idx="2317">
                  <c:v>0.64438787669983022</c:v>
                </c:pt>
                <c:pt idx="2318">
                  <c:v>0.64434129955274566</c:v>
                </c:pt>
                <c:pt idx="2319">
                  <c:v>0.64446775417191071</c:v>
                </c:pt>
                <c:pt idx="2320">
                  <c:v>0.64447133760811304</c:v>
                </c:pt>
                <c:pt idx="2321">
                  <c:v>0.64399061438516181</c:v>
                </c:pt>
                <c:pt idx="2322">
                  <c:v>0.64402900512528627</c:v>
                </c:pt>
                <c:pt idx="2323">
                  <c:v>0.64396987385839088</c:v>
                </c:pt>
                <c:pt idx="2324">
                  <c:v>0.64387156979520832</c:v>
                </c:pt>
                <c:pt idx="2325">
                  <c:v>0.64389522937460542</c:v>
                </c:pt>
                <c:pt idx="2326">
                  <c:v>0.64372669679166983</c:v>
                </c:pt>
                <c:pt idx="2327">
                  <c:v>0.64382244699802971</c:v>
                </c:pt>
                <c:pt idx="2328">
                  <c:v>0.64384503980704044</c:v>
                </c:pt>
                <c:pt idx="2329">
                  <c:v>0.64389196652201242</c:v>
                </c:pt>
                <c:pt idx="2330">
                  <c:v>0.64373331273112222</c:v>
                </c:pt>
                <c:pt idx="2331">
                  <c:v>0.64369293611971312</c:v>
                </c:pt>
                <c:pt idx="2332">
                  <c:v>0.64365514418114089</c:v>
                </c:pt>
                <c:pt idx="2333">
                  <c:v>0.64359511460462482</c:v>
                </c:pt>
                <c:pt idx="2334">
                  <c:v>0.64289132121925097</c:v>
                </c:pt>
                <c:pt idx="2335">
                  <c:v>0.64285126833524087</c:v>
                </c:pt>
                <c:pt idx="2336">
                  <c:v>0.64284298249581684</c:v>
                </c:pt>
                <c:pt idx="2337">
                  <c:v>0.6429580141985326</c:v>
                </c:pt>
                <c:pt idx="2338">
                  <c:v>0.64277974852947273</c:v>
                </c:pt>
                <c:pt idx="2339">
                  <c:v>0.64263687811772185</c:v>
                </c:pt>
                <c:pt idx="2340">
                  <c:v>0.64251699158296216</c:v>
                </c:pt>
                <c:pt idx="2341">
                  <c:v>0.64251483946958543</c:v>
                </c:pt>
                <c:pt idx="2342">
                  <c:v>0.64230925966583763</c:v>
                </c:pt>
                <c:pt idx="2343">
                  <c:v>0.6421863993109922</c:v>
                </c:pt>
                <c:pt idx="2344">
                  <c:v>0.64198935064366702</c:v>
                </c:pt>
                <c:pt idx="2345">
                  <c:v>0.64195709208906904</c:v>
                </c:pt>
                <c:pt idx="2346">
                  <c:v>0.6417272700017802</c:v>
                </c:pt>
                <c:pt idx="2347">
                  <c:v>0.64155133057846403</c:v>
                </c:pt>
                <c:pt idx="2348">
                  <c:v>0.64135428059867083</c:v>
                </c:pt>
                <c:pt idx="2349">
                  <c:v>0.64117060315619667</c:v>
                </c:pt>
                <c:pt idx="2350">
                  <c:v>0.64096374095654607</c:v>
                </c:pt>
                <c:pt idx="2351">
                  <c:v>0.64068866368431432</c:v>
                </c:pt>
                <c:pt idx="2352">
                  <c:v>0.64327635670247862</c:v>
                </c:pt>
                <c:pt idx="2353">
                  <c:v>0.64349325823928838</c:v>
                </c:pt>
                <c:pt idx="2354">
                  <c:v>0.64289080374057828</c:v>
                </c:pt>
                <c:pt idx="2355">
                  <c:v>0.6468570459268882</c:v>
                </c:pt>
                <c:pt idx="2356">
                  <c:v>0.64594185498549894</c:v>
                </c:pt>
                <c:pt idx="2357">
                  <c:v>0.64549338846545345</c:v>
                </c:pt>
                <c:pt idx="2358">
                  <c:v>0.64491993878989839</c:v>
                </c:pt>
                <c:pt idx="2359">
                  <c:v>0.64438996302997364</c:v>
                </c:pt>
                <c:pt idx="2360">
                  <c:v>0.64359618926261031</c:v>
                </c:pt>
                <c:pt idx="2361">
                  <c:v>0.64317131885422341</c:v>
                </c:pt>
                <c:pt idx="2362">
                  <c:v>0.64323707375429062</c:v>
                </c:pt>
                <c:pt idx="2363">
                  <c:v>0.6420256258348902</c:v>
                </c:pt>
                <c:pt idx="2364">
                  <c:v>0.64144836166712527</c:v>
                </c:pt>
                <c:pt idx="2365">
                  <c:v>0.64105623539698453</c:v>
                </c:pt>
                <c:pt idx="2366">
                  <c:v>0.64059806811812592</c:v>
                </c:pt>
                <c:pt idx="2367">
                  <c:v>0.64030800116842368</c:v>
                </c:pt>
                <c:pt idx="2368">
                  <c:v>0.64005963476135652</c:v>
                </c:pt>
                <c:pt idx="2369">
                  <c:v>0.63986724955343532</c:v>
                </c:pt>
                <c:pt idx="2370">
                  <c:v>0.63967381233523379</c:v>
                </c:pt>
                <c:pt idx="2371">
                  <c:v>0.6395013142981234</c:v>
                </c:pt>
                <c:pt idx="2372">
                  <c:v>0.6392689265375181</c:v>
                </c:pt>
                <c:pt idx="2373">
                  <c:v>0.63912050618487315</c:v>
                </c:pt>
                <c:pt idx="2374">
                  <c:v>0.63892304015259072</c:v>
                </c:pt>
                <c:pt idx="2375">
                  <c:v>0.6389020487920124</c:v>
                </c:pt>
                <c:pt idx="2376">
                  <c:v>0.6387702583373448</c:v>
                </c:pt>
                <c:pt idx="2377">
                  <c:v>0.63871285684083057</c:v>
                </c:pt>
                <c:pt idx="2378">
                  <c:v>0.63857130765865378</c:v>
                </c:pt>
                <c:pt idx="2379">
                  <c:v>0.63844183587641778</c:v>
                </c:pt>
                <c:pt idx="2380">
                  <c:v>0.63826062857093502</c:v>
                </c:pt>
                <c:pt idx="2381">
                  <c:v>0.63819621284175765</c:v>
                </c:pt>
                <c:pt idx="2382">
                  <c:v>0.63805801965627318</c:v>
                </c:pt>
                <c:pt idx="2383">
                  <c:v>0.63828405554321588</c:v>
                </c:pt>
                <c:pt idx="2384">
                  <c:v>0.6378359642386735</c:v>
                </c:pt>
                <c:pt idx="2385">
                  <c:v>0.63773158048846168</c:v>
                </c:pt>
                <c:pt idx="2386">
                  <c:v>0.63760317202230665</c:v>
                </c:pt>
                <c:pt idx="2387">
                  <c:v>0.63755793548568884</c:v>
                </c:pt>
                <c:pt idx="2388">
                  <c:v>0.6374802246159319</c:v>
                </c:pt>
                <c:pt idx="2389">
                  <c:v>0.63741326048567271</c:v>
                </c:pt>
                <c:pt idx="2390">
                  <c:v>0.63725911587284578</c:v>
                </c:pt>
                <c:pt idx="2391">
                  <c:v>0.63726832538589773</c:v>
                </c:pt>
                <c:pt idx="2392">
                  <c:v>0.63714284009220534</c:v>
                </c:pt>
                <c:pt idx="2393">
                  <c:v>0.63711004219341572</c:v>
                </c:pt>
                <c:pt idx="2394">
                  <c:v>0.63740391197744872</c:v>
                </c:pt>
                <c:pt idx="2395">
                  <c:v>0.63671935607185426</c:v>
                </c:pt>
                <c:pt idx="2396">
                  <c:v>0.63665666918787878</c:v>
                </c:pt>
                <c:pt idx="2397">
                  <c:v>0.63674991443653894</c:v>
                </c:pt>
                <c:pt idx="2398">
                  <c:v>0.63671596657022445</c:v>
                </c:pt>
                <c:pt idx="2399">
                  <c:v>0.63661476720669441</c:v>
                </c:pt>
                <c:pt idx="2400">
                  <c:v>0.63655120429218637</c:v>
                </c:pt>
                <c:pt idx="2401">
                  <c:v>0.6365061400908979</c:v>
                </c:pt>
                <c:pt idx="2402">
                  <c:v>0.63603771828770572</c:v>
                </c:pt>
                <c:pt idx="2403">
                  <c:v>0.63646280679874556</c:v>
                </c:pt>
                <c:pt idx="2404">
                  <c:v>0.63590066122388322</c:v>
                </c:pt>
                <c:pt idx="2405">
                  <c:v>0.63590613746703695</c:v>
                </c:pt>
                <c:pt idx="2406">
                  <c:v>0.63634340794138411</c:v>
                </c:pt>
                <c:pt idx="2407">
                  <c:v>0.63654835191658277</c:v>
                </c:pt>
                <c:pt idx="2408">
                  <c:v>0.63672261636095495</c:v>
                </c:pt>
                <c:pt idx="2409">
                  <c:v>0.63583456336619082</c:v>
                </c:pt>
                <c:pt idx="2410">
                  <c:v>0.63553341436257937</c:v>
                </c:pt>
                <c:pt idx="2411">
                  <c:v>0.63520131106028521</c:v>
                </c:pt>
                <c:pt idx="2412">
                  <c:v>0.63456709390926136</c:v>
                </c:pt>
                <c:pt idx="2413">
                  <c:v>0.63446847979943677</c:v>
                </c:pt>
                <c:pt idx="2414">
                  <c:v>0.63434618043559055</c:v>
                </c:pt>
                <c:pt idx="2415">
                  <c:v>0.63413080331756977</c:v>
                </c:pt>
                <c:pt idx="2416">
                  <c:v>0.6341683974318052</c:v>
                </c:pt>
                <c:pt idx="2417">
                  <c:v>0.63416089371316631</c:v>
                </c:pt>
                <c:pt idx="2418">
                  <c:v>0.63394284600201101</c:v>
                </c:pt>
                <c:pt idx="2419">
                  <c:v>0.63393958490327784</c:v>
                </c:pt>
                <c:pt idx="2420">
                  <c:v>0.63359522430589599</c:v>
                </c:pt>
                <c:pt idx="2421">
                  <c:v>0.63346944112697323</c:v>
                </c:pt>
                <c:pt idx="2422">
                  <c:v>0.63402614343057173</c:v>
                </c:pt>
                <c:pt idx="2423">
                  <c:v>0.63411292277455622</c:v>
                </c:pt>
                <c:pt idx="2424">
                  <c:v>0.63395882323535646</c:v>
                </c:pt>
                <c:pt idx="2425">
                  <c:v>0.63390466402058465</c:v>
                </c:pt>
                <c:pt idx="2426">
                  <c:v>0.6338174681932387</c:v>
                </c:pt>
                <c:pt idx="2427">
                  <c:v>0.6335856693513332</c:v>
                </c:pt>
                <c:pt idx="2428">
                  <c:v>0.63350974553810302</c:v>
                </c:pt>
                <c:pt idx="2429">
                  <c:v>0.6333891960846405</c:v>
                </c:pt>
                <c:pt idx="2430">
                  <c:v>0.63324134447689839</c:v>
                </c:pt>
                <c:pt idx="2431">
                  <c:v>0.63315922334089614</c:v>
                </c:pt>
                <c:pt idx="2432">
                  <c:v>0.63302829831756979</c:v>
                </c:pt>
                <c:pt idx="2433">
                  <c:v>0.63294844902898162</c:v>
                </c:pt>
                <c:pt idx="2434">
                  <c:v>0.63279956679305116</c:v>
                </c:pt>
                <c:pt idx="2435">
                  <c:v>0.63285657357369196</c:v>
                </c:pt>
                <c:pt idx="2436">
                  <c:v>0.63264441782463809</c:v>
                </c:pt>
                <c:pt idx="2437">
                  <c:v>0.63253182796186602</c:v>
                </c:pt>
                <c:pt idx="2438">
                  <c:v>0.63234705036484307</c:v>
                </c:pt>
                <c:pt idx="2439">
                  <c:v>0.6322924858387724</c:v>
                </c:pt>
                <c:pt idx="2440">
                  <c:v>0.63209730430043753</c:v>
                </c:pt>
                <c:pt idx="2441">
                  <c:v>0.63210424045018887</c:v>
                </c:pt>
                <c:pt idx="2442">
                  <c:v>0.63190537610225417</c:v>
                </c:pt>
                <c:pt idx="2443">
                  <c:v>0.63175802038337225</c:v>
                </c:pt>
                <c:pt idx="2444">
                  <c:v>0.63163879366144104</c:v>
                </c:pt>
                <c:pt idx="2445">
                  <c:v>0.63165540098049688</c:v>
                </c:pt>
                <c:pt idx="2446">
                  <c:v>0.6315662595596413</c:v>
                </c:pt>
                <c:pt idx="2447">
                  <c:v>0.63146203989890703</c:v>
                </c:pt>
                <c:pt idx="2448">
                  <c:v>0.63132598690044983</c:v>
                </c:pt>
                <c:pt idx="2449">
                  <c:v>0.63138837328725106</c:v>
                </c:pt>
                <c:pt idx="2450">
                  <c:v>0.63120306549112437</c:v>
                </c:pt>
                <c:pt idx="2451">
                  <c:v>0.63110237543414571</c:v>
                </c:pt>
                <c:pt idx="2452">
                  <c:v>0.63098168195302851</c:v>
                </c:pt>
                <c:pt idx="2453">
                  <c:v>0.63087908560609374</c:v>
                </c:pt>
                <c:pt idx="2454">
                  <c:v>0.63071025595658892</c:v>
                </c:pt>
                <c:pt idx="2455">
                  <c:v>0.63057179054624424</c:v>
                </c:pt>
                <c:pt idx="2456">
                  <c:v>0.63049308737972554</c:v>
                </c:pt>
                <c:pt idx="2457">
                  <c:v>0.6304260015253258</c:v>
                </c:pt>
                <c:pt idx="2458">
                  <c:v>0.63040246627656205</c:v>
                </c:pt>
                <c:pt idx="2459">
                  <c:v>0.63043067230789429</c:v>
                </c:pt>
                <c:pt idx="2460">
                  <c:v>0.63027410743712686</c:v>
                </c:pt>
                <c:pt idx="2461">
                  <c:v>0.63017557982805095</c:v>
                </c:pt>
                <c:pt idx="2462">
                  <c:v>0.63016497858905229</c:v>
                </c:pt>
                <c:pt idx="2463">
                  <c:v>0.63006500470895432</c:v>
                </c:pt>
                <c:pt idx="2464">
                  <c:v>0.62995645681453916</c:v>
                </c:pt>
                <c:pt idx="2465">
                  <c:v>0.62999263539168926</c:v>
                </c:pt>
                <c:pt idx="2466">
                  <c:v>0.62981533673100387</c:v>
                </c:pt>
                <c:pt idx="2467">
                  <c:v>0.62991017890317502</c:v>
                </c:pt>
                <c:pt idx="2468">
                  <c:v>0.63246230848678564</c:v>
                </c:pt>
                <c:pt idx="2469">
                  <c:v>0.6321133431000856</c:v>
                </c:pt>
                <c:pt idx="2470">
                  <c:v>0.6321062960771594</c:v>
                </c:pt>
                <c:pt idx="2471">
                  <c:v>0.6319886628434771</c:v>
                </c:pt>
                <c:pt idx="2472">
                  <c:v>0.63163320931732614</c:v>
                </c:pt>
                <c:pt idx="2473">
                  <c:v>0.631367288478481</c:v>
                </c:pt>
                <c:pt idx="2474">
                  <c:v>0.63088022098034258</c:v>
                </c:pt>
                <c:pt idx="2475">
                  <c:v>0.63049707031394686</c:v>
                </c:pt>
                <c:pt idx="2476">
                  <c:v>0.63001337410465041</c:v>
                </c:pt>
                <c:pt idx="2477">
                  <c:v>0.62975831658058201</c:v>
                </c:pt>
                <c:pt idx="2478">
                  <c:v>0.62941311620242479</c:v>
                </c:pt>
                <c:pt idx="2479">
                  <c:v>0.62921211413635292</c:v>
                </c:pt>
                <c:pt idx="2480">
                  <c:v>0.62887877904211464</c:v>
                </c:pt>
                <c:pt idx="2481">
                  <c:v>0.62872358707582066</c:v>
                </c:pt>
                <c:pt idx="2482">
                  <c:v>0.62850384401093951</c:v>
                </c:pt>
                <c:pt idx="2483">
                  <c:v>0.62829110398132149</c:v>
                </c:pt>
                <c:pt idx="2484">
                  <c:v>0.62814892438322012</c:v>
                </c:pt>
                <c:pt idx="2485">
                  <c:v>0.62799671477152708</c:v>
                </c:pt>
                <c:pt idx="2486">
                  <c:v>0.62789334036858779</c:v>
                </c:pt>
                <c:pt idx="2487">
                  <c:v>0.62772718980636721</c:v>
                </c:pt>
                <c:pt idx="2488">
                  <c:v>0.62762660507599455</c:v>
                </c:pt>
                <c:pt idx="2489">
                  <c:v>0.62756779495087633</c:v>
                </c:pt>
                <c:pt idx="2490">
                  <c:v>0.62743912013138492</c:v>
                </c:pt>
                <c:pt idx="2491">
                  <c:v>0.62716767849146948</c:v>
                </c:pt>
                <c:pt idx="2492">
                  <c:v>0.627100165345299</c:v>
                </c:pt>
                <c:pt idx="2493">
                  <c:v>0.62689330574533242</c:v>
                </c:pt>
                <c:pt idx="2494">
                  <c:v>0.62670179861348052</c:v>
                </c:pt>
                <c:pt idx="2495">
                  <c:v>0.6265405390375749</c:v>
                </c:pt>
                <c:pt idx="2496">
                  <c:v>0.62649920795575975</c:v>
                </c:pt>
                <c:pt idx="2497">
                  <c:v>0.62643283218587897</c:v>
                </c:pt>
                <c:pt idx="2498">
                  <c:v>0.62625177442975399</c:v>
                </c:pt>
                <c:pt idx="2499">
                  <c:v>0.6262657858158881</c:v>
                </c:pt>
                <c:pt idx="2500">
                  <c:v>0.62623385444052604</c:v>
                </c:pt>
                <c:pt idx="2501">
                  <c:v>0.62607711684280487</c:v>
                </c:pt>
                <c:pt idx="2502">
                  <c:v>0.6259666810172726</c:v>
                </c:pt>
                <c:pt idx="2503">
                  <c:v>0.62606435819089501</c:v>
                </c:pt>
                <c:pt idx="2504">
                  <c:v>0.6258832245194611</c:v>
                </c:pt>
                <c:pt idx="2505">
                  <c:v>0.62573955438123752</c:v>
                </c:pt>
                <c:pt idx="2506">
                  <c:v>0.62560496485781314</c:v>
                </c:pt>
                <c:pt idx="2507">
                  <c:v>0.62550408207208208</c:v>
                </c:pt>
                <c:pt idx="2508">
                  <c:v>0.62521116821328782</c:v>
                </c:pt>
                <c:pt idx="2509">
                  <c:v>0.62521819424029623</c:v>
                </c:pt>
                <c:pt idx="2510">
                  <c:v>0.62507355474978665</c:v>
                </c:pt>
                <c:pt idx="2511">
                  <c:v>0.6250063513362466</c:v>
                </c:pt>
                <c:pt idx="2512">
                  <c:v>0.62490199875594821</c:v>
                </c:pt>
                <c:pt idx="2513">
                  <c:v>0.6249930734769944</c:v>
                </c:pt>
                <c:pt idx="2514">
                  <c:v>0.62483776706771577</c:v>
                </c:pt>
                <c:pt idx="2515">
                  <c:v>0.62466225935464526</c:v>
                </c:pt>
                <c:pt idx="2516">
                  <c:v>0.62451787219219601</c:v>
                </c:pt>
                <c:pt idx="2517">
                  <c:v>0.62445327186937816</c:v>
                </c:pt>
                <c:pt idx="2518">
                  <c:v>0.62441827644019365</c:v>
                </c:pt>
                <c:pt idx="2519">
                  <c:v>0.62427100210584141</c:v>
                </c:pt>
                <c:pt idx="2520">
                  <c:v>0.62422570700800428</c:v>
                </c:pt>
                <c:pt idx="2521">
                  <c:v>0.62423431655378303</c:v>
                </c:pt>
                <c:pt idx="2522">
                  <c:v>0.62412830977234879</c:v>
                </c:pt>
                <c:pt idx="2523">
                  <c:v>0.62398771976214851</c:v>
                </c:pt>
                <c:pt idx="2524">
                  <c:v>0.62388196488247372</c:v>
                </c:pt>
                <c:pt idx="2525">
                  <c:v>0.62385789519079571</c:v>
                </c:pt>
                <c:pt idx="2526">
                  <c:v>0.62469589147387505</c:v>
                </c:pt>
                <c:pt idx="2527">
                  <c:v>0.62387429621501156</c:v>
                </c:pt>
                <c:pt idx="2528">
                  <c:v>0.6236108016616857</c:v>
                </c:pt>
                <c:pt idx="2529">
                  <c:v>0.62352337386994616</c:v>
                </c:pt>
                <c:pt idx="2530">
                  <c:v>0.62341253686801323</c:v>
                </c:pt>
                <c:pt idx="2531">
                  <c:v>0.62389492057879237</c:v>
                </c:pt>
                <c:pt idx="2532">
                  <c:v>0.62314154420412493</c:v>
                </c:pt>
                <c:pt idx="2533">
                  <c:v>0.62371347248237974</c:v>
                </c:pt>
                <c:pt idx="2534">
                  <c:v>0.62358339098797699</c:v>
                </c:pt>
                <c:pt idx="2535">
                  <c:v>0.62335874682137893</c:v>
                </c:pt>
                <c:pt idx="2536">
                  <c:v>0.62327939235855323</c:v>
                </c:pt>
                <c:pt idx="2537">
                  <c:v>0.62325367190332503</c:v>
                </c:pt>
                <c:pt idx="2538">
                  <c:v>0.62304519367956757</c:v>
                </c:pt>
                <c:pt idx="2539">
                  <c:v>0.6227233306099782</c:v>
                </c:pt>
                <c:pt idx="2540">
                  <c:v>0.62236516730934277</c:v>
                </c:pt>
                <c:pt idx="2541">
                  <c:v>0.6221966059735744</c:v>
                </c:pt>
                <c:pt idx="2542">
                  <c:v>0.62197524483896272</c:v>
                </c:pt>
                <c:pt idx="2543">
                  <c:v>0.62182908218228783</c:v>
                </c:pt>
                <c:pt idx="2544">
                  <c:v>0.6217496009197141</c:v>
                </c:pt>
                <c:pt idx="2545">
                  <c:v>0.62174050593686891</c:v>
                </c:pt>
                <c:pt idx="2546">
                  <c:v>0.62146763888624756</c:v>
                </c:pt>
                <c:pt idx="2547">
                  <c:v>0.62139659468132113</c:v>
                </c:pt>
                <c:pt idx="2548">
                  <c:v>0.62131674820452454</c:v>
                </c:pt>
                <c:pt idx="2549">
                  <c:v>0.62145855302426967</c:v>
                </c:pt>
                <c:pt idx="2550">
                  <c:v>0.62126551563960242</c:v>
                </c:pt>
                <c:pt idx="2551">
                  <c:v>0.62126607044195292</c:v>
                </c:pt>
                <c:pt idx="2552">
                  <c:v>0.62124786082980632</c:v>
                </c:pt>
                <c:pt idx="2553">
                  <c:v>0.62114117479001207</c:v>
                </c:pt>
                <c:pt idx="2554">
                  <c:v>0.62112151789103198</c:v>
                </c:pt>
                <c:pt idx="2555">
                  <c:v>0.62106915996597778</c:v>
                </c:pt>
                <c:pt idx="2556">
                  <c:v>0.62092349801357827</c:v>
                </c:pt>
                <c:pt idx="2557">
                  <c:v>0.62076620448181041</c:v>
                </c:pt>
                <c:pt idx="2558">
                  <c:v>0.62084779901775933</c:v>
                </c:pt>
                <c:pt idx="2559">
                  <c:v>0.62071247882260649</c:v>
                </c:pt>
                <c:pt idx="2560">
                  <c:v>0.62059811649265872</c:v>
                </c:pt>
                <c:pt idx="2561">
                  <c:v>0.62098876593878405</c:v>
                </c:pt>
                <c:pt idx="2562">
                  <c:v>0.6205526714534273</c:v>
                </c:pt>
                <c:pt idx="2563">
                  <c:v>0.62043112761475594</c:v>
                </c:pt>
                <c:pt idx="2564">
                  <c:v>0.62031810398821097</c:v>
                </c:pt>
                <c:pt idx="2565">
                  <c:v>0.62034795570225199</c:v>
                </c:pt>
                <c:pt idx="2566">
                  <c:v>0.62025597922811826</c:v>
                </c:pt>
                <c:pt idx="2567">
                  <c:v>0.62030767060640113</c:v>
                </c:pt>
                <c:pt idx="2568">
                  <c:v>0.62025612499130067</c:v>
                </c:pt>
                <c:pt idx="2569">
                  <c:v>0.62027935356016484</c:v>
                </c:pt>
                <c:pt idx="2570">
                  <c:v>0.62019579352972387</c:v>
                </c:pt>
                <c:pt idx="2571">
                  <c:v>0.62017943504256423</c:v>
                </c:pt>
                <c:pt idx="2572">
                  <c:v>0.62015129084999998</c:v>
                </c:pt>
                <c:pt idx="2573">
                  <c:v>0.62052376568642109</c:v>
                </c:pt>
                <c:pt idx="2574">
                  <c:v>0.62007355328248059</c:v>
                </c:pt>
                <c:pt idx="2575">
                  <c:v>0.62009311629397956</c:v>
                </c:pt>
                <c:pt idx="2576">
                  <c:v>0.62002624760624392</c:v>
                </c:pt>
                <c:pt idx="2577">
                  <c:v>0.62034595315638286</c:v>
                </c:pt>
                <c:pt idx="2578">
                  <c:v>0.62057634195131495</c:v>
                </c:pt>
                <c:pt idx="2579">
                  <c:v>0.62060445181241419</c:v>
                </c:pt>
                <c:pt idx="2580">
                  <c:v>0.62018367543060304</c:v>
                </c:pt>
                <c:pt idx="2581">
                  <c:v>0.61994879853647056</c:v>
                </c:pt>
                <c:pt idx="2582">
                  <c:v>0.61953475705654293</c:v>
                </c:pt>
                <c:pt idx="2583">
                  <c:v>0.61939322159977661</c:v>
                </c:pt>
                <c:pt idx="2584">
                  <c:v>0.61938997476217217</c:v>
                </c:pt>
                <c:pt idx="2585">
                  <c:v>0.61939370874322841</c:v>
                </c:pt>
                <c:pt idx="2586">
                  <c:v>0.62000197467272777</c:v>
                </c:pt>
                <c:pt idx="2587">
                  <c:v>0.61914563593103844</c:v>
                </c:pt>
                <c:pt idx="2588">
                  <c:v>0.61896522492525174</c:v>
                </c:pt>
                <c:pt idx="2589">
                  <c:v>0.61896287807023698</c:v>
                </c:pt>
                <c:pt idx="2590">
                  <c:v>0.61906478607315296</c:v>
                </c:pt>
                <c:pt idx="2591">
                  <c:v>0.61875686056250079</c:v>
                </c:pt>
                <c:pt idx="2592">
                  <c:v>0.61866125121324667</c:v>
                </c:pt>
                <c:pt idx="2593">
                  <c:v>0.6187232298233466</c:v>
                </c:pt>
                <c:pt idx="2594">
                  <c:v>0.61874302112542423</c:v>
                </c:pt>
                <c:pt idx="2595">
                  <c:v>0.61862366680903225</c:v>
                </c:pt>
                <c:pt idx="2596">
                  <c:v>0.61845361947428679</c:v>
                </c:pt>
                <c:pt idx="2597">
                  <c:v>0.6180746088884469</c:v>
                </c:pt>
                <c:pt idx="2598">
                  <c:v>0.61780492155004552</c:v>
                </c:pt>
                <c:pt idx="2599">
                  <c:v>0.61771434960221894</c:v>
                </c:pt>
                <c:pt idx="2600">
                  <c:v>0.61770211610840953</c:v>
                </c:pt>
                <c:pt idx="2601">
                  <c:v>0.61760437853822836</c:v>
                </c:pt>
                <c:pt idx="2602">
                  <c:v>0.6175574985490887</c:v>
                </c:pt>
                <c:pt idx="2603">
                  <c:v>0.61761398023337677</c:v>
                </c:pt>
                <c:pt idx="2604">
                  <c:v>0.61768916307198241</c:v>
                </c:pt>
                <c:pt idx="2605">
                  <c:v>0.61803844481485914</c:v>
                </c:pt>
                <c:pt idx="2606">
                  <c:v>0.61877968667430883</c:v>
                </c:pt>
                <c:pt idx="2607">
                  <c:v>0.61864492654006475</c:v>
                </c:pt>
                <c:pt idx="2608">
                  <c:v>0.61854966089477925</c:v>
                </c:pt>
                <c:pt idx="2609">
                  <c:v>0.61826480427068109</c:v>
                </c:pt>
                <c:pt idx="2610">
                  <c:v>0.61779935306061895</c:v>
                </c:pt>
                <c:pt idx="2611">
                  <c:v>0.61743727104723578</c:v>
                </c:pt>
                <c:pt idx="2612">
                  <c:v>0.61712929438584896</c:v>
                </c:pt>
                <c:pt idx="2613">
                  <c:v>0.61706112212012265</c:v>
                </c:pt>
                <c:pt idx="2614">
                  <c:v>0.61709268682905249</c:v>
                </c:pt>
                <c:pt idx="2615">
                  <c:v>0.61685912761433881</c:v>
                </c:pt>
                <c:pt idx="2616">
                  <c:v>0.61675801268838681</c:v>
                </c:pt>
                <c:pt idx="2617">
                  <c:v>0.61671492936473526</c:v>
                </c:pt>
                <c:pt idx="2618">
                  <c:v>0.61694112594333361</c:v>
                </c:pt>
                <c:pt idx="2619">
                  <c:v>0.6164852354050242</c:v>
                </c:pt>
                <c:pt idx="2620">
                  <c:v>0.61635645338490086</c:v>
                </c:pt>
                <c:pt idx="2621">
                  <c:v>0.61626587962232293</c:v>
                </c:pt>
                <c:pt idx="2622">
                  <c:v>0.61627324991210419</c:v>
                </c:pt>
                <c:pt idx="2623">
                  <c:v>0.61622139296527378</c:v>
                </c:pt>
                <c:pt idx="2624">
                  <c:v>0.61622380625174122</c:v>
                </c:pt>
                <c:pt idx="2625">
                  <c:v>0.61616639374699489</c:v>
                </c:pt>
                <c:pt idx="2626">
                  <c:v>0.6160792104194277</c:v>
                </c:pt>
                <c:pt idx="2627">
                  <c:v>0.61620628078352813</c:v>
                </c:pt>
                <c:pt idx="2628">
                  <c:v>0.61606812164492319</c:v>
                </c:pt>
                <c:pt idx="2629">
                  <c:v>0.61596707991424426</c:v>
                </c:pt>
                <c:pt idx="2630">
                  <c:v>0.61593133318489346</c:v>
                </c:pt>
                <c:pt idx="2631">
                  <c:v>0.61596376657448759</c:v>
                </c:pt>
                <c:pt idx="2632">
                  <c:v>0.61584073199583667</c:v>
                </c:pt>
                <c:pt idx="2633">
                  <c:v>0.61598493408037636</c:v>
                </c:pt>
                <c:pt idx="2634">
                  <c:v>0.61589634328629506</c:v>
                </c:pt>
                <c:pt idx="2635">
                  <c:v>0.6158998844098641</c:v>
                </c:pt>
                <c:pt idx="2636">
                  <c:v>0.61591034273885203</c:v>
                </c:pt>
                <c:pt idx="2637">
                  <c:v>0.61576267620389846</c:v>
                </c:pt>
                <c:pt idx="2638">
                  <c:v>0.61580614643170295</c:v>
                </c:pt>
                <c:pt idx="2639">
                  <c:v>0.6157615767118203</c:v>
                </c:pt>
                <c:pt idx="2640">
                  <c:v>0.61569071889033478</c:v>
                </c:pt>
                <c:pt idx="2641">
                  <c:v>0.61581557701029721</c:v>
                </c:pt>
                <c:pt idx="2642">
                  <c:v>0.61568352464618514</c:v>
                </c:pt>
                <c:pt idx="2643">
                  <c:v>0.61582098196458557</c:v>
                </c:pt>
                <c:pt idx="2644">
                  <c:v>0.61580974789226428</c:v>
                </c:pt>
                <c:pt idx="2645">
                  <c:v>0.61591411754740732</c:v>
                </c:pt>
                <c:pt idx="2646">
                  <c:v>0.61591275142124746</c:v>
                </c:pt>
                <c:pt idx="2647">
                  <c:v>0.61666871160523551</c:v>
                </c:pt>
                <c:pt idx="2648">
                  <c:v>0.61622291576072707</c:v>
                </c:pt>
                <c:pt idx="2649">
                  <c:v>0.61633650100432891</c:v>
                </c:pt>
                <c:pt idx="2650">
                  <c:v>0.61617715584286714</c:v>
                </c:pt>
                <c:pt idx="2651">
                  <c:v>0.61582841786426123</c:v>
                </c:pt>
                <c:pt idx="2652">
                  <c:v>0.61542834753195308</c:v>
                </c:pt>
                <c:pt idx="2653">
                  <c:v>0.61535504662116658</c:v>
                </c:pt>
                <c:pt idx="2654">
                  <c:v>0.61447227881537947</c:v>
                </c:pt>
                <c:pt idx="2655">
                  <c:v>0.61413213621105123</c:v>
                </c:pt>
                <c:pt idx="2656">
                  <c:v>0.61369313199294973</c:v>
                </c:pt>
                <c:pt idx="2657">
                  <c:v>0.61347860687568878</c:v>
                </c:pt>
                <c:pt idx="2658">
                  <c:v>0.61317945699348297</c:v>
                </c:pt>
                <c:pt idx="2659">
                  <c:v>0.61283044094027517</c:v>
                </c:pt>
                <c:pt idx="2660">
                  <c:v>0.61238860808165907</c:v>
                </c:pt>
                <c:pt idx="2661">
                  <c:v>0.61224605482601968</c:v>
                </c:pt>
                <c:pt idx="2662">
                  <c:v>0.61178790225926449</c:v>
                </c:pt>
                <c:pt idx="2663">
                  <c:v>0.61157399461771644</c:v>
                </c:pt>
                <c:pt idx="2664">
                  <c:v>0.60275476116900817</c:v>
                </c:pt>
                <c:pt idx="2665">
                  <c:v>0.60376351089824987</c:v>
                </c:pt>
                <c:pt idx="2666">
                  <c:v>0.60548465699205534</c:v>
                </c:pt>
                <c:pt idx="2667">
                  <c:v>0.60554441241220924</c:v>
                </c:pt>
                <c:pt idx="2668">
                  <c:v>0.60456335228125957</c:v>
                </c:pt>
                <c:pt idx="2669">
                  <c:v>0.6035684166180374</c:v>
                </c:pt>
                <c:pt idx="2670">
                  <c:v>0.60222851566154889</c:v>
                </c:pt>
                <c:pt idx="2671">
                  <c:v>0.60082132553869061</c:v>
                </c:pt>
                <c:pt idx="2672">
                  <c:v>0.59955924129042426</c:v>
                </c:pt>
                <c:pt idx="2673">
                  <c:v>0.59842720327538779</c:v>
                </c:pt>
                <c:pt idx="2674">
                  <c:v>0.59777925692283507</c:v>
                </c:pt>
                <c:pt idx="2675">
                  <c:v>0.59757004901904776</c:v>
                </c:pt>
                <c:pt idx="2676">
                  <c:v>0.59816291016934797</c:v>
                </c:pt>
                <c:pt idx="2677">
                  <c:v>0.59952909534189402</c:v>
                </c:pt>
                <c:pt idx="2678">
                  <c:v>0.5995756107592235</c:v>
                </c:pt>
                <c:pt idx="2679">
                  <c:v>0.59896071102402204</c:v>
                </c:pt>
                <c:pt idx="2680">
                  <c:v>0.59821858486733881</c:v>
                </c:pt>
                <c:pt idx="2681">
                  <c:v>0.59778078376102051</c:v>
                </c:pt>
                <c:pt idx="2682">
                  <c:v>0.59767348834334766</c:v>
                </c:pt>
                <c:pt idx="2683">
                  <c:v>0.59767866955303883</c:v>
                </c:pt>
                <c:pt idx="2684">
                  <c:v>0.59768351000590447</c:v>
                </c:pt>
                <c:pt idx="2685">
                  <c:v>0.5977910252622094</c:v>
                </c:pt>
                <c:pt idx="2686">
                  <c:v>0.5977461459407799</c:v>
                </c:pt>
                <c:pt idx="2687">
                  <c:v>0.59773110090291404</c:v>
                </c:pt>
                <c:pt idx="2688">
                  <c:v>0.59768674689348134</c:v>
                </c:pt>
                <c:pt idx="2689">
                  <c:v>0.59780543300974498</c:v>
                </c:pt>
                <c:pt idx="2690">
                  <c:v>0.59778838697176173</c:v>
                </c:pt>
                <c:pt idx="2691">
                  <c:v>0.59794958877768845</c:v>
                </c:pt>
                <c:pt idx="2692">
                  <c:v>0.59774306720737769</c:v>
                </c:pt>
                <c:pt idx="2693">
                  <c:v>0.5977749104759783</c:v>
                </c:pt>
                <c:pt idx="2694">
                  <c:v>0.5977991237907947</c:v>
                </c:pt>
                <c:pt idx="2695">
                  <c:v>0.59750163237614928</c:v>
                </c:pt>
                <c:pt idx="2696">
                  <c:v>0.59742793426051555</c:v>
                </c:pt>
                <c:pt idx="2697">
                  <c:v>0.59746372206074683</c:v>
                </c:pt>
                <c:pt idx="2698">
                  <c:v>0.59748652135890146</c:v>
                </c:pt>
                <c:pt idx="2699">
                  <c:v>0.59738564561535179</c:v>
                </c:pt>
                <c:pt idx="2700">
                  <c:v>0.59738764639327535</c:v>
                </c:pt>
                <c:pt idx="2701">
                  <c:v>0.5973060956413716</c:v>
                </c:pt>
                <c:pt idx="2702">
                  <c:v>0.59731104847301586</c:v>
                </c:pt>
                <c:pt idx="2703">
                  <c:v>0.59716852873396575</c:v>
                </c:pt>
                <c:pt idx="2704">
                  <c:v>0.59715495211943903</c:v>
                </c:pt>
                <c:pt idx="2705">
                  <c:v>0.59723538551994604</c:v>
                </c:pt>
                <c:pt idx="2706">
                  <c:v>0.59738406084693174</c:v>
                </c:pt>
                <c:pt idx="2707">
                  <c:v>0.5972303111397258</c:v>
                </c:pt>
                <c:pt idx="2708">
                  <c:v>0.59716208853264507</c:v>
                </c:pt>
                <c:pt idx="2709">
                  <c:v>0.59723400152944173</c:v>
                </c:pt>
                <c:pt idx="2710">
                  <c:v>0.59741949827308127</c:v>
                </c:pt>
                <c:pt idx="2711">
                  <c:v>0.59740598836303338</c:v>
                </c:pt>
                <c:pt idx="2712">
                  <c:v>0.59731968150601389</c:v>
                </c:pt>
                <c:pt idx="2713">
                  <c:v>0.59725745439167077</c:v>
                </c:pt>
                <c:pt idx="2714">
                  <c:v>0.59707031713721292</c:v>
                </c:pt>
                <c:pt idx="2715">
                  <c:v>0.59705330926611289</c:v>
                </c:pt>
                <c:pt idx="2716">
                  <c:v>0.5969047169843299</c:v>
                </c:pt>
                <c:pt idx="2717">
                  <c:v>0.5967508862740879</c:v>
                </c:pt>
                <c:pt idx="2718">
                  <c:v>0.59675179852391602</c:v>
                </c:pt>
                <c:pt idx="2719">
                  <c:v>0.59670053635451326</c:v>
                </c:pt>
                <c:pt idx="2720">
                  <c:v>0.59660949994879375</c:v>
                </c:pt>
                <c:pt idx="2721">
                  <c:v>0.5965616172108491</c:v>
                </c:pt>
                <c:pt idx="2722">
                  <c:v>0.59654860965306078</c:v>
                </c:pt>
                <c:pt idx="2723">
                  <c:v>0.59644242830611394</c:v>
                </c:pt>
                <c:pt idx="2724">
                  <c:v>0.59640578138266076</c:v>
                </c:pt>
                <c:pt idx="2725">
                  <c:v>0.59642057391648629</c:v>
                </c:pt>
                <c:pt idx="2726">
                  <c:v>0.59640312832544928</c:v>
                </c:pt>
                <c:pt idx="2727">
                  <c:v>0.5962925982466859</c:v>
                </c:pt>
                <c:pt idx="2728">
                  <c:v>0.59640563712863837</c:v>
                </c:pt>
                <c:pt idx="2729">
                  <c:v>0.59649849231257035</c:v>
                </c:pt>
                <c:pt idx="2730">
                  <c:v>0.59638649001032962</c:v>
                </c:pt>
                <c:pt idx="2731">
                  <c:v>0.59643748172458066</c:v>
                </c:pt>
                <c:pt idx="2732">
                  <c:v>0.59652932514050983</c:v>
                </c:pt>
                <c:pt idx="2733">
                  <c:v>0.59654509987570858</c:v>
                </c:pt>
                <c:pt idx="2734">
                  <c:v>0.59648931346021783</c:v>
                </c:pt>
                <c:pt idx="2735">
                  <c:v>0.59649036649895115</c:v>
                </c:pt>
                <c:pt idx="2736">
                  <c:v>0.59658227481469972</c:v>
                </c:pt>
                <c:pt idx="2737">
                  <c:v>0.59660036875819622</c:v>
                </c:pt>
                <c:pt idx="2738">
                  <c:v>0.59651587030429776</c:v>
                </c:pt>
                <c:pt idx="2739">
                  <c:v>0.59661845880469222</c:v>
                </c:pt>
                <c:pt idx="2740">
                  <c:v>0.59662502102408144</c:v>
                </c:pt>
                <c:pt idx="2741">
                  <c:v>0.59664812411462209</c:v>
                </c:pt>
                <c:pt idx="2742">
                  <c:v>0.59732297336632356</c:v>
                </c:pt>
                <c:pt idx="2743">
                  <c:v>0.59670863865681767</c:v>
                </c:pt>
                <c:pt idx="2744">
                  <c:v>0.59669128676763639</c:v>
                </c:pt>
                <c:pt idx="2745">
                  <c:v>0.59679135747753054</c:v>
                </c:pt>
                <c:pt idx="2746">
                  <c:v>0.59679826599653285</c:v>
                </c:pt>
                <c:pt idx="2747">
                  <c:v>0.59683570815768505</c:v>
                </c:pt>
                <c:pt idx="2748">
                  <c:v>0.59690372480886089</c:v>
                </c:pt>
                <c:pt idx="2749">
                  <c:v>0.59798174937590221</c:v>
                </c:pt>
                <c:pt idx="2750">
                  <c:v>0.59765780108597222</c:v>
                </c:pt>
                <c:pt idx="2751">
                  <c:v>0.59739348003696957</c:v>
                </c:pt>
                <c:pt idx="2752">
                  <c:v>0.59710031308745892</c:v>
                </c:pt>
                <c:pt idx="2753">
                  <c:v>0.59722930420499787</c:v>
                </c:pt>
                <c:pt idx="2754">
                  <c:v>0.59722599577180102</c:v>
                </c:pt>
                <c:pt idx="2755">
                  <c:v>0.5971703920666227</c:v>
                </c:pt>
                <c:pt idx="2756">
                  <c:v>0.59692661493186117</c:v>
                </c:pt>
                <c:pt idx="2757">
                  <c:v>0.59704175631221346</c:v>
                </c:pt>
                <c:pt idx="2758">
                  <c:v>0.59695322698991704</c:v>
                </c:pt>
                <c:pt idx="2759">
                  <c:v>0.59731784118842823</c:v>
                </c:pt>
                <c:pt idx="2760">
                  <c:v>0.59698208335026337</c:v>
                </c:pt>
                <c:pt idx="2761">
                  <c:v>0.5970391449031901</c:v>
                </c:pt>
                <c:pt idx="2762">
                  <c:v>0.59695579831277956</c:v>
                </c:pt>
                <c:pt idx="2763">
                  <c:v>0.5970200697721495</c:v>
                </c:pt>
                <c:pt idx="2764">
                  <c:v>0.59705093591859515</c:v>
                </c:pt>
                <c:pt idx="2765">
                  <c:v>0.59711174300555059</c:v>
                </c:pt>
                <c:pt idx="2766">
                  <c:v>0.59710333434028262</c:v>
                </c:pt>
                <c:pt idx="2767">
                  <c:v>0.59713994828466022</c:v>
                </c:pt>
                <c:pt idx="2768">
                  <c:v>0.59728577277475037</c:v>
                </c:pt>
                <c:pt idx="2769">
                  <c:v>0.59743302258767217</c:v>
                </c:pt>
                <c:pt idx="2770">
                  <c:v>0.59755505660926544</c:v>
                </c:pt>
                <c:pt idx="2771">
                  <c:v>0.59808782485825895</c:v>
                </c:pt>
                <c:pt idx="2772">
                  <c:v>0.597785900598789</c:v>
                </c:pt>
                <c:pt idx="2773">
                  <c:v>0.59813028880576813</c:v>
                </c:pt>
                <c:pt idx="2774">
                  <c:v>0.5979058848628902</c:v>
                </c:pt>
                <c:pt idx="2775">
                  <c:v>0.59797976154591403</c:v>
                </c:pt>
                <c:pt idx="2776">
                  <c:v>0.59798283602731728</c:v>
                </c:pt>
                <c:pt idx="2777">
                  <c:v>0.59802613543703009</c:v>
                </c:pt>
                <c:pt idx="2778">
                  <c:v>0.59805794371371257</c:v>
                </c:pt>
                <c:pt idx="2779">
                  <c:v>0.59819333243576922</c:v>
                </c:pt>
                <c:pt idx="2780">
                  <c:v>0.59808112660993074</c:v>
                </c:pt>
                <c:pt idx="2781">
                  <c:v>0.59847852491343601</c:v>
                </c:pt>
                <c:pt idx="2782">
                  <c:v>0.5983403261736816</c:v>
                </c:pt>
                <c:pt idx="2783">
                  <c:v>0.59847589115124422</c:v>
                </c:pt>
                <c:pt idx="2784">
                  <c:v>0.59844473059848702</c:v>
                </c:pt>
                <c:pt idx="2785">
                  <c:v>0.59855106340263642</c:v>
                </c:pt>
                <c:pt idx="2786">
                  <c:v>0.59863612814254097</c:v>
                </c:pt>
                <c:pt idx="2787">
                  <c:v>0.59856406034900289</c:v>
                </c:pt>
                <c:pt idx="2788">
                  <c:v>0.59866090490513701</c:v>
                </c:pt>
                <c:pt idx="2789">
                  <c:v>0.59859932316541187</c:v>
                </c:pt>
                <c:pt idx="2790">
                  <c:v>0.59885817087258597</c:v>
                </c:pt>
                <c:pt idx="2791">
                  <c:v>0.59902643072939299</c:v>
                </c:pt>
                <c:pt idx="2792">
                  <c:v>0.59904933632989898</c:v>
                </c:pt>
                <c:pt idx="2793">
                  <c:v>0.59894818251631299</c:v>
                </c:pt>
                <c:pt idx="2794">
                  <c:v>0.59900241595208059</c:v>
                </c:pt>
                <c:pt idx="2795">
                  <c:v>0.59900706843337126</c:v>
                </c:pt>
                <c:pt idx="2796">
                  <c:v>0.59896907219026574</c:v>
                </c:pt>
                <c:pt idx="2797">
                  <c:v>0.59888386903583168</c:v>
                </c:pt>
                <c:pt idx="2798">
                  <c:v>0.59921613442678989</c:v>
                </c:pt>
                <c:pt idx="2799">
                  <c:v>0.59929469375101363</c:v>
                </c:pt>
                <c:pt idx="2800">
                  <c:v>0.59944006852466447</c:v>
                </c:pt>
                <c:pt idx="2801">
                  <c:v>0.59955166381660896</c:v>
                </c:pt>
                <c:pt idx="2802">
                  <c:v>0.59991950965791774</c:v>
                </c:pt>
                <c:pt idx="2803">
                  <c:v>0.59940496207169336</c:v>
                </c:pt>
                <c:pt idx="2804">
                  <c:v>0.59938027162044683</c:v>
                </c:pt>
                <c:pt idx="2805">
                  <c:v>0.59930159101722791</c:v>
                </c:pt>
                <c:pt idx="2806">
                  <c:v>0.59916098790149541</c:v>
                </c:pt>
                <c:pt idx="2807">
                  <c:v>0.59932330311984827</c:v>
                </c:pt>
                <c:pt idx="2808">
                  <c:v>0.59934581068820858</c:v>
                </c:pt>
                <c:pt idx="2809">
                  <c:v>0.59950583069963237</c:v>
                </c:pt>
                <c:pt idx="2810">
                  <c:v>0.59961576088206259</c:v>
                </c:pt>
                <c:pt idx="2811">
                  <c:v>0.59981722712656538</c:v>
                </c:pt>
                <c:pt idx="2812">
                  <c:v>0.59954966632249296</c:v>
                </c:pt>
                <c:pt idx="2813">
                  <c:v>0.59962056650641959</c:v>
                </c:pt>
                <c:pt idx="2814">
                  <c:v>0.59960001810292829</c:v>
                </c:pt>
                <c:pt idx="2815">
                  <c:v>0.5995503941971787</c:v>
                </c:pt>
                <c:pt idx="2816">
                  <c:v>0.5995158550450711</c:v>
                </c:pt>
                <c:pt idx="2817">
                  <c:v>0.59964362104567215</c:v>
                </c:pt>
                <c:pt idx="2818">
                  <c:v>0.59942365309429879</c:v>
                </c:pt>
                <c:pt idx="2819">
                  <c:v>0.59943496711916666</c:v>
                </c:pt>
                <c:pt idx="2820">
                  <c:v>0.59934617614895325</c:v>
                </c:pt>
                <c:pt idx="2821">
                  <c:v>0.59944190844412792</c:v>
                </c:pt>
                <c:pt idx="2822">
                  <c:v>0.59948220855626799</c:v>
                </c:pt>
                <c:pt idx="2823">
                  <c:v>0.59967338021103977</c:v>
                </c:pt>
                <c:pt idx="2824">
                  <c:v>0.60022904715747949</c:v>
                </c:pt>
                <c:pt idx="2825">
                  <c:v>0.59979247658282997</c:v>
                </c:pt>
                <c:pt idx="2826">
                  <c:v>0.59964758074094626</c:v>
                </c:pt>
                <c:pt idx="2827">
                  <c:v>0.5996926685257481</c:v>
                </c:pt>
                <c:pt idx="2828">
                  <c:v>0.59970142715645292</c:v>
                </c:pt>
                <c:pt idx="2829">
                  <c:v>0.5997832033767565</c:v>
                </c:pt>
                <c:pt idx="2830">
                  <c:v>0.59972130619447095</c:v>
                </c:pt>
                <c:pt idx="2831">
                  <c:v>0.59975665306264125</c:v>
                </c:pt>
                <c:pt idx="2832">
                  <c:v>0.59970724677468257</c:v>
                </c:pt>
                <c:pt idx="2833">
                  <c:v>0.59983367122392595</c:v>
                </c:pt>
                <c:pt idx="2834">
                  <c:v>0.59974739388235909</c:v>
                </c:pt>
                <c:pt idx="2835">
                  <c:v>0.5997780527060661</c:v>
                </c:pt>
                <c:pt idx="2836">
                  <c:v>0.5998017123306062</c:v>
                </c:pt>
                <c:pt idx="2837">
                  <c:v>0.59990334065930817</c:v>
                </c:pt>
                <c:pt idx="2838">
                  <c:v>0.59986834066028449</c:v>
                </c:pt>
                <c:pt idx="2839">
                  <c:v>0.60000299472955654</c:v>
                </c:pt>
                <c:pt idx="2840">
                  <c:v>0.59989101601330963</c:v>
                </c:pt>
                <c:pt idx="2841">
                  <c:v>0.59986984259725384</c:v>
                </c:pt>
                <c:pt idx="2842">
                  <c:v>0.59978309560775755</c:v>
                </c:pt>
                <c:pt idx="2843">
                  <c:v>0.59976069787185338</c:v>
                </c:pt>
                <c:pt idx="2844">
                  <c:v>0.5997061374340078</c:v>
                </c:pt>
                <c:pt idx="2845">
                  <c:v>0.59990621878013106</c:v>
                </c:pt>
                <c:pt idx="2846">
                  <c:v>0.59969569912045395</c:v>
                </c:pt>
                <c:pt idx="2847">
                  <c:v>0.59969733014190729</c:v>
                </c:pt>
                <c:pt idx="2848">
                  <c:v>0.59983703568326463</c:v>
                </c:pt>
                <c:pt idx="2849">
                  <c:v>0.59998611805658053</c:v>
                </c:pt>
                <c:pt idx="2850">
                  <c:v>0.60004059305312107</c:v>
                </c:pt>
                <c:pt idx="2851">
                  <c:v>0.599960560857008</c:v>
                </c:pt>
                <c:pt idx="2852">
                  <c:v>0.60023046011507286</c:v>
                </c:pt>
                <c:pt idx="2853">
                  <c:v>0.59992458370199608</c:v>
                </c:pt>
                <c:pt idx="2854">
                  <c:v>0.5999629260908782</c:v>
                </c:pt>
                <c:pt idx="2855">
                  <c:v>0.60000555121840493</c:v>
                </c:pt>
                <c:pt idx="2856">
                  <c:v>0.60027634875946589</c:v>
                </c:pt>
                <c:pt idx="2857">
                  <c:v>0.59997193605465837</c:v>
                </c:pt>
                <c:pt idx="2858">
                  <c:v>0.59995011051060587</c:v>
                </c:pt>
                <c:pt idx="2859">
                  <c:v>0.59985436210090015</c:v>
                </c:pt>
                <c:pt idx="2860">
                  <c:v>0.59972341885670721</c:v>
                </c:pt>
                <c:pt idx="2861">
                  <c:v>0.59973552994555512</c:v>
                </c:pt>
                <c:pt idx="2862">
                  <c:v>0.59966354171106084</c:v>
                </c:pt>
                <c:pt idx="2863">
                  <c:v>0.59978340416707021</c:v>
                </c:pt>
                <c:pt idx="2864">
                  <c:v>0.5996829194638077</c:v>
                </c:pt>
                <c:pt idx="2865">
                  <c:v>0.59976966897586714</c:v>
                </c:pt>
                <c:pt idx="2866">
                  <c:v>0.59969819414010384</c:v>
                </c:pt>
                <c:pt idx="2867">
                  <c:v>0.59979048166484739</c:v>
                </c:pt>
                <c:pt idx="2868">
                  <c:v>0.59968980546569439</c:v>
                </c:pt>
                <c:pt idx="2869">
                  <c:v>0.59970179460673567</c:v>
                </c:pt>
                <c:pt idx="2870">
                  <c:v>0.59967632940257953</c:v>
                </c:pt>
                <c:pt idx="2871">
                  <c:v>0.59974358907039416</c:v>
                </c:pt>
                <c:pt idx="2872">
                  <c:v>0.59982082134521897</c:v>
                </c:pt>
                <c:pt idx="2873">
                  <c:v>0.59988149405856006</c:v>
                </c:pt>
                <c:pt idx="2874">
                  <c:v>0.599873161924665</c:v>
                </c:pt>
                <c:pt idx="2875">
                  <c:v>0.60000141031097975</c:v>
                </c:pt>
                <c:pt idx="2876">
                  <c:v>0.59988703455034875</c:v>
                </c:pt>
                <c:pt idx="2877">
                  <c:v>0.59993332045226599</c:v>
                </c:pt>
                <c:pt idx="2878">
                  <c:v>0.600021851397878</c:v>
                </c:pt>
                <c:pt idx="2879">
                  <c:v>0.60010566257470177</c:v>
                </c:pt>
                <c:pt idx="2880">
                  <c:v>0.60020995781199493</c:v>
                </c:pt>
                <c:pt idx="2881">
                  <c:v>0.60102312114137657</c:v>
                </c:pt>
                <c:pt idx="2882">
                  <c:v>0.60025768891340958</c:v>
                </c:pt>
                <c:pt idx="2883">
                  <c:v>0.60031059231872097</c:v>
                </c:pt>
                <c:pt idx="2884">
                  <c:v>0.60041629181003753</c:v>
                </c:pt>
                <c:pt idx="2885">
                  <c:v>0.60040063535455723</c:v>
                </c:pt>
                <c:pt idx="2886">
                  <c:v>0.6004597497104166</c:v>
                </c:pt>
                <c:pt idx="2887">
                  <c:v>0.60045212813454607</c:v>
                </c:pt>
                <c:pt idx="2888">
                  <c:v>0.6005885213661839</c:v>
                </c:pt>
                <c:pt idx="2889">
                  <c:v>0.60023921014250559</c:v>
                </c:pt>
                <c:pt idx="2890">
                  <c:v>0.60012200314501007</c:v>
                </c:pt>
                <c:pt idx="2891">
                  <c:v>0.60008575795742103</c:v>
                </c:pt>
                <c:pt idx="2892">
                  <c:v>0.60009963918197351</c:v>
                </c:pt>
                <c:pt idx="2893">
                  <c:v>0.60012641878959705</c:v>
                </c:pt>
                <c:pt idx="2894">
                  <c:v>0.60006870700077009</c:v>
                </c:pt>
                <c:pt idx="2895">
                  <c:v>0.59967530356270715</c:v>
                </c:pt>
                <c:pt idx="2896">
                  <c:v>0.59935147528085186</c:v>
                </c:pt>
                <c:pt idx="2897">
                  <c:v>0.59942896673712964</c:v>
                </c:pt>
                <c:pt idx="2898">
                  <c:v>0.59950408869741456</c:v>
                </c:pt>
                <c:pt idx="2899">
                  <c:v>0.59951605452580314</c:v>
                </c:pt>
                <c:pt idx="2900">
                  <c:v>0.5995006353001725</c:v>
                </c:pt>
                <c:pt idx="2901">
                  <c:v>0.59952990574848131</c:v>
                </c:pt>
                <c:pt idx="2902">
                  <c:v>0.59966989445029106</c:v>
                </c:pt>
                <c:pt idx="2903">
                  <c:v>0.59984051447102082</c:v>
                </c:pt>
                <c:pt idx="2904">
                  <c:v>0.59981043164095127</c:v>
                </c:pt>
                <c:pt idx="2905">
                  <c:v>0.60020681431976086</c:v>
                </c:pt>
                <c:pt idx="2906">
                  <c:v>0.59982981182591588</c:v>
                </c:pt>
                <c:pt idx="2907">
                  <c:v>0.59979703403738771</c:v>
                </c:pt>
                <c:pt idx="2908">
                  <c:v>0.60018175216204395</c:v>
                </c:pt>
                <c:pt idx="2909">
                  <c:v>0.59950987446134474</c:v>
                </c:pt>
                <c:pt idx="2910">
                  <c:v>0.59929412777745839</c:v>
                </c:pt>
                <c:pt idx="2911">
                  <c:v>0.59933746881775629</c:v>
                </c:pt>
                <c:pt idx="2912">
                  <c:v>0.59952176489259723</c:v>
                </c:pt>
                <c:pt idx="2913">
                  <c:v>0.59944062314780766</c:v>
                </c:pt>
                <c:pt idx="2914">
                  <c:v>0.59941937311634075</c:v>
                </c:pt>
                <c:pt idx="2915">
                  <c:v>0.59939049352722507</c:v>
                </c:pt>
                <c:pt idx="2916">
                  <c:v>0.59946276652401731</c:v>
                </c:pt>
                <c:pt idx="2917">
                  <c:v>0.59948520292970453</c:v>
                </c:pt>
                <c:pt idx="2918">
                  <c:v>0.59952754577172251</c:v>
                </c:pt>
                <c:pt idx="2919">
                  <c:v>0.59960281652851732</c:v>
                </c:pt>
                <c:pt idx="2920">
                  <c:v>0.59949535726951808</c:v>
                </c:pt>
                <c:pt idx="2921">
                  <c:v>0.59962380755781763</c:v>
                </c:pt>
              </c:numCache>
            </c:numRef>
          </c:yVal>
          <c:smooth val="0"/>
          <c:extLst>
            <c:ext xmlns:c16="http://schemas.microsoft.com/office/drawing/2014/chart" uri="{C3380CC4-5D6E-409C-BE32-E72D297353CC}">
              <c16:uniqueId val="{00000002-3483-4610-BFAA-82F402269E3B}"/>
            </c:ext>
          </c:extLst>
        </c:ser>
        <c:dLbls>
          <c:showLegendKey val="0"/>
          <c:showVal val="0"/>
          <c:showCatName val="0"/>
          <c:showSerName val="0"/>
          <c:showPercent val="0"/>
          <c:showBubbleSize val="0"/>
        </c:dLbls>
        <c:axId val="1378490783"/>
        <c:axId val="1386414767"/>
      </c:scatterChart>
      <c:valAx>
        <c:axId val="1378490783"/>
        <c:scaling>
          <c:orientation val="minMax"/>
          <c:max val="96"/>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layout>
            <c:manualLayout>
              <c:xMode val="edge"/>
              <c:yMode val="edge"/>
              <c:x val="0.48581021122359708"/>
              <c:y val="0.912939632545931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6414767"/>
        <c:crossesAt val="-0.8"/>
        <c:crossBetween val="midCat"/>
        <c:majorUnit val="24"/>
      </c:valAx>
      <c:valAx>
        <c:axId val="1386414767"/>
        <c:scaling>
          <c:orientation val="minMax"/>
          <c:max val="0.8"/>
          <c:min val="-0.8"/>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OD</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78490783"/>
        <c:crosses val="autoZero"/>
        <c:crossBetween val="midCat"/>
        <c:majorUnit val="0.2"/>
      </c:valAx>
      <c:spPr>
        <a:noFill/>
        <a:ln w="12700">
          <a:solidFill>
            <a:schemeClr val="tx1"/>
          </a:solidFill>
        </a:ln>
        <a:effectLst/>
      </c:spPr>
    </c:plotArea>
    <c:legend>
      <c:legendPos val="b"/>
      <c:layout>
        <c:manualLayout>
          <c:xMode val="edge"/>
          <c:yMode val="edge"/>
          <c:x val="0.63265810523684551"/>
          <c:y val="0.57291557305336838"/>
          <c:w val="0.28230252468441447"/>
          <c:h val="0.25115850102070575"/>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68422697162855"/>
          <c:y val="5.7060367454068242E-2"/>
          <c:w val="0.69353799525059368"/>
          <c:h val="0.7604545785943424"/>
        </c:manualLayout>
      </c:layout>
      <c:scatterChart>
        <c:scatterStyle val="lineMarker"/>
        <c:varyColors val="0"/>
        <c:ser>
          <c:idx val="0"/>
          <c:order val="0"/>
          <c:tx>
            <c:strRef>
              <c:f>'Hz to OD Calculation_1h self bl'!$D$3</c:f>
              <c:strCache>
                <c:ptCount val="1"/>
                <c:pt idx="0">
                  <c:v>465</c:v>
                </c:pt>
              </c:strCache>
            </c:strRef>
          </c:tx>
          <c:spPr>
            <a:ln w="19050" cap="rnd">
              <a:solidFill>
                <a:schemeClr val="accent1"/>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bl'!$H$3:$DHQ$3</c:f>
              <c:numCache>
                <c:formatCode>General</c:formatCode>
                <c:ptCount val="2922"/>
                <c:pt idx="0">
                  <c:v>-6.3410625409918786E-3</c:v>
                </c:pt>
                <c:pt idx="1">
                  <c:v>-5.9855309131381408E-3</c:v>
                </c:pt>
                <c:pt idx="2">
                  <c:v>-6.3133198267484305E-3</c:v>
                </c:pt>
                <c:pt idx="3">
                  <c:v>-6.0777415741238893E-3</c:v>
                </c:pt>
                <c:pt idx="4">
                  <c:v>-6.0326043660075381E-3</c:v>
                </c:pt>
                <c:pt idx="5">
                  <c:v>-6.0073314719688862E-3</c:v>
                </c:pt>
                <c:pt idx="6">
                  <c:v>-5.7460746944488659E-3</c:v>
                </c:pt>
                <c:pt idx="7">
                  <c:v>-5.7175631255794125E-3</c:v>
                </c:pt>
                <c:pt idx="8">
                  <c:v>-5.6916439806276057E-3</c:v>
                </c:pt>
                <c:pt idx="9">
                  <c:v>-5.4849577975027153E-3</c:v>
                </c:pt>
                <c:pt idx="10">
                  <c:v>-5.4097740193948364E-3</c:v>
                </c:pt>
                <c:pt idx="11">
                  <c:v>-5.2947365456140665E-3</c:v>
                </c:pt>
                <c:pt idx="12">
                  <c:v>-5.1364900846393837E-3</c:v>
                </c:pt>
                <c:pt idx="13">
                  <c:v>-5.1333916850080773E-3</c:v>
                </c:pt>
                <c:pt idx="14">
                  <c:v>-4.9834761378725794E-3</c:v>
                </c:pt>
                <c:pt idx="15">
                  <c:v>-4.7996003604502558E-3</c:v>
                </c:pt>
                <c:pt idx="16">
                  <c:v>-4.6912969175321615E-3</c:v>
                </c:pt>
                <c:pt idx="17">
                  <c:v>-4.283934260188158E-3</c:v>
                </c:pt>
                <c:pt idx="18">
                  <c:v>-3.8785773544655366E-3</c:v>
                </c:pt>
                <c:pt idx="19">
                  <c:v>-3.4672919889579515E-3</c:v>
                </c:pt>
                <c:pt idx="20">
                  <c:v>-3.1506873458950028E-3</c:v>
                </c:pt>
                <c:pt idx="21">
                  <c:v>-2.8554903664199907E-3</c:v>
                </c:pt>
                <c:pt idx="22">
                  <c:v>-2.5461433010371755E-3</c:v>
                </c:pt>
                <c:pt idx="23">
                  <c:v>-2.1459859672562477E-3</c:v>
                </c:pt>
                <c:pt idx="24">
                  <c:v>-1.7716643288667574E-3</c:v>
                </c:pt>
                <c:pt idx="25">
                  <c:v>-1.5120497591510993E-3</c:v>
                </c:pt>
                <c:pt idx="26">
                  <c:v>-1.1072541594053561E-3</c:v>
                </c:pt>
                <c:pt idx="27">
                  <c:v>-6.9416466222896225E-4</c:v>
                </c:pt>
                <c:pt idx="28">
                  <c:v>-2.413469074054234E-4</c:v>
                </c:pt>
                <c:pt idx="29">
                  <c:v>1.9405177039675842E-4</c:v>
                </c:pt>
                <c:pt idx="30">
                  <c:v>5.7564668927517456E-4</c:v>
                </c:pt>
                <c:pt idx="31">
                  <c:v>1.0140974187481235E-3</c:v>
                </c:pt>
                <c:pt idx="32">
                  <c:v>1.5311110879171615E-3</c:v>
                </c:pt>
                <c:pt idx="33">
                  <c:v>2.0298020384198292E-3</c:v>
                </c:pt>
                <c:pt idx="34">
                  <c:v>2.5533784355975969E-3</c:v>
                </c:pt>
                <c:pt idx="35">
                  <c:v>3.2151638566548595E-3</c:v>
                </c:pt>
                <c:pt idx="36">
                  <c:v>4.4023546903688522E-3</c:v>
                </c:pt>
                <c:pt idx="37">
                  <c:v>5.1725098250508883E-3</c:v>
                </c:pt>
                <c:pt idx="38">
                  <c:v>5.8537797392552576E-3</c:v>
                </c:pt>
                <c:pt idx="39">
                  <c:v>6.9047768669767339E-3</c:v>
                </c:pt>
                <c:pt idx="40">
                  <c:v>6.5458436289749294E-3</c:v>
                </c:pt>
                <c:pt idx="41">
                  <c:v>7.0919957436223783E-3</c:v>
                </c:pt>
                <c:pt idx="42">
                  <c:v>7.367346842227074E-3</c:v>
                </c:pt>
                <c:pt idx="43">
                  <c:v>7.9241539252073671E-3</c:v>
                </c:pt>
                <c:pt idx="44">
                  <c:v>8.2533565586858492E-3</c:v>
                </c:pt>
                <c:pt idx="45">
                  <c:v>8.5646609271237926E-3</c:v>
                </c:pt>
                <c:pt idx="46">
                  <c:v>8.9131046638551547E-3</c:v>
                </c:pt>
                <c:pt idx="47">
                  <c:v>9.3786025958915512E-3</c:v>
                </c:pt>
                <c:pt idx="48">
                  <c:v>9.625609174957547E-3</c:v>
                </c:pt>
                <c:pt idx="49">
                  <c:v>9.903854859797773E-3</c:v>
                </c:pt>
                <c:pt idx="50">
                  <c:v>1.0096643207096591E-2</c:v>
                </c:pt>
                <c:pt idx="51">
                  <c:v>1.0327348801120075E-2</c:v>
                </c:pt>
                <c:pt idx="52">
                  <c:v>1.0812189949805756E-2</c:v>
                </c:pt>
                <c:pt idx="53">
                  <c:v>1.1099768493235967E-2</c:v>
                </c:pt>
                <c:pt idx="54">
                  <c:v>1.1437446354941823E-2</c:v>
                </c:pt>
                <c:pt idx="55">
                  <c:v>1.1626631560137457E-2</c:v>
                </c:pt>
                <c:pt idx="56">
                  <c:v>1.1910097324989828E-2</c:v>
                </c:pt>
                <c:pt idx="57">
                  <c:v>1.2340885050772264E-2</c:v>
                </c:pt>
                <c:pt idx="58">
                  <c:v>1.2573257297005027E-2</c:v>
                </c:pt>
                <c:pt idx="59">
                  <c:v>1.2841093223433299E-2</c:v>
                </c:pt>
                <c:pt idx="60">
                  <c:v>1.3098271797869656E-2</c:v>
                </c:pt>
                <c:pt idx="61">
                  <c:v>1.3591143730769346E-2</c:v>
                </c:pt>
                <c:pt idx="62">
                  <c:v>1.3797660945150945E-2</c:v>
                </c:pt>
                <c:pt idx="63">
                  <c:v>1.4085059780172569E-2</c:v>
                </c:pt>
                <c:pt idx="64">
                  <c:v>1.4290551258993584E-2</c:v>
                </c:pt>
                <c:pt idx="65">
                  <c:v>1.4490740915360718E-2</c:v>
                </c:pt>
                <c:pt idx="66">
                  <c:v>1.468374583745579E-2</c:v>
                </c:pt>
                <c:pt idx="67">
                  <c:v>1.4901601264359009E-2</c:v>
                </c:pt>
                <c:pt idx="68">
                  <c:v>1.4948073143446086E-2</c:v>
                </c:pt>
                <c:pt idx="69">
                  <c:v>1.5195324759626386E-2</c:v>
                </c:pt>
                <c:pt idx="70">
                  <c:v>1.5352778050859795E-2</c:v>
                </c:pt>
                <c:pt idx="71">
                  <c:v>1.5445573911321384E-2</c:v>
                </c:pt>
                <c:pt idx="72">
                  <c:v>1.5652591143569154E-2</c:v>
                </c:pt>
                <c:pt idx="73">
                  <c:v>1.5783972958583126E-2</c:v>
                </c:pt>
                <c:pt idx="74">
                  <c:v>1.5955828373882961E-2</c:v>
                </c:pt>
                <c:pt idx="75">
                  <c:v>1.6063424556092297E-2</c:v>
                </c:pt>
                <c:pt idx="76">
                  <c:v>1.6271894410493086E-2</c:v>
                </c:pt>
                <c:pt idx="77">
                  <c:v>1.6370084867752873E-2</c:v>
                </c:pt>
                <c:pt idx="78">
                  <c:v>1.667549914425075E-2</c:v>
                </c:pt>
                <c:pt idx="79">
                  <c:v>1.6766911066339877E-2</c:v>
                </c:pt>
                <c:pt idx="80">
                  <c:v>1.706690566900218E-2</c:v>
                </c:pt>
                <c:pt idx="81">
                  <c:v>1.7279518399557499E-2</c:v>
                </c:pt>
                <c:pt idx="82">
                  <c:v>1.7397301607533347E-2</c:v>
                </c:pt>
                <c:pt idx="83">
                  <c:v>1.8002867110459651E-2</c:v>
                </c:pt>
                <c:pt idx="84">
                  <c:v>1.7844512389117329E-2</c:v>
                </c:pt>
                <c:pt idx="85">
                  <c:v>1.7960239132455157E-2</c:v>
                </c:pt>
                <c:pt idx="86">
                  <c:v>1.8082220848092891E-2</c:v>
                </c:pt>
                <c:pt idx="87">
                  <c:v>1.833674159800347E-2</c:v>
                </c:pt>
                <c:pt idx="88">
                  <c:v>1.8504296721771299E-2</c:v>
                </c:pt>
                <c:pt idx="89">
                  <c:v>1.8724109785728416E-2</c:v>
                </c:pt>
                <c:pt idx="90">
                  <c:v>1.8801078017655019E-2</c:v>
                </c:pt>
                <c:pt idx="91">
                  <c:v>1.9015301488608527E-2</c:v>
                </c:pt>
                <c:pt idx="92">
                  <c:v>1.9159646710914E-2</c:v>
                </c:pt>
                <c:pt idx="93">
                  <c:v>1.9299606850107311E-2</c:v>
                </c:pt>
                <c:pt idx="94">
                  <c:v>1.9400988454038665E-2</c:v>
                </c:pt>
                <c:pt idx="95">
                  <c:v>1.9604129644157461E-2</c:v>
                </c:pt>
                <c:pt idx="96">
                  <c:v>1.981255078306236E-2</c:v>
                </c:pt>
                <c:pt idx="97">
                  <c:v>1.9983055303060656E-2</c:v>
                </c:pt>
                <c:pt idx="98">
                  <c:v>2.0068557297643008E-2</c:v>
                </c:pt>
                <c:pt idx="99">
                  <c:v>2.0272835903691746E-2</c:v>
                </c:pt>
                <c:pt idx="100">
                  <c:v>2.0389151119653531E-2</c:v>
                </c:pt>
                <c:pt idx="101">
                  <c:v>2.0674398294607814E-2</c:v>
                </c:pt>
                <c:pt idx="102">
                  <c:v>2.0762516038893401E-2</c:v>
                </c:pt>
                <c:pt idx="103">
                  <c:v>2.0977787833479478E-2</c:v>
                </c:pt>
                <c:pt idx="104">
                  <c:v>2.1267202391552553E-2</c:v>
                </c:pt>
                <c:pt idx="105">
                  <c:v>2.1378137106248595E-2</c:v>
                </c:pt>
                <c:pt idx="106">
                  <c:v>2.1622665497017444E-2</c:v>
                </c:pt>
                <c:pt idx="107">
                  <c:v>2.1707772393379829E-2</c:v>
                </c:pt>
                <c:pt idx="108">
                  <c:v>2.2041672958059342E-2</c:v>
                </c:pt>
                <c:pt idx="109">
                  <c:v>2.2161300324599478E-2</c:v>
                </c:pt>
                <c:pt idx="110">
                  <c:v>2.2432264241892302E-2</c:v>
                </c:pt>
                <c:pt idx="111">
                  <c:v>2.2608893459890492E-2</c:v>
                </c:pt>
                <c:pt idx="112">
                  <c:v>2.2801575814507754E-2</c:v>
                </c:pt>
                <c:pt idx="113">
                  <c:v>2.3027793915080138E-2</c:v>
                </c:pt>
                <c:pt idx="114">
                  <c:v>2.3214956492940957E-2</c:v>
                </c:pt>
                <c:pt idx="115">
                  <c:v>2.3452217664654398E-2</c:v>
                </c:pt>
                <c:pt idx="116">
                  <c:v>2.3536971067639689E-2</c:v>
                </c:pt>
                <c:pt idx="117">
                  <c:v>2.3891525535015334E-2</c:v>
                </c:pt>
                <c:pt idx="118">
                  <c:v>2.408882945564475E-2</c:v>
                </c:pt>
                <c:pt idx="119">
                  <c:v>2.4312790962742008E-2</c:v>
                </c:pt>
                <c:pt idx="120">
                  <c:v>2.4509896825357397E-2</c:v>
                </c:pt>
                <c:pt idx="121">
                  <c:v>2.4879559866166811E-2</c:v>
                </c:pt>
                <c:pt idx="122">
                  <c:v>2.4989330616369345E-2</c:v>
                </c:pt>
                <c:pt idx="123">
                  <c:v>2.520699135992956E-2</c:v>
                </c:pt>
                <c:pt idx="124">
                  <c:v>2.5431866551558675E-2</c:v>
                </c:pt>
                <c:pt idx="125">
                  <c:v>2.5701504581228333E-2</c:v>
                </c:pt>
                <c:pt idx="126">
                  <c:v>2.5803763265624446E-2</c:v>
                </c:pt>
                <c:pt idx="127">
                  <c:v>2.6101001981452366E-2</c:v>
                </c:pt>
                <c:pt idx="128">
                  <c:v>2.635858601353178E-2</c:v>
                </c:pt>
                <c:pt idx="129">
                  <c:v>2.6619451872674851E-2</c:v>
                </c:pt>
                <c:pt idx="130">
                  <c:v>2.6826623673625861E-2</c:v>
                </c:pt>
                <c:pt idx="131">
                  <c:v>2.709782460150173E-2</c:v>
                </c:pt>
                <c:pt idx="132">
                  <c:v>2.7404424954852666E-2</c:v>
                </c:pt>
                <c:pt idx="133">
                  <c:v>2.7627613829228088E-2</c:v>
                </c:pt>
                <c:pt idx="134">
                  <c:v>2.7933941059481604E-2</c:v>
                </c:pt>
                <c:pt idx="135">
                  <c:v>2.8187550463216703E-2</c:v>
                </c:pt>
                <c:pt idx="136">
                  <c:v>2.8402110202014663E-2</c:v>
                </c:pt>
                <c:pt idx="137">
                  <c:v>2.856218094976776E-2</c:v>
                </c:pt>
                <c:pt idx="138">
                  <c:v>2.8771538960874438E-2</c:v>
                </c:pt>
                <c:pt idx="139">
                  <c:v>2.9057594658648222E-2</c:v>
                </c:pt>
                <c:pt idx="140">
                  <c:v>2.9544402284091931E-2</c:v>
                </c:pt>
                <c:pt idx="141">
                  <c:v>2.970023390001052E-2</c:v>
                </c:pt>
                <c:pt idx="142">
                  <c:v>3.0010939346223647E-2</c:v>
                </c:pt>
                <c:pt idx="143">
                  <c:v>3.0414263233609618E-2</c:v>
                </c:pt>
                <c:pt idx="144">
                  <c:v>3.0703789958517202E-2</c:v>
                </c:pt>
                <c:pt idx="145">
                  <c:v>3.1014233710815065E-2</c:v>
                </c:pt>
                <c:pt idx="146">
                  <c:v>3.1353996422194011E-2</c:v>
                </c:pt>
                <c:pt idx="147">
                  <c:v>3.1704499150620492E-2</c:v>
                </c:pt>
                <c:pt idx="148">
                  <c:v>3.2014373247394999E-2</c:v>
                </c:pt>
                <c:pt idx="149">
                  <c:v>3.2307936311873224E-2</c:v>
                </c:pt>
                <c:pt idx="150">
                  <c:v>3.259658743838395E-2</c:v>
                </c:pt>
                <c:pt idx="151">
                  <c:v>3.2875633362313667E-2</c:v>
                </c:pt>
                <c:pt idx="152">
                  <c:v>3.3484643545248508E-2</c:v>
                </c:pt>
                <c:pt idx="153">
                  <c:v>3.3932104195002942E-2</c:v>
                </c:pt>
                <c:pt idx="154">
                  <c:v>3.4083236588560113E-2</c:v>
                </c:pt>
                <c:pt idx="155">
                  <c:v>3.4444762790056219E-2</c:v>
                </c:pt>
                <c:pt idx="156">
                  <c:v>3.480545710508326E-2</c:v>
                </c:pt>
                <c:pt idx="157">
                  <c:v>3.5073124327528342E-2</c:v>
                </c:pt>
                <c:pt idx="158">
                  <c:v>3.5437301448084373E-2</c:v>
                </c:pt>
                <c:pt idx="159">
                  <c:v>3.5769312497231011E-2</c:v>
                </c:pt>
                <c:pt idx="160">
                  <c:v>3.6091613915639115E-2</c:v>
                </c:pt>
                <c:pt idx="161">
                  <c:v>3.6450638539963394E-2</c:v>
                </c:pt>
                <c:pt idx="162">
                  <c:v>3.6870717066698019E-2</c:v>
                </c:pt>
                <c:pt idx="163">
                  <c:v>3.7135117174299764E-2</c:v>
                </c:pt>
                <c:pt idx="164">
                  <c:v>3.7482279186288547E-2</c:v>
                </c:pt>
                <c:pt idx="165">
                  <c:v>3.7825136557608025E-2</c:v>
                </c:pt>
                <c:pt idx="166">
                  <c:v>3.8225069950624864E-2</c:v>
                </c:pt>
                <c:pt idx="167">
                  <c:v>3.8617363890481711E-2</c:v>
                </c:pt>
                <c:pt idx="168">
                  <c:v>3.9054193458309044E-2</c:v>
                </c:pt>
                <c:pt idx="169">
                  <c:v>3.9518224025023897E-2</c:v>
                </c:pt>
                <c:pt idx="170">
                  <c:v>3.985168722496138E-2</c:v>
                </c:pt>
                <c:pt idx="171">
                  <c:v>4.0301641491611979E-2</c:v>
                </c:pt>
                <c:pt idx="172">
                  <c:v>4.0797957715595044E-2</c:v>
                </c:pt>
                <c:pt idx="173">
                  <c:v>4.1134574117346744E-2</c:v>
                </c:pt>
                <c:pt idx="174">
                  <c:v>4.1485607681753793E-2</c:v>
                </c:pt>
                <c:pt idx="175">
                  <c:v>4.2000455690842438E-2</c:v>
                </c:pt>
                <c:pt idx="176">
                  <c:v>4.248133964409067E-2</c:v>
                </c:pt>
                <c:pt idx="177">
                  <c:v>4.296591878459477E-2</c:v>
                </c:pt>
                <c:pt idx="178">
                  <c:v>4.3424861661530777E-2</c:v>
                </c:pt>
                <c:pt idx="179">
                  <c:v>4.3859084078945343E-2</c:v>
                </c:pt>
                <c:pt idx="180">
                  <c:v>4.4341495168544187E-2</c:v>
                </c:pt>
                <c:pt idx="181">
                  <c:v>4.4805037646124611E-2</c:v>
                </c:pt>
                <c:pt idx="182">
                  <c:v>4.5298134566901849E-2</c:v>
                </c:pt>
                <c:pt idx="183">
                  <c:v>4.5712229314501085E-2</c:v>
                </c:pt>
                <c:pt idx="184">
                  <c:v>4.6234372058673014E-2</c:v>
                </c:pt>
                <c:pt idx="185">
                  <c:v>4.668235457213666E-2</c:v>
                </c:pt>
                <c:pt idx="186">
                  <c:v>4.728529151836508E-2</c:v>
                </c:pt>
                <c:pt idx="187">
                  <c:v>4.7742841088144777E-2</c:v>
                </c:pt>
                <c:pt idx="188">
                  <c:v>4.8298257997589848E-2</c:v>
                </c:pt>
                <c:pt idx="189">
                  <c:v>4.8895537660701788E-2</c:v>
                </c:pt>
                <c:pt idx="190">
                  <c:v>4.9438287109871748E-2</c:v>
                </c:pt>
                <c:pt idx="191">
                  <c:v>5.0107355424048976E-2</c:v>
                </c:pt>
                <c:pt idx="192">
                  <c:v>5.0634565445368949E-2</c:v>
                </c:pt>
                <c:pt idx="193">
                  <c:v>5.123996812547843E-2</c:v>
                </c:pt>
                <c:pt idx="194">
                  <c:v>5.1860738176168035E-2</c:v>
                </c:pt>
                <c:pt idx="195">
                  <c:v>5.2550314255404192E-2</c:v>
                </c:pt>
                <c:pt idx="196">
                  <c:v>5.3163121815642166E-2</c:v>
                </c:pt>
                <c:pt idx="197">
                  <c:v>5.3599166401903792E-2</c:v>
                </c:pt>
                <c:pt idx="198">
                  <c:v>5.4196670742067854E-2</c:v>
                </c:pt>
                <c:pt idx="199">
                  <c:v>5.4843900523563881E-2</c:v>
                </c:pt>
                <c:pt idx="200">
                  <c:v>5.5464895997751618E-2</c:v>
                </c:pt>
                <c:pt idx="201">
                  <c:v>5.6083274810941393E-2</c:v>
                </c:pt>
                <c:pt idx="202">
                  <c:v>5.6698158856210296E-2</c:v>
                </c:pt>
                <c:pt idx="203">
                  <c:v>5.740669767738809E-2</c:v>
                </c:pt>
                <c:pt idx="204">
                  <c:v>5.7965197029790805E-2</c:v>
                </c:pt>
                <c:pt idx="205">
                  <c:v>5.8527155357852932E-2</c:v>
                </c:pt>
                <c:pt idx="206">
                  <c:v>5.9101864584572394E-2</c:v>
                </c:pt>
                <c:pt idx="207">
                  <c:v>5.9734706087137011E-2</c:v>
                </c:pt>
                <c:pt idx="208">
                  <c:v>6.0342317972945793E-2</c:v>
                </c:pt>
                <c:pt idx="209">
                  <c:v>6.1070562877057449E-2</c:v>
                </c:pt>
                <c:pt idx="210">
                  <c:v>6.172580322064234E-2</c:v>
                </c:pt>
                <c:pt idx="211">
                  <c:v>6.2309237961806201E-2</c:v>
                </c:pt>
                <c:pt idx="212">
                  <c:v>6.3070650063790118E-2</c:v>
                </c:pt>
                <c:pt idx="213">
                  <c:v>6.369356641588618E-2</c:v>
                </c:pt>
                <c:pt idx="214">
                  <c:v>6.4358956311861407E-2</c:v>
                </c:pt>
                <c:pt idx="215">
                  <c:v>6.5079646023968971E-2</c:v>
                </c:pt>
                <c:pt idx="216">
                  <c:v>6.5680729574789889E-2</c:v>
                </c:pt>
                <c:pt idx="217">
                  <c:v>6.6353050120514956E-2</c:v>
                </c:pt>
                <c:pt idx="218">
                  <c:v>6.6985897700690814E-2</c:v>
                </c:pt>
                <c:pt idx="219">
                  <c:v>6.7580319147693454E-2</c:v>
                </c:pt>
                <c:pt idx="220">
                  <c:v>6.8250603535647048E-2</c:v>
                </c:pt>
                <c:pt idx="221">
                  <c:v>6.8859141933228021E-2</c:v>
                </c:pt>
                <c:pt idx="222">
                  <c:v>6.9659627995334747E-2</c:v>
                </c:pt>
                <c:pt idx="223">
                  <c:v>7.0354645496705434E-2</c:v>
                </c:pt>
                <c:pt idx="224">
                  <c:v>7.1110206683337659E-2</c:v>
                </c:pt>
                <c:pt idx="225">
                  <c:v>7.1839074200632638E-2</c:v>
                </c:pt>
                <c:pt idx="226">
                  <c:v>7.2635121444031683E-2</c:v>
                </c:pt>
                <c:pt idx="227">
                  <c:v>7.3840084812030374E-2</c:v>
                </c:pt>
                <c:pt idx="228">
                  <c:v>7.4140043967762734E-2</c:v>
                </c:pt>
                <c:pt idx="229">
                  <c:v>7.5348184155443865E-2</c:v>
                </c:pt>
                <c:pt idx="230">
                  <c:v>7.5641267029631629E-2</c:v>
                </c:pt>
                <c:pt idx="231">
                  <c:v>7.6544477158740964E-2</c:v>
                </c:pt>
                <c:pt idx="232">
                  <c:v>7.7222631920929388E-2</c:v>
                </c:pt>
                <c:pt idx="233">
                  <c:v>7.8019549370712815E-2</c:v>
                </c:pt>
                <c:pt idx="234">
                  <c:v>7.8758828459515207E-2</c:v>
                </c:pt>
                <c:pt idx="235">
                  <c:v>7.9551495031085481E-2</c:v>
                </c:pt>
                <c:pt idx="236">
                  <c:v>8.030926933918088E-2</c:v>
                </c:pt>
                <c:pt idx="237">
                  <c:v>8.1080346569850956E-2</c:v>
                </c:pt>
                <c:pt idx="238">
                  <c:v>8.1895089695650458E-2</c:v>
                </c:pt>
                <c:pt idx="239">
                  <c:v>8.2749612602240744E-2</c:v>
                </c:pt>
                <c:pt idx="240">
                  <c:v>8.3514214387182928E-2</c:v>
                </c:pt>
                <c:pt idx="241">
                  <c:v>8.4382199026109841E-2</c:v>
                </c:pt>
                <c:pt idx="242">
                  <c:v>8.5132598422991299E-2</c:v>
                </c:pt>
                <c:pt idx="243">
                  <c:v>8.6007458401058209E-2</c:v>
                </c:pt>
                <c:pt idx="244">
                  <c:v>8.6821344271872658E-2</c:v>
                </c:pt>
                <c:pt idx="245">
                  <c:v>8.7782756077929583E-2</c:v>
                </c:pt>
                <c:pt idx="246">
                  <c:v>8.8498602060738341E-2</c:v>
                </c:pt>
                <c:pt idx="247">
                  <c:v>8.9402108862480859E-2</c:v>
                </c:pt>
                <c:pt idx="248">
                  <c:v>9.0110986765898307E-2</c:v>
                </c:pt>
                <c:pt idx="249">
                  <c:v>9.0993578565503053E-2</c:v>
                </c:pt>
                <c:pt idx="250">
                  <c:v>9.2843072027586196E-2</c:v>
                </c:pt>
                <c:pt idx="251">
                  <c:v>9.2776840893867285E-2</c:v>
                </c:pt>
                <c:pt idx="252">
                  <c:v>9.3558133800706988E-2</c:v>
                </c:pt>
                <c:pt idx="253">
                  <c:v>9.4346385104659439E-2</c:v>
                </c:pt>
                <c:pt idx="254">
                  <c:v>9.5220549410964625E-2</c:v>
                </c:pt>
                <c:pt idx="255">
                  <c:v>9.6201346350045291E-2</c:v>
                </c:pt>
                <c:pt idx="256">
                  <c:v>9.6986989395883683E-2</c:v>
                </c:pt>
                <c:pt idx="257">
                  <c:v>9.8009643911641978E-2</c:v>
                </c:pt>
                <c:pt idx="258">
                  <c:v>9.883971277503413E-2</c:v>
                </c:pt>
                <c:pt idx="259">
                  <c:v>9.9693984540969782E-2</c:v>
                </c:pt>
                <c:pt idx="260">
                  <c:v>0.10055614465930308</c:v>
                </c:pt>
                <c:pt idx="261">
                  <c:v>0.10144583557950344</c:v>
                </c:pt>
                <c:pt idx="262">
                  <c:v>0.10228955226219394</c:v>
                </c:pt>
                <c:pt idx="263">
                  <c:v>0.10319711452795551</c:v>
                </c:pt>
                <c:pt idx="264">
                  <c:v>0.10407826033676186</c:v>
                </c:pt>
                <c:pt idx="265">
                  <c:v>0.10506801196570335</c:v>
                </c:pt>
                <c:pt idx="266">
                  <c:v>0.1057975215364834</c:v>
                </c:pt>
                <c:pt idx="267">
                  <c:v>0.10677344632749959</c:v>
                </c:pt>
                <c:pt idx="268">
                  <c:v>0.10778417165239458</c:v>
                </c:pt>
                <c:pt idx="269">
                  <c:v>0.10859211028443018</c:v>
                </c:pt>
                <c:pt idx="270">
                  <c:v>0.1096076898086638</c:v>
                </c:pt>
                <c:pt idx="271">
                  <c:v>0.11054232079004457</c:v>
                </c:pt>
                <c:pt idx="272">
                  <c:v>0.1113319878818656</c:v>
                </c:pt>
                <c:pt idx="273">
                  <c:v>0.11243361442230765</c:v>
                </c:pt>
                <c:pt idx="274">
                  <c:v>0.113207769504092</c:v>
                </c:pt>
                <c:pt idx="275">
                  <c:v>0.11419604892540181</c:v>
                </c:pt>
                <c:pt idx="276">
                  <c:v>0.11521168285896727</c:v>
                </c:pt>
                <c:pt idx="277">
                  <c:v>0.11603657141116647</c:v>
                </c:pt>
                <c:pt idx="278">
                  <c:v>0.11703331180913551</c:v>
                </c:pt>
                <c:pt idx="279">
                  <c:v>0.1179952175692164</c:v>
                </c:pt>
                <c:pt idx="280">
                  <c:v>0.11882728957325671</c:v>
                </c:pt>
                <c:pt idx="281">
                  <c:v>0.11983899204563921</c:v>
                </c:pt>
                <c:pt idx="282">
                  <c:v>0.12087133245134486</c:v>
                </c:pt>
                <c:pt idx="283">
                  <c:v>0.12175356736825087</c:v>
                </c:pt>
                <c:pt idx="284">
                  <c:v>0.12274606260512155</c:v>
                </c:pt>
                <c:pt idx="285">
                  <c:v>0.12372927311498165</c:v>
                </c:pt>
                <c:pt idx="286">
                  <c:v>0.12480556912943579</c:v>
                </c:pt>
                <c:pt idx="287">
                  <c:v>0.12561537827507732</c:v>
                </c:pt>
                <c:pt idx="288">
                  <c:v>0.12665991515665617</c:v>
                </c:pt>
                <c:pt idx="289">
                  <c:v>0.1276134799500124</c:v>
                </c:pt>
                <c:pt idx="290">
                  <c:v>0.12857012809588905</c:v>
                </c:pt>
                <c:pt idx="291">
                  <c:v>0.129600799996445</c:v>
                </c:pt>
                <c:pt idx="292">
                  <c:v>0.13056377231845792</c:v>
                </c:pt>
                <c:pt idx="293">
                  <c:v>0.13155637913413384</c:v>
                </c:pt>
                <c:pt idx="294">
                  <c:v>0.13246353690121423</c:v>
                </c:pt>
                <c:pt idx="295">
                  <c:v>0.13352273806502155</c:v>
                </c:pt>
                <c:pt idx="296">
                  <c:v>0.13448052916496414</c:v>
                </c:pt>
                <c:pt idx="297">
                  <c:v>0.13542714104389994</c:v>
                </c:pt>
                <c:pt idx="298">
                  <c:v>0.13643340460159428</c:v>
                </c:pt>
                <c:pt idx="299">
                  <c:v>0.1373943365777979</c:v>
                </c:pt>
                <c:pt idx="300">
                  <c:v>0.13833165193973934</c:v>
                </c:pt>
                <c:pt idx="301">
                  <c:v>0.13942622114648826</c:v>
                </c:pt>
                <c:pt idx="302">
                  <c:v>0.14040268942944226</c:v>
                </c:pt>
                <c:pt idx="303">
                  <c:v>0.14132289170496382</c:v>
                </c:pt>
                <c:pt idx="304">
                  <c:v>0.14230132968218434</c:v>
                </c:pt>
                <c:pt idx="305">
                  <c:v>0.14331859412959017</c:v>
                </c:pt>
                <c:pt idx="306">
                  <c:v>0.14431531069957595</c:v>
                </c:pt>
                <c:pt idx="307">
                  <c:v>0.14531464769694033</c:v>
                </c:pt>
                <c:pt idx="308">
                  <c:v>0.14623136287705832</c:v>
                </c:pt>
                <c:pt idx="309">
                  <c:v>0.14724436164326205</c:v>
                </c:pt>
                <c:pt idx="310">
                  <c:v>0.14821541782325157</c:v>
                </c:pt>
                <c:pt idx="311">
                  <c:v>0.14916260977137522</c:v>
                </c:pt>
                <c:pt idx="312">
                  <c:v>0.15021059200480347</c:v>
                </c:pt>
                <c:pt idx="313">
                  <c:v>0.15121309696243421</c:v>
                </c:pt>
                <c:pt idx="314">
                  <c:v>0.15213125536816144</c:v>
                </c:pt>
                <c:pt idx="315">
                  <c:v>0.15320265127805202</c:v>
                </c:pt>
                <c:pt idx="316">
                  <c:v>0.15413362263671956</c:v>
                </c:pt>
                <c:pt idx="317">
                  <c:v>0.15520311449235613</c:v>
                </c:pt>
                <c:pt idx="318">
                  <c:v>0.15607673817930592</c:v>
                </c:pt>
                <c:pt idx="319">
                  <c:v>0.15707261042562218</c:v>
                </c:pt>
                <c:pt idx="320">
                  <c:v>0.15812941723081061</c:v>
                </c:pt>
                <c:pt idx="321">
                  <c:v>0.15918139210863042</c:v>
                </c:pt>
                <c:pt idx="322">
                  <c:v>0.16020576668319858</c:v>
                </c:pt>
                <c:pt idx="323">
                  <c:v>0.16110441793431099</c:v>
                </c:pt>
                <c:pt idx="324">
                  <c:v>0.16209310271009822</c:v>
                </c:pt>
                <c:pt idx="325">
                  <c:v>0.16318039405245599</c:v>
                </c:pt>
                <c:pt idx="326">
                  <c:v>0.16414916159215157</c:v>
                </c:pt>
                <c:pt idx="327">
                  <c:v>0.16510617551574902</c:v>
                </c:pt>
                <c:pt idx="328">
                  <c:v>0.16609175406315754</c:v>
                </c:pt>
                <c:pt idx="329">
                  <c:v>0.16708683414578107</c:v>
                </c:pt>
                <c:pt idx="330">
                  <c:v>0.16804095612353198</c:v>
                </c:pt>
                <c:pt idx="331">
                  <c:v>0.16913502038284425</c:v>
                </c:pt>
                <c:pt idx="332">
                  <c:v>0.17011814923234644</c:v>
                </c:pt>
                <c:pt idx="333">
                  <c:v>0.17112929900073767</c:v>
                </c:pt>
                <c:pt idx="334">
                  <c:v>0.17205692596606389</c:v>
                </c:pt>
                <c:pt idx="335">
                  <c:v>0.17300222403589063</c:v>
                </c:pt>
                <c:pt idx="336">
                  <c:v>0.17406266487022734</c:v>
                </c:pt>
                <c:pt idx="337">
                  <c:v>0.17509998919169403</c:v>
                </c:pt>
                <c:pt idx="338">
                  <c:v>0.17600717871490276</c:v>
                </c:pt>
                <c:pt idx="339">
                  <c:v>0.17702393004133357</c:v>
                </c:pt>
                <c:pt idx="340">
                  <c:v>0.17801375047389345</c:v>
                </c:pt>
                <c:pt idx="341">
                  <c:v>0.17893846032350347</c:v>
                </c:pt>
                <c:pt idx="342">
                  <c:v>0.1799348305471079</c:v>
                </c:pt>
                <c:pt idx="343">
                  <c:v>0.18082014473932037</c:v>
                </c:pt>
                <c:pt idx="344">
                  <c:v>0.18185421028896101</c:v>
                </c:pt>
                <c:pt idx="345">
                  <c:v>0.18278085626676721</c:v>
                </c:pt>
                <c:pt idx="346">
                  <c:v>0.18371314808189207</c:v>
                </c:pt>
                <c:pt idx="347">
                  <c:v>0.18470921771993007</c:v>
                </c:pt>
                <c:pt idx="348">
                  <c:v>0.18568605733412882</c:v>
                </c:pt>
                <c:pt idx="349">
                  <c:v>0.18673676043964019</c:v>
                </c:pt>
                <c:pt idx="350">
                  <c:v>0.18753182270960836</c:v>
                </c:pt>
                <c:pt idx="351">
                  <c:v>0.18853628322031965</c:v>
                </c:pt>
                <c:pt idx="352">
                  <c:v>0.18938360422846259</c:v>
                </c:pt>
                <c:pt idx="353">
                  <c:v>0.19036770197190436</c:v>
                </c:pt>
                <c:pt idx="354">
                  <c:v>0.19140633226485873</c:v>
                </c:pt>
                <c:pt idx="355">
                  <c:v>0.19224865700542104</c:v>
                </c:pt>
                <c:pt idx="356">
                  <c:v>0.1932626564535059</c:v>
                </c:pt>
                <c:pt idx="357">
                  <c:v>0.19423825067562819</c:v>
                </c:pt>
                <c:pt idx="358">
                  <c:v>0.1949542578047789</c:v>
                </c:pt>
                <c:pt idx="359">
                  <c:v>0.19594784895691086</c:v>
                </c:pt>
                <c:pt idx="360">
                  <c:v>0.19687393576618684</c:v>
                </c:pt>
                <c:pt idx="361">
                  <c:v>0.19782393327593159</c:v>
                </c:pt>
                <c:pt idx="362">
                  <c:v>0.1986889446880695</c:v>
                </c:pt>
                <c:pt idx="363">
                  <c:v>0.19958526240320762</c:v>
                </c:pt>
                <c:pt idx="364">
                  <c:v>0.20036324862589652</c:v>
                </c:pt>
                <c:pt idx="365">
                  <c:v>0.20144185442903731</c:v>
                </c:pt>
                <c:pt idx="366">
                  <c:v>0.20222844525329767</c:v>
                </c:pt>
                <c:pt idx="367">
                  <c:v>0.20318348586641741</c:v>
                </c:pt>
                <c:pt idx="368">
                  <c:v>0.20401409115855598</c:v>
                </c:pt>
                <c:pt idx="369">
                  <c:v>0.20482819028181179</c:v>
                </c:pt>
                <c:pt idx="370">
                  <c:v>0.20565705211201046</c:v>
                </c:pt>
                <c:pt idx="371">
                  <c:v>0.20646804158217977</c:v>
                </c:pt>
                <c:pt idx="372">
                  <c:v>0.20734989321517308</c:v>
                </c:pt>
                <c:pt idx="373">
                  <c:v>0.20813368313507483</c:v>
                </c:pt>
                <c:pt idx="374">
                  <c:v>0.20897396599509302</c:v>
                </c:pt>
                <c:pt idx="375">
                  <c:v>0.20984637081383792</c:v>
                </c:pt>
                <c:pt idx="376">
                  <c:v>0.21052973264588806</c:v>
                </c:pt>
                <c:pt idx="377">
                  <c:v>0.21134734327518101</c:v>
                </c:pt>
                <c:pt idx="378">
                  <c:v>0.2120251677856213</c:v>
                </c:pt>
                <c:pt idx="379">
                  <c:v>0.212723774631809</c:v>
                </c:pt>
                <c:pt idx="380">
                  <c:v>0.2134826304785061</c:v>
                </c:pt>
                <c:pt idx="381">
                  <c:v>0.21423053458455973</c:v>
                </c:pt>
                <c:pt idx="382">
                  <c:v>0.21495536481474017</c:v>
                </c:pt>
                <c:pt idx="383">
                  <c:v>0.21559909346105166</c:v>
                </c:pt>
                <c:pt idx="384">
                  <c:v>0.21624920987864385</c:v>
                </c:pt>
                <c:pt idx="385">
                  <c:v>0.21684982582547963</c:v>
                </c:pt>
                <c:pt idx="386">
                  <c:v>0.21746871099561604</c:v>
                </c:pt>
                <c:pt idx="387">
                  <c:v>0.21803672166030105</c:v>
                </c:pt>
                <c:pt idx="388">
                  <c:v>0.21858252577147408</c:v>
                </c:pt>
                <c:pt idx="389">
                  <c:v>0.21914302002568434</c:v>
                </c:pt>
                <c:pt idx="390">
                  <c:v>0.21965138487717173</c:v>
                </c:pt>
                <c:pt idx="391">
                  <c:v>0.22004512393971543</c:v>
                </c:pt>
                <c:pt idx="392">
                  <c:v>0.22072313880860708</c:v>
                </c:pt>
                <c:pt idx="393">
                  <c:v>0.22102071682409211</c:v>
                </c:pt>
                <c:pt idx="394">
                  <c:v>0.22141683569403661</c:v>
                </c:pt>
                <c:pt idx="395">
                  <c:v>0.22179410932034049</c:v>
                </c:pt>
                <c:pt idx="396">
                  <c:v>0.22254115687972884</c:v>
                </c:pt>
                <c:pt idx="397">
                  <c:v>0.22263443969596222</c:v>
                </c:pt>
                <c:pt idx="398">
                  <c:v>0.22293975239230679</c:v>
                </c:pt>
                <c:pt idx="399">
                  <c:v>0.22331780745187421</c:v>
                </c:pt>
                <c:pt idx="400">
                  <c:v>0.22371101538910856</c:v>
                </c:pt>
                <c:pt idx="401">
                  <c:v>0.22385157805618261</c:v>
                </c:pt>
                <c:pt idx="402">
                  <c:v>0.22409465486440308</c:v>
                </c:pt>
                <c:pt idx="403">
                  <c:v>0.22431823650169661</c:v>
                </c:pt>
                <c:pt idx="404">
                  <c:v>0.22466134173085059</c:v>
                </c:pt>
                <c:pt idx="405">
                  <c:v>0.2247998183146378</c:v>
                </c:pt>
                <c:pt idx="406">
                  <c:v>0.22502250831089401</c:v>
                </c:pt>
                <c:pt idx="407">
                  <c:v>0.22568525217157517</c:v>
                </c:pt>
                <c:pt idx="408">
                  <c:v>0.22513833786247628</c:v>
                </c:pt>
                <c:pt idx="409">
                  <c:v>0.22533058419926863</c:v>
                </c:pt>
                <c:pt idx="410">
                  <c:v>0.22535937549145638</c:v>
                </c:pt>
                <c:pt idx="411">
                  <c:v>0.22541120926072558</c:v>
                </c:pt>
                <c:pt idx="412">
                  <c:v>0.22549396778089101</c:v>
                </c:pt>
                <c:pt idx="413">
                  <c:v>0.22539547137719884</c:v>
                </c:pt>
                <c:pt idx="414">
                  <c:v>0.22553016396899103</c:v>
                </c:pt>
                <c:pt idx="415">
                  <c:v>0.22552485607033521</c:v>
                </c:pt>
                <c:pt idx="416">
                  <c:v>0.22538608859953721</c:v>
                </c:pt>
                <c:pt idx="417">
                  <c:v>0.22541070888531822</c:v>
                </c:pt>
                <c:pt idx="418">
                  <c:v>0.22535783739200796</c:v>
                </c:pt>
                <c:pt idx="419">
                  <c:v>0.22526855146951019</c:v>
                </c:pt>
                <c:pt idx="420">
                  <c:v>0.22523468864074922</c:v>
                </c:pt>
                <c:pt idx="421">
                  <c:v>0.22518638355319096</c:v>
                </c:pt>
                <c:pt idx="422">
                  <c:v>0.22731339888352145</c:v>
                </c:pt>
                <c:pt idx="423">
                  <c:v>0.22741275400345073</c:v>
                </c:pt>
                <c:pt idx="424">
                  <c:v>0.22735047339137968</c:v>
                </c:pt>
                <c:pt idx="425">
                  <c:v>0.22727785283489413</c:v>
                </c:pt>
                <c:pt idx="426">
                  <c:v>0.22731883697243216</c:v>
                </c:pt>
                <c:pt idx="427">
                  <c:v>0.22726849574315858</c:v>
                </c:pt>
                <c:pt idx="428">
                  <c:v>0.22734757827727434</c:v>
                </c:pt>
                <c:pt idx="429">
                  <c:v>0.22729594319194313</c:v>
                </c:pt>
                <c:pt idx="430">
                  <c:v>0.22724958111186253</c:v>
                </c:pt>
                <c:pt idx="431">
                  <c:v>0.22702951026705623</c:v>
                </c:pt>
                <c:pt idx="432">
                  <c:v>0.22693414713194252</c:v>
                </c:pt>
                <c:pt idx="433">
                  <c:v>0.22697554905332326</c:v>
                </c:pt>
                <c:pt idx="434">
                  <c:v>0.22672265822336499</c:v>
                </c:pt>
                <c:pt idx="435">
                  <c:v>0.22650955091894495</c:v>
                </c:pt>
                <c:pt idx="436">
                  <c:v>0.22637254837015897</c:v>
                </c:pt>
                <c:pt idx="437">
                  <c:v>0.22623185745633656</c:v>
                </c:pt>
                <c:pt idx="438">
                  <c:v>0.22589458690846154</c:v>
                </c:pt>
                <c:pt idx="439">
                  <c:v>0.22566787123391818</c:v>
                </c:pt>
                <c:pt idx="440">
                  <c:v>0.22547655466191374</c:v>
                </c:pt>
                <c:pt idx="441">
                  <c:v>0.22515313501962686</c:v>
                </c:pt>
                <c:pt idx="442">
                  <c:v>0.22487790123124851</c:v>
                </c:pt>
                <c:pt idx="443">
                  <c:v>0.22468103244049978</c:v>
                </c:pt>
                <c:pt idx="444">
                  <c:v>0.22460626640246709</c:v>
                </c:pt>
                <c:pt idx="445">
                  <c:v>0.22434895985252787</c:v>
                </c:pt>
                <c:pt idx="446">
                  <c:v>0.22398527164304319</c:v>
                </c:pt>
                <c:pt idx="447">
                  <c:v>0.22393221749311251</c:v>
                </c:pt>
                <c:pt idx="448">
                  <c:v>0.22380421605999032</c:v>
                </c:pt>
                <c:pt idx="449">
                  <c:v>0.22328492445888984</c:v>
                </c:pt>
                <c:pt idx="450">
                  <c:v>0.22318408872062245</c:v>
                </c:pt>
                <c:pt idx="451">
                  <c:v>0.22398985952339409</c:v>
                </c:pt>
                <c:pt idx="452">
                  <c:v>0.22536487539713715</c:v>
                </c:pt>
                <c:pt idx="453">
                  <c:v>0.2254813007496512</c:v>
                </c:pt>
                <c:pt idx="454">
                  <c:v>0.22529658932550492</c:v>
                </c:pt>
                <c:pt idx="455">
                  <c:v>0.22471063861672344</c:v>
                </c:pt>
                <c:pt idx="456">
                  <c:v>0.22398270616234875</c:v>
                </c:pt>
                <c:pt idx="457">
                  <c:v>0.2231853526550395</c:v>
                </c:pt>
                <c:pt idx="458">
                  <c:v>0.22288963956404617</c:v>
                </c:pt>
                <c:pt idx="459">
                  <c:v>0.22234189119984663</c:v>
                </c:pt>
                <c:pt idx="460">
                  <c:v>0.22183548383743543</c:v>
                </c:pt>
                <c:pt idx="461">
                  <c:v>0.22150013537653157</c:v>
                </c:pt>
                <c:pt idx="462">
                  <c:v>0.22111184262521752</c:v>
                </c:pt>
                <c:pt idx="463">
                  <c:v>0.22057960939516877</c:v>
                </c:pt>
                <c:pt idx="464">
                  <c:v>0.21951850702965289</c:v>
                </c:pt>
                <c:pt idx="465">
                  <c:v>0.21915612917298857</c:v>
                </c:pt>
                <c:pt idx="466">
                  <c:v>0.21892684513277372</c:v>
                </c:pt>
                <c:pt idx="467">
                  <c:v>0.21830005625368812</c:v>
                </c:pt>
                <c:pt idx="468">
                  <c:v>0.2177064596478144</c:v>
                </c:pt>
                <c:pt idx="469">
                  <c:v>0.21721738604482965</c:v>
                </c:pt>
                <c:pt idx="470">
                  <c:v>0.21645371859031634</c:v>
                </c:pt>
                <c:pt idx="471">
                  <c:v>0.21579105032355236</c:v>
                </c:pt>
                <c:pt idx="472">
                  <c:v>0.21515780134671394</c:v>
                </c:pt>
                <c:pt idx="473">
                  <c:v>0.21439909763432705</c:v>
                </c:pt>
                <c:pt idx="474">
                  <c:v>0.21358927999146818</c:v>
                </c:pt>
                <c:pt idx="475">
                  <c:v>0.21296520188785761</c:v>
                </c:pt>
                <c:pt idx="476">
                  <c:v>0.21227551938764397</c:v>
                </c:pt>
                <c:pt idx="477">
                  <c:v>0.21314128754688297</c:v>
                </c:pt>
                <c:pt idx="478">
                  <c:v>0.21573051784262701</c:v>
                </c:pt>
                <c:pt idx="479">
                  <c:v>0.21586442452993118</c:v>
                </c:pt>
                <c:pt idx="480">
                  <c:v>0.21658308314815969</c:v>
                </c:pt>
                <c:pt idx="481">
                  <c:v>0.21760644762491577</c:v>
                </c:pt>
                <c:pt idx="482">
                  <c:v>0.21853906510553708</c:v>
                </c:pt>
                <c:pt idx="483">
                  <c:v>0.21943198288897148</c:v>
                </c:pt>
                <c:pt idx="484">
                  <c:v>0.21904282563302682</c:v>
                </c:pt>
                <c:pt idx="485">
                  <c:v>0.21908210669986702</c:v>
                </c:pt>
                <c:pt idx="486">
                  <c:v>0.21854878425930324</c:v>
                </c:pt>
                <c:pt idx="487">
                  <c:v>0.2181572251765829</c:v>
                </c:pt>
                <c:pt idx="488">
                  <c:v>0.21800457529771899</c:v>
                </c:pt>
                <c:pt idx="489">
                  <c:v>0.21756379017501901</c:v>
                </c:pt>
                <c:pt idx="490">
                  <c:v>0.21703778507616556</c:v>
                </c:pt>
                <c:pt idx="491">
                  <c:v>0.21596881975596774</c:v>
                </c:pt>
                <c:pt idx="492">
                  <c:v>0.21497511338006012</c:v>
                </c:pt>
                <c:pt idx="493">
                  <c:v>0.21395507883998613</c:v>
                </c:pt>
                <c:pt idx="494">
                  <c:v>0.21344328914940836</c:v>
                </c:pt>
                <c:pt idx="495">
                  <c:v>0.21220015153697205</c:v>
                </c:pt>
                <c:pt idx="496">
                  <c:v>0.21133147935729824</c:v>
                </c:pt>
                <c:pt idx="497">
                  <c:v>0.2103113889993504</c:v>
                </c:pt>
                <c:pt idx="498">
                  <c:v>0.20959986471237557</c:v>
                </c:pt>
                <c:pt idx="499">
                  <c:v>0.20860744594635292</c:v>
                </c:pt>
                <c:pt idx="500">
                  <c:v>0.20759181533514096</c:v>
                </c:pt>
                <c:pt idx="501">
                  <c:v>0.2067120912414091</c:v>
                </c:pt>
                <c:pt idx="502">
                  <c:v>0.20576140908833662</c:v>
                </c:pt>
                <c:pt idx="503">
                  <c:v>0.2047699886168477</c:v>
                </c:pt>
                <c:pt idx="504">
                  <c:v>0.20386965535142254</c:v>
                </c:pt>
                <c:pt idx="505">
                  <c:v>0.20297422119126665</c:v>
                </c:pt>
                <c:pt idx="506">
                  <c:v>0.20192723434940851</c:v>
                </c:pt>
                <c:pt idx="507">
                  <c:v>0.20102203075588354</c:v>
                </c:pt>
                <c:pt idx="508">
                  <c:v>0.20044468176101862</c:v>
                </c:pt>
                <c:pt idx="509">
                  <c:v>0.19901198242205811</c:v>
                </c:pt>
                <c:pt idx="510">
                  <c:v>0.19800186028631836</c:v>
                </c:pt>
                <c:pt idx="511">
                  <c:v>0.19698011843655891</c:v>
                </c:pt>
                <c:pt idx="512">
                  <c:v>0.19593500873870953</c:v>
                </c:pt>
                <c:pt idx="513">
                  <c:v>0.19515963160835773</c:v>
                </c:pt>
                <c:pt idx="514">
                  <c:v>0.19404436563417068</c:v>
                </c:pt>
                <c:pt idx="515">
                  <c:v>0.19299379166536093</c:v>
                </c:pt>
                <c:pt idx="516">
                  <c:v>0.19195278678536334</c:v>
                </c:pt>
                <c:pt idx="517">
                  <c:v>0.19103824364422803</c:v>
                </c:pt>
                <c:pt idx="518">
                  <c:v>0.19001983646651235</c:v>
                </c:pt>
                <c:pt idx="519">
                  <c:v>0.18897208188140677</c:v>
                </c:pt>
                <c:pt idx="520">
                  <c:v>0.18804364395527864</c:v>
                </c:pt>
                <c:pt idx="521">
                  <c:v>0.18724016458021944</c:v>
                </c:pt>
                <c:pt idx="522">
                  <c:v>0.18622317676657596</c:v>
                </c:pt>
                <c:pt idx="523">
                  <c:v>0.18527357445749734</c:v>
                </c:pt>
                <c:pt idx="524">
                  <c:v>0.18426038102809283</c:v>
                </c:pt>
                <c:pt idx="525">
                  <c:v>0.18331515888256633</c:v>
                </c:pt>
                <c:pt idx="526">
                  <c:v>0.18238231300262997</c:v>
                </c:pt>
                <c:pt idx="527">
                  <c:v>0.1814943865917493</c:v>
                </c:pt>
                <c:pt idx="528">
                  <c:v>0.18049803066263104</c:v>
                </c:pt>
                <c:pt idx="529">
                  <c:v>0.1795111129838517</c:v>
                </c:pt>
                <c:pt idx="530">
                  <c:v>0.17862802965812272</c:v>
                </c:pt>
                <c:pt idx="531">
                  <c:v>0.1775900653901005</c:v>
                </c:pt>
                <c:pt idx="532">
                  <c:v>0.17670248824539336</c:v>
                </c:pt>
                <c:pt idx="533">
                  <c:v>0.17577442843299904</c:v>
                </c:pt>
                <c:pt idx="534">
                  <c:v>0.17480934736448972</c:v>
                </c:pt>
                <c:pt idx="535">
                  <c:v>0.17380499176585021</c:v>
                </c:pt>
                <c:pt idx="536">
                  <c:v>0.17295668036207659</c:v>
                </c:pt>
                <c:pt idx="537">
                  <c:v>0.17196700590992034</c:v>
                </c:pt>
                <c:pt idx="538">
                  <c:v>0.17111354881876609</c:v>
                </c:pt>
                <c:pt idx="539">
                  <c:v>0.1700961559712155</c:v>
                </c:pt>
                <c:pt idx="540">
                  <c:v>0.1692282917546255</c:v>
                </c:pt>
                <c:pt idx="541">
                  <c:v>0.16820367017553939</c:v>
                </c:pt>
                <c:pt idx="542">
                  <c:v>0.16739395942108362</c:v>
                </c:pt>
                <c:pt idx="543">
                  <c:v>0.16656934600306789</c:v>
                </c:pt>
                <c:pt idx="544">
                  <c:v>0.16574675448482862</c:v>
                </c:pt>
                <c:pt idx="545">
                  <c:v>0.16474693141564958</c:v>
                </c:pt>
                <c:pt idx="546">
                  <c:v>0.16455472778897581</c:v>
                </c:pt>
                <c:pt idx="547">
                  <c:v>0.1630680030831286</c:v>
                </c:pt>
                <c:pt idx="548">
                  <c:v>0.16223859946466901</c:v>
                </c:pt>
                <c:pt idx="549">
                  <c:v>0.16136129931366389</c:v>
                </c:pt>
                <c:pt idx="550">
                  <c:v>0.16052425359509825</c:v>
                </c:pt>
                <c:pt idx="551">
                  <c:v>0.15961546831039206</c:v>
                </c:pt>
                <c:pt idx="552">
                  <c:v>0.158763608035071</c:v>
                </c:pt>
                <c:pt idx="553">
                  <c:v>0.15797684102082582</c:v>
                </c:pt>
                <c:pt idx="554">
                  <c:v>0.15696802242351168</c:v>
                </c:pt>
                <c:pt idx="555">
                  <c:v>0.15626184111309099</c:v>
                </c:pt>
                <c:pt idx="556">
                  <c:v>0.15546897047053773</c:v>
                </c:pt>
                <c:pt idx="557">
                  <c:v>0.15461153498125516</c:v>
                </c:pt>
                <c:pt idx="558">
                  <c:v>0.15390305580752275</c:v>
                </c:pt>
                <c:pt idx="559">
                  <c:v>0.15306985887524008</c:v>
                </c:pt>
                <c:pt idx="560">
                  <c:v>0.15224226290302217</c:v>
                </c:pt>
                <c:pt idx="561">
                  <c:v>0.15150576546577058</c:v>
                </c:pt>
                <c:pt idx="562">
                  <c:v>0.15067916840254408</c:v>
                </c:pt>
                <c:pt idx="563">
                  <c:v>0.15003783712154481</c:v>
                </c:pt>
                <c:pt idx="564">
                  <c:v>0.14908031556247459</c:v>
                </c:pt>
                <c:pt idx="565">
                  <c:v>0.14845616242382162</c:v>
                </c:pt>
                <c:pt idx="566">
                  <c:v>0.14766951888953136</c:v>
                </c:pt>
                <c:pt idx="567">
                  <c:v>0.14684339199597474</c:v>
                </c:pt>
                <c:pt idx="568">
                  <c:v>0.14616244496569261</c:v>
                </c:pt>
                <c:pt idx="569">
                  <c:v>0.14548533719820606</c:v>
                </c:pt>
                <c:pt idx="570">
                  <c:v>0.14483831869715449</c:v>
                </c:pt>
                <c:pt idx="571">
                  <c:v>0.14398867016572423</c:v>
                </c:pt>
                <c:pt idx="572">
                  <c:v>0.14348232682569192</c:v>
                </c:pt>
                <c:pt idx="573">
                  <c:v>0.14272565001483664</c:v>
                </c:pt>
                <c:pt idx="574">
                  <c:v>0.14202353503314338</c:v>
                </c:pt>
                <c:pt idx="575">
                  <c:v>0.14148664209722275</c:v>
                </c:pt>
                <c:pt idx="576">
                  <c:v>0.14124575909361273</c:v>
                </c:pt>
                <c:pt idx="577">
                  <c:v>0.1404867404094827</c:v>
                </c:pt>
                <c:pt idx="578">
                  <c:v>0.14144172444757844</c:v>
                </c:pt>
                <c:pt idx="579">
                  <c:v>0.14102516048378286</c:v>
                </c:pt>
                <c:pt idx="580">
                  <c:v>0.13994017434764819</c:v>
                </c:pt>
                <c:pt idx="581">
                  <c:v>0.13919601035785428</c:v>
                </c:pt>
                <c:pt idx="582">
                  <c:v>0.13917714830956426</c:v>
                </c:pt>
                <c:pt idx="583">
                  <c:v>0.15596497300247117</c:v>
                </c:pt>
                <c:pt idx="584">
                  <c:v>0.17106182507543255</c:v>
                </c:pt>
                <c:pt idx="585">
                  <c:v>0.17252144229198554</c:v>
                </c:pt>
                <c:pt idx="586">
                  <c:v>0.17246640166110438</c:v>
                </c:pt>
                <c:pt idx="587">
                  <c:v>0.17338271065958713</c:v>
                </c:pt>
                <c:pt idx="588">
                  <c:v>0.17362864813053544</c:v>
                </c:pt>
                <c:pt idx="589">
                  <c:v>0.17325359330289281</c:v>
                </c:pt>
                <c:pt idx="590">
                  <c:v>0.17246537654208061</c:v>
                </c:pt>
                <c:pt idx="591">
                  <c:v>0.17194878678108413</c:v>
                </c:pt>
                <c:pt idx="592">
                  <c:v>0.17191791781250507</c:v>
                </c:pt>
                <c:pt idx="593">
                  <c:v>0.18280973087699023</c:v>
                </c:pt>
                <c:pt idx="594">
                  <c:v>0.1886436179524075</c:v>
                </c:pt>
                <c:pt idx="595">
                  <c:v>0.18861532898095934</c:v>
                </c:pt>
                <c:pt idx="596">
                  <c:v>0.1900029443949065</c:v>
                </c:pt>
                <c:pt idx="597">
                  <c:v>0.19105962621716457</c:v>
                </c:pt>
                <c:pt idx="598">
                  <c:v>0.19031455634705716</c:v>
                </c:pt>
                <c:pt idx="599">
                  <c:v>0.18981600501702112</c:v>
                </c:pt>
                <c:pt idx="600">
                  <c:v>0.18951435082338022</c:v>
                </c:pt>
                <c:pt idx="601">
                  <c:v>0.18940967666373698</c:v>
                </c:pt>
                <c:pt idx="602">
                  <c:v>0.18969418761932291</c:v>
                </c:pt>
                <c:pt idx="603">
                  <c:v>0.19076625058222296</c:v>
                </c:pt>
                <c:pt idx="604">
                  <c:v>0.19040635531533581</c:v>
                </c:pt>
                <c:pt idx="605">
                  <c:v>0.19047379246575147</c:v>
                </c:pt>
                <c:pt idx="606">
                  <c:v>0.19002928449876966</c:v>
                </c:pt>
                <c:pt idx="607">
                  <c:v>0.18939838351638064</c:v>
                </c:pt>
                <c:pt idx="608">
                  <c:v>0.18951482936118724</c:v>
                </c:pt>
                <c:pt idx="609">
                  <c:v>0.18874465997544879</c:v>
                </c:pt>
                <c:pt idx="610">
                  <c:v>0.18836026296024302</c:v>
                </c:pt>
                <c:pt idx="611">
                  <c:v>0.18801321725701903</c:v>
                </c:pt>
                <c:pt idx="612">
                  <c:v>0.18778942151711073</c:v>
                </c:pt>
                <c:pt idx="613">
                  <c:v>0.18743722424953632</c:v>
                </c:pt>
                <c:pt idx="614">
                  <c:v>0.18701472629599422</c:v>
                </c:pt>
                <c:pt idx="615">
                  <c:v>0.18676726667116997</c:v>
                </c:pt>
                <c:pt idx="616">
                  <c:v>0.18647086058364296</c:v>
                </c:pt>
                <c:pt idx="617">
                  <c:v>0.18615861018828619</c:v>
                </c:pt>
                <c:pt idx="618">
                  <c:v>0.1858776163724605</c:v>
                </c:pt>
                <c:pt idx="619">
                  <c:v>0.18555809066439255</c:v>
                </c:pt>
                <c:pt idx="620">
                  <c:v>0.18538992822865596</c:v>
                </c:pt>
                <c:pt idx="621">
                  <c:v>0.18502395798739135</c:v>
                </c:pt>
                <c:pt idx="622">
                  <c:v>0.18482972253224483</c:v>
                </c:pt>
                <c:pt idx="623">
                  <c:v>0.1845579419388699</c:v>
                </c:pt>
                <c:pt idx="624">
                  <c:v>0.18449231290129853</c:v>
                </c:pt>
                <c:pt idx="625">
                  <c:v>0.18413969926369969</c:v>
                </c:pt>
                <c:pt idx="626">
                  <c:v>0.18385859035841809</c:v>
                </c:pt>
                <c:pt idx="627">
                  <c:v>0.18359692616104462</c:v>
                </c:pt>
                <c:pt idx="628">
                  <c:v>0.18332035402520588</c:v>
                </c:pt>
                <c:pt idx="629">
                  <c:v>0.18313852683659113</c:v>
                </c:pt>
                <c:pt idx="630">
                  <c:v>0.18301157689534817</c:v>
                </c:pt>
                <c:pt idx="631">
                  <c:v>0.18281598366062801</c:v>
                </c:pt>
                <c:pt idx="632">
                  <c:v>0.18259792663423449</c:v>
                </c:pt>
                <c:pt idx="633">
                  <c:v>0.18252750902720313</c:v>
                </c:pt>
                <c:pt idx="634">
                  <c:v>0.18230109257021745</c:v>
                </c:pt>
                <c:pt idx="635">
                  <c:v>0.18213405261665824</c:v>
                </c:pt>
                <c:pt idx="636">
                  <c:v>0.18201394830060424</c:v>
                </c:pt>
                <c:pt idx="637">
                  <c:v>0.18202453805198671</c:v>
                </c:pt>
                <c:pt idx="638">
                  <c:v>0.18183687370817025</c:v>
                </c:pt>
                <c:pt idx="639">
                  <c:v>0.18174862607585762</c:v>
                </c:pt>
                <c:pt idx="640">
                  <c:v>0.18183190296560162</c:v>
                </c:pt>
                <c:pt idx="641">
                  <c:v>0.18160922384177935</c:v>
                </c:pt>
                <c:pt idx="642">
                  <c:v>0.18166939383250846</c:v>
                </c:pt>
                <c:pt idx="643">
                  <c:v>0.18156726179246171</c:v>
                </c:pt>
                <c:pt idx="644">
                  <c:v>0.18151203123305226</c:v>
                </c:pt>
                <c:pt idx="645">
                  <c:v>0.18161491259912102</c:v>
                </c:pt>
                <c:pt idx="646">
                  <c:v>0.18160195149384148</c:v>
                </c:pt>
                <c:pt idx="647">
                  <c:v>0.18150971150064296</c:v>
                </c:pt>
                <c:pt idx="648">
                  <c:v>0.18141583762895186</c:v>
                </c:pt>
                <c:pt idx="649">
                  <c:v>0.18143139965296518</c:v>
                </c:pt>
                <c:pt idx="650">
                  <c:v>0.18134250041690878</c:v>
                </c:pt>
                <c:pt idx="651">
                  <c:v>0.18151016052859525</c:v>
                </c:pt>
                <c:pt idx="652">
                  <c:v>0.18164358412206252</c:v>
                </c:pt>
                <c:pt idx="653">
                  <c:v>0.18169717409386596</c:v>
                </c:pt>
                <c:pt idx="654">
                  <c:v>0.18175732133366859</c:v>
                </c:pt>
                <c:pt idx="655">
                  <c:v>0.18183120880420686</c:v>
                </c:pt>
                <c:pt idx="656">
                  <c:v>0.18203880275883047</c:v>
                </c:pt>
                <c:pt idx="657">
                  <c:v>0.18228007278667713</c:v>
                </c:pt>
                <c:pt idx="658">
                  <c:v>0.18261068300617578</c:v>
                </c:pt>
                <c:pt idx="659">
                  <c:v>0.18273162916301719</c:v>
                </c:pt>
                <c:pt idx="660">
                  <c:v>0.18299059303979268</c:v>
                </c:pt>
                <c:pt idx="661">
                  <c:v>0.18348121981477647</c:v>
                </c:pt>
                <c:pt idx="662">
                  <c:v>0.18370585509508408</c:v>
                </c:pt>
                <c:pt idx="663">
                  <c:v>0.18416476530332451</c:v>
                </c:pt>
                <c:pt idx="664">
                  <c:v>0.18394941834679465</c:v>
                </c:pt>
                <c:pt idx="665">
                  <c:v>0.18328807160986862</c:v>
                </c:pt>
                <c:pt idx="666">
                  <c:v>0.18323527057481073</c:v>
                </c:pt>
                <c:pt idx="667">
                  <c:v>0.1848995486846666</c:v>
                </c:pt>
                <c:pt idx="668">
                  <c:v>0.18697328032504523</c:v>
                </c:pt>
                <c:pt idx="669">
                  <c:v>0.18950862546234296</c:v>
                </c:pt>
                <c:pt idx="670">
                  <c:v>0.19116054853989906</c:v>
                </c:pt>
                <c:pt idx="671">
                  <c:v>0.19200451999684301</c:v>
                </c:pt>
                <c:pt idx="672">
                  <c:v>0.1931340345084597</c:v>
                </c:pt>
                <c:pt idx="673">
                  <c:v>0.19572580303195575</c:v>
                </c:pt>
                <c:pt idx="674">
                  <c:v>0.20269423215175211</c:v>
                </c:pt>
                <c:pt idx="675">
                  <c:v>0.20552706836587079</c:v>
                </c:pt>
                <c:pt idx="676">
                  <c:v>0.20734120924445101</c:v>
                </c:pt>
                <c:pt idx="677">
                  <c:v>0.20986764021412319</c:v>
                </c:pt>
                <c:pt idx="678">
                  <c:v>0.22964601660663519</c:v>
                </c:pt>
                <c:pt idx="679">
                  <c:v>0.23230108785873929</c:v>
                </c:pt>
                <c:pt idx="680">
                  <c:v>0.23369609853207229</c:v>
                </c:pt>
                <c:pt idx="681">
                  <c:v>0.23511557556524668</c:v>
                </c:pt>
                <c:pt idx="682">
                  <c:v>0.23658563393037269</c:v>
                </c:pt>
                <c:pt idx="683">
                  <c:v>0.23796267071101987</c:v>
                </c:pt>
                <c:pt idx="684">
                  <c:v>0.23908811683878853</c:v>
                </c:pt>
                <c:pt idx="685">
                  <c:v>0.24269378367745623</c:v>
                </c:pt>
                <c:pt idx="686">
                  <c:v>0.25656240583043882</c:v>
                </c:pt>
                <c:pt idx="687">
                  <c:v>0.26031216573359761</c:v>
                </c:pt>
                <c:pt idx="688">
                  <c:v>0.26334940385128158</c:v>
                </c:pt>
                <c:pt idx="689">
                  <c:v>0.26545732476496059</c:v>
                </c:pt>
                <c:pt idx="690">
                  <c:v>0.26663779118328002</c:v>
                </c:pt>
                <c:pt idx="691">
                  <c:v>0.26775846840423295</c:v>
                </c:pt>
                <c:pt idx="692">
                  <c:v>0.26840975580538978</c:v>
                </c:pt>
                <c:pt idx="693">
                  <c:v>0.26916577972970107</c:v>
                </c:pt>
                <c:pt idx="694">
                  <c:v>0.27013911314382055</c:v>
                </c:pt>
                <c:pt idx="695">
                  <c:v>0.27295126623380944</c:v>
                </c:pt>
                <c:pt idx="696">
                  <c:v>0.28329658683406783</c:v>
                </c:pt>
                <c:pt idx="697">
                  <c:v>0.28873667694903216</c:v>
                </c:pt>
                <c:pt idx="698">
                  <c:v>0.28750161019640647</c:v>
                </c:pt>
                <c:pt idx="699">
                  <c:v>0.2894204416252919</c:v>
                </c:pt>
                <c:pt idx="700">
                  <c:v>0.29087645707898074</c:v>
                </c:pt>
                <c:pt idx="701">
                  <c:v>0.29150446786522244</c:v>
                </c:pt>
                <c:pt idx="702">
                  <c:v>0.29687497824070452</c:v>
                </c:pt>
                <c:pt idx="703">
                  <c:v>0.29720578793420588</c:v>
                </c:pt>
                <c:pt idx="704">
                  <c:v>0.29632837263270312</c:v>
                </c:pt>
                <c:pt idx="705">
                  <c:v>0.29636746623132343</c:v>
                </c:pt>
                <c:pt idx="706">
                  <c:v>0.29722271162819375</c:v>
                </c:pt>
                <c:pt idx="707">
                  <c:v>0.2978547147073658</c:v>
                </c:pt>
                <c:pt idx="708">
                  <c:v>0.30221352327264794</c:v>
                </c:pt>
                <c:pt idx="709">
                  <c:v>0.31471791585069597</c:v>
                </c:pt>
                <c:pt idx="710">
                  <c:v>0.31530491602164906</c:v>
                </c:pt>
                <c:pt idx="711">
                  <c:v>0.31638705211444812</c:v>
                </c:pt>
                <c:pt idx="712">
                  <c:v>0.31724578196326314</c:v>
                </c:pt>
                <c:pt idx="713">
                  <c:v>0.31773724358134336</c:v>
                </c:pt>
                <c:pt idx="714">
                  <c:v>0.31755905331948608</c:v>
                </c:pt>
                <c:pt idx="715">
                  <c:v>0.31781975024467568</c:v>
                </c:pt>
                <c:pt idx="716">
                  <c:v>0.31791561679267044</c:v>
                </c:pt>
                <c:pt idx="717">
                  <c:v>0.31943264397709736</c:v>
                </c:pt>
                <c:pt idx="718">
                  <c:v>0.31935780765484706</c:v>
                </c:pt>
                <c:pt idx="719">
                  <c:v>0.32043091870232393</c:v>
                </c:pt>
                <c:pt idx="720">
                  <c:v>0.32118315143157394</c:v>
                </c:pt>
                <c:pt idx="721">
                  <c:v>0.32151688039406962</c:v>
                </c:pt>
                <c:pt idx="722">
                  <c:v>0.32173308886932322</c:v>
                </c:pt>
                <c:pt idx="723">
                  <c:v>0.32203775328870338</c:v>
                </c:pt>
                <c:pt idx="724">
                  <c:v>0.32253334039619364</c:v>
                </c:pt>
                <c:pt idx="725">
                  <c:v>0.3234083032890262</c:v>
                </c:pt>
                <c:pt idx="726">
                  <c:v>0.32371022558964718</c:v>
                </c:pt>
                <c:pt idx="727">
                  <c:v>0.32435057262541517</c:v>
                </c:pt>
                <c:pt idx="728">
                  <c:v>0.32521969767267223</c:v>
                </c:pt>
                <c:pt idx="729">
                  <c:v>0.32579500260485622</c:v>
                </c:pt>
                <c:pt idx="730">
                  <c:v>0.32630806205126611</c:v>
                </c:pt>
                <c:pt idx="731">
                  <c:v>0.32688181979858028</c:v>
                </c:pt>
                <c:pt idx="732">
                  <c:v>0.32740842904253115</c:v>
                </c:pt>
                <c:pt idx="733">
                  <c:v>0.32811901389321863</c:v>
                </c:pt>
                <c:pt idx="734">
                  <c:v>0.32845271904784107</c:v>
                </c:pt>
                <c:pt idx="735">
                  <c:v>0.32917482378204094</c:v>
                </c:pt>
                <c:pt idx="736">
                  <c:v>0.32967536712762291</c:v>
                </c:pt>
                <c:pt idx="737">
                  <c:v>0.33035985613356827</c:v>
                </c:pt>
                <c:pt idx="738">
                  <c:v>0.33033978920515084</c:v>
                </c:pt>
                <c:pt idx="739">
                  <c:v>0.33095104913662471</c:v>
                </c:pt>
                <c:pt idx="740">
                  <c:v>0.33171093466312723</c:v>
                </c:pt>
                <c:pt idx="741">
                  <c:v>0.33239698476796947</c:v>
                </c:pt>
                <c:pt idx="742">
                  <c:v>0.33308194105844707</c:v>
                </c:pt>
                <c:pt idx="743">
                  <c:v>0.3332336441284014</c:v>
                </c:pt>
                <c:pt idx="744">
                  <c:v>0.33348966477659325</c:v>
                </c:pt>
                <c:pt idx="745">
                  <c:v>0.33422752542028622</c:v>
                </c:pt>
                <c:pt idx="746">
                  <c:v>0.33528098897641589</c:v>
                </c:pt>
                <c:pt idx="747">
                  <c:v>0.33564998737474655</c:v>
                </c:pt>
                <c:pt idx="748">
                  <c:v>0.33622841670720499</c:v>
                </c:pt>
                <c:pt idx="749">
                  <c:v>0.33711644440090011</c:v>
                </c:pt>
                <c:pt idx="750">
                  <c:v>0.33780709342777077</c:v>
                </c:pt>
                <c:pt idx="751">
                  <c:v>0.33842889593414727</c:v>
                </c:pt>
                <c:pt idx="752">
                  <c:v>0.33926111781761453</c:v>
                </c:pt>
                <c:pt idx="753">
                  <c:v>0.33987023237428082</c:v>
                </c:pt>
                <c:pt idx="754">
                  <c:v>0.34058500479705489</c:v>
                </c:pt>
                <c:pt idx="755">
                  <c:v>0.34121511120913234</c:v>
                </c:pt>
                <c:pt idx="756">
                  <c:v>0.34189802923959389</c:v>
                </c:pt>
                <c:pt idx="757">
                  <c:v>0.34260701830417556</c:v>
                </c:pt>
                <c:pt idx="758">
                  <c:v>0.34333664121656998</c:v>
                </c:pt>
                <c:pt idx="759">
                  <c:v>0.3443101265084369</c:v>
                </c:pt>
                <c:pt idx="760">
                  <c:v>0.34518219747951306</c:v>
                </c:pt>
                <c:pt idx="761">
                  <c:v>0.34599975938089839</c:v>
                </c:pt>
                <c:pt idx="762">
                  <c:v>0.34671299036953918</c:v>
                </c:pt>
                <c:pt idx="763">
                  <c:v>0.34733164639576142</c:v>
                </c:pt>
                <c:pt idx="764">
                  <c:v>0.34816503944942739</c:v>
                </c:pt>
                <c:pt idx="765">
                  <c:v>0.34886373364136553</c:v>
                </c:pt>
                <c:pt idx="766">
                  <c:v>0.34973326260170651</c:v>
                </c:pt>
                <c:pt idx="767">
                  <c:v>0.35038109427257408</c:v>
                </c:pt>
                <c:pt idx="768">
                  <c:v>0.35121068484559409</c:v>
                </c:pt>
                <c:pt idx="769">
                  <c:v>0.3519439817947308</c:v>
                </c:pt>
                <c:pt idx="770">
                  <c:v>0.35270133063735992</c:v>
                </c:pt>
                <c:pt idx="771">
                  <c:v>0.35335749863998683</c:v>
                </c:pt>
                <c:pt idx="772">
                  <c:v>0.354312895028082</c:v>
                </c:pt>
                <c:pt idx="773">
                  <c:v>0.35536947771739125</c:v>
                </c:pt>
                <c:pt idx="774">
                  <c:v>0.35570728906884513</c:v>
                </c:pt>
                <c:pt idx="775">
                  <c:v>0.35642532755090522</c:v>
                </c:pt>
                <c:pt idx="776">
                  <c:v>0.35732429043641667</c:v>
                </c:pt>
                <c:pt idx="777">
                  <c:v>0.35815958850511692</c:v>
                </c:pt>
                <c:pt idx="778">
                  <c:v>0.35890469334966962</c:v>
                </c:pt>
                <c:pt idx="779">
                  <c:v>0.35966510888622172</c:v>
                </c:pt>
                <c:pt idx="780">
                  <c:v>0.36054825471368046</c:v>
                </c:pt>
                <c:pt idx="781">
                  <c:v>0.36141864470631052</c:v>
                </c:pt>
                <c:pt idx="782">
                  <c:v>0.36227367322942056</c:v>
                </c:pt>
                <c:pt idx="783">
                  <c:v>0.36312277964300915</c:v>
                </c:pt>
                <c:pt idx="784">
                  <c:v>0.36397315459252783</c:v>
                </c:pt>
                <c:pt idx="785">
                  <c:v>0.36493938878251547</c:v>
                </c:pt>
                <c:pt idx="786">
                  <c:v>0.36589826943674142</c:v>
                </c:pt>
                <c:pt idx="787">
                  <c:v>0.36667857907308893</c:v>
                </c:pt>
                <c:pt idx="788">
                  <c:v>0.36755601001484012</c:v>
                </c:pt>
                <c:pt idx="789">
                  <c:v>0.36846866030992453</c:v>
                </c:pt>
                <c:pt idx="790">
                  <c:v>0.36941489111265874</c:v>
                </c:pt>
                <c:pt idx="791">
                  <c:v>0.37022690790161894</c:v>
                </c:pt>
                <c:pt idx="792">
                  <c:v>0.37126599707006253</c:v>
                </c:pt>
                <c:pt idx="793">
                  <c:v>0.37219680549454753</c:v>
                </c:pt>
                <c:pt idx="794">
                  <c:v>0.3730912872225231</c:v>
                </c:pt>
                <c:pt idx="795">
                  <c:v>0.37409114225818141</c:v>
                </c:pt>
                <c:pt idx="796">
                  <c:v>0.37513001568262894</c:v>
                </c:pt>
                <c:pt idx="797">
                  <c:v>0.3760422182864458</c:v>
                </c:pt>
                <c:pt idx="798">
                  <c:v>0.37699722895568688</c:v>
                </c:pt>
                <c:pt idx="799">
                  <c:v>0.37782191127089543</c:v>
                </c:pt>
                <c:pt idx="800">
                  <c:v>0.37883639241698047</c:v>
                </c:pt>
                <c:pt idx="801">
                  <c:v>0.37971220818579532</c:v>
                </c:pt>
                <c:pt idx="802">
                  <c:v>0.38091353796666372</c:v>
                </c:pt>
                <c:pt idx="803">
                  <c:v>0.38182540841161799</c:v>
                </c:pt>
                <c:pt idx="804">
                  <c:v>0.38296042525511176</c:v>
                </c:pt>
                <c:pt idx="805">
                  <c:v>0.38355003346216932</c:v>
                </c:pt>
                <c:pt idx="806">
                  <c:v>0.38462287479989105</c:v>
                </c:pt>
                <c:pt idx="807">
                  <c:v>0.38574087327363188</c:v>
                </c:pt>
                <c:pt idx="808">
                  <c:v>0.3868832793270145</c:v>
                </c:pt>
                <c:pt idx="809">
                  <c:v>0.38786037504902177</c:v>
                </c:pt>
                <c:pt idx="810">
                  <c:v>0.38872217442576346</c:v>
                </c:pt>
                <c:pt idx="811">
                  <c:v>0.38966851805675939</c:v>
                </c:pt>
                <c:pt idx="812">
                  <c:v>0.39073524765783502</c:v>
                </c:pt>
                <c:pt idx="813">
                  <c:v>0.39177111157275507</c:v>
                </c:pt>
                <c:pt idx="814">
                  <c:v>0.39264342108799871</c:v>
                </c:pt>
                <c:pt idx="815">
                  <c:v>0.39338440121838775</c:v>
                </c:pt>
                <c:pt idx="816">
                  <c:v>0.39445229856040759</c:v>
                </c:pt>
                <c:pt idx="817">
                  <c:v>0.39564778083821511</c:v>
                </c:pt>
                <c:pt idx="818">
                  <c:v>0.39661807208731675</c:v>
                </c:pt>
                <c:pt idx="819">
                  <c:v>0.39770222688966078</c:v>
                </c:pt>
                <c:pt idx="820">
                  <c:v>0.39886271778448651</c:v>
                </c:pt>
                <c:pt idx="821">
                  <c:v>0.39988995410968869</c:v>
                </c:pt>
                <c:pt idx="822">
                  <c:v>0.40086124069025436</c:v>
                </c:pt>
                <c:pt idx="823">
                  <c:v>0.40080885683127976</c:v>
                </c:pt>
                <c:pt idx="824">
                  <c:v>0.4015907929210854</c:v>
                </c:pt>
                <c:pt idx="825">
                  <c:v>0.40253897486519774</c:v>
                </c:pt>
                <c:pt idx="826">
                  <c:v>0.40343975602231219</c:v>
                </c:pt>
                <c:pt idx="827">
                  <c:v>0.40447707867174726</c:v>
                </c:pt>
                <c:pt idx="828">
                  <c:v>0.40550550711128058</c:v>
                </c:pt>
                <c:pt idx="829">
                  <c:v>0.40645479699379922</c:v>
                </c:pt>
                <c:pt idx="830">
                  <c:v>0.40745005560675929</c:v>
                </c:pt>
                <c:pt idx="831">
                  <c:v>0.40844463298213513</c:v>
                </c:pt>
                <c:pt idx="832">
                  <c:v>0.40928966179087639</c:v>
                </c:pt>
                <c:pt idx="833">
                  <c:v>0.41022104960232991</c:v>
                </c:pt>
                <c:pt idx="834">
                  <c:v>0.4112040158960733</c:v>
                </c:pt>
                <c:pt idx="835">
                  <c:v>0.41225973681412559</c:v>
                </c:pt>
                <c:pt idx="836">
                  <c:v>0.41317386681974361</c:v>
                </c:pt>
                <c:pt idx="837">
                  <c:v>0.41421197358489148</c:v>
                </c:pt>
                <c:pt idx="838">
                  <c:v>0.41520635585197957</c:v>
                </c:pt>
                <c:pt idx="839">
                  <c:v>0.41616631033944002</c:v>
                </c:pt>
                <c:pt idx="840">
                  <c:v>0.41714486943609447</c:v>
                </c:pt>
                <c:pt idx="841">
                  <c:v>0.41880918958996999</c:v>
                </c:pt>
                <c:pt idx="842">
                  <c:v>0.41902909379596914</c:v>
                </c:pt>
                <c:pt idx="843">
                  <c:v>0.42002036944260018</c:v>
                </c:pt>
                <c:pt idx="844">
                  <c:v>0.42083425086754328</c:v>
                </c:pt>
                <c:pt idx="845">
                  <c:v>0.42188433741725245</c:v>
                </c:pt>
                <c:pt idx="846">
                  <c:v>0.42279552342096954</c:v>
                </c:pt>
                <c:pt idx="847">
                  <c:v>0.42365289774252307</c:v>
                </c:pt>
                <c:pt idx="848">
                  <c:v>0.42446400966355219</c:v>
                </c:pt>
                <c:pt idx="849">
                  <c:v>0.42566913329594391</c:v>
                </c:pt>
                <c:pt idx="850">
                  <c:v>0.42641049902455558</c:v>
                </c:pt>
                <c:pt idx="851">
                  <c:v>0.42720355680601901</c:v>
                </c:pt>
                <c:pt idx="852">
                  <c:v>0.428275255425697</c:v>
                </c:pt>
                <c:pt idx="853">
                  <c:v>0.42928433751918443</c:v>
                </c:pt>
                <c:pt idx="854">
                  <c:v>0.43025959740938452</c:v>
                </c:pt>
                <c:pt idx="855">
                  <c:v>0.4310164144711443</c:v>
                </c:pt>
                <c:pt idx="856">
                  <c:v>0.431990587474752</c:v>
                </c:pt>
                <c:pt idx="857">
                  <c:v>0.43294293558867331</c:v>
                </c:pt>
                <c:pt idx="858">
                  <c:v>0.43239781216118739</c:v>
                </c:pt>
                <c:pt idx="859">
                  <c:v>0.43305206726417533</c:v>
                </c:pt>
                <c:pt idx="860">
                  <c:v>0.43382993365689954</c:v>
                </c:pt>
                <c:pt idx="861">
                  <c:v>0.4347671668639565</c:v>
                </c:pt>
                <c:pt idx="862">
                  <c:v>0.43559635016336307</c:v>
                </c:pt>
                <c:pt idx="863">
                  <c:v>0.4364639940777067</c:v>
                </c:pt>
                <c:pt idx="864">
                  <c:v>0.4372395450345587</c:v>
                </c:pt>
                <c:pt idx="865">
                  <c:v>0.43813227650199232</c:v>
                </c:pt>
                <c:pt idx="866">
                  <c:v>0.4390997145980724</c:v>
                </c:pt>
                <c:pt idx="867">
                  <c:v>0.44001773412141998</c:v>
                </c:pt>
                <c:pt idx="868">
                  <c:v>0.44072335649228211</c:v>
                </c:pt>
                <c:pt idx="869">
                  <c:v>0.44160206383207862</c:v>
                </c:pt>
                <c:pt idx="870">
                  <c:v>0.44247462855092223</c:v>
                </c:pt>
                <c:pt idx="871">
                  <c:v>0.4434008672664968</c:v>
                </c:pt>
                <c:pt idx="872">
                  <c:v>0.44423901393392723</c:v>
                </c:pt>
                <c:pt idx="873">
                  <c:v>0.44522345482859144</c:v>
                </c:pt>
                <c:pt idx="874">
                  <c:v>0.44600484189777129</c:v>
                </c:pt>
                <c:pt idx="875">
                  <c:v>0.44694642529011458</c:v>
                </c:pt>
                <c:pt idx="876">
                  <c:v>0.44788581518956089</c:v>
                </c:pt>
                <c:pt idx="877">
                  <c:v>0.44853893431922148</c:v>
                </c:pt>
                <c:pt idx="878">
                  <c:v>0.44943140817262733</c:v>
                </c:pt>
                <c:pt idx="879">
                  <c:v>0.45028489593487125</c:v>
                </c:pt>
                <c:pt idx="880">
                  <c:v>0.45130632434807061</c:v>
                </c:pt>
                <c:pt idx="881">
                  <c:v>0.45216668264276305</c:v>
                </c:pt>
                <c:pt idx="882">
                  <c:v>0.45301347709612799</c:v>
                </c:pt>
                <c:pt idx="883">
                  <c:v>0.45388423683708551</c:v>
                </c:pt>
                <c:pt idx="884">
                  <c:v>0.45454362673868243</c:v>
                </c:pt>
                <c:pt idx="885">
                  <c:v>0.45521514967851245</c:v>
                </c:pt>
                <c:pt idx="886">
                  <c:v>0.45613486272007164</c:v>
                </c:pt>
                <c:pt idx="887">
                  <c:v>0.45708285909570495</c:v>
                </c:pt>
                <c:pt idx="888">
                  <c:v>0.4578019904463817</c:v>
                </c:pt>
                <c:pt idx="889">
                  <c:v>0.45865837680215038</c:v>
                </c:pt>
                <c:pt idx="890">
                  <c:v>0.45950802202556074</c:v>
                </c:pt>
                <c:pt idx="891">
                  <c:v>0.46026855485937496</c:v>
                </c:pt>
                <c:pt idx="892">
                  <c:v>0.46106692097205904</c:v>
                </c:pt>
                <c:pt idx="893">
                  <c:v>0.46168890590852624</c:v>
                </c:pt>
                <c:pt idx="894">
                  <c:v>0.46263617689142117</c:v>
                </c:pt>
                <c:pt idx="895">
                  <c:v>0.46342995660650238</c:v>
                </c:pt>
                <c:pt idx="896">
                  <c:v>0.46413743834320703</c:v>
                </c:pt>
                <c:pt idx="897">
                  <c:v>0.46484280042428661</c:v>
                </c:pt>
                <c:pt idx="898">
                  <c:v>0.46513407615336805</c:v>
                </c:pt>
                <c:pt idx="899">
                  <c:v>0.46576360224958235</c:v>
                </c:pt>
                <c:pt idx="900">
                  <c:v>0.46615914203597925</c:v>
                </c:pt>
                <c:pt idx="901">
                  <c:v>0.4667877326958732</c:v>
                </c:pt>
                <c:pt idx="902">
                  <c:v>0.46757677970448369</c:v>
                </c:pt>
                <c:pt idx="903">
                  <c:v>0.46838994561055874</c:v>
                </c:pt>
                <c:pt idx="904">
                  <c:v>0.46914451978790139</c:v>
                </c:pt>
                <c:pt idx="905">
                  <c:v>0.46984642044321606</c:v>
                </c:pt>
                <c:pt idx="906">
                  <c:v>0.47001603990706059</c:v>
                </c:pt>
                <c:pt idx="907">
                  <c:v>0.47053599379022254</c:v>
                </c:pt>
                <c:pt idx="908">
                  <c:v>0.47117216167354364</c:v>
                </c:pt>
                <c:pt idx="909">
                  <c:v>0.47160958969940575</c:v>
                </c:pt>
                <c:pt idx="910">
                  <c:v>0.47243198723325608</c:v>
                </c:pt>
                <c:pt idx="911">
                  <c:v>0.47337969377113454</c:v>
                </c:pt>
                <c:pt idx="912">
                  <c:v>0.47425148499746034</c:v>
                </c:pt>
                <c:pt idx="913">
                  <c:v>0.47520698164748104</c:v>
                </c:pt>
                <c:pt idx="914">
                  <c:v>0.47604718687559716</c:v>
                </c:pt>
                <c:pt idx="915">
                  <c:v>0.47688497001115299</c:v>
                </c:pt>
                <c:pt idx="916">
                  <c:v>0.47794744380452597</c:v>
                </c:pt>
                <c:pt idx="917">
                  <c:v>0.47757857537336895</c:v>
                </c:pt>
                <c:pt idx="918">
                  <c:v>0.47723201970445833</c:v>
                </c:pt>
                <c:pt idx="919">
                  <c:v>0.47645848407125913</c:v>
                </c:pt>
                <c:pt idx="920">
                  <c:v>0.47660235134469869</c:v>
                </c:pt>
                <c:pt idx="921">
                  <c:v>0.47712387066875356</c:v>
                </c:pt>
                <c:pt idx="922">
                  <c:v>0.47772576747678813</c:v>
                </c:pt>
                <c:pt idx="923">
                  <c:v>0.47819754860763397</c:v>
                </c:pt>
                <c:pt idx="924">
                  <c:v>0.47876415016441071</c:v>
                </c:pt>
                <c:pt idx="925">
                  <c:v>0.47932388369687379</c:v>
                </c:pt>
                <c:pt idx="926">
                  <c:v>0.47961900510478639</c:v>
                </c:pt>
                <c:pt idx="927">
                  <c:v>0.48005282492291573</c:v>
                </c:pt>
                <c:pt idx="928">
                  <c:v>0.48063911436726103</c:v>
                </c:pt>
                <c:pt idx="929">
                  <c:v>0.48111339128157815</c:v>
                </c:pt>
                <c:pt idx="930">
                  <c:v>0.48177076628705762</c:v>
                </c:pt>
                <c:pt idx="931">
                  <c:v>0.48228583703415678</c:v>
                </c:pt>
                <c:pt idx="932">
                  <c:v>0.48281309797695776</c:v>
                </c:pt>
                <c:pt idx="933">
                  <c:v>0.48322765034825288</c:v>
                </c:pt>
                <c:pt idx="934">
                  <c:v>0.48376893914537011</c:v>
                </c:pt>
                <c:pt idx="935">
                  <c:v>0.4841693403609057</c:v>
                </c:pt>
                <c:pt idx="936">
                  <c:v>0.48469227051924418</c:v>
                </c:pt>
                <c:pt idx="937">
                  <c:v>0.48517568940782302</c:v>
                </c:pt>
                <c:pt idx="938">
                  <c:v>0.48558796386428482</c:v>
                </c:pt>
                <c:pt idx="939">
                  <c:v>0.48600960278954197</c:v>
                </c:pt>
                <c:pt idx="940">
                  <c:v>0.4865273706096504</c:v>
                </c:pt>
                <c:pt idx="941">
                  <c:v>0.48701674579304594</c:v>
                </c:pt>
                <c:pt idx="942">
                  <c:v>0.48732211196878567</c:v>
                </c:pt>
                <c:pt idx="943">
                  <c:v>0.48784865949911072</c:v>
                </c:pt>
                <c:pt idx="944">
                  <c:v>0.48816248815295554</c:v>
                </c:pt>
                <c:pt idx="945">
                  <c:v>0.48852539748417101</c:v>
                </c:pt>
                <c:pt idx="946">
                  <c:v>0.48887977104266134</c:v>
                </c:pt>
                <c:pt idx="947">
                  <c:v>0.48917218281923663</c:v>
                </c:pt>
                <c:pt idx="948">
                  <c:v>0.48947959752862708</c:v>
                </c:pt>
                <c:pt idx="949">
                  <c:v>0.48987387343060856</c:v>
                </c:pt>
                <c:pt idx="950">
                  <c:v>0.4900561492181213</c:v>
                </c:pt>
                <c:pt idx="951">
                  <c:v>0.49016759337572741</c:v>
                </c:pt>
                <c:pt idx="952">
                  <c:v>0.49087948636240036</c:v>
                </c:pt>
                <c:pt idx="953">
                  <c:v>0.49115062152393035</c:v>
                </c:pt>
                <c:pt idx="954">
                  <c:v>0.49094884791696169</c:v>
                </c:pt>
                <c:pt idx="955">
                  <c:v>0.49129310248375191</c:v>
                </c:pt>
                <c:pt idx="956">
                  <c:v>0.4918642620488185</c:v>
                </c:pt>
                <c:pt idx="957">
                  <c:v>0.49294165186451094</c:v>
                </c:pt>
                <c:pt idx="958">
                  <c:v>0.49428022708727015</c:v>
                </c:pt>
                <c:pt idx="959">
                  <c:v>0.4891105205023521</c:v>
                </c:pt>
                <c:pt idx="960">
                  <c:v>0.48466304332493276</c:v>
                </c:pt>
                <c:pt idx="961">
                  <c:v>0.48202491001968073</c:v>
                </c:pt>
                <c:pt idx="962">
                  <c:v>0.48213128734082411</c:v>
                </c:pt>
                <c:pt idx="963">
                  <c:v>0.48164715226564875</c:v>
                </c:pt>
                <c:pt idx="964">
                  <c:v>0.48237149122843537</c:v>
                </c:pt>
                <c:pt idx="965">
                  <c:v>0.48378201539597215</c:v>
                </c:pt>
                <c:pt idx="966">
                  <c:v>0.48583877982004869</c:v>
                </c:pt>
                <c:pt idx="967">
                  <c:v>0.48672060879663803</c:v>
                </c:pt>
                <c:pt idx="968">
                  <c:v>0.48826140637883308</c:v>
                </c:pt>
                <c:pt idx="969">
                  <c:v>0.48901617712053053</c:v>
                </c:pt>
                <c:pt idx="970">
                  <c:v>0.48910161250053158</c:v>
                </c:pt>
                <c:pt idx="971">
                  <c:v>0.48950242202203431</c:v>
                </c:pt>
                <c:pt idx="972">
                  <c:v>0.48991600094676785</c:v>
                </c:pt>
                <c:pt idx="973">
                  <c:v>0.49054319256719564</c:v>
                </c:pt>
                <c:pt idx="974">
                  <c:v>0.49130106281763614</c:v>
                </c:pt>
                <c:pt idx="975">
                  <c:v>0.49173904717365474</c:v>
                </c:pt>
                <c:pt idx="976">
                  <c:v>0.49253881228651708</c:v>
                </c:pt>
                <c:pt idx="977">
                  <c:v>0.49328061105580812</c:v>
                </c:pt>
                <c:pt idx="978">
                  <c:v>0.49380623595898804</c:v>
                </c:pt>
                <c:pt idx="979">
                  <c:v>0.49461597254810274</c:v>
                </c:pt>
                <c:pt idx="980">
                  <c:v>0.49539765070748265</c:v>
                </c:pt>
                <c:pt idx="981">
                  <c:v>0.49624146936741792</c:v>
                </c:pt>
                <c:pt idx="982">
                  <c:v>0.49681337642388695</c:v>
                </c:pt>
                <c:pt idx="983">
                  <c:v>0.49763685137150376</c:v>
                </c:pt>
                <c:pt idx="984">
                  <c:v>0.49815677405568531</c:v>
                </c:pt>
                <c:pt idx="985">
                  <c:v>0.49906156063126206</c:v>
                </c:pt>
                <c:pt idx="986">
                  <c:v>0.49965135074215428</c:v>
                </c:pt>
                <c:pt idx="987">
                  <c:v>0.50147309669280793</c:v>
                </c:pt>
                <c:pt idx="988">
                  <c:v>0.50235675420617021</c:v>
                </c:pt>
                <c:pt idx="989">
                  <c:v>0.50268750597917833</c:v>
                </c:pt>
                <c:pt idx="990">
                  <c:v>0.50204151815461917</c:v>
                </c:pt>
                <c:pt idx="991">
                  <c:v>0.50187734976322373</c:v>
                </c:pt>
                <c:pt idx="992">
                  <c:v>0.50128590124250449</c:v>
                </c:pt>
                <c:pt idx="993">
                  <c:v>0.50151395601194326</c:v>
                </c:pt>
                <c:pt idx="994">
                  <c:v>0.50208303144592414</c:v>
                </c:pt>
                <c:pt idx="995">
                  <c:v>0.50253638765119601</c:v>
                </c:pt>
                <c:pt idx="996">
                  <c:v>0.50314731964387527</c:v>
                </c:pt>
                <c:pt idx="997">
                  <c:v>0.50249306936534377</c:v>
                </c:pt>
                <c:pt idx="998">
                  <c:v>0.50272023747502981</c:v>
                </c:pt>
                <c:pt idx="999">
                  <c:v>0.50306497428857078</c:v>
                </c:pt>
                <c:pt idx="1000">
                  <c:v>0.5034405594801592</c:v>
                </c:pt>
                <c:pt idx="1001">
                  <c:v>0.50374651094173306</c:v>
                </c:pt>
                <c:pt idx="1002">
                  <c:v>0.50387935212309998</c:v>
                </c:pt>
                <c:pt idx="1003">
                  <c:v>0.50433811714775345</c:v>
                </c:pt>
                <c:pt idx="1004">
                  <c:v>0.50481032114735935</c:v>
                </c:pt>
                <c:pt idx="1005">
                  <c:v>0.50506587706580763</c:v>
                </c:pt>
                <c:pt idx="1006">
                  <c:v>0.50542919114603968</c:v>
                </c:pt>
                <c:pt idx="1007">
                  <c:v>0.50574762814204621</c:v>
                </c:pt>
                <c:pt idx="1008">
                  <c:v>0.50619960799702179</c:v>
                </c:pt>
                <c:pt idx="1009">
                  <c:v>0.50693657861047736</c:v>
                </c:pt>
                <c:pt idx="1010">
                  <c:v>0.5081910313367356</c:v>
                </c:pt>
                <c:pt idx="1011">
                  <c:v>0.50984019297329264</c:v>
                </c:pt>
                <c:pt idx="1012">
                  <c:v>0.51133336340501045</c:v>
                </c:pt>
                <c:pt idx="1013">
                  <c:v>0.51281295005458549</c:v>
                </c:pt>
                <c:pt idx="1014">
                  <c:v>0.51377865738749839</c:v>
                </c:pt>
                <c:pt idx="1015">
                  <c:v>0.51361853531624435</c:v>
                </c:pt>
                <c:pt idx="1016">
                  <c:v>0.51428474886423714</c:v>
                </c:pt>
                <c:pt idx="1017">
                  <c:v>0.5148081604793765</c:v>
                </c:pt>
                <c:pt idx="1018">
                  <c:v>0.51527005539856552</c:v>
                </c:pt>
                <c:pt idx="1019">
                  <c:v>0.51591072921029746</c:v>
                </c:pt>
                <c:pt idx="1020">
                  <c:v>0.51663624475627634</c:v>
                </c:pt>
                <c:pt idx="1021">
                  <c:v>0.51733987191814912</c:v>
                </c:pt>
                <c:pt idx="1022">
                  <c:v>0.51790576585107162</c:v>
                </c:pt>
                <c:pt idx="1023">
                  <c:v>0.51850811866390834</c:v>
                </c:pt>
                <c:pt idx="1024">
                  <c:v>0.51934247665490008</c:v>
                </c:pt>
                <c:pt idx="1025">
                  <c:v>0.5172280339727745</c:v>
                </c:pt>
                <c:pt idx="1026">
                  <c:v>0.51762457947760854</c:v>
                </c:pt>
                <c:pt idx="1027">
                  <c:v>0.51823597764382334</c:v>
                </c:pt>
                <c:pt idx="1028">
                  <c:v>0.51895878553279118</c:v>
                </c:pt>
                <c:pt idx="1029">
                  <c:v>0.51953310729431401</c:v>
                </c:pt>
                <c:pt idx="1030">
                  <c:v>0.52025550668070741</c:v>
                </c:pt>
                <c:pt idx="1031">
                  <c:v>0.52095852730797254</c:v>
                </c:pt>
                <c:pt idx="1032">
                  <c:v>0.52141373676863567</c:v>
                </c:pt>
                <c:pt idx="1033">
                  <c:v>0.52233370432727655</c:v>
                </c:pt>
                <c:pt idx="1034">
                  <c:v>0.52292728302367764</c:v>
                </c:pt>
                <c:pt idx="1035">
                  <c:v>0.52367949671330571</c:v>
                </c:pt>
                <c:pt idx="1036">
                  <c:v>0.52432433211089424</c:v>
                </c:pt>
                <c:pt idx="1037">
                  <c:v>0.52486322517668882</c:v>
                </c:pt>
                <c:pt idx="1038">
                  <c:v>0.52561759321881885</c:v>
                </c:pt>
                <c:pt idx="1039">
                  <c:v>0.52621240101408462</c:v>
                </c:pt>
                <c:pt idx="1040">
                  <c:v>0.52736182756184624</c:v>
                </c:pt>
                <c:pt idx="1041">
                  <c:v>0.52790617693099695</c:v>
                </c:pt>
                <c:pt idx="1042">
                  <c:v>0.5286267826199148</c:v>
                </c:pt>
                <c:pt idx="1043">
                  <c:v>0.5292128497432218</c:v>
                </c:pt>
                <c:pt idx="1044">
                  <c:v>0.5302985154148615</c:v>
                </c:pt>
                <c:pt idx="1045">
                  <c:v>0.53091315224058644</c:v>
                </c:pt>
                <c:pt idx="1046">
                  <c:v>0.53187162451452608</c:v>
                </c:pt>
                <c:pt idx="1047">
                  <c:v>0.53274124271442813</c:v>
                </c:pt>
                <c:pt idx="1048">
                  <c:v>0.53365833491837489</c:v>
                </c:pt>
                <c:pt idx="1049">
                  <c:v>0.53450797242544323</c:v>
                </c:pt>
                <c:pt idx="1050">
                  <c:v>0.53560243340970348</c:v>
                </c:pt>
                <c:pt idx="1051">
                  <c:v>0.53670446642747793</c:v>
                </c:pt>
                <c:pt idx="1052">
                  <c:v>0.53850579639336849</c:v>
                </c:pt>
                <c:pt idx="1053">
                  <c:v>0.53895031372649138</c:v>
                </c:pt>
                <c:pt idx="1054">
                  <c:v>0.53989672828867985</c:v>
                </c:pt>
                <c:pt idx="1055">
                  <c:v>0.54095601706067331</c:v>
                </c:pt>
                <c:pt idx="1056">
                  <c:v>0.54200457902315646</c:v>
                </c:pt>
                <c:pt idx="1057">
                  <c:v>0.54235282492950154</c:v>
                </c:pt>
                <c:pt idx="1058">
                  <c:v>0.54326468687662011</c:v>
                </c:pt>
                <c:pt idx="1059">
                  <c:v>0.54436992261062556</c:v>
                </c:pt>
                <c:pt idx="1060">
                  <c:v>0.54525923211611804</c:v>
                </c:pt>
                <c:pt idx="1061">
                  <c:v>0.54612831606009793</c:v>
                </c:pt>
                <c:pt idx="1062">
                  <c:v>0.54685224841975566</c:v>
                </c:pt>
                <c:pt idx="1063">
                  <c:v>0.54756783765532624</c:v>
                </c:pt>
                <c:pt idx="1064">
                  <c:v>0.54823450097230464</c:v>
                </c:pt>
                <c:pt idx="1065">
                  <c:v>0.54890828911067691</c:v>
                </c:pt>
                <c:pt idx="1066">
                  <c:v>0.54967478244204082</c:v>
                </c:pt>
                <c:pt idx="1067">
                  <c:v>0.55027013715730411</c:v>
                </c:pt>
                <c:pt idx="1068">
                  <c:v>0.55100884458539789</c:v>
                </c:pt>
                <c:pt idx="1069">
                  <c:v>0.55147161632678221</c:v>
                </c:pt>
                <c:pt idx="1070">
                  <c:v>0.55221736769632046</c:v>
                </c:pt>
                <c:pt idx="1071">
                  <c:v>0.55276898589519785</c:v>
                </c:pt>
                <c:pt idx="1072">
                  <c:v>0.55349065350587801</c:v>
                </c:pt>
                <c:pt idx="1073">
                  <c:v>0.55412487019699719</c:v>
                </c:pt>
                <c:pt idx="1074">
                  <c:v>0.55473902755363347</c:v>
                </c:pt>
                <c:pt idx="1075">
                  <c:v>0.5554165447734325</c:v>
                </c:pt>
                <c:pt idx="1076">
                  <c:v>0.55559510722673378</c:v>
                </c:pt>
                <c:pt idx="1077">
                  <c:v>0.55621196648089599</c:v>
                </c:pt>
                <c:pt idx="1078">
                  <c:v>0.55646008585147799</c:v>
                </c:pt>
                <c:pt idx="1079">
                  <c:v>0.55685991442946448</c:v>
                </c:pt>
                <c:pt idx="1080">
                  <c:v>0.5573074339601406</c:v>
                </c:pt>
                <c:pt idx="1081">
                  <c:v>0.55730218536298304</c:v>
                </c:pt>
                <c:pt idx="1082">
                  <c:v>0.55755658693405108</c:v>
                </c:pt>
                <c:pt idx="1083">
                  <c:v>0.55792431218473948</c:v>
                </c:pt>
                <c:pt idx="1084">
                  <c:v>0.55836968874322923</c:v>
                </c:pt>
                <c:pt idx="1085">
                  <c:v>0.55885732931398568</c:v>
                </c:pt>
                <c:pt idx="1086">
                  <c:v>0.55967261077133745</c:v>
                </c:pt>
                <c:pt idx="1087">
                  <c:v>0.56035160501835901</c:v>
                </c:pt>
                <c:pt idx="1088">
                  <c:v>0.56098970262561554</c:v>
                </c:pt>
                <c:pt idx="1089">
                  <c:v>0.56143716844656089</c:v>
                </c:pt>
                <c:pt idx="1090">
                  <c:v>0.56178198400290014</c:v>
                </c:pt>
                <c:pt idx="1091">
                  <c:v>0.56206593370943336</c:v>
                </c:pt>
                <c:pt idx="1092">
                  <c:v>0.56238468466186686</c:v>
                </c:pt>
                <c:pt idx="1093">
                  <c:v>0.56271580817610822</c:v>
                </c:pt>
                <c:pt idx="1094">
                  <c:v>0.56264575220815072</c:v>
                </c:pt>
                <c:pt idx="1095">
                  <c:v>0.5626298188751212</c:v>
                </c:pt>
                <c:pt idx="1096">
                  <c:v>0.56272236980116974</c:v>
                </c:pt>
                <c:pt idx="1097">
                  <c:v>0.56271723245202943</c:v>
                </c:pt>
                <c:pt idx="1098">
                  <c:v>0.56268863759830956</c:v>
                </c:pt>
                <c:pt idx="1099">
                  <c:v>0.56307212777840443</c:v>
                </c:pt>
                <c:pt idx="1100">
                  <c:v>0.56254729528747949</c:v>
                </c:pt>
                <c:pt idx="1101">
                  <c:v>0.56267383666303428</c:v>
                </c:pt>
                <c:pt idx="1102">
                  <c:v>0.56271309995234631</c:v>
                </c:pt>
                <c:pt idx="1103">
                  <c:v>0.562892660075894</c:v>
                </c:pt>
                <c:pt idx="1104">
                  <c:v>0.56316682140277818</c:v>
                </c:pt>
                <c:pt idx="1105">
                  <c:v>0.56322621234560244</c:v>
                </c:pt>
                <c:pt idx="1106">
                  <c:v>0.5636167981094512</c:v>
                </c:pt>
                <c:pt idx="1107">
                  <c:v>0.56388022774687574</c:v>
                </c:pt>
                <c:pt idx="1108">
                  <c:v>0.56415325772004132</c:v>
                </c:pt>
                <c:pt idx="1109">
                  <c:v>0.56465226365033694</c:v>
                </c:pt>
                <c:pt idx="1110">
                  <c:v>0.56483835843531127</c:v>
                </c:pt>
                <c:pt idx="1111">
                  <c:v>0.56517444851434628</c:v>
                </c:pt>
                <c:pt idx="1112">
                  <c:v>0.56551437101324209</c:v>
                </c:pt>
                <c:pt idx="1113">
                  <c:v>0.56573158045623539</c:v>
                </c:pt>
                <c:pt idx="1114">
                  <c:v>0.56532610506299452</c:v>
                </c:pt>
                <c:pt idx="1115">
                  <c:v>0.56505263279157236</c:v>
                </c:pt>
                <c:pt idx="1116">
                  <c:v>0.56531169096720191</c:v>
                </c:pt>
                <c:pt idx="1117">
                  <c:v>0.56520106310750051</c:v>
                </c:pt>
                <c:pt idx="1118">
                  <c:v>0.56536507780108725</c:v>
                </c:pt>
                <c:pt idx="1119">
                  <c:v>0.56546961212564539</c:v>
                </c:pt>
                <c:pt idx="1120">
                  <c:v>0.56570646880233133</c:v>
                </c:pt>
                <c:pt idx="1121">
                  <c:v>0.5655729748514301</c:v>
                </c:pt>
                <c:pt idx="1122">
                  <c:v>0.56544124192458167</c:v>
                </c:pt>
                <c:pt idx="1123">
                  <c:v>0.56553072016829387</c:v>
                </c:pt>
                <c:pt idx="1124">
                  <c:v>0.56551033328258771</c:v>
                </c:pt>
                <c:pt idx="1125">
                  <c:v>0.56567048457641489</c:v>
                </c:pt>
                <c:pt idx="1126">
                  <c:v>0.56572942887661148</c:v>
                </c:pt>
                <c:pt idx="1127">
                  <c:v>0.56581064459370312</c:v>
                </c:pt>
                <c:pt idx="1128">
                  <c:v>0.56587108810830167</c:v>
                </c:pt>
                <c:pt idx="1129">
                  <c:v>0.56585703754452465</c:v>
                </c:pt>
                <c:pt idx="1130">
                  <c:v>0.56649303744003521</c:v>
                </c:pt>
                <c:pt idx="1131">
                  <c:v>0.56639253889968377</c:v>
                </c:pt>
                <c:pt idx="1132">
                  <c:v>0.56656582466813898</c:v>
                </c:pt>
                <c:pt idx="1133">
                  <c:v>0.56667347374497679</c:v>
                </c:pt>
                <c:pt idx="1134">
                  <c:v>0.56690991164642546</c:v>
                </c:pt>
                <c:pt idx="1135">
                  <c:v>0.5670236351921325</c:v>
                </c:pt>
                <c:pt idx="1136">
                  <c:v>0.56693666034471191</c:v>
                </c:pt>
                <c:pt idx="1137">
                  <c:v>0.56743645443883306</c:v>
                </c:pt>
                <c:pt idx="1138">
                  <c:v>0.56738500481830878</c:v>
                </c:pt>
                <c:pt idx="1139">
                  <c:v>0.56762109385175274</c:v>
                </c:pt>
                <c:pt idx="1140">
                  <c:v>0.56801430236615602</c:v>
                </c:pt>
                <c:pt idx="1141">
                  <c:v>0.568129550622264</c:v>
                </c:pt>
                <c:pt idx="1142">
                  <c:v>0.56867324441085898</c:v>
                </c:pt>
                <c:pt idx="1143">
                  <c:v>0.56934552843861663</c:v>
                </c:pt>
                <c:pt idx="1144">
                  <c:v>0.56967798325989627</c:v>
                </c:pt>
                <c:pt idx="1145">
                  <c:v>0.56963529215980924</c:v>
                </c:pt>
                <c:pt idx="1146">
                  <c:v>0.56927897031188923</c:v>
                </c:pt>
                <c:pt idx="1147">
                  <c:v>0.5693476923659605</c:v>
                </c:pt>
                <c:pt idx="1148">
                  <c:v>0.56932549286773704</c:v>
                </c:pt>
                <c:pt idx="1149">
                  <c:v>0.56942554277945379</c:v>
                </c:pt>
                <c:pt idx="1150">
                  <c:v>0.56962199616910913</c:v>
                </c:pt>
                <c:pt idx="1151">
                  <c:v>0.56958613277872405</c:v>
                </c:pt>
                <c:pt idx="1152">
                  <c:v>0.56986673532832788</c:v>
                </c:pt>
                <c:pt idx="1153">
                  <c:v>0.56983256951780314</c:v>
                </c:pt>
                <c:pt idx="1154">
                  <c:v>0.57013738847079076</c:v>
                </c:pt>
                <c:pt idx="1155">
                  <c:v>0.57038775655985241</c:v>
                </c:pt>
                <c:pt idx="1156">
                  <c:v>0.57058641281608702</c:v>
                </c:pt>
                <c:pt idx="1157">
                  <c:v>0.5708791649119892</c:v>
                </c:pt>
                <c:pt idx="1158">
                  <c:v>0.57122633559982006</c:v>
                </c:pt>
                <c:pt idx="1159">
                  <c:v>0.57155039537235541</c:v>
                </c:pt>
                <c:pt idx="1160">
                  <c:v>0.5721101505844417</c:v>
                </c:pt>
                <c:pt idx="1161">
                  <c:v>0.57197621340329896</c:v>
                </c:pt>
                <c:pt idx="1162">
                  <c:v>0.57200859973874307</c:v>
                </c:pt>
                <c:pt idx="1163">
                  <c:v>0.57219197281305678</c:v>
                </c:pt>
                <c:pt idx="1164">
                  <c:v>0.57222369739958456</c:v>
                </c:pt>
                <c:pt idx="1165">
                  <c:v>0.57263034367665988</c:v>
                </c:pt>
                <c:pt idx="1166">
                  <c:v>0.57270175577474924</c:v>
                </c:pt>
                <c:pt idx="1167">
                  <c:v>0.5728666474451285</c:v>
                </c:pt>
                <c:pt idx="1168">
                  <c:v>0.57295600066468311</c:v>
                </c:pt>
                <c:pt idx="1169">
                  <c:v>0.57307140174960369</c:v>
                </c:pt>
                <c:pt idx="1170">
                  <c:v>0.57327950616616141</c:v>
                </c:pt>
                <c:pt idx="1171">
                  <c:v>0.57321133902153631</c:v>
                </c:pt>
                <c:pt idx="1172">
                  <c:v>0.57333268975854945</c:v>
                </c:pt>
                <c:pt idx="1173">
                  <c:v>0.57341016685702817</c:v>
                </c:pt>
                <c:pt idx="1174">
                  <c:v>0.57333059466702374</c:v>
                </c:pt>
                <c:pt idx="1175">
                  <c:v>0.57350139414058676</c:v>
                </c:pt>
                <c:pt idx="1176">
                  <c:v>0.57356520897224617</c:v>
                </c:pt>
                <c:pt idx="1177">
                  <c:v>0.57379409858540975</c:v>
                </c:pt>
                <c:pt idx="1178">
                  <c:v>0.57389267798970967</c:v>
                </c:pt>
                <c:pt idx="1179">
                  <c:v>0.5661303083255439</c:v>
                </c:pt>
                <c:pt idx="1180">
                  <c:v>0.56633496672457784</c:v>
                </c:pt>
                <c:pt idx="1181">
                  <c:v>0.56629841868672737</c:v>
                </c:pt>
                <c:pt idx="1182">
                  <c:v>0.56628899456279391</c:v>
                </c:pt>
                <c:pt idx="1183">
                  <c:v>0.56631147128064241</c:v>
                </c:pt>
                <c:pt idx="1184">
                  <c:v>0.56675814090162202</c:v>
                </c:pt>
                <c:pt idx="1185">
                  <c:v>0.56711143670843278</c:v>
                </c:pt>
                <c:pt idx="1186">
                  <c:v>0.56703519766906063</c:v>
                </c:pt>
                <c:pt idx="1187">
                  <c:v>0.56693596915575661</c:v>
                </c:pt>
                <c:pt idx="1188">
                  <c:v>0.56696830903766704</c:v>
                </c:pt>
                <c:pt idx="1189">
                  <c:v>0.56722644197756711</c:v>
                </c:pt>
                <c:pt idx="1190">
                  <c:v>0.56722755338903752</c:v>
                </c:pt>
                <c:pt idx="1191">
                  <c:v>0.56719417275406858</c:v>
                </c:pt>
                <c:pt idx="1192">
                  <c:v>0.56751672269485154</c:v>
                </c:pt>
                <c:pt idx="1193">
                  <c:v>0.56759908272129056</c:v>
                </c:pt>
                <c:pt idx="1194">
                  <c:v>0.5676273611004633</c:v>
                </c:pt>
                <c:pt idx="1195">
                  <c:v>0.56780036733741657</c:v>
                </c:pt>
                <c:pt idx="1196">
                  <c:v>0.56774906734156794</c:v>
                </c:pt>
                <c:pt idx="1197">
                  <c:v>0.56721022409891286</c:v>
                </c:pt>
                <c:pt idx="1198">
                  <c:v>0.56725089638456661</c:v>
                </c:pt>
                <c:pt idx="1199">
                  <c:v>0.56739223967232288</c:v>
                </c:pt>
                <c:pt idx="1200">
                  <c:v>0.56735528450896355</c:v>
                </c:pt>
                <c:pt idx="1201">
                  <c:v>0.56736960777335577</c:v>
                </c:pt>
                <c:pt idx="1202">
                  <c:v>0.56762440911513778</c:v>
                </c:pt>
                <c:pt idx="1203">
                  <c:v>0.56787294636635566</c:v>
                </c:pt>
                <c:pt idx="1204">
                  <c:v>0.56791546268930015</c:v>
                </c:pt>
                <c:pt idx="1205">
                  <c:v>0.56815918729961956</c:v>
                </c:pt>
                <c:pt idx="1206">
                  <c:v>0.56822229936492807</c:v>
                </c:pt>
                <c:pt idx="1207">
                  <c:v>0.5682853374432435</c:v>
                </c:pt>
                <c:pt idx="1208">
                  <c:v>0.56835686500084615</c:v>
                </c:pt>
                <c:pt idx="1209">
                  <c:v>0.56863254109820083</c:v>
                </c:pt>
                <c:pt idx="1210">
                  <c:v>0.56873361175027592</c:v>
                </c:pt>
                <c:pt idx="1211">
                  <c:v>0.56896967737601301</c:v>
                </c:pt>
                <c:pt idx="1212">
                  <c:v>0.56915681487800229</c:v>
                </c:pt>
                <c:pt idx="1213">
                  <c:v>0.56921630454322591</c:v>
                </c:pt>
                <c:pt idx="1214">
                  <c:v>0.5691433846631625</c:v>
                </c:pt>
                <c:pt idx="1215">
                  <c:v>0.56921559609126682</c:v>
                </c:pt>
                <c:pt idx="1216">
                  <c:v>0.56943703538989932</c:v>
                </c:pt>
                <c:pt idx="1217">
                  <c:v>0.56957065969217535</c:v>
                </c:pt>
                <c:pt idx="1218">
                  <c:v>0.56986441606192595</c:v>
                </c:pt>
                <c:pt idx="1219">
                  <c:v>0.57037914443571347</c:v>
                </c:pt>
                <c:pt idx="1220">
                  <c:v>0.57008265133262481</c:v>
                </c:pt>
                <c:pt idx="1221">
                  <c:v>0.57022860559824784</c:v>
                </c:pt>
                <c:pt idx="1222">
                  <c:v>0.57031321389550205</c:v>
                </c:pt>
                <c:pt idx="1223">
                  <c:v>0.57034778182572066</c:v>
                </c:pt>
                <c:pt idx="1224">
                  <c:v>0.57035430884937</c:v>
                </c:pt>
                <c:pt idx="1225">
                  <c:v>0.57032027755679804</c:v>
                </c:pt>
                <c:pt idx="1226">
                  <c:v>0.57054135751473711</c:v>
                </c:pt>
                <c:pt idx="1227">
                  <c:v>0.57074366207368488</c:v>
                </c:pt>
                <c:pt idx="1228">
                  <c:v>0.57085221165125455</c:v>
                </c:pt>
                <c:pt idx="1229">
                  <c:v>0.57098273457192683</c:v>
                </c:pt>
                <c:pt idx="1230">
                  <c:v>0.57129893441899537</c:v>
                </c:pt>
                <c:pt idx="1231">
                  <c:v>0.5712923976948564</c:v>
                </c:pt>
                <c:pt idx="1232">
                  <c:v>0.57129574133169292</c:v>
                </c:pt>
                <c:pt idx="1233">
                  <c:v>0.57136898707826134</c:v>
                </c:pt>
                <c:pt idx="1234">
                  <c:v>0.57154951487932204</c:v>
                </c:pt>
                <c:pt idx="1235">
                  <c:v>0.57232387470790558</c:v>
                </c:pt>
                <c:pt idx="1236">
                  <c:v>0.57194180454408206</c:v>
                </c:pt>
                <c:pt idx="1237">
                  <c:v>0.57206484240281164</c:v>
                </c:pt>
                <c:pt idx="1238">
                  <c:v>0.57201506550457437</c:v>
                </c:pt>
                <c:pt idx="1239">
                  <c:v>0.57215398140146589</c:v>
                </c:pt>
                <c:pt idx="1240">
                  <c:v>0.57241307701618183</c:v>
                </c:pt>
                <c:pt idx="1241">
                  <c:v>0.57261425949727052</c:v>
                </c:pt>
                <c:pt idx="1242">
                  <c:v>0.57264742345768715</c:v>
                </c:pt>
                <c:pt idx="1243">
                  <c:v>0.57283228374448603</c:v>
                </c:pt>
                <c:pt idx="1244">
                  <c:v>0.57300795237229385</c:v>
                </c:pt>
                <c:pt idx="1245">
                  <c:v>0.57317504572309597</c:v>
                </c:pt>
                <c:pt idx="1246">
                  <c:v>0.57317788201296993</c:v>
                </c:pt>
                <c:pt idx="1247">
                  <c:v>0.57399378302907245</c:v>
                </c:pt>
                <c:pt idx="1248">
                  <c:v>0.57349513085734671</c:v>
                </c:pt>
                <c:pt idx="1249">
                  <c:v>0.57349076723147996</c:v>
                </c:pt>
                <c:pt idx="1250">
                  <c:v>0.5735546530262009</c:v>
                </c:pt>
                <c:pt idx="1251">
                  <c:v>0.57354289650424517</c:v>
                </c:pt>
                <c:pt idx="1252">
                  <c:v>0.57379219814297</c:v>
                </c:pt>
                <c:pt idx="1253">
                  <c:v>0.57407704986048824</c:v>
                </c:pt>
                <c:pt idx="1254">
                  <c:v>0.57423411085621801</c:v>
                </c:pt>
                <c:pt idx="1255">
                  <c:v>0.57453956936491635</c:v>
                </c:pt>
                <c:pt idx="1256">
                  <c:v>0.57474347041724128</c:v>
                </c:pt>
                <c:pt idx="1257">
                  <c:v>0.57498367643292758</c:v>
                </c:pt>
                <c:pt idx="1258">
                  <c:v>0.57518295771103223</c:v>
                </c:pt>
                <c:pt idx="1259">
                  <c:v>0.57504611174232423</c:v>
                </c:pt>
                <c:pt idx="1260">
                  <c:v>0.57517486668980233</c:v>
                </c:pt>
                <c:pt idx="1261">
                  <c:v>0.57545975388162829</c:v>
                </c:pt>
                <c:pt idx="1262">
                  <c:v>0.57553018529615818</c:v>
                </c:pt>
                <c:pt idx="1263">
                  <c:v>0.57596153728968191</c:v>
                </c:pt>
                <c:pt idx="1264">
                  <c:v>0.57605243492726521</c:v>
                </c:pt>
                <c:pt idx="1265">
                  <c:v>0.5763385975752856</c:v>
                </c:pt>
                <c:pt idx="1266">
                  <c:v>0.57657260014392386</c:v>
                </c:pt>
                <c:pt idx="1267">
                  <c:v>0.57600193450678094</c:v>
                </c:pt>
                <c:pt idx="1268">
                  <c:v>0.57603583149458659</c:v>
                </c:pt>
                <c:pt idx="1269">
                  <c:v>0.57613698247459588</c:v>
                </c:pt>
                <c:pt idx="1270">
                  <c:v>0.57651581115335937</c:v>
                </c:pt>
                <c:pt idx="1271">
                  <c:v>0.57683283901266047</c:v>
                </c:pt>
                <c:pt idx="1272">
                  <c:v>0.57711816247148351</c:v>
                </c:pt>
                <c:pt idx="1273">
                  <c:v>0.5775714970650393</c:v>
                </c:pt>
                <c:pt idx="1274">
                  <c:v>0.57778905093306232</c:v>
                </c:pt>
                <c:pt idx="1275">
                  <c:v>0.57801235262930284</c:v>
                </c:pt>
                <c:pt idx="1276">
                  <c:v>0.57831035019878085</c:v>
                </c:pt>
                <c:pt idx="1277">
                  <c:v>0.57848210785687282</c:v>
                </c:pt>
                <c:pt idx="1278">
                  <c:v>0.57887956658822526</c:v>
                </c:pt>
                <c:pt idx="1279">
                  <c:v>0.57905743698940826</c:v>
                </c:pt>
                <c:pt idx="1280">
                  <c:v>0.57933653026622045</c:v>
                </c:pt>
                <c:pt idx="1281">
                  <c:v>0.57970781615516698</c:v>
                </c:pt>
                <c:pt idx="1282">
                  <c:v>0.57964201052385966</c:v>
                </c:pt>
                <c:pt idx="1283">
                  <c:v>0.5799451865049039</c:v>
                </c:pt>
                <c:pt idx="1284">
                  <c:v>0.58000266848767679</c:v>
                </c:pt>
                <c:pt idx="1285">
                  <c:v>0.58033010577654698</c:v>
                </c:pt>
                <c:pt idx="1286">
                  <c:v>0.58041200082198618</c:v>
                </c:pt>
                <c:pt idx="1287">
                  <c:v>0.58049100149433364</c:v>
                </c:pt>
                <c:pt idx="1288">
                  <c:v>0.58083771018605568</c:v>
                </c:pt>
                <c:pt idx="1289">
                  <c:v>0.58091160588711765</c:v>
                </c:pt>
                <c:pt idx="1290">
                  <c:v>0.58110734277963827</c:v>
                </c:pt>
                <c:pt idx="1291">
                  <c:v>0.58140938050999869</c:v>
                </c:pt>
                <c:pt idx="1292">
                  <c:v>0.58158026622753012</c:v>
                </c:pt>
                <c:pt idx="1293">
                  <c:v>0.5817388475749582</c:v>
                </c:pt>
                <c:pt idx="1294">
                  <c:v>0.58192801513652814</c:v>
                </c:pt>
                <c:pt idx="1295">
                  <c:v>0.58215932406332882</c:v>
                </c:pt>
                <c:pt idx="1296">
                  <c:v>0.58236351045095147</c:v>
                </c:pt>
                <c:pt idx="1297">
                  <c:v>0.58241539833959921</c:v>
                </c:pt>
                <c:pt idx="1298">
                  <c:v>0.58261353714804753</c:v>
                </c:pt>
                <c:pt idx="1299">
                  <c:v>0.58286801267094324</c:v>
                </c:pt>
                <c:pt idx="1300">
                  <c:v>0.58311466677499091</c:v>
                </c:pt>
                <c:pt idx="1301">
                  <c:v>0.58332274193473721</c:v>
                </c:pt>
                <c:pt idx="1302">
                  <c:v>0.58343385373966228</c:v>
                </c:pt>
                <c:pt idx="1303">
                  <c:v>0.58363377210130218</c:v>
                </c:pt>
                <c:pt idx="1304">
                  <c:v>0.58384465630523774</c:v>
                </c:pt>
                <c:pt idx="1305">
                  <c:v>0.58415782761400559</c:v>
                </c:pt>
                <c:pt idx="1306">
                  <c:v>0.58390008729734266</c:v>
                </c:pt>
                <c:pt idx="1307">
                  <c:v>0.58405940970044468</c:v>
                </c:pt>
                <c:pt idx="1308">
                  <c:v>0.58422858545726297</c:v>
                </c:pt>
                <c:pt idx="1309">
                  <c:v>0.58445218520535069</c:v>
                </c:pt>
                <c:pt idx="1310">
                  <c:v>0.58498833097645953</c:v>
                </c:pt>
                <c:pt idx="1311">
                  <c:v>0.58542059799381063</c:v>
                </c:pt>
                <c:pt idx="1312">
                  <c:v>0.58540898465247382</c:v>
                </c:pt>
                <c:pt idx="1313">
                  <c:v>0.58494877922382804</c:v>
                </c:pt>
                <c:pt idx="1314">
                  <c:v>0.5849963784854818</c:v>
                </c:pt>
                <c:pt idx="1315">
                  <c:v>0.58516584992048237</c:v>
                </c:pt>
                <c:pt idx="1316">
                  <c:v>0.58522161022615637</c:v>
                </c:pt>
                <c:pt idx="1317">
                  <c:v>0.58544245842095632</c:v>
                </c:pt>
                <c:pt idx="1318">
                  <c:v>0.58563230022603108</c:v>
                </c:pt>
                <c:pt idx="1319">
                  <c:v>0.58559977310897848</c:v>
                </c:pt>
                <c:pt idx="1320">
                  <c:v>0.58542486997423804</c:v>
                </c:pt>
                <c:pt idx="1321">
                  <c:v>0.58574304527927079</c:v>
                </c:pt>
                <c:pt idx="1322">
                  <c:v>0.58643692507879852</c:v>
                </c:pt>
                <c:pt idx="1323">
                  <c:v>0.5858086657099788</c:v>
                </c:pt>
                <c:pt idx="1324">
                  <c:v>0.58595394676677104</c:v>
                </c:pt>
                <c:pt idx="1325">
                  <c:v>0.58623809823186346</c:v>
                </c:pt>
                <c:pt idx="1326">
                  <c:v>0.58606122724361975</c:v>
                </c:pt>
                <c:pt idx="1327">
                  <c:v>0.5859230474716407</c:v>
                </c:pt>
                <c:pt idx="1328">
                  <c:v>0.58600962613696084</c:v>
                </c:pt>
                <c:pt idx="1329">
                  <c:v>0.58617941719976108</c:v>
                </c:pt>
                <c:pt idx="1330">
                  <c:v>0.58642656029465523</c:v>
                </c:pt>
                <c:pt idx="1331">
                  <c:v>0.58673168351452176</c:v>
                </c:pt>
                <c:pt idx="1332">
                  <c:v>0.58700385627553486</c:v>
                </c:pt>
                <c:pt idx="1333">
                  <c:v>0.58738124045074269</c:v>
                </c:pt>
                <c:pt idx="1334">
                  <c:v>0.58747873425538677</c:v>
                </c:pt>
                <c:pt idx="1335">
                  <c:v>0.58733933549392214</c:v>
                </c:pt>
                <c:pt idx="1336">
                  <c:v>0.58760281690119842</c:v>
                </c:pt>
                <c:pt idx="1337">
                  <c:v>0.58715785750834426</c:v>
                </c:pt>
                <c:pt idx="1338">
                  <c:v>0.5871079095870847</c:v>
                </c:pt>
                <c:pt idx="1339">
                  <c:v>0.58741564272852331</c:v>
                </c:pt>
                <c:pt idx="1340">
                  <c:v>0.5884050762755173</c:v>
                </c:pt>
                <c:pt idx="1341">
                  <c:v>0.58845700808683643</c:v>
                </c:pt>
                <c:pt idx="1342">
                  <c:v>0.58823570048336205</c:v>
                </c:pt>
                <c:pt idx="1343">
                  <c:v>0.5882650411932745</c:v>
                </c:pt>
                <c:pt idx="1344">
                  <c:v>0.58852037483270747</c:v>
                </c:pt>
                <c:pt idx="1345">
                  <c:v>0.58863022807525567</c:v>
                </c:pt>
                <c:pt idx="1346">
                  <c:v>0.58872601375670519</c:v>
                </c:pt>
                <c:pt idx="1347">
                  <c:v>0.58867950219863019</c:v>
                </c:pt>
                <c:pt idx="1348">
                  <c:v>0.58876155982169054</c:v>
                </c:pt>
                <c:pt idx="1349">
                  <c:v>0.58911604084987312</c:v>
                </c:pt>
                <c:pt idx="1350">
                  <c:v>0.58941712617439757</c:v>
                </c:pt>
                <c:pt idx="1351">
                  <c:v>0.58964855854507092</c:v>
                </c:pt>
                <c:pt idx="1352">
                  <c:v>0.58962243349818355</c:v>
                </c:pt>
                <c:pt idx="1353">
                  <c:v>0.58987850131527875</c:v>
                </c:pt>
                <c:pt idx="1354">
                  <c:v>0.58997671191295797</c:v>
                </c:pt>
                <c:pt idx="1355">
                  <c:v>0.59010507317860428</c:v>
                </c:pt>
                <c:pt idx="1356">
                  <c:v>0.59033445838357668</c:v>
                </c:pt>
                <c:pt idx="1357">
                  <c:v>0.59039265292323717</c:v>
                </c:pt>
                <c:pt idx="1358">
                  <c:v>0.59066047896854046</c:v>
                </c:pt>
                <c:pt idx="1359">
                  <c:v>0.59086616741049436</c:v>
                </c:pt>
                <c:pt idx="1360">
                  <c:v>0.59114561509835217</c:v>
                </c:pt>
                <c:pt idx="1361">
                  <c:v>0.59156852301265161</c:v>
                </c:pt>
                <c:pt idx="1362">
                  <c:v>0.59127536602852016</c:v>
                </c:pt>
                <c:pt idx="1363">
                  <c:v>0.59146818331055473</c:v>
                </c:pt>
                <c:pt idx="1364">
                  <c:v>0.59135013954611149</c:v>
                </c:pt>
                <c:pt idx="1365">
                  <c:v>0.59163333528749118</c:v>
                </c:pt>
                <c:pt idx="1366">
                  <c:v>0.59183316776618933</c:v>
                </c:pt>
                <c:pt idx="1367">
                  <c:v>0.59169798054697487</c:v>
                </c:pt>
                <c:pt idx="1368">
                  <c:v>0.59190824249426954</c:v>
                </c:pt>
                <c:pt idx="1369">
                  <c:v>0.59214213780344671</c:v>
                </c:pt>
                <c:pt idx="1370">
                  <c:v>0.59243053500224507</c:v>
                </c:pt>
                <c:pt idx="1371">
                  <c:v>0.59328126526982017</c:v>
                </c:pt>
                <c:pt idx="1372">
                  <c:v>0.59290707809878107</c:v>
                </c:pt>
                <c:pt idx="1373">
                  <c:v>0.59319453084718543</c:v>
                </c:pt>
                <c:pt idx="1374">
                  <c:v>0.59338739772036753</c:v>
                </c:pt>
                <c:pt idx="1375">
                  <c:v>0.59364537135900231</c:v>
                </c:pt>
                <c:pt idx="1376">
                  <c:v>0.59419020170111325</c:v>
                </c:pt>
                <c:pt idx="1377">
                  <c:v>0.59430246216256399</c:v>
                </c:pt>
                <c:pt idx="1378">
                  <c:v>0.59471091123318365</c:v>
                </c:pt>
                <c:pt idx="1379">
                  <c:v>0.59509873774197375</c:v>
                </c:pt>
                <c:pt idx="1380">
                  <c:v>0.59541026511948025</c:v>
                </c:pt>
                <c:pt idx="1381">
                  <c:v>0.5957387073028152</c:v>
                </c:pt>
                <c:pt idx="1382">
                  <c:v>0.59657049747184276</c:v>
                </c:pt>
                <c:pt idx="1383">
                  <c:v>0.59641449993620343</c:v>
                </c:pt>
                <c:pt idx="1384">
                  <c:v>0.59701912428104842</c:v>
                </c:pt>
                <c:pt idx="1385">
                  <c:v>0.59755084965809102</c:v>
                </c:pt>
                <c:pt idx="1386">
                  <c:v>0.59782345273210191</c:v>
                </c:pt>
                <c:pt idx="1387">
                  <c:v>0.59835254171139107</c:v>
                </c:pt>
                <c:pt idx="1388">
                  <c:v>0.59878833669849896</c:v>
                </c:pt>
                <c:pt idx="1389">
                  <c:v>0.59911163748818785</c:v>
                </c:pt>
                <c:pt idx="1390">
                  <c:v>0.59962199360152946</c:v>
                </c:pt>
                <c:pt idx="1391">
                  <c:v>0.60015052511814193</c:v>
                </c:pt>
                <c:pt idx="1392">
                  <c:v>0.60091021252561305</c:v>
                </c:pt>
                <c:pt idx="1393">
                  <c:v>0.60161009723905678</c:v>
                </c:pt>
                <c:pt idx="1394">
                  <c:v>0.60230667026526852</c:v>
                </c:pt>
                <c:pt idx="1395">
                  <c:v>0.60282698759885822</c:v>
                </c:pt>
                <c:pt idx="1396">
                  <c:v>0.60332069690198076</c:v>
                </c:pt>
                <c:pt idx="1397">
                  <c:v>0.60402084300639969</c:v>
                </c:pt>
                <c:pt idx="1398">
                  <c:v>0.60471246603614859</c:v>
                </c:pt>
                <c:pt idx="1399">
                  <c:v>0.60551669124074414</c:v>
                </c:pt>
                <c:pt idx="1400">
                  <c:v>0.6062866148399445</c:v>
                </c:pt>
                <c:pt idx="1401">
                  <c:v>0.60696877152827466</c:v>
                </c:pt>
                <c:pt idx="1402">
                  <c:v>0.60716422806857662</c:v>
                </c:pt>
                <c:pt idx="1403">
                  <c:v>0.60737800516036322</c:v>
                </c:pt>
                <c:pt idx="1404">
                  <c:v>0.60742566752556193</c:v>
                </c:pt>
                <c:pt idx="1405">
                  <c:v>0.60753101274845256</c:v>
                </c:pt>
                <c:pt idx="1406">
                  <c:v>0.60759650221506056</c:v>
                </c:pt>
                <c:pt idx="1407">
                  <c:v>0.60764956769720413</c:v>
                </c:pt>
                <c:pt idx="1408">
                  <c:v>0.60767868437017414</c:v>
                </c:pt>
                <c:pt idx="1409">
                  <c:v>0.60734121754890569</c:v>
                </c:pt>
                <c:pt idx="1410">
                  <c:v>0.60733986626528691</c:v>
                </c:pt>
                <c:pt idx="1411">
                  <c:v>0.60776262807312087</c:v>
                </c:pt>
                <c:pt idx="1412">
                  <c:v>0.60790643639222708</c:v>
                </c:pt>
                <c:pt idx="1413">
                  <c:v>0.60892025645485526</c:v>
                </c:pt>
                <c:pt idx="1414">
                  <c:v>0.60953174341777616</c:v>
                </c:pt>
                <c:pt idx="1415">
                  <c:v>0.61008169029772952</c:v>
                </c:pt>
                <c:pt idx="1416">
                  <c:v>0.61054665239886419</c:v>
                </c:pt>
                <c:pt idx="1417">
                  <c:v>0.6110034689322571</c:v>
                </c:pt>
                <c:pt idx="1418">
                  <c:v>0.61140287816012118</c:v>
                </c:pt>
                <c:pt idx="1419">
                  <c:v>0.61191594978043895</c:v>
                </c:pt>
                <c:pt idx="1420">
                  <c:v>0.6124220340488391</c:v>
                </c:pt>
                <c:pt idx="1421">
                  <c:v>0.61188165679585749</c:v>
                </c:pt>
                <c:pt idx="1422">
                  <c:v>0.61203079030491003</c:v>
                </c:pt>
                <c:pt idx="1423">
                  <c:v>0.61219009405384406</c:v>
                </c:pt>
                <c:pt idx="1424">
                  <c:v>0.61182670842922171</c:v>
                </c:pt>
                <c:pt idx="1425">
                  <c:v>0.61197005164178342</c:v>
                </c:pt>
                <c:pt idx="1426">
                  <c:v>0.61200229481092994</c:v>
                </c:pt>
                <c:pt idx="1427">
                  <c:v>0.61194689905331079</c:v>
                </c:pt>
                <c:pt idx="1428">
                  <c:v>0.6121441359665668</c:v>
                </c:pt>
                <c:pt idx="1429">
                  <c:v>0.61216322916409849</c:v>
                </c:pt>
                <c:pt idx="1430">
                  <c:v>0.61209862679607141</c:v>
                </c:pt>
                <c:pt idx="1431">
                  <c:v>0.61209355419339084</c:v>
                </c:pt>
                <c:pt idx="1432">
                  <c:v>0.61160775640811549</c:v>
                </c:pt>
                <c:pt idx="1433">
                  <c:v>0.61199013259726798</c:v>
                </c:pt>
                <c:pt idx="1434">
                  <c:v>0.61228685010423078</c:v>
                </c:pt>
                <c:pt idx="1435">
                  <c:v>0.61289419440580473</c:v>
                </c:pt>
                <c:pt idx="1436">
                  <c:v>0.6131359482203792</c:v>
                </c:pt>
                <c:pt idx="1437">
                  <c:v>0.61345976107051892</c:v>
                </c:pt>
                <c:pt idx="1438">
                  <c:v>0.61360238258288446</c:v>
                </c:pt>
                <c:pt idx="1439">
                  <c:v>0.61344365188789662</c:v>
                </c:pt>
                <c:pt idx="1440">
                  <c:v>0.61315138026150329</c:v>
                </c:pt>
                <c:pt idx="1441">
                  <c:v>0.61329751983495073</c:v>
                </c:pt>
                <c:pt idx="1442">
                  <c:v>0.61346562375414271</c:v>
                </c:pt>
                <c:pt idx="1443">
                  <c:v>0.61370971103858774</c:v>
                </c:pt>
                <c:pt idx="1444">
                  <c:v>0.61387976105950426</c:v>
                </c:pt>
                <c:pt idx="1445">
                  <c:v>0.61415946648638842</c:v>
                </c:pt>
                <c:pt idx="1446">
                  <c:v>0.61445340509059265</c:v>
                </c:pt>
                <c:pt idx="1447">
                  <c:v>0.61489624408096732</c:v>
                </c:pt>
                <c:pt idx="1448">
                  <c:v>0.6151803595560742</c:v>
                </c:pt>
                <c:pt idx="1449">
                  <c:v>0.61538925135452371</c:v>
                </c:pt>
                <c:pt idx="1450">
                  <c:v>0.6154021399641697</c:v>
                </c:pt>
                <c:pt idx="1451">
                  <c:v>0.61531885681366993</c:v>
                </c:pt>
                <c:pt idx="1452">
                  <c:v>0.61541958835067501</c:v>
                </c:pt>
                <c:pt idx="1453">
                  <c:v>0.61551265322580939</c:v>
                </c:pt>
                <c:pt idx="1454">
                  <c:v>0.61569393087079183</c:v>
                </c:pt>
                <c:pt idx="1455">
                  <c:v>0.61597596197784277</c:v>
                </c:pt>
                <c:pt idx="1456">
                  <c:v>0.61643932110873578</c:v>
                </c:pt>
                <c:pt idx="1457">
                  <c:v>0.6166560127921934</c:v>
                </c:pt>
                <c:pt idx="1458">
                  <c:v>0.61670659793833804</c:v>
                </c:pt>
                <c:pt idx="1459">
                  <c:v>0.61634258626144633</c:v>
                </c:pt>
                <c:pt idx="1460">
                  <c:v>0.61656140470530452</c:v>
                </c:pt>
                <c:pt idx="1461">
                  <c:v>0.61681895901493222</c:v>
                </c:pt>
                <c:pt idx="1462">
                  <c:v>0.61714343275242567</c:v>
                </c:pt>
                <c:pt idx="1463">
                  <c:v>0.61732583935571494</c:v>
                </c:pt>
                <c:pt idx="1464">
                  <c:v>0.61770426390955901</c:v>
                </c:pt>
                <c:pt idx="1465">
                  <c:v>0.61779104484565439</c:v>
                </c:pt>
                <c:pt idx="1466">
                  <c:v>0.61807231299712462</c:v>
                </c:pt>
                <c:pt idx="1467">
                  <c:v>0.61844732899583776</c:v>
                </c:pt>
                <c:pt idx="1468">
                  <c:v>0.61872509409057297</c:v>
                </c:pt>
                <c:pt idx="1469">
                  <c:v>0.61910069473263896</c:v>
                </c:pt>
                <c:pt idx="1470">
                  <c:v>0.6194064298776889</c:v>
                </c:pt>
                <c:pt idx="1471">
                  <c:v>0.62002663268991109</c:v>
                </c:pt>
                <c:pt idx="1472">
                  <c:v>0.62031012846235689</c:v>
                </c:pt>
                <c:pt idx="1473">
                  <c:v>0.62080409185547325</c:v>
                </c:pt>
                <c:pt idx="1474">
                  <c:v>0.62151013889359286</c:v>
                </c:pt>
                <c:pt idx="1475">
                  <c:v>0.62219333107280195</c:v>
                </c:pt>
                <c:pt idx="1476">
                  <c:v>0.62249570364910101</c:v>
                </c:pt>
                <c:pt idx="1477">
                  <c:v>0.62307024169928871</c:v>
                </c:pt>
                <c:pt idx="1478">
                  <c:v>0.62307373595114568</c:v>
                </c:pt>
                <c:pt idx="1479">
                  <c:v>0.6235533072563656</c:v>
                </c:pt>
                <c:pt idx="1480">
                  <c:v>0.62406889228312601</c:v>
                </c:pt>
                <c:pt idx="1481">
                  <c:v>0.62458257210521861</c:v>
                </c:pt>
                <c:pt idx="1482">
                  <c:v>0.62550854062070693</c:v>
                </c:pt>
                <c:pt idx="1483">
                  <c:v>0.62615916142471784</c:v>
                </c:pt>
                <c:pt idx="1484">
                  <c:v>0.6270313594894249</c:v>
                </c:pt>
                <c:pt idx="1485">
                  <c:v>0.62785594112509902</c:v>
                </c:pt>
                <c:pt idx="1486">
                  <c:v>0.62844277717608343</c:v>
                </c:pt>
                <c:pt idx="1487">
                  <c:v>0.62885889300277409</c:v>
                </c:pt>
                <c:pt idx="1488">
                  <c:v>0.62943872260147227</c:v>
                </c:pt>
                <c:pt idx="1489">
                  <c:v>0.6300935068839062</c:v>
                </c:pt>
                <c:pt idx="1490">
                  <c:v>0.63060209262449018</c:v>
                </c:pt>
                <c:pt idx="1491">
                  <c:v>0.6315667023895648</c:v>
                </c:pt>
                <c:pt idx="1492">
                  <c:v>0.63169008620154865</c:v>
                </c:pt>
                <c:pt idx="1493">
                  <c:v>0.63217594055954518</c:v>
                </c:pt>
                <c:pt idx="1494">
                  <c:v>0.6326468374974995</c:v>
                </c:pt>
                <c:pt idx="1495">
                  <c:v>0.63305978446804845</c:v>
                </c:pt>
                <c:pt idx="1496">
                  <c:v>0.63347275001529668</c:v>
                </c:pt>
                <c:pt idx="1497">
                  <c:v>0.63398547571774233</c:v>
                </c:pt>
                <c:pt idx="1498">
                  <c:v>0.63435594454703104</c:v>
                </c:pt>
                <c:pt idx="1499">
                  <c:v>0.63496575417932732</c:v>
                </c:pt>
                <c:pt idx="1500">
                  <c:v>0.6352361876056406</c:v>
                </c:pt>
                <c:pt idx="1501">
                  <c:v>0.6358358251412598</c:v>
                </c:pt>
                <c:pt idx="1502">
                  <c:v>0.63616620172470617</c:v>
                </c:pt>
                <c:pt idx="1503">
                  <c:v>0.6364778335385789</c:v>
                </c:pt>
                <c:pt idx="1504">
                  <c:v>0.63696418405556721</c:v>
                </c:pt>
                <c:pt idx="1505">
                  <c:v>0.63728750522818878</c:v>
                </c:pt>
                <c:pt idx="1506">
                  <c:v>0.63757547845246143</c:v>
                </c:pt>
                <c:pt idx="1507">
                  <c:v>0.63783244255736182</c:v>
                </c:pt>
                <c:pt idx="1508">
                  <c:v>0.63812045166186449</c:v>
                </c:pt>
                <c:pt idx="1509">
                  <c:v>0.63939591231708015</c:v>
                </c:pt>
                <c:pt idx="1510">
                  <c:v>0.63901629089973355</c:v>
                </c:pt>
                <c:pt idx="1511">
                  <c:v>0.63870957748677493</c:v>
                </c:pt>
                <c:pt idx="1512">
                  <c:v>0.63885959903980005</c:v>
                </c:pt>
                <c:pt idx="1513">
                  <c:v>0.63889335339375786</c:v>
                </c:pt>
                <c:pt idx="1514">
                  <c:v>0.63886413863932334</c:v>
                </c:pt>
                <c:pt idx="1515">
                  <c:v>0.63897552465482288</c:v>
                </c:pt>
                <c:pt idx="1516">
                  <c:v>0.63915729290096801</c:v>
                </c:pt>
                <c:pt idx="1517">
                  <c:v>0.63940279214752638</c:v>
                </c:pt>
                <c:pt idx="1518">
                  <c:v>0.63958673127252874</c:v>
                </c:pt>
                <c:pt idx="1519">
                  <c:v>0.63982779298360126</c:v>
                </c:pt>
                <c:pt idx="1520">
                  <c:v>0.64012230306029128</c:v>
                </c:pt>
                <c:pt idx="1521">
                  <c:v>0.64034302903912266</c:v>
                </c:pt>
                <c:pt idx="1522">
                  <c:v>0.64047331351954806</c:v>
                </c:pt>
                <c:pt idx="1523">
                  <c:v>0.64067702947305805</c:v>
                </c:pt>
                <c:pt idx="1524">
                  <c:v>0.64089631517191437</c:v>
                </c:pt>
                <c:pt idx="1525">
                  <c:v>0.64109718533433802</c:v>
                </c:pt>
                <c:pt idx="1526">
                  <c:v>0.64140456628362719</c:v>
                </c:pt>
                <c:pt idx="1527">
                  <c:v>0.64138041927154488</c:v>
                </c:pt>
                <c:pt idx="1528">
                  <c:v>0.64191946252642473</c:v>
                </c:pt>
                <c:pt idx="1529">
                  <c:v>0.64023671192531573</c:v>
                </c:pt>
                <c:pt idx="1530">
                  <c:v>0.6402671449823355</c:v>
                </c:pt>
                <c:pt idx="1531">
                  <c:v>0.64021163694989947</c:v>
                </c:pt>
                <c:pt idx="1532">
                  <c:v>0.64038037567785699</c:v>
                </c:pt>
                <c:pt idx="1533">
                  <c:v>0.64068821473717896</c:v>
                </c:pt>
                <c:pt idx="1534">
                  <c:v>0.64079693759934353</c:v>
                </c:pt>
                <c:pt idx="1535">
                  <c:v>0.64093419393245721</c:v>
                </c:pt>
                <c:pt idx="1536">
                  <c:v>0.64123964271402356</c:v>
                </c:pt>
                <c:pt idx="1537">
                  <c:v>0.64125838482925823</c:v>
                </c:pt>
                <c:pt idx="1538">
                  <c:v>0.64119487092747085</c:v>
                </c:pt>
                <c:pt idx="1539">
                  <c:v>0.64140745472575211</c:v>
                </c:pt>
                <c:pt idx="1540">
                  <c:v>0.64146621683709404</c:v>
                </c:pt>
                <c:pt idx="1541">
                  <c:v>0.64156422009152858</c:v>
                </c:pt>
                <c:pt idx="1542">
                  <c:v>0.64174249672830441</c:v>
                </c:pt>
                <c:pt idx="1543">
                  <c:v>0.64177901710681928</c:v>
                </c:pt>
                <c:pt idx="1544">
                  <c:v>0.64256473678946657</c:v>
                </c:pt>
                <c:pt idx="1545">
                  <c:v>0.64214763885321358</c:v>
                </c:pt>
                <c:pt idx="1546">
                  <c:v>0.64218451050681791</c:v>
                </c:pt>
                <c:pt idx="1547">
                  <c:v>0.64228959334715019</c:v>
                </c:pt>
                <c:pt idx="1548">
                  <c:v>0.64246256780540156</c:v>
                </c:pt>
                <c:pt idx="1549">
                  <c:v>0.64255821413662695</c:v>
                </c:pt>
                <c:pt idx="1550">
                  <c:v>0.64258021775212448</c:v>
                </c:pt>
                <c:pt idx="1551">
                  <c:v>0.64282921152974215</c:v>
                </c:pt>
                <c:pt idx="1552">
                  <c:v>0.64292273816442513</c:v>
                </c:pt>
                <c:pt idx="1553">
                  <c:v>0.64310344600556746</c:v>
                </c:pt>
                <c:pt idx="1554">
                  <c:v>0.64320727461843308</c:v>
                </c:pt>
                <c:pt idx="1555">
                  <c:v>0.6434347591880597</c:v>
                </c:pt>
                <c:pt idx="1556">
                  <c:v>0.64367470156818563</c:v>
                </c:pt>
                <c:pt idx="1557">
                  <c:v>0.64368118472675073</c:v>
                </c:pt>
                <c:pt idx="1558">
                  <c:v>0.64380568944767591</c:v>
                </c:pt>
                <c:pt idx="1559">
                  <c:v>0.64378872073508009</c:v>
                </c:pt>
                <c:pt idx="1560">
                  <c:v>0.64387772700797463</c:v>
                </c:pt>
                <c:pt idx="1561">
                  <c:v>0.64269734619634633</c:v>
                </c:pt>
                <c:pt idx="1562">
                  <c:v>0.64266363930704562</c:v>
                </c:pt>
                <c:pt idx="1563">
                  <c:v>0.64279549559251625</c:v>
                </c:pt>
                <c:pt idx="1564">
                  <c:v>0.6429146755033518</c:v>
                </c:pt>
                <c:pt idx="1565">
                  <c:v>0.64294374927680664</c:v>
                </c:pt>
                <c:pt idx="1566">
                  <c:v>0.64277739658774447</c:v>
                </c:pt>
                <c:pt idx="1567">
                  <c:v>0.64287934102930222</c:v>
                </c:pt>
                <c:pt idx="1568">
                  <c:v>0.64248474002291622</c:v>
                </c:pt>
                <c:pt idx="1569">
                  <c:v>0.64260398087551318</c:v>
                </c:pt>
                <c:pt idx="1570">
                  <c:v>0.64270627863457308</c:v>
                </c:pt>
                <c:pt idx="1571">
                  <c:v>0.64313899172989719</c:v>
                </c:pt>
                <c:pt idx="1572">
                  <c:v>0.64287047312967338</c:v>
                </c:pt>
                <c:pt idx="1573">
                  <c:v>0.64293328051790211</c:v>
                </c:pt>
                <c:pt idx="1574">
                  <c:v>0.64296377623758216</c:v>
                </c:pt>
                <c:pt idx="1575">
                  <c:v>0.6430726518574893</c:v>
                </c:pt>
                <c:pt idx="1576">
                  <c:v>0.64330367270550326</c:v>
                </c:pt>
                <c:pt idx="1577">
                  <c:v>0.64158795800616975</c:v>
                </c:pt>
                <c:pt idx="1578">
                  <c:v>0.64089909033778858</c:v>
                </c:pt>
                <c:pt idx="1579">
                  <c:v>0.6410514771323349</c:v>
                </c:pt>
                <c:pt idx="1580">
                  <c:v>0.6410070400151302</c:v>
                </c:pt>
                <c:pt idx="1581">
                  <c:v>0.64102440565726881</c:v>
                </c:pt>
                <c:pt idx="1582">
                  <c:v>0.64090930014535241</c:v>
                </c:pt>
                <c:pt idx="1583">
                  <c:v>0.64116608378385676</c:v>
                </c:pt>
                <c:pt idx="1584">
                  <c:v>0.64089905881574738</c:v>
                </c:pt>
                <c:pt idx="1585">
                  <c:v>0.64125102651160171</c:v>
                </c:pt>
                <c:pt idx="1586">
                  <c:v>0.64144295785915373</c:v>
                </c:pt>
                <c:pt idx="1587">
                  <c:v>0.64147389887756789</c:v>
                </c:pt>
                <c:pt idx="1588">
                  <c:v>0.64151497913370836</c:v>
                </c:pt>
                <c:pt idx="1589">
                  <c:v>0.64153661956025221</c:v>
                </c:pt>
                <c:pt idx="1590">
                  <c:v>0.64140797161788343</c:v>
                </c:pt>
                <c:pt idx="1591">
                  <c:v>0.64144847609854405</c:v>
                </c:pt>
                <c:pt idx="1592">
                  <c:v>0.6415298529430542</c:v>
                </c:pt>
                <c:pt idx="1593">
                  <c:v>0.64171053679849754</c:v>
                </c:pt>
                <c:pt idx="1594">
                  <c:v>0.64135121898630454</c:v>
                </c:pt>
                <c:pt idx="1595">
                  <c:v>0.64107366018568879</c:v>
                </c:pt>
                <c:pt idx="1596">
                  <c:v>0.64108812301119356</c:v>
                </c:pt>
                <c:pt idx="1597">
                  <c:v>0.64107194469436846</c:v>
                </c:pt>
                <c:pt idx="1598">
                  <c:v>0.6411207987307771</c:v>
                </c:pt>
                <c:pt idx="1599">
                  <c:v>0.64114001203186266</c:v>
                </c:pt>
                <c:pt idx="1600">
                  <c:v>0.64142921874187298</c:v>
                </c:pt>
                <c:pt idx="1601">
                  <c:v>0.64115425056651587</c:v>
                </c:pt>
                <c:pt idx="1602">
                  <c:v>0.64119884145565409</c:v>
                </c:pt>
                <c:pt idx="1603">
                  <c:v>0.63797825798586827</c:v>
                </c:pt>
                <c:pt idx="1604">
                  <c:v>0.63817156486758564</c:v>
                </c:pt>
                <c:pt idx="1605">
                  <c:v>0.63817672310376838</c:v>
                </c:pt>
                <c:pt idx="1606">
                  <c:v>0.63826339681142297</c:v>
                </c:pt>
                <c:pt idx="1607">
                  <c:v>0.63834863345596915</c:v>
                </c:pt>
                <c:pt idx="1608">
                  <c:v>0.63831705573671871</c:v>
                </c:pt>
                <c:pt idx="1609">
                  <c:v>0.6383116643487059</c:v>
                </c:pt>
                <c:pt idx="1610">
                  <c:v>0.63828647354853985</c:v>
                </c:pt>
                <c:pt idx="1611">
                  <c:v>0.63820300597602964</c:v>
                </c:pt>
                <c:pt idx="1612">
                  <c:v>0.63822704396193264</c:v>
                </c:pt>
                <c:pt idx="1613">
                  <c:v>0.63830139525833074</c:v>
                </c:pt>
                <c:pt idx="1614">
                  <c:v>0.63826607814167635</c:v>
                </c:pt>
                <c:pt idx="1615">
                  <c:v>0.63830210270603949</c:v>
                </c:pt>
                <c:pt idx="1616">
                  <c:v>0.63834353759636919</c:v>
                </c:pt>
                <c:pt idx="1617">
                  <c:v>0.63809831159697883</c:v>
                </c:pt>
                <c:pt idx="1618">
                  <c:v>0.63825776901740883</c:v>
                </c:pt>
                <c:pt idx="1619">
                  <c:v>0.63823191164026649</c:v>
                </c:pt>
                <c:pt idx="1620">
                  <c:v>0.63836036506211724</c:v>
                </c:pt>
                <c:pt idx="1621">
                  <c:v>0.6385301124283681</c:v>
                </c:pt>
                <c:pt idx="1622">
                  <c:v>0.63857216469820755</c:v>
                </c:pt>
                <c:pt idx="1623">
                  <c:v>0.63872737375966393</c:v>
                </c:pt>
                <c:pt idx="1624">
                  <c:v>0.63868352113728277</c:v>
                </c:pt>
                <c:pt idx="1625">
                  <c:v>0.63868847340475632</c:v>
                </c:pt>
                <c:pt idx="1626">
                  <c:v>0.63863163119926469</c:v>
                </c:pt>
                <c:pt idx="1627">
                  <c:v>0.63872609828698856</c:v>
                </c:pt>
                <c:pt idx="1628">
                  <c:v>0.63843132836327776</c:v>
                </c:pt>
                <c:pt idx="1629">
                  <c:v>0.6384819171180407</c:v>
                </c:pt>
                <c:pt idx="1630">
                  <c:v>0.63860207995062568</c:v>
                </c:pt>
                <c:pt idx="1631">
                  <c:v>0.63861038980794038</c:v>
                </c:pt>
                <c:pt idx="1632">
                  <c:v>0.63879660434479957</c:v>
                </c:pt>
                <c:pt idx="1633">
                  <c:v>0.63882305072849566</c:v>
                </c:pt>
                <c:pt idx="1634">
                  <c:v>0.63889128878503498</c:v>
                </c:pt>
                <c:pt idx="1635">
                  <c:v>0.63889912527437709</c:v>
                </c:pt>
                <c:pt idx="1636">
                  <c:v>0.63887905514403309</c:v>
                </c:pt>
                <c:pt idx="1637">
                  <c:v>0.63876540264586423</c:v>
                </c:pt>
                <c:pt idx="1638">
                  <c:v>0.63840028685084549</c:v>
                </c:pt>
                <c:pt idx="1639">
                  <c:v>0.63824405491716363</c:v>
                </c:pt>
                <c:pt idx="1640">
                  <c:v>0.63833183203269339</c:v>
                </c:pt>
                <c:pt idx="1641">
                  <c:v>0.63849523063107594</c:v>
                </c:pt>
                <c:pt idx="1642">
                  <c:v>0.63852964273143298</c:v>
                </c:pt>
                <c:pt idx="1643">
                  <c:v>0.63844987403938114</c:v>
                </c:pt>
                <c:pt idx="1644">
                  <c:v>0.63866488882596772</c:v>
                </c:pt>
                <c:pt idx="1645">
                  <c:v>0.63907255716951117</c:v>
                </c:pt>
                <c:pt idx="1646">
                  <c:v>0.63971772545240124</c:v>
                </c:pt>
                <c:pt idx="1647">
                  <c:v>0.6404337700704209</c:v>
                </c:pt>
                <c:pt idx="1648">
                  <c:v>0.64134686844551148</c:v>
                </c:pt>
                <c:pt idx="1649">
                  <c:v>0.64217444934828183</c:v>
                </c:pt>
                <c:pt idx="1650">
                  <c:v>0.64284388862964936</c:v>
                </c:pt>
                <c:pt idx="1651">
                  <c:v>0.64340379001213277</c:v>
                </c:pt>
                <c:pt idx="1652">
                  <c:v>0.64409490138940284</c:v>
                </c:pt>
                <c:pt idx="1653">
                  <c:v>0.64465668436652346</c:v>
                </c:pt>
                <c:pt idx="1654">
                  <c:v>0.6451215761180954</c:v>
                </c:pt>
                <c:pt idx="1655">
                  <c:v>0.64530881317955535</c:v>
                </c:pt>
                <c:pt idx="1656">
                  <c:v>0.645144196285655</c:v>
                </c:pt>
                <c:pt idx="1657">
                  <c:v>0.64486068688774545</c:v>
                </c:pt>
                <c:pt idx="1658">
                  <c:v>0.6448998887094004</c:v>
                </c:pt>
                <c:pt idx="1659">
                  <c:v>0.64480512099992893</c:v>
                </c:pt>
                <c:pt idx="1660">
                  <c:v>0.64480279375931648</c:v>
                </c:pt>
                <c:pt idx="1661">
                  <c:v>0.64488181004887801</c:v>
                </c:pt>
                <c:pt idx="1662">
                  <c:v>0.64489581758810266</c:v>
                </c:pt>
                <c:pt idx="1663">
                  <c:v>0.64495099263213573</c:v>
                </c:pt>
                <c:pt idx="1664">
                  <c:v>0.64500576496958972</c:v>
                </c:pt>
                <c:pt idx="1665">
                  <c:v>0.64504633469820993</c:v>
                </c:pt>
                <c:pt idx="1666">
                  <c:v>0.64511005559734025</c:v>
                </c:pt>
                <c:pt idx="1667">
                  <c:v>0.64616130296284491</c:v>
                </c:pt>
                <c:pt idx="1668">
                  <c:v>0.6472234016447439</c:v>
                </c:pt>
                <c:pt idx="1669">
                  <c:v>0.64783110662300725</c:v>
                </c:pt>
                <c:pt idx="1670">
                  <c:v>0.64789336093810956</c:v>
                </c:pt>
                <c:pt idx="1671">
                  <c:v>0.64789642822418225</c:v>
                </c:pt>
                <c:pt idx="1672">
                  <c:v>0.64774487069763376</c:v>
                </c:pt>
                <c:pt idx="1673">
                  <c:v>0.64739030855134261</c:v>
                </c:pt>
                <c:pt idx="1674">
                  <c:v>0.64738380780094495</c:v>
                </c:pt>
                <c:pt idx="1675">
                  <c:v>0.64753505239460252</c:v>
                </c:pt>
                <c:pt idx="1676">
                  <c:v>0.64760936990060058</c:v>
                </c:pt>
                <c:pt idx="1677">
                  <c:v>0.64770011059576416</c:v>
                </c:pt>
                <c:pt idx="1678">
                  <c:v>0.64770896947722456</c:v>
                </c:pt>
                <c:pt idx="1679">
                  <c:v>0.64774187623562196</c:v>
                </c:pt>
                <c:pt idx="1680">
                  <c:v>0.64797430100042019</c:v>
                </c:pt>
                <c:pt idx="1681">
                  <c:v>0.64796345858059412</c:v>
                </c:pt>
                <c:pt idx="1682">
                  <c:v>0.64811959707870137</c:v>
                </c:pt>
                <c:pt idx="1683">
                  <c:v>0.64815923063759451</c:v>
                </c:pt>
                <c:pt idx="1684">
                  <c:v>0.6481124358843402</c:v>
                </c:pt>
                <c:pt idx="1685">
                  <c:v>0.64839276532000134</c:v>
                </c:pt>
                <c:pt idx="1686">
                  <c:v>0.64867417958910889</c:v>
                </c:pt>
                <c:pt idx="1687">
                  <c:v>0.64843375450974339</c:v>
                </c:pt>
                <c:pt idx="1688">
                  <c:v>0.64841025260258889</c:v>
                </c:pt>
                <c:pt idx="1689">
                  <c:v>0.64856016471738887</c:v>
                </c:pt>
                <c:pt idx="1690">
                  <c:v>0.64862852786043224</c:v>
                </c:pt>
                <c:pt idx="1691">
                  <c:v>0.64878159081450415</c:v>
                </c:pt>
                <c:pt idx="1692">
                  <c:v>0.6488586735492573</c:v>
                </c:pt>
                <c:pt idx="1693">
                  <c:v>0.64860211149761193</c:v>
                </c:pt>
                <c:pt idx="1694">
                  <c:v>0.64864002428656542</c:v>
                </c:pt>
                <c:pt idx="1695">
                  <c:v>0.6485404993764573</c:v>
                </c:pt>
                <c:pt idx="1696">
                  <c:v>0.64875403876323967</c:v>
                </c:pt>
                <c:pt idx="1697">
                  <c:v>0.64832879737115434</c:v>
                </c:pt>
                <c:pt idx="1698">
                  <c:v>0.64855081042995721</c:v>
                </c:pt>
                <c:pt idx="1699">
                  <c:v>0.64880608226657199</c:v>
                </c:pt>
                <c:pt idx="1700">
                  <c:v>0.64901064918444551</c:v>
                </c:pt>
                <c:pt idx="1701">
                  <c:v>0.64914460439343102</c:v>
                </c:pt>
                <c:pt idx="1702">
                  <c:v>0.64922039618842031</c:v>
                </c:pt>
                <c:pt idx="1703">
                  <c:v>0.64888495771375498</c:v>
                </c:pt>
                <c:pt idx="1704">
                  <c:v>0.64876503509370542</c:v>
                </c:pt>
                <c:pt idx="1705">
                  <c:v>0.6487226988962389</c:v>
                </c:pt>
                <c:pt idx="1706">
                  <c:v>0.64877326082363374</c:v>
                </c:pt>
                <c:pt idx="1707">
                  <c:v>0.64891971667699622</c:v>
                </c:pt>
                <c:pt idx="1708">
                  <c:v>0.64909474708496961</c:v>
                </c:pt>
                <c:pt idx="1709">
                  <c:v>0.64928201572913247</c:v>
                </c:pt>
                <c:pt idx="1710">
                  <c:v>0.6495700779262763</c:v>
                </c:pt>
                <c:pt idx="1711">
                  <c:v>0.64902073016923301</c:v>
                </c:pt>
                <c:pt idx="1712">
                  <c:v>0.64904407186031854</c:v>
                </c:pt>
                <c:pt idx="1713">
                  <c:v>0.64917270899544055</c:v>
                </c:pt>
                <c:pt idx="1714">
                  <c:v>0.64920321288881999</c:v>
                </c:pt>
                <c:pt idx="1715">
                  <c:v>0.64931976210167708</c:v>
                </c:pt>
                <c:pt idx="1716">
                  <c:v>0.64950392950300351</c:v>
                </c:pt>
                <c:pt idx="1717">
                  <c:v>0.64950210091244542</c:v>
                </c:pt>
                <c:pt idx="1718">
                  <c:v>0.64985776818039753</c:v>
                </c:pt>
                <c:pt idx="1719">
                  <c:v>0.6498643225387658</c:v>
                </c:pt>
                <c:pt idx="1720">
                  <c:v>0.65025282515160487</c:v>
                </c:pt>
                <c:pt idx="1721">
                  <c:v>0.65001817469219902</c:v>
                </c:pt>
                <c:pt idx="1722">
                  <c:v>0.65012980903000372</c:v>
                </c:pt>
                <c:pt idx="1723">
                  <c:v>0.65018395510767168</c:v>
                </c:pt>
                <c:pt idx="1724">
                  <c:v>0.6502573107282793</c:v>
                </c:pt>
                <c:pt idx="1725">
                  <c:v>0.64758809386231009</c:v>
                </c:pt>
                <c:pt idx="1726">
                  <c:v>0.64758778229817038</c:v>
                </c:pt>
                <c:pt idx="1727">
                  <c:v>0.64765585776676449</c:v>
                </c:pt>
                <c:pt idx="1728">
                  <c:v>0.64783680720087944</c:v>
                </c:pt>
                <c:pt idx="1729">
                  <c:v>0.64794541931111349</c:v>
                </c:pt>
                <c:pt idx="1730">
                  <c:v>0.64802123649925225</c:v>
                </c:pt>
                <c:pt idx="1731">
                  <c:v>0.64761729545078817</c:v>
                </c:pt>
                <c:pt idx="1732">
                  <c:v>0.6477923480037221</c:v>
                </c:pt>
                <c:pt idx="1733">
                  <c:v>0.64797449775324523</c:v>
                </c:pt>
                <c:pt idx="1734">
                  <c:v>0.6479705136418723</c:v>
                </c:pt>
                <c:pt idx="1735">
                  <c:v>0.6480071891971434</c:v>
                </c:pt>
                <c:pt idx="1736">
                  <c:v>0.64802053366580714</c:v>
                </c:pt>
                <c:pt idx="1737">
                  <c:v>0.64811341452693405</c:v>
                </c:pt>
                <c:pt idx="1738">
                  <c:v>0.64825285456647286</c:v>
                </c:pt>
                <c:pt idx="1739">
                  <c:v>0.64836771590223352</c:v>
                </c:pt>
                <c:pt idx="1740">
                  <c:v>0.64848217376096662</c:v>
                </c:pt>
                <c:pt idx="1741">
                  <c:v>0.64865470369104583</c:v>
                </c:pt>
                <c:pt idx="1742">
                  <c:v>0.64877157803514118</c:v>
                </c:pt>
                <c:pt idx="1743">
                  <c:v>0.64883454941461138</c:v>
                </c:pt>
                <c:pt idx="1744">
                  <c:v>0.64892879311966434</c:v>
                </c:pt>
                <c:pt idx="1745">
                  <c:v>0.64914843466773164</c:v>
                </c:pt>
                <c:pt idx="1746">
                  <c:v>0.64921612398310569</c:v>
                </c:pt>
                <c:pt idx="1747">
                  <c:v>0.64950990526788266</c:v>
                </c:pt>
                <c:pt idx="1748">
                  <c:v>0.64938562080720297</c:v>
                </c:pt>
                <c:pt idx="1749">
                  <c:v>0.64941409505140035</c:v>
                </c:pt>
                <c:pt idx="1750">
                  <c:v>0.64956309279810964</c:v>
                </c:pt>
                <c:pt idx="1751">
                  <c:v>0.64954452172001886</c:v>
                </c:pt>
                <c:pt idx="1752">
                  <c:v>0.64963648843177391</c:v>
                </c:pt>
                <c:pt idx="1753">
                  <c:v>0.64969138388634473</c:v>
                </c:pt>
                <c:pt idx="1754">
                  <c:v>0.64980434857298475</c:v>
                </c:pt>
                <c:pt idx="1755">
                  <c:v>0.64981007652704059</c:v>
                </c:pt>
                <c:pt idx="1756">
                  <c:v>0.64966914117331676</c:v>
                </c:pt>
                <c:pt idx="1757">
                  <c:v>0.64959829404442071</c:v>
                </c:pt>
                <c:pt idx="1758">
                  <c:v>0.64963070326408157</c:v>
                </c:pt>
                <c:pt idx="1759">
                  <c:v>0.6494984058753871</c:v>
                </c:pt>
                <c:pt idx="1760">
                  <c:v>0.64967318203565738</c:v>
                </c:pt>
                <c:pt idx="1761">
                  <c:v>0.64916384741725464</c:v>
                </c:pt>
                <c:pt idx="1762">
                  <c:v>0.64932041435017729</c:v>
                </c:pt>
                <c:pt idx="1763">
                  <c:v>0.64936319373578455</c:v>
                </c:pt>
                <c:pt idx="1764">
                  <c:v>0.64944521866772342</c:v>
                </c:pt>
                <c:pt idx="1765">
                  <c:v>0.64951200266596099</c:v>
                </c:pt>
                <c:pt idx="1766">
                  <c:v>0.64934026175167614</c:v>
                </c:pt>
                <c:pt idx="1767">
                  <c:v>0.64946112419098478</c:v>
                </c:pt>
                <c:pt idx="1768">
                  <c:v>0.64947348328761267</c:v>
                </c:pt>
                <c:pt idx="1769">
                  <c:v>0.64965282139702485</c:v>
                </c:pt>
                <c:pt idx="1770">
                  <c:v>0.64955103854223117</c:v>
                </c:pt>
                <c:pt idx="1771">
                  <c:v>0.64974831598417493</c:v>
                </c:pt>
                <c:pt idx="1772">
                  <c:v>0.6497536116757292</c:v>
                </c:pt>
                <c:pt idx="1773">
                  <c:v>0.64969498548066495</c:v>
                </c:pt>
                <c:pt idx="1774">
                  <c:v>0.64976044460242655</c:v>
                </c:pt>
                <c:pt idx="1775">
                  <c:v>0.65085771982808971</c:v>
                </c:pt>
                <c:pt idx="1776">
                  <c:v>0.64971756105637413</c:v>
                </c:pt>
                <c:pt idx="1777">
                  <c:v>0.64983447113492676</c:v>
                </c:pt>
                <c:pt idx="1778">
                  <c:v>0.64985596328979467</c:v>
                </c:pt>
                <c:pt idx="1779">
                  <c:v>0.64993093343987696</c:v>
                </c:pt>
                <c:pt idx="1780">
                  <c:v>0.64997284710072156</c:v>
                </c:pt>
                <c:pt idx="1781">
                  <c:v>0.65002201440876706</c:v>
                </c:pt>
                <c:pt idx="1782">
                  <c:v>0.65019535362838432</c:v>
                </c:pt>
                <c:pt idx="1783">
                  <c:v>0.65013347482167116</c:v>
                </c:pt>
                <c:pt idx="1784">
                  <c:v>0.65020671409424102</c:v>
                </c:pt>
                <c:pt idx="1785">
                  <c:v>0.65098931885269762</c:v>
                </c:pt>
                <c:pt idx="1786">
                  <c:v>0.65108278510788875</c:v>
                </c:pt>
                <c:pt idx="1787">
                  <c:v>0.65102793917437618</c:v>
                </c:pt>
                <c:pt idx="1788">
                  <c:v>0.65115104910215382</c:v>
                </c:pt>
                <c:pt idx="1789">
                  <c:v>0.65118804444031253</c:v>
                </c:pt>
                <c:pt idx="1790">
                  <c:v>0.65083835985810035</c:v>
                </c:pt>
                <c:pt idx="1791">
                  <c:v>0.65087056664275511</c:v>
                </c:pt>
                <c:pt idx="1792">
                  <c:v>0.65093285100381792</c:v>
                </c:pt>
                <c:pt idx="1793">
                  <c:v>0.65091486975691926</c:v>
                </c:pt>
                <c:pt idx="1794">
                  <c:v>0.6510174799423144</c:v>
                </c:pt>
                <c:pt idx="1795">
                  <c:v>0.65103865007409478</c:v>
                </c:pt>
                <c:pt idx="1796">
                  <c:v>0.65128634682772779</c:v>
                </c:pt>
                <c:pt idx="1797">
                  <c:v>0.65066604860375865</c:v>
                </c:pt>
                <c:pt idx="1798">
                  <c:v>0.65068924864137478</c:v>
                </c:pt>
                <c:pt idx="1799">
                  <c:v>0.65072012840296289</c:v>
                </c:pt>
                <c:pt idx="1800">
                  <c:v>0.65056999734595966</c:v>
                </c:pt>
                <c:pt idx="1801">
                  <c:v>0.65071085836823939</c:v>
                </c:pt>
                <c:pt idx="1802">
                  <c:v>0.65063513009391116</c:v>
                </c:pt>
                <c:pt idx="1803">
                  <c:v>0.65133834748889385</c:v>
                </c:pt>
                <c:pt idx="1804">
                  <c:v>0.6506196247487418</c:v>
                </c:pt>
                <c:pt idx="1805">
                  <c:v>0.65061320266266032</c:v>
                </c:pt>
                <c:pt idx="1806">
                  <c:v>0.65072140118928568</c:v>
                </c:pt>
                <c:pt idx="1807">
                  <c:v>0.65072242295620242</c:v>
                </c:pt>
                <c:pt idx="1808">
                  <c:v>0.65061206877486788</c:v>
                </c:pt>
                <c:pt idx="1809">
                  <c:v>0.65073048153279045</c:v>
                </c:pt>
                <c:pt idx="1810">
                  <c:v>0.65072168898317262</c:v>
                </c:pt>
                <c:pt idx="1811">
                  <c:v>0.65077360302159593</c:v>
                </c:pt>
                <c:pt idx="1812">
                  <c:v>0.65066439894014116</c:v>
                </c:pt>
                <c:pt idx="1813">
                  <c:v>0.65080912115489886</c:v>
                </c:pt>
                <c:pt idx="1814">
                  <c:v>0.65135895707399039</c:v>
                </c:pt>
                <c:pt idx="1815">
                  <c:v>0.65065429593202795</c:v>
                </c:pt>
                <c:pt idx="1816">
                  <c:v>0.65057875690272382</c:v>
                </c:pt>
                <c:pt idx="1817">
                  <c:v>0.65055314471856618</c:v>
                </c:pt>
                <c:pt idx="1818">
                  <c:v>0.65067214415309027</c:v>
                </c:pt>
                <c:pt idx="1819">
                  <c:v>0.65069170158613066</c:v>
                </c:pt>
                <c:pt idx="1820">
                  <c:v>0.65064520795368708</c:v>
                </c:pt>
                <c:pt idx="1821">
                  <c:v>0.65067588844666957</c:v>
                </c:pt>
                <c:pt idx="1822">
                  <c:v>0.65043381172798898</c:v>
                </c:pt>
                <c:pt idx="1823">
                  <c:v>0.65089858974513159</c:v>
                </c:pt>
                <c:pt idx="1824">
                  <c:v>0.65056449917314929</c:v>
                </c:pt>
                <c:pt idx="1825">
                  <c:v>0.65061606227296453</c:v>
                </c:pt>
                <c:pt idx="1826">
                  <c:v>0.65057084142776345</c:v>
                </c:pt>
                <c:pt idx="1827">
                  <c:v>0.65071361178831977</c:v>
                </c:pt>
                <c:pt idx="1828">
                  <c:v>0.65067312626013063</c:v>
                </c:pt>
                <c:pt idx="1829">
                  <c:v>0.65081679474221732</c:v>
                </c:pt>
                <c:pt idx="1830">
                  <c:v>0.6512880704053674</c:v>
                </c:pt>
                <c:pt idx="1831">
                  <c:v>0.65077359283392766</c:v>
                </c:pt>
                <c:pt idx="1832">
                  <c:v>0.65093625193837179</c:v>
                </c:pt>
                <c:pt idx="1833">
                  <c:v>0.65099369611225455</c:v>
                </c:pt>
                <c:pt idx="1834">
                  <c:v>0.65104356394067786</c:v>
                </c:pt>
                <c:pt idx="1835">
                  <c:v>0.65147924438981786</c:v>
                </c:pt>
                <c:pt idx="1836">
                  <c:v>0.65120364170183198</c:v>
                </c:pt>
                <c:pt idx="1837">
                  <c:v>0.6512923520308771</c:v>
                </c:pt>
                <c:pt idx="1838">
                  <c:v>0.65125901776583195</c:v>
                </c:pt>
                <c:pt idx="1839">
                  <c:v>0.65124412253844122</c:v>
                </c:pt>
                <c:pt idx="1840">
                  <c:v>0.65133995043034809</c:v>
                </c:pt>
                <c:pt idx="1841">
                  <c:v>0.6513645164795232</c:v>
                </c:pt>
                <c:pt idx="1842">
                  <c:v>0.65085899195177099</c:v>
                </c:pt>
                <c:pt idx="1843">
                  <c:v>0.65090554419510283</c:v>
                </c:pt>
                <c:pt idx="1844">
                  <c:v>0.65085451939425554</c:v>
                </c:pt>
                <c:pt idx="1845">
                  <c:v>0.65094461988026209</c:v>
                </c:pt>
                <c:pt idx="1846">
                  <c:v>0.6509075648595658</c:v>
                </c:pt>
                <c:pt idx="1847">
                  <c:v>0.65087479681011551</c:v>
                </c:pt>
                <c:pt idx="1848">
                  <c:v>0.65087769920477234</c:v>
                </c:pt>
                <c:pt idx="1849">
                  <c:v>0.65093904742652631</c:v>
                </c:pt>
                <c:pt idx="1850">
                  <c:v>0.65105408947047616</c:v>
                </c:pt>
                <c:pt idx="1851">
                  <c:v>0.65104879626402967</c:v>
                </c:pt>
                <c:pt idx="1852">
                  <c:v>0.64971853659004886</c:v>
                </c:pt>
                <c:pt idx="1853">
                  <c:v>0.64979259640237175</c:v>
                </c:pt>
                <c:pt idx="1854">
                  <c:v>0.64966988317108731</c:v>
                </c:pt>
                <c:pt idx="1855">
                  <c:v>0.6497937002498001</c:v>
                </c:pt>
                <c:pt idx="1856">
                  <c:v>0.64975404575801277</c:v>
                </c:pt>
                <c:pt idx="1857">
                  <c:v>0.64991680567631505</c:v>
                </c:pt>
                <c:pt idx="1858">
                  <c:v>0.64998978408400199</c:v>
                </c:pt>
                <c:pt idx="1859">
                  <c:v>0.65011198734805853</c:v>
                </c:pt>
                <c:pt idx="1860">
                  <c:v>0.65008650031472148</c:v>
                </c:pt>
                <c:pt idx="1861">
                  <c:v>0.65019985527295521</c:v>
                </c:pt>
                <c:pt idx="1862">
                  <c:v>0.65027784813403333</c:v>
                </c:pt>
                <c:pt idx="1863">
                  <c:v>0.65027515153952409</c:v>
                </c:pt>
                <c:pt idx="1864">
                  <c:v>0.65040980378329161</c:v>
                </c:pt>
                <c:pt idx="1865">
                  <c:v>0.65046910668479196</c:v>
                </c:pt>
                <c:pt idx="1866">
                  <c:v>0.65062358426477507</c:v>
                </c:pt>
                <c:pt idx="1867">
                  <c:v>0.65068917583250463</c:v>
                </c:pt>
                <c:pt idx="1868">
                  <c:v>0.65072050056410935</c:v>
                </c:pt>
                <c:pt idx="1869">
                  <c:v>0.6507578426490831</c:v>
                </c:pt>
                <c:pt idx="1870">
                  <c:v>0.65092619841636457</c:v>
                </c:pt>
                <c:pt idx="1871">
                  <c:v>0.65078441750748028</c:v>
                </c:pt>
                <c:pt idx="1872">
                  <c:v>0.6510692255170295</c:v>
                </c:pt>
                <c:pt idx="1873">
                  <c:v>0.65166595604521393</c:v>
                </c:pt>
                <c:pt idx="1874">
                  <c:v>0.65022829949396777</c:v>
                </c:pt>
                <c:pt idx="1875">
                  <c:v>0.6502401375949074</c:v>
                </c:pt>
                <c:pt idx="1876">
                  <c:v>0.65030885089845725</c:v>
                </c:pt>
                <c:pt idx="1877">
                  <c:v>0.65032543435956724</c:v>
                </c:pt>
                <c:pt idx="1878">
                  <c:v>0.65038022598500589</c:v>
                </c:pt>
                <c:pt idx="1879">
                  <c:v>0.6504747148784279</c:v>
                </c:pt>
                <c:pt idx="1880">
                  <c:v>0.65053071878837243</c:v>
                </c:pt>
                <c:pt idx="1881">
                  <c:v>0.65073770902791239</c:v>
                </c:pt>
                <c:pt idx="1882">
                  <c:v>0.65072286869080231</c:v>
                </c:pt>
                <c:pt idx="1883">
                  <c:v>0.6508110664438026</c:v>
                </c:pt>
                <c:pt idx="1884">
                  <c:v>0.6508867931840715</c:v>
                </c:pt>
                <c:pt idx="1885">
                  <c:v>0.65090522292876773</c:v>
                </c:pt>
                <c:pt idx="1886">
                  <c:v>0.65098878088374745</c:v>
                </c:pt>
                <c:pt idx="1887">
                  <c:v>0.65094879485031865</c:v>
                </c:pt>
                <c:pt idx="1888">
                  <c:v>0.65100164982509223</c:v>
                </c:pt>
                <c:pt idx="1889">
                  <c:v>0.65098474340874113</c:v>
                </c:pt>
                <c:pt idx="1890">
                  <c:v>0.65137183330744364</c:v>
                </c:pt>
                <c:pt idx="1891">
                  <c:v>0.65102659949851749</c:v>
                </c:pt>
                <c:pt idx="1892">
                  <c:v>0.65086356871294926</c:v>
                </c:pt>
                <c:pt idx="1893">
                  <c:v>0.65106278993270583</c:v>
                </c:pt>
                <c:pt idx="1894">
                  <c:v>0.65104930182375109</c:v>
                </c:pt>
                <c:pt idx="1895">
                  <c:v>0.65103355837119381</c:v>
                </c:pt>
                <c:pt idx="1896">
                  <c:v>0.65101360511852346</c:v>
                </c:pt>
                <c:pt idx="1897">
                  <c:v>0.65116821657582136</c:v>
                </c:pt>
                <c:pt idx="1898">
                  <c:v>0.65106501690142238</c:v>
                </c:pt>
                <c:pt idx="1899">
                  <c:v>0.65111001426220827</c:v>
                </c:pt>
                <c:pt idx="1900">
                  <c:v>0.65113506611763938</c:v>
                </c:pt>
                <c:pt idx="1901">
                  <c:v>0.65112145414166245</c:v>
                </c:pt>
                <c:pt idx="1902">
                  <c:v>0.65126760808901674</c:v>
                </c:pt>
                <c:pt idx="1903">
                  <c:v>0.65130670095589993</c:v>
                </c:pt>
                <c:pt idx="1904">
                  <c:v>0.65137261695504289</c:v>
                </c:pt>
                <c:pt idx="1905">
                  <c:v>0.65146258338150564</c:v>
                </c:pt>
                <c:pt idx="1906">
                  <c:v>0.6514784753637114</c:v>
                </c:pt>
                <c:pt idx="1907">
                  <c:v>0.65148389786185334</c:v>
                </c:pt>
                <c:pt idx="1908">
                  <c:v>0.65144825501402115</c:v>
                </c:pt>
                <c:pt idx="1909">
                  <c:v>0.6515686686187383</c:v>
                </c:pt>
                <c:pt idx="1910">
                  <c:v>0.65154227536739329</c:v>
                </c:pt>
                <c:pt idx="1911">
                  <c:v>0.65161621429788485</c:v>
                </c:pt>
                <c:pt idx="1912">
                  <c:v>0.65162236611682423</c:v>
                </c:pt>
                <c:pt idx="1913">
                  <c:v>0.65154983482596618</c:v>
                </c:pt>
                <c:pt idx="1914">
                  <c:v>0.65149532262541043</c:v>
                </c:pt>
                <c:pt idx="1915">
                  <c:v>0.65111972643770688</c:v>
                </c:pt>
                <c:pt idx="1916">
                  <c:v>0.65103789249503019</c:v>
                </c:pt>
                <c:pt idx="1917">
                  <c:v>0.65110742628752305</c:v>
                </c:pt>
                <c:pt idx="1918">
                  <c:v>0.65110581348177321</c:v>
                </c:pt>
                <c:pt idx="1919">
                  <c:v>0.65118115217650774</c:v>
                </c:pt>
                <c:pt idx="1920">
                  <c:v>0.65121403594882343</c:v>
                </c:pt>
                <c:pt idx="1921">
                  <c:v>0.65006114584614361</c:v>
                </c:pt>
                <c:pt idx="1922">
                  <c:v>0.65003013654392106</c:v>
                </c:pt>
                <c:pt idx="1923">
                  <c:v>0.65008305504536135</c:v>
                </c:pt>
                <c:pt idx="1924">
                  <c:v>0.65005200818645215</c:v>
                </c:pt>
                <c:pt idx="1925">
                  <c:v>0.65003120674691883</c:v>
                </c:pt>
                <c:pt idx="1926">
                  <c:v>0.64992731449174468</c:v>
                </c:pt>
                <c:pt idx="1927">
                  <c:v>0.65002010390961618</c:v>
                </c:pt>
                <c:pt idx="1928">
                  <c:v>0.65127979578075956</c:v>
                </c:pt>
                <c:pt idx="1929">
                  <c:v>0.65028282076031207</c:v>
                </c:pt>
                <c:pt idx="1930">
                  <c:v>0.64991917853200099</c:v>
                </c:pt>
                <c:pt idx="1931">
                  <c:v>0.65049852922441742</c:v>
                </c:pt>
                <c:pt idx="1932">
                  <c:v>0.64957604356909293</c:v>
                </c:pt>
                <c:pt idx="1933">
                  <c:v>0.64960129741465056</c:v>
                </c:pt>
                <c:pt idx="1934">
                  <c:v>0.64925389263167577</c:v>
                </c:pt>
                <c:pt idx="1935">
                  <c:v>0.64900264688552523</c:v>
                </c:pt>
                <c:pt idx="1936">
                  <c:v>0.64894137805896501</c:v>
                </c:pt>
                <c:pt idx="1937">
                  <c:v>0.64903173456730567</c:v>
                </c:pt>
                <c:pt idx="1938">
                  <c:v>0.64904770604877571</c:v>
                </c:pt>
                <c:pt idx="1939">
                  <c:v>0.6492061567727222</c:v>
                </c:pt>
                <c:pt idx="1940">
                  <c:v>0.64926601843895659</c:v>
                </c:pt>
                <c:pt idx="1941">
                  <c:v>0.64927009225359456</c:v>
                </c:pt>
                <c:pt idx="1942">
                  <c:v>0.64933048346674316</c:v>
                </c:pt>
                <c:pt idx="1943">
                  <c:v>0.64925362879965942</c:v>
                </c:pt>
                <c:pt idx="1944">
                  <c:v>0.64929511942294693</c:v>
                </c:pt>
                <c:pt idx="1945">
                  <c:v>0.6492438498217018</c:v>
                </c:pt>
                <c:pt idx="1946">
                  <c:v>0.64905933167805141</c:v>
                </c:pt>
                <c:pt idx="1947">
                  <c:v>0.64918993589260388</c:v>
                </c:pt>
                <c:pt idx="1948">
                  <c:v>0.64911530967003206</c:v>
                </c:pt>
                <c:pt idx="1949">
                  <c:v>0.6489942475608913</c:v>
                </c:pt>
                <c:pt idx="1950">
                  <c:v>0.64896871344491991</c:v>
                </c:pt>
                <c:pt idx="1951">
                  <c:v>0.6489381260983994</c:v>
                </c:pt>
                <c:pt idx="1952">
                  <c:v>0.64726939039925291</c:v>
                </c:pt>
                <c:pt idx="1953">
                  <c:v>0.64759589589926836</c:v>
                </c:pt>
                <c:pt idx="1954">
                  <c:v>0.64740234765963744</c:v>
                </c:pt>
                <c:pt idx="1955">
                  <c:v>0.64758630524868332</c:v>
                </c:pt>
                <c:pt idx="1956">
                  <c:v>0.6474241309258465</c:v>
                </c:pt>
                <c:pt idx="1957">
                  <c:v>0.64731167960394298</c:v>
                </c:pt>
                <c:pt idx="1958">
                  <c:v>0.64707827089845682</c:v>
                </c:pt>
                <c:pt idx="1959">
                  <c:v>0.64681827973036676</c:v>
                </c:pt>
                <c:pt idx="1960">
                  <c:v>0.64656172722732552</c:v>
                </c:pt>
                <c:pt idx="1961">
                  <c:v>0.64642342022279686</c:v>
                </c:pt>
                <c:pt idx="1962">
                  <c:v>0.64633057324567089</c:v>
                </c:pt>
                <c:pt idx="1963">
                  <c:v>0.64612146553873895</c:v>
                </c:pt>
                <c:pt idx="1964">
                  <c:v>0.6460430116333199</c:v>
                </c:pt>
                <c:pt idx="1965">
                  <c:v>0.64605009059440188</c:v>
                </c:pt>
                <c:pt idx="1966">
                  <c:v>0.6460462698565056</c:v>
                </c:pt>
                <c:pt idx="1967">
                  <c:v>0.64616903067953468</c:v>
                </c:pt>
                <c:pt idx="1968">
                  <c:v>0.64621468718305397</c:v>
                </c:pt>
                <c:pt idx="1969">
                  <c:v>0.64638645418885909</c:v>
                </c:pt>
                <c:pt idx="1970">
                  <c:v>0.64626297150122181</c:v>
                </c:pt>
                <c:pt idx="1971">
                  <c:v>0.64630557685466972</c:v>
                </c:pt>
                <c:pt idx="1972">
                  <c:v>0.64623470090618651</c:v>
                </c:pt>
                <c:pt idx="1973">
                  <c:v>0.64645315452477903</c:v>
                </c:pt>
                <c:pt idx="1974">
                  <c:v>0.64646269139796553</c:v>
                </c:pt>
                <c:pt idx="1975">
                  <c:v>0.64684133622823958</c:v>
                </c:pt>
                <c:pt idx="1976">
                  <c:v>0.64657094933309422</c:v>
                </c:pt>
                <c:pt idx="1977">
                  <c:v>0.64656024207487517</c:v>
                </c:pt>
                <c:pt idx="1978">
                  <c:v>0.64659576021191623</c:v>
                </c:pt>
                <c:pt idx="1979">
                  <c:v>0.64693364685839194</c:v>
                </c:pt>
                <c:pt idx="1980">
                  <c:v>0.64662476598923768</c:v>
                </c:pt>
                <c:pt idx="1981">
                  <c:v>0.64664576307501409</c:v>
                </c:pt>
                <c:pt idx="1982">
                  <c:v>0.64663905556283408</c:v>
                </c:pt>
                <c:pt idx="1983">
                  <c:v>0.64669471523541144</c:v>
                </c:pt>
                <c:pt idx="1984">
                  <c:v>0.64674769036410062</c:v>
                </c:pt>
                <c:pt idx="1985">
                  <c:v>0.64671528341618345</c:v>
                </c:pt>
                <c:pt idx="1986">
                  <c:v>0.64673579940972648</c:v>
                </c:pt>
                <c:pt idx="1987">
                  <c:v>0.6467062455901621</c:v>
                </c:pt>
                <c:pt idx="1988">
                  <c:v>0.64675908435745655</c:v>
                </c:pt>
                <c:pt idx="1989">
                  <c:v>0.64677088018018647</c:v>
                </c:pt>
                <c:pt idx="1990">
                  <c:v>0.64673457735658968</c:v>
                </c:pt>
                <c:pt idx="1991">
                  <c:v>0.64679945629418178</c:v>
                </c:pt>
                <c:pt idx="1992">
                  <c:v>0.64676350576978314</c:v>
                </c:pt>
                <c:pt idx="1993">
                  <c:v>0.6467584896966313</c:v>
                </c:pt>
                <c:pt idx="1994">
                  <c:v>0.64665425157672085</c:v>
                </c:pt>
                <c:pt idx="1995">
                  <c:v>0.64673964644480197</c:v>
                </c:pt>
                <c:pt idx="1996">
                  <c:v>0.64670555251889672</c:v>
                </c:pt>
                <c:pt idx="1997">
                  <c:v>0.6467893142037332</c:v>
                </c:pt>
                <c:pt idx="1998">
                  <c:v>0.64675954407901548</c:v>
                </c:pt>
                <c:pt idx="1999">
                  <c:v>0.64675221823257656</c:v>
                </c:pt>
                <c:pt idx="2000">
                  <c:v>0.64680294809224315</c:v>
                </c:pt>
                <c:pt idx="2001">
                  <c:v>0.64684236235722081</c:v>
                </c:pt>
                <c:pt idx="2002">
                  <c:v>0.64666971843757581</c:v>
                </c:pt>
                <c:pt idx="2003">
                  <c:v>0.64667205221872881</c:v>
                </c:pt>
                <c:pt idx="2004">
                  <c:v>0.64731059451840556</c:v>
                </c:pt>
                <c:pt idx="2005">
                  <c:v>0.64655575726490377</c:v>
                </c:pt>
                <c:pt idx="2006">
                  <c:v>0.64660648831903267</c:v>
                </c:pt>
                <c:pt idx="2007">
                  <c:v>0.64653080630498894</c:v>
                </c:pt>
                <c:pt idx="2008">
                  <c:v>0.64675009080326784</c:v>
                </c:pt>
                <c:pt idx="2009">
                  <c:v>0.64658183067483066</c:v>
                </c:pt>
                <c:pt idx="2010">
                  <c:v>0.64663131489570802</c:v>
                </c:pt>
                <c:pt idx="2011">
                  <c:v>0.64668660028906266</c:v>
                </c:pt>
                <c:pt idx="2012">
                  <c:v>0.64518139352751491</c:v>
                </c:pt>
                <c:pt idx="2013">
                  <c:v>0.64556613460409629</c:v>
                </c:pt>
                <c:pt idx="2014">
                  <c:v>0.64496391186290569</c:v>
                </c:pt>
                <c:pt idx="2015">
                  <c:v>0.6450178671134309</c:v>
                </c:pt>
                <c:pt idx="2016">
                  <c:v>0.64507110332596351</c:v>
                </c:pt>
                <c:pt idx="2017">
                  <c:v>0.64507303194005106</c:v>
                </c:pt>
                <c:pt idx="2018">
                  <c:v>0.64516167247731238</c:v>
                </c:pt>
                <c:pt idx="2019">
                  <c:v>0.64526944299131539</c:v>
                </c:pt>
                <c:pt idx="2020">
                  <c:v>0.64526234260646398</c:v>
                </c:pt>
                <c:pt idx="2021">
                  <c:v>0.64484471042479419</c:v>
                </c:pt>
                <c:pt idx="2022">
                  <c:v>0.6488891480431771</c:v>
                </c:pt>
                <c:pt idx="2023">
                  <c:v>0.64908073029872837</c:v>
                </c:pt>
                <c:pt idx="2024">
                  <c:v>0.64909648302726808</c:v>
                </c:pt>
                <c:pt idx="2025">
                  <c:v>0.64923981555414934</c:v>
                </c:pt>
                <c:pt idx="2026">
                  <c:v>0.64923850445389841</c:v>
                </c:pt>
                <c:pt idx="2027">
                  <c:v>0.64930903311607768</c:v>
                </c:pt>
                <c:pt idx="2028">
                  <c:v>0.65008686709195407</c:v>
                </c:pt>
                <c:pt idx="2029">
                  <c:v>0.6500419242349107</c:v>
                </c:pt>
                <c:pt idx="2030">
                  <c:v>0.64992202995176684</c:v>
                </c:pt>
                <c:pt idx="2031">
                  <c:v>0.65001188471780136</c:v>
                </c:pt>
                <c:pt idx="2032">
                  <c:v>0.65009852455634565</c:v>
                </c:pt>
                <c:pt idx="2033">
                  <c:v>0.65012941288394543</c:v>
                </c:pt>
                <c:pt idx="2034">
                  <c:v>0.65025106889167927</c:v>
                </c:pt>
                <c:pt idx="2035">
                  <c:v>0.6507199926414321</c:v>
                </c:pt>
                <c:pt idx="2036">
                  <c:v>0.65033134558666583</c:v>
                </c:pt>
                <c:pt idx="2037">
                  <c:v>0.65044168157524263</c:v>
                </c:pt>
                <c:pt idx="2038">
                  <c:v>0.65049820832810135</c:v>
                </c:pt>
                <c:pt idx="2039">
                  <c:v>0.65062074109418699</c:v>
                </c:pt>
                <c:pt idx="2040">
                  <c:v>0.65071367227611399</c:v>
                </c:pt>
                <c:pt idx="2041">
                  <c:v>0.65086908262237764</c:v>
                </c:pt>
                <c:pt idx="2042">
                  <c:v>0.65075857140761484</c:v>
                </c:pt>
                <c:pt idx="2043">
                  <c:v>0.65087897183659882</c:v>
                </c:pt>
                <c:pt idx="2044">
                  <c:v>0.65106729517026063</c:v>
                </c:pt>
                <c:pt idx="2045">
                  <c:v>0.65106568542603194</c:v>
                </c:pt>
                <c:pt idx="2046">
                  <c:v>0.65112715672453758</c:v>
                </c:pt>
                <c:pt idx="2047">
                  <c:v>0.65126624617049755</c:v>
                </c:pt>
                <c:pt idx="2048">
                  <c:v>0.65131246135994159</c:v>
                </c:pt>
                <c:pt idx="2049">
                  <c:v>0.65152034440490525</c:v>
                </c:pt>
                <c:pt idx="2050">
                  <c:v>0.65141896170875357</c:v>
                </c:pt>
                <c:pt idx="2051">
                  <c:v>0.65145876716022766</c:v>
                </c:pt>
                <c:pt idx="2052">
                  <c:v>0.65151248038071596</c:v>
                </c:pt>
                <c:pt idx="2053">
                  <c:v>0.65160012332533412</c:v>
                </c:pt>
                <c:pt idx="2054">
                  <c:v>0.65164012676271199</c:v>
                </c:pt>
                <c:pt idx="2055">
                  <c:v>0.65167084624651694</c:v>
                </c:pt>
                <c:pt idx="2056">
                  <c:v>0.65168855026441175</c:v>
                </c:pt>
                <c:pt idx="2057">
                  <c:v>0.65178179152818794</c:v>
                </c:pt>
                <c:pt idx="2058">
                  <c:v>0.6517447376847848</c:v>
                </c:pt>
                <c:pt idx="2059">
                  <c:v>0.65293332686383054</c:v>
                </c:pt>
                <c:pt idx="2060">
                  <c:v>0.6604499533134921</c:v>
                </c:pt>
                <c:pt idx="2061">
                  <c:v>0.66114385246659146</c:v>
                </c:pt>
                <c:pt idx="2062">
                  <c:v>0.66131364470807041</c:v>
                </c:pt>
                <c:pt idx="2063">
                  <c:v>0.66138410076599674</c:v>
                </c:pt>
                <c:pt idx="2064">
                  <c:v>0.6615421368915958</c:v>
                </c:pt>
                <c:pt idx="2065">
                  <c:v>0.66161474517790608</c:v>
                </c:pt>
                <c:pt idx="2066">
                  <c:v>0.66171042926547818</c:v>
                </c:pt>
                <c:pt idx="2067">
                  <c:v>0.66179678152058918</c:v>
                </c:pt>
                <c:pt idx="2068">
                  <c:v>0.66175021869222905</c:v>
                </c:pt>
                <c:pt idx="2069">
                  <c:v>0.66187389386453466</c:v>
                </c:pt>
                <c:pt idx="2070">
                  <c:v>0.6619954556596862</c:v>
                </c:pt>
                <c:pt idx="2071">
                  <c:v>0.66262550360495887</c:v>
                </c:pt>
                <c:pt idx="2072">
                  <c:v>0.66188128208454</c:v>
                </c:pt>
                <c:pt idx="2073">
                  <c:v>0.66192242236225829</c:v>
                </c:pt>
                <c:pt idx="2074">
                  <c:v>0.66196132816864972</c:v>
                </c:pt>
                <c:pt idx="2075">
                  <c:v>0.66202071384730055</c:v>
                </c:pt>
                <c:pt idx="2076">
                  <c:v>0.66212354689847552</c:v>
                </c:pt>
                <c:pt idx="2077">
                  <c:v>0.66217880427949938</c:v>
                </c:pt>
                <c:pt idx="2078">
                  <c:v>0.66230879314202051</c:v>
                </c:pt>
                <c:pt idx="2079">
                  <c:v>0.66218351560542876</c:v>
                </c:pt>
                <c:pt idx="2080">
                  <c:v>0.66218161839789869</c:v>
                </c:pt>
                <c:pt idx="2081">
                  <c:v>0.66227329842195715</c:v>
                </c:pt>
                <c:pt idx="2082">
                  <c:v>0.66225497077739492</c:v>
                </c:pt>
                <c:pt idx="2083">
                  <c:v>0.66241692262377805</c:v>
                </c:pt>
                <c:pt idx="2084">
                  <c:v>0.66243849698643908</c:v>
                </c:pt>
                <c:pt idx="2085">
                  <c:v>0.66256583323314988</c:v>
                </c:pt>
                <c:pt idx="2086">
                  <c:v>0.66250745751276252</c:v>
                </c:pt>
                <c:pt idx="2087">
                  <c:v>0.66251129679575949</c:v>
                </c:pt>
                <c:pt idx="2088">
                  <c:v>0.66288379636271488</c:v>
                </c:pt>
                <c:pt idx="2089">
                  <c:v>0.66252982327580978</c:v>
                </c:pt>
                <c:pt idx="2090">
                  <c:v>0.66267556366806069</c:v>
                </c:pt>
                <c:pt idx="2091">
                  <c:v>0.66261812879990811</c:v>
                </c:pt>
                <c:pt idx="2092">
                  <c:v>0.66258461185377771</c:v>
                </c:pt>
                <c:pt idx="2093">
                  <c:v>0.66262524828591174</c:v>
                </c:pt>
                <c:pt idx="2094">
                  <c:v>0.66267289723076728</c:v>
                </c:pt>
                <c:pt idx="2095">
                  <c:v>0.66310833511123191</c:v>
                </c:pt>
                <c:pt idx="2096">
                  <c:v>0.66270037254946768</c:v>
                </c:pt>
                <c:pt idx="2097">
                  <c:v>0.66275219537689101</c:v>
                </c:pt>
                <c:pt idx="2098">
                  <c:v>0.66279799839377429</c:v>
                </c:pt>
                <c:pt idx="2099">
                  <c:v>0.6628833909753552</c:v>
                </c:pt>
                <c:pt idx="2100">
                  <c:v>0.66298918016713682</c:v>
                </c:pt>
                <c:pt idx="2101">
                  <c:v>0.66290409092541858</c:v>
                </c:pt>
                <c:pt idx="2102">
                  <c:v>0.66290175173251198</c:v>
                </c:pt>
                <c:pt idx="2103">
                  <c:v>0.66282691359812296</c:v>
                </c:pt>
                <c:pt idx="2104">
                  <c:v>0.66291647182249791</c:v>
                </c:pt>
                <c:pt idx="2105">
                  <c:v>0.66298315573862288</c:v>
                </c:pt>
                <c:pt idx="2106">
                  <c:v>0.66292550407282314</c:v>
                </c:pt>
                <c:pt idx="2107">
                  <c:v>0.66300706847610036</c:v>
                </c:pt>
                <c:pt idx="2108">
                  <c:v>0.66295962269859154</c:v>
                </c:pt>
                <c:pt idx="2109">
                  <c:v>0.66299604876417506</c:v>
                </c:pt>
                <c:pt idx="2110">
                  <c:v>0.66305150945422076</c:v>
                </c:pt>
                <c:pt idx="2111">
                  <c:v>0.66296871646601152</c:v>
                </c:pt>
                <c:pt idx="2112">
                  <c:v>0.66309384176457897</c:v>
                </c:pt>
                <c:pt idx="2113">
                  <c:v>0.66307093722782628</c:v>
                </c:pt>
                <c:pt idx="2114">
                  <c:v>0.66317598261100474</c:v>
                </c:pt>
                <c:pt idx="2115">
                  <c:v>0.66317783899300631</c:v>
                </c:pt>
                <c:pt idx="2116">
                  <c:v>0.66322802490923827</c:v>
                </c:pt>
                <c:pt idx="2117">
                  <c:v>0.6632870776482005</c:v>
                </c:pt>
                <c:pt idx="2118">
                  <c:v>0.66329260409159041</c:v>
                </c:pt>
                <c:pt idx="2119">
                  <c:v>0.66333302443547171</c:v>
                </c:pt>
                <c:pt idx="2120">
                  <c:v>0.66330008075923519</c:v>
                </c:pt>
                <c:pt idx="2121">
                  <c:v>0.66343420894735372</c:v>
                </c:pt>
                <c:pt idx="2122">
                  <c:v>0.66371696632636235</c:v>
                </c:pt>
                <c:pt idx="2123">
                  <c:v>0.66344207328310911</c:v>
                </c:pt>
                <c:pt idx="2124">
                  <c:v>0.66347356469583285</c:v>
                </c:pt>
                <c:pt idx="2125">
                  <c:v>0.66330626007251581</c:v>
                </c:pt>
                <c:pt idx="2126">
                  <c:v>0.66326237800645227</c:v>
                </c:pt>
                <c:pt idx="2127">
                  <c:v>0.66330402901357244</c:v>
                </c:pt>
                <c:pt idx="2128">
                  <c:v>0.66344939772839329</c:v>
                </c:pt>
                <c:pt idx="2129">
                  <c:v>0.66343803046277972</c:v>
                </c:pt>
                <c:pt idx="2130">
                  <c:v>0.66339531520198947</c:v>
                </c:pt>
                <c:pt idx="2131">
                  <c:v>0.66348556610334153</c:v>
                </c:pt>
                <c:pt idx="2132">
                  <c:v>0.66345552383949391</c:v>
                </c:pt>
                <c:pt idx="2133">
                  <c:v>0.6635506011944251</c:v>
                </c:pt>
                <c:pt idx="2134">
                  <c:v>0.66353182230458241</c:v>
                </c:pt>
                <c:pt idx="2135">
                  <c:v>0.66360959257269159</c:v>
                </c:pt>
                <c:pt idx="2136">
                  <c:v>0.66346843463642635</c:v>
                </c:pt>
                <c:pt idx="2137">
                  <c:v>0.66354683838187378</c:v>
                </c:pt>
                <c:pt idx="2138">
                  <c:v>0.66370740993358801</c:v>
                </c:pt>
                <c:pt idx="2139">
                  <c:v>0.66360322172732167</c:v>
                </c:pt>
                <c:pt idx="2140">
                  <c:v>0.66378002370136058</c:v>
                </c:pt>
                <c:pt idx="2141">
                  <c:v>0.66361708814243359</c:v>
                </c:pt>
                <c:pt idx="2142">
                  <c:v>0.66368280350439501</c:v>
                </c:pt>
                <c:pt idx="2143">
                  <c:v>0.66383690821734986</c:v>
                </c:pt>
                <c:pt idx="2144">
                  <c:v>0.66377344530879456</c:v>
                </c:pt>
                <c:pt idx="2145">
                  <c:v>0.66387530241426285</c:v>
                </c:pt>
                <c:pt idx="2146">
                  <c:v>0.66454492393502151</c:v>
                </c:pt>
                <c:pt idx="2147">
                  <c:v>0.66413147660053606</c:v>
                </c:pt>
                <c:pt idx="2148">
                  <c:v>0.66410321469271405</c:v>
                </c:pt>
                <c:pt idx="2149">
                  <c:v>0.66420602932840633</c:v>
                </c:pt>
                <c:pt idx="2150">
                  <c:v>0.66422802630313982</c:v>
                </c:pt>
                <c:pt idx="2151">
                  <c:v>0.66425936344029979</c:v>
                </c:pt>
                <c:pt idx="2152">
                  <c:v>0.66430790548948593</c:v>
                </c:pt>
                <c:pt idx="2153">
                  <c:v>0.66444274767683564</c:v>
                </c:pt>
                <c:pt idx="2154">
                  <c:v>0.6644310144040696</c:v>
                </c:pt>
                <c:pt idx="2155">
                  <c:v>0.66448201278994523</c:v>
                </c:pt>
                <c:pt idx="2156">
                  <c:v>0.66454515379190049</c:v>
                </c:pt>
                <c:pt idx="2157">
                  <c:v>0.66459815404603895</c:v>
                </c:pt>
                <c:pt idx="2158">
                  <c:v>0.66468824781891078</c:v>
                </c:pt>
                <c:pt idx="2159">
                  <c:v>0.66466948684000582</c:v>
                </c:pt>
                <c:pt idx="2160">
                  <c:v>0.66468858149827326</c:v>
                </c:pt>
                <c:pt idx="2161">
                  <c:v>0.66478767753955859</c:v>
                </c:pt>
                <c:pt idx="2162">
                  <c:v>0.66481926946462089</c:v>
                </c:pt>
                <c:pt idx="2163">
                  <c:v>0.66475288259356224</c:v>
                </c:pt>
                <c:pt idx="2164">
                  <c:v>0.66480644630084562</c:v>
                </c:pt>
                <c:pt idx="2165">
                  <c:v>0.66483341519360406</c:v>
                </c:pt>
                <c:pt idx="2166">
                  <c:v>0.66481313864468661</c:v>
                </c:pt>
                <c:pt idx="2167">
                  <c:v>0.66487137849425082</c:v>
                </c:pt>
                <c:pt idx="2168">
                  <c:v>0.6648603929194179</c:v>
                </c:pt>
                <c:pt idx="2169">
                  <c:v>0.66492226572674284</c:v>
                </c:pt>
                <c:pt idx="2170">
                  <c:v>0.66471373876577233</c:v>
                </c:pt>
                <c:pt idx="2171">
                  <c:v>0.66486385956181449</c:v>
                </c:pt>
                <c:pt idx="2172">
                  <c:v>0.66484764693734333</c:v>
                </c:pt>
                <c:pt idx="2173">
                  <c:v>0.66468803310471214</c:v>
                </c:pt>
                <c:pt idx="2174">
                  <c:v>0.66474371402405452</c:v>
                </c:pt>
                <c:pt idx="2175">
                  <c:v>0.66461013176705708</c:v>
                </c:pt>
                <c:pt idx="2176">
                  <c:v>0.66484478075078035</c:v>
                </c:pt>
                <c:pt idx="2177">
                  <c:v>0.66482500196366034</c:v>
                </c:pt>
                <c:pt idx="2178">
                  <c:v>0.66478291956651947</c:v>
                </c:pt>
                <c:pt idx="2179">
                  <c:v>0.66497104780696048</c:v>
                </c:pt>
                <c:pt idx="2180">
                  <c:v>0.66488775004905065</c:v>
                </c:pt>
                <c:pt idx="2181">
                  <c:v>0.66497374444316759</c:v>
                </c:pt>
                <c:pt idx="2182">
                  <c:v>0.66485042245100734</c:v>
                </c:pt>
                <c:pt idx="2183">
                  <c:v>0.66490925333092477</c:v>
                </c:pt>
                <c:pt idx="2184">
                  <c:v>0.66498154476421767</c:v>
                </c:pt>
                <c:pt idx="2185">
                  <c:v>0.66503712701762729</c:v>
                </c:pt>
                <c:pt idx="2186">
                  <c:v>0.66497850331895314</c:v>
                </c:pt>
                <c:pt idx="2187">
                  <c:v>0.66502751393418924</c:v>
                </c:pt>
                <c:pt idx="2188">
                  <c:v>0.66545187490709623</c:v>
                </c:pt>
                <c:pt idx="2189">
                  <c:v>0.66475135320402656</c:v>
                </c:pt>
                <c:pt idx="2190">
                  <c:v>0.6647954157640692</c:v>
                </c:pt>
                <c:pt idx="2191">
                  <c:v>0.66469411401582146</c:v>
                </c:pt>
                <c:pt idx="2192">
                  <c:v>0.66469152710657475</c:v>
                </c:pt>
                <c:pt idx="2193">
                  <c:v>0.66479753132535624</c:v>
                </c:pt>
                <c:pt idx="2194">
                  <c:v>0.66490281079042624</c:v>
                </c:pt>
                <c:pt idx="2195">
                  <c:v>0.66488793401527035</c:v>
                </c:pt>
                <c:pt idx="2196">
                  <c:v>0.66485920227201778</c:v>
                </c:pt>
                <c:pt idx="2197">
                  <c:v>0.66486947457396151</c:v>
                </c:pt>
                <c:pt idx="2198">
                  <c:v>0.66491437085969129</c:v>
                </c:pt>
                <c:pt idx="2199">
                  <c:v>0.66495128056115294</c:v>
                </c:pt>
                <c:pt idx="2200">
                  <c:v>0.66495834493561545</c:v>
                </c:pt>
                <c:pt idx="2201">
                  <c:v>0.66503643860334638</c:v>
                </c:pt>
                <c:pt idx="2202">
                  <c:v>0.66508201733018713</c:v>
                </c:pt>
                <c:pt idx="2203">
                  <c:v>0.66510173226852942</c:v>
                </c:pt>
                <c:pt idx="2204">
                  <c:v>0.66507296351147627</c:v>
                </c:pt>
                <c:pt idx="2205">
                  <c:v>0.6650974095528831</c:v>
                </c:pt>
                <c:pt idx="2206">
                  <c:v>0.66510076094798365</c:v>
                </c:pt>
                <c:pt idx="2207">
                  <c:v>0.66497865032854075</c:v>
                </c:pt>
                <c:pt idx="2208">
                  <c:v>0.66508202577132258</c:v>
                </c:pt>
                <c:pt idx="2209">
                  <c:v>0.6652354368052662</c:v>
                </c:pt>
                <c:pt idx="2210">
                  <c:v>0.66520340664041944</c:v>
                </c:pt>
                <c:pt idx="2211">
                  <c:v>0.66515856176613453</c:v>
                </c:pt>
                <c:pt idx="2212">
                  <c:v>0.66515481805061294</c:v>
                </c:pt>
                <c:pt idx="2213">
                  <c:v>0.66527975035679254</c:v>
                </c:pt>
                <c:pt idx="2214">
                  <c:v>0.66529884780138171</c:v>
                </c:pt>
                <c:pt idx="2215">
                  <c:v>0.66617781049853753</c:v>
                </c:pt>
                <c:pt idx="2216">
                  <c:v>0.66534974924771861</c:v>
                </c:pt>
                <c:pt idx="2217">
                  <c:v>0.66534081417337942</c:v>
                </c:pt>
                <c:pt idx="2218">
                  <c:v>0.66561238113815191</c:v>
                </c:pt>
                <c:pt idx="2219">
                  <c:v>0.66541747791225958</c:v>
                </c:pt>
                <c:pt idx="2220">
                  <c:v>0.66544270299672503</c:v>
                </c:pt>
                <c:pt idx="2221">
                  <c:v>0.66545466926155605</c:v>
                </c:pt>
                <c:pt idx="2222">
                  <c:v>0.66554828890190731</c:v>
                </c:pt>
                <c:pt idx="2223">
                  <c:v>0.66620868027210212</c:v>
                </c:pt>
                <c:pt idx="2224">
                  <c:v>0.66546390602710981</c:v>
                </c:pt>
                <c:pt idx="2225">
                  <c:v>0.6655194446064957</c:v>
                </c:pt>
                <c:pt idx="2226">
                  <c:v>0.66555037995233013</c:v>
                </c:pt>
                <c:pt idx="2227">
                  <c:v>0.66562252338316397</c:v>
                </c:pt>
                <c:pt idx="2228">
                  <c:v>0.66576867576807697</c:v>
                </c:pt>
                <c:pt idx="2229">
                  <c:v>0.66549831671613247</c:v>
                </c:pt>
                <c:pt idx="2230">
                  <c:v>0.66558440768659011</c:v>
                </c:pt>
                <c:pt idx="2231">
                  <c:v>0.66563829573177158</c:v>
                </c:pt>
                <c:pt idx="2232">
                  <c:v>0.66555229290389817</c:v>
                </c:pt>
                <c:pt idx="2233">
                  <c:v>0.6657241795144947</c:v>
                </c:pt>
                <c:pt idx="2234">
                  <c:v>0.66574524079811148</c:v>
                </c:pt>
                <c:pt idx="2235">
                  <c:v>0.66579262197997846</c:v>
                </c:pt>
                <c:pt idx="2236">
                  <c:v>0.66579343459230766</c:v>
                </c:pt>
                <c:pt idx="2237">
                  <c:v>0.66581186495457656</c:v>
                </c:pt>
                <c:pt idx="2238">
                  <c:v>0.66582339263853407</c:v>
                </c:pt>
                <c:pt idx="2239">
                  <c:v>0.6657943879108611</c:v>
                </c:pt>
                <c:pt idx="2240">
                  <c:v>0.66583344287933577</c:v>
                </c:pt>
                <c:pt idx="2241">
                  <c:v>0.66589415215833681</c:v>
                </c:pt>
                <c:pt idx="2242">
                  <c:v>0.66592363776758401</c:v>
                </c:pt>
                <c:pt idx="2243">
                  <c:v>0.66592622402628343</c:v>
                </c:pt>
                <c:pt idx="2244">
                  <c:v>0.66576897977574057</c:v>
                </c:pt>
                <c:pt idx="2245">
                  <c:v>0.66577642844814899</c:v>
                </c:pt>
                <c:pt idx="2246">
                  <c:v>0.66576385549605688</c:v>
                </c:pt>
                <c:pt idx="2247">
                  <c:v>0.66586922373032509</c:v>
                </c:pt>
                <c:pt idx="2248">
                  <c:v>0.66585598034814253</c:v>
                </c:pt>
                <c:pt idx="2249">
                  <c:v>0.66591057036675771</c:v>
                </c:pt>
                <c:pt idx="2250">
                  <c:v>0.66594349228964367</c:v>
                </c:pt>
                <c:pt idx="2251">
                  <c:v>0.665992576223841</c:v>
                </c:pt>
                <c:pt idx="2252">
                  <c:v>0.66592219227327765</c:v>
                </c:pt>
                <c:pt idx="2253">
                  <c:v>0.66601301698430326</c:v>
                </c:pt>
                <c:pt idx="2254">
                  <c:v>0.66605182600722668</c:v>
                </c:pt>
                <c:pt idx="2255">
                  <c:v>0.66604041743335951</c:v>
                </c:pt>
                <c:pt idx="2256">
                  <c:v>0.66610656129622825</c:v>
                </c:pt>
                <c:pt idx="2257">
                  <c:v>0.66620855045659677</c:v>
                </c:pt>
                <c:pt idx="2258">
                  <c:v>0.66622084124769898</c:v>
                </c:pt>
                <c:pt idx="2259">
                  <c:v>0.66630169157482633</c:v>
                </c:pt>
                <c:pt idx="2260">
                  <c:v>0.66622848856798023</c:v>
                </c:pt>
                <c:pt idx="2261">
                  <c:v>0.66631671463489772</c:v>
                </c:pt>
                <c:pt idx="2262">
                  <c:v>0.6663571693405278</c:v>
                </c:pt>
                <c:pt idx="2263">
                  <c:v>0.66648723267956245</c:v>
                </c:pt>
                <c:pt idx="2264">
                  <c:v>0.66649220027009937</c:v>
                </c:pt>
                <c:pt idx="2265">
                  <c:v>0.66648206433060431</c:v>
                </c:pt>
                <c:pt idx="2266">
                  <c:v>0.66622323584903442</c:v>
                </c:pt>
                <c:pt idx="2267">
                  <c:v>0.66622914339949657</c:v>
                </c:pt>
                <c:pt idx="2268">
                  <c:v>0.66640069513423317</c:v>
                </c:pt>
                <c:pt idx="2269">
                  <c:v>0.66632279409698203</c:v>
                </c:pt>
                <c:pt idx="2270">
                  <c:v>0.66645176798617156</c:v>
                </c:pt>
                <c:pt idx="2271">
                  <c:v>0.66642982163724873</c:v>
                </c:pt>
                <c:pt idx="2272">
                  <c:v>0.66643539376528194</c:v>
                </c:pt>
                <c:pt idx="2273">
                  <c:v>0.66644910773819455</c:v>
                </c:pt>
                <c:pt idx="2274">
                  <c:v>0.66647423056728328</c:v>
                </c:pt>
                <c:pt idx="2275">
                  <c:v>0.66725644993074329</c:v>
                </c:pt>
                <c:pt idx="2276">
                  <c:v>0.66653304037142147</c:v>
                </c:pt>
                <c:pt idx="2277">
                  <c:v>0.66659637406824457</c:v>
                </c:pt>
                <c:pt idx="2278">
                  <c:v>0.66657588576801918</c:v>
                </c:pt>
                <c:pt idx="2279">
                  <c:v>0.66667210062190918</c:v>
                </c:pt>
                <c:pt idx="2280">
                  <c:v>0.6666044576266198</c:v>
                </c:pt>
                <c:pt idx="2281">
                  <c:v>0.66719741026911228</c:v>
                </c:pt>
                <c:pt idx="2282">
                  <c:v>0.66673729243702196</c:v>
                </c:pt>
                <c:pt idx="2283">
                  <c:v>0.66680876389158039</c:v>
                </c:pt>
                <c:pt idx="2284">
                  <c:v>0.66680957547485853</c:v>
                </c:pt>
                <c:pt idx="2285">
                  <c:v>0.66688062246102076</c:v>
                </c:pt>
                <c:pt idx="2286">
                  <c:v>0.66683542609610968</c:v>
                </c:pt>
                <c:pt idx="2287">
                  <c:v>0.66703118830509522</c:v>
                </c:pt>
                <c:pt idx="2288">
                  <c:v>0.6670307126349373</c:v>
                </c:pt>
                <c:pt idx="2289">
                  <c:v>0.66750456782613499</c:v>
                </c:pt>
                <c:pt idx="2290">
                  <c:v>0.66709296816257269</c:v>
                </c:pt>
                <c:pt idx="2291">
                  <c:v>0.66711540684863124</c:v>
                </c:pt>
                <c:pt idx="2292">
                  <c:v>0.66718153507703037</c:v>
                </c:pt>
                <c:pt idx="2293">
                  <c:v>0.66754707676167102</c:v>
                </c:pt>
                <c:pt idx="2294">
                  <c:v>0.66711778561178736</c:v>
                </c:pt>
                <c:pt idx="2295">
                  <c:v>0.66722734841830089</c:v>
                </c:pt>
                <c:pt idx="2296">
                  <c:v>0.6672523062571728</c:v>
                </c:pt>
                <c:pt idx="2297">
                  <c:v>0.66731705369079686</c:v>
                </c:pt>
                <c:pt idx="2298">
                  <c:v>0.6672342800176273</c:v>
                </c:pt>
                <c:pt idx="2299">
                  <c:v>0.66783908289416616</c:v>
                </c:pt>
                <c:pt idx="2300">
                  <c:v>0.66743419281121519</c:v>
                </c:pt>
                <c:pt idx="2301">
                  <c:v>0.66809530271224371</c:v>
                </c:pt>
                <c:pt idx="2302">
                  <c:v>0.66748401294157</c:v>
                </c:pt>
                <c:pt idx="2303">
                  <c:v>0.66747846457994131</c:v>
                </c:pt>
                <c:pt idx="2304">
                  <c:v>0.66755939893374683</c:v>
                </c:pt>
                <c:pt idx="2305">
                  <c:v>0.66764419408646491</c:v>
                </c:pt>
                <c:pt idx="2306">
                  <c:v>0.66762081811477259</c:v>
                </c:pt>
                <c:pt idx="2307">
                  <c:v>0.66764409145557868</c:v>
                </c:pt>
                <c:pt idx="2308">
                  <c:v>0.6676438034072546</c:v>
                </c:pt>
                <c:pt idx="2309">
                  <c:v>0.66761008115581555</c:v>
                </c:pt>
                <c:pt idx="2310">
                  <c:v>0.6673014432491966</c:v>
                </c:pt>
                <c:pt idx="2311">
                  <c:v>0.66701084800426036</c:v>
                </c:pt>
                <c:pt idx="2312">
                  <c:v>0.6669044543710213</c:v>
                </c:pt>
                <c:pt idx="2313">
                  <c:v>0.6669022608019447</c:v>
                </c:pt>
                <c:pt idx="2314">
                  <c:v>0.66665620031230721</c:v>
                </c:pt>
                <c:pt idx="2315">
                  <c:v>0.66666526257242342</c:v>
                </c:pt>
                <c:pt idx="2316">
                  <c:v>0.66656873673633532</c:v>
                </c:pt>
                <c:pt idx="2317">
                  <c:v>0.66691410138823326</c:v>
                </c:pt>
                <c:pt idx="2318">
                  <c:v>0.66633350787240653</c:v>
                </c:pt>
                <c:pt idx="2319">
                  <c:v>0.66630524757831877</c:v>
                </c:pt>
                <c:pt idx="2320">
                  <c:v>0.66634247847238492</c:v>
                </c:pt>
                <c:pt idx="2321">
                  <c:v>0.66631996150367689</c:v>
                </c:pt>
                <c:pt idx="2322">
                  <c:v>0.66635757988061084</c:v>
                </c:pt>
                <c:pt idx="2323">
                  <c:v>0.66629029006598806</c:v>
                </c:pt>
                <c:pt idx="2324">
                  <c:v>0.66625772025567775</c:v>
                </c:pt>
                <c:pt idx="2325">
                  <c:v>0.6659577951974428</c:v>
                </c:pt>
                <c:pt idx="2326">
                  <c:v>0.66599209887353317</c:v>
                </c:pt>
                <c:pt idx="2327">
                  <c:v>0.66596158846859399</c:v>
                </c:pt>
                <c:pt idx="2328">
                  <c:v>0.66584222064317011</c:v>
                </c:pt>
                <c:pt idx="2329">
                  <c:v>0.66593386358888262</c:v>
                </c:pt>
                <c:pt idx="2330">
                  <c:v>0.66570369226861315</c:v>
                </c:pt>
                <c:pt idx="2331">
                  <c:v>0.66570669815701033</c:v>
                </c:pt>
                <c:pt idx="2332">
                  <c:v>0.66579312548066405</c:v>
                </c:pt>
                <c:pt idx="2333">
                  <c:v>0.66560772638508137</c:v>
                </c:pt>
                <c:pt idx="2334">
                  <c:v>0.66573228620081226</c:v>
                </c:pt>
                <c:pt idx="2335">
                  <c:v>0.66569414057684406</c:v>
                </c:pt>
                <c:pt idx="2336">
                  <c:v>0.66568313303664295</c:v>
                </c:pt>
                <c:pt idx="2337">
                  <c:v>0.66575975233894591</c:v>
                </c:pt>
                <c:pt idx="2338">
                  <c:v>0.66574757476901014</c:v>
                </c:pt>
                <c:pt idx="2339">
                  <c:v>0.66574050221512338</c:v>
                </c:pt>
                <c:pt idx="2340">
                  <c:v>0.66567595019229298</c:v>
                </c:pt>
                <c:pt idx="2341">
                  <c:v>0.66575572274106565</c:v>
                </c:pt>
                <c:pt idx="2342">
                  <c:v>0.66569079228850547</c:v>
                </c:pt>
                <c:pt idx="2343">
                  <c:v>0.66580045566310153</c:v>
                </c:pt>
                <c:pt idx="2344">
                  <c:v>0.6658341226235921</c:v>
                </c:pt>
                <c:pt idx="2345">
                  <c:v>0.66582690334759143</c:v>
                </c:pt>
                <c:pt idx="2346">
                  <c:v>0.66588434938048457</c:v>
                </c:pt>
                <c:pt idx="2347">
                  <c:v>0.66587022208118307</c:v>
                </c:pt>
                <c:pt idx="2348">
                  <c:v>0.66602802249365178</c:v>
                </c:pt>
                <c:pt idx="2349">
                  <c:v>0.66605505115394803</c:v>
                </c:pt>
                <c:pt idx="2350">
                  <c:v>0.66602743303165013</c:v>
                </c:pt>
                <c:pt idx="2351">
                  <c:v>0.66605046881080121</c:v>
                </c:pt>
                <c:pt idx="2352">
                  <c:v>0.66612696705354757</c:v>
                </c:pt>
                <c:pt idx="2353">
                  <c:v>0.66614985426564033</c:v>
                </c:pt>
                <c:pt idx="2354">
                  <c:v>0.66612439076754171</c:v>
                </c:pt>
                <c:pt idx="2355">
                  <c:v>0.66611769073526916</c:v>
                </c:pt>
                <c:pt idx="2356">
                  <c:v>0.66610590762354394</c:v>
                </c:pt>
                <c:pt idx="2357">
                  <c:v>0.66617489990020051</c:v>
                </c:pt>
                <c:pt idx="2358">
                  <c:v>0.66648420323447943</c:v>
                </c:pt>
                <c:pt idx="2359">
                  <c:v>0.6661708966067702</c:v>
                </c:pt>
                <c:pt idx="2360">
                  <c:v>0.66622204866919477</c:v>
                </c:pt>
                <c:pt idx="2361">
                  <c:v>0.66626074213243136</c:v>
                </c:pt>
                <c:pt idx="2362">
                  <c:v>0.66629379974682679</c:v>
                </c:pt>
                <c:pt idx="2363">
                  <c:v>0.66625770439540222</c:v>
                </c:pt>
                <c:pt idx="2364">
                  <c:v>0.6664251264771921</c:v>
                </c:pt>
                <c:pt idx="2365">
                  <c:v>0.66634744261842516</c:v>
                </c:pt>
                <c:pt idx="2366">
                  <c:v>0.66685447398969433</c:v>
                </c:pt>
                <c:pt idx="2367">
                  <c:v>0.66639201486469823</c:v>
                </c:pt>
                <c:pt idx="2368">
                  <c:v>0.66641832703386694</c:v>
                </c:pt>
                <c:pt idx="2369">
                  <c:v>0.66643323315507474</c:v>
                </c:pt>
                <c:pt idx="2370">
                  <c:v>0.6664195466137145</c:v>
                </c:pt>
                <c:pt idx="2371">
                  <c:v>0.66628882032232162</c:v>
                </c:pt>
                <c:pt idx="2372">
                  <c:v>0.66630585818977617</c:v>
                </c:pt>
                <c:pt idx="2373">
                  <c:v>0.6663261183817738</c:v>
                </c:pt>
                <c:pt idx="2374">
                  <c:v>0.66637787064575082</c:v>
                </c:pt>
                <c:pt idx="2375">
                  <c:v>0.66645186808854839</c:v>
                </c:pt>
                <c:pt idx="2376">
                  <c:v>0.66646695189196592</c:v>
                </c:pt>
                <c:pt idx="2377">
                  <c:v>0.6660775100922125</c:v>
                </c:pt>
                <c:pt idx="2378">
                  <c:v>0.66590021771593921</c:v>
                </c:pt>
                <c:pt idx="2379">
                  <c:v>0.66608013195219506</c:v>
                </c:pt>
                <c:pt idx="2380">
                  <c:v>0.66589503115173698</c:v>
                </c:pt>
                <c:pt idx="2381">
                  <c:v>0.66588736101635659</c:v>
                </c:pt>
                <c:pt idx="2382">
                  <c:v>0.66598272173589879</c:v>
                </c:pt>
                <c:pt idx="2383">
                  <c:v>0.66590774445919243</c:v>
                </c:pt>
                <c:pt idx="2384">
                  <c:v>0.66604559678214936</c:v>
                </c:pt>
                <c:pt idx="2385">
                  <c:v>0.6660459783538053</c:v>
                </c:pt>
                <c:pt idx="2386">
                  <c:v>0.66602829887442383</c:v>
                </c:pt>
                <c:pt idx="2387">
                  <c:v>0.66610918848721123</c:v>
                </c:pt>
                <c:pt idx="2388">
                  <c:v>0.66605198288621648</c:v>
                </c:pt>
                <c:pt idx="2389">
                  <c:v>0.6661704978773102</c:v>
                </c:pt>
                <c:pt idx="2390">
                  <c:v>0.66570275872924511</c:v>
                </c:pt>
                <c:pt idx="2391">
                  <c:v>0.66580001811168776</c:v>
                </c:pt>
                <c:pt idx="2392">
                  <c:v>0.66584802854331138</c:v>
                </c:pt>
                <c:pt idx="2393">
                  <c:v>0.66579499821220034</c:v>
                </c:pt>
                <c:pt idx="2394">
                  <c:v>0.66588426090370267</c:v>
                </c:pt>
                <c:pt idx="2395">
                  <c:v>0.66581174050255587</c:v>
                </c:pt>
                <c:pt idx="2396">
                  <c:v>0.66585185060249941</c:v>
                </c:pt>
                <c:pt idx="2397">
                  <c:v>0.66586069407780313</c:v>
                </c:pt>
                <c:pt idx="2398">
                  <c:v>0.66567399698857621</c:v>
                </c:pt>
                <c:pt idx="2399">
                  <c:v>0.66567576291998465</c:v>
                </c:pt>
                <c:pt idx="2400">
                  <c:v>0.66577883367540081</c:v>
                </c:pt>
                <c:pt idx="2401">
                  <c:v>0.66586341487149092</c:v>
                </c:pt>
                <c:pt idx="2402">
                  <c:v>0.66578516342465888</c:v>
                </c:pt>
                <c:pt idx="2403">
                  <c:v>0.66577386779081127</c:v>
                </c:pt>
                <c:pt idx="2404">
                  <c:v>0.6658164013324962</c:v>
                </c:pt>
                <c:pt idx="2405">
                  <c:v>0.66585106885342593</c:v>
                </c:pt>
                <c:pt idx="2406">
                  <c:v>0.66574722069171133</c:v>
                </c:pt>
                <c:pt idx="2407">
                  <c:v>0.66591016608703779</c:v>
                </c:pt>
                <c:pt idx="2408">
                  <c:v>0.66582441869470077</c:v>
                </c:pt>
                <c:pt idx="2409">
                  <c:v>0.66643124748699811</c:v>
                </c:pt>
                <c:pt idx="2410">
                  <c:v>0.66612535343822354</c:v>
                </c:pt>
                <c:pt idx="2411">
                  <c:v>0.66607660221536336</c:v>
                </c:pt>
                <c:pt idx="2412">
                  <c:v>0.66611486840058498</c:v>
                </c:pt>
                <c:pt idx="2413">
                  <c:v>0.66669181396348798</c:v>
                </c:pt>
                <c:pt idx="2414">
                  <c:v>0.66615548154782389</c:v>
                </c:pt>
                <c:pt idx="2415">
                  <c:v>0.66619010109067622</c:v>
                </c:pt>
                <c:pt idx="2416">
                  <c:v>0.66616606419985869</c:v>
                </c:pt>
                <c:pt idx="2417">
                  <c:v>0.66640134577882881</c:v>
                </c:pt>
                <c:pt idx="2418">
                  <c:v>0.66622461172611669</c:v>
                </c:pt>
                <c:pt idx="2419">
                  <c:v>0.66626137895410575</c:v>
                </c:pt>
                <c:pt idx="2420">
                  <c:v>0.66630523283105958</c:v>
                </c:pt>
                <c:pt idx="2421">
                  <c:v>0.66630503465263158</c:v>
                </c:pt>
                <c:pt idx="2422">
                  <c:v>0.66622382576370842</c:v>
                </c:pt>
                <c:pt idx="2423">
                  <c:v>0.6663868482109685</c:v>
                </c:pt>
                <c:pt idx="2424">
                  <c:v>0.66630211129445749</c:v>
                </c:pt>
                <c:pt idx="2425">
                  <c:v>0.66639871535323802</c:v>
                </c:pt>
                <c:pt idx="2426">
                  <c:v>0.66631474968370574</c:v>
                </c:pt>
                <c:pt idx="2427">
                  <c:v>0.66650004575487676</c:v>
                </c:pt>
                <c:pt idx="2428">
                  <c:v>0.6664527105631004</c:v>
                </c:pt>
                <c:pt idx="2429">
                  <c:v>0.66635306941995154</c:v>
                </c:pt>
                <c:pt idx="2430">
                  <c:v>0.66647523949451026</c:v>
                </c:pt>
                <c:pt idx="2431">
                  <c:v>0.66650727903554874</c:v>
                </c:pt>
                <c:pt idx="2432">
                  <c:v>0.6666250169338882</c:v>
                </c:pt>
                <c:pt idx="2433">
                  <c:v>0.66660831189400616</c:v>
                </c:pt>
                <c:pt idx="2434">
                  <c:v>0.6666531752111865</c:v>
                </c:pt>
                <c:pt idx="2435">
                  <c:v>0.66672960441238427</c:v>
                </c:pt>
                <c:pt idx="2436">
                  <c:v>0.66672984526252332</c:v>
                </c:pt>
                <c:pt idx="2437">
                  <c:v>0.66676092809290355</c:v>
                </c:pt>
                <c:pt idx="2438">
                  <c:v>0.66681571721685529</c:v>
                </c:pt>
                <c:pt idx="2439">
                  <c:v>0.66679631159378105</c:v>
                </c:pt>
                <c:pt idx="2440">
                  <c:v>0.66687714643308071</c:v>
                </c:pt>
                <c:pt idx="2441">
                  <c:v>0.66683536000691168</c:v>
                </c:pt>
                <c:pt idx="2442">
                  <c:v>0.66690751651168012</c:v>
                </c:pt>
                <c:pt idx="2443">
                  <c:v>0.66675607251116453</c:v>
                </c:pt>
                <c:pt idx="2444">
                  <c:v>0.66673538491467721</c:v>
                </c:pt>
                <c:pt idx="2445">
                  <c:v>0.66666847338722945</c:v>
                </c:pt>
                <c:pt idx="2446">
                  <c:v>0.66691578921553651</c:v>
                </c:pt>
                <c:pt idx="2447">
                  <c:v>0.66686514013650611</c:v>
                </c:pt>
                <c:pt idx="2448">
                  <c:v>0.66685642098653475</c:v>
                </c:pt>
                <c:pt idx="2449">
                  <c:v>0.66698739851365285</c:v>
                </c:pt>
                <c:pt idx="2450">
                  <c:v>0.666980898635956</c:v>
                </c:pt>
                <c:pt idx="2451">
                  <c:v>0.66692654679668573</c:v>
                </c:pt>
                <c:pt idx="2452">
                  <c:v>0.66669969662315143</c:v>
                </c:pt>
                <c:pt idx="2453">
                  <c:v>0.66671853863276853</c:v>
                </c:pt>
                <c:pt idx="2454">
                  <c:v>0.66666714499685453</c:v>
                </c:pt>
                <c:pt idx="2455">
                  <c:v>0.66676683182494401</c:v>
                </c:pt>
                <c:pt idx="2456">
                  <c:v>0.66672967906338465</c:v>
                </c:pt>
                <c:pt idx="2457">
                  <c:v>0.66683972455193441</c:v>
                </c:pt>
                <c:pt idx="2458">
                  <c:v>0.66674707862475457</c:v>
                </c:pt>
                <c:pt idx="2459">
                  <c:v>0.66681868808563116</c:v>
                </c:pt>
                <c:pt idx="2460">
                  <c:v>0.66746313341237906</c:v>
                </c:pt>
                <c:pt idx="2461">
                  <c:v>0.6675564189930786</c:v>
                </c:pt>
                <c:pt idx="2462">
                  <c:v>0.66674608044817518</c:v>
                </c:pt>
                <c:pt idx="2463">
                  <c:v>0.6667195532305622</c:v>
                </c:pt>
                <c:pt idx="2464">
                  <c:v>0.66666129053903966</c:v>
                </c:pt>
                <c:pt idx="2465">
                  <c:v>0.66704285043864553</c:v>
                </c:pt>
                <c:pt idx="2466">
                  <c:v>0.66670660903555123</c:v>
                </c:pt>
                <c:pt idx="2467">
                  <c:v>0.6666369156241877</c:v>
                </c:pt>
                <c:pt idx="2468">
                  <c:v>0.66664008465455438</c:v>
                </c:pt>
                <c:pt idx="2469">
                  <c:v>0.66674755269808428</c:v>
                </c:pt>
                <c:pt idx="2470">
                  <c:v>0.66666369107358625</c:v>
                </c:pt>
                <c:pt idx="2471">
                  <c:v>0.66674733874335501</c:v>
                </c:pt>
                <c:pt idx="2472">
                  <c:v>0.66670243376639438</c:v>
                </c:pt>
                <c:pt idx="2473">
                  <c:v>0.66679837566274569</c:v>
                </c:pt>
                <c:pt idx="2474">
                  <c:v>0.66606209472545541</c:v>
                </c:pt>
                <c:pt idx="2475">
                  <c:v>0.66602844852871734</c:v>
                </c:pt>
                <c:pt idx="2476">
                  <c:v>0.66595209334921857</c:v>
                </c:pt>
                <c:pt idx="2477">
                  <c:v>0.66613070426076215</c:v>
                </c:pt>
                <c:pt idx="2478">
                  <c:v>0.66610577106132463</c:v>
                </c:pt>
                <c:pt idx="2479">
                  <c:v>0.66620087937709016</c:v>
                </c:pt>
                <c:pt idx="2480">
                  <c:v>0.66621885849108009</c:v>
                </c:pt>
                <c:pt idx="2481">
                  <c:v>0.66540053764211216</c:v>
                </c:pt>
                <c:pt idx="2482">
                  <c:v>0.6654008045078178</c:v>
                </c:pt>
                <c:pt idx="2483">
                  <c:v>0.66549440962997186</c:v>
                </c:pt>
                <c:pt idx="2484">
                  <c:v>0.66553538633998743</c:v>
                </c:pt>
                <c:pt idx="2485">
                  <c:v>0.66558744126609481</c:v>
                </c:pt>
                <c:pt idx="2486">
                  <c:v>0.665673012836136</c:v>
                </c:pt>
                <c:pt idx="2487">
                  <c:v>0.66561878979505229</c:v>
                </c:pt>
                <c:pt idx="2488">
                  <c:v>0.66572555172882086</c:v>
                </c:pt>
                <c:pt idx="2489">
                  <c:v>0.66571879778911258</c:v>
                </c:pt>
                <c:pt idx="2490">
                  <c:v>0.66564850507980711</c:v>
                </c:pt>
                <c:pt idx="2491">
                  <c:v>0.66574071271776336</c:v>
                </c:pt>
                <c:pt idx="2492">
                  <c:v>0.66574264459172394</c:v>
                </c:pt>
                <c:pt idx="2493">
                  <c:v>0.66575610504449256</c:v>
                </c:pt>
                <c:pt idx="2494">
                  <c:v>0.66591628550967064</c:v>
                </c:pt>
                <c:pt idx="2495">
                  <c:v>0.66585514840508275</c:v>
                </c:pt>
                <c:pt idx="2496">
                  <c:v>0.66587510541959383</c:v>
                </c:pt>
                <c:pt idx="2497">
                  <c:v>0.66602081645488231</c:v>
                </c:pt>
                <c:pt idx="2498">
                  <c:v>0.66600298134443237</c:v>
                </c:pt>
                <c:pt idx="2499">
                  <c:v>0.66600431266257154</c:v>
                </c:pt>
                <c:pt idx="2500">
                  <c:v>0.66602724042606154</c:v>
                </c:pt>
                <c:pt idx="2501">
                  <c:v>0.66606983913530093</c:v>
                </c:pt>
                <c:pt idx="2502">
                  <c:v>0.66604311049277543</c:v>
                </c:pt>
                <c:pt idx="2503">
                  <c:v>0.66623686069784904</c:v>
                </c:pt>
                <c:pt idx="2504">
                  <c:v>0.66617269360057241</c:v>
                </c:pt>
                <c:pt idx="2505">
                  <c:v>0.66616123158368046</c:v>
                </c:pt>
                <c:pt idx="2506">
                  <c:v>0.66611485104817747</c:v>
                </c:pt>
                <c:pt idx="2507">
                  <c:v>0.66675468961605266</c:v>
                </c:pt>
                <c:pt idx="2508">
                  <c:v>0.66623367578174553</c:v>
                </c:pt>
                <c:pt idx="2509">
                  <c:v>0.66625042453455685</c:v>
                </c:pt>
                <c:pt idx="2510">
                  <c:v>0.66625007277399206</c:v>
                </c:pt>
                <c:pt idx="2511">
                  <c:v>0.6663006046719292</c:v>
                </c:pt>
                <c:pt idx="2512">
                  <c:v>0.66633794114310474</c:v>
                </c:pt>
                <c:pt idx="2513">
                  <c:v>0.6666707865032423</c:v>
                </c:pt>
                <c:pt idx="2514">
                  <c:v>0.66638940729081453</c:v>
                </c:pt>
                <c:pt idx="2515">
                  <c:v>0.666437997056744</c:v>
                </c:pt>
                <c:pt idx="2516">
                  <c:v>0.66644620597683124</c:v>
                </c:pt>
                <c:pt idx="2517">
                  <c:v>0.66648901053413689</c:v>
                </c:pt>
                <c:pt idx="2518">
                  <c:v>0.66637558634263983</c:v>
                </c:pt>
                <c:pt idx="2519">
                  <c:v>0.66656820980149978</c:v>
                </c:pt>
                <c:pt idx="2520">
                  <c:v>0.66633125028418438</c:v>
                </c:pt>
                <c:pt idx="2521">
                  <c:v>0.66638263987119017</c:v>
                </c:pt>
                <c:pt idx="2522">
                  <c:v>0.66644864752058541</c:v>
                </c:pt>
                <c:pt idx="2523">
                  <c:v>0.6664486922047288</c:v>
                </c:pt>
                <c:pt idx="2524">
                  <c:v>0.6664372501662178</c:v>
                </c:pt>
                <c:pt idx="2525">
                  <c:v>0.66652809059822538</c:v>
                </c:pt>
                <c:pt idx="2526">
                  <c:v>0.66652430071202928</c:v>
                </c:pt>
                <c:pt idx="2527">
                  <c:v>0.66648079903210433</c:v>
                </c:pt>
                <c:pt idx="2528">
                  <c:v>0.66645662494305258</c:v>
                </c:pt>
                <c:pt idx="2529">
                  <c:v>0.66644510752908759</c:v>
                </c:pt>
                <c:pt idx="2530">
                  <c:v>0.6665985421978905</c:v>
                </c:pt>
                <c:pt idx="2531">
                  <c:v>0.66652883546211095</c:v>
                </c:pt>
                <c:pt idx="2532">
                  <c:v>0.66648452725655016</c:v>
                </c:pt>
                <c:pt idx="2533">
                  <c:v>0.66658944059623693</c:v>
                </c:pt>
                <c:pt idx="2534">
                  <c:v>0.66621115089545402</c:v>
                </c:pt>
                <c:pt idx="2535">
                  <c:v>0.66601271767015946</c:v>
                </c:pt>
                <c:pt idx="2536">
                  <c:v>0.66601735253735317</c:v>
                </c:pt>
                <c:pt idx="2537">
                  <c:v>0.66603427976841323</c:v>
                </c:pt>
                <c:pt idx="2538">
                  <c:v>0.66605517757030908</c:v>
                </c:pt>
                <c:pt idx="2539">
                  <c:v>0.66606562397312752</c:v>
                </c:pt>
                <c:pt idx="2540">
                  <c:v>0.66602661328750046</c:v>
                </c:pt>
                <c:pt idx="2541">
                  <c:v>0.66606200539370031</c:v>
                </c:pt>
                <c:pt idx="2542">
                  <c:v>0.66607893318158984</c:v>
                </c:pt>
                <c:pt idx="2543">
                  <c:v>0.6660629491313329</c:v>
                </c:pt>
                <c:pt idx="2544">
                  <c:v>0.6661846161458217</c:v>
                </c:pt>
                <c:pt idx="2545">
                  <c:v>0.666172832804377</c:v>
                </c:pt>
                <c:pt idx="2546">
                  <c:v>0.6662376295767819</c:v>
                </c:pt>
                <c:pt idx="2547">
                  <c:v>0.66630388964798626</c:v>
                </c:pt>
                <c:pt idx="2548">
                  <c:v>0.66628537687531519</c:v>
                </c:pt>
                <c:pt idx="2549">
                  <c:v>0.66642744566839718</c:v>
                </c:pt>
                <c:pt idx="2550">
                  <c:v>0.66629469946053899</c:v>
                </c:pt>
                <c:pt idx="2551">
                  <c:v>0.66637672975975559</c:v>
                </c:pt>
                <c:pt idx="2552">
                  <c:v>0.66628121740204238</c:v>
                </c:pt>
                <c:pt idx="2553">
                  <c:v>0.6663988823446596</c:v>
                </c:pt>
                <c:pt idx="2554">
                  <c:v>0.66637958382034224</c:v>
                </c:pt>
                <c:pt idx="2555">
                  <c:v>0.6664384281036605</c:v>
                </c:pt>
                <c:pt idx="2556">
                  <c:v>0.6664444568271074</c:v>
                </c:pt>
                <c:pt idx="2557">
                  <c:v>0.66653090397230863</c:v>
                </c:pt>
                <c:pt idx="2558">
                  <c:v>0.66651157100500313</c:v>
                </c:pt>
                <c:pt idx="2559">
                  <c:v>0.66663389845862753</c:v>
                </c:pt>
                <c:pt idx="2560">
                  <c:v>0.66650811931230336</c:v>
                </c:pt>
                <c:pt idx="2561">
                  <c:v>0.66664712670239601</c:v>
                </c:pt>
                <c:pt idx="2562">
                  <c:v>0.66662297391298064</c:v>
                </c:pt>
                <c:pt idx="2563">
                  <c:v>0.66665865991183348</c:v>
                </c:pt>
                <c:pt idx="2564">
                  <c:v>0.66668569410317591</c:v>
                </c:pt>
                <c:pt idx="2565">
                  <c:v>0.66679402398202792</c:v>
                </c:pt>
                <c:pt idx="2566">
                  <c:v>0.66676865783889827</c:v>
                </c:pt>
                <c:pt idx="2567">
                  <c:v>0.66671628077796807</c:v>
                </c:pt>
                <c:pt idx="2568">
                  <c:v>0.66680103496699594</c:v>
                </c:pt>
                <c:pt idx="2569">
                  <c:v>0.66684772838433715</c:v>
                </c:pt>
                <c:pt idx="2570">
                  <c:v>0.66680984612901362</c:v>
                </c:pt>
                <c:pt idx="2571">
                  <c:v>0.66685277603492155</c:v>
                </c:pt>
                <c:pt idx="2572">
                  <c:v>0.66693377365777218</c:v>
                </c:pt>
                <c:pt idx="2573">
                  <c:v>0.66746519734520326</c:v>
                </c:pt>
                <c:pt idx="2574">
                  <c:v>0.66681409152495963</c:v>
                </c:pt>
                <c:pt idx="2575">
                  <c:v>0.66666839351005747</c:v>
                </c:pt>
                <c:pt idx="2576">
                  <c:v>0.6667450538051648</c:v>
                </c:pt>
                <c:pt idx="2577">
                  <c:v>0.66656800907564284</c:v>
                </c:pt>
                <c:pt idx="2578">
                  <c:v>0.66660287354108128</c:v>
                </c:pt>
                <c:pt idx="2579">
                  <c:v>0.66658665605790002</c:v>
                </c:pt>
                <c:pt idx="2580">
                  <c:v>0.66685198022244174</c:v>
                </c:pt>
                <c:pt idx="2581">
                  <c:v>0.66646099134821624</c:v>
                </c:pt>
                <c:pt idx="2582">
                  <c:v>0.66640336987789484</c:v>
                </c:pt>
                <c:pt idx="2583">
                  <c:v>0.66659322505804164</c:v>
                </c:pt>
                <c:pt idx="2584">
                  <c:v>0.66654709906732956</c:v>
                </c:pt>
                <c:pt idx="2585">
                  <c:v>0.66661113321228205</c:v>
                </c:pt>
                <c:pt idx="2586">
                  <c:v>0.66658565434556982</c:v>
                </c:pt>
                <c:pt idx="2587">
                  <c:v>0.66662418735004958</c:v>
                </c:pt>
                <c:pt idx="2588">
                  <c:v>0.67427559043274166</c:v>
                </c:pt>
                <c:pt idx="2589">
                  <c:v>0.68527911274424158</c:v>
                </c:pt>
                <c:pt idx="2590">
                  <c:v>0.68708765580711351</c:v>
                </c:pt>
                <c:pt idx="2591">
                  <c:v>0.68664538336402814</c:v>
                </c:pt>
                <c:pt idx="2592">
                  <c:v>0.68598062057475861</c:v>
                </c:pt>
                <c:pt idx="2593">
                  <c:v>0.68580600252043011</c:v>
                </c:pt>
                <c:pt idx="2594">
                  <c:v>0.6857342229183373</c:v>
                </c:pt>
                <c:pt idx="2595">
                  <c:v>0.68558974846641618</c:v>
                </c:pt>
                <c:pt idx="2596">
                  <c:v>0.68555862378462507</c:v>
                </c:pt>
                <c:pt idx="2597">
                  <c:v>0.68566855559921758</c:v>
                </c:pt>
                <c:pt idx="2598">
                  <c:v>0.68560308543541504</c:v>
                </c:pt>
                <c:pt idx="2599">
                  <c:v>0.68597231930715818</c:v>
                </c:pt>
                <c:pt idx="2600">
                  <c:v>0.68557266473444989</c:v>
                </c:pt>
                <c:pt idx="2601">
                  <c:v>0.68554026032328153</c:v>
                </c:pt>
                <c:pt idx="2602">
                  <c:v>0.6855071076243342</c:v>
                </c:pt>
                <c:pt idx="2603">
                  <c:v>0.68652008330867798</c:v>
                </c:pt>
                <c:pt idx="2604">
                  <c:v>0.68583064578609576</c:v>
                </c:pt>
                <c:pt idx="2605">
                  <c:v>0.6857312477538734</c:v>
                </c:pt>
                <c:pt idx="2606">
                  <c:v>0.68577148791625797</c:v>
                </c:pt>
                <c:pt idx="2607">
                  <c:v>0.68586816546344942</c:v>
                </c:pt>
                <c:pt idx="2608">
                  <c:v>0.68586995714523591</c:v>
                </c:pt>
                <c:pt idx="2609">
                  <c:v>0.68594358356767293</c:v>
                </c:pt>
                <c:pt idx="2610">
                  <c:v>0.68599011641054763</c:v>
                </c:pt>
                <c:pt idx="2611">
                  <c:v>0.68603293798767551</c:v>
                </c:pt>
                <c:pt idx="2612">
                  <c:v>0.68605081294480874</c:v>
                </c:pt>
                <c:pt idx="2613">
                  <c:v>0.685990121977191</c:v>
                </c:pt>
                <c:pt idx="2614">
                  <c:v>0.68590795560101425</c:v>
                </c:pt>
                <c:pt idx="2615">
                  <c:v>0.68609076806198355</c:v>
                </c:pt>
                <c:pt idx="2616">
                  <c:v>0.68593000664818893</c:v>
                </c:pt>
                <c:pt idx="2617">
                  <c:v>0.68603211761841132</c:v>
                </c:pt>
                <c:pt idx="2618">
                  <c:v>0.68619752039417603</c:v>
                </c:pt>
                <c:pt idx="2619">
                  <c:v>0.68603033952186987</c:v>
                </c:pt>
                <c:pt idx="2620">
                  <c:v>0.68601711316519276</c:v>
                </c:pt>
                <c:pt idx="2621">
                  <c:v>0.68607027096880058</c:v>
                </c:pt>
                <c:pt idx="2622">
                  <c:v>0.68608553274178607</c:v>
                </c:pt>
                <c:pt idx="2623">
                  <c:v>0.68608517144763737</c:v>
                </c:pt>
                <c:pt idx="2624">
                  <c:v>0.68613370213188907</c:v>
                </c:pt>
                <c:pt idx="2625">
                  <c:v>0.68614288444516502</c:v>
                </c:pt>
                <c:pt idx="2626">
                  <c:v>0.6859577300477403</c:v>
                </c:pt>
                <c:pt idx="2627">
                  <c:v>0.68601837085839013</c:v>
                </c:pt>
                <c:pt idx="2628">
                  <c:v>0.68599677640380874</c:v>
                </c:pt>
                <c:pt idx="2629">
                  <c:v>0.68606266101124225</c:v>
                </c:pt>
                <c:pt idx="2630">
                  <c:v>0.68607605301852648</c:v>
                </c:pt>
                <c:pt idx="2631">
                  <c:v>0.68608323972693641</c:v>
                </c:pt>
                <c:pt idx="2632">
                  <c:v>0.68603199996187014</c:v>
                </c:pt>
                <c:pt idx="2633">
                  <c:v>0.68601890841614477</c:v>
                </c:pt>
                <c:pt idx="2634">
                  <c:v>0.68594882763972231</c:v>
                </c:pt>
                <c:pt idx="2635">
                  <c:v>0.68607065415057866</c:v>
                </c:pt>
                <c:pt idx="2636">
                  <c:v>0.68606597513271073</c:v>
                </c:pt>
                <c:pt idx="2637">
                  <c:v>0.68606321318614061</c:v>
                </c:pt>
                <c:pt idx="2638">
                  <c:v>0.68614662224035905</c:v>
                </c:pt>
                <c:pt idx="2639">
                  <c:v>0.68467579531785205</c:v>
                </c:pt>
                <c:pt idx="2640">
                  <c:v>0.68474022635538068</c:v>
                </c:pt>
                <c:pt idx="2641">
                  <c:v>0.68479075124665378</c:v>
                </c:pt>
                <c:pt idx="2642">
                  <c:v>0.68481347050539354</c:v>
                </c:pt>
                <c:pt idx="2643">
                  <c:v>0.68482836082660759</c:v>
                </c:pt>
                <c:pt idx="2644">
                  <c:v>0.68479007946275205</c:v>
                </c:pt>
                <c:pt idx="2645">
                  <c:v>0.68482611637018087</c:v>
                </c:pt>
                <c:pt idx="2646">
                  <c:v>0.68491789817500237</c:v>
                </c:pt>
                <c:pt idx="2647">
                  <c:v>0.68455898528655912</c:v>
                </c:pt>
                <c:pt idx="2648">
                  <c:v>0.68465946214623774</c:v>
                </c:pt>
                <c:pt idx="2649">
                  <c:v>0.68464437688549229</c:v>
                </c:pt>
                <c:pt idx="2650">
                  <c:v>0.68459992634141686</c:v>
                </c:pt>
                <c:pt idx="2651">
                  <c:v>0.68468196311406704</c:v>
                </c:pt>
                <c:pt idx="2652">
                  <c:v>0.68468818122166797</c:v>
                </c:pt>
                <c:pt idx="2653">
                  <c:v>0.6846639117819997</c:v>
                </c:pt>
                <c:pt idx="2654">
                  <c:v>0.6846507219831649</c:v>
                </c:pt>
                <c:pt idx="2655">
                  <c:v>0.68467957346735886</c:v>
                </c:pt>
                <c:pt idx="2656">
                  <c:v>0.68476786257448374</c:v>
                </c:pt>
                <c:pt idx="2657">
                  <c:v>0.684737406655196</c:v>
                </c:pt>
                <c:pt idx="2658">
                  <c:v>0.68485455110790772</c:v>
                </c:pt>
                <c:pt idx="2659">
                  <c:v>0.6848086375656065</c:v>
                </c:pt>
                <c:pt idx="2660">
                  <c:v>0.68483220882017726</c:v>
                </c:pt>
                <c:pt idx="2661">
                  <c:v>0.68475002608197855</c:v>
                </c:pt>
                <c:pt idx="2662">
                  <c:v>0.68488506865400167</c:v>
                </c:pt>
                <c:pt idx="2663">
                  <c:v>0.68486563358156871</c:v>
                </c:pt>
                <c:pt idx="2664">
                  <c:v>0.6849613648722751</c:v>
                </c:pt>
                <c:pt idx="2665">
                  <c:v>0.68480519769387493</c:v>
                </c:pt>
                <c:pt idx="2666">
                  <c:v>0.68495615237895635</c:v>
                </c:pt>
                <c:pt idx="2667">
                  <c:v>0.68485946737904646</c:v>
                </c:pt>
                <c:pt idx="2668">
                  <c:v>0.68490786645123969</c:v>
                </c:pt>
                <c:pt idx="2669">
                  <c:v>0.6858104679078022</c:v>
                </c:pt>
                <c:pt idx="2670">
                  <c:v>0.68487325712761349</c:v>
                </c:pt>
                <c:pt idx="2671">
                  <c:v>0.68487410542140081</c:v>
                </c:pt>
                <c:pt idx="2672">
                  <c:v>0.6849280911448975</c:v>
                </c:pt>
                <c:pt idx="2673">
                  <c:v>0.68489727474852324</c:v>
                </c:pt>
                <c:pt idx="2674">
                  <c:v>0.68490894260725543</c:v>
                </c:pt>
                <c:pt idx="2675">
                  <c:v>0.68495922964114786</c:v>
                </c:pt>
                <c:pt idx="2676">
                  <c:v>0.68498497523756419</c:v>
                </c:pt>
                <c:pt idx="2677">
                  <c:v>0.68493035643827838</c:v>
                </c:pt>
                <c:pt idx="2678">
                  <c:v>0.68501697340508849</c:v>
                </c:pt>
                <c:pt idx="2679">
                  <c:v>0.68502860771820562</c:v>
                </c:pt>
                <c:pt idx="2680">
                  <c:v>0.68490027906434248</c:v>
                </c:pt>
                <c:pt idx="2681">
                  <c:v>0.68496899795697319</c:v>
                </c:pt>
                <c:pt idx="2682">
                  <c:v>0.68502304981148354</c:v>
                </c:pt>
                <c:pt idx="2683">
                  <c:v>0.68498173980408905</c:v>
                </c:pt>
                <c:pt idx="2684">
                  <c:v>0.6849722728236135</c:v>
                </c:pt>
                <c:pt idx="2685">
                  <c:v>0.68507753994008447</c:v>
                </c:pt>
                <c:pt idx="2686">
                  <c:v>0.68503399015984645</c:v>
                </c:pt>
                <c:pt idx="2687">
                  <c:v>0.6851175654488052</c:v>
                </c:pt>
                <c:pt idx="2688">
                  <c:v>0.68507185804374748</c:v>
                </c:pt>
                <c:pt idx="2689">
                  <c:v>0.68513433351486108</c:v>
                </c:pt>
                <c:pt idx="2690">
                  <c:v>0.68513672803539949</c:v>
                </c:pt>
                <c:pt idx="2691">
                  <c:v>0.6851636496991319</c:v>
                </c:pt>
                <c:pt idx="2692">
                  <c:v>0.68513962214576252</c:v>
                </c:pt>
                <c:pt idx="2693">
                  <c:v>0.68507617279835265</c:v>
                </c:pt>
                <c:pt idx="2694">
                  <c:v>0.68515788447011161</c:v>
                </c:pt>
                <c:pt idx="2695">
                  <c:v>0.68517582076728367</c:v>
                </c:pt>
                <c:pt idx="2696">
                  <c:v>0.6852193865648909</c:v>
                </c:pt>
                <c:pt idx="2697">
                  <c:v>0.68519622139508674</c:v>
                </c:pt>
                <c:pt idx="2698">
                  <c:v>0.6851678970163908</c:v>
                </c:pt>
                <c:pt idx="2699">
                  <c:v>0.68525624037876598</c:v>
                </c:pt>
                <c:pt idx="2700">
                  <c:v>0.68515964206170699</c:v>
                </c:pt>
                <c:pt idx="2701">
                  <c:v>0.68528774799514691</c:v>
                </c:pt>
                <c:pt idx="2702">
                  <c:v>0.68518691203287008</c:v>
                </c:pt>
                <c:pt idx="2703">
                  <c:v>0.68522066675144178</c:v>
                </c:pt>
                <c:pt idx="2704">
                  <c:v>0.68529583175637665</c:v>
                </c:pt>
                <c:pt idx="2705">
                  <c:v>0.68525155358592038</c:v>
                </c:pt>
                <c:pt idx="2706">
                  <c:v>0.68536362900058034</c:v>
                </c:pt>
                <c:pt idx="2707">
                  <c:v>0.68542315886715965</c:v>
                </c:pt>
                <c:pt idx="2708">
                  <c:v>0.68539666620814677</c:v>
                </c:pt>
                <c:pt idx="2709">
                  <c:v>0.68550402336187577</c:v>
                </c:pt>
                <c:pt idx="2710">
                  <c:v>0.68544837723047303</c:v>
                </c:pt>
                <c:pt idx="2711">
                  <c:v>0.68552601540154035</c:v>
                </c:pt>
                <c:pt idx="2712">
                  <c:v>0.68551777724974794</c:v>
                </c:pt>
                <c:pt idx="2713">
                  <c:v>0.68512262479706887</c:v>
                </c:pt>
                <c:pt idx="2714">
                  <c:v>0.68509772591323959</c:v>
                </c:pt>
                <c:pt idx="2715">
                  <c:v>0.68507506250780714</c:v>
                </c:pt>
                <c:pt idx="2716">
                  <c:v>0.68517371239453251</c:v>
                </c:pt>
                <c:pt idx="2717">
                  <c:v>0.68520575802081696</c:v>
                </c:pt>
                <c:pt idx="2718">
                  <c:v>0.68522446879859489</c:v>
                </c:pt>
                <c:pt idx="2719">
                  <c:v>0.68437040891814804</c:v>
                </c:pt>
                <c:pt idx="2720">
                  <c:v>0.68440843396273987</c:v>
                </c:pt>
                <c:pt idx="2721">
                  <c:v>0.6843989370794018</c:v>
                </c:pt>
                <c:pt idx="2722">
                  <c:v>0.68452230924493618</c:v>
                </c:pt>
                <c:pt idx="2723">
                  <c:v>0.68447723195966759</c:v>
                </c:pt>
                <c:pt idx="2724">
                  <c:v>0.68450062747581997</c:v>
                </c:pt>
                <c:pt idx="2725">
                  <c:v>0.68438775342944924</c:v>
                </c:pt>
                <c:pt idx="2726">
                  <c:v>0.68453881524580062</c:v>
                </c:pt>
                <c:pt idx="2727">
                  <c:v>0.68459687659951707</c:v>
                </c:pt>
                <c:pt idx="2728">
                  <c:v>0.68453786031037722</c:v>
                </c:pt>
                <c:pt idx="2729">
                  <c:v>0.684530397481105</c:v>
                </c:pt>
                <c:pt idx="2730">
                  <c:v>0.6845798456789608</c:v>
                </c:pt>
                <c:pt idx="2731">
                  <c:v>0.68463039853429919</c:v>
                </c:pt>
                <c:pt idx="2732">
                  <c:v>0.68460878971118466</c:v>
                </c:pt>
                <c:pt idx="2733">
                  <c:v>0.6846795451227452</c:v>
                </c:pt>
                <c:pt idx="2734">
                  <c:v>0.68471101430652725</c:v>
                </c:pt>
                <c:pt idx="2735">
                  <c:v>0.68474429379110757</c:v>
                </c:pt>
                <c:pt idx="2736">
                  <c:v>0.68466225060225616</c:v>
                </c:pt>
                <c:pt idx="2737">
                  <c:v>0.68479951244573245</c:v>
                </c:pt>
                <c:pt idx="2738">
                  <c:v>0.68474585875803762</c:v>
                </c:pt>
                <c:pt idx="2739">
                  <c:v>0.68473510933346116</c:v>
                </c:pt>
                <c:pt idx="2740">
                  <c:v>0.684791504667285</c:v>
                </c:pt>
                <c:pt idx="2741">
                  <c:v>0.68482741478575315</c:v>
                </c:pt>
                <c:pt idx="2742">
                  <c:v>0.68478332084541282</c:v>
                </c:pt>
                <c:pt idx="2743">
                  <c:v>0.68478623519029413</c:v>
                </c:pt>
                <c:pt idx="2744">
                  <c:v>0.68488506841558783</c:v>
                </c:pt>
                <c:pt idx="2745">
                  <c:v>0.68487427538698109</c:v>
                </c:pt>
                <c:pt idx="2746">
                  <c:v>0.68485596756624378</c:v>
                </c:pt>
                <c:pt idx="2747">
                  <c:v>0.68490211715388449</c:v>
                </c:pt>
                <c:pt idx="2748">
                  <c:v>0.68496331035294489</c:v>
                </c:pt>
                <c:pt idx="2749">
                  <c:v>0.68488347860606213</c:v>
                </c:pt>
                <c:pt idx="2750">
                  <c:v>0.68494374957687665</c:v>
                </c:pt>
                <c:pt idx="2751">
                  <c:v>0.68493800495908408</c:v>
                </c:pt>
                <c:pt idx="2752">
                  <c:v>0.68501424046438386</c:v>
                </c:pt>
                <c:pt idx="2753">
                  <c:v>0.68494475740078642</c:v>
                </c:pt>
                <c:pt idx="2754">
                  <c:v>0.68492685438859036</c:v>
                </c:pt>
                <c:pt idx="2755">
                  <c:v>0.68500603841456609</c:v>
                </c:pt>
                <c:pt idx="2756">
                  <c:v>0.68492451054429637</c:v>
                </c:pt>
                <c:pt idx="2757">
                  <c:v>0.68499864797359622</c:v>
                </c:pt>
                <c:pt idx="2758">
                  <c:v>0.68486999722255393</c:v>
                </c:pt>
                <c:pt idx="2759">
                  <c:v>0.6856798113064676</c:v>
                </c:pt>
                <c:pt idx="2760">
                  <c:v>0.68997917152369403</c:v>
                </c:pt>
                <c:pt idx="2761">
                  <c:v>0.69136828719183052</c:v>
                </c:pt>
                <c:pt idx="2762">
                  <c:v>0.69204743171741756</c:v>
                </c:pt>
                <c:pt idx="2763">
                  <c:v>0.6916521529137416</c:v>
                </c:pt>
                <c:pt idx="2764">
                  <c:v>0.69147869407232754</c:v>
                </c:pt>
                <c:pt idx="2765">
                  <c:v>0.6916421122236267</c:v>
                </c:pt>
                <c:pt idx="2766">
                  <c:v>0.69152043655377382</c:v>
                </c:pt>
                <c:pt idx="2767">
                  <c:v>0.69150242221468838</c:v>
                </c:pt>
                <c:pt idx="2768">
                  <c:v>0.69150525661479445</c:v>
                </c:pt>
                <c:pt idx="2769">
                  <c:v>0.69158305555515154</c:v>
                </c:pt>
                <c:pt idx="2770">
                  <c:v>0.69160140909715839</c:v>
                </c:pt>
                <c:pt idx="2771">
                  <c:v>0.69159342391835787</c:v>
                </c:pt>
                <c:pt idx="2772">
                  <c:v>0.69151313852347718</c:v>
                </c:pt>
                <c:pt idx="2773">
                  <c:v>0.69155001549815964</c:v>
                </c:pt>
                <c:pt idx="2774">
                  <c:v>0.69148848120363293</c:v>
                </c:pt>
                <c:pt idx="2775">
                  <c:v>0.69151484227157922</c:v>
                </c:pt>
                <c:pt idx="2776">
                  <c:v>0.69160843017217166</c:v>
                </c:pt>
                <c:pt idx="2777">
                  <c:v>0.69162464530005041</c:v>
                </c:pt>
                <c:pt idx="2778">
                  <c:v>0.69147571545069597</c:v>
                </c:pt>
                <c:pt idx="2779">
                  <c:v>0.69161035032885343</c:v>
                </c:pt>
                <c:pt idx="2780">
                  <c:v>0.69158778145937516</c:v>
                </c:pt>
                <c:pt idx="2781">
                  <c:v>0.69167513213575926</c:v>
                </c:pt>
                <c:pt idx="2782">
                  <c:v>0.6916715129104839</c:v>
                </c:pt>
                <c:pt idx="2783">
                  <c:v>0.6916355584833056</c:v>
                </c:pt>
                <c:pt idx="2784">
                  <c:v>0.69163607402093641</c:v>
                </c:pt>
                <c:pt idx="2785">
                  <c:v>0.69167084061949125</c:v>
                </c:pt>
                <c:pt idx="2786">
                  <c:v>0.69251333597967124</c:v>
                </c:pt>
                <c:pt idx="2787">
                  <c:v>0.69171093393431848</c:v>
                </c:pt>
                <c:pt idx="2788">
                  <c:v>0.69164679599877044</c:v>
                </c:pt>
                <c:pt idx="2789">
                  <c:v>0.69155516104103221</c:v>
                </c:pt>
                <c:pt idx="2790">
                  <c:v>0.69172348465276545</c:v>
                </c:pt>
                <c:pt idx="2791">
                  <c:v>0.69158161088537407</c:v>
                </c:pt>
                <c:pt idx="2792">
                  <c:v>0.69162819052299496</c:v>
                </c:pt>
                <c:pt idx="2793">
                  <c:v>0.69234538990850047</c:v>
                </c:pt>
                <c:pt idx="2794">
                  <c:v>0.69163829194717963</c:v>
                </c:pt>
                <c:pt idx="2795">
                  <c:v>0.69183876893101204</c:v>
                </c:pt>
                <c:pt idx="2796">
                  <c:v>0.69167880118318104</c:v>
                </c:pt>
                <c:pt idx="2797">
                  <c:v>0.69178200651373489</c:v>
                </c:pt>
                <c:pt idx="2798">
                  <c:v>0.69181323819011997</c:v>
                </c:pt>
                <c:pt idx="2799">
                  <c:v>0.69182716686965851</c:v>
                </c:pt>
                <c:pt idx="2800">
                  <c:v>0.69183776928815066</c:v>
                </c:pt>
                <c:pt idx="2801">
                  <c:v>0.69183337460027927</c:v>
                </c:pt>
                <c:pt idx="2802">
                  <c:v>0.69181632619023781</c:v>
                </c:pt>
                <c:pt idx="2803">
                  <c:v>0.69183771040755815</c:v>
                </c:pt>
                <c:pt idx="2804">
                  <c:v>0.69189900782589842</c:v>
                </c:pt>
                <c:pt idx="2805">
                  <c:v>0.69188528127877469</c:v>
                </c:pt>
                <c:pt idx="2806">
                  <c:v>0.69184550683823198</c:v>
                </c:pt>
                <c:pt idx="2807">
                  <c:v>0.69235995485077628</c:v>
                </c:pt>
                <c:pt idx="2808">
                  <c:v>0.69195459997164754</c:v>
                </c:pt>
                <c:pt idx="2809">
                  <c:v>0.69190097935822059</c:v>
                </c:pt>
                <c:pt idx="2810">
                  <c:v>0.69187678489981141</c:v>
                </c:pt>
                <c:pt idx="2811">
                  <c:v>0.69282742872997494</c:v>
                </c:pt>
                <c:pt idx="2812">
                  <c:v>0.69193513834786424</c:v>
                </c:pt>
                <c:pt idx="2813">
                  <c:v>0.69193430467914985</c:v>
                </c:pt>
                <c:pt idx="2814">
                  <c:v>0.69190273240069422</c:v>
                </c:pt>
                <c:pt idx="2815">
                  <c:v>0.69191130082739016</c:v>
                </c:pt>
                <c:pt idx="2816">
                  <c:v>0.69188091803602914</c:v>
                </c:pt>
                <c:pt idx="2817">
                  <c:v>0.69200889945797395</c:v>
                </c:pt>
                <c:pt idx="2818">
                  <c:v>0.69192705900973861</c:v>
                </c:pt>
                <c:pt idx="2819">
                  <c:v>0.69204042137114152</c:v>
                </c:pt>
                <c:pt idx="2820">
                  <c:v>0.69199476774282553</c:v>
                </c:pt>
                <c:pt idx="2821">
                  <c:v>0.69199283525493371</c:v>
                </c:pt>
                <c:pt idx="2822">
                  <c:v>0.69197811865978043</c:v>
                </c:pt>
                <c:pt idx="2823">
                  <c:v>0.69192406575801224</c:v>
                </c:pt>
                <c:pt idx="2824">
                  <c:v>0.69192522858923111</c:v>
                </c:pt>
                <c:pt idx="2825">
                  <c:v>0.69195126281021169</c:v>
                </c:pt>
                <c:pt idx="2826">
                  <c:v>0.69184671944552267</c:v>
                </c:pt>
                <c:pt idx="2827">
                  <c:v>0.69186275168935774</c:v>
                </c:pt>
                <c:pt idx="2828">
                  <c:v>0.69185192527089157</c:v>
                </c:pt>
                <c:pt idx="2829">
                  <c:v>0.69203569910802232</c:v>
                </c:pt>
                <c:pt idx="2830">
                  <c:v>0.69192172801321572</c:v>
                </c:pt>
                <c:pt idx="2831">
                  <c:v>0.69198572104324929</c:v>
                </c:pt>
                <c:pt idx="2832">
                  <c:v>0.69192259851993487</c:v>
                </c:pt>
                <c:pt idx="2833">
                  <c:v>0.69197707158481059</c:v>
                </c:pt>
                <c:pt idx="2834">
                  <c:v>0.69201635908237336</c:v>
                </c:pt>
                <c:pt idx="2835">
                  <c:v>0.69206474696553066</c:v>
                </c:pt>
                <c:pt idx="2836">
                  <c:v>0.69205186502417415</c:v>
                </c:pt>
                <c:pt idx="2837">
                  <c:v>0.69199328759958101</c:v>
                </c:pt>
                <c:pt idx="2838">
                  <c:v>0.69206626076435851</c:v>
                </c:pt>
                <c:pt idx="2839">
                  <c:v>0.69201536810440978</c:v>
                </c:pt>
                <c:pt idx="2840">
                  <c:v>0.69197535788843645</c:v>
                </c:pt>
                <c:pt idx="2841">
                  <c:v>0.69207361796378131</c:v>
                </c:pt>
                <c:pt idx="2842">
                  <c:v>0.69204826775638495</c:v>
                </c:pt>
                <c:pt idx="2843">
                  <c:v>0.69204703758533481</c:v>
                </c:pt>
                <c:pt idx="2844">
                  <c:v>0.69206826939772548</c:v>
                </c:pt>
                <c:pt idx="2845">
                  <c:v>0.69209444846716517</c:v>
                </c:pt>
                <c:pt idx="2846">
                  <c:v>0.69213804273481283</c:v>
                </c:pt>
                <c:pt idx="2847">
                  <c:v>0.69201366632551853</c:v>
                </c:pt>
                <c:pt idx="2848">
                  <c:v>0.6920270021633258</c:v>
                </c:pt>
                <c:pt idx="2849">
                  <c:v>0.69201898438267717</c:v>
                </c:pt>
                <c:pt idx="2850">
                  <c:v>0.69203824031364014</c:v>
                </c:pt>
                <c:pt idx="2851">
                  <c:v>0.69209019280922446</c:v>
                </c:pt>
                <c:pt idx="2852">
                  <c:v>0.69188642671225065</c:v>
                </c:pt>
                <c:pt idx="2853">
                  <c:v>0.69179396997260423</c:v>
                </c:pt>
                <c:pt idx="2854">
                  <c:v>0.69177071392321354</c:v>
                </c:pt>
                <c:pt idx="2855">
                  <c:v>0.6917080223248443</c:v>
                </c:pt>
                <c:pt idx="2856">
                  <c:v>0.69175006823339136</c:v>
                </c:pt>
                <c:pt idx="2857">
                  <c:v>0.69173099434791574</c:v>
                </c:pt>
                <c:pt idx="2858">
                  <c:v>0.69176922239455318</c:v>
                </c:pt>
                <c:pt idx="2859">
                  <c:v>0.69178027683129184</c:v>
                </c:pt>
                <c:pt idx="2860">
                  <c:v>0.6918283816436519</c:v>
                </c:pt>
                <c:pt idx="2861">
                  <c:v>0.69178924555544585</c:v>
                </c:pt>
                <c:pt idx="2862">
                  <c:v>0.6917966358527553</c:v>
                </c:pt>
                <c:pt idx="2863">
                  <c:v>0.69245625616668638</c:v>
                </c:pt>
                <c:pt idx="2864">
                  <c:v>0.69192804563766652</c:v>
                </c:pt>
                <c:pt idx="2865">
                  <c:v>0.6919067821262056</c:v>
                </c:pt>
                <c:pt idx="2866">
                  <c:v>0.69304782254995378</c:v>
                </c:pt>
                <c:pt idx="2867">
                  <c:v>0.69205211522534604</c:v>
                </c:pt>
                <c:pt idx="2868">
                  <c:v>0.6918567676438846</c:v>
                </c:pt>
                <c:pt idx="2869">
                  <c:v>0.69266670239626815</c:v>
                </c:pt>
                <c:pt idx="2870">
                  <c:v>0.69210579842803233</c:v>
                </c:pt>
                <c:pt idx="2871">
                  <c:v>0.6919559665968924</c:v>
                </c:pt>
                <c:pt idx="2872">
                  <c:v>0.69213077059266981</c:v>
                </c:pt>
                <c:pt idx="2873">
                  <c:v>0.69208690208967216</c:v>
                </c:pt>
                <c:pt idx="2874">
                  <c:v>0.69199008039996857</c:v>
                </c:pt>
                <c:pt idx="2875">
                  <c:v>0.69201596062939563</c:v>
                </c:pt>
                <c:pt idx="2876">
                  <c:v>0.69197228672689171</c:v>
                </c:pt>
                <c:pt idx="2877">
                  <c:v>0.69202135577167223</c:v>
                </c:pt>
                <c:pt idx="2878">
                  <c:v>0.6919346804824299</c:v>
                </c:pt>
                <c:pt idx="2879">
                  <c:v>0.69193919800014392</c:v>
                </c:pt>
                <c:pt idx="2880">
                  <c:v>0.69190965484602984</c:v>
                </c:pt>
                <c:pt idx="2881">
                  <c:v>0.69197714609261674</c:v>
                </c:pt>
                <c:pt idx="2882">
                  <c:v>0.69189604334966226</c:v>
                </c:pt>
                <c:pt idx="2883">
                  <c:v>0.69194304230053982</c:v>
                </c:pt>
                <c:pt idx="2884">
                  <c:v>0.69192721551380909</c:v>
                </c:pt>
                <c:pt idx="2885">
                  <c:v>0.69187637994215923</c:v>
                </c:pt>
                <c:pt idx="2886">
                  <c:v>0.69203096485711779</c:v>
                </c:pt>
                <c:pt idx="2887">
                  <c:v>0.69193835939907489</c:v>
                </c:pt>
                <c:pt idx="2888">
                  <c:v>0.69187784985514067</c:v>
                </c:pt>
                <c:pt idx="2889">
                  <c:v>0.6920258827898994</c:v>
                </c:pt>
                <c:pt idx="2890">
                  <c:v>0.69207253324113827</c:v>
                </c:pt>
                <c:pt idx="2891">
                  <c:v>0.69203025730456214</c:v>
                </c:pt>
                <c:pt idx="2892">
                  <c:v>0.69207796377604891</c:v>
                </c:pt>
                <c:pt idx="2893">
                  <c:v>0.69209990564791191</c:v>
                </c:pt>
                <c:pt idx="2894">
                  <c:v>0.69203430130597321</c:v>
                </c:pt>
                <c:pt idx="2895">
                  <c:v>0.69205142249101492</c:v>
                </c:pt>
                <c:pt idx="2896">
                  <c:v>0.6921423358694927</c:v>
                </c:pt>
                <c:pt idx="2897">
                  <c:v>0.6920252627224448</c:v>
                </c:pt>
                <c:pt idx="2898">
                  <c:v>0.69209474985272623</c:v>
                </c:pt>
                <c:pt idx="2899">
                  <c:v>0.69210068170799888</c:v>
                </c:pt>
                <c:pt idx="2900">
                  <c:v>0.6921389609290155</c:v>
                </c:pt>
                <c:pt idx="2901">
                  <c:v>0.69218146340247377</c:v>
                </c:pt>
                <c:pt idx="2902">
                  <c:v>0.69220284714106928</c:v>
                </c:pt>
                <c:pt idx="2903">
                  <c:v>0.69214499258711015</c:v>
                </c:pt>
                <c:pt idx="2904">
                  <c:v>0.69214229866823684</c:v>
                </c:pt>
                <c:pt idx="2905">
                  <c:v>0.69224767439649659</c:v>
                </c:pt>
                <c:pt idx="2906">
                  <c:v>0.69332398826511499</c:v>
                </c:pt>
                <c:pt idx="2907">
                  <c:v>0.69212589111990219</c:v>
                </c:pt>
                <c:pt idx="2908">
                  <c:v>0.69224879203076084</c:v>
                </c:pt>
                <c:pt idx="2909">
                  <c:v>0.69210498140841636</c:v>
                </c:pt>
                <c:pt idx="2910">
                  <c:v>0.69208137924071356</c:v>
                </c:pt>
                <c:pt idx="2911">
                  <c:v>0.69221996283776577</c:v>
                </c:pt>
                <c:pt idx="2912">
                  <c:v>0.69211717284002761</c:v>
                </c:pt>
                <c:pt idx="2913">
                  <c:v>0.69203624684330611</c:v>
                </c:pt>
                <c:pt idx="2914">
                  <c:v>0.69201627796767828</c:v>
                </c:pt>
                <c:pt idx="2915">
                  <c:v>0.69209671996990807</c:v>
                </c:pt>
                <c:pt idx="2916">
                  <c:v>0.69210412111965136</c:v>
                </c:pt>
                <c:pt idx="2917">
                  <c:v>0.69209382640647465</c:v>
                </c:pt>
                <c:pt idx="2918">
                  <c:v>0.69205161188938424</c:v>
                </c:pt>
                <c:pt idx="2919">
                  <c:v>0.69208629597342186</c:v>
                </c:pt>
                <c:pt idx="2920">
                  <c:v>0.6920533553170638</c:v>
                </c:pt>
                <c:pt idx="2921">
                  <c:v>0.69205736794961181</c:v>
                </c:pt>
              </c:numCache>
            </c:numRef>
          </c:yVal>
          <c:smooth val="0"/>
          <c:extLst>
            <c:ext xmlns:c16="http://schemas.microsoft.com/office/drawing/2014/chart" uri="{C3380CC4-5D6E-409C-BE32-E72D297353CC}">
              <c16:uniqueId val="{00000000-70D0-4821-B10D-D19A925D116A}"/>
            </c:ext>
          </c:extLst>
        </c:ser>
        <c:ser>
          <c:idx val="2"/>
          <c:order val="1"/>
          <c:tx>
            <c:strRef>
              <c:f>'Hz to OD Calculation_1h self bl'!$D$5</c:f>
              <c:strCache>
                <c:ptCount val="1"/>
                <c:pt idx="0">
                  <c:v>630</c:v>
                </c:pt>
              </c:strCache>
            </c:strRef>
          </c:tx>
          <c:spPr>
            <a:ln w="19050" cap="rnd">
              <a:solidFill>
                <a:srgbClr val="C00000"/>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bl'!$H$5:$DHQ$5</c:f>
              <c:numCache>
                <c:formatCode>General</c:formatCode>
                <c:ptCount val="2922"/>
                <c:pt idx="0">
                  <c:v>-6.7370515351896747E-3</c:v>
                </c:pt>
                <c:pt idx="1">
                  <c:v>-4.3667383794952219E-3</c:v>
                </c:pt>
                <c:pt idx="2">
                  <c:v>-4.2571503144603366E-3</c:v>
                </c:pt>
                <c:pt idx="3">
                  <c:v>-4.1951608366640651E-3</c:v>
                </c:pt>
                <c:pt idx="4">
                  <c:v>-4.0312925106356203E-3</c:v>
                </c:pt>
                <c:pt idx="5">
                  <c:v>-4.0148720658074438E-3</c:v>
                </c:pt>
                <c:pt idx="6">
                  <c:v>-3.7962172221190841E-3</c:v>
                </c:pt>
                <c:pt idx="7">
                  <c:v>-3.671195839413029E-3</c:v>
                </c:pt>
                <c:pt idx="8">
                  <c:v>-3.5833698830165764E-3</c:v>
                </c:pt>
                <c:pt idx="9">
                  <c:v>-3.3300711450006803E-3</c:v>
                </c:pt>
                <c:pt idx="10">
                  <c:v>-3.1035745531924792E-3</c:v>
                </c:pt>
                <c:pt idx="11">
                  <c:v>-3.2090120062162101E-3</c:v>
                </c:pt>
                <c:pt idx="12">
                  <c:v>-2.9623753474431647E-3</c:v>
                </c:pt>
                <c:pt idx="13">
                  <c:v>-3.0429210988678619E-3</c:v>
                </c:pt>
                <c:pt idx="14">
                  <c:v>-2.9199742806293831E-3</c:v>
                </c:pt>
                <c:pt idx="15">
                  <c:v>-2.9372012835014358E-3</c:v>
                </c:pt>
                <c:pt idx="16">
                  <c:v>-2.774066071271728E-3</c:v>
                </c:pt>
                <c:pt idx="17">
                  <c:v>-2.6299720965632396E-3</c:v>
                </c:pt>
                <c:pt idx="18">
                  <c:v>-2.383020577435873E-3</c:v>
                </c:pt>
                <c:pt idx="19">
                  <c:v>-2.0517842783378355E-3</c:v>
                </c:pt>
                <c:pt idx="20">
                  <c:v>-1.8604125578796293E-3</c:v>
                </c:pt>
                <c:pt idx="21">
                  <c:v>-1.6884938246305885E-3</c:v>
                </c:pt>
                <c:pt idx="22">
                  <c:v>-1.4892780332921428E-3</c:v>
                </c:pt>
                <c:pt idx="23">
                  <c:v>-1.2957158779440452E-3</c:v>
                </c:pt>
                <c:pt idx="24">
                  <c:v>-1.0061081023538339E-3</c:v>
                </c:pt>
                <c:pt idx="25">
                  <c:v>-8.283845935942903E-4</c:v>
                </c:pt>
                <c:pt idx="26">
                  <c:v>-6.5005698674601095E-4</c:v>
                </c:pt>
                <c:pt idx="27">
                  <c:v>-4.7366209728466705E-4</c:v>
                </c:pt>
                <c:pt idx="28">
                  <c:v>-7.397130604337856E-5</c:v>
                </c:pt>
                <c:pt idx="29">
                  <c:v>1.7112373510515093E-4</c:v>
                </c:pt>
                <c:pt idx="30">
                  <c:v>4.0872397131499534E-4</c:v>
                </c:pt>
                <c:pt idx="31">
                  <c:v>6.1658348321815221E-4</c:v>
                </c:pt>
                <c:pt idx="32">
                  <c:v>9.9492268567033678E-4</c:v>
                </c:pt>
                <c:pt idx="33">
                  <c:v>1.3972907048823071E-3</c:v>
                </c:pt>
                <c:pt idx="34">
                  <c:v>1.6443540811895859E-3</c:v>
                </c:pt>
                <c:pt idx="35">
                  <c:v>2.1911561581284319E-3</c:v>
                </c:pt>
                <c:pt idx="36">
                  <c:v>3.1898351448905343E-3</c:v>
                </c:pt>
                <c:pt idx="37">
                  <c:v>3.7141808276436473E-3</c:v>
                </c:pt>
                <c:pt idx="38">
                  <c:v>4.0359527198297824E-3</c:v>
                </c:pt>
                <c:pt idx="39">
                  <c:v>3.9997426330810231E-3</c:v>
                </c:pt>
                <c:pt idx="40">
                  <c:v>4.2508314100545936E-3</c:v>
                </c:pt>
                <c:pt idx="41">
                  <c:v>5.3820027054641969E-3</c:v>
                </c:pt>
                <c:pt idx="42">
                  <c:v>4.7874314156650059E-3</c:v>
                </c:pt>
                <c:pt idx="43">
                  <c:v>5.0806662654859112E-3</c:v>
                </c:pt>
                <c:pt idx="44">
                  <c:v>5.3138234202090712E-3</c:v>
                </c:pt>
                <c:pt idx="45">
                  <c:v>5.3965788191671646E-3</c:v>
                </c:pt>
                <c:pt idx="46">
                  <c:v>5.6127026938646756E-3</c:v>
                </c:pt>
                <c:pt idx="47">
                  <c:v>5.7633503142671639E-3</c:v>
                </c:pt>
                <c:pt idx="48">
                  <c:v>6.0239435918312623E-3</c:v>
                </c:pt>
                <c:pt idx="49">
                  <c:v>6.2161803482747024E-3</c:v>
                </c:pt>
                <c:pt idx="50">
                  <c:v>6.2549320314638441E-3</c:v>
                </c:pt>
                <c:pt idx="51">
                  <c:v>6.3939751758660861E-3</c:v>
                </c:pt>
                <c:pt idx="52">
                  <c:v>6.5501320919003616E-3</c:v>
                </c:pt>
                <c:pt idx="53">
                  <c:v>6.7314020782776171E-3</c:v>
                </c:pt>
                <c:pt idx="54">
                  <c:v>6.7005196066877897E-3</c:v>
                </c:pt>
                <c:pt idx="55">
                  <c:v>6.8734882952854537E-3</c:v>
                </c:pt>
                <c:pt idx="56">
                  <c:v>6.8847175085842158E-3</c:v>
                </c:pt>
                <c:pt idx="57">
                  <c:v>7.0806007497568532E-3</c:v>
                </c:pt>
                <c:pt idx="58">
                  <c:v>7.048191954923449E-3</c:v>
                </c:pt>
                <c:pt idx="59">
                  <c:v>7.1167481549899601E-3</c:v>
                </c:pt>
                <c:pt idx="60">
                  <c:v>7.0638304744677352E-3</c:v>
                </c:pt>
                <c:pt idx="61">
                  <c:v>7.1215883990622978E-3</c:v>
                </c:pt>
                <c:pt idx="62">
                  <c:v>7.1153461807338262E-3</c:v>
                </c:pt>
                <c:pt idx="63">
                  <c:v>7.1484292898282382E-3</c:v>
                </c:pt>
                <c:pt idx="64">
                  <c:v>-2.0847006995940799E-4</c:v>
                </c:pt>
                <c:pt idx="65">
                  <c:v>7.1053940883023725E-3</c:v>
                </c:pt>
                <c:pt idx="66">
                  <c:v>7.9658964295161224E-3</c:v>
                </c:pt>
                <c:pt idx="67">
                  <c:v>7.0834590610039582E-3</c:v>
                </c:pt>
                <c:pt idx="68">
                  <c:v>7.0332040188824845E-3</c:v>
                </c:pt>
                <c:pt idx="69">
                  <c:v>6.9268795814962326E-3</c:v>
                </c:pt>
                <c:pt idx="70">
                  <c:v>6.8396297415518155E-3</c:v>
                </c:pt>
                <c:pt idx="71">
                  <c:v>6.8677297831743747E-3</c:v>
                </c:pt>
                <c:pt idx="72">
                  <c:v>6.7613377911059968E-3</c:v>
                </c:pt>
                <c:pt idx="73">
                  <c:v>6.7732530937895559E-3</c:v>
                </c:pt>
                <c:pt idx="74">
                  <c:v>7.3072180302693494E-3</c:v>
                </c:pt>
                <c:pt idx="75">
                  <c:v>6.5905097678620704E-3</c:v>
                </c:pt>
                <c:pt idx="76">
                  <c:v>6.474041551907909E-3</c:v>
                </c:pt>
                <c:pt idx="77">
                  <c:v>6.4451176946513913E-3</c:v>
                </c:pt>
                <c:pt idx="78">
                  <c:v>6.4155037455118731E-3</c:v>
                </c:pt>
                <c:pt idx="79">
                  <c:v>6.3600506067101005E-3</c:v>
                </c:pt>
                <c:pt idx="80">
                  <c:v>6.2786389823177129E-3</c:v>
                </c:pt>
                <c:pt idx="81">
                  <c:v>6.2483987964776664E-3</c:v>
                </c:pt>
                <c:pt idx="82">
                  <c:v>6.1022569608808371E-3</c:v>
                </c:pt>
                <c:pt idx="83">
                  <c:v>6.0688400846326271E-3</c:v>
                </c:pt>
                <c:pt idx="84">
                  <c:v>5.867843093454366E-3</c:v>
                </c:pt>
                <c:pt idx="85">
                  <c:v>6.2768554900903065E-3</c:v>
                </c:pt>
                <c:pt idx="86">
                  <c:v>5.6251585561456199E-3</c:v>
                </c:pt>
                <c:pt idx="87">
                  <c:v>5.5408908823856989E-3</c:v>
                </c:pt>
                <c:pt idx="88">
                  <c:v>5.413371266879235E-3</c:v>
                </c:pt>
                <c:pt idx="89">
                  <c:v>5.8400728992305181E-3</c:v>
                </c:pt>
                <c:pt idx="90">
                  <c:v>5.2270768160478888E-3</c:v>
                </c:pt>
                <c:pt idx="91">
                  <c:v>4.8822198393568767E-3</c:v>
                </c:pt>
                <c:pt idx="92">
                  <c:v>4.8614397848811526E-3</c:v>
                </c:pt>
                <c:pt idx="93">
                  <c:v>4.6960018528295787E-3</c:v>
                </c:pt>
                <c:pt idx="94">
                  <c:v>4.5462193344205691E-3</c:v>
                </c:pt>
                <c:pt idx="95">
                  <c:v>4.4595659182353397E-3</c:v>
                </c:pt>
                <c:pt idx="96">
                  <c:v>4.3006224585926964E-3</c:v>
                </c:pt>
                <c:pt idx="97">
                  <c:v>4.1933513430618425E-3</c:v>
                </c:pt>
                <c:pt idx="98">
                  <c:v>3.967680628374908E-3</c:v>
                </c:pt>
                <c:pt idx="99">
                  <c:v>3.9067129184307955E-3</c:v>
                </c:pt>
                <c:pt idx="100">
                  <c:v>3.7899603123536241E-3</c:v>
                </c:pt>
                <c:pt idx="101">
                  <c:v>3.5466617311640512E-3</c:v>
                </c:pt>
                <c:pt idx="102">
                  <c:v>3.3884327385716091E-3</c:v>
                </c:pt>
                <c:pt idx="103">
                  <c:v>3.2702065286974633E-3</c:v>
                </c:pt>
                <c:pt idx="104">
                  <c:v>3.2232633229293526E-3</c:v>
                </c:pt>
                <c:pt idx="105">
                  <c:v>3.0681285165353963E-3</c:v>
                </c:pt>
                <c:pt idx="106">
                  <c:v>3.6124963997089428E-3</c:v>
                </c:pt>
                <c:pt idx="107">
                  <c:v>2.6604649037951134E-3</c:v>
                </c:pt>
                <c:pt idx="108">
                  <c:v>2.4919645233832549E-3</c:v>
                </c:pt>
                <c:pt idx="109">
                  <c:v>2.2609637323242671E-3</c:v>
                </c:pt>
                <c:pt idx="110">
                  <c:v>2.0862297622897962E-3</c:v>
                </c:pt>
                <c:pt idx="111">
                  <c:v>3.3698106788389282E-3</c:v>
                </c:pt>
                <c:pt idx="112">
                  <c:v>1.4717896751873592E-3</c:v>
                </c:pt>
                <c:pt idx="113">
                  <c:v>1.3199638524040082E-3</c:v>
                </c:pt>
                <c:pt idx="114">
                  <c:v>9.8511027143209705E-4</c:v>
                </c:pt>
                <c:pt idx="115">
                  <c:v>7.6404893525839181E-4</c:v>
                </c:pt>
                <c:pt idx="116">
                  <c:v>4.3165257344051884E-4</c:v>
                </c:pt>
                <c:pt idx="117">
                  <c:v>5.0336755970026237E-5</c:v>
                </c:pt>
                <c:pt idx="118">
                  <c:v>-8.141935368328878E-5</c:v>
                </c:pt>
                <c:pt idx="119">
                  <c:v>-4.698494801271963E-4</c:v>
                </c:pt>
                <c:pt idx="120">
                  <c:v>-8.257851229799216E-4</c:v>
                </c:pt>
                <c:pt idx="121">
                  <c:v>-1.0477104689609578E-3</c:v>
                </c:pt>
                <c:pt idx="122">
                  <c:v>-1.5055126280555144E-3</c:v>
                </c:pt>
                <c:pt idx="123">
                  <c:v>-1.7924332492387644E-3</c:v>
                </c:pt>
                <c:pt idx="124">
                  <c:v>-2.0642870395500934E-3</c:v>
                </c:pt>
                <c:pt idx="125">
                  <c:v>-2.4489812771517111E-3</c:v>
                </c:pt>
                <c:pt idx="126">
                  <c:v>-2.847256978763341E-3</c:v>
                </c:pt>
                <c:pt idx="127">
                  <c:v>-3.228078857433446E-3</c:v>
                </c:pt>
                <c:pt idx="128">
                  <c:v>-3.6078813268429224E-3</c:v>
                </c:pt>
                <c:pt idx="129">
                  <c:v>-1.2962074731294121E-2</c:v>
                </c:pt>
                <c:pt idx="130">
                  <c:v>-4.4312150342390375E-3</c:v>
                </c:pt>
                <c:pt idx="131">
                  <c:v>-4.7274639630743515E-3</c:v>
                </c:pt>
                <c:pt idx="132">
                  <c:v>-5.2664211022162635E-3</c:v>
                </c:pt>
                <c:pt idx="133">
                  <c:v>-5.7731770598601117E-3</c:v>
                </c:pt>
                <c:pt idx="134">
                  <c:v>-6.2002638504792167E-3</c:v>
                </c:pt>
                <c:pt idx="135">
                  <c:v>-6.6865844117833251E-3</c:v>
                </c:pt>
                <c:pt idx="136">
                  <c:v>-7.2660194289647685E-3</c:v>
                </c:pt>
                <c:pt idx="137">
                  <c:v>-8.0453879700654578E-3</c:v>
                </c:pt>
                <c:pt idx="138">
                  <c:v>-8.6654191422991453E-3</c:v>
                </c:pt>
                <c:pt idx="139">
                  <c:v>-9.3101055516381561E-3</c:v>
                </c:pt>
                <c:pt idx="140">
                  <c:v>-9.918213913387321E-3</c:v>
                </c:pt>
                <c:pt idx="141">
                  <c:v>-1.032870840551701E-2</c:v>
                </c:pt>
                <c:pt idx="142">
                  <c:v>-1.1014181020746685E-2</c:v>
                </c:pt>
                <c:pt idx="143">
                  <c:v>-6.72124467528574E-3</c:v>
                </c:pt>
                <c:pt idx="144">
                  <c:v>-1.2214026327502405E-2</c:v>
                </c:pt>
                <c:pt idx="145">
                  <c:v>-1.2835259874701339E-2</c:v>
                </c:pt>
                <c:pt idx="146">
                  <c:v>-1.2713828444693584E-2</c:v>
                </c:pt>
                <c:pt idx="147">
                  <c:v>-1.4108335834818004E-2</c:v>
                </c:pt>
                <c:pt idx="148">
                  <c:v>-1.4707868579456169E-2</c:v>
                </c:pt>
                <c:pt idx="149">
                  <c:v>-1.5440644524559064E-2</c:v>
                </c:pt>
                <c:pt idx="150">
                  <c:v>-1.6075221208528653E-2</c:v>
                </c:pt>
                <c:pt idx="151">
                  <c:v>-1.6783937797307403E-2</c:v>
                </c:pt>
                <c:pt idx="152">
                  <c:v>-1.7400839548964597E-2</c:v>
                </c:pt>
                <c:pt idx="153">
                  <c:v>-1.8089581395326043E-2</c:v>
                </c:pt>
                <c:pt idx="154">
                  <c:v>-1.8885623363342121E-2</c:v>
                </c:pt>
                <c:pt idx="155">
                  <c:v>-1.9546033386065264E-2</c:v>
                </c:pt>
                <c:pt idx="156">
                  <c:v>-2.0304279960430844E-2</c:v>
                </c:pt>
                <c:pt idx="157">
                  <c:v>-2.1125595644163817E-2</c:v>
                </c:pt>
                <c:pt idx="158">
                  <c:v>-2.18688099820856E-2</c:v>
                </c:pt>
                <c:pt idx="159">
                  <c:v>-2.2674671694546528E-2</c:v>
                </c:pt>
                <c:pt idx="160">
                  <c:v>-2.338492639178032E-2</c:v>
                </c:pt>
                <c:pt idx="161">
                  <c:v>-2.4313480189705115E-2</c:v>
                </c:pt>
                <c:pt idx="162">
                  <c:v>-2.5220939022804045E-2</c:v>
                </c:pt>
                <c:pt idx="163">
                  <c:v>-2.6043883073464464E-2</c:v>
                </c:pt>
                <c:pt idx="164">
                  <c:v>-2.6677146986414019E-2</c:v>
                </c:pt>
                <c:pt idx="165">
                  <c:v>-2.7922760399020918E-2</c:v>
                </c:pt>
                <c:pt idx="166">
                  <c:v>-2.8832336822456565E-2</c:v>
                </c:pt>
                <c:pt idx="167">
                  <c:v>-2.9713901833044783E-2</c:v>
                </c:pt>
                <c:pt idx="168">
                  <c:v>-3.0681755060102584E-2</c:v>
                </c:pt>
                <c:pt idx="169">
                  <c:v>-3.0835950561296371E-2</c:v>
                </c:pt>
                <c:pt idx="170">
                  <c:v>-3.2478736348563929E-2</c:v>
                </c:pt>
                <c:pt idx="171">
                  <c:v>-3.3486957245543993E-2</c:v>
                </c:pt>
                <c:pt idx="172">
                  <c:v>-3.4394530409290448E-2</c:v>
                </c:pt>
                <c:pt idx="173">
                  <c:v>-3.5421124563420441E-2</c:v>
                </c:pt>
                <c:pt idx="174">
                  <c:v>-3.6380309582147656E-2</c:v>
                </c:pt>
                <c:pt idx="175">
                  <c:v>-3.7372409586875183E-2</c:v>
                </c:pt>
                <c:pt idx="176">
                  <c:v>-3.8289075338753843E-2</c:v>
                </c:pt>
                <c:pt idx="177">
                  <c:v>-3.9322674800330804E-2</c:v>
                </c:pt>
                <c:pt idx="178">
                  <c:v>-4.0317801076611329E-2</c:v>
                </c:pt>
                <c:pt idx="179">
                  <c:v>-4.1390463137660233E-2</c:v>
                </c:pt>
                <c:pt idx="180">
                  <c:v>-4.2435194956707667E-2</c:v>
                </c:pt>
                <c:pt idx="181">
                  <c:v>-4.3358622683190434E-2</c:v>
                </c:pt>
                <c:pt idx="182">
                  <c:v>-4.461471428400518E-2</c:v>
                </c:pt>
                <c:pt idx="183">
                  <c:v>-4.5625842091956643E-2</c:v>
                </c:pt>
                <c:pt idx="184">
                  <c:v>-4.6759176082367147E-2</c:v>
                </c:pt>
                <c:pt idx="185">
                  <c:v>-4.780713196024703E-2</c:v>
                </c:pt>
                <c:pt idx="186">
                  <c:v>-4.8828069490622239E-2</c:v>
                </c:pt>
                <c:pt idx="187">
                  <c:v>-5.0127795467075999E-2</c:v>
                </c:pt>
                <c:pt idx="188">
                  <c:v>-5.1191845099425447E-2</c:v>
                </c:pt>
                <c:pt idx="189">
                  <c:v>-5.233656439497178E-2</c:v>
                </c:pt>
                <c:pt idx="190">
                  <c:v>-5.3432809388283313E-2</c:v>
                </c:pt>
                <c:pt idx="191">
                  <c:v>-5.4502148453573061E-2</c:v>
                </c:pt>
                <c:pt idx="192">
                  <c:v>-5.5642859753824221E-2</c:v>
                </c:pt>
                <c:pt idx="193">
                  <c:v>-5.6653165910476755E-2</c:v>
                </c:pt>
                <c:pt idx="194">
                  <c:v>-5.781139279879019E-2</c:v>
                </c:pt>
                <c:pt idx="195">
                  <c:v>-5.9008502355755992E-2</c:v>
                </c:pt>
                <c:pt idx="196">
                  <c:v>-6.0270114348129032E-2</c:v>
                </c:pt>
                <c:pt idx="197">
                  <c:v>-6.0978300947168849E-2</c:v>
                </c:pt>
                <c:pt idx="198">
                  <c:v>-6.2559970863842851E-2</c:v>
                </c:pt>
                <c:pt idx="199">
                  <c:v>-6.3866773386399608E-2</c:v>
                </c:pt>
                <c:pt idx="200">
                  <c:v>-6.5063133531985062E-2</c:v>
                </c:pt>
                <c:pt idx="201">
                  <c:v>-6.6224839539403946E-2</c:v>
                </c:pt>
                <c:pt idx="202">
                  <c:v>-6.7483088527822574E-2</c:v>
                </c:pt>
                <c:pt idx="203">
                  <c:v>-6.8759383630689827E-2</c:v>
                </c:pt>
                <c:pt idx="204">
                  <c:v>-7.0179007596968573E-2</c:v>
                </c:pt>
                <c:pt idx="205">
                  <c:v>-7.5098203600458033E-2</c:v>
                </c:pt>
                <c:pt idx="206">
                  <c:v>-7.2920674150573114E-2</c:v>
                </c:pt>
                <c:pt idx="207">
                  <c:v>-7.4284575464525812E-2</c:v>
                </c:pt>
                <c:pt idx="208">
                  <c:v>-7.5627363426031727E-2</c:v>
                </c:pt>
                <c:pt idx="209">
                  <c:v>-7.5718867166088596E-2</c:v>
                </c:pt>
                <c:pt idx="210">
                  <c:v>-7.8250368694491063E-2</c:v>
                </c:pt>
                <c:pt idx="211">
                  <c:v>-7.9472424401544756E-2</c:v>
                </c:pt>
                <c:pt idx="212">
                  <c:v>-8.0837820315861966E-2</c:v>
                </c:pt>
                <c:pt idx="213">
                  <c:v>-8.2252206912010892E-2</c:v>
                </c:pt>
                <c:pt idx="214">
                  <c:v>-8.3558450825347505E-2</c:v>
                </c:pt>
                <c:pt idx="215">
                  <c:v>-8.4936800196758158E-2</c:v>
                </c:pt>
                <c:pt idx="216">
                  <c:v>-8.6319602633620943E-2</c:v>
                </c:pt>
                <c:pt idx="217">
                  <c:v>-8.7642937869278292E-2</c:v>
                </c:pt>
                <c:pt idx="218">
                  <c:v>-8.9102431853771188E-2</c:v>
                </c:pt>
                <c:pt idx="219">
                  <c:v>-9.0505272109912618E-2</c:v>
                </c:pt>
                <c:pt idx="220">
                  <c:v>-9.1961159990517627E-2</c:v>
                </c:pt>
                <c:pt idx="221">
                  <c:v>-9.3365972662296071E-2</c:v>
                </c:pt>
                <c:pt idx="222">
                  <c:v>-9.4493109330083189E-2</c:v>
                </c:pt>
                <c:pt idx="223">
                  <c:v>-9.6273371765271898E-2</c:v>
                </c:pt>
                <c:pt idx="224">
                  <c:v>-9.7815586287358092E-2</c:v>
                </c:pt>
                <c:pt idx="225">
                  <c:v>-9.9266162518015733E-2</c:v>
                </c:pt>
                <c:pt idx="226">
                  <c:v>-0.1007046151463268</c:v>
                </c:pt>
                <c:pt idx="227">
                  <c:v>-9.9036084192077628E-2</c:v>
                </c:pt>
                <c:pt idx="228">
                  <c:v>-0.10381076747353885</c:v>
                </c:pt>
                <c:pt idx="229">
                  <c:v>-0.10540768925495414</c:v>
                </c:pt>
                <c:pt idx="230">
                  <c:v>-0.10694091962235415</c:v>
                </c:pt>
                <c:pt idx="231">
                  <c:v>-0.10846688744486414</c:v>
                </c:pt>
                <c:pt idx="232">
                  <c:v>-0.11007120224928531</c:v>
                </c:pt>
                <c:pt idx="233">
                  <c:v>-0.11166931386788392</c:v>
                </c:pt>
                <c:pt idx="234">
                  <c:v>-0.11322185328611216</c:v>
                </c:pt>
                <c:pt idx="235">
                  <c:v>-0.11487330709532495</c:v>
                </c:pt>
                <c:pt idx="236">
                  <c:v>-0.11653664844568486</c:v>
                </c:pt>
                <c:pt idx="237">
                  <c:v>-0.1181936189729631</c:v>
                </c:pt>
                <c:pt idx="238">
                  <c:v>-0.11970923852231757</c:v>
                </c:pt>
                <c:pt idx="239">
                  <c:v>-0.12142920473634788</c:v>
                </c:pt>
                <c:pt idx="240">
                  <c:v>-0.12279201727909905</c:v>
                </c:pt>
                <c:pt idx="241">
                  <c:v>-0.12412920296247454</c:v>
                </c:pt>
                <c:pt idx="242">
                  <c:v>-0.12646891720730227</c:v>
                </c:pt>
                <c:pt idx="243">
                  <c:v>-0.12822773379006341</c:v>
                </c:pt>
                <c:pt idx="244">
                  <c:v>-0.12989080523392985</c:v>
                </c:pt>
                <c:pt idx="245">
                  <c:v>-0.13173889190825869</c:v>
                </c:pt>
                <c:pt idx="246">
                  <c:v>-0.13343167959732358</c:v>
                </c:pt>
                <c:pt idx="247">
                  <c:v>-0.13514694081823012</c:v>
                </c:pt>
                <c:pt idx="248">
                  <c:v>-0.13698768936481567</c:v>
                </c:pt>
                <c:pt idx="249">
                  <c:v>-0.13878683867090405</c:v>
                </c:pt>
                <c:pt idx="250">
                  <c:v>-0.14049471897719859</c:v>
                </c:pt>
                <c:pt idx="251">
                  <c:v>-0.14235159466882885</c:v>
                </c:pt>
                <c:pt idx="252">
                  <c:v>-0.14410546557518511</c:v>
                </c:pt>
                <c:pt idx="253">
                  <c:v>-0.14606397213807573</c:v>
                </c:pt>
                <c:pt idx="254">
                  <c:v>-0.1477851140103966</c:v>
                </c:pt>
                <c:pt idx="255">
                  <c:v>-0.14968973125468912</c:v>
                </c:pt>
                <c:pt idx="256">
                  <c:v>-0.1514779220091769</c:v>
                </c:pt>
                <c:pt idx="257">
                  <c:v>-0.15334903570076863</c:v>
                </c:pt>
                <c:pt idx="258">
                  <c:v>-0.15523349750113161</c:v>
                </c:pt>
                <c:pt idx="259">
                  <c:v>-0.15711122447311696</c:v>
                </c:pt>
                <c:pt idx="260">
                  <c:v>-0.1590078359453457</c:v>
                </c:pt>
                <c:pt idx="261">
                  <c:v>-0.16098409639958927</c:v>
                </c:pt>
                <c:pt idx="262">
                  <c:v>-0.16272622261241254</c:v>
                </c:pt>
                <c:pt idx="263">
                  <c:v>-0.16477468427003886</c:v>
                </c:pt>
                <c:pt idx="264">
                  <c:v>-0.1667496002911899</c:v>
                </c:pt>
                <c:pt idx="265">
                  <c:v>-0.16873845450811473</c:v>
                </c:pt>
                <c:pt idx="266">
                  <c:v>-0.17073795887288043</c:v>
                </c:pt>
                <c:pt idx="267">
                  <c:v>-0.17269538208951421</c:v>
                </c:pt>
                <c:pt idx="268">
                  <c:v>-0.17471124228063628</c:v>
                </c:pt>
                <c:pt idx="269">
                  <c:v>-0.17674129973134914</c:v>
                </c:pt>
                <c:pt idx="270">
                  <c:v>-0.17862522971048189</c:v>
                </c:pt>
                <c:pt idx="271">
                  <c:v>-0.18070484603566658</c:v>
                </c:pt>
                <c:pt idx="272">
                  <c:v>-0.18278430326087391</c:v>
                </c:pt>
                <c:pt idx="273">
                  <c:v>-0.18475919234007587</c:v>
                </c:pt>
                <c:pt idx="274">
                  <c:v>-0.18679719319856883</c:v>
                </c:pt>
                <c:pt idx="275">
                  <c:v>-0.18883239751495065</c:v>
                </c:pt>
                <c:pt idx="276">
                  <c:v>-0.19095548512455052</c:v>
                </c:pt>
                <c:pt idx="277">
                  <c:v>-0.19312783073015072</c:v>
                </c:pt>
                <c:pt idx="278">
                  <c:v>-0.19506103180592918</c:v>
                </c:pt>
                <c:pt idx="279">
                  <c:v>-0.19721258282792184</c:v>
                </c:pt>
                <c:pt idx="280">
                  <c:v>-0.19936033572040804</c:v>
                </c:pt>
                <c:pt idx="281">
                  <c:v>-0.20142265189758676</c:v>
                </c:pt>
                <c:pt idx="282">
                  <c:v>-0.20355998898076355</c:v>
                </c:pt>
                <c:pt idx="283">
                  <c:v>-0.20572497844229876</c:v>
                </c:pt>
                <c:pt idx="284">
                  <c:v>-0.20788978802846003</c:v>
                </c:pt>
                <c:pt idx="285">
                  <c:v>-0.20997767592381719</c:v>
                </c:pt>
                <c:pt idx="286">
                  <c:v>-0.212192164955427</c:v>
                </c:pt>
                <c:pt idx="287">
                  <c:v>-0.21429042347050883</c:v>
                </c:pt>
                <c:pt idx="288">
                  <c:v>-0.21644797031128593</c:v>
                </c:pt>
                <c:pt idx="289">
                  <c:v>-0.21855478035213108</c:v>
                </c:pt>
                <c:pt idx="290">
                  <c:v>-0.22074947715180082</c:v>
                </c:pt>
                <c:pt idx="291">
                  <c:v>-0.22292442883476427</c:v>
                </c:pt>
                <c:pt idx="292">
                  <c:v>-0.22502522737243758</c:v>
                </c:pt>
                <c:pt idx="293">
                  <c:v>-0.22718763399808603</c:v>
                </c:pt>
                <c:pt idx="294">
                  <c:v>-0.22946430530282791</c:v>
                </c:pt>
                <c:pt idx="295">
                  <c:v>-0.23160951781241035</c:v>
                </c:pt>
                <c:pt idx="296">
                  <c:v>-0.23383330237312486</c:v>
                </c:pt>
                <c:pt idx="297">
                  <c:v>-0.23598079241578759</c:v>
                </c:pt>
                <c:pt idx="298">
                  <c:v>-0.23818735916025638</c:v>
                </c:pt>
                <c:pt idx="299">
                  <c:v>-0.24037409513305463</c:v>
                </c:pt>
                <c:pt idx="300">
                  <c:v>-0.24261908321681377</c:v>
                </c:pt>
                <c:pt idx="301">
                  <c:v>-0.24484656233425947</c:v>
                </c:pt>
                <c:pt idx="302">
                  <c:v>-0.24708790830024016</c:v>
                </c:pt>
                <c:pt idx="303">
                  <c:v>-0.2492758368550585</c:v>
                </c:pt>
                <c:pt idx="304">
                  <c:v>-0.25155255607298471</c:v>
                </c:pt>
                <c:pt idx="305">
                  <c:v>-0.25368162588058502</c:v>
                </c:pt>
                <c:pt idx="306">
                  <c:v>-0.25593913621870285</c:v>
                </c:pt>
                <c:pt idx="307">
                  <c:v>-0.25820325188335508</c:v>
                </c:pt>
                <c:pt idx="308">
                  <c:v>-0.26048457185727564</c:v>
                </c:pt>
                <c:pt idx="309">
                  <c:v>-0.26270633170331253</c:v>
                </c:pt>
                <c:pt idx="310">
                  <c:v>-0.26496401178071677</c:v>
                </c:pt>
                <c:pt idx="311">
                  <c:v>-0.26738056407096272</c:v>
                </c:pt>
                <c:pt idx="312">
                  <c:v>-0.26948385604375064</c:v>
                </c:pt>
                <c:pt idx="313">
                  <c:v>-0.27172983628940511</c:v>
                </c:pt>
                <c:pt idx="314">
                  <c:v>-0.27387827271258008</c:v>
                </c:pt>
                <c:pt idx="315">
                  <c:v>-0.27617806851393828</c:v>
                </c:pt>
                <c:pt idx="316">
                  <c:v>-0.27850232283876125</c:v>
                </c:pt>
                <c:pt idx="317">
                  <c:v>-0.28076034112888476</c:v>
                </c:pt>
                <c:pt idx="318">
                  <c:v>-0.28295914251101689</c:v>
                </c:pt>
                <c:pt idx="319">
                  <c:v>-0.28528122765538111</c:v>
                </c:pt>
                <c:pt idx="320">
                  <c:v>-0.28747755338969949</c:v>
                </c:pt>
                <c:pt idx="321">
                  <c:v>-0.28972464155406646</c:v>
                </c:pt>
                <c:pt idx="322">
                  <c:v>-0.29193190679149345</c:v>
                </c:pt>
                <c:pt idx="323">
                  <c:v>-0.2942584219391321</c:v>
                </c:pt>
                <c:pt idx="324">
                  <c:v>-0.29643629198745536</c:v>
                </c:pt>
                <c:pt idx="325">
                  <c:v>-0.29866627374700044</c:v>
                </c:pt>
                <c:pt idx="326">
                  <c:v>-0.30084837745284038</c:v>
                </c:pt>
                <c:pt idx="327">
                  <c:v>-0.30321324813608674</c:v>
                </c:pt>
                <c:pt idx="328">
                  <c:v>-0.30541878044841742</c:v>
                </c:pt>
                <c:pt idx="329">
                  <c:v>-0.30773336804574819</c:v>
                </c:pt>
                <c:pt idx="330">
                  <c:v>-0.31001319234401109</c:v>
                </c:pt>
                <c:pt idx="331">
                  <c:v>-0.31226051409241262</c:v>
                </c:pt>
                <c:pt idx="332">
                  <c:v>-0.31450696337040235</c:v>
                </c:pt>
                <c:pt idx="333">
                  <c:v>-0.31675573396334794</c:v>
                </c:pt>
                <c:pt idx="334">
                  <c:v>-0.31890572780512982</c:v>
                </c:pt>
                <c:pt idx="335">
                  <c:v>-0.32112301374288316</c:v>
                </c:pt>
                <c:pt idx="336">
                  <c:v>-0.32341954511683707</c:v>
                </c:pt>
                <c:pt idx="337">
                  <c:v>-0.32563216086170671</c:v>
                </c:pt>
                <c:pt idx="338">
                  <c:v>-0.32762624831001724</c:v>
                </c:pt>
                <c:pt idx="339">
                  <c:v>-0.33018467314488126</c:v>
                </c:pt>
                <c:pt idx="340">
                  <c:v>-0.33234675546696896</c:v>
                </c:pt>
                <c:pt idx="341">
                  <c:v>-0.33452681740607959</c:v>
                </c:pt>
                <c:pt idx="342">
                  <c:v>-0.33677312346119753</c:v>
                </c:pt>
                <c:pt idx="343">
                  <c:v>-0.3390533731655177</c:v>
                </c:pt>
                <c:pt idx="344">
                  <c:v>-0.34122758581111051</c:v>
                </c:pt>
                <c:pt idx="345">
                  <c:v>-0.34345185250357563</c:v>
                </c:pt>
                <c:pt idx="346">
                  <c:v>-0.34534294095746182</c:v>
                </c:pt>
                <c:pt idx="347">
                  <c:v>-0.34788524436204749</c:v>
                </c:pt>
                <c:pt idx="348">
                  <c:v>-0.35005150474275343</c:v>
                </c:pt>
                <c:pt idx="349">
                  <c:v>-0.35218958850424215</c:v>
                </c:pt>
                <c:pt idx="350">
                  <c:v>-0.35445430070942813</c:v>
                </c:pt>
                <c:pt idx="351">
                  <c:v>-0.35656006328790246</c:v>
                </c:pt>
                <c:pt idx="352">
                  <c:v>-0.35880045660187559</c:v>
                </c:pt>
                <c:pt idx="353">
                  <c:v>-0.3609985255233461</c:v>
                </c:pt>
                <c:pt idx="354">
                  <c:v>-0.36316851962423397</c:v>
                </c:pt>
                <c:pt idx="355">
                  <c:v>-0.36531563907326553</c:v>
                </c:pt>
                <c:pt idx="356">
                  <c:v>-0.36754763069826518</c:v>
                </c:pt>
                <c:pt idx="357">
                  <c:v>-0.36965274948089161</c:v>
                </c:pt>
                <c:pt idx="358">
                  <c:v>-0.37187912970983289</c:v>
                </c:pt>
                <c:pt idx="359">
                  <c:v>-0.37400020519328958</c:v>
                </c:pt>
                <c:pt idx="360">
                  <c:v>-0.37619618630637081</c:v>
                </c:pt>
                <c:pt idx="361">
                  <c:v>-0.37828967089167226</c:v>
                </c:pt>
                <c:pt idx="362">
                  <c:v>-0.38055496646244419</c:v>
                </c:pt>
                <c:pt idx="363">
                  <c:v>-0.38264070068509687</c:v>
                </c:pt>
                <c:pt idx="364">
                  <c:v>-0.38480612907732259</c:v>
                </c:pt>
                <c:pt idx="365">
                  <c:v>-0.38686697583629232</c:v>
                </c:pt>
                <c:pt idx="366">
                  <c:v>-0.38899738279964141</c:v>
                </c:pt>
                <c:pt idx="367">
                  <c:v>-0.39116626381517033</c:v>
                </c:pt>
                <c:pt idx="368">
                  <c:v>-0.39335516489274541</c:v>
                </c:pt>
                <c:pt idx="369">
                  <c:v>-0.39544243271179536</c:v>
                </c:pt>
                <c:pt idx="370">
                  <c:v>-0.39748441864460499</c:v>
                </c:pt>
                <c:pt idx="371">
                  <c:v>-0.39974206684571417</c:v>
                </c:pt>
                <c:pt idx="372">
                  <c:v>-0.40180427226841964</c:v>
                </c:pt>
                <c:pt idx="373">
                  <c:v>-0.4037120243140378</c:v>
                </c:pt>
                <c:pt idx="374">
                  <c:v>-0.40613404035159834</c:v>
                </c:pt>
                <c:pt idx="375">
                  <c:v>-0.40819181798365251</c:v>
                </c:pt>
                <c:pt idx="376">
                  <c:v>-0.41033042447332463</c:v>
                </c:pt>
                <c:pt idx="377">
                  <c:v>-0.41235602606767419</c:v>
                </c:pt>
                <c:pt idx="378">
                  <c:v>-0.41454757974628925</c:v>
                </c:pt>
                <c:pt idx="379">
                  <c:v>-0.41676530844097948</c:v>
                </c:pt>
                <c:pt idx="380">
                  <c:v>-0.41874062488204339</c:v>
                </c:pt>
                <c:pt idx="381">
                  <c:v>-0.42082202088425241</c:v>
                </c:pt>
                <c:pt idx="382">
                  <c:v>-0.42289092198922124</c:v>
                </c:pt>
                <c:pt idx="383">
                  <c:v>-0.42501595136379366</c:v>
                </c:pt>
                <c:pt idx="384">
                  <c:v>-0.42711302338686075</c:v>
                </c:pt>
                <c:pt idx="385">
                  <c:v>-0.42925908621553149</c:v>
                </c:pt>
                <c:pt idx="386">
                  <c:v>-0.431403878051001</c:v>
                </c:pt>
                <c:pt idx="387">
                  <c:v>-0.43332825868006308</c:v>
                </c:pt>
                <c:pt idx="388">
                  <c:v>-0.43550786309182093</c:v>
                </c:pt>
                <c:pt idx="389">
                  <c:v>-0.43768859684299216</c:v>
                </c:pt>
                <c:pt idx="390">
                  <c:v>-0.4398112739202038</c:v>
                </c:pt>
                <c:pt idx="391">
                  <c:v>-0.44196114678987591</c:v>
                </c:pt>
                <c:pt idx="392">
                  <c:v>-0.44404410440632697</c:v>
                </c:pt>
                <c:pt idx="393">
                  <c:v>-0.44600966738697373</c:v>
                </c:pt>
                <c:pt idx="394">
                  <c:v>-0.44815762910973556</c:v>
                </c:pt>
                <c:pt idx="395">
                  <c:v>-0.45031184183137113</c:v>
                </c:pt>
                <c:pt idx="396">
                  <c:v>-0.45234072524618291</c:v>
                </c:pt>
                <c:pt idx="397">
                  <c:v>-0.454432356204437</c:v>
                </c:pt>
                <c:pt idx="398">
                  <c:v>-0.45647099818788123</c:v>
                </c:pt>
                <c:pt idx="399">
                  <c:v>-0.45857906433897494</c:v>
                </c:pt>
                <c:pt idx="400">
                  <c:v>-0.46069555827858993</c:v>
                </c:pt>
                <c:pt idx="401">
                  <c:v>-0.46281648372306794</c:v>
                </c:pt>
                <c:pt idx="402">
                  <c:v>-0.46487334273158437</c:v>
                </c:pt>
                <c:pt idx="403">
                  <c:v>-0.46693086842351211</c:v>
                </c:pt>
                <c:pt idx="404">
                  <c:v>-0.46881769313204247</c:v>
                </c:pt>
                <c:pt idx="405">
                  <c:v>-0.47103836221129042</c:v>
                </c:pt>
                <c:pt idx="406">
                  <c:v>-0.47320987356108879</c:v>
                </c:pt>
                <c:pt idx="407">
                  <c:v>-0.47517463808523064</c:v>
                </c:pt>
                <c:pt idx="408">
                  <c:v>-0.47721397406453497</c:v>
                </c:pt>
                <c:pt idx="409">
                  <c:v>-0.4792832724376373</c:v>
                </c:pt>
                <c:pt idx="410">
                  <c:v>-0.48132739960590909</c:v>
                </c:pt>
                <c:pt idx="411">
                  <c:v>-0.48334274933198579</c:v>
                </c:pt>
                <c:pt idx="412">
                  <c:v>-0.48541846218665569</c:v>
                </c:pt>
                <c:pt idx="413">
                  <c:v>-0.48748466470425722</c:v>
                </c:pt>
                <c:pt idx="414">
                  <c:v>-0.48949272378247594</c:v>
                </c:pt>
                <c:pt idx="415">
                  <c:v>-0.49152216636069263</c:v>
                </c:pt>
                <c:pt idx="416">
                  <c:v>-0.4935404346145334</c:v>
                </c:pt>
                <c:pt idx="417">
                  <c:v>-0.49553554801776345</c:v>
                </c:pt>
                <c:pt idx="418">
                  <c:v>-0.4975107799777625</c:v>
                </c:pt>
                <c:pt idx="419">
                  <c:v>-0.49953627881301738</c:v>
                </c:pt>
                <c:pt idx="420">
                  <c:v>-0.50151119454798809</c:v>
                </c:pt>
                <c:pt idx="421">
                  <c:v>-0.50330681222658835</c:v>
                </c:pt>
                <c:pt idx="422">
                  <c:v>-0.50348849162970799</c:v>
                </c:pt>
                <c:pt idx="423">
                  <c:v>-0.5052472461671409</c:v>
                </c:pt>
                <c:pt idx="424">
                  <c:v>-0.5068777012111112</c:v>
                </c:pt>
                <c:pt idx="425">
                  <c:v>-0.50839035719849646</c:v>
                </c:pt>
                <c:pt idx="426">
                  <c:v>-0.5099496446346975</c:v>
                </c:pt>
                <c:pt idx="427">
                  <c:v>-0.51069325805784416</c:v>
                </c:pt>
                <c:pt idx="428">
                  <c:v>-0.512781181448834</c:v>
                </c:pt>
                <c:pt idx="429">
                  <c:v>-0.51412166768710166</c:v>
                </c:pt>
                <c:pt idx="430">
                  <c:v>-0.51548866279627636</c:v>
                </c:pt>
                <c:pt idx="431">
                  <c:v>-0.51687947673005563</c:v>
                </c:pt>
                <c:pt idx="432">
                  <c:v>-0.51831347400388827</c:v>
                </c:pt>
                <c:pt idx="433">
                  <c:v>-0.51967686716404848</c:v>
                </c:pt>
                <c:pt idx="434">
                  <c:v>-0.5211156575239656</c:v>
                </c:pt>
                <c:pt idx="435">
                  <c:v>-0.52264237277770842</c:v>
                </c:pt>
                <c:pt idx="436">
                  <c:v>-0.52400046921250887</c:v>
                </c:pt>
                <c:pt idx="437">
                  <c:v>-0.52547963668659614</c:v>
                </c:pt>
                <c:pt idx="438">
                  <c:v>-0.52692482644793415</c:v>
                </c:pt>
                <c:pt idx="439">
                  <c:v>-0.52824907039963931</c:v>
                </c:pt>
                <c:pt idx="440">
                  <c:v>-0.52977900319114812</c:v>
                </c:pt>
                <c:pt idx="441">
                  <c:v>-0.53115759027623344</c:v>
                </c:pt>
                <c:pt idx="442">
                  <c:v>-0.53203219733220475</c:v>
                </c:pt>
                <c:pt idx="443">
                  <c:v>-0.53391352384805846</c:v>
                </c:pt>
                <c:pt idx="444">
                  <c:v>-0.53516623483275849</c:v>
                </c:pt>
                <c:pt idx="445">
                  <c:v>-0.53647326466937617</c:v>
                </c:pt>
                <c:pt idx="446">
                  <c:v>-0.53803758055184359</c:v>
                </c:pt>
                <c:pt idx="447">
                  <c:v>-0.53911339383802626</c:v>
                </c:pt>
                <c:pt idx="448">
                  <c:v>-0.54011283409354582</c:v>
                </c:pt>
                <c:pt idx="449">
                  <c:v>-0.54166319431887611</c:v>
                </c:pt>
                <c:pt idx="450">
                  <c:v>-0.54259403539919104</c:v>
                </c:pt>
                <c:pt idx="451">
                  <c:v>-0.54283769376541657</c:v>
                </c:pt>
                <c:pt idx="452">
                  <c:v>-0.54249744578271564</c:v>
                </c:pt>
                <c:pt idx="453">
                  <c:v>-0.54394898930379476</c:v>
                </c:pt>
                <c:pt idx="454">
                  <c:v>-0.54515697991931156</c:v>
                </c:pt>
                <c:pt idx="455">
                  <c:v>-0.5468469696857855</c:v>
                </c:pt>
                <c:pt idx="456">
                  <c:v>-0.54878247074303566</c:v>
                </c:pt>
                <c:pt idx="457">
                  <c:v>-0.55058267209772438</c:v>
                </c:pt>
                <c:pt idx="458">
                  <c:v>-0.55204727903782114</c:v>
                </c:pt>
                <c:pt idx="459">
                  <c:v>-0.55292211076877196</c:v>
                </c:pt>
                <c:pt idx="460">
                  <c:v>-0.55504757131345472</c:v>
                </c:pt>
                <c:pt idx="461">
                  <c:v>-0.55643641842503222</c:v>
                </c:pt>
                <c:pt idx="462">
                  <c:v>-0.5575441455657385</c:v>
                </c:pt>
                <c:pt idx="463">
                  <c:v>-0.55913137157285309</c:v>
                </c:pt>
                <c:pt idx="464">
                  <c:v>-0.56127729506066926</c:v>
                </c:pt>
                <c:pt idx="465">
                  <c:v>-0.56236016288462631</c:v>
                </c:pt>
                <c:pt idx="466">
                  <c:v>-0.56355054343606004</c:v>
                </c:pt>
                <c:pt idx="467">
                  <c:v>-0.5649671071456388</c:v>
                </c:pt>
                <c:pt idx="468">
                  <c:v>-0.56637472803856936</c:v>
                </c:pt>
                <c:pt idx="469">
                  <c:v>-0.56746286252231182</c:v>
                </c:pt>
                <c:pt idx="470">
                  <c:v>-0.56894588054930184</c:v>
                </c:pt>
                <c:pt idx="471">
                  <c:v>-0.57031437035789123</c:v>
                </c:pt>
                <c:pt idx="472">
                  <c:v>-0.57177105258750005</c:v>
                </c:pt>
                <c:pt idx="473">
                  <c:v>-0.57311901914690455</c:v>
                </c:pt>
                <c:pt idx="474">
                  <c:v>-0.57460460616189246</c:v>
                </c:pt>
                <c:pt idx="475">
                  <c:v>-0.57591184281847529</c:v>
                </c:pt>
                <c:pt idx="476">
                  <c:v>-0.57717038867233861</c:v>
                </c:pt>
                <c:pt idx="477">
                  <c:v>-0.57634982826499159</c:v>
                </c:pt>
                <c:pt idx="478">
                  <c:v>-0.57508600767928686</c:v>
                </c:pt>
                <c:pt idx="479">
                  <c:v>-0.5757520586057433</c:v>
                </c:pt>
                <c:pt idx="480">
                  <c:v>-0.57531869173739014</c:v>
                </c:pt>
                <c:pt idx="481">
                  <c:v>-0.57479277127467088</c:v>
                </c:pt>
                <c:pt idx="482">
                  <c:v>-0.57440589544178622</c:v>
                </c:pt>
                <c:pt idx="483">
                  <c:v>-0.57475048357152991</c:v>
                </c:pt>
                <c:pt idx="484">
                  <c:v>-0.57502472573332242</c:v>
                </c:pt>
                <c:pt idx="485">
                  <c:v>-0.57560319987730801</c:v>
                </c:pt>
                <c:pt idx="486">
                  <c:v>-0.57663577983419667</c:v>
                </c:pt>
                <c:pt idx="487">
                  <c:v>-0.5774707688841707</c:v>
                </c:pt>
                <c:pt idx="488">
                  <c:v>-0.57808950299545037</c:v>
                </c:pt>
                <c:pt idx="489">
                  <c:v>-0.5789923634746218</c:v>
                </c:pt>
                <c:pt idx="490">
                  <c:v>-0.58002593150730986</c:v>
                </c:pt>
                <c:pt idx="491">
                  <c:v>-0.58214481389629813</c:v>
                </c:pt>
                <c:pt idx="492">
                  <c:v>-0.58417013729691858</c:v>
                </c:pt>
                <c:pt idx="493">
                  <c:v>-0.58606392927578199</c:v>
                </c:pt>
                <c:pt idx="494">
                  <c:v>-0.58764147465267158</c:v>
                </c:pt>
                <c:pt idx="495">
                  <c:v>-0.58934594095049275</c:v>
                </c:pt>
                <c:pt idx="496">
                  <c:v>-0.59088984634514852</c:v>
                </c:pt>
                <c:pt idx="497">
                  <c:v>-0.59224496255513104</c:v>
                </c:pt>
                <c:pt idx="498">
                  <c:v>-0.59373652638427787</c:v>
                </c:pt>
                <c:pt idx="499">
                  <c:v>-0.59512504121328791</c:v>
                </c:pt>
                <c:pt idx="500">
                  <c:v>-0.59652707007787897</c:v>
                </c:pt>
                <c:pt idx="501">
                  <c:v>-0.5977795826920449</c:v>
                </c:pt>
                <c:pt idx="502">
                  <c:v>-0.59919630922207168</c:v>
                </c:pt>
                <c:pt idx="503">
                  <c:v>-0.60031652556552062</c:v>
                </c:pt>
                <c:pt idx="504">
                  <c:v>-0.60156741881119957</c:v>
                </c:pt>
                <c:pt idx="505">
                  <c:v>-0.60287018160425287</c:v>
                </c:pt>
                <c:pt idx="506">
                  <c:v>-0.60401833805218597</c:v>
                </c:pt>
                <c:pt idx="507">
                  <c:v>-0.605200636541674</c:v>
                </c:pt>
                <c:pt idx="508">
                  <c:v>-0.60626666438473098</c:v>
                </c:pt>
                <c:pt idx="509">
                  <c:v>-0.60750629588316507</c:v>
                </c:pt>
                <c:pt idx="510">
                  <c:v>-0.60858758077606356</c:v>
                </c:pt>
                <c:pt idx="511">
                  <c:v>-0.6096350906032334</c:v>
                </c:pt>
                <c:pt idx="512">
                  <c:v>-0.61066226423280445</c:v>
                </c:pt>
                <c:pt idx="513">
                  <c:v>-0.61157202223801088</c:v>
                </c:pt>
                <c:pt idx="514">
                  <c:v>-0.61265028076951811</c:v>
                </c:pt>
                <c:pt idx="515">
                  <c:v>-0.61365406782899623</c:v>
                </c:pt>
                <c:pt idx="516">
                  <c:v>-0.61468748488892688</c:v>
                </c:pt>
                <c:pt idx="517">
                  <c:v>-0.61562293604425788</c:v>
                </c:pt>
                <c:pt idx="518">
                  <c:v>-0.61667584964727673</c:v>
                </c:pt>
                <c:pt idx="519">
                  <c:v>-0.61753529323492617</c:v>
                </c:pt>
                <c:pt idx="520">
                  <c:v>-0.61841265390429812</c:v>
                </c:pt>
                <c:pt idx="521">
                  <c:v>-0.61917985507710072</c:v>
                </c:pt>
                <c:pt idx="522">
                  <c:v>-0.62017306709682485</c:v>
                </c:pt>
                <c:pt idx="523">
                  <c:v>-0.62092879670081724</c:v>
                </c:pt>
                <c:pt idx="524">
                  <c:v>-0.62095153080108745</c:v>
                </c:pt>
                <c:pt idx="525">
                  <c:v>-0.62261012706659447</c:v>
                </c:pt>
                <c:pt idx="526">
                  <c:v>-0.62330782729325374</c:v>
                </c:pt>
                <c:pt idx="527">
                  <c:v>-0.62415094021285566</c:v>
                </c:pt>
                <c:pt idx="528">
                  <c:v>-0.62482503376185694</c:v>
                </c:pt>
                <c:pt idx="529">
                  <c:v>-0.62479514424782578</c:v>
                </c:pt>
                <c:pt idx="530">
                  <c:v>-0.62633205414321458</c:v>
                </c:pt>
                <c:pt idx="531">
                  <c:v>-0.62703126440823975</c:v>
                </c:pt>
                <c:pt idx="532">
                  <c:v>-0.62773813317453664</c:v>
                </c:pt>
                <c:pt idx="533">
                  <c:v>-0.62843905959511581</c:v>
                </c:pt>
                <c:pt idx="534">
                  <c:v>-0.62909848310565442</c:v>
                </c:pt>
                <c:pt idx="535">
                  <c:v>-0.62975131244796867</c:v>
                </c:pt>
                <c:pt idx="536">
                  <c:v>-0.63040425913190434</c:v>
                </c:pt>
                <c:pt idx="537">
                  <c:v>-0.63102505573266232</c:v>
                </c:pt>
                <c:pt idx="538">
                  <c:v>-0.63158485457740354</c:v>
                </c:pt>
                <c:pt idx="539">
                  <c:v>-0.63220272761796181</c:v>
                </c:pt>
                <c:pt idx="540">
                  <c:v>-0.63285488741514506</c:v>
                </c:pt>
                <c:pt idx="541">
                  <c:v>-0.63334021467984292</c:v>
                </c:pt>
                <c:pt idx="542">
                  <c:v>-0.6339821268702418</c:v>
                </c:pt>
                <c:pt idx="543">
                  <c:v>-0.63442966277905266</c:v>
                </c:pt>
                <c:pt idx="544">
                  <c:v>-0.63490691685436429</c:v>
                </c:pt>
                <c:pt idx="545">
                  <c:v>-0.63549641808339474</c:v>
                </c:pt>
                <c:pt idx="546">
                  <c:v>-0.63593192043052504</c:v>
                </c:pt>
                <c:pt idx="547">
                  <c:v>-0.63634337011264319</c:v>
                </c:pt>
                <c:pt idx="548">
                  <c:v>-0.63672649897967437</c:v>
                </c:pt>
                <c:pt idx="549">
                  <c:v>-0.63729975022383878</c:v>
                </c:pt>
                <c:pt idx="550">
                  <c:v>-0.63770721165115984</c:v>
                </c:pt>
                <c:pt idx="551">
                  <c:v>-0.6382378353277387</c:v>
                </c:pt>
                <c:pt idx="552">
                  <c:v>-0.63865594742592813</c:v>
                </c:pt>
                <c:pt idx="553">
                  <c:v>-0.63910371483695483</c:v>
                </c:pt>
                <c:pt idx="554">
                  <c:v>-0.63943745314788059</c:v>
                </c:pt>
                <c:pt idx="555">
                  <c:v>-0.63977455526803073</c:v>
                </c:pt>
                <c:pt idx="556">
                  <c:v>-0.64013241870572379</c:v>
                </c:pt>
                <c:pt idx="557">
                  <c:v>-0.64051200119355467</c:v>
                </c:pt>
                <c:pt idx="558">
                  <c:v>-0.64090534085049988</c:v>
                </c:pt>
                <c:pt idx="559">
                  <c:v>-0.64117458354290513</c:v>
                </c:pt>
                <c:pt idx="560">
                  <c:v>-0.64144712264405856</c:v>
                </c:pt>
                <c:pt idx="561">
                  <c:v>-0.641699588995853</c:v>
                </c:pt>
                <c:pt idx="562">
                  <c:v>-0.64193487173210262</c:v>
                </c:pt>
                <c:pt idx="563">
                  <c:v>-0.64194519649365067</c:v>
                </c:pt>
                <c:pt idx="564">
                  <c:v>-0.64248598373894128</c:v>
                </c:pt>
                <c:pt idx="565">
                  <c:v>-0.64274368487515254</c:v>
                </c:pt>
                <c:pt idx="566">
                  <c:v>-0.64307186503453095</c:v>
                </c:pt>
                <c:pt idx="567">
                  <c:v>-0.64326303062649459</c:v>
                </c:pt>
                <c:pt idx="568">
                  <c:v>-0.64343044513725578</c:v>
                </c:pt>
                <c:pt idx="569">
                  <c:v>-0.64358376331786449</c:v>
                </c:pt>
                <c:pt idx="570">
                  <c:v>-0.64375569645033004</c:v>
                </c:pt>
                <c:pt idx="571">
                  <c:v>-0.64390230495731293</c:v>
                </c:pt>
                <c:pt idx="572">
                  <c:v>-0.64404213528608001</c:v>
                </c:pt>
                <c:pt idx="573">
                  <c:v>-0.64410668432271478</c:v>
                </c:pt>
                <c:pt idx="574">
                  <c:v>-0.64436737655722276</c:v>
                </c:pt>
                <c:pt idx="575">
                  <c:v>-0.64447949676806615</c:v>
                </c:pt>
                <c:pt idx="576">
                  <c:v>-0.64464426072962611</c:v>
                </c:pt>
                <c:pt idx="577">
                  <c:v>-0.64435863033896001</c:v>
                </c:pt>
                <c:pt idx="578">
                  <c:v>-0.64276676066883942</c:v>
                </c:pt>
                <c:pt idx="579">
                  <c:v>-0.64240034448189731</c:v>
                </c:pt>
                <c:pt idx="580">
                  <c:v>-0.64324705787824821</c:v>
                </c:pt>
                <c:pt idx="581">
                  <c:v>-0.64349482071898911</c:v>
                </c:pt>
                <c:pt idx="582">
                  <c:v>-0.64276481602821833</c:v>
                </c:pt>
                <c:pt idx="583">
                  <c:v>-0.62778551923654391</c:v>
                </c:pt>
                <c:pt idx="584">
                  <c:v>-0.61700243528624754</c:v>
                </c:pt>
                <c:pt idx="585">
                  <c:v>-0.61626627635976916</c:v>
                </c:pt>
                <c:pt idx="586">
                  <c:v>-0.61640754824936528</c:v>
                </c:pt>
                <c:pt idx="587">
                  <c:v>-0.61405936949043949</c:v>
                </c:pt>
                <c:pt idx="588">
                  <c:v>-0.6146521966854247</c:v>
                </c:pt>
                <c:pt idx="589">
                  <c:v>-0.61471318474720349</c:v>
                </c:pt>
                <c:pt idx="590">
                  <c:v>-0.61571959979844337</c:v>
                </c:pt>
                <c:pt idx="591">
                  <c:v>-0.61576600061455489</c:v>
                </c:pt>
                <c:pt idx="592">
                  <c:v>-0.61518528526158089</c:v>
                </c:pt>
                <c:pt idx="593">
                  <c:v>-0.60579512867688867</c:v>
                </c:pt>
                <c:pt idx="594">
                  <c:v>-0.60305110168354858</c:v>
                </c:pt>
                <c:pt idx="595">
                  <c:v>-0.60338536346339799</c:v>
                </c:pt>
                <c:pt idx="596">
                  <c:v>-0.60146078940914938</c:v>
                </c:pt>
                <c:pt idx="597">
                  <c:v>-0.60131490187031833</c:v>
                </c:pt>
                <c:pt idx="598">
                  <c:v>-0.60254061727047681</c:v>
                </c:pt>
                <c:pt idx="599">
                  <c:v>-0.60305879742413904</c:v>
                </c:pt>
                <c:pt idx="600">
                  <c:v>-0.60282273811013698</c:v>
                </c:pt>
                <c:pt idx="601">
                  <c:v>-0.60266263588123714</c:v>
                </c:pt>
                <c:pt idx="602">
                  <c:v>-0.60171963970307996</c:v>
                </c:pt>
                <c:pt idx="603">
                  <c:v>-0.59988241463227177</c:v>
                </c:pt>
                <c:pt idx="604">
                  <c:v>-0.60008895969008913</c:v>
                </c:pt>
                <c:pt idx="605">
                  <c:v>-0.59953102734853969</c:v>
                </c:pt>
                <c:pt idx="606">
                  <c:v>-0.59966903525254756</c:v>
                </c:pt>
                <c:pt idx="607">
                  <c:v>-0.60005391637251415</c:v>
                </c:pt>
                <c:pt idx="608">
                  <c:v>-0.59953530505193431</c:v>
                </c:pt>
                <c:pt idx="609">
                  <c:v>-0.6002700269132788</c:v>
                </c:pt>
                <c:pt idx="610">
                  <c:v>-0.60050303904296853</c:v>
                </c:pt>
                <c:pt idx="611">
                  <c:v>-0.60047960123143918</c:v>
                </c:pt>
                <c:pt idx="612">
                  <c:v>-0.60029269904188365</c:v>
                </c:pt>
                <c:pt idx="613">
                  <c:v>-0.60025544169281253</c:v>
                </c:pt>
                <c:pt idx="614">
                  <c:v>-0.60029046347845505</c:v>
                </c:pt>
                <c:pt idx="615">
                  <c:v>-0.60007674273774991</c:v>
                </c:pt>
                <c:pt idx="616">
                  <c:v>-0.59988158395725655</c:v>
                </c:pt>
                <c:pt idx="617">
                  <c:v>-0.59977102244258762</c:v>
                </c:pt>
                <c:pt idx="618">
                  <c:v>-0.59966032780150325</c:v>
                </c:pt>
                <c:pt idx="619">
                  <c:v>-0.59941180212566658</c:v>
                </c:pt>
                <c:pt idx="620">
                  <c:v>-0.59882399122757357</c:v>
                </c:pt>
                <c:pt idx="621">
                  <c:v>-0.59883267534181328</c:v>
                </c:pt>
                <c:pt idx="622">
                  <c:v>-0.59871414500974895</c:v>
                </c:pt>
                <c:pt idx="623">
                  <c:v>-0.59833962324841183</c:v>
                </c:pt>
                <c:pt idx="624">
                  <c:v>-0.59799615599437983</c:v>
                </c:pt>
                <c:pt idx="625">
                  <c:v>-0.59776541360927271</c:v>
                </c:pt>
                <c:pt idx="626">
                  <c:v>-0.59752138312567571</c:v>
                </c:pt>
                <c:pt idx="627">
                  <c:v>-0.59728951537644748</c:v>
                </c:pt>
                <c:pt idx="628">
                  <c:v>-0.59697105817285478</c:v>
                </c:pt>
                <c:pt idx="629">
                  <c:v>-0.59658759266976269</c:v>
                </c:pt>
                <c:pt idx="630">
                  <c:v>-0.59617220181840558</c:v>
                </c:pt>
                <c:pt idx="631">
                  <c:v>-0.59592288592267717</c:v>
                </c:pt>
                <c:pt idx="632">
                  <c:v>-0.59539889249400824</c:v>
                </c:pt>
                <c:pt idx="633">
                  <c:v>-0.59511332812133289</c:v>
                </c:pt>
                <c:pt idx="634">
                  <c:v>-0.59461159248373041</c:v>
                </c:pt>
                <c:pt idx="635">
                  <c:v>-0.59359517151896835</c:v>
                </c:pt>
                <c:pt idx="636">
                  <c:v>-0.5938016259930915</c:v>
                </c:pt>
                <c:pt idx="637">
                  <c:v>-0.59334845862970564</c:v>
                </c:pt>
                <c:pt idx="638">
                  <c:v>-0.59278772894985488</c:v>
                </c:pt>
                <c:pt idx="639">
                  <c:v>-0.59232865972127569</c:v>
                </c:pt>
                <c:pt idx="640">
                  <c:v>-0.59174138723724712</c:v>
                </c:pt>
                <c:pt idx="641">
                  <c:v>-0.59115736278010578</c:v>
                </c:pt>
                <c:pt idx="642">
                  <c:v>-0.59064294000558915</c:v>
                </c:pt>
                <c:pt idx="643">
                  <c:v>-0.58997516496596114</c:v>
                </c:pt>
                <c:pt idx="644">
                  <c:v>-0.58959694871164958</c:v>
                </c:pt>
                <c:pt idx="645">
                  <c:v>-0.58887883751612224</c:v>
                </c:pt>
                <c:pt idx="646">
                  <c:v>-0.58825367424255692</c:v>
                </c:pt>
                <c:pt idx="647">
                  <c:v>-0.58761620789573976</c:v>
                </c:pt>
                <c:pt idx="648">
                  <c:v>-0.58708338840071461</c:v>
                </c:pt>
                <c:pt idx="649">
                  <c:v>-0.58666779929191815</c:v>
                </c:pt>
                <c:pt idx="650">
                  <c:v>-0.58601577889426193</c:v>
                </c:pt>
                <c:pt idx="651">
                  <c:v>-0.58538802663964518</c:v>
                </c:pt>
                <c:pt idx="652">
                  <c:v>-0.58459641334137269</c:v>
                </c:pt>
                <c:pt idx="653">
                  <c:v>-0.58398421536789391</c:v>
                </c:pt>
                <c:pt idx="654">
                  <c:v>-0.58313406970026038</c:v>
                </c:pt>
                <c:pt idx="655">
                  <c:v>-0.58255139629640984</c:v>
                </c:pt>
                <c:pt idx="656">
                  <c:v>-0.5816818870711401</c:v>
                </c:pt>
                <c:pt idx="657">
                  <c:v>-0.58094249984294988</c:v>
                </c:pt>
                <c:pt idx="658">
                  <c:v>-0.5800478160392496</c:v>
                </c:pt>
                <c:pt idx="659">
                  <c:v>-0.57924105536759807</c:v>
                </c:pt>
                <c:pt idx="660">
                  <c:v>-0.57819210204334126</c:v>
                </c:pt>
                <c:pt idx="661">
                  <c:v>-0.57732978346452846</c:v>
                </c:pt>
                <c:pt idx="662">
                  <c:v>-0.57638713444363987</c:v>
                </c:pt>
                <c:pt idx="663">
                  <c:v>-0.57567900986209464</c:v>
                </c:pt>
                <c:pt idx="664">
                  <c:v>-0.57463163284236962</c:v>
                </c:pt>
                <c:pt idx="665">
                  <c:v>-0.57466510027151207</c:v>
                </c:pt>
                <c:pt idx="666">
                  <c:v>-0.57366153765434713</c:v>
                </c:pt>
                <c:pt idx="667">
                  <c:v>-0.57227833922599192</c:v>
                </c:pt>
                <c:pt idx="668">
                  <c:v>-0.57002930873817592</c:v>
                </c:pt>
                <c:pt idx="669">
                  <c:v>-0.56724789915611951</c:v>
                </c:pt>
                <c:pt idx="670">
                  <c:v>-0.56439934516901913</c:v>
                </c:pt>
                <c:pt idx="671">
                  <c:v>-0.56243387430922565</c:v>
                </c:pt>
                <c:pt idx="672">
                  <c:v>-0.5604525866253085</c:v>
                </c:pt>
                <c:pt idx="673">
                  <c:v>-0.55737578078882011</c:v>
                </c:pt>
                <c:pt idx="674">
                  <c:v>-0.54818065466661248</c:v>
                </c:pt>
                <c:pt idx="675">
                  <c:v>-0.54503389551124959</c:v>
                </c:pt>
                <c:pt idx="676">
                  <c:v>-0.54356284659664278</c:v>
                </c:pt>
                <c:pt idx="677">
                  <c:v>-0.54082654046411149</c:v>
                </c:pt>
                <c:pt idx="678">
                  <c:v>-0.52742480986066964</c:v>
                </c:pt>
                <c:pt idx="679">
                  <c:v>-0.52548186956801735</c:v>
                </c:pt>
                <c:pt idx="680">
                  <c:v>-0.52460372253836118</c:v>
                </c:pt>
                <c:pt idx="681">
                  <c:v>-0.52334375599464544</c:v>
                </c:pt>
                <c:pt idx="682">
                  <c:v>-0.52187513525033857</c:v>
                </c:pt>
                <c:pt idx="683">
                  <c:v>-0.52035364308827692</c:v>
                </c:pt>
                <c:pt idx="684">
                  <c:v>-0.51897388644565678</c:v>
                </c:pt>
                <c:pt idx="685">
                  <c:v>-0.51456163436190461</c:v>
                </c:pt>
                <c:pt idx="686">
                  <c:v>-0.50279488283563345</c:v>
                </c:pt>
                <c:pt idx="687">
                  <c:v>-0.50083799848751487</c:v>
                </c:pt>
                <c:pt idx="688">
                  <c:v>-0.4985312826269781</c:v>
                </c:pt>
                <c:pt idx="689">
                  <c:v>-0.49704518663969061</c:v>
                </c:pt>
                <c:pt idx="690">
                  <c:v>-0.49591948312569406</c:v>
                </c:pt>
                <c:pt idx="691">
                  <c:v>-0.49489646452636687</c:v>
                </c:pt>
                <c:pt idx="692">
                  <c:v>-0.49400659501927874</c:v>
                </c:pt>
                <c:pt idx="693">
                  <c:v>-0.49312489168547252</c:v>
                </c:pt>
                <c:pt idx="694">
                  <c:v>-0.49173628139278164</c:v>
                </c:pt>
                <c:pt idx="695">
                  <c:v>-0.48875505020399074</c:v>
                </c:pt>
                <c:pt idx="696">
                  <c:v>-0.47897430153790266</c:v>
                </c:pt>
                <c:pt idx="697">
                  <c:v>-0.47589243400837633</c:v>
                </c:pt>
                <c:pt idx="698">
                  <c:v>-0.47669483658431555</c:v>
                </c:pt>
                <c:pt idx="699">
                  <c:v>-0.47511545684628315</c:v>
                </c:pt>
                <c:pt idx="700">
                  <c:v>-0.47391018432252857</c:v>
                </c:pt>
                <c:pt idx="701">
                  <c:v>-0.47274563593713609</c:v>
                </c:pt>
                <c:pt idx="702">
                  <c:v>-0.4675457974738389</c:v>
                </c:pt>
                <c:pt idx="703">
                  <c:v>-0.46866150485530494</c:v>
                </c:pt>
                <c:pt idx="704">
                  <c:v>-0.46899993661120581</c:v>
                </c:pt>
                <c:pt idx="705">
                  <c:v>-0.46856216347824647</c:v>
                </c:pt>
                <c:pt idx="706">
                  <c:v>-0.46746908482140093</c:v>
                </c:pt>
                <c:pt idx="707">
                  <c:v>-0.46639242634080053</c:v>
                </c:pt>
                <c:pt idx="708">
                  <c:v>-0.46088974377162234</c:v>
                </c:pt>
                <c:pt idx="709">
                  <c:v>-0.45010939984368264</c:v>
                </c:pt>
                <c:pt idx="710">
                  <c:v>-0.45110080556471283</c:v>
                </c:pt>
                <c:pt idx="711">
                  <c:v>-0.44987315393196781</c:v>
                </c:pt>
                <c:pt idx="712">
                  <c:v>-0.44847587207511946</c:v>
                </c:pt>
                <c:pt idx="713">
                  <c:v>-0.44793250883557362</c:v>
                </c:pt>
                <c:pt idx="714">
                  <c:v>-0.44765846173853602</c:v>
                </c:pt>
                <c:pt idx="715">
                  <c:v>-0.44718448728433996</c:v>
                </c:pt>
                <c:pt idx="716">
                  <c:v>-0.44663466080367042</c:v>
                </c:pt>
                <c:pt idx="717">
                  <c:v>-0.44563419996145343</c:v>
                </c:pt>
                <c:pt idx="718">
                  <c:v>-0.44451159753311037</c:v>
                </c:pt>
                <c:pt idx="719">
                  <c:v>-0.44319211859626512</c:v>
                </c:pt>
                <c:pt idx="720">
                  <c:v>-0.44201295350308539</c:v>
                </c:pt>
                <c:pt idx="721">
                  <c:v>-0.44134013396668409</c:v>
                </c:pt>
                <c:pt idx="722">
                  <c:v>-0.44080455210880182</c:v>
                </c:pt>
                <c:pt idx="723">
                  <c:v>-0.44027383166195788</c:v>
                </c:pt>
                <c:pt idx="724">
                  <c:v>-0.43867308254418208</c:v>
                </c:pt>
                <c:pt idx="725">
                  <c:v>-0.43830712685408896</c:v>
                </c:pt>
                <c:pt idx="726">
                  <c:v>-0.43756243885563767</c:v>
                </c:pt>
                <c:pt idx="727">
                  <c:v>-0.43661780195155003</c:v>
                </c:pt>
                <c:pt idx="728">
                  <c:v>-0.43557588294276339</c:v>
                </c:pt>
                <c:pt idx="729">
                  <c:v>-0.43472027519877993</c:v>
                </c:pt>
                <c:pt idx="730">
                  <c:v>-0.43382711981008154</c:v>
                </c:pt>
                <c:pt idx="731">
                  <c:v>-0.43285332940066779</c:v>
                </c:pt>
                <c:pt idx="732">
                  <c:v>-0.43199006217332769</c:v>
                </c:pt>
                <c:pt idx="733">
                  <c:v>-0.43118714720899204</c:v>
                </c:pt>
                <c:pt idx="734">
                  <c:v>-0.43033737555988738</c:v>
                </c:pt>
                <c:pt idx="735">
                  <c:v>-0.42936018578286522</c:v>
                </c:pt>
                <c:pt idx="736">
                  <c:v>-0.4283934801053666</c:v>
                </c:pt>
                <c:pt idx="737">
                  <c:v>-0.42746391040805515</c:v>
                </c:pt>
                <c:pt idx="738">
                  <c:v>-0.42707060215995268</c:v>
                </c:pt>
                <c:pt idx="739">
                  <c:v>-0.4262561070892314</c:v>
                </c:pt>
                <c:pt idx="740">
                  <c:v>-0.42529687228291335</c:v>
                </c:pt>
                <c:pt idx="741">
                  <c:v>-0.42427092295150798</c:v>
                </c:pt>
                <c:pt idx="742">
                  <c:v>-0.42337621585162299</c:v>
                </c:pt>
                <c:pt idx="743">
                  <c:v>-0.4227736028017543</c:v>
                </c:pt>
                <c:pt idx="744">
                  <c:v>-0.42222152045238209</c:v>
                </c:pt>
                <c:pt idx="745">
                  <c:v>-0.42122898445809603</c:v>
                </c:pt>
                <c:pt idx="746">
                  <c:v>-0.42021276480771858</c:v>
                </c:pt>
                <c:pt idx="747">
                  <c:v>-0.41920357972457833</c:v>
                </c:pt>
                <c:pt idx="748">
                  <c:v>-0.41826350192553058</c:v>
                </c:pt>
                <c:pt idx="749">
                  <c:v>-0.41727295060363551</c:v>
                </c:pt>
                <c:pt idx="750">
                  <c:v>-0.41632659566463009</c:v>
                </c:pt>
                <c:pt idx="751">
                  <c:v>-0.41540054420349048</c:v>
                </c:pt>
                <c:pt idx="752">
                  <c:v>-0.41437182460029875</c:v>
                </c:pt>
                <c:pt idx="753">
                  <c:v>-0.41349977820320682</c:v>
                </c:pt>
                <c:pt idx="754">
                  <c:v>-0.41251902112012379</c:v>
                </c:pt>
                <c:pt idx="755">
                  <c:v>-0.41168420119227561</c:v>
                </c:pt>
                <c:pt idx="756">
                  <c:v>-0.41074473623592972</c:v>
                </c:pt>
                <c:pt idx="757">
                  <c:v>-0.40976884666542751</c:v>
                </c:pt>
                <c:pt idx="758">
                  <c:v>-0.40883033183666018</c:v>
                </c:pt>
                <c:pt idx="759">
                  <c:v>-0.40760702651731345</c:v>
                </c:pt>
                <c:pt idx="760">
                  <c:v>-0.40646798541427609</c:v>
                </c:pt>
                <c:pt idx="761">
                  <c:v>-0.40542084047784682</c:v>
                </c:pt>
                <c:pt idx="762">
                  <c:v>-0.40446230957819318</c:v>
                </c:pt>
                <c:pt idx="763">
                  <c:v>-0.40348215447058605</c:v>
                </c:pt>
                <c:pt idx="764">
                  <c:v>-0.40248881693190425</c:v>
                </c:pt>
                <c:pt idx="765">
                  <c:v>-0.40160542705935126</c:v>
                </c:pt>
                <c:pt idx="766">
                  <c:v>-0.40056136725996466</c:v>
                </c:pt>
                <c:pt idx="767">
                  <c:v>-0.39958866973181811</c:v>
                </c:pt>
                <c:pt idx="768">
                  <c:v>-0.39858832512457987</c:v>
                </c:pt>
                <c:pt idx="769">
                  <c:v>-0.39761501256818971</c:v>
                </c:pt>
                <c:pt idx="770">
                  <c:v>-0.39666291993743158</c:v>
                </c:pt>
                <c:pt idx="771">
                  <c:v>-0.3957772905939862</c:v>
                </c:pt>
                <c:pt idx="772">
                  <c:v>-0.39456655849558336</c:v>
                </c:pt>
                <c:pt idx="773">
                  <c:v>-0.39328039747788096</c:v>
                </c:pt>
                <c:pt idx="774">
                  <c:v>-0.39288275846906323</c:v>
                </c:pt>
                <c:pt idx="775">
                  <c:v>-0.39187017213008762</c:v>
                </c:pt>
                <c:pt idx="776">
                  <c:v>-0.39085087168669636</c:v>
                </c:pt>
                <c:pt idx="777">
                  <c:v>-0.38989402158705366</c:v>
                </c:pt>
                <c:pt idx="778">
                  <c:v>-0.38874452654028674</c:v>
                </c:pt>
                <c:pt idx="779">
                  <c:v>-0.38764672371364983</c:v>
                </c:pt>
                <c:pt idx="780">
                  <c:v>-0.38667218212969939</c:v>
                </c:pt>
                <c:pt idx="781">
                  <c:v>-0.38524985507415493</c:v>
                </c:pt>
                <c:pt idx="782">
                  <c:v>-0.38465763392159968</c:v>
                </c:pt>
                <c:pt idx="783">
                  <c:v>-0.38362964143173256</c:v>
                </c:pt>
                <c:pt idx="784">
                  <c:v>-0.38260523045225819</c:v>
                </c:pt>
                <c:pt idx="785">
                  <c:v>-0.38141813288919191</c:v>
                </c:pt>
                <c:pt idx="786">
                  <c:v>-0.38040534973291557</c:v>
                </c:pt>
                <c:pt idx="787">
                  <c:v>-0.37939820915806394</c:v>
                </c:pt>
                <c:pt idx="788">
                  <c:v>-0.37838267471126735</c:v>
                </c:pt>
                <c:pt idx="789">
                  <c:v>-0.3771747098506007</c:v>
                </c:pt>
                <c:pt idx="790">
                  <c:v>-0.37633723435988081</c:v>
                </c:pt>
                <c:pt idx="791">
                  <c:v>-0.37509340588075218</c:v>
                </c:pt>
                <c:pt idx="792">
                  <c:v>-0.37406888533476862</c:v>
                </c:pt>
                <c:pt idx="793">
                  <c:v>-0.37311325802951129</c:v>
                </c:pt>
                <c:pt idx="794">
                  <c:v>-0.37206878241321156</c:v>
                </c:pt>
                <c:pt idx="795">
                  <c:v>-0.3709305367853582</c:v>
                </c:pt>
                <c:pt idx="796">
                  <c:v>-0.36976163137026247</c:v>
                </c:pt>
                <c:pt idx="797">
                  <c:v>-0.36874115328870255</c:v>
                </c:pt>
                <c:pt idx="798">
                  <c:v>-0.36772105319450321</c:v>
                </c:pt>
                <c:pt idx="799">
                  <c:v>-0.36632382074898179</c:v>
                </c:pt>
                <c:pt idx="800">
                  <c:v>-0.36560270973726178</c:v>
                </c:pt>
                <c:pt idx="801">
                  <c:v>-0.36456900496697525</c:v>
                </c:pt>
                <c:pt idx="802">
                  <c:v>-0.36296513807808467</c:v>
                </c:pt>
                <c:pt idx="803">
                  <c:v>-0.3623629731833593</c:v>
                </c:pt>
                <c:pt idx="804">
                  <c:v>-0.36140788870838864</c:v>
                </c:pt>
                <c:pt idx="805">
                  <c:v>-0.36038648245390231</c:v>
                </c:pt>
                <c:pt idx="806">
                  <c:v>-0.35929799566897547</c:v>
                </c:pt>
                <c:pt idx="807">
                  <c:v>-0.35806215948971404</c:v>
                </c:pt>
                <c:pt idx="808">
                  <c:v>-0.35694060689207335</c:v>
                </c:pt>
                <c:pt idx="809">
                  <c:v>-0.35584195541114522</c:v>
                </c:pt>
                <c:pt idx="810">
                  <c:v>-0.35480572389919884</c:v>
                </c:pt>
                <c:pt idx="811">
                  <c:v>-0.35370851665326147</c:v>
                </c:pt>
                <c:pt idx="812">
                  <c:v>-0.35237899973792058</c:v>
                </c:pt>
                <c:pt idx="813">
                  <c:v>-0.35163017564588239</c:v>
                </c:pt>
                <c:pt idx="814">
                  <c:v>-0.35057913254612472</c:v>
                </c:pt>
                <c:pt idx="815">
                  <c:v>-0.35069291961101917</c:v>
                </c:pt>
                <c:pt idx="816">
                  <c:v>-0.349165347956224</c:v>
                </c:pt>
                <c:pt idx="817">
                  <c:v>-0.34857061351608043</c:v>
                </c:pt>
                <c:pt idx="818">
                  <c:v>-0.34748446187632887</c:v>
                </c:pt>
                <c:pt idx="819">
                  <c:v>-0.34637804549943629</c:v>
                </c:pt>
                <c:pt idx="820">
                  <c:v>-0.34522120494964348</c:v>
                </c:pt>
                <c:pt idx="821">
                  <c:v>-0.34413538689382811</c:v>
                </c:pt>
                <c:pt idx="822">
                  <c:v>-0.34307660035780962</c:v>
                </c:pt>
                <c:pt idx="823">
                  <c:v>-0.34317467721718081</c:v>
                </c:pt>
                <c:pt idx="824">
                  <c:v>-0.34236411934990169</c:v>
                </c:pt>
                <c:pt idx="825">
                  <c:v>-0.34146721720197304</c:v>
                </c:pt>
                <c:pt idx="826">
                  <c:v>-0.34044842531373837</c:v>
                </c:pt>
                <c:pt idx="827">
                  <c:v>-0.33937693364255961</c:v>
                </c:pt>
                <c:pt idx="828">
                  <c:v>-0.33828506580116907</c:v>
                </c:pt>
                <c:pt idx="829">
                  <c:v>-0.33728534562726153</c:v>
                </c:pt>
                <c:pt idx="830">
                  <c:v>-0.33623616779289667</c:v>
                </c:pt>
                <c:pt idx="831">
                  <c:v>-0.33521981915572457</c:v>
                </c:pt>
                <c:pt idx="832">
                  <c:v>-0.33431731997761088</c:v>
                </c:pt>
                <c:pt idx="833">
                  <c:v>-0.3334339337652697</c:v>
                </c:pt>
                <c:pt idx="834">
                  <c:v>-0.33235230404419286</c:v>
                </c:pt>
                <c:pt idx="835">
                  <c:v>-0.33135814147898274</c:v>
                </c:pt>
                <c:pt idx="836">
                  <c:v>-0.3303504199250496</c:v>
                </c:pt>
                <c:pt idx="837">
                  <c:v>-0.32888949621961033</c:v>
                </c:pt>
                <c:pt idx="838">
                  <c:v>-0.32836040456227439</c:v>
                </c:pt>
                <c:pt idx="839">
                  <c:v>-0.32738318938064565</c:v>
                </c:pt>
                <c:pt idx="840">
                  <c:v>-0.3264499471402143</c:v>
                </c:pt>
                <c:pt idx="841">
                  <c:v>-0.32548342137947239</c:v>
                </c:pt>
                <c:pt idx="842">
                  <c:v>-0.32446669885332191</c:v>
                </c:pt>
                <c:pt idx="843">
                  <c:v>-0.32341815775129396</c:v>
                </c:pt>
                <c:pt idx="844">
                  <c:v>-0.322481221145138</c:v>
                </c:pt>
                <c:pt idx="845">
                  <c:v>-0.32157443010906006</c:v>
                </c:pt>
                <c:pt idx="846">
                  <c:v>-0.3207835441301789</c:v>
                </c:pt>
                <c:pt idx="847">
                  <c:v>-0.31972061544085001</c:v>
                </c:pt>
                <c:pt idx="848">
                  <c:v>-0.31894153294816213</c:v>
                </c:pt>
                <c:pt idx="849">
                  <c:v>-0.31764069045543969</c:v>
                </c:pt>
                <c:pt idx="850">
                  <c:v>-0.31681632282365946</c:v>
                </c:pt>
                <c:pt idx="851">
                  <c:v>-0.31599109827577637</c:v>
                </c:pt>
                <c:pt idx="852">
                  <c:v>-0.3148975323748201</c:v>
                </c:pt>
                <c:pt idx="853">
                  <c:v>-0.31383231853766524</c:v>
                </c:pt>
                <c:pt idx="854">
                  <c:v>-0.31279744954435457</c:v>
                </c:pt>
                <c:pt idx="855">
                  <c:v>-0.31189324053268164</c:v>
                </c:pt>
                <c:pt idx="856">
                  <c:v>-0.31091559135372387</c:v>
                </c:pt>
                <c:pt idx="857">
                  <c:v>-0.31001433870235989</c:v>
                </c:pt>
                <c:pt idx="858">
                  <c:v>-0.30966297610245908</c:v>
                </c:pt>
                <c:pt idx="859">
                  <c:v>-0.3087902933666094</c:v>
                </c:pt>
                <c:pt idx="860">
                  <c:v>-0.30755518363496126</c:v>
                </c:pt>
                <c:pt idx="861">
                  <c:v>-0.30697832650333234</c:v>
                </c:pt>
                <c:pt idx="862">
                  <c:v>-0.3060139467473495</c:v>
                </c:pt>
                <c:pt idx="863">
                  <c:v>-0.3050356830290073</c:v>
                </c:pt>
                <c:pt idx="864">
                  <c:v>-0.30420180612087405</c:v>
                </c:pt>
                <c:pt idx="865">
                  <c:v>-0.30306525501283743</c:v>
                </c:pt>
                <c:pt idx="866">
                  <c:v>-0.30201856574763436</c:v>
                </c:pt>
                <c:pt idx="867">
                  <c:v>-0.30103798943846516</c:v>
                </c:pt>
                <c:pt idx="868">
                  <c:v>-0.30018128176263925</c:v>
                </c:pt>
                <c:pt idx="869">
                  <c:v>-0.29924915745596287</c:v>
                </c:pt>
                <c:pt idx="870">
                  <c:v>-0.2981674288348844</c:v>
                </c:pt>
                <c:pt idx="871">
                  <c:v>-0.29709172652566118</c:v>
                </c:pt>
                <c:pt idx="872">
                  <c:v>-0.29618337449900839</c:v>
                </c:pt>
                <c:pt idx="873">
                  <c:v>-0.295208782170235</c:v>
                </c:pt>
                <c:pt idx="874">
                  <c:v>-0.29433531938857288</c:v>
                </c:pt>
                <c:pt idx="875">
                  <c:v>-0.29323295489931872</c:v>
                </c:pt>
                <c:pt idx="876">
                  <c:v>-0.2922882749969497</c:v>
                </c:pt>
                <c:pt idx="877">
                  <c:v>-0.29140431955444862</c:v>
                </c:pt>
                <c:pt idx="878">
                  <c:v>-0.29049284057924762</c:v>
                </c:pt>
                <c:pt idx="879">
                  <c:v>-0.28943751241466548</c:v>
                </c:pt>
                <c:pt idx="880">
                  <c:v>-0.28841079842325162</c:v>
                </c:pt>
                <c:pt idx="881">
                  <c:v>-0.28749336352322447</c:v>
                </c:pt>
                <c:pt idx="882">
                  <c:v>-0.28650579813350058</c:v>
                </c:pt>
                <c:pt idx="883">
                  <c:v>-0.28555646583524169</c:v>
                </c:pt>
                <c:pt idx="884">
                  <c:v>-0.28492446979738872</c:v>
                </c:pt>
                <c:pt idx="885">
                  <c:v>-0.2835301950594753</c:v>
                </c:pt>
                <c:pt idx="886">
                  <c:v>-0.28314996230692308</c:v>
                </c:pt>
                <c:pt idx="887">
                  <c:v>-0.28214060984737471</c:v>
                </c:pt>
                <c:pt idx="888">
                  <c:v>-0.28118567420671731</c:v>
                </c:pt>
                <c:pt idx="889">
                  <c:v>-0.2804007434532082</c:v>
                </c:pt>
                <c:pt idx="890">
                  <c:v>-0.27934327689458732</c:v>
                </c:pt>
                <c:pt idx="891">
                  <c:v>-0.27850469652429788</c:v>
                </c:pt>
                <c:pt idx="892">
                  <c:v>-0.27796528067517351</c:v>
                </c:pt>
                <c:pt idx="893">
                  <c:v>-0.27675507151073614</c:v>
                </c:pt>
                <c:pt idx="894">
                  <c:v>-0.27621183794911802</c:v>
                </c:pt>
                <c:pt idx="895">
                  <c:v>-0.27526726250776512</c:v>
                </c:pt>
                <c:pt idx="896">
                  <c:v>-0.27449472541163678</c:v>
                </c:pt>
                <c:pt idx="897">
                  <c:v>-0.27369304498828523</c:v>
                </c:pt>
                <c:pt idx="898">
                  <c:v>-0.27317683875526194</c:v>
                </c:pt>
                <c:pt idx="899">
                  <c:v>-0.2726126653472708</c:v>
                </c:pt>
                <c:pt idx="900">
                  <c:v>-0.27213078337571911</c:v>
                </c:pt>
                <c:pt idx="901">
                  <c:v>-0.2714479677208399</c:v>
                </c:pt>
                <c:pt idx="902">
                  <c:v>-0.27051553461091238</c:v>
                </c:pt>
                <c:pt idx="903">
                  <c:v>-0.26972792619637159</c:v>
                </c:pt>
                <c:pt idx="904">
                  <c:v>-0.26885069244527837</c:v>
                </c:pt>
                <c:pt idx="905">
                  <c:v>-0.26820003049295565</c:v>
                </c:pt>
                <c:pt idx="906">
                  <c:v>-0.26722977207479615</c:v>
                </c:pt>
                <c:pt idx="907">
                  <c:v>-0.26732523501927491</c:v>
                </c:pt>
                <c:pt idx="908">
                  <c:v>-0.26673153431228386</c:v>
                </c:pt>
                <c:pt idx="909">
                  <c:v>-0.26613584674398089</c:v>
                </c:pt>
                <c:pt idx="910">
                  <c:v>-0.26534215296283692</c:v>
                </c:pt>
                <c:pt idx="911">
                  <c:v>-0.26427027893786775</c:v>
                </c:pt>
                <c:pt idx="912">
                  <c:v>-0.26331921033460365</c:v>
                </c:pt>
                <c:pt idx="913">
                  <c:v>-0.26230946465126531</c:v>
                </c:pt>
                <c:pt idx="914">
                  <c:v>-0.2615515030305276</c:v>
                </c:pt>
                <c:pt idx="915">
                  <c:v>-0.26074875087140409</c:v>
                </c:pt>
                <c:pt idx="916">
                  <c:v>-0.25995181869950651</c:v>
                </c:pt>
                <c:pt idx="917">
                  <c:v>-0.25990250083952982</c:v>
                </c:pt>
                <c:pt idx="918">
                  <c:v>-0.26026280120300249</c:v>
                </c:pt>
                <c:pt idx="919">
                  <c:v>-0.26038220739086226</c:v>
                </c:pt>
                <c:pt idx="920">
                  <c:v>-0.26038198479235103</c:v>
                </c:pt>
                <c:pt idx="921">
                  <c:v>-0.25980969256507547</c:v>
                </c:pt>
                <c:pt idx="922">
                  <c:v>-0.25905395890642957</c:v>
                </c:pt>
                <c:pt idx="923">
                  <c:v>-0.25800409778464511</c:v>
                </c:pt>
                <c:pt idx="924">
                  <c:v>-0.25787725944539902</c:v>
                </c:pt>
                <c:pt idx="925">
                  <c:v>-0.25743136695118146</c:v>
                </c:pt>
                <c:pt idx="926">
                  <c:v>-0.2566411597996523</c:v>
                </c:pt>
                <c:pt idx="927">
                  <c:v>-0.25630156497199902</c:v>
                </c:pt>
                <c:pt idx="928">
                  <c:v>-0.25577882788142309</c:v>
                </c:pt>
                <c:pt idx="929">
                  <c:v>-0.25517549644348542</c:v>
                </c:pt>
                <c:pt idx="930">
                  <c:v>-0.25450373227349449</c:v>
                </c:pt>
                <c:pt idx="931">
                  <c:v>-0.2539307686694009</c:v>
                </c:pt>
                <c:pt idx="932">
                  <c:v>-0.25308964381811011</c:v>
                </c:pt>
                <c:pt idx="933">
                  <c:v>-0.25280511198520422</c:v>
                </c:pt>
                <c:pt idx="934">
                  <c:v>-0.25228626463623166</c:v>
                </c:pt>
                <c:pt idx="935">
                  <c:v>-0.25193419223733982</c:v>
                </c:pt>
                <c:pt idx="936">
                  <c:v>-0.25134827925582864</c:v>
                </c:pt>
                <c:pt idx="937">
                  <c:v>-0.25096792308494559</c:v>
                </c:pt>
                <c:pt idx="938">
                  <c:v>-0.25037458093749737</c:v>
                </c:pt>
                <c:pt idx="939">
                  <c:v>-0.2499661343399302</c:v>
                </c:pt>
                <c:pt idx="940">
                  <c:v>-0.24936669181069529</c:v>
                </c:pt>
                <c:pt idx="941">
                  <c:v>-0.2489386399470698</c:v>
                </c:pt>
                <c:pt idx="942">
                  <c:v>-0.24844947589371016</c:v>
                </c:pt>
                <c:pt idx="943">
                  <c:v>-0.24799085846302868</c:v>
                </c:pt>
                <c:pt idx="944">
                  <c:v>-0.24755745419286146</c:v>
                </c:pt>
                <c:pt idx="945">
                  <c:v>-0.24721877690171959</c:v>
                </c:pt>
                <c:pt idx="946">
                  <c:v>-0.24686290669905264</c:v>
                </c:pt>
                <c:pt idx="947">
                  <c:v>-0.24669811555472529</c:v>
                </c:pt>
                <c:pt idx="948">
                  <c:v>-0.24626944878677581</c:v>
                </c:pt>
                <c:pt idx="949">
                  <c:v>-0.2455226356941114</c:v>
                </c:pt>
                <c:pt idx="950">
                  <c:v>-0.24550382573079021</c:v>
                </c:pt>
                <c:pt idx="951">
                  <c:v>-0.24526005852224028</c:v>
                </c:pt>
                <c:pt idx="952">
                  <c:v>-0.2439594195872461</c:v>
                </c:pt>
                <c:pt idx="953">
                  <c:v>-0.24482414560132079</c:v>
                </c:pt>
                <c:pt idx="954">
                  <c:v>-0.24454613460131489</c:v>
                </c:pt>
                <c:pt idx="955">
                  <c:v>-0.24431998573278438</c:v>
                </c:pt>
                <c:pt idx="956">
                  <c:v>-0.24401964863574546</c:v>
                </c:pt>
                <c:pt idx="957">
                  <c:v>-0.24265081312157755</c:v>
                </c:pt>
                <c:pt idx="958">
                  <c:v>-0.24211018367703765</c:v>
                </c:pt>
                <c:pt idx="959">
                  <c:v>-0.2467646642022967</c:v>
                </c:pt>
                <c:pt idx="960">
                  <c:v>-0.25056228079010645</c:v>
                </c:pt>
                <c:pt idx="961">
                  <c:v>-0.25334742619643563</c:v>
                </c:pt>
                <c:pt idx="962">
                  <c:v>-0.25195124945074943</c:v>
                </c:pt>
                <c:pt idx="963">
                  <c:v>-0.25226620796429522</c:v>
                </c:pt>
                <c:pt idx="964">
                  <c:v>-0.2514512095979155</c:v>
                </c:pt>
                <c:pt idx="965">
                  <c:v>-0.25022727933346239</c:v>
                </c:pt>
                <c:pt idx="966">
                  <c:v>-0.24865985777767174</c:v>
                </c:pt>
                <c:pt idx="967">
                  <c:v>-0.24775283911361221</c:v>
                </c:pt>
                <c:pt idx="968">
                  <c:v>-0.24632510941541921</c:v>
                </c:pt>
                <c:pt idx="969">
                  <c:v>-0.24553114418169886</c:v>
                </c:pt>
                <c:pt idx="970">
                  <c:v>-0.24523452182441194</c:v>
                </c:pt>
                <c:pt idx="971">
                  <c:v>-0.24482043580406795</c:v>
                </c:pt>
                <c:pt idx="972">
                  <c:v>-0.24430974969368571</c:v>
                </c:pt>
                <c:pt idx="973">
                  <c:v>-0.24377375781287292</c:v>
                </c:pt>
                <c:pt idx="974">
                  <c:v>-0.24309437356730115</c:v>
                </c:pt>
                <c:pt idx="975">
                  <c:v>-0.24242589319476346</c:v>
                </c:pt>
                <c:pt idx="976">
                  <c:v>-0.24170422358262963</c:v>
                </c:pt>
                <c:pt idx="977">
                  <c:v>-0.24096085280599669</c:v>
                </c:pt>
                <c:pt idx="978">
                  <c:v>-0.24049369347428048</c:v>
                </c:pt>
                <c:pt idx="979">
                  <c:v>-0.23956978446572022</c:v>
                </c:pt>
                <c:pt idx="980">
                  <c:v>-0.23885316773054557</c:v>
                </c:pt>
                <c:pt idx="981">
                  <c:v>-0.23821715594323714</c:v>
                </c:pt>
                <c:pt idx="982">
                  <c:v>-0.23744948133600116</c:v>
                </c:pt>
                <c:pt idx="983">
                  <c:v>-0.23682878363606799</c:v>
                </c:pt>
                <c:pt idx="984">
                  <c:v>-0.23595696296401414</c:v>
                </c:pt>
                <c:pt idx="985">
                  <c:v>-0.23554240083863368</c:v>
                </c:pt>
                <c:pt idx="986">
                  <c:v>-0.23497069612144983</c:v>
                </c:pt>
                <c:pt idx="987">
                  <c:v>-0.23337571726460205</c:v>
                </c:pt>
                <c:pt idx="988">
                  <c:v>-0.23254651020033368</c:v>
                </c:pt>
                <c:pt idx="989">
                  <c:v>-0.23179486043385719</c:v>
                </c:pt>
                <c:pt idx="990">
                  <c:v>-0.23223037198198693</c:v>
                </c:pt>
                <c:pt idx="991">
                  <c:v>-0.23271078018242167</c:v>
                </c:pt>
                <c:pt idx="992">
                  <c:v>-0.2329958105486617</c:v>
                </c:pt>
                <c:pt idx="993">
                  <c:v>-0.2325991953616475</c:v>
                </c:pt>
                <c:pt idx="994">
                  <c:v>-0.23229340466692436</c:v>
                </c:pt>
                <c:pt idx="995">
                  <c:v>-0.23172367320866191</c:v>
                </c:pt>
                <c:pt idx="996">
                  <c:v>-0.23121104584281205</c:v>
                </c:pt>
                <c:pt idx="997">
                  <c:v>-0.23190281993862008</c:v>
                </c:pt>
                <c:pt idx="998">
                  <c:v>-0.23186591936207379</c:v>
                </c:pt>
                <c:pt idx="999">
                  <c:v>-0.23212481628837148</c:v>
                </c:pt>
                <c:pt idx="1000">
                  <c:v>-0.23202705066762649</c:v>
                </c:pt>
                <c:pt idx="1001">
                  <c:v>-0.23173219993019659</c:v>
                </c:pt>
                <c:pt idx="1002">
                  <c:v>-0.2314180085261959</c:v>
                </c:pt>
                <c:pt idx="1003">
                  <c:v>-0.23117449444379534</c:v>
                </c:pt>
                <c:pt idx="1004">
                  <c:v>-0.23068776663696075</c:v>
                </c:pt>
                <c:pt idx="1005">
                  <c:v>-0.23048495496796315</c:v>
                </c:pt>
                <c:pt idx="1006">
                  <c:v>-0.23028008749311821</c:v>
                </c:pt>
                <c:pt idx="1007">
                  <c:v>-0.22994529506291009</c:v>
                </c:pt>
                <c:pt idx="1008">
                  <c:v>-0.2295947513118429</c:v>
                </c:pt>
                <c:pt idx="1009">
                  <c:v>-0.22886869631994225</c:v>
                </c:pt>
                <c:pt idx="1010">
                  <c:v>-0.22765160608460311</c:v>
                </c:pt>
                <c:pt idx="1011">
                  <c:v>-0.22589285091615027</c:v>
                </c:pt>
                <c:pt idx="1012">
                  <c:v>-0.22438668114131821</c:v>
                </c:pt>
                <c:pt idx="1013">
                  <c:v>-0.223038939380476</c:v>
                </c:pt>
                <c:pt idx="1014">
                  <c:v>-0.22190882289499825</c:v>
                </c:pt>
                <c:pt idx="1015">
                  <c:v>-0.22185771074653252</c:v>
                </c:pt>
                <c:pt idx="1016">
                  <c:v>-0.22153863120380124</c:v>
                </c:pt>
                <c:pt idx="1017">
                  <c:v>-0.22096358714613806</c:v>
                </c:pt>
                <c:pt idx="1018">
                  <c:v>-0.2206518264893095</c:v>
                </c:pt>
                <c:pt idx="1019">
                  <c:v>-0.22004014269980088</c:v>
                </c:pt>
                <c:pt idx="1020">
                  <c:v>-0.21938491106720923</c:v>
                </c:pt>
                <c:pt idx="1021">
                  <c:v>-0.21869584721293134</c:v>
                </c:pt>
                <c:pt idx="1022">
                  <c:v>-0.21823009342424129</c:v>
                </c:pt>
                <c:pt idx="1023">
                  <c:v>-0.21765797087535832</c:v>
                </c:pt>
                <c:pt idx="1024">
                  <c:v>-0.21689671036340888</c:v>
                </c:pt>
                <c:pt idx="1025">
                  <c:v>-0.22112127825157801</c:v>
                </c:pt>
                <c:pt idx="1026">
                  <c:v>-0.22058430334312748</c:v>
                </c:pt>
                <c:pt idx="1027">
                  <c:v>-0.22009215616217448</c:v>
                </c:pt>
                <c:pt idx="1028">
                  <c:v>-0.21948899161498914</c:v>
                </c:pt>
                <c:pt idx="1029">
                  <c:v>-0.21890754557815395</c:v>
                </c:pt>
                <c:pt idx="1030">
                  <c:v>-0.21843463215048878</c:v>
                </c:pt>
                <c:pt idx="1031">
                  <c:v>-0.21781702507358661</c:v>
                </c:pt>
                <c:pt idx="1032">
                  <c:v>-0.21741335686139315</c:v>
                </c:pt>
                <c:pt idx="1033">
                  <c:v>-0.21664800169410314</c:v>
                </c:pt>
                <c:pt idx="1034">
                  <c:v>-0.2161325048906976</c:v>
                </c:pt>
                <c:pt idx="1035">
                  <c:v>-0.21530916231311312</c:v>
                </c:pt>
                <c:pt idx="1036">
                  <c:v>-0.21469149616532449</c:v>
                </c:pt>
                <c:pt idx="1037">
                  <c:v>-0.21427666020444733</c:v>
                </c:pt>
                <c:pt idx="1038">
                  <c:v>-0.21370212745333164</c:v>
                </c:pt>
                <c:pt idx="1039">
                  <c:v>-0.21315566808984132</c:v>
                </c:pt>
                <c:pt idx="1040">
                  <c:v>-0.2123681471532857</c:v>
                </c:pt>
                <c:pt idx="1041">
                  <c:v>-0.21156552001877968</c:v>
                </c:pt>
                <c:pt idx="1042">
                  <c:v>-0.21093486075984247</c:v>
                </c:pt>
                <c:pt idx="1043">
                  <c:v>-0.21015251249680264</c:v>
                </c:pt>
                <c:pt idx="1044">
                  <c:v>-0.20935190362029363</c:v>
                </c:pt>
                <c:pt idx="1045">
                  <c:v>-0.20885107968849723</c:v>
                </c:pt>
                <c:pt idx="1046">
                  <c:v>-0.20809962441437166</c:v>
                </c:pt>
                <c:pt idx="1047">
                  <c:v>-0.20740085166484268</c:v>
                </c:pt>
                <c:pt idx="1048">
                  <c:v>-0.20670835140326668</c:v>
                </c:pt>
                <c:pt idx="1049">
                  <c:v>-0.20554198275314736</c:v>
                </c:pt>
                <c:pt idx="1050">
                  <c:v>-0.20480418189020502</c:v>
                </c:pt>
                <c:pt idx="1051">
                  <c:v>-0.20381507612329799</c:v>
                </c:pt>
                <c:pt idx="1052">
                  <c:v>-0.2028737119025972</c:v>
                </c:pt>
                <c:pt idx="1053">
                  <c:v>-0.20196466367103283</c:v>
                </c:pt>
                <c:pt idx="1054">
                  <c:v>-0.20106232038049773</c:v>
                </c:pt>
                <c:pt idx="1055">
                  <c:v>-0.20007610559302255</c:v>
                </c:pt>
                <c:pt idx="1056">
                  <c:v>-0.19923279444310651</c:v>
                </c:pt>
                <c:pt idx="1057">
                  <c:v>-0.19887202615770003</c:v>
                </c:pt>
                <c:pt idx="1058">
                  <c:v>-0.19802773513646207</c:v>
                </c:pt>
                <c:pt idx="1059">
                  <c:v>-0.19722980701656231</c:v>
                </c:pt>
                <c:pt idx="1060">
                  <c:v>-0.19637532057615034</c:v>
                </c:pt>
                <c:pt idx="1061">
                  <c:v>-0.19559412602946102</c:v>
                </c:pt>
                <c:pt idx="1062">
                  <c:v>-0.19503360081018228</c:v>
                </c:pt>
                <c:pt idx="1063">
                  <c:v>-0.194280571712276</c:v>
                </c:pt>
                <c:pt idx="1064">
                  <c:v>-0.19367146934134838</c:v>
                </c:pt>
                <c:pt idx="1065">
                  <c:v>-0.19329296290214773</c:v>
                </c:pt>
                <c:pt idx="1066">
                  <c:v>-0.1925575361395393</c:v>
                </c:pt>
                <c:pt idx="1067">
                  <c:v>-0.19142646850822129</c:v>
                </c:pt>
                <c:pt idx="1068">
                  <c:v>-0.19133903438816777</c:v>
                </c:pt>
                <c:pt idx="1069">
                  <c:v>-0.19078352331681628</c:v>
                </c:pt>
                <c:pt idx="1070">
                  <c:v>-0.18945766555535545</c:v>
                </c:pt>
                <c:pt idx="1071">
                  <c:v>-0.18949860441300562</c:v>
                </c:pt>
                <c:pt idx="1072">
                  <c:v>-0.18888825798910461</c:v>
                </c:pt>
                <c:pt idx="1073">
                  <c:v>-0.18827860615450528</c:v>
                </c:pt>
                <c:pt idx="1074">
                  <c:v>-0.18762326998524959</c:v>
                </c:pt>
                <c:pt idx="1075">
                  <c:v>-0.18706262216336875</c:v>
                </c:pt>
                <c:pt idx="1076">
                  <c:v>-0.18704653032937804</c:v>
                </c:pt>
                <c:pt idx="1077">
                  <c:v>-0.18650541182513788</c:v>
                </c:pt>
                <c:pt idx="1078">
                  <c:v>-0.18642347617518698</c:v>
                </c:pt>
                <c:pt idx="1079">
                  <c:v>-0.18621743874517929</c:v>
                </c:pt>
                <c:pt idx="1080">
                  <c:v>-0.18577255500532538</c:v>
                </c:pt>
                <c:pt idx="1081">
                  <c:v>-0.18573098638102783</c:v>
                </c:pt>
                <c:pt idx="1082">
                  <c:v>-0.18541731889544269</c:v>
                </c:pt>
                <c:pt idx="1083">
                  <c:v>-0.18513003982976628</c:v>
                </c:pt>
                <c:pt idx="1084">
                  <c:v>-0.18475686971047781</c:v>
                </c:pt>
                <c:pt idx="1085">
                  <c:v>-0.18425385122564275</c:v>
                </c:pt>
                <c:pt idx="1086">
                  <c:v>-0.18351224190932069</c:v>
                </c:pt>
                <c:pt idx="1087">
                  <c:v>-0.18294201346685615</c:v>
                </c:pt>
                <c:pt idx="1088">
                  <c:v>-0.1822120745299893</c:v>
                </c:pt>
                <c:pt idx="1089">
                  <c:v>-0.18162712325866462</c:v>
                </c:pt>
                <c:pt idx="1090">
                  <c:v>-0.18143219412087619</c:v>
                </c:pt>
                <c:pt idx="1091">
                  <c:v>-0.18045937819857824</c:v>
                </c:pt>
                <c:pt idx="1092">
                  <c:v>-0.18069068281541867</c:v>
                </c:pt>
                <c:pt idx="1093">
                  <c:v>-0.18043659970925155</c:v>
                </c:pt>
                <c:pt idx="1094">
                  <c:v>-0.18032540237350081</c:v>
                </c:pt>
                <c:pt idx="1095">
                  <c:v>-0.18019769268205052</c:v>
                </c:pt>
                <c:pt idx="1096">
                  <c:v>-0.18011155516685839</c:v>
                </c:pt>
                <c:pt idx="1097">
                  <c:v>-0.18008672410217028</c:v>
                </c:pt>
                <c:pt idx="1098">
                  <c:v>-0.18008925783273219</c:v>
                </c:pt>
                <c:pt idx="1099">
                  <c:v>-0.17990638074106302</c:v>
                </c:pt>
                <c:pt idx="1100">
                  <c:v>-0.18013237709773774</c:v>
                </c:pt>
                <c:pt idx="1101">
                  <c:v>-0.17996064170676973</c:v>
                </c:pt>
                <c:pt idx="1102">
                  <c:v>-0.1798462380105845</c:v>
                </c:pt>
                <c:pt idx="1103">
                  <c:v>-0.17973002916134698</c:v>
                </c:pt>
                <c:pt idx="1104">
                  <c:v>-0.17950887492282799</c:v>
                </c:pt>
                <c:pt idx="1105">
                  <c:v>-0.1793031758762238</c:v>
                </c:pt>
                <c:pt idx="1106">
                  <c:v>-0.17893605436794149</c:v>
                </c:pt>
                <c:pt idx="1107">
                  <c:v>-0.17875606877363662</c:v>
                </c:pt>
                <c:pt idx="1108">
                  <c:v>-0.1783512135780484</c:v>
                </c:pt>
                <c:pt idx="1109">
                  <c:v>-0.1780629081132942</c:v>
                </c:pt>
                <c:pt idx="1110">
                  <c:v>-0.17691514179197043</c:v>
                </c:pt>
                <c:pt idx="1111">
                  <c:v>-0.17737808157015231</c:v>
                </c:pt>
                <c:pt idx="1112">
                  <c:v>-0.17704773502034743</c:v>
                </c:pt>
                <c:pt idx="1113">
                  <c:v>-0.17685771894834915</c:v>
                </c:pt>
                <c:pt idx="1114">
                  <c:v>-0.17748776497742802</c:v>
                </c:pt>
                <c:pt idx="1115">
                  <c:v>-0.17784452752461247</c:v>
                </c:pt>
                <c:pt idx="1116">
                  <c:v>-0.17774534192781224</c:v>
                </c:pt>
                <c:pt idx="1117">
                  <c:v>-0.17776847611464741</c:v>
                </c:pt>
                <c:pt idx="1118">
                  <c:v>-0.17760391421795765</c:v>
                </c:pt>
                <c:pt idx="1119">
                  <c:v>-0.17754403980900368</c:v>
                </c:pt>
                <c:pt idx="1120">
                  <c:v>-0.17757075970890601</c:v>
                </c:pt>
                <c:pt idx="1121">
                  <c:v>-0.17758475335306609</c:v>
                </c:pt>
                <c:pt idx="1122">
                  <c:v>-0.17760762735054839</c:v>
                </c:pt>
                <c:pt idx="1123">
                  <c:v>-0.17748842528106423</c:v>
                </c:pt>
                <c:pt idx="1124">
                  <c:v>-0.17773306112119228</c:v>
                </c:pt>
                <c:pt idx="1125">
                  <c:v>-0.17766293501844055</c:v>
                </c:pt>
                <c:pt idx="1126">
                  <c:v>-0.17746555209100326</c:v>
                </c:pt>
                <c:pt idx="1127">
                  <c:v>-0.17747162521302784</c:v>
                </c:pt>
                <c:pt idx="1128">
                  <c:v>-0.17728179636799613</c:v>
                </c:pt>
                <c:pt idx="1129">
                  <c:v>-0.17718074318833674</c:v>
                </c:pt>
                <c:pt idx="1130">
                  <c:v>-0.17700858536751859</c:v>
                </c:pt>
                <c:pt idx="1131">
                  <c:v>-0.17679484606611628</c:v>
                </c:pt>
                <c:pt idx="1132">
                  <c:v>-0.17660732539991819</c:v>
                </c:pt>
                <c:pt idx="1133">
                  <c:v>-0.17561180035790583</c:v>
                </c:pt>
                <c:pt idx="1134">
                  <c:v>-0.17580284739935639</c:v>
                </c:pt>
                <c:pt idx="1135">
                  <c:v>-0.17615613798388685</c:v>
                </c:pt>
                <c:pt idx="1136">
                  <c:v>-0.17594464507507465</c:v>
                </c:pt>
                <c:pt idx="1137">
                  <c:v>-0.17586553936746926</c:v>
                </c:pt>
                <c:pt idx="1138">
                  <c:v>-0.17547275918932984</c:v>
                </c:pt>
                <c:pt idx="1139">
                  <c:v>-0.17502068536851853</c:v>
                </c:pt>
                <c:pt idx="1140">
                  <c:v>-0.17460983281727738</c:v>
                </c:pt>
                <c:pt idx="1141">
                  <c:v>-0.17454370748627235</c:v>
                </c:pt>
                <c:pt idx="1142">
                  <c:v>-0.17395028469336282</c:v>
                </c:pt>
                <c:pt idx="1143">
                  <c:v>-0.17311689223906856</c:v>
                </c:pt>
                <c:pt idx="1144">
                  <c:v>-0.17302937869595214</c:v>
                </c:pt>
                <c:pt idx="1145">
                  <c:v>-0.17293401117277626</c:v>
                </c:pt>
                <c:pt idx="1146">
                  <c:v>-0.17309498190082487</c:v>
                </c:pt>
                <c:pt idx="1147">
                  <c:v>-0.17307977156715096</c:v>
                </c:pt>
                <c:pt idx="1148">
                  <c:v>-0.17311418679804302</c:v>
                </c:pt>
                <c:pt idx="1149">
                  <c:v>-0.17313585669581752</c:v>
                </c:pt>
                <c:pt idx="1150">
                  <c:v>-0.1727342114885877</c:v>
                </c:pt>
                <c:pt idx="1151">
                  <c:v>-0.17306798942267129</c:v>
                </c:pt>
                <c:pt idx="1152">
                  <c:v>-0.17284236006449941</c:v>
                </c:pt>
                <c:pt idx="1153">
                  <c:v>-0.1728027230939535</c:v>
                </c:pt>
                <c:pt idx="1154">
                  <c:v>-0.17245486174313826</c:v>
                </c:pt>
                <c:pt idx="1155">
                  <c:v>-0.17211201342565252</c:v>
                </c:pt>
                <c:pt idx="1156">
                  <c:v>-0.1719801820970959</c:v>
                </c:pt>
                <c:pt idx="1157">
                  <c:v>-0.17167240967215669</c:v>
                </c:pt>
                <c:pt idx="1158">
                  <c:v>-0.17143192554488951</c:v>
                </c:pt>
                <c:pt idx="1159">
                  <c:v>-0.17106433815732155</c:v>
                </c:pt>
                <c:pt idx="1160">
                  <c:v>-0.17053375052769684</c:v>
                </c:pt>
                <c:pt idx="1161">
                  <c:v>-0.17079925919877589</c:v>
                </c:pt>
                <c:pt idx="1162">
                  <c:v>-0.17059947701855135</c:v>
                </c:pt>
                <c:pt idx="1163">
                  <c:v>-0.17066357314003575</c:v>
                </c:pt>
                <c:pt idx="1164">
                  <c:v>-0.17050774164750435</c:v>
                </c:pt>
                <c:pt idx="1165">
                  <c:v>-0.17030025413141389</c:v>
                </c:pt>
                <c:pt idx="1166">
                  <c:v>-0.17027994447180309</c:v>
                </c:pt>
                <c:pt idx="1167">
                  <c:v>-0.17003135162233571</c:v>
                </c:pt>
                <c:pt idx="1168">
                  <c:v>-0.17046573435223319</c:v>
                </c:pt>
                <c:pt idx="1169">
                  <c:v>-0.16967955688192438</c:v>
                </c:pt>
                <c:pt idx="1170">
                  <c:v>-0.17001949156142893</c:v>
                </c:pt>
                <c:pt idx="1171">
                  <c:v>-0.1690385406305982</c:v>
                </c:pt>
                <c:pt idx="1172">
                  <c:v>-0.16969770520066688</c:v>
                </c:pt>
                <c:pt idx="1173">
                  <c:v>-0.16966369741942552</c:v>
                </c:pt>
                <c:pt idx="1174">
                  <c:v>-0.1697569138417642</c:v>
                </c:pt>
                <c:pt idx="1175">
                  <c:v>-0.16902884099772253</c:v>
                </c:pt>
                <c:pt idx="1176">
                  <c:v>-0.16917033818831054</c:v>
                </c:pt>
                <c:pt idx="1177">
                  <c:v>-0.16926955740960481</c:v>
                </c:pt>
                <c:pt idx="1178">
                  <c:v>-0.16952192748654438</c:v>
                </c:pt>
                <c:pt idx="1179">
                  <c:v>-0.17552861182583557</c:v>
                </c:pt>
                <c:pt idx="1180">
                  <c:v>-0.17554602227641078</c:v>
                </c:pt>
                <c:pt idx="1181">
                  <c:v>-0.17555547404532992</c:v>
                </c:pt>
                <c:pt idx="1182">
                  <c:v>-0.17590740013092712</c:v>
                </c:pt>
                <c:pt idx="1183">
                  <c:v>-0.17579969716513599</c:v>
                </c:pt>
                <c:pt idx="1184">
                  <c:v>-0.17546487201313077</c:v>
                </c:pt>
                <c:pt idx="1185">
                  <c:v>-0.17517224031946421</c:v>
                </c:pt>
                <c:pt idx="1186">
                  <c:v>-0.17512762460731765</c:v>
                </c:pt>
                <c:pt idx="1187">
                  <c:v>-0.17548433027895513</c:v>
                </c:pt>
                <c:pt idx="1188">
                  <c:v>-0.17539906649275308</c:v>
                </c:pt>
                <c:pt idx="1189">
                  <c:v>-0.17519508806445958</c:v>
                </c:pt>
                <c:pt idx="1190">
                  <c:v>-0.1751016183276656</c:v>
                </c:pt>
                <c:pt idx="1191">
                  <c:v>-0.17561795843745912</c:v>
                </c:pt>
                <c:pt idx="1192">
                  <c:v>-0.17524427956461566</c:v>
                </c:pt>
                <c:pt idx="1193">
                  <c:v>-0.17508833598473336</c:v>
                </c:pt>
                <c:pt idx="1194">
                  <c:v>-0.17495957934046311</c:v>
                </c:pt>
                <c:pt idx="1195">
                  <c:v>-0.17476342477561502</c:v>
                </c:pt>
                <c:pt idx="1196">
                  <c:v>-0.17460600930599765</c:v>
                </c:pt>
                <c:pt idx="1197">
                  <c:v>-0.17523526790947383</c:v>
                </c:pt>
                <c:pt idx="1198">
                  <c:v>-0.17515967578178912</c:v>
                </c:pt>
                <c:pt idx="1199">
                  <c:v>-0.17494406679908117</c:v>
                </c:pt>
                <c:pt idx="1200">
                  <c:v>-0.1749354021669893</c:v>
                </c:pt>
                <c:pt idx="1201">
                  <c:v>-0.17480528451145971</c:v>
                </c:pt>
                <c:pt idx="1202">
                  <c:v>-0.1741775504277813</c:v>
                </c:pt>
                <c:pt idx="1203">
                  <c:v>-0.17435077979430091</c:v>
                </c:pt>
                <c:pt idx="1204">
                  <c:v>-0.17430900622424203</c:v>
                </c:pt>
                <c:pt idx="1205">
                  <c:v>-0.17400942008601897</c:v>
                </c:pt>
                <c:pt idx="1206">
                  <c:v>-0.17414024319940355</c:v>
                </c:pt>
                <c:pt idx="1207">
                  <c:v>-0.17403290912041439</c:v>
                </c:pt>
                <c:pt idx="1208">
                  <c:v>-0.17393630103130495</c:v>
                </c:pt>
                <c:pt idx="1209">
                  <c:v>-0.17340991747482962</c:v>
                </c:pt>
                <c:pt idx="1210">
                  <c:v>-0.17358688133289288</c:v>
                </c:pt>
                <c:pt idx="1211">
                  <c:v>-0.17335712394559324</c:v>
                </c:pt>
                <c:pt idx="1212">
                  <c:v>-0.17319104679363273</c:v>
                </c:pt>
                <c:pt idx="1213">
                  <c:v>-0.17298415809900192</c:v>
                </c:pt>
                <c:pt idx="1214">
                  <c:v>-0.1729104793612963</c:v>
                </c:pt>
                <c:pt idx="1215">
                  <c:v>-0.17299995961828482</c:v>
                </c:pt>
                <c:pt idx="1216">
                  <c:v>-0.17279691677829753</c:v>
                </c:pt>
                <c:pt idx="1217">
                  <c:v>-0.17249773991874262</c:v>
                </c:pt>
                <c:pt idx="1218">
                  <c:v>-0.17229346502292278</c:v>
                </c:pt>
                <c:pt idx="1219">
                  <c:v>-0.17216397118988316</c:v>
                </c:pt>
                <c:pt idx="1220">
                  <c:v>-0.17208887412093957</c:v>
                </c:pt>
                <c:pt idx="1221">
                  <c:v>-0.17185467244344133</c:v>
                </c:pt>
                <c:pt idx="1222">
                  <c:v>-0.17208543368673981</c:v>
                </c:pt>
                <c:pt idx="1223">
                  <c:v>-0.17194059400741038</c:v>
                </c:pt>
                <c:pt idx="1224">
                  <c:v>-0.1718585771980187</c:v>
                </c:pt>
                <c:pt idx="1225">
                  <c:v>-0.17186544385722438</c:v>
                </c:pt>
                <c:pt idx="1226">
                  <c:v>-0.17130168107919927</c:v>
                </c:pt>
                <c:pt idx="1227">
                  <c:v>-0.17171244430127661</c:v>
                </c:pt>
                <c:pt idx="1228">
                  <c:v>-0.17162153273543859</c:v>
                </c:pt>
                <c:pt idx="1229">
                  <c:v>-0.17147244591666766</c:v>
                </c:pt>
                <c:pt idx="1230">
                  <c:v>-0.17111064502125961</c:v>
                </c:pt>
                <c:pt idx="1231">
                  <c:v>-0.17107436723134961</c:v>
                </c:pt>
                <c:pt idx="1232">
                  <c:v>-0.17112769464147268</c:v>
                </c:pt>
                <c:pt idx="1233">
                  <c:v>-0.17108648777869484</c:v>
                </c:pt>
                <c:pt idx="1234">
                  <c:v>-0.17087274868047153</c:v>
                </c:pt>
                <c:pt idx="1235">
                  <c:v>-0.17076192137450663</c:v>
                </c:pt>
                <c:pt idx="1236">
                  <c:v>-0.17056847792960603</c:v>
                </c:pt>
                <c:pt idx="1237">
                  <c:v>-0.17071716186650529</c:v>
                </c:pt>
                <c:pt idx="1238">
                  <c:v>-0.17036647805416369</c:v>
                </c:pt>
                <c:pt idx="1239">
                  <c:v>-0.17051120288043478</c:v>
                </c:pt>
                <c:pt idx="1240">
                  <c:v>-0.17044988912900438</c:v>
                </c:pt>
                <c:pt idx="1241">
                  <c:v>-0.17046333200039676</c:v>
                </c:pt>
                <c:pt idx="1242">
                  <c:v>-0.17059541148372034</c:v>
                </c:pt>
                <c:pt idx="1243">
                  <c:v>-0.17035165444562972</c:v>
                </c:pt>
                <c:pt idx="1244">
                  <c:v>-0.1701818483538878</c:v>
                </c:pt>
                <c:pt idx="1245">
                  <c:v>-0.1699952220304064</c:v>
                </c:pt>
                <c:pt idx="1246">
                  <c:v>-0.16997869982798752</c:v>
                </c:pt>
                <c:pt idx="1247">
                  <c:v>-0.16957092717209268</c:v>
                </c:pt>
                <c:pt idx="1248">
                  <c:v>-0.16963935937391608</c:v>
                </c:pt>
                <c:pt idx="1249">
                  <c:v>-0.16940495412968329</c:v>
                </c:pt>
                <c:pt idx="1250">
                  <c:v>-0.16927093064352247</c:v>
                </c:pt>
                <c:pt idx="1251">
                  <c:v>-0.16909861114978364</c:v>
                </c:pt>
                <c:pt idx="1252">
                  <c:v>-0.16898944829114718</c:v>
                </c:pt>
                <c:pt idx="1253">
                  <c:v>-0.16868308020399114</c:v>
                </c:pt>
                <c:pt idx="1254">
                  <c:v>-0.16857860969909119</c:v>
                </c:pt>
                <c:pt idx="1255">
                  <c:v>-0.16853712866553808</c:v>
                </c:pt>
                <c:pt idx="1256">
                  <c:v>-0.16818623432187516</c:v>
                </c:pt>
                <c:pt idx="1257">
                  <c:v>-0.1679729819126051</c:v>
                </c:pt>
                <c:pt idx="1258">
                  <c:v>-0.16780711276739804</c:v>
                </c:pt>
                <c:pt idx="1259">
                  <c:v>-0.16784861947684404</c:v>
                </c:pt>
                <c:pt idx="1260">
                  <c:v>-0.16775471171051884</c:v>
                </c:pt>
                <c:pt idx="1261">
                  <c:v>-0.16761778819468051</c:v>
                </c:pt>
                <c:pt idx="1262">
                  <c:v>-0.1675014174361894</c:v>
                </c:pt>
                <c:pt idx="1263">
                  <c:v>-0.16733716559717579</c:v>
                </c:pt>
                <c:pt idx="1264">
                  <c:v>-0.16711280064422299</c:v>
                </c:pt>
                <c:pt idx="1265">
                  <c:v>-0.16678981689556016</c:v>
                </c:pt>
                <c:pt idx="1266">
                  <c:v>-0.16662935374801049</c:v>
                </c:pt>
                <c:pt idx="1267">
                  <c:v>-0.16781269431622101</c:v>
                </c:pt>
                <c:pt idx="1268">
                  <c:v>-0.16734744152368777</c:v>
                </c:pt>
                <c:pt idx="1269">
                  <c:v>-0.16758826204732283</c:v>
                </c:pt>
                <c:pt idx="1270">
                  <c:v>-0.16734428207943286</c:v>
                </c:pt>
                <c:pt idx="1271">
                  <c:v>-0.16706815257426544</c:v>
                </c:pt>
                <c:pt idx="1272">
                  <c:v>-0.16681236537117169</c:v>
                </c:pt>
                <c:pt idx="1273">
                  <c:v>-0.16652208850833219</c:v>
                </c:pt>
                <c:pt idx="1274">
                  <c:v>-0.16623747615890569</c:v>
                </c:pt>
                <c:pt idx="1275">
                  <c:v>-0.16620596387869524</c:v>
                </c:pt>
                <c:pt idx="1276">
                  <c:v>-0.16598175093549106</c:v>
                </c:pt>
                <c:pt idx="1277">
                  <c:v>-0.16566123309338465</c:v>
                </c:pt>
                <c:pt idx="1278">
                  <c:v>-0.16543574386721893</c:v>
                </c:pt>
                <c:pt idx="1279">
                  <c:v>-0.16530013557448794</c:v>
                </c:pt>
                <c:pt idx="1280">
                  <c:v>-0.16495751218737278</c:v>
                </c:pt>
                <c:pt idx="1281">
                  <c:v>-0.16424868344005539</c:v>
                </c:pt>
                <c:pt idx="1282">
                  <c:v>-0.16534434152240254</c:v>
                </c:pt>
                <c:pt idx="1283">
                  <c:v>-0.16507977293349499</c:v>
                </c:pt>
                <c:pt idx="1284">
                  <c:v>-0.16457129393517028</c:v>
                </c:pt>
                <c:pt idx="1285">
                  <c:v>-0.16450276801361444</c:v>
                </c:pt>
                <c:pt idx="1286">
                  <c:v>-0.16452928389265312</c:v>
                </c:pt>
                <c:pt idx="1287">
                  <c:v>-0.16436703504010575</c:v>
                </c:pt>
                <c:pt idx="1288">
                  <c:v>-0.16422177219871004</c:v>
                </c:pt>
                <c:pt idx="1289">
                  <c:v>-0.16398796962059381</c:v>
                </c:pt>
                <c:pt idx="1290">
                  <c:v>-0.1639144131718043</c:v>
                </c:pt>
                <c:pt idx="1291">
                  <c:v>-0.16367876680585672</c:v>
                </c:pt>
                <c:pt idx="1292">
                  <c:v>-0.16344989901344378</c:v>
                </c:pt>
                <c:pt idx="1293">
                  <c:v>-0.16281678628511057</c:v>
                </c:pt>
                <c:pt idx="1294">
                  <c:v>-0.16309881844600363</c:v>
                </c:pt>
                <c:pt idx="1295">
                  <c:v>-0.16213806742656989</c:v>
                </c:pt>
                <c:pt idx="1296">
                  <c:v>-0.16162345463887803</c:v>
                </c:pt>
                <c:pt idx="1297">
                  <c:v>-0.16250876089766686</c:v>
                </c:pt>
                <c:pt idx="1298">
                  <c:v>-0.16233810704207238</c:v>
                </c:pt>
                <c:pt idx="1299">
                  <c:v>-0.1620940582092317</c:v>
                </c:pt>
                <c:pt idx="1300">
                  <c:v>-0.16183232704478615</c:v>
                </c:pt>
                <c:pt idx="1301">
                  <c:v>-0.16164396258321354</c:v>
                </c:pt>
                <c:pt idx="1302">
                  <c:v>-0.16157574144025655</c:v>
                </c:pt>
                <c:pt idx="1303">
                  <c:v>-0.16135884874877907</c:v>
                </c:pt>
                <c:pt idx="1304">
                  <c:v>-0.16104813984381752</c:v>
                </c:pt>
                <c:pt idx="1305">
                  <c:v>-0.16081795407214039</c:v>
                </c:pt>
                <c:pt idx="1306">
                  <c:v>-0.16078523139931469</c:v>
                </c:pt>
                <c:pt idx="1307">
                  <c:v>-0.16062560902551629</c:v>
                </c:pt>
                <c:pt idx="1308">
                  <c:v>-0.16064185464130826</c:v>
                </c:pt>
                <c:pt idx="1309">
                  <c:v>-0.16055623367446939</c:v>
                </c:pt>
                <c:pt idx="1310">
                  <c:v>-0.16035960827703261</c:v>
                </c:pt>
                <c:pt idx="1311">
                  <c:v>-0.15994672806020449</c:v>
                </c:pt>
                <c:pt idx="1312">
                  <c:v>-0.15996851721350089</c:v>
                </c:pt>
                <c:pt idx="1313">
                  <c:v>-0.15994294981244561</c:v>
                </c:pt>
                <c:pt idx="1314">
                  <c:v>-0.15988122617173983</c:v>
                </c:pt>
                <c:pt idx="1315">
                  <c:v>-0.15981104318804532</c:v>
                </c:pt>
                <c:pt idx="1316">
                  <c:v>-0.15965740726007405</c:v>
                </c:pt>
                <c:pt idx="1317">
                  <c:v>-0.15945217765721051</c:v>
                </c:pt>
                <c:pt idx="1318">
                  <c:v>-0.15922309769745693</c:v>
                </c:pt>
                <c:pt idx="1319">
                  <c:v>-0.15959428512642637</c:v>
                </c:pt>
                <c:pt idx="1320">
                  <c:v>-0.15938801476531381</c:v>
                </c:pt>
                <c:pt idx="1321">
                  <c:v>-0.15926274779276264</c:v>
                </c:pt>
                <c:pt idx="1322">
                  <c:v>-0.15932626307764547</c:v>
                </c:pt>
                <c:pt idx="1323">
                  <c:v>-0.15890411661067494</c:v>
                </c:pt>
                <c:pt idx="1324">
                  <c:v>-0.15902336036485584</c:v>
                </c:pt>
                <c:pt idx="1325">
                  <c:v>-0.15882448787732839</c:v>
                </c:pt>
                <c:pt idx="1326">
                  <c:v>-0.15930684527119557</c:v>
                </c:pt>
                <c:pt idx="1327">
                  <c:v>-0.15951593972059311</c:v>
                </c:pt>
                <c:pt idx="1328">
                  <c:v>-0.15942700677579999</c:v>
                </c:pt>
                <c:pt idx="1329">
                  <c:v>-0.15929581764785411</c:v>
                </c:pt>
                <c:pt idx="1330">
                  <c:v>-0.15906646098253588</c:v>
                </c:pt>
                <c:pt idx="1331">
                  <c:v>-0.15903087070589697</c:v>
                </c:pt>
                <c:pt idx="1332">
                  <c:v>-0.15886940870788491</c:v>
                </c:pt>
                <c:pt idx="1333">
                  <c:v>-0.15856164116329663</c:v>
                </c:pt>
                <c:pt idx="1334">
                  <c:v>-0.18891464737627578</c:v>
                </c:pt>
                <c:pt idx="1335">
                  <c:v>-0.18977525601592898</c:v>
                </c:pt>
                <c:pt idx="1336">
                  <c:v>-0.15907725732782424</c:v>
                </c:pt>
                <c:pt idx="1337">
                  <c:v>-0.16034008375203956</c:v>
                </c:pt>
                <c:pt idx="1338">
                  <c:v>-0.16003919639310779</c:v>
                </c:pt>
                <c:pt idx="1339">
                  <c:v>-0.15985538538714814</c:v>
                </c:pt>
                <c:pt idx="1340">
                  <c:v>-0.15875105654708477</c:v>
                </c:pt>
                <c:pt idx="1341">
                  <c:v>-0.15874117826181575</c:v>
                </c:pt>
                <c:pt idx="1342">
                  <c:v>-0.15891617145959094</c:v>
                </c:pt>
                <c:pt idx="1343">
                  <c:v>-0.15870953161485093</c:v>
                </c:pt>
                <c:pt idx="1344">
                  <c:v>-0.15823537590742917</c:v>
                </c:pt>
                <c:pt idx="1345">
                  <c:v>-0.1583445834253826</c:v>
                </c:pt>
                <c:pt idx="1346">
                  <c:v>-0.15828705014301911</c:v>
                </c:pt>
                <c:pt idx="1347">
                  <c:v>-0.15821132283533521</c:v>
                </c:pt>
                <c:pt idx="1348">
                  <c:v>-0.15815705160472918</c:v>
                </c:pt>
                <c:pt idx="1349">
                  <c:v>-0.15747838028563707</c:v>
                </c:pt>
                <c:pt idx="1350">
                  <c:v>-0.15772134226446236</c:v>
                </c:pt>
                <c:pt idx="1351">
                  <c:v>-0.15748389549311401</c:v>
                </c:pt>
                <c:pt idx="1352">
                  <c:v>-0.15771482205273799</c:v>
                </c:pt>
                <c:pt idx="1353">
                  <c:v>-0.15759722744472213</c:v>
                </c:pt>
                <c:pt idx="1354">
                  <c:v>-0.15745534854257545</c:v>
                </c:pt>
                <c:pt idx="1355">
                  <c:v>-0.15743079054942438</c:v>
                </c:pt>
                <c:pt idx="1356">
                  <c:v>-0.15676432350415703</c:v>
                </c:pt>
                <c:pt idx="1357">
                  <c:v>-0.15718182918344939</c:v>
                </c:pt>
                <c:pt idx="1358">
                  <c:v>-0.15694235913396939</c:v>
                </c:pt>
                <c:pt idx="1359">
                  <c:v>-0.15677053660343288</c:v>
                </c:pt>
                <c:pt idx="1360">
                  <c:v>-0.15649824679899185</c:v>
                </c:pt>
                <c:pt idx="1361">
                  <c:v>-0.15613855550618622</c:v>
                </c:pt>
                <c:pt idx="1362">
                  <c:v>-0.15649823222002651</c:v>
                </c:pt>
                <c:pt idx="1363">
                  <c:v>-0.15588347153575857</c:v>
                </c:pt>
                <c:pt idx="1364">
                  <c:v>-0.15655158724813234</c:v>
                </c:pt>
                <c:pt idx="1365">
                  <c:v>-0.15648449171160911</c:v>
                </c:pt>
                <c:pt idx="1366">
                  <c:v>-0.15638344921346425</c:v>
                </c:pt>
                <c:pt idx="1367">
                  <c:v>-0.15624198264727485</c:v>
                </c:pt>
                <c:pt idx="1368">
                  <c:v>-0.15608146384613372</c:v>
                </c:pt>
                <c:pt idx="1369">
                  <c:v>-0.15591229629531256</c:v>
                </c:pt>
                <c:pt idx="1370">
                  <c:v>-0.15574452452466395</c:v>
                </c:pt>
                <c:pt idx="1371">
                  <c:v>-0.15548697265621006</c:v>
                </c:pt>
                <c:pt idx="1372">
                  <c:v>-0.15535711122329965</c:v>
                </c:pt>
                <c:pt idx="1373">
                  <c:v>-0.15518791569897006</c:v>
                </c:pt>
                <c:pt idx="1374">
                  <c:v>-0.15505844480511047</c:v>
                </c:pt>
                <c:pt idx="1375">
                  <c:v>-0.15475221399736561</c:v>
                </c:pt>
                <c:pt idx="1376">
                  <c:v>-0.15433923412441711</c:v>
                </c:pt>
                <c:pt idx="1377">
                  <c:v>-0.15528742381182895</c:v>
                </c:pt>
                <c:pt idx="1378">
                  <c:v>-0.15491528080239836</c:v>
                </c:pt>
                <c:pt idx="1379">
                  <c:v>-0.15453243698265881</c:v>
                </c:pt>
                <c:pt idx="1380">
                  <c:v>-0.15422858455230992</c:v>
                </c:pt>
                <c:pt idx="1381">
                  <c:v>-0.15388222418490619</c:v>
                </c:pt>
                <c:pt idx="1382">
                  <c:v>-0.15369051140557602</c:v>
                </c:pt>
                <c:pt idx="1383">
                  <c:v>-0.15329259836371087</c:v>
                </c:pt>
                <c:pt idx="1384">
                  <c:v>-0.15310697168302667</c:v>
                </c:pt>
                <c:pt idx="1385">
                  <c:v>-0.1865527080726303</c:v>
                </c:pt>
                <c:pt idx="1386">
                  <c:v>-0.15243884820196082</c:v>
                </c:pt>
                <c:pt idx="1387">
                  <c:v>-0.15210175835671794</c:v>
                </c:pt>
                <c:pt idx="1388">
                  <c:v>-0.1516442040768213</c:v>
                </c:pt>
                <c:pt idx="1389">
                  <c:v>-0.15140008489687565</c:v>
                </c:pt>
                <c:pt idx="1390">
                  <c:v>-0.15111208790016473</c:v>
                </c:pt>
                <c:pt idx="1391">
                  <c:v>-0.15076982115826915</c:v>
                </c:pt>
                <c:pt idx="1392">
                  <c:v>-0.15029033989407733</c:v>
                </c:pt>
                <c:pt idx="1393">
                  <c:v>-0.14984458898276012</c:v>
                </c:pt>
                <c:pt idx="1394">
                  <c:v>-0.14937638795540562</c:v>
                </c:pt>
                <c:pt idx="1395">
                  <c:v>-0.14909388869866239</c:v>
                </c:pt>
                <c:pt idx="1396">
                  <c:v>-0.14864988647583297</c:v>
                </c:pt>
                <c:pt idx="1397">
                  <c:v>-0.14766584178921183</c:v>
                </c:pt>
                <c:pt idx="1398">
                  <c:v>-0.14767019279786778</c:v>
                </c:pt>
                <c:pt idx="1399">
                  <c:v>-0.14693765871315043</c:v>
                </c:pt>
                <c:pt idx="1400">
                  <c:v>-0.14654892309176656</c:v>
                </c:pt>
                <c:pt idx="1401">
                  <c:v>-0.14594713268401213</c:v>
                </c:pt>
                <c:pt idx="1402">
                  <c:v>-0.14553992864565732</c:v>
                </c:pt>
                <c:pt idx="1403">
                  <c:v>-0.14564704779055226</c:v>
                </c:pt>
                <c:pt idx="1404">
                  <c:v>-0.14572048049022898</c:v>
                </c:pt>
                <c:pt idx="1405">
                  <c:v>-0.14570450862805231</c:v>
                </c:pt>
                <c:pt idx="1406">
                  <c:v>-0.14595218415254377</c:v>
                </c:pt>
                <c:pt idx="1407">
                  <c:v>-0.14595993850961919</c:v>
                </c:pt>
                <c:pt idx="1408">
                  <c:v>-0.14599445046011808</c:v>
                </c:pt>
                <c:pt idx="1409">
                  <c:v>-0.14609284630861133</c:v>
                </c:pt>
                <c:pt idx="1410">
                  <c:v>-0.14535212949084339</c:v>
                </c:pt>
                <c:pt idx="1411">
                  <c:v>-0.14594331544010708</c:v>
                </c:pt>
                <c:pt idx="1412">
                  <c:v>-0.14581777483750849</c:v>
                </c:pt>
                <c:pt idx="1413">
                  <c:v>-0.14509530291987061</c:v>
                </c:pt>
                <c:pt idx="1414">
                  <c:v>-0.14467046947234252</c:v>
                </c:pt>
                <c:pt idx="1415">
                  <c:v>-0.14442906887650178</c:v>
                </c:pt>
                <c:pt idx="1416">
                  <c:v>-0.14357893377590808</c:v>
                </c:pt>
                <c:pt idx="1417">
                  <c:v>-0.14368882225075538</c:v>
                </c:pt>
                <c:pt idx="1418">
                  <c:v>-0.14363026473667204</c:v>
                </c:pt>
                <c:pt idx="1419">
                  <c:v>-0.14323931954986813</c:v>
                </c:pt>
                <c:pt idx="1420">
                  <c:v>-0.1430652576451697</c:v>
                </c:pt>
                <c:pt idx="1421">
                  <c:v>-0.14475618259048587</c:v>
                </c:pt>
                <c:pt idx="1422">
                  <c:v>-0.14478661787456765</c:v>
                </c:pt>
                <c:pt idx="1423">
                  <c:v>-0.14385490667057121</c:v>
                </c:pt>
                <c:pt idx="1424">
                  <c:v>-0.14514284281323661</c:v>
                </c:pt>
                <c:pt idx="1425">
                  <c:v>-0.14512048899599414</c:v>
                </c:pt>
                <c:pt idx="1426">
                  <c:v>-0.14495593396077663</c:v>
                </c:pt>
                <c:pt idx="1427">
                  <c:v>-0.14477767120131774</c:v>
                </c:pt>
                <c:pt idx="1428">
                  <c:v>-0.14471041447583799</c:v>
                </c:pt>
                <c:pt idx="1429">
                  <c:v>-0.14468915465486645</c:v>
                </c:pt>
                <c:pt idx="1430">
                  <c:v>-0.14474692762077615</c:v>
                </c:pt>
                <c:pt idx="1431">
                  <c:v>-0.14493226606735995</c:v>
                </c:pt>
                <c:pt idx="1432">
                  <c:v>-0.14506544931609175</c:v>
                </c:pt>
                <c:pt idx="1433">
                  <c:v>-0.14473115394823621</c:v>
                </c:pt>
                <c:pt idx="1434">
                  <c:v>-0.1443898485009919</c:v>
                </c:pt>
                <c:pt idx="1435">
                  <c:v>-0.1437702529220338</c:v>
                </c:pt>
                <c:pt idx="1436">
                  <c:v>-0.14340770891425036</c:v>
                </c:pt>
                <c:pt idx="1437">
                  <c:v>-0.14265685727127123</c:v>
                </c:pt>
                <c:pt idx="1438">
                  <c:v>-0.14304169428216554</c:v>
                </c:pt>
                <c:pt idx="1439">
                  <c:v>-0.14290406314959495</c:v>
                </c:pt>
                <c:pt idx="1440">
                  <c:v>-0.14260141566000775</c:v>
                </c:pt>
                <c:pt idx="1441">
                  <c:v>-0.14271883073276551</c:v>
                </c:pt>
                <c:pt idx="1442">
                  <c:v>-0.1425289521968077</c:v>
                </c:pt>
                <c:pt idx="1443">
                  <c:v>-0.14219323734419229</c:v>
                </c:pt>
                <c:pt idx="1444">
                  <c:v>-0.14201845310012406</c:v>
                </c:pt>
                <c:pt idx="1445">
                  <c:v>-0.1418076248986827</c:v>
                </c:pt>
                <c:pt idx="1446">
                  <c:v>-0.14152832483934227</c:v>
                </c:pt>
                <c:pt idx="1447">
                  <c:v>-0.1410274131608576</c:v>
                </c:pt>
                <c:pt idx="1448">
                  <c:v>-0.14081972381052532</c:v>
                </c:pt>
                <c:pt idx="1449">
                  <c:v>-0.14066035456375514</c:v>
                </c:pt>
                <c:pt idx="1450">
                  <c:v>-0.14076652205279994</c:v>
                </c:pt>
                <c:pt idx="1451">
                  <c:v>-0.14086438530871512</c:v>
                </c:pt>
                <c:pt idx="1452">
                  <c:v>-0.14073736399995443</c:v>
                </c:pt>
                <c:pt idx="1453">
                  <c:v>-0.14074419065293883</c:v>
                </c:pt>
                <c:pt idx="1454">
                  <c:v>-0.14060391729590324</c:v>
                </c:pt>
                <c:pt idx="1455">
                  <c:v>-0.1404945966191809</c:v>
                </c:pt>
                <c:pt idx="1456">
                  <c:v>-0.1399539091130784</c:v>
                </c:pt>
                <c:pt idx="1457">
                  <c:v>-0.1398651334025178</c:v>
                </c:pt>
                <c:pt idx="1458">
                  <c:v>-0.13981998347504143</c:v>
                </c:pt>
                <c:pt idx="1459">
                  <c:v>-0.14006151039505435</c:v>
                </c:pt>
                <c:pt idx="1460">
                  <c:v>-0.13984250482090155</c:v>
                </c:pt>
                <c:pt idx="1461">
                  <c:v>-0.13961456459301133</c:v>
                </c:pt>
                <c:pt idx="1462">
                  <c:v>-0.13934547302743858</c:v>
                </c:pt>
                <c:pt idx="1463">
                  <c:v>-0.13919541583410103</c:v>
                </c:pt>
                <c:pt idx="1464">
                  <c:v>-0.13890723185461792</c:v>
                </c:pt>
                <c:pt idx="1465">
                  <c:v>-0.13884650683022601</c:v>
                </c:pt>
                <c:pt idx="1466">
                  <c:v>-0.13872730910931974</c:v>
                </c:pt>
                <c:pt idx="1467">
                  <c:v>-0.13817971216093586</c:v>
                </c:pt>
                <c:pt idx="1468">
                  <c:v>-0.13818377632417542</c:v>
                </c:pt>
                <c:pt idx="1469">
                  <c:v>-0.13796392071868571</c:v>
                </c:pt>
                <c:pt idx="1470">
                  <c:v>-0.13824794775870655</c:v>
                </c:pt>
                <c:pt idx="1471">
                  <c:v>-0.13833215383449871</c:v>
                </c:pt>
                <c:pt idx="1472">
                  <c:v>-0.13790613767598014</c:v>
                </c:pt>
                <c:pt idx="1473">
                  <c:v>-0.13744403922668472</c:v>
                </c:pt>
                <c:pt idx="1474">
                  <c:v>-0.13693347273596337</c:v>
                </c:pt>
                <c:pt idx="1475">
                  <c:v>-0.13640147997240001</c:v>
                </c:pt>
                <c:pt idx="1476">
                  <c:v>-0.13691886969712738</c:v>
                </c:pt>
                <c:pt idx="1477">
                  <c:v>-0.13642526745855285</c:v>
                </c:pt>
                <c:pt idx="1478">
                  <c:v>-0.13670681015342032</c:v>
                </c:pt>
                <c:pt idx="1479">
                  <c:v>-0.13650896938700166</c:v>
                </c:pt>
                <c:pt idx="1480">
                  <c:v>-0.1362986216474649</c:v>
                </c:pt>
                <c:pt idx="1481">
                  <c:v>-0.13603362341297828</c:v>
                </c:pt>
                <c:pt idx="1482">
                  <c:v>-0.13584773522335739</c:v>
                </c:pt>
                <c:pt idx="1483">
                  <c:v>-0.13529022875821353</c:v>
                </c:pt>
                <c:pt idx="1484">
                  <c:v>-0.13470795729930224</c:v>
                </c:pt>
                <c:pt idx="1485">
                  <c:v>-0.1342560153224279</c:v>
                </c:pt>
                <c:pt idx="1486">
                  <c:v>-0.13381430710988432</c:v>
                </c:pt>
                <c:pt idx="1487">
                  <c:v>-0.13349692064261134</c:v>
                </c:pt>
                <c:pt idx="1488">
                  <c:v>-0.13323672077983578</c:v>
                </c:pt>
                <c:pt idx="1489">
                  <c:v>-0.1329085072598345</c:v>
                </c:pt>
                <c:pt idx="1490">
                  <c:v>-0.13249646012097041</c:v>
                </c:pt>
                <c:pt idx="1491">
                  <c:v>-0.13215287764649186</c:v>
                </c:pt>
                <c:pt idx="1492">
                  <c:v>-0.1319130032486798</c:v>
                </c:pt>
                <c:pt idx="1493">
                  <c:v>-0.13160497867351381</c:v>
                </c:pt>
                <c:pt idx="1494">
                  <c:v>-0.13140612935004201</c:v>
                </c:pt>
                <c:pt idx="1495">
                  <c:v>-0.13110285124285961</c:v>
                </c:pt>
                <c:pt idx="1496">
                  <c:v>-0.13019839943920034</c:v>
                </c:pt>
                <c:pt idx="1497">
                  <c:v>-0.13059544787042754</c:v>
                </c:pt>
                <c:pt idx="1498">
                  <c:v>-0.13048897275526919</c:v>
                </c:pt>
                <c:pt idx="1499">
                  <c:v>-0.1301979476796539</c:v>
                </c:pt>
                <c:pt idx="1500">
                  <c:v>-0.13010933999471608</c:v>
                </c:pt>
                <c:pt idx="1501">
                  <c:v>-0.12977899676911203</c:v>
                </c:pt>
                <c:pt idx="1502">
                  <c:v>-0.12959789413530934</c:v>
                </c:pt>
                <c:pt idx="1503">
                  <c:v>-0.12927856491418799</c:v>
                </c:pt>
                <c:pt idx="1504">
                  <c:v>-0.12901098961890567</c:v>
                </c:pt>
                <c:pt idx="1505">
                  <c:v>-0.12881317554663607</c:v>
                </c:pt>
                <c:pt idx="1506">
                  <c:v>-0.12865098194912536</c:v>
                </c:pt>
                <c:pt idx="1507">
                  <c:v>-0.12837206418400535</c:v>
                </c:pt>
                <c:pt idx="1508">
                  <c:v>-0.1282501240413717</c:v>
                </c:pt>
                <c:pt idx="1509">
                  <c:v>-0.12809224489103307</c:v>
                </c:pt>
                <c:pt idx="1510">
                  <c:v>-0.12784407041329884</c:v>
                </c:pt>
                <c:pt idx="1511">
                  <c:v>-0.12757967816189011</c:v>
                </c:pt>
                <c:pt idx="1512">
                  <c:v>-0.12743049733101272</c:v>
                </c:pt>
                <c:pt idx="1513">
                  <c:v>-0.12746505697592461</c:v>
                </c:pt>
                <c:pt idx="1514">
                  <c:v>-0.12753921023196665</c:v>
                </c:pt>
                <c:pt idx="1515">
                  <c:v>-0.1274496487521706</c:v>
                </c:pt>
                <c:pt idx="1516">
                  <c:v>-0.12726334324489985</c:v>
                </c:pt>
                <c:pt idx="1517">
                  <c:v>-0.12702700618331805</c:v>
                </c:pt>
                <c:pt idx="1518">
                  <c:v>-0.12692066299479743</c:v>
                </c:pt>
                <c:pt idx="1519">
                  <c:v>-0.12664628002990752</c:v>
                </c:pt>
                <c:pt idx="1520">
                  <c:v>-0.12649280637586005</c:v>
                </c:pt>
                <c:pt idx="1521">
                  <c:v>-0.12610007223257436</c:v>
                </c:pt>
                <c:pt idx="1522">
                  <c:v>-0.12598587126836563</c:v>
                </c:pt>
                <c:pt idx="1523">
                  <c:v>-0.12573398427305302</c:v>
                </c:pt>
                <c:pt idx="1524">
                  <c:v>-0.12553855666307306</c:v>
                </c:pt>
                <c:pt idx="1525">
                  <c:v>-0.12527051194550429</c:v>
                </c:pt>
                <c:pt idx="1526">
                  <c:v>-0.12493391057079421</c:v>
                </c:pt>
                <c:pt idx="1527">
                  <c:v>-0.12637547400684077</c:v>
                </c:pt>
                <c:pt idx="1528">
                  <c:v>-0.12608599084770236</c:v>
                </c:pt>
                <c:pt idx="1529">
                  <c:v>-0.12627732249887608</c:v>
                </c:pt>
                <c:pt idx="1530">
                  <c:v>-0.12607468440645717</c:v>
                </c:pt>
                <c:pt idx="1531">
                  <c:v>-0.12616743285844623</c:v>
                </c:pt>
                <c:pt idx="1532">
                  <c:v>-0.12579857710323214</c:v>
                </c:pt>
                <c:pt idx="1533">
                  <c:v>-0.12554071219663646</c:v>
                </c:pt>
                <c:pt idx="1534">
                  <c:v>-0.12543595477381622</c:v>
                </c:pt>
                <c:pt idx="1535">
                  <c:v>-0.12499148861567437</c:v>
                </c:pt>
                <c:pt idx="1536">
                  <c:v>-0.12487933070294606</c:v>
                </c:pt>
                <c:pt idx="1537">
                  <c:v>-0.12492804779856985</c:v>
                </c:pt>
                <c:pt idx="1538">
                  <c:v>-0.12481747531967191</c:v>
                </c:pt>
                <c:pt idx="1539">
                  <c:v>-0.12458027382106913</c:v>
                </c:pt>
                <c:pt idx="1540">
                  <c:v>-0.12428653003843533</c:v>
                </c:pt>
                <c:pt idx="1541">
                  <c:v>-0.12424115845452906</c:v>
                </c:pt>
                <c:pt idx="1542">
                  <c:v>-0.12405140264188268</c:v>
                </c:pt>
                <c:pt idx="1543">
                  <c:v>-0.12392276094315506</c:v>
                </c:pt>
                <c:pt idx="1544">
                  <c:v>-0.12370537341559536</c:v>
                </c:pt>
                <c:pt idx="1545">
                  <c:v>-0.12346957113116223</c:v>
                </c:pt>
                <c:pt idx="1546">
                  <c:v>-0.12328942274505357</c:v>
                </c:pt>
                <c:pt idx="1547">
                  <c:v>-0.12317351507605206</c:v>
                </c:pt>
                <c:pt idx="1548">
                  <c:v>-0.12293409604652851</c:v>
                </c:pt>
                <c:pt idx="1549">
                  <c:v>-0.122852551562239</c:v>
                </c:pt>
                <c:pt idx="1550">
                  <c:v>-0.12269205382591521</c:v>
                </c:pt>
                <c:pt idx="1551">
                  <c:v>-0.12255237682866911</c:v>
                </c:pt>
                <c:pt idx="1552">
                  <c:v>-0.12228208513638426</c:v>
                </c:pt>
                <c:pt idx="1553">
                  <c:v>-0.12207495858112626</c:v>
                </c:pt>
                <c:pt idx="1554">
                  <c:v>-0.12177403259268328</c:v>
                </c:pt>
                <c:pt idx="1555">
                  <c:v>-0.12143953617614829</c:v>
                </c:pt>
                <c:pt idx="1556">
                  <c:v>-0.12118165392270823</c:v>
                </c:pt>
                <c:pt idx="1557">
                  <c:v>-0.12123920218455053</c:v>
                </c:pt>
                <c:pt idx="1558">
                  <c:v>-0.12109303996483826</c:v>
                </c:pt>
                <c:pt idx="1559">
                  <c:v>-0.12088592698693583</c:v>
                </c:pt>
                <c:pt idx="1560">
                  <c:v>-0.12049526348462321</c:v>
                </c:pt>
                <c:pt idx="1561">
                  <c:v>-0.12245086634175857</c:v>
                </c:pt>
                <c:pt idx="1562">
                  <c:v>-0.12241118116005771</c:v>
                </c:pt>
                <c:pt idx="1563">
                  <c:v>-0.12226890266846742</c:v>
                </c:pt>
                <c:pt idx="1564">
                  <c:v>-0.12207721529472455</c:v>
                </c:pt>
                <c:pt idx="1565">
                  <c:v>-0.12192743516766195</c:v>
                </c:pt>
                <c:pt idx="1566">
                  <c:v>-0.12249958586496605</c:v>
                </c:pt>
                <c:pt idx="1567">
                  <c:v>-0.12241451850417717</c:v>
                </c:pt>
                <c:pt idx="1568">
                  <c:v>-0.12223447347495715</c:v>
                </c:pt>
                <c:pt idx="1569">
                  <c:v>-0.12197174176373078</c:v>
                </c:pt>
                <c:pt idx="1570">
                  <c:v>-0.12182823731258698</c:v>
                </c:pt>
                <c:pt idx="1571">
                  <c:v>-0.12178880685101016</c:v>
                </c:pt>
                <c:pt idx="1572">
                  <c:v>-0.12098930574235299</c:v>
                </c:pt>
                <c:pt idx="1573">
                  <c:v>-0.12129709594379055</c:v>
                </c:pt>
                <c:pt idx="1574">
                  <c:v>-0.12138930812956102</c:v>
                </c:pt>
                <c:pt idx="1575">
                  <c:v>-0.1211886049022971</c:v>
                </c:pt>
                <c:pt idx="1576">
                  <c:v>-0.12099683468338542</c:v>
                </c:pt>
                <c:pt idx="1577">
                  <c:v>-0.12230734547587668</c:v>
                </c:pt>
                <c:pt idx="1578">
                  <c:v>-0.12290496908574729</c:v>
                </c:pt>
                <c:pt idx="1579">
                  <c:v>-0.12279384390573601</c:v>
                </c:pt>
                <c:pt idx="1580">
                  <c:v>-0.1227408588660029</c:v>
                </c:pt>
                <c:pt idx="1581">
                  <c:v>-0.12268204319459257</c:v>
                </c:pt>
                <c:pt idx="1582">
                  <c:v>-0.12267232701324816</c:v>
                </c:pt>
                <c:pt idx="1583">
                  <c:v>-0.12273487154672687</c:v>
                </c:pt>
                <c:pt idx="1584">
                  <c:v>-0.12244239790882143</c:v>
                </c:pt>
                <c:pt idx="1585">
                  <c:v>-0.1221655099695773</c:v>
                </c:pt>
                <c:pt idx="1586">
                  <c:v>-0.12200728769073403</c:v>
                </c:pt>
                <c:pt idx="1587">
                  <c:v>-0.12193712173677806</c:v>
                </c:pt>
                <c:pt idx="1588">
                  <c:v>-0.12185753435365541</c:v>
                </c:pt>
                <c:pt idx="1589">
                  <c:v>-0.12180362301306065</c:v>
                </c:pt>
                <c:pt idx="1590">
                  <c:v>-0.12181815470338693</c:v>
                </c:pt>
                <c:pt idx="1591">
                  <c:v>-0.12156092886846258</c:v>
                </c:pt>
                <c:pt idx="1592">
                  <c:v>-0.12152458488235414</c:v>
                </c:pt>
                <c:pt idx="1593">
                  <c:v>-0.12155270922868287</c:v>
                </c:pt>
                <c:pt idx="1594">
                  <c:v>-0.12172620616947538</c:v>
                </c:pt>
                <c:pt idx="1595">
                  <c:v>-0.12187611255165898</c:v>
                </c:pt>
                <c:pt idx="1596">
                  <c:v>-0.12167838032176652</c:v>
                </c:pt>
                <c:pt idx="1597">
                  <c:v>-0.1216612298101379</c:v>
                </c:pt>
                <c:pt idx="1598">
                  <c:v>-0.12105386274815806</c:v>
                </c:pt>
                <c:pt idx="1599">
                  <c:v>-0.12144909467113553</c:v>
                </c:pt>
                <c:pt idx="1600">
                  <c:v>-0.12134292357916159</c:v>
                </c:pt>
                <c:pt idx="1601">
                  <c:v>-0.12138769251695603</c:v>
                </c:pt>
                <c:pt idx="1602">
                  <c:v>-0.1202040338498116</c:v>
                </c:pt>
                <c:pt idx="1603">
                  <c:v>-0.12349494976806259</c:v>
                </c:pt>
                <c:pt idx="1604">
                  <c:v>-0.12350331959640448</c:v>
                </c:pt>
                <c:pt idx="1605">
                  <c:v>-0.12344558630646214</c:v>
                </c:pt>
                <c:pt idx="1606">
                  <c:v>-0.12336892713422092</c:v>
                </c:pt>
                <c:pt idx="1607">
                  <c:v>-0.12321677554099479</c:v>
                </c:pt>
                <c:pt idx="1608">
                  <c:v>-0.12324514498991829</c:v>
                </c:pt>
                <c:pt idx="1609">
                  <c:v>-0.12332247713322553</c:v>
                </c:pt>
                <c:pt idx="1610">
                  <c:v>-0.12341062879161557</c:v>
                </c:pt>
                <c:pt idx="1611">
                  <c:v>-0.12336677373121135</c:v>
                </c:pt>
                <c:pt idx="1612">
                  <c:v>-0.12339918812351024</c:v>
                </c:pt>
                <c:pt idx="1613">
                  <c:v>-0.12327763908863502</c:v>
                </c:pt>
                <c:pt idx="1614">
                  <c:v>-0.12325724809559575</c:v>
                </c:pt>
                <c:pt idx="1615">
                  <c:v>-0.1232380331430369</c:v>
                </c:pt>
                <c:pt idx="1616">
                  <c:v>-0.12322565701431555</c:v>
                </c:pt>
                <c:pt idx="1617">
                  <c:v>-0.12324882347721362</c:v>
                </c:pt>
                <c:pt idx="1618">
                  <c:v>-0.12310838753757485</c:v>
                </c:pt>
                <c:pt idx="1619">
                  <c:v>-0.12309025580071013</c:v>
                </c:pt>
                <c:pt idx="1620">
                  <c:v>-0.12269309391890186</c:v>
                </c:pt>
                <c:pt idx="1621">
                  <c:v>-0.1228709056473249</c:v>
                </c:pt>
                <c:pt idx="1622">
                  <c:v>-0.1226003943893416</c:v>
                </c:pt>
                <c:pt idx="1623">
                  <c:v>-0.12255155590733802</c:v>
                </c:pt>
                <c:pt idx="1624">
                  <c:v>-0.12257685464947743</c:v>
                </c:pt>
                <c:pt idx="1625">
                  <c:v>-0.12252877672667002</c:v>
                </c:pt>
                <c:pt idx="1626">
                  <c:v>-0.12256685930588673</c:v>
                </c:pt>
                <c:pt idx="1627">
                  <c:v>-0.1230800184246935</c:v>
                </c:pt>
                <c:pt idx="1628">
                  <c:v>-0.12304700041229116</c:v>
                </c:pt>
                <c:pt idx="1629">
                  <c:v>-0.1229966064216555</c:v>
                </c:pt>
                <c:pt idx="1630">
                  <c:v>-0.12277953066335127</c:v>
                </c:pt>
                <c:pt idx="1631">
                  <c:v>-0.12270534273316476</c:v>
                </c:pt>
                <c:pt idx="1632">
                  <c:v>-0.1224621967914052</c:v>
                </c:pt>
                <c:pt idx="1633">
                  <c:v>-0.12244832617348184</c:v>
                </c:pt>
                <c:pt idx="1634">
                  <c:v>-0.12242096091967479</c:v>
                </c:pt>
                <c:pt idx="1635">
                  <c:v>-0.12237343509389186</c:v>
                </c:pt>
                <c:pt idx="1636">
                  <c:v>-0.12235653734647674</c:v>
                </c:pt>
                <c:pt idx="1637">
                  <c:v>-0.1223193299827031</c:v>
                </c:pt>
                <c:pt idx="1638">
                  <c:v>-0.12314658989298928</c:v>
                </c:pt>
                <c:pt idx="1639">
                  <c:v>-0.12318049073392527</c:v>
                </c:pt>
                <c:pt idx="1640">
                  <c:v>-0.12318985695097291</c:v>
                </c:pt>
                <c:pt idx="1641">
                  <c:v>-0.12322123559494147</c:v>
                </c:pt>
                <c:pt idx="1642">
                  <c:v>-0.12307223408794669</c:v>
                </c:pt>
                <c:pt idx="1643">
                  <c:v>-0.12280762011746343</c:v>
                </c:pt>
                <c:pt idx="1644">
                  <c:v>-0.12276692384751213</c:v>
                </c:pt>
                <c:pt idx="1645">
                  <c:v>-0.12221963095913346</c:v>
                </c:pt>
                <c:pt idx="1646">
                  <c:v>-0.12171499970601445</c:v>
                </c:pt>
                <c:pt idx="1647">
                  <c:v>-0.12102268690268558</c:v>
                </c:pt>
                <c:pt idx="1648">
                  <c:v>-0.12022771288128246</c:v>
                </c:pt>
                <c:pt idx="1649">
                  <c:v>-0.1197034398600522</c:v>
                </c:pt>
                <c:pt idx="1650">
                  <c:v>-0.11916899461891832</c:v>
                </c:pt>
                <c:pt idx="1651">
                  <c:v>-0.11869184674506279</c:v>
                </c:pt>
                <c:pt idx="1652">
                  <c:v>-0.1180513317079563</c:v>
                </c:pt>
                <c:pt idx="1653">
                  <c:v>-0.1173653979093356</c:v>
                </c:pt>
                <c:pt idx="1654">
                  <c:v>-0.11742946604242026</c:v>
                </c:pt>
                <c:pt idx="1655">
                  <c:v>-0.11721932859932631</c:v>
                </c:pt>
                <c:pt idx="1656">
                  <c:v>-0.1174772497218065</c:v>
                </c:pt>
                <c:pt idx="1657">
                  <c:v>-0.1178885665444695</c:v>
                </c:pt>
                <c:pt idx="1658">
                  <c:v>-0.11791354205678713</c:v>
                </c:pt>
                <c:pt idx="1659">
                  <c:v>-0.11794044716749284</c:v>
                </c:pt>
                <c:pt idx="1660">
                  <c:v>-0.11795969944025009</c:v>
                </c:pt>
                <c:pt idx="1661">
                  <c:v>-0.11783965030439325</c:v>
                </c:pt>
                <c:pt idx="1662">
                  <c:v>-0.11779946169207112</c:v>
                </c:pt>
                <c:pt idx="1663">
                  <c:v>-0.11773860392153006</c:v>
                </c:pt>
                <c:pt idx="1664">
                  <c:v>-0.11750609165343284</c:v>
                </c:pt>
                <c:pt idx="1665">
                  <c:v>-0.11749835046499234</c:v>
                </c:pt>
                <c:pt idx="1666">
                  <c:v>-0.11786401481515833</c:v>
                </c:pt>
                <c:pt idx="1667">
                  <c:v>-0.1170265145864815</c:v>
                </c:pt>
                <c:pt idx="1668">
                  <c:v>-0.11617980455763843</c:v>
                </c:pt>
                <c:pt idx="1669">
                  <c:v>-0.11555128234106626</c:v>
                </c:pt>
                <c:pt idx="1670">
                  <c:v>-0.11549541167249233</c:v>
                </c:pt>
                <c:pt idx="1671">
                  <c:v>-0.11551834537350296</c:v>
                </c:pt>
                <c:pt idx="1672">
                  <c:v>-0.11581017252528021</c:v>
                </c:pt>
                <c:pt idx="1673">
                  <c:v>-0.11637391211508645</c:v>
                </c:pt>
                <c:pt idx="1674">
                  <c:v>-0.11634326864082854</c:v>
                </c:pt>
                <c:pt idx="1675">
                  <c:v>-0.11627082826633424</c:v>
                </c:pt>
                <c:pt idx="1676">
                  <c:v>-0.11617636893652304</c:v>
                </c:pt>
                <c:pt idx="1677">
                  <c:v>-0.11610700968684425</c:v>
                </c:pt>
                <c:pt idx="1678">
                  <c:v>-0.11610122465714882</c:v>
                </c:pt>
                <c:pt idx="1679">
                  <c:v>-0.11613534371709193</c:v>
                </c:pt>
                <c:pt idx="1680">
                  <c:v>-0.11588916446695063</c:v>
                </c:pt>
                <c:pt idx="1681">
                  <c:v>-0.11588435759653931</c:v>
                </c:pt>
                <c:pt idx="1682">
                  <c:v>-0.1159282224644597</c:v>
                </c:pt>
                <c:pt idx="1683">
                  <c:v>-0.11587150683019141</c:v>
                </c:pt>
                <c:pt idx="1684">
                  <c:v>-0.11581344739815991</c:v>
                </c:pt>
                <c:pt idx="1685">
                  <c:v>-0.11579772280313098</c:v>
                </c:pt>
                <c:pt idx="1686">
                  <c:v>-0.11574326289632549</c:v>
                </c:pt>
                <c:pt idx="1687">
                  <c:v>-0.11575155777983705</c:v>
                </c:pt>
                <c:pt idx="1688">
                  <c:v>-0.11580148519157241</c:v>
                </c:pt>
                <c:pt idx="1689">
                  <c:v>-0.11578586178625767</c:v>
                </c:pt>
                <c:pt idx="1690">
                  <c:v>-0.11565645524928149</c:v>
                </c:pt>
                <c:pt idx="1691">
                  <c:v>-0.11550369881696017</c:v>
                </c:pt>
                <c:pt idx="1692">
                  <c:v>-0.11553714633379923</c:v>
                </c:pt>
                <c:pt idx="1693">
                  <c:v>-0.11579123994506642</c:v>
                </c:pt>
                <c:pt idx="1694">
                  <c:v>-0.11587981703166239</c:v>
                </c:pt>
                <c:pt idx="1695">
                  <c:v>-0.11599431866932719</c:v>
                </c:pt>
                <c:pt idx="1696">
                  <c:v>-0.11596686589692368</c:v>
                </c:pt>
                <c:pt idx="1697">
                  <c:v>-0.1158788975750588</c:v>
                </c:pt>
                <c:pt idx="1698">
                  <c:v>-0.11570395536132862</c:v>
                </c:pt>
                <c:pt idx="1699">
                  <c:v>-0.11548889526704569</c:v>
                </c:pt>
                <c:pt idx="1700">
                  <c:v>-0.11545318375229573</c:v>
                </c:pt>
                <c:pt idx="1701">
                  <c:v>-0.11540350601153043</c:v>
                </c:pt>
                <c:pt idx="1702">
                  <c:v>-0.11541623955963454</c:v>
                </c:pt>
                <c:pt idx="1703">
                  <c:v>-0.11604495322864805</c:v>
                </c:pt>
                <c:pt idx="1704">
                  <c:v>-0.11621016202575833</c:v>
                </c:pt>
                <c:pt idx="1705">
                  <c:v>-0.11631057659570933</c:v>
                </c:pt>
                <c:pt idx="1706">
                  <c:v>-0.11630805771916748</c:v>
                </c:pt>
                <c:pt idx="1707">
                  <c:v>-0.11615219891238854</c:v>
                </c:pt>
                <c:pt idx="1708">
                  <c:v>-0.1159777775842718</c:v>
                </c:pt>
                <c:pt idx="1709">
                  <c:v>-0.11630109223812739</c:v>
                </c:pt>
                <c:pt idx="1710">
                  <c:v>-0.11609563784485739</c:v>
                </c:pt>
                <c:pt idx="1711">
                  <c:v>-0.11651217367613098</c:v>
                </c:pt>
                <c:pt idx="1712">
                  <c:v>-0.11653659522447239</c:v>
                </c:pt>
                <c:pt idx="1713">
                  <c:v>-0.11642473400896614</c:v>
                </c:pt>
                <c:pt idx="1714">
                  <c:v>-0.11644788373803232</c:v>
                </c:pt>
                <c:pt idx="1715">
                  <c:v>-0.11650346309844421</c:v>
                </c:pt>
                <c:pt idx="1716">
                  <c:v>-0.11647855512133536</c:v>
                </c:pt>
                <c:pt idx="1717">
                  <c:v>-0.11639407340941993</c:v>
                </c:pt>
                <c:pt idx="1718">
                  <c:v>-0.11631803769780376</c:v>
                </c:pt>
                <c:pt idx="1719">
                  <c:v>-0.11623622896537616</c:v>
                </c:pt>
                <c:pt idx="1720">
                  <c:v>-0.11622856711433271</c:v>
                </c:pt>
                <c:pt idx="1721">
                  <c:v>-0.11616682603806601</c:v>
                </c:pt>
                <c:pt idx="1722">
                  <c:v>-0.11607569473158456</c:v>
                </c:pt>
                <c:pt idx="1723">
                  <c:v>-0.11569065539598759</c:v>
                </c:pt>
                <c:pt idx="1724">
                  <c:v>-0.1160343588084632</c:v>
                </c:pt>
                <c:pt idx="1725">
                  <c:v>-0.11534388258178478</c:v>
                </c:pt>
                <c:pt idx="1726">
                  <c:v>-0.11523000741844884</c:v>
                </c:pt>
                <c:pt idx="1727">
                  <c:v>-0.11522072311516933</c:v>
                </c:pt>
                <c:pt idx="1728">
                  <c:v>-0.1151113726733302</c:v>
                </c:pt>
                <c:pt idx="1729">
                  <c:v>-0.11507033119797903</c:v>
                </c:pt>
                <c:pt idx="1730">
                  <c:v>-0.14669942744270048</c:v>
                </c:pt>
                <c:pt idx="1731">
                  <c:v>-0.11491443559534853</c:v>
                </c:pt>
                <c:pt idx="1732">
                  <c:v>-0.11499099070412033</c:v>
                </c:pt>
                <c:pt idx="1733">
                  <c:v>-0.14645117237630373</c:v>
                </c:pt>
                <c:pt idx="1734">
                  <c:v>-0.14645051331625822</c:v>
                </c:pt>
                <c:pt idx="1735">
                  <c:v>-0.11476534812259546</c:v>
                </c:pt>
                <c:pt idx="1736">
                  <c:v>-0.11476035290144433</c:v>
                </c:pt>
                <c:pt idx="1737">
                  <c:v>-0.11461895181621566</c:v>
                </c:pt>
                <c:pt idx="1738">
                  <c:v>-0.1145517358370306</c:v>
                </c:pt>
                <c:pt idx="1739">
                  <c:v>-0.11442072258987983</c:v>
                </c:pt>
                <c:pt idx="1740">
                  <c:v>-0.11449988109773816</c:v>
                </c:pt>
                <c:pt idx="1741">
                  <c:v>-0.11428678713651515</c:v>
                </c:pt>
                <c:pt idx="1742">
                  <c:v>-0.11419554852866243</c:v>
                </c:pt>
                <c:pt idx="1743">
                  <c:v>-0.1141080899984566</c:v>
                </c:pt>
                <c:pt idx="1744">
                  <c:v>-0.11392919250238859</c:v>
                </c:pt>
                <c:pt idx="1745">
                  <c:v>-0.11383553018581775</c:v>
                </c:pt>
                <c:pt idx="1746">
                  <c:v>-0.11368462538063255</c:v>
                </c:pt>
                <c:pt idx="1747">
                  <c:v>-0.11366282027182663</c:v>
                </c:pt>
                <c:pt idx="1748">
                  <c:v>-0.11341465497929996</c:v>
                </c:pt>
                <c:pt idx="1749">
                  <c:v>-0.11361256735131449</c:v>
                </c:pt>
                <c:pt idx="1750">
                  <c:v>-0.11344212662842212</c:v>
                </c:pt>
                <c:pt idx="1751">
                  <c:v>-0.1134463300349029</c:v>
                </c:pt>
                <c:pt idx="1752">
                  <c:v>-0.11341698641565168</c:v>
                </c:pt>
                <c:pt idx="1753">
                  <c:v>-0.11325674813445241</c:v>
                </c:pt>
                <c:pt idx="1754">
                  <c:v>-0.11326051641995627</c:v>
                </c:pt>
                <c:pt idx="1755">
                  <c:v>-0.11318251944180081</c:v>
                </c:pt>
                <c:pt idx="1756">
                  <c:v>-0.1132530203278343</c:v>
                </c:pt>
                <c:pt idx="1757">
                  <c:v>-0.11328005353808958</c:v>
                </c:pt>
                <c:pt idx="1758">
                  <c:v>-0.11283084317536446</c:v>
                </c:pt>
                <c:pt idx="1759">
                  <c:v>-0.11331836026871756</c:v>
                </c:pt>
                <c:pt idx="1760">
                  <c:v>-0.11317037067240092</c:v>
                </c:pt>
                <c:pt idx="1761">
                  <c:v>-0.11421709496269751</c:v>
                </c:pt>
                <c:pt idx="1762">
                  <c:v>-0.11427885079033666</c:v>
                </c:pt>
                <c:pt idx="1763">
                  <c:v>-0.1142124898808965</c:v>
                </c:pt>
                <c:pt idx="1764">
                  <c:v>-0.11415897916468616</c:v>
                </c:pt>
                <c:pt idx="1765">
                  <c:v>-0.11408911734007605</c:v>
                </c:pt>
                <c:pt idx="1766">
                  <c:v>-0.11443409094576003</c:v>
                </c:pt>
                <c:pt idx="1767">
                  <c:v>-0.1143299552265863</c:v>
                </c:pt>
                <c:pt idx="1768">
                  <c:v>-0.11427012195429642</c:v>
                </c:pt>
                <c:pt idx="1769">
                  <c:v>-0.11407067253084339</c:v>
                </c:pt>
                <c:pt idx="1770">
                  <c:v>-0.11430723412649341</c:v>
                </c:pt>
                <c:pt idx="1771">
                  <c:v>-0.11419904394974952</c:v>
                </c:pt>
                <c:pt idx="1772">
                  <c:v>-0.11411237938827552</c:v>
                </c:pt>
                <c:pt idx="1773">
                  <c:v>-0.11431399955961891</c:v>
                </c:pt>
                <c:pt idx="1774">
                  <c:v>-0.11408404379899774</c:v>
                </c:pt>
                <c:pt idx="1775">
                  <c:v>-0.11408913890470536</c:v>
                </c:pt>
                <c:pt idx="1776">
                  <c:v>-0.11401499880562975</c:v>
                </c:pt>
                <c:pt idx="1777">
                  <c:v>-0.1138456089773236</c:v>
                </c:pt>
                <c:pt idx="1778">
                  <c:v>-0.11378276510304064</c:v>
                </c:pt>
                <c:pt idx="1779">
                  <c:v>-0.11363163779888574</c:v>
                </c:pt>
                <c:pt idx="1780">
                  <c:v>-0.11354439315307212</c:v>
                </c:pt>
                <c:pt idx="1781">
                  <c:v>-0.11372510478673496</c:v>
                </c:pt>
                <c:pt idx="1782">
                  <c:v>-0.11367393112999798</c:v>
                </c:pt>
                <c:pt idx="1783">
                  <c:v>-0.1135406898764134</c:v>
                </c:pt>
                <c:pt idx="1784">
                  <c:v>-0.11349401233067015</c:v>
                </c:pt>
                <c:pt idx="1785">
                  <c:v>-0.11271883557847645</c:v>
                </c:pt>
                <c:pt idx="1786">
                  <c:v>-0.11212641982876774</c:v>
                </c:pt>
                <c:pt idx="1787">
                  <c:v>-0.11253623160884456</c:v>
                </c:pt>
                <c:pt idx="1788">
                  <c:v>-0.11244207096831238</c:v>
                </c:pt>
                <c:pt idx="1789">
                  <c:v>-0.1124656891931803</c:v>
                </c:pt>
                <c:pt idx="1790">
                  <c:v>-0.11357098881402554</c:v>
                </c:pt>
                <c:pt idx="1791">
                  <c:v>-0.11353982327746844</c:v>
                </c:pt>
                <c:pt idx="1792">
                  <c:v>-0.11351386129177495</c:v>
                </c:pt>
                <c:pt idx="1793">
                  <c:v>-0.11345631520393455</c:v>
                </c:pt>
                <c:pt idx="1794">
                  <c:v>-0.11338750427882473</c:v>
                </c:pt>
                <c:pt idx="1795">
                  <c:v>-0.11331169247115536</c:v>
                </c:pt>
                <c:pt idx="1796">
                  <c:v>-0.11308481577654382</c:v>
                </c:pt>
                <c:pt idx="1797">
                  <c:v>-0.14445135433284972</c:v>
                </c:pt>
                <c:pt idx="1798">
                  <c:v>-0.14440617274089215</c:v>
                </c:pt>
                <c:pt idx="1799">
                  <c:v>-0.11296291208712185</c:v>
                </c:pt>
                <c:pt idx="1800">
                  <c:v>-0.11332728144996564</c:v>
                </c:pt>
                <c:pt idx="1801">
                  <c:v>-0.11318144145623361</c:v>
                </c:pt>
                <c:pt idx="1802">
                  <c:v>-0.11339832497046233</c:v>
                </c:pt>
                <c:pt idx="1803">
                  <c:v>-0.1134090957511988</c:v>
                </c:pt>
                <c:pt idx="1804">
                  <c:v>-0.11340652149108317</c:v>
                </c:pt>
                <c:pt idx="1805">
                  <c:v>-0.11340128297226822</c:v>
                </c:pt>
                <c:pt idx="1806">
                  <c:v>-0.11331593252773986</c:v>
                </c:pt>
                <c:pt idx="1807">
                  <c:v>-0.1133017598398593</c:v>
                </c:pt>
                <c:pt idx="1808">
                  <c:v>-0.11335240336746394</c:v>
                </c:pt>
                <c:pt idx="1809">
                  <c:v>-0.11321894801457899</c:v>
                </c:pt>
                <c:pt idx="1810">
                  <c:v>-0.11322993546791767</c:v>
                </c:pt>
                <c:pt idx="1811">
                  <c:v>-0.1131824230709207</c:v>
                </c:pt>
                <c:pt idx="1812">
                  <c:v>-0.11271501831162183</c:v>
                </c:pt>
                <c:pt idx="1813">
                  <c:v>-0.11325715190917685</c:v>
                </c:pt>
                <c:pt idx="1814">
                  <c:v>-0.11335045266065487</c:v>
                </c:pt>
                <c:pt idx="1815">
                  <c:v>-0.11333783064243795</c:v>
                </c:pt>
                <c:pt idx="1816">
                  <c:v>-0.11328590733690987</c:v>
                </c:pt>
                <c:pt idx="1817">
                  <c:v>-0.11321848349801222</c:v>
                </c:pt>
                <c:pt idx="1818">
                  <c:v>-0.11327390462921487</c:v>
                </c:pt>
                <c:pt idx="1819">
                  <c:v>-0.11323490728776553</c:v>
                </c:pt>
                <c:pt idx="1820">
                  <c:v>-0.11321235976516657</c:v>
                </c:pt>
                <c:pt idx="1821">
                  <c:v>-0.11321822362410461</c:v>
                </c:pt>
                <c:pt idx="1822">
                  <c:v>-0.11232762202179665</c:v>
                </c:pt>
                <c:pt idx="1823">
                  <c:v>-0.11310256643632509</c:v>
                </c:pt>
                <c:pt idx="1824">
                  <c:v>-0.1131553568894212</c:v>
                </c:pt>
                <c:pt idx="1825">
                  <c:v>-0.11308604671284013</c:v>
                </c:pt>
                <c:pt idx="1826">
                  <c:v>-0.11304517649196344</c:v>
                </c:pt>
                <c:pt idx="1827">
                  <c:v>-0.11304536739392894</c:v>
                </c:pt>
                <c:pt idx="1828">
                  <c:v>-0.11297819984611708</c:v>
                </c:pt>
                <c:pt idx="1829">
                  <c:v>-0.11297778217641437</c:v>
                </c:pt>
                <c:pt idx="1830">
                  <c:v>-0.11295467375726666</c:v>
                </c:pt>
                <c:pt idx="1831">
                  <c:v>-0.11298668193049326</c:v>
                </c:pt>
                <c:pt idx="1832">
                  <c:v>-0.112848837272205</c:v>
                </c:pt>
                <c:pt idx="1833">
                  <c:v>-0.11284703230561526</c:v>
                </c:pt>
                <c:pt idx="1834">
                  <c:v>-0.1127232871431908</c:v>
                </c:pt>
                <c:pt idx="1835">
                  <c:v>-0.11283074663988457</c:v>
                </c:pt>
                <c:pt idx="1836">
                  <c:v>-0.11278515584878057</c:v>
                </c:pt>
                <c:pt idx="1837">
                  <c:v>-0.11276134403979782</c:v>
                </c:pt>
                <c:pt idx="1838">
                  <c:v>-0.11339991272722534</c:v>
                </c:pt>
                <c:pt idx="1839">
                  <c:v>-0.11348873340101658</c:v>
                </c:pt>
                <c:pt idx="1840">
                  <c:v>-0.11341134290682708</c:v>
                </c:pt>
                <c:pt idx="1841">
                  <c:v>-0.11341530926609882</c:v>
                </c:pt>
                <c:pt idx="1842">
                  <c:v>-0.11390283573672577</c:v>
                </c:pt>
                <c:pt idx="1843">
                  <c:v>-0.11390394280433618</c:v>
                </c:pt>
                <c:pt idx="1844">
                  <c:v>-0.11388718031370466</c:v>
                </c:pt>
                <c:pt idx="1845">
                  <c:v>-0.11388352155727754</c:v>
                </c:pt>
                <c:pt idx="1846">
                  <c:v>-0.11390499293289784</c:v>
                </c:pt>
                <c:pt idx="1847">
                  <c:v>-0.11389115977776926</c:v>
                </c:pt>
                <c:pt idx="1848">
                  <c:v>-0.11385918318994707</c:v>
                </c:pt>
                <c:pt idx="1849">
                  <c:v>-0.11379300024313037</c:v>
                </c:pt>
                <c:pt idx="1850">
                  <c:v>-0.1131897168407197</c:v>
                </c:pt>
                <c:pt idx="1851">
                  <c:v>-0.11366765753992053</c:v>
                </c:pt>
                <c:pt idx="1852">
                  <c:v>-0.11404036815820513</c:v>
                </c:pt>
                <c:pt idx="1853">
                  <c:v>-0.11397606376776533</c:v>
                </c:pt>
                <c:pt idx="1854">
                  <c:v>-0.11445914962728021</c:v>
                </c:pt>
                <c:pt idx="1855">
                  <c:v>-0.11437451479681655</c:v>
                </c:pt>
                <c:pt idx="1856">
                  <c:v>-0.11489906039606741</c:v>
                </c:pt>
                <c:pt idx="1857">
                  <c:v>-0.11476953414751216</c:v>
                </c:pt>
                <c:pt idx="1858">
                  <c:v>-0.11469766659748419</c:v>
                </c:pt>
                <c:pt idx="1859">
                  <c:v>-0.11464543960811664</c:v>
                </c:pt>
                <c:pt idx="1860">
                  <c:v>-0.11459507873789576</c:v>
                </c:pt>
                <c:pt idx="1861">
                  <c:v>-0.11458685493055883</c:v>
                </c:pt>
                <c:pt idx="1862">
                  <c:v>-0.14615125655074213</c:v>
                </c:pt>
                <c:pt idx="1863">
                  <c:v>-0.14645035528572631</c:v>
                </c:pt>
                <c:pt idx="1864">
                  <c:v>-0.14642353820161669</c:v>
                </c:pt>
                <c:pt idx="1865">
                  <c:v>-0.11466573831406705</c:v>
                </c:pt>
                <c:pt idx="1866">
                  <c:v>-0.11470352676038914</c:v>
                </c:pt>
                <c:pt idx="1867">
                  <c:v>-0.11449281369162161</c:v>
                </c:pt>
                <c:pt idx="1868">
                  <c:v>-0.11458217318565704</c:v>
                </c:pt>
                <c:pt idx="1869">
                  <c:v>-0.11441724182383613</c:v>
                </c:pt>
                <c:pt idx="1870">
                  <c:v>-0.11443558899127969</c:v>
                </c:pt>
                <c:pt idx="1871">
                  <c:v>-0.11440302202981505</c:v>
                </c:pt>
                <c:pt idx="1872">
                  <c:v>-0.11435728799635554</c:v>
                </c:pt>
                <c:pt idx="1873">
                  <c:v>-0.1142540394934034</c:v>
                </c:pt>
                <c:pt idx="1874">
                  <c:v>-0.11462189093558746</c:v>
                </c:pt>
                <c:pt idx="1875">
                  <c:v>-0.11465133571766865</c:v>
                </c:pt>
                <c:pt idx="1876">
                  <c:v>-0.11469676742692432</c:v>
                </c:pt>
                <c:pt idx="1877">
                  <c:v>-0.11458391130137884</c:v>
                </c:pt>
                <c:pt idx="1878">
                  <c:v>-0.1145031609750186</c:v>
                </c:pt>
                <c:pt idx="1879">
                  <c:v>-0.11450496464576598</c:v>
                </c:pt>
                <c:pt idx="1880">
                  <c:v>-0.11452739378580878</c:v>
                </c:pt>
                <c:pt idx="1881">
                  <c:v>-0.11433285561898693</c:v>
                </c:pt>
                <c:pt idx="1882">
                  <c:v>-0.11425035060744372</c:v>
                </c:pt>
                <c:pt idx="1883">
                  <c:v>-0.11414487737407823</c:v>
                </c:pt>
                <c:pt idx="1884">
                  <c:v>-0.14576152843436155</c:v>
                </c:pt>
                <c:pt idx="1885">
                  <c:v>-0.11416264003368187</c:v>
                </c:pt>
                <c:pt idx="1886">
                  <c:v>-0.11415609449212309</c:v>
                </c:pt>
                <c:pt idx="1887">
                  <c:v>-0.11416180392972991</c:v>
                </c:pt>
                <c:pt idx="1888">
                  <c:v>-0.11407871918306012</c:v>
                </c:pt>
                <c:pt idx="1889">
                  <c:v>-0.11413151697218306</c:v>
                </c:pt>
                <c:pt idx="1890">
                  <c:v>-0.11405618527682121</c:v>
                </c:pt>
                <c:pt idx="1891">
                  <c:v>-0.11433496436176166</c:v>
                </c:pt>
                <c:pt idx="1892">
                  <c:v>-0.11423296740042717</c:v>
                </c:pt>
                <c:pt idx="1893">
                  <c:v>-0.11416779394445771</c:v>
                </c:pt>
                <c:pt idx="1894">
                  <c:v>-0.1142488145181058</c:v>
                </c:pt>
                <c:pt idx="1895">
                  <c:v>-0.11423430032092657</c:v>
                </c:pt>
                <c:pt idx="1896">
                  <c:v>-0.11372987315334811</c:v>
                </c:pt>
                <c:pt idx="1897">
                  <c:v>-0.11413247132245526</c:v>
                </c:pt>
                <c:pt idx="1898">
                  <c:v>-0.11403911577577978</c:v>
                </c:pt>
                <c:pt idx="1899">
                  <c:v>-0.11406904787404766</c:v>
                </c:pt>
                <c:pt idx="1900">
                  <c:v>-0.11404994286896324</c:v>
                </c:pt>
                <c:pt idx="1901">
                  <c:v>-0.11393177462064781</c:v>
                </c:pt>
                <c:pt idx="1902">
                  <c:v>-0.11385451773425932</c:v>
                </c:pt>
                <c:pt idx="1903">
                  <c:v>-0.11394183995889179</c:v>
                </c:pt>
                <c:pt idx="1904">
                  <c:v>-0.11388150758535716</c:v>
                </c:pt>
                <c:pt idx="1905">
                  <c:v>-0.11377526774787232</c:v>
                </c:pt>
                <c:pt idx="1906">
                  <c:v>-0.11368907485329849</c:v>
                </c:pt>
                <c:pt idx="1907">
                  <c:v>-0.11378549651509652</c:v>
                </c:pt>
                <c:pt idx="1908">
                  <c:v>-0.11381141196708518</c:v>
                </c:pt>
                <c:pt idx="1909">
                  <c:v>-0.11398724696238215</c:v>
                </c:pt>
                <c:pt idx="1910">
                  <c:v>-0.11413157866233514</c:v>
                </c:pt>
                <c:pt idx="1911">
                  <c:v>-0.11416629834422116</c:v>
                </c:pt>
                <c:pt idx="1912">
                  <c:v>-0.11377341473914752</c:v>
                </c:pt>
                <c:pt idx="1913">
                  <c:v>-0.11397357575795634</c:v>
                </c:pt>
                <c:pt idx="1914">
                  <c:v>-0.11396091464423175</c:v>
                </c:pt>
                <c:pt idx="1915">
                  <c:v>-0.11346688390207167</c:v>
                </c:pt>
                <c:pt idx="1916">
                  <c:v>-0.11394587260639545</c:v>
                </c:pt>
                <c:pt idx="1917">
                  <c:v>-0.11396254493697765</c:v>
                </c:pt>
                <c:pt idx="1918">
                  <c:v>-0.11392889262636548</c:v>
                </c:pt>
                <c:pt idx="1919">
                  <c:v>-0.11384685809429369</c:v>
                </c:pt>
                <c:pt idx="1920">
                  <c:v>-0.11375267801347537</c:v>
                </c:pt>
                <c:pt idx="1921">
                  <c:v>-0.11450556966343572</c:v>
                </c:pt>
                <c:pt idx="1922">
                  <c:v>-0.11459020594640702</c:v>
                </c:pt>
                <c:pt idx="1923">
                  <c:v>-0.11454215688991959</c:v>
                </c:pt>
                <c:pt idx="1924">
                  <c:v>-0.11455463373501044</c:v>
                </c:pt>
                <c:pt idx="1925">
                  <c:v>-0.114529234749014</c:v>
                </c:pt>
                <c:pt idx="1926">
                  <c:v>-0.11454303997255104</c:v>
                </c:pt>
                <c:pt idx="1927">
                  <c:v>-0.11377309274761965</c:v>
                </c:pt>
                <c:pt idx="1928">
                  <c:v>-0.11440399531531731</c:v>
                </c:pt>
                <c:pt idx="1929">
                  <c:v>-0.11388376319227679</c:v>
                </c:pt>
                <c:pt idx="1930">
                  <c:v>-0.11384173801552593</c:v>
                </c:pt>
                <c:pt idx="1931">
                  <c:v>-0.11461255756007005</c:v>
                </c:pt>
                <c:pt idx="1932">
                  <c:v>-0.11463440625731287</c:v>
                </c:pt>
                <c:pt idx="1933">
                  <c:v>-0.11488743033484301</c:v>
                </c:pt>
                <c:pt idx="1934">
                  <c:v>-0.11495145693899551</c:v>
                </c:pt>
                <c:pt idx="1935">
                  <c:v>-0.11499098651892442</c:v>
                </c:pt>
                <c:pt idx="1936">
                  <c:v>-0.11498597417145433</c:v>
                </c:pt>
                <c:pt idx="1937">
                  <c:v>-0.11485739489833284</c:v>
                </c:pt>
                <c:pt idx="1938">
                  <c:v>-0.11500816741741239</c:v>
                </c:pt>
                <c:pt idx="1939">
                  <c:v>-0.11494657630445626</c:v>
                </c:pt>
                <c:pt idx="1940">
                  <c:v>-0.11494196722392207</c:v>
                </c:pt>
                <c:pt idx="1941">
                  <c:v>-0.11496515033130945</c:v>
                </c:pt>
                <c:pt idx="1942">
                  <c:v>-0.11470594159549041</c:v>
                </c:pt>
                <c:pt idx="1943">
                  <c:v>-0.11489752335815036</c:v>
                </c:pt>
                <c:pt idx="1944">
                  <c:v>-0.11487810928937053</c:v>
                </c:pt>
                <c:pt idx="1945">
                  <c:v>-0.11496547459757613</c:v>
                </c:pt>
                <c:pt idx="1946">
                  <c:v>-0.11513317439658494</c:v>
                </c:pt>
                <c:pt idx="1947">
                  <c:v>-0.11439859712914779</c:v>
                </c:pt>
                <c:pt idx="1948">
                  <c:v>-0.11482980178711936</c:v>
                </c:pt>
                <c:pt idx="1949">
                  <c:v>-0.11478681994226458</c:v>
                </c:pt>
                <c:pt idx="1950">
                  <c:v>-0.11498572677591151</c:v>
                </c:pt>
                <c:pt idx="1951">
                  <c:v>-0.11492528774967914</c:v>
                </c:pt>
                <c:pt idx="1952">
                  <c:v>-0.11852723900359752</c:v>
                </c:pt>
                <c:pt idx="1953">
                  <c:v>-0.11838793170240573</c:v>
                </c:pt>
                <c:pt idx="1954">
                  <c:v>-0.11835263290840643</c:v>
                </c:pt>
                <c:pt idx="1955">
                  <c:v>-0.11829613592315735</c:v>
                </c:pt>
                <c:pt idx="1956">
                  <c:v>-0.1185219539743812</c:v>
                </c:pt>
                <c:pt idx="1957">
                  <c:v>-0.11852591971660974</c:v>
                </c:pt>
                <c:pt idx="1958">
                  <c:v>-0.11866495948245463</c:v>
                </c:pt>
                <c:pt idx="1959">
                  <c:v>-0.11879893604738433</c:v>
                </c:pt>
                <c:pt idx="1960">
                  <c:v>-0.11894206686756952</c:v>
                </c:pt>
                <c:pt idx="1961">
                  <c:v>-0.11891577009187514</c:v>
                </c:pt>
                <c:pt idx="1962">
                  <c:v>-0.11883150678924764</c:v>
                </c:pt>
                <c:pt idx="1963">
                  <c:v>-0.11902486528180402</c:v>
                </c:pt>
                <c:pt idx="1964">
                  <c:v>-0.11912294324594201</c:v>
                </c:pt>
                <c:pt idx="1965">
                  <c:v>-0.11897635105721649</c:v>
                </c:pt>
                <c:pt idx="1966">
                  <c:v>-0.11896512984287411</c:v>
                </c:pt>
                <c:pt idx="1967">
                  <c:v>-0.11889287619565096</c:v>
                </c:pt>
                <c:pt idx="1968">
                  <c:v>-0.11889250460580036</c:v>
                </c:pt>
                <c:pt idx="1969">
                  <c:v>-0.11874515975162801</c:v>
                </c:pt>
                <c:pt idx="1970">
                  <c:v>-0.11871401829769228</c:v>
                </c:pt>
                <c:pt idx="1971">
                  <c:v>-0.11862340032841584</c:v>
                </c:pt>
                <c:pt idx="1972">
                  <c:v>-0.11872707794115689</c:v>
                </c:pt>
                <c:pt idx="1973">
                  <c:v>-0.11864735417420591</c:v>
                </c:pt>
                <c:pt idx="1974">
                  <c:v>-0.11862036680188633</c:v>
                </c:pt>
                <c:pt idx="1975">
                  <c:v>-0.11841620566445769</c:v>
                </c:pt>
                <c:pt idx="1976">
                  <c:v>-0.11858655957405684</c:v>
                </c:pt>
                <c:pt idx="1977">
                  <c:v>-0.11846642042367468</c:v>
                </c:pt>
                <c:pt idx="1978">
                  <c:v>-0.11850516411309453</c:v>
                </c:pt>
                <c:pt idx="1979">
                  <c:v>-0.1185067350955417</c:v>
                </c:pt>
                <c:pt idx="1980">
                  <c:v>-0.11846429711510613</c:v>
                </c:pt>
                <c:pt idx="1981">
                  <c:v>-0.11836982800667596</c:v>
                </c:pt>
                <c:pt idx="1982">
                  <c:v>-0.11834162313058788</c:v>
                </c:pt>
                <c:pt idx="1983">
                  <c:v>-0.11836567343899829</c:v>
                </c:pt>
                <c:pt idx="1984">
                  <c:v>-0.11808883115574997</c:v>
                </c:pt>
                <c:pt idx="1985">
                  <c:v>-0.11830317824447008</c:v>
                </c:pt>
                <c:pt idx="1986">
                  <c:v>-0.11837320870398781</c:v>
                </c:pt>
                <c:pt idx="1987">
                  <c:v>-0.1182867553186177</c:v>
                </c:pt>
                <c:pt idx="1988">
                  <c:v>-0.11818898697389231</c:v>
                </c:pt>
                <c:pt idx="1989">
                  <c:v>-0.11816733531781025</c:v>
                </c:pt>
                <c:pt idx="1990">
                  <c:v>-0.11824908518839589</c:v>
                </c:pt>
                <c:pt idx="1991">
                  <c:v>-0.11811563502572241</c:v>
                </c:pt>
                <c:pt idx="1992">
                  <c:v>-0.11813628364665202</c:v>
                </c:pt>
                <c:pt idx="1993">
                  <c:v>-0.11806928521260263</c:v>
                </c:pt>
                <c:pt idx="1994">
                  <c:v>-0.1181100783087176</c:v>
                </c:pt>
                <c:pt idx="1995">
                  <c:v>-0.11802906986035004</c:v>
                </c:pt>
                <c:pt idx="1996">
                  <c:v>-0.11799215622388252</c:v>
                </c:pt>
                <c:pt idx="1997">
                  <c:v>-0.11792401682678322</c:v>
                </c:pt>
                <c:pt idx="1998">
                  <c:v>-0.11796157778716389</c:v>
                </c:pt>
                <c:pt idx="1999">
                  <c:v>-0.11793068136365785</c:v>
                </c:pt>
                <c:pt idx="2000">
                  <c:v>-0.11785402041268615</c:v>
                </c:pt>
                <c:pt idx="2001">
                  <c:v>-0.11779495619465692</c:v>
                </c:pt>
                <c:pt idx="2002">
                  <c:v>-0.11776395835920321</c:v>
                </c:pt>
                <c:pt idx="2003">
                  <c:v>-0.11777452663796684</c:v>
                </c:pt>
                <c:pt idx="2004">
                  <c:v>-0.11780876450368437</c:v>
                </c:pt>
                <c:pt idx="2005">
                  <c:v>-0.11786651027612945</c:v>
                </c:pt>
                <c:pt idx="2006">
                  <c:v>-0.11780682022008389</c:v>
                </c:pt>
                <c:pt idx="2007">
                  <c:v>-0.11778056335057185</c:v>
                </c:pt>
                <c:pt idx="2008">
                  <c:v>-0.1176690704439806</c:v>
                </c:pt>
                <c:pt idx="2009">
                  <c:v>-0.11780888853670712</c:v>
                </c:pt>
                <c:pt idx="2010">
                  <c:v>-0.11787100144089575</c:v>
                </c:pt>
                <c:pt idx="2011">
                  <c:v>-0.11701488679652643</c:v>
                </c:pt>
                <c:pt idx="2012">
                  <c:v>-0.11874772784171288</c:v>
                </c:pt>
                <c:pt idx="2013">
                  <c:v>-0.11871304549706567</c:v>
                </c:pt>
                <c:pt idx="2014">
                  <c:v>-0.11867957646618534</c:v>
                </c:pt>
                <c:pt idx="2015">
                  <c:v>-0.11873349919202798</c:v>
                </c:pt>
                <c:pt idx="2016">
                  <c:v>-0.11877044618868608</c:v>
                </c:pt>
                <c:pt idx="2017">
                  <c:v>-0.11847392602551872</c:v>
                </c:pt>
                <c:pt idx="2018">
                  <c:v>-0.1178995973143359</c:v>
                </c:pt>
                <c:pt idx="2019">
                  <c:v>-0.11851648198239077</c:v>
                </c:pt>
                <c:pt idx="2020">
                  <c:v>-0.11847034105246872</c:v>
                </c:pt>
                <c:pt idx="2021">
                  <c:v>-0.11984276896354452</c:v>
                </c:pt>
                <c:pt idx="2022">
                  <c:v>-0.11714259956094762</c:v>
                </c:pt>
                <c:pt idx="2023">
                  <c:v>-0.11671070014569457</c:v>
                </c:pt>
                <c:pt idx="2024">
                  <c:v>-0.11739669666277174</c:v>
                </c:pt>
                <c:pt idx="2025">
                  <c:v>-0.11730667668099032</c:v>
                </c:pt>
                <c:pt idx="2026">
                  <c:v>-0.11723461900879976</c:v>
                </c:pt>
                <c:pt idx="2027">
                  <c:v>-0.11711888104749639</c:v>
                </c:pt>
                <c:pt idx="2028">
                  <c:v>-0.11647946277427394</c:v>
                </c:pt>
                <c:pt idx="2029">
                  <c:v>-0.11678851972713861</c:v>
                </c:pt>
                <c:pt idx="2030">
                  <c:v>-0.11695064277500349</c:v>
                </c:pt>
                <c:pt idx="2031">
                  <c:v>-0.11682507667672692</c:v>
                </c:pt>
                <c:pt idx="2032">
                  <c:v>-0.11670327512312977</c:v>
                </c:pt>
                <c:pt idx="2033">
                  <c:v>-0.11667643485617703</c:v>
                </c:pt>
                <c:pt idx="2034">
                  <c:v>-0.11655830607012325</c:v>
                </c:pt>
                <c:pt idx="2035">
                  <c:v>-0.11652015514941094</c:v>
                </c:pt>
                <c:pt idx="2036">
                  <c:v>-0.11638677681438751</c:v>
                </c:pt>
                <c:pt idx="2037">
                  <c:v>-0.11626757397411995</c:v>
                </c:pt>
                <c:pt idx="2038">
                  <c:v>-0.11615975896872166</c:v>
                </c:pt>
                <c:pt idx="2039">
                  <c:v>-0.11608871058941728</c:v>
                </c:pt>
                <c:pt idx="2040">
                  <c:v>-0.11607878364021</c:v>
                </c:pt>
                <c:pt idx="2041">
                  <c:v>-0.11598797710216191</c:v>
                </c:pt>
                <c:pt idx="2042">
                  <c:v>-0.11589538182987531</c:v>
                </c:pt>
                <c:pt idx="2043">
                  <c:v>-0.11488393394949754</c:v>
                </c:pt>
                <c:pt idx="2044">
                  <c:v>-0.11570925373368701</c:v>
                </c:pt>
                <c:pt idx="2045">
                  <c:v>-0.11558821564821725</c:v>
                </c:pt>
                <c:pt idx="2046">
                  <c:v>-0.11567858758850397</c:v>
                </c:pt>
                <c:pt idx="2047">
                  <c:v>-0.11560198009536575</c:v>
                </c:pt>
                <c:pt idx="2048">
                  <c:v>-0.11545763832702323</c:v>
                </c:pt>
                <c:pt idx="2049">
                  <c:v>-0.11539184156466627</c:v>
                </c:pt>
                <c:pt idx="2050">
                  <c:v>-0.11540019789508005</c:v>
                </c:pt>
                <c:pt idx="2051">
                  <c:v>-0.11538556949650532</c:v>
                </c:pt>
                <c:pt idx="2052">
                  <c:v>-0.11538176595499335</c:v>
                </c:pt>
                <c:pt idx="2053">
                  <c:v>-0.11540210361117269</c:v>
                </c:pt>
                <c:pt idx="2054">
                  <c:v>-0.11540617021478472</c:v>
                </c:pt>
                <c:pt idx="2055">
                  <c:v>-0.11537013583403204</c:v>
                </c:pt>
                <c:pt idx="2056">
                  <c:v>-0.11530330208646018</c:v>
                </c:pt>
                <c:pt idx="2057">
                  <c:v>-0.11531328997633583</c:v>
                </c:pt>
                <c:pt idx="2058">
                  <c:v>-0.11522324525120391</c:v>
                </c:pt>
                <c:pt idx="2059">
                  <c:v>-0.11584609850830309</c:v>
                </c:pt>
                <c:pt idx="2060">
                  <c:v>-0.11122628306388486</c:v>
                </c:pt>
                <c:pt idx="2061">
                  <c:v>-0.11090149906758369</c:v>
                </c:pt>
                <c:pt idx="2062">
                  <c:v>-0.1109815031574322</c:v>
                </c:pt>
                <c:pt idx="2063">
                  <c:v>-0.11092240267087373</c:v>
                </c:pt>
                <c:pt idx="2064">
                  <c:v>-0.11087428448361214</c:v>
                </c:pt>
                <c:pt idx="2065">
                  <c:v>-0.11090480780689262</c:v>
                </c:pt>
                <c:pt idx="2066">
                  <c:v>-0.11077986873721141</c:v>
                </c:pt>
                <c:pt idx="2067">
                  <c:v>-0.11070820906524974</c:v>
                </c:pt>
                <c:pt idx="2068">
                  <c:v>-0.110854659031259</c:v>
                </c:pt>
                <c:pt idx="2069">
                  <c:v>-0.11068852173777004</c:v>
                </c:pt>
                <c:pt idx="2070">
                  <c:v>-0.11066739327221498</c:v>
                </c:pt>
                <c:pt idx="2071">
                  <c:v>-0.11099467046507305</c:v>
                </c:pt>
                <c:pt idx="2072">
                  <c:v>-0.11082477418603365</c:v>
                </c:pt>
                <c:pt idx="2073">
                  <c:v>-0.1108647813619598</c:v>
                </c:pt>
                <c:pt idx="2074">
                  <c:v>-0.11088803706876345</c:v>
                </c:pt>
                <c:pt idx="2075">
                  <c:v>-0.11075508315573639</c:v>
                </c:pt>
                <c:pt idx="2076">
                  <c:v>-0.11068346886563089</c:v>
                </c:pt>
                <c:pt idx="2077">
                  <c:v>-0.11076289719428123</c:v>
                </c:pt>
                <c:pt idx="2078">
                  <c:v>-0.11066194279691603</c:v>
                </c:pt>
                <c:pt idx="2079">
                  <c:v>-0.11061016065378532</c:v>
                </c:pt>
                <c:pt idx="2080">
                  <c:v>-0.11069114976691129</c:v>
                </c:pt>
                <c:pt idx="2081">
                  <c:v>-0.11060113312701357</c:v>
                </c:pt>
                <c:pt idx="2082">
                  <c:v>-0.11049991774608574</c:v>
                </c:pt>
                <c:pt idx="2083">
                  <c:v>-0.11047090959851787</c:v>
                </c:pt>
                <c:pt idx="2084">
                  <c:v>-0.11045202303708224</c:v>
                </c:pt>
                <c:pt idx="2085">
                  <c:v>-0.11037124752575357</c:v>
                </c:pt>
                <c:pt idx="2086">
                  <c:v>-0.11039130148332139</c:v>
                </c:pt>
                <c:pt idx="2087">
                  <c:v>-0.10998887254890523</c:v>
                </c:pt>
                <c:pt idx="2088">
                  <c:v>-0.10990336039537028</c:v>
                </c:pt>
                <c:pt idx="2089">
                  <c:v>-0.11036516663704232</c:v>
                </c:pt>
                <c:pt idx="2090">
                  <c:v>-0.11021376841796947</c:v>
                </c:pt>
                <c:pt idx="2091">
                  <c:v>-0.1102458711195226</c:v>
                </c:pt>
                <c:pt idx="2092">
                  <c:v>-0.1102597878460798</c:v>
                </c:pt>
                <c:pt idx="2093">
                  <c:v>-0.11022476522750224</c:v>
                </c:pt>
                <c:pt idx="2094">
                  <c:v>-0.11029929894223345</c:v>
                </c:pt>
                <c:pt idx="2095">
                  <c:v>-0.11016748071288744</c:v>
                </c:pt>
                <c:pt idx="2096">
                  <c:v>-0.11008501010668988</c:v>
                </c:pt>
                <c:pt idx="2097">
                  <c:v>-0.11012974980544832</c:v>
                </c:pt>
                <c:pt idx="2098">
                  <c:v>-0.1100473411774925</c:v>
                </c:pt>
                <c:pt idx="2099">
                  <c:v>-0.1101087931775503</c:v>
                </c:pt>
                <c:pt idx="2100">
                  <c:v>-0.11006947534507916</c:v>
                </c:pt>
                <c:pt idx="2101">
                  <c:v>-0.10973270130736575</c:v>
                </c:pt>
                <c:pt idx="2102">
                  <c:v>-0.11006535117037712</c:v>
                </c:pt>
                <c:pt idx="2103">
                  <c:v>-0.10948940332430383</c:v>
                </c:pt>
                <c:pt idx="2104">
                  <c:v>-0.11011015008804566</c:v>
                </c:pt>
                <c:pt idx="2105">
                  <c:v>-0.11005657874484141</c:v>
                </c:pt>
                <c:pt idx="2106">
                  <c:v>-0.11008750758952794</c:v>
                </c:pt>
                <c:pt idx="2107">
                  <c:v>-0.11003993348663114</c:v>
                </c:pt>
                <c:pt idx="2108">
                  <c:v>-0.10996994649494835</c:v>
                </c:pt>
                <c:pt idx="2109">
                  <c:v>-0.1099099907389397</c:v>
                </c:pt>
                <c:pt idx="2110">
                  <c:v>-0.10999801125401797</c:v>
                </c:pt>
                <c:pt idx="2111">
                  <c:v>-0.10986901951217258</c:v>
                </c:pt>
                <c:pt idx="2112">
                  <c:v>-0.10992719009224187</c:v>
                </c:pt>
                <c:pt idx="2113">
                  <c:v>-0.10969176150047703</c:v>
                </c:pt>
                <c:pt idx="2114">
                  <c:v>-0.1098441617390387</c:v>
                </c:pt>
                <c:pt idx="2115">
                  <c:v>-0.1097646144532524</c:v>
                </c:pt>
                <c:pt idx="2116">
                  <c:v>-0.10974071473682985</c:v>
                </c:pt>
                <c:pt idx="2117">
                  <c:v>-0.10961918916268605</c:v>
                </c:pt>
                <c:pt idx="2118">
                  <c:v>-0.10986349122647183</c:v>
                </c:pt>
                <c:pt idx="2119">
                  <c:v>-0.10980100313489054</c:v>
                </c:pt>
                <c:pt idx="2120">
                  <c:v>-0.10936675559516917</c:v>
                </c:pt>
                <c:pt idx="2121">
                  <c:v>-0.10984380724159432</c:v>
                </c:pt>
                <c:pt idx="2122">
                  <c:v>-0.1098445714427521</c:v>
                </c:pt>
                <c:pt idx="2123">
                  <c:v>-0.10941998763858025</c:v>
                </c:pt>
                <c:pt idx="2124">
                  <c:v>-0.10968125384661476</c:v>
                </c:pt>
                <c:pt idx="2125">
                  <c:v>-0.11038106878617254</c:v>
                </c:pt>
                <c:pt idx="2126">
                  <c:v>-0.11029779405001634</c:v>
                </c:pt>
                <c:pt idx="2127">
                  <c:v>-0.11028476941774439</c:v>
                </c:pt>
                <c:pt idx="2128">
                  <c:v>-0.11028614907969858</c:v>
                </c:pt>
                <c:pt idx="2129">
                  <c:v>-0.11019562552667118</c:v>
                </c:pt>
                <c:pt idx="2130">
                  <c:v>-0.11007672093407439</c:v>
                </c:pt>
                <c:pt idx="2131">
                  <c:v>-0.11034063374564236</c:v>
                </c:pt>
                <c:pt idx="2132">
                  <c:v>-0.11032223864609592</c:v>
                </c:pt>
                <c:pt idx="2133">
                  <c:v>-0.11025293306082856</c:v>
                </c:pt>
                <c:pt idx="2134">
                  <c:v>-0.11024919196062521</c:v>
                </c:pt>
                <c:pt idx="2135">
                  <c:v>-0.11013204187490226</c:v>
                </c:pt>
                <c:pt idx="2136">
                  <c:v>-0.11016890443571496</c:v>
                </c:pt>
                <c:pt idx="2137">
                  <c:v>-0.11019439562494841</c:v>
                </c:pt>
                <c:pt idx="2138">
                  <c:v>-0.11015146077675049</c:v>
                </c:pt>
                <c:pt idx="2139">
                  <c:v>-0.11004277464974871</c:v>
                </c:pt>
                <c:pt idx="2140">
                  <c:v>-0.11002568108786592</c:v>
                </c:pt>
                <c:pt idx="2141">
                  <c:v>-0.11013356285344972</c:v>
                </c:pt>
                <c:pt idx="2142">
                  <c:v>-0.10998036400889648</c:v>
                </c:pt>
                <c:pt idx="2143">
                  <c:v>-0.10959258908250456</c:v>
                </c:pt>
                <c:pt idx="2144">
                  <c:v>-0.10996330566292135</c:v>
                </c:pt>
                <c:pt idx="2145">
                  <c:v>-0.1098235873223971</c:v>
                </c:pt>
                <c:pt idx="2146">
                  <c:v>-0.10984403132950693</c:v>
                </c:pt>
                <c:pt idx="2147">
                  <c:v>-0.10927754668623207</c:v>
                </c:pt>
                <c:pt idx="2148">
                  <c:v>-0.10922486961251836</c:v>
                </c:pt>
                <c:pt idx="2149">
                  <c:v>-0.10923258618649606</c:v>
                </c:pt>
                <c:pt idx="2150">
                  <c:v>-0.10927398369689552</c:v>
                </c:pt>
                <c:pt idx="2151">
                  <c:v>-0.10913504859341783</c:v>
                </c:pt>
                <c:pt idx="2152">
                  <c:v>-0.10911260981777286</c:v>
                </c:pt>
                <c:pt idx="2153">
                  <c:v>-0.10895935244548387</c:v>
                </c:pt>
                <c:pt idx="2154">
                  <c:v>-0.10898943637162346</c:v>
                </c:pt>
                <c:pt idx="2155">
                  <c:v>-0.10898283093702059</c:v>
                </c:pt>
                <c:pt idx="2156">
                  <c:v>-0.10892472856946067</c:v>
                </c:pt>
                <c:pt idx="2157">
                  <c:v>-0.10892962125970833</c:v>
                </c:pt>
                <c:pt idx="2158">
                  <c:v>-0.10884010883022432</c:v>
                </c:pt>
                <c:pt idx="2159">
                  <c:v>-0.10881954659362902</c:v>
                </c:pt>
                <c:pt idx="2160">
                  <c:v>-0.10887206682188784</c:v>
                </c:pt>
                <c:pt idx="2161">
                  <c:v>-0.10881188602188129</c:v>
                </c:pt>
                <c:pt idx="2162">
                  <c:v>-0.10871479191951351</c:v>
                </c:pt>
                <c:pt idx="2163">
                  <c:v>-0.10891058262266445</c:v>
                </c:pt>
                <c:pt idx="2164">
                  <c:v>-0.10876889746561326</c:v>
                </c:pt>
                <c:pt idx="2165">
                  <c:v>-0.108870704335783</c:v>
                </c:pt>
                <c:pt idx="2166">
                  <c:v>-0.108814718340423</c:v>
                </c:pt>
                <c:pt idx="2167">
                  <c:v>-0.10878924702882264</c:v>
                </c:pt>
                <c:pt idx="2168">
                  <c:v>-0.10809555726091674</c:v>
                </c:pt>
                <c:pt idx="2169">
                  <c:v>-0.10891846340336629</c:v>
                </c:pt>
                <c:pt idx="2170">
                  <c:v>-0.10905671164242718</c:v>
                </c:pt>
                <c:pt idx="2171">
                  <c:v>-0.10893801611134078</c:v>
                </c:pt>
                <c:pt idx="2172">
                  <c:v>-0.10895294160469592</c:v>
                </c:pt>
                <c:pt idx="2173">
                  <c:v>-0.10898111794937364</c:v>
                </c:pt>
                <c:pt idx="2174">
                  <c:v>-0.10893908097370264</c:v>
                </c:pt>
                <c:pt idx="2175">
                  <c:v>-0.10882002686299648</c:v>
                </c:pt>
                <c:pt idx="2176">
                  <c:v>-0.10881197821160531</c:v>
                </c:pt>
                <c:pt idx="2177">
                  <c:v>-0.10876113560632568</c:v>
                </c:pt>
                <c:pt idx="2178">
                  <c:v>-0.10842443900267205</c:v>
                </c:pt>
                <c:pt idx="2179">
                  <c:v>-0.10874018324705637</c:v>
                </c:pt>
                <c:pt idx="2180">
                  <c:v>-0.10875318694590147</c:v>
                </c:pt>
                <c:pt idx="2181">
                  <c:v>-0.10872874943594192</c:v>
                </c:pt>
                <c:pt idx="2182">
                  <c:v>-0.10875367009753749</c:v>
                </c:pt>
                <c:pt idx="2183">
                  <c:v>-0.10867452652949143</c:v>
                </c:pt>
                <c:pt idx="2184">
                  <c:v>-0.10867907187849742</c:v>
                </c:pt>
                <c:pt idx="2185">
                  <c:v>-0.10867863915065983</c:v>
                </c:pt>
                <c:pt idx="2186">
                  <c:v>-0.10866628286779145</c:v>
                </c:pt>
                <c:pt idx="2187">
                  <c:v>-0.10860722188596765</c:v>
                </c:pt>
                <c:pt idx="2188">
                  <c:v>-0.10931900808717761</c:v>
                </c:pt>
                <c:pt idx="2189">
                  <c:v>-0.10928533806621776</c:v>
                </c:pt>
                <c:pt idx="2190">
                  <c:v>-0.10920634664298461</c:v>
                </c:pt>
                <c:pt idx="2191">
                  <c:v>-0.10929525129534852</c:v>
                </c:pt>
                <c:pt idx="2192">
                  <c:v>-0.10934333986510168</c:v>
                </c:pt>
                <c:pt idx="2193">
                  <c:v>-0.10929046590702252</c:v>
                </c:pt>
                <c:pt idx="2194">
                  <c:v>-0.10916098202125786</c:v>
                </c:pt>
                <c:pt idx="2195">
                  <c:v>-0.1091435161267541</c:v>
                </c:pt>
                <c:pt idx="2196">
                  <c:v>-0.10917167876442802</c:v>
                </c:pt>
                <c:pt idx="2197">
                  <c:v>-0.1091865018767969</c:v>
                </c:pt>
                <c:pt idx="2198">
                  <c:v>-0.10882976598835659</c:v>
                </c:pt>
                <c:pt idx="2199">
                  <c:v>-0.10895604066259131</c:v>
                </c:pt>
                <c:pt idx="2200">
                  <c:v>-0.10907305981304934</c:v>
                </c:pt>
                <c:pt idx="2201">
                  <c:v>-0.10869829633066892</c:v>
                </c:pt>
                <c:pt idx="2202">
                  <c:v>-0.10893594251424427</c:v>
                </c:pt>
                <c:pt idx="2203">
                  <c:v>-0.13935444425429686</c:v>
                </c:pt>
                <c:pt idx="2204">
                  <c:v>-0.10894159295136203</c:v>
                </c:pt>
                <c:pt idx="2205">
                  <c:v>-0.10889348897053319</c:v>
                </c:pt>
                <c:pt idx="2206">
                  <c:v>-0.10892160503542132</c:v>
                </c:pt>
                <c:pt idx="2207">
                  <c:v>-0.13939400989574241</c:v>
                </c:pt>
                <c:pt idx="2208">
                  <c:v>-0.13938543580962454</c:v>
                </c:pt>
                <c:pt idx="2209">
                  <c:v>-0.10870341119257643</c:v>
                </c:pt>
                <c:pt idx="2210">
                  <c:v>-0.10873660084719816</c:v>
                </c:pt>
                <c:pt idx="2211">
                  <c:v>-0.10877506827748261</c:v>
                </c:pt>
                <c:pt idx="2212">
                  <c:v>-0.10876669472281469</c:v>
                </c:pt>
                <c:pt idx="2213">
                  <c:v>-0.10865520914577664</c:v>
                </c:pt>
                <c:pt idx="2214">
                  <c:v>-0.1087542332238286</c:v>
                </c:pt>
                <c:pt idx="2215">
                  <c:v>-0.10785255063800996</c:v>
                </c:pt>
                <c:pt idx="2216">
                  <c:v>-0.1085386476522755</c:v>
                </c:pt>
                <c:pt idx="2217">
                  <c:v>-0.10870067263447591</c:v>
                </c:pt>
                <c:pt idx="2218">
                  <c:v>-0.10864835153851983</c:v>
                </c:pt>
                <c:pt idx="2219">
                  <c:v>-0.10862476557745711</c:v>
                </c:pt>
                <c:pt idx="2220">
                  <c:v>-0.10859213360307718</c:v>
                </c:pt>
                <c:pt idx="2221">
                  <c:v>-0.10854897406840851</c:v>
                </c:pt>
                <c:pt idx="2222">
                  <c:v>-0.10850480606420758</c:v>
                </c:pt>
                <c:pt idx="2223">
                  <c:v>-0.10840527730398029</c:v>
                </c:pt>
                <c:pt idx="2224">
                  <c:v>-0.10851889837181301</c:v>
                </c:pt>
                <c:pt idx="2225">
                  <c:v>-0.10844740129523556</c:v>
                </c:pt>
                <c:pt idx="2226">
                  <c:v>-0.10814775920010485</c:v>
                </c:pt>
                <c:pt idx="2227">
                  <c:v>-0.10841806158746015</c:v>
                </c:pt>
                <c:pt idx="2228">
                  <c:v>-0.10843672887584466</c:v>
                </c:pt>
                <c:pt idx="2229">
                  <c:v>-0.10843844052483587</c:v>
                </c:pt>
                <c:pt idx="2230">
                  <c:v>-0.10839569960953692</c:v>
                </c:pt>
                <c:pt idx="2231">
                  <c:v>-0.10870736629033347</c:v>
                </c:pt>
                <c:pt idx="2232">
                  <c:v>-0.10884229465490276</c:v>
                </c:pt>
                <c:pt idx="2233">
                  <c:v>-0.10890509613661205</c:v>
                </c:pt>
                <c:pt idx="2234">
                  <c:v>-0.10907257454249508</c:v>
                </c:pt>
                <c:pt idx="2235">
                  <c:v>-0.10894778007950652</c:v>
                </c:pt>
                <c:pt idx="2236">
                  <c:v>-0.1084744647665002</c:v>
                </c:pt>
                <c:pt idx="2237">
                  <c:v>-0.10900225535405354</c:v>
                </c:pt>
                <c:pt idx="2238">
                  <c:v>-0.1089533489797857</c:v>
                </c:pt>
                <c:pt idx="2239">
                  <c:v>-0.10897361501059034</c:v>
                </c:pt>
                <c:pt idx="2240">
                  <c:v>-0.10895799376502409</c:v>
                </c:pt>
                <c:pt idx="2241">
                  <c:v>-0.10891235201213378</c:v>
                </c:pt>
                <c:pt idx="2242">
                  <c:v>-0.10887434197309893</c:v>
                </c:pt>
                <c:pt idx="2243">
                  <c:v>-0.10884850249065973</c:v>
                </c:pt>
                <c:pt idx="2244">
                  <c:v>-0.10890214477164147</c:v>
                </c:pt>
                <c:pt idx="2245">
                  <c:v>-0.10893567719054791</c:v>
                </c:pt>
                <c:pt idx="2246">
                  <c:v>-0.10889635457738789</c:v>
                </c:pt>
                <c:pt idx="2247">
                  <c:v>-0.10820156877622988</c:v>
                </c:pt>
                <c:pt idx="2248">
                  <c:v>-0.10890376953699732</c:v>
                </c:pt>
                <c:pt idx="2249">
                  <c:v>-0.10887071357489249</c:v>
                </c:pt>
                <c:pt idx="2250">
                  <c:v>-0.10879291590616331</c:v>
                </c:pt>
                <c:pt idx="2251">
                  <c:v>-0.10824946246418936</c:v>
                </c:pt>
                <c:pt idx="2252">
                  <c:v>-0.10881266731183932</c:v>
                </c:pt>
                <c:pt idx="2253">
                  <c:v>-0.10880500927380943</c:v>
                </c:pt>
                <c:pt idx="2254">
                  <c:v>-0.10884571997681303</c:v>
                </c:pt>
                <c:pt idx="2255">
                  <c:v>-0.10874821283387015</c:v>
                </c:pt>
                <c:pt idx="2256">
                  <c:v>-0.10871334170702095</c:v>
                </c:pt>
                <c:pt idx="2257">
                  <c:v>-0.10866643740106678</c:v>
                </c:pt>
                <c:pt idx="2258">
                  <c:v>-0.10863740521098374</c:v>
                </c:pt>
                <c:pt idx="2259">
                  <c:v>-0.10870316792703116</c:v>
                </c:pt>
                <c:pt idx="2260">
                  <c:v>-0.10869307602332506</c:v>
                </c:pt>
                <c:pt idx="2261">
                  <c:v>-0.10855341872353168</c:v>
                </c:pt>
                <c:pt idx="2262">
                  <c:v>-0.10856014210675585</c:v>
                </c:pt>
                <c:pt idx="2263">
                  <c:v>-0.10875302588020852</c:v>
                </c:pt>
                <c:pt idx="2264">
                  <c:v>-0.10868141862491711</c:v>
                </c:pt>
                <c:pt idx="2265">
                  <c:v>-0.10877871149108083</c:v>
                </c:pt>
                <c:pt idx="2266">
                  <c:v>-0.10863021564860868</c:v>
                </c:pt>
                <c:pt idx="2267">
                  <c:v>-0.10806331608281405</c:v>
                </c:pt>
                <c:pt idx="2268">
                  <c:v>-0.10859076516754758</c:v>
                </c:pt>
                <c:pt idx="2269">
                  <c:v>-0.10823815783032782</c:v>
                </c:pt>
                <c:pt idx="2270">
                  <c:v>-0.10861444270946698</c:v>
                </c:pt>
                <c:pt idx="2271">
                  <c:v>-0.10850267983251445</c:v>
                </c:pt>
                <c:pt idx="2272">
                  <c:v>-0.10826082218850235</c:v>
                </c:pt>
                <c:pt idx="2273">
                  <c:v>-0.10858994259276505</c:v>
                </c:pt>
                <c:pt idx="2274">
                  <c:v>-0.10858781106061299</c:v>
                </c:pt>
                <c:pt idx="2275">
                  <c:v>-0.10852433103249215</c:v>
                </c:pt>
                <c:pt idx="2276">
                  <c:v>-0.10856934774528877</c:v>
                </c:pt>
                <c:pt idx="2277">
                  <c:v>-0.10837043758773597</c:v>
                </c:pt>
                <c:pt idx="2278">
                  <c:v>-0.10847623340154233</c:v>
                </c:pt>
                <c:pt idx="2279">
                  <c:v>-0.10851438701291334</c:v>
                </c:pt>
                <c:pt idx="2280">
                  <c:v>-0.10839155233107167</c:v>
                </c:pt>
                <c:pt idx="2281">
                  <c:v>-0.10849983507492218</c:v>
                </c:pt>
                <c:pt idx="2282">
                  <c:v>-0.10839783354758459</c:v>
                </c:pt>
                <c:pt idx="2283">
                  <c:v>-0.10830941847315821</c:v>
                </c:pt>
                <c:pt idx="2284">
                  <c:v>-0.10832003097640593</c:v>
                </c:pt>
                <c:pt idx="2285">
                  <c:v>-0.10827545467187945</c:v>
                </c:pt>
                <c:pt idx="2286">
                  <c:v>-0.10823646829570115</c:v>
                </c:pt>
                <c:pt idx="2287">
                  <c:v>-0.10823861257064664</c:v>
                </c:pt>
                <c:pt idx="2288">
                  <c:v>-0.10830501495335203</c:v>
                </c:pt>
                <c:pt idx="2289">
                  <c:v>-0.10820093839248124</c:v>
                </c:pt>
                <c:pt idx="2290">
                  <c:v>-0.10810699586722998</c:v>
                </c:pt>
                <c:pt idx="2291">
                  <c:v>-0.10859569615370872</c:v>
                </c:pt>
                <c:pt idx="2292">
                  <c:v>-0.10861873125016258</c:v>
                </c:pt>
                <c:pt idx="2293">
                  <c:v>-0.10852629174544999</c:v>
                </c:pt>
                <c:pt idx="2294">
                  <c:v>-0.10845318826681309</c:v>
                </c:pt>
                <c:pt idx="2295">
                  <c:v>-0.10854573886289021</c:v>
                </c:pt>
                <c:pt idx="2296">
                  <c:v>-0.10847627870885308</c:v>
                </c:pt>
                <c:pt idx="2297">
                  <c:v>-0.10775938498206877</c:v>
                </c:pt>
                <c:pt idx="2298">
                  <c:v>-0.10839223817570898</c:v>
                </c:pt>
                <c:pt idx="2299">
                  <c:v>-0.10836567622005744</c:v>
                </c:pt>
                <c:pt idx="2300">
                  <c:v>-0.10740249839384057</c:v>
                </c:pt>
                <c:pt idx="2301">
                  <c:v>-0.10832322275132393</c:v>
                </c:pt>
                <c:pt idx="2302">
                  <c:v>-0.10825748949949809</c:v>
                </c:pt>
                <c:pt idx="2303">
                  <c:v>-0.10828169083042605</c:v>
                </c:pt>
                <c:pt idx="2304">
                  <c:v>-0.10793847168192598</c:v>
                </c:pt>
                <c:pt idx="2305">
                  <c:v>-0.10813835502803693</c:v>
                </c:pt>
                <c:pt idx="2306">
                  <c:v>-0.10811811204630943</c:v>
                </c:pt>
                <c:pt idx="2307">
                  <c:v>-0.10811905256867282</c:v>
                </c:pt>
                <c:pt idx="2308">
                  <c:v>-0.10818403545839465</c:v>
                </c:pt>
                <c:pt idx="2309">
                  <c:v>-0.10812230557524789</c:v>
                </c:pt>
                <c:pt idx="2310">
                  <c:v>-0.10834298976302682</c:v>
                </c:pt>
                <c:pt idx="2311">
                  <c:v>-0.10840664142531357</c:v>
                </c:pt>
                <c:pt idx="2312">
                  <c:v>-0.10852229116406083</c:v>
                </c:pt>
                <c:pt idx="2313">
                  <c:v>-0.10855053149835582</c:v>
                </c:pt>
                <c:pt idx="2314">
                  <c:v>-0.10868949201903282</c:v>
                </c:pt>
                <c:pt idx="2315">
                  <c:v>-0.10868898375666296</c:v>
                </c:pt>
                <c:pt idx="2316">
                  <c:v>-0.10875852341272489</c:v>
                </c:pt>
                <c:pt idx="2317">
                  <c:v>-0.10873949997669852</c:v>
                </c:pt>
                <c:pt idx="2318">
                  <c:v>-0.10894917355207812</c:v>
                </c:pt>
                <c:pt idx="2319">
                  <c:v>-0.10906298549421582</c:v>
                </c:pt>
                <c:pt idx="2320">
                  <c:v>-0.10910233726065</c:v>
                </c:pt>
                <c:pt idx="2321">
                  <c:v>-0.10905697180971623</c:v>
                </c:pt>
                <c:pt idx="2322">
                  <c:v>-0.10891440128671186</c:v>
                </c:pt>
                <c:pt idx="2323">
                  <c:v>-0.10905289303466914</c:v>
                </c:pt>
                <c:pt idx="2324">
                  <c:v>-0.10908894868298968</c:v>
                </c:pt>
                <c:pt idx="2325">
                  <c:v>-0.10886696953177451</c:v>
                </c:pt>
                <c:pt idx="2326">
                  <c:v>-0.10890272953482505</c:v>
                </c:pt>
                <c:pt idx="2327">
                  <c:v>-0.10888950256222724</c:v>
                </c:pt>
                <c:pt idx="2328">
                  <c:v>-0.10838896592413734</c:v>
                </c:pt>
                <c:pt idx="2329">
                  <c:v>-0.1089513115644803</c:v>
                </c:pt>
                <c:pt idx="2330">
                  <c:v>-0.10891818459408716</c:v>
                </c:pt>
                <c:pt idx="2331">
                  <c:v>-0.10898408962685158</c:v>
                </c:pt>
                <c:pt idx="2332">
                  <c:v>-0.10891702105525553</c:v>
                </c:pt>
                <c:pt idx="2333">
                  <c:v>-0.10893815554447556</c:v>
                </c:pt>
                <c:pt idx="2334">
                  <c:v>-0.10884463755092087</c:v>
                </c:pt>
                <c:pt idx="2335">
                  <c:v>-0.10892997599946852</c:v>
                </c:pt>
                <c:pt idx="2336">
                  <c:v>-0.10894129832764576</c:v>
                </c:pt>
                <c:pt idx="2337">
                  <c:v>-0.10889481908076169</c:v>
                </c:pt>
                <c:pt idx="2338">
                  <c:v>-0.10895071440856417</c:v>
                </c:pt>
                <c:pt idx="2339">
                  <c:v>-0.10890638243403471</c:v>
                </c:pt>
                <c:pt idx="2340">
                  <c:v>-0.10893938026900207</c:v>
                </c:pt>
                <c:pt idx="2341">
                  <c:v>-0.10883808446218089</c:v>
                </c:pt>
                <c:pt idx="2342">
                  <c:v>-0.1088628468321915</c:v>
                </c:pt>
                <c:pt idx="2343">
                  <c:v>-0.10879662622289908</c:v>
                </c:pt>
                <c:pt idx="2344">
                  <c:v>-0.10879614957925778</c:v>
                </c:pt>
                <c:pt idx="2345">
                  <c:v>-0.10876105388793467</c:v>
                </c:pt>
                <c:pt idx="2346">
                  <c:v>-0.10876780712573286</c:v>
                </c:pt>
                <c:pt idx="2347">
                  <c:v>-0.10859675434358813</c:v>
                </c:pt>
                <c:pt idx="2348">
                  <c:v>-0.10858479504973868</c:v>
                </c:pt>
                <c:pt idx="2349">
                  <c:v>-0.1086115903326097</c:v>
                </c:pt>
                <c:pt idx="2350">
                  <c:v>-0.10836203159437525</c:v>
                </c:pt>
                <c:pt idx="2351">
                  <c:v>-0.10856631036861718</c:v>
                </c:pt>
                <c:pt idx="2352">
                  <c:v>-0.10854116600918091</c:v>
                </c:pt>
                <c:pt idx="2353">
                  <c:v>-0.10856314080557461</c:v>
                </c:pt>
                <c:pt idx="2354">
                  <c:v>-0.10839847520786744</c:v>
                </c:pt>
                <c:pt idx="2355">
                  <c:v>-0.10840408968060215</c:v>
                </c:pt>
                <c:pt idx="2356">
                  <c:v>-0.10845885333966347</c:v>
                </c:pt>
                <c:pt idx="2357">
                  <c:v>-0.10837996797979492</c:v>
                </c:pt>
                <c:pt idx="2358">
                  <c:v>-0.10842427850338059</c:v>
                </c:pt>
                <c:pt idx="2359">
                  <c:v>-0.10833969315246457</c:v>
                </c:pt>
                <c:pt idx="2360">
                  <c:v>-0.10835989904729211</c:v>
                </c:pt>
                <c:pt idx="2361">
                  <c:v>-0.10831571203251167</c:v>
                </c:pt>
                <c:pt idx="2362">
                  <c:v>-0.10833248992107491</c:v>
                </c:pt>
                <c:pt idx="2363">
                  <c:v>-0.1080232856078589</c:v>
                </c:pt>
                <c:pt idx="2364">
                  <c:v>-0.10829015099973004</c:v>
                </c:pt>
                <c:pt idx="2365">
                  <c:v>-0.1083336657077793</c:v>
                </c:pt>
                <c:pt idx="2366">
                  <c:v>-0.10822515343110332</c:v>
                </c:pt>
                <c:pt idx="2367">
                  <c:v>-0.1081663146515629</c:v>
                </c:pt>
                <c:pt idx="2368">
                  <c:v>-0.10824865721338205</c:v>
                </c:pt>
                <c:pt idx="2369">
                  <c:v>-0.10809815091997353</c:v>
                </c:pt>
                <c:pt idx="2370">
                  <c:v>-0.10812176130725237</c:v>
                </c:pt>
                <c:pt idx="2371">
                  <c:v>-0.10803940205322844</c:v>
                </c:pt>
                <c:pt idx="2372">
                  <c:v>-0.10804370690366782</c:v>
                </c:pt>
                <c:pt idx="2373">
                  <c:v>-0.10807445861409652</c:v>
                </c:pt>
                <c:pt idx="2374">
                  <c:v>-0.10807657003354108</c:v>
                </c:pt>
                <c:pt idx="2375">
                  <c:v>-0.10806194591687564</c:v>
                </c:pt>
                <c:pt idx="2376">
                  <c:v>-0.10812674617974427</c:v>
                </c:pt>
                <c:pt idx="2377">
                  <c:v>-0.1089819276059391</c:v>
                </c:pt>
                <c:pt idx="2378">
                  <c:v>-0.10918009727043625</c:v>
                </c:pt>
                <c:pt idx="2379">
                  <c:v>-0.10912829698407515</c:v>
                </c:pt>
                <c:pt idx="2380">
                  <c:v>-0.10910628922455375</c:v>
                </c:pt>
                <c:pt idx="2381">
                  <c:v>-0.10903742919908592</c:v>
                </c:pt>
                <c:pt idx="2382">
                  <c:v>-0.10906004873203153</c:v>
                </c:pt>
                <c:pt idx="2383">
                  <c:v>-0.10900762235172352</c:v>
                </c:pt>
                <c:pt idx="2384">
                  <c:v>-0.10893625643670381</c:v>
                </c:pt>
                <c:pt idx="2385">
                  <c:v>-0.10898563793420091</c:v>
                </c:pt>
                <c:pt idx="2386">
                  <c:v>-0.10888419709185097</c:v>
                </c:pt>
                <c:pt idx="2387">
                  <c:v>-0.10886027768565476</c:v>
                </c:pt>
                <c:pt idx="2388">
                  <c:v>-0.10886983120802536</c:v>
                </c:pt>
                <c:pt idx="2389">
                  <c:v>-0.10888726341971332</c:v>
                </c:pt>
                <c:pt idx="2390">
                  <c:v>-0.10953303705249857</c:v>
                </c:pt>
                <c:pt idx="2391">
                  <c:v>-0.10949297899153798</c:v>
                </c:pt>
                <c:pt idx="2392">
                  <c:v>-0.10943369235945892</c:v>
                </c:pt>
                <c:pt idx="2393">
                  <c:v>-0.10937228351188145</c:v>
                </c:pt>
                <c:pt idx="2394">
                  <c:v>-0.1094012755396833</c:v>
                </c:pt>
                <c:pt idx="2395">
                  <c:v>-0.1093026363535043</c:v>
                </c:pt>
                <c:pt idx="2396">
                  <c:v>-0.10939098701969641</c:v>
                </c:pt>
                <c:pt idx="2397">
                  <c:v>-0.10928733136231657</c:v>
                </c:pt>
                <c:pt idx="2398">
                  <c:v>-0.10950677223075578</c:v>
                </c:pt>
                <c:pt idx="2399">
                  <c:v>-0.10945711543254204</c:v>
                </c:pt>
                <c:pt idx="2400">
                  <c:v>-0.1094793057365373</c:v>
                </c:pt>
                <c:pt idx="2401">
                  <c:v>-0.10940114735378825</c:v>
                </c:pt>
                <c:pt idx="2402">
                  <c:v>-0.10923712250512035</c:v>
                </c:pt>
                <c:pt idx="2403">
                  <c:v>-0.10934401661830417</c:v>
                </c:pt>
                <c:pt idx="2404">
                  <c:v>-0.10929701141179919</c:v>
                </c:pt>
                <c:pt idx="2405">
                  <c:v>-0.1085956459665824</c:v>
                </c:pt>
                <c:pt idx="2406">
                  <c:v>-0.10949529768498256</c:v>
                </c:pt>
                <c:pt idx="2407">
                  <c:v>-0.10944483958268382</c:v>
                </c:pt>
                <c:pt idx="2408">
                  <c:v>-0.10931434568894505</c:v>
                </c:pt>
                <c:pt idx="2409">
                  <c:v>-0.10932071250212809</c:v>
                </c:pt>
                <c:pt idx="2410">
                  <c:v>-0.10917971987897257</c:v>
                </c:pt>
                <c:pt idx="2411">
                  <c:v>-0.1091894857200022</c:v>
                </c:pt>
                <c:pt idx="2412">
                  <c:v>-0.10912278270270868</c:v>
                </c:pt>
                <c:pt idx="2413">
                  <c:v>-0.10919056645932307</c:v>
                </c:pt>
                <c:pt idx="2414">
                  <c:v>-0.10944068016897363</c:v>
                </c:pt>
                <c:pt idx="2415">
                  <c:v>-0.10946887024964225</c:v>
                </c:pt>
                <c:pt idx="2416">
                  <c:v>-0.10951576697778864</c:v>
                </c:pt>
                <c:pt idx="2417">
                  <c:v>-0.10937842648667366</c:v>
                </c:pt>
                <c:pt idx="2418">
                  <c:v>-0.10967593875730224</c:v>
                </c:pt>
                <c:pt idx="2419">
                  <c:v>-0.1096726142855714</c:v>
                </c:pt>
                <c:pt idx="2420">
                  <c:v>-0.10974617847621913</c:v>
                </c:pt>
                <c:pt idx="2421">
                  <c:v>-0.1096616718194036</c:v>
                </c:pt>
                <c:pt idx="2422">
                  <c:v>-0.10962768556547579</c:v>
                </c:pt>
                <c:pt idx="2423">
                  <c:v>-0.10960101321273195</c:v>
                </c:pt>
                <c:pt idx="2424">
                  <c:v>-0.10957857209038922</c:v>
                </c:pt>
                <c:pt idx="2425">
                  <c:v>-0.10959124975973496</c:v>
                </c:pt>
                <c:pt idx="2426">
                  <c:v>-0.10958553213644155</c:v>
                </c:pt>
                <c:pt idx="2427">
                  <c:v>-0.10956286457605939</c:v>
                </c:pt>
                <c:pt idx="2428">
                  <c:v>-0.10951685471305399</c:v>
                </c:pt>
                <c:pt idx="2429">
                  <c:v>-0.10940334726200866</c:v>
                </c:pt>
                <c:pt idx="2430">
                  <c:v>-0.10944916023142427</c:v>
                </c:pt>
                <c:pt idx="2431">
                  <c:v>-0.10940861068774516</c:v>
                </c:pt>
                <c:pt idx="2432">
                  <c:v>-0.10945023204205317</c:v>
                </c:pt>
                <c:pt idx="2433">
                  <c:v>-0.10927302802446613</c:v>
                </c:pt>
                <c:pt idx="2434">
                  <c:v>-0.10930717204462433</c:v>
                </c:pt>
                <c:pt idx="2435">
                  <c:v>-0.10912312247524558</c:v>
                </c:pt>
                <c:pt idx="2436">
                  <c:v>-0.10884751364345062</c:v>
                </c:pt>
                <c:pt idx="2437">
                  <c:v>-0.10894470532233917</c:v>
                </c:pt>
                <c:pt idx="2438">
                  <c:v>-0.10915013339851061</c:v>
                </c:pt>
                <c:pt idx="2439">
                  <c:v>-0.10903391807581191</c:v>
                </c:pt>
                <c:pt idx="2440">
                  <c:v>-0.10850788061154681</c:v>
                </c:pt>
                <c:pt idx="2441">
                  <c:v>-0.10907783103422454</c:v>
                </c:pt>
                <c:pt idx="2442">
                  <c:v>-0.10907891220640303</c:v>
                </c:pt>
                <c:pt idx="2443">
                  <c:v>-0.10927176646916481</c:v>
                </c:pt>
                <c:pt idx="2444">
                  <c:v>-0.10942673026312848</c:v>
                </c:pt>
                <c:pt idx="2445">
                  <c:v>-0.10928894682889904</c:v>
                </c:pt>
                <c:pt idx="2446">
                  <c:v>-0.10933843829127247</c:v>
                </c:pt>
                <c:pt idx="2447">
                  <c:v>-0.10934961442255507</c:v>
                </c:pt>
                <c:pt idx="2448">
                  <c:v>-0.10924526539523612</c:v>
                </c:pt>
                <c:pt idx="2449">
                  <c:v>-0.10921670101193885</c:v>
                </c:pt>
                <c:pt idx="2450">
                  <c:v>-0.10923255522483076</c:v>
                </c:pt>
                <c:pt idx="2451">
                  <c:v>-0.10920136148741011</c:v>
                </c:pt>
                <c:pt idx="2452">
                  <c:v>-0.10944297993356433</c:v>
                </c:pt>
                <c:pt idx="2453">
                  <c:v>-0.10889381335106603</c:v>
                </c:pt>
                <c:pt idx="2454">
                  <c:v>-0.10942597513664161</c:v>
                </c:pt>
                <c:pt idx="2455">
                  <c:v>-0.10939964145824044</c:v>
                </c:pt>
                <c:pt idx="2456">
                  <c:v>-0.10935741443992726</c:v>
                </c:pt>
                <c:pt idx="2457">
                  <c:v>-0.10941344902120692</c:v>
                </c:pt>
                <c:pt idx="2458">
                  <c:v>-0.10947675565787063</c:v>
                </c:pt>
                <c:pt idx="2459">
                  <c:v>-0.10944989388208648</c:v>
                </c:pt>
                <c:pt idx="2460">
                  <c:v>-0.10955199879219439</c:v>
                </c:pt>
                <c:pt idx="2461">
                  <c:v>-0.1097752661229764</c:v>
                </c:pt>
                <c:pt idx="2462">
                  <c:v>-0.10977210509786949</c:v>
                </c:pt>
                <c:pt idx="2463">
                  <c:v>-0.10981732047338404</c:v>
                </c:pt>
                <c:pt idx="2464">
                  <c:v>-0.10977577177804371</c:v>
                </c:pt>
                <c:pt idx="2465">
                  <c:v>-0.10975763569077435</c:v>
                </c:pt>
                <c:pt idx="2466">
                  <c:v>-0.10981599913264924</c:v>
                </c:pt>
                <c:pt idx="2467">
                  <c:v>-0.10973618115625745</c:v>
                </c:pt>
                <c:pt idx="2468">
                  <c:v>-0.10973691184091755</c:v>
                </c:pt>
                <c:pt idx="2469">
                  <c:v>-0.10970614291637897</c:v>
                </c:pt>
                <c:pt idx="2470">
                  <c:v>-0.10961825714935237</c:v>
                </c:pt>
                <c:pt idx="2471">
                  <c:v>-0.10976436411024366</c:v>
                </c:pt>
                <c:pt idx="2472">
                  <c:v>-0.10974680822225953</c:v>
                </c:pt>
                <c:pt idx="2473">
                  <c:v>-0.10969218186261886</c:v>
                </c:pt>
                <c:pt idx="2474">
                  <c:v>-0.10969830984793814</c:v>
                </c:pt>
                <c:pt idx="2475">
                  <c:v>-0.10979558573717589</c:v>
                </c:pt>
                <c:pt idx="2476">
                  <c:v>-0.1100202167980716</c:v>
                </c:pt>
                <c:pt idx="2477">
                  <c:v>-0.10996405624264934</c:v>
                </c:pt>
                <c:pt idx="2478">
                  <c:v>-0.10996220940272583</c:v>
                </c:pt>
                <c:pt idx="2479">
                  <c:v>-0.10998126259729613</c:v>
                </c:pt>
                <c:pt idx="2480">
                  <c:v>-0.10991576283305349</c:v>
                </c:pt>
                <c:pt idx="2481">
                  <c:v>-0.11070357803846652</c:v>
                </c:pt>
                <c:pt idx="2482">
                  <c:v>-0.11056194783585431</c:v>
                </c:pt>
                <c:pt idx="2483">
                  <c:v>-0.11086636185773786</c:v>
                </c:pt>
                <c:pt idx="2484">
                  <c:v>-0.11093655440467816</c:v>
                </c:pt>
                <c:pt idx="2485">
                  <c:v>-0.11079277828229572</c:v>
                </c:pt>
                <c:pt idx="2486">
                  <c:v>-0.11076631397902502</c:v>
                </c:pt>
                <c:pt idx="2487">
                  <c:v>-0.11068534439762134</c:v>
                </c:pt>
                <c:pt idx="2488">
                  <c:v>-0.11074178070908236</c:v>
                </c:pt>
                <c:pt idx="2489">
                  <c:v>-0.11077540386250968</c:v>
                </c:pt>
                <c:pt idx="2490">
                  <c:v>-0.11075210115068236</c:v>
                </c:pt>
                <c:pt idx="2491">
                  <c:v>-0.11081617847579062</c:v>
                </c:pt>
                <c:pt idx="2492">
                  <c:v>-0.110835761565188</c:v>
                </c:pt>
                <c:pt idx="2493">
                  <c:v>-0.11073039798446217</c:v>
                </c:pt>
                <c:pt idx="2494">
                  <c:v>-0.1106729557866718</c:v>
                </c:pt>
                <c:pt idx="2495">
                  <c:v>-0.11076981435129357</c:v>
                </c:pt>
                <c:pt idx="2496">
                  <c:v>-0.1107572946585924</c:v>
                </c:pt>
                <c:pt idx="2497">
                  <c:v>-0.11067609177158989</c:v>
                </c:pt>
                <c:pt idx="2498">
                  <c:v>-0.11062849890619976</c:v>
                </c:pt>
                <c:pt idx="2499">
                  <c:v>-0.11060479463329469</c:v>
                </c:pt>
                <c:pt idx="2500">
                  <c:v>-0.11054838612155138</c:v>
                </c:pt>
                <c:pt idx="2501">
                  <c:v>-0.11059115284558448</c:v>
                </c:pt>
                <c:pt idx="2502">
                  <c:v>-0.11000883243917536</c:v>
                </c:pt>
                <c:pt idx="2503">
                  <c:v>-0.11045278482607539</c:v>
                </c:pt>
                <c:pt idx="2504">
                  <c:v>-0.11046432379499839</c:v>
                </c:pt>
                <c:pt idx="2505">
                  <c:v>-0.11047600938817831</c:v>
                </c:pt>
                <c:pt idx="2506">
                  <c:v>-0.110392540364379</c:v>
                </c:pt>
                <c:pt idx="2507">
                  <c:v>-0.11034511008106816</c:v>
                </c:pt>
                <c:pt idx="2508">
                  <c:v>-0.11038044441589451</c:v>
                </c:pt>
                <c:pt idx="2509">
                  <c:v>-0.11038800288580568</c:v>
                </c:pt>
                <c:pt idx="2510">
                  <c:v>-0.11028972044602799</c:v>
                </c:pt>
                <c:pt idx="2511">
                  <c:v>-0.110293924986269</c:v>
                </c:pt>
                <c:pt idx="2512">
                  <c:v>-0.11026298556215579</c:v>
                </c:pt>
                <c:pt idx="2513">
                  <c:v>-0.11019375024058842</c:v>
                </c:pt>
                <c:pt idx="2514">
                  <c:v>-0.11025294798567324</c:v>
                </c:pt>
                <c:pt idx="2515">
                  <c:v>-0.11021430230615277</c:v>
                </c:pt>
                <c:pt idx="2516">
                  <c:v>-0.11020381410099367</c:v>
                </c:pt>
                <c:pt idx="2517">
                  <c:v>-0.1102177602175161</c:v>
                </c:pt>
                <c:pt idx="2518">
                  <c:v>-0.11013556751399951</c:v>
                </c:pt>
                <c:pt idx="2519">
                  <c:v>-0.11007332786518868</c:v>
                </c:pt>
                <c:pt idx="2520">
                  <c:v>-0.11015798071172628</c:v>
                </c:pt>
                <c:pt idx="2521">
                  <c:v>-0.11003725357374256</c:v>
                </c:pt>
                <c:pt idx="2522">
                  <c:v>-0.10999537338303762</c:v>
                </c:pt>
                <c:pt idx="2523">
                  <c:v>-0.10997020658421845</c:v>
                </c:pt>
                <c:pt idx="2524">
                  <c:v>-0.10991988518404783</c:v>
                </c:pt>
                <c:pt idx="2525">
                  <c:v>-0.1100080598528274</c:v>
                </c:pt>
                <c:pt idx="2526">
                  <c:v>-0.10998995344231917</c:v>
                </c:pt>
                <c:pt idx="2527">
                  <c:v>-0.10995800599038086</c:v>
                </c:pt>
                <c:pt idx="2528">
                  <c:v>-0.10996694013566062</c:v>
                </c:pt>
                <c:pt idx="2529">
                  <c:v>-0.10998560905458228</c:v>
                </c:pt>
                <c:pt idx="2530">
                  <c:v>-0.10997640172234298</c:v>
                </c:pt>
                <c:pt idx="2531">
                  <c:v>-0.10998965246092689</c:v>
                </c:pt>
                <c:pt idx="2532">
                  <c:v>-0.10999436942322333</c:v>
                </c:pt>
                <c:pt idx="2533">
                  <c:v>-0.10995010315046783</c:v>
                </c:pt>
                <c:pt idx="2534">
                  <c:v>-0.11005204561916627</c:v>
                </c:pt>
                <c:pt idx="2535">
                  <c:v>-0.11016029003695077</c:v>
                </c:pt>
                <c:pt idx="2536">
                  <c:v>-0.11015557607356918</c:v>
                </c:pt>
                <c:pt idx="2537">
                  <c:v>-0.110213765003898</c:v>
                </c:pt>
                <c:pt idx="2538">
                  <c:v>-0.11005409338928811</c:v>
                </c:pt>
                <c:pt idx="2539">
                  <c:v>-0.11001870334194015</c:v>
                </c:pt>
                <c:pt idx="2540">
                  <c:v>-0.11018572454315718</c:v>
                </c:pt>
                <c:pt idx="2541">
                  <c:v>-0.11025869861034616</c:v>
                </c:pt>
                <c:pt idx="2542">
                  <c:v>-0.11025901396493491</c:v>
                </c:pt>
                <c:pt idx="2543">
                  <c:v>-0.11025247108329521</c:v>
                </c:pt>
                <c:pt idx="2544">
                  <c:v>-0.1101075155526685</c:v>
                </c:pt>
                <c:pt idx="2545">
                  <c:v>-0.11010022558512622</c:v>
                </c:pt>
                <c:pt idx="2546">
                  <c:v>-0.11005451167538043</c:v>
                </c:pt>
                <c:pt idx="2547">
                  <c:v>-0.1099260172378272</c:v>
                </c:pt>
                <c:pt idx="2548">
                  <c:v>-0.11005798256833156</c:v>
                </c:pt>
                <c:pt idx="2549">
                  <c:v>-0.10994870244937298</c:v>
                </c:pt>
                <c:pt idx="2550">
                  <c:v>-0.10999448113860626</c:v>
                </c:pt>
                <c:pt idx="2551">
                  <c:v>-0.10996950989390079</c:v>
                </c:pt>
                <c:pt idx="2552">
                  <c:v>-0.10993780145126397</c:v>
                </c:pt>
                <c:pt idx="2553">
                  <c:v>-0.10983557636239734</c:v>
                </c:pt>
                <c:pt idx="2554">
                  <c:v>-0.10978484668307757</c:v>
                </c:pt>
                <c:pt idx="2555">
                  <c:v>-0.10977610938746836</c:v>
                </c:pt>
                <c:pt idx="2556">
                  <c:v>-0.10905836924482064</c:v>
                </c:pt>
                <c:pt idx="2557">
                  <c:v>-0.1097827816475937</c:v>
                </c:pt>
                <c:pt idx="2558">
                  <c:v>-0.10971864959588545</c:v>
                </c:pt>
                <c:pt idx="2559">
                  <c:v>-0.10976118407293484</c:v>
                </c:pt>
                <c:pt idx="2560">
                  <c:v>-0.10971844812227964</c:v>
                </c:pt>
                <c:pt idx="2561">
                  <c:v>-0.10965982464336164</c:v>
                </c:pt>
                <c:pt idx="2562">
                  <c:v>-0.10965871005640915</c:v>
                </c:pt>
                <c:pt idx="2563">
                  <c:v>-0.10961988689456235</c:v>
                </c:pt>
                <c:pt idx="2564">
                  <c:v>-0.10966373205600492</c:v>
                </c:pt>
                <c:pt idx="2565">
                  <c:v>-0.10958877581019778</c:v>
                </c:pt>
                <c:pt idx="2566">
                  <c:v>-0.10952431165958426</c:v>
                </c:pt>
                <c:pt idx="2567">
                  <c:v>-0.10949935941779221</c:v>
                </c:pt>
                <c:pt idx="2568">
                  <c:v>-0.10912162805981653</c:v>
                </c:pt>
                <c:pt idx="2569">
                  <c:v>-0.10937845083153014</c:v>
                </c:pt>
                <c:pt idx="2570">
                  <c:v>-0.10944770697125462</c:v>
                </c:pt>
                <c:pt idx="2571">
                  <c:v>-0.10943390759720828</c:v>
                </c:pt>
                <c:pt idx="2572">
                  <c:v>-0.10941889625334417</c:v>
                </c:pt>
                <c:pt idx="2573">
                  <c:v>-0.10942388202598968</c:v>
                </c:pt>
                <c:pt idx="2574">
                  <c:v>-0.109429206014719</c:v>
                </c:pt>
                <c:pt idx="2575">
                  <c:v>-0.10948105403952028</c:v>
                </c:pt>
                <c:pt idx="2576">
                  <c:v>-0.10943315488887832</c:v>
                </c:pt>
                <c:pt idx="2577">
                  <c:v>-0.10954112741186162</c:v>
                </c:pt>
                <c:pt idx="2578">
                  <c:v>-0.10938313258455849</c:v>
                </c:pt>
                <c:pt idx="2579">
                  <c:v>-0.10932790620330086</c:v>
                </c:pt>
                <c:pt idx="2580">
                  <c:v>-0.109353484962238</c:v>
                </c:pt>
                <c:pt idx="2581">
                  <c:v>-0.10939190790837255</c:v>
                </c:pt>
                <c:pt idx="2582">
                  <c:v>-0.10960403192935443</c:v>
                </c:pt>
                <c:pt idx="2583">
                  <c:v>-0.10958761644334136</c:v>
                </c:pt>
                <c:pt idx="2584">
                  <c:v>-0.10952885892602454</c:v>
                </c:pt>
                <c:pt idx="2585">
                  <c:v>-0.10942842038952542</c:v>
                </c:pt>
                <c:pt idx="2586">
                  <c:v>-0.10950329834616086</c:v>
                </c:pt>
                <c:pt idx="2587">
                  <c:v>-0.10933880660176128</c:v>
                </c:pt>
                <c:pt idx="2588">
                  <c:v>-0.10220987529476411</c:v>
                </c:pt>
                <c:pt idx="2589">
                  <c:v>-9.673393947011398E-2</c:v>
                </c:pt>
                <c:pt idx="2590">
                  <c:v>-9.6196330914840381E-2</c:v>
                </c:pt>
                <c:pt idx="2591">
                  <c:v>-9.6824286431596615E-2</c:v>
                </c:pt>
                <c:pt idx="2592">
                  <c:v>-9.7563726789722471E-2</c:v>
                </c:pt>
                <c:pt idx="2593">
                  <c:v>-9.7961427277959326E-2</c:v>
                </c:pt>
                <c:pt idx="2594">
                  <c:v>-9.8005736249877781E-2</c:v>
                </c:pt>
                <c:pt idx="2595">
                  <c:v>-9.8099845644061379E-2</c:v>
                </c:pt>
                <c:pt idx="2596">
                  <c:v>-9.8190819151680611E-2</c:v>
                </c:pt>
                <c:pt idx="2597">
                  <c:v>-9.8113881910381603E-2</c:v>
                </c:pt>
                <c:pt idx="2598">
                  <c:v>-9.8116589695598985E-2</c:v>
                </c:pt>
                <c:pt idx="2599">
                  <c:v>-9.8207790648806526E-2</c:v>
                </c:pt>
                <c:pt idx="2600">
                  <c:v>-9.8260228760412641E-2</c:v>
                </c:pt>
                <c:pt idx="2601">
                  <c:v>-9.826015038421694E-2</c:v>
                </c:pt>
                <c:pt idx="2602">
                  <c:v>-9.8219136739935972E-2</c:v>
                </c:pt>
                <c:pt idx="2603">
                  <c:v>-9.8097161010269704E-2</c:v>
                </c:pt>
                <c:pt idx="2604">
                  <c:v>-9.8068111041903383E-2</c:v>
                </c:pt>
                <c:pt idx="2605">
                  <c:v>-9.826858865649446E-2</c:v>
                </c:pt>
                <c:pt idx="2606">
                  <c:v>-9.8213406961424124E-2</c:v>
                </c:pt>
                <c:pt idx="2607">
                  <c:v>-9.8074512120592816E-2</c:v>
                </c:pt>
                <c:pt idx="2608">
                  <c:v>-9.7554561386434327E-2</c:v>
                </c:pt>
                <c:pt idx="2609">
                  <c:v>-9.7927740739769231E-2</c:v>
                </c:pt>
                <c:pt idx="2610">
                  <c:v>-9.7873638059403231E-2</c:v>
                </c:pt>
                <c:pt idx="2611">
                  <c:v>-9.7963424206844965E-2</c:v>
                </c:pt>
                <c:pt idx="2612">
                  <c:v>-9.7951603522232936E-2</c:v>
                </c:pt>
                <c:pt idx="2613">
                  <c:v>-9.7661612802921738E-2</c:v>
                </c:pt>
                <c:pt idx="2614">
                  <c:v>-9.8009176163705788E-2</c:v>
                </c:pt>
                <c:pt idx="2615">
                  <c:v>-9.7953473286835527E-2</c:v>
                </c:pt>
                <c:pt idx="2616">
                  <c:v>-9.7773711441023134E-2</c:v>
                </c:pt>
                <c:pt idx="2617">
                  <c:v>-9.8000314028011737E-2</c:v>
                </c:pt>
                <c:pt idx="2618">
                  <c:v>-9.7898820633799774E-2</c:v>
                </c:pt>
                <c:pt idx="2619">
                  <c:v>-9.7814749980153382E-2</c:v>
                </c:pt>
                <c:pt idx="2620">
                  <c:v>-9.7973531955661899E-2</c:v>
                </c:pt>
                <c:pt idx="2621">
                  <c:v>-9.7953554929710765E-2</c:v>
                </c:pt>
                <c:pt idx="2622">
                  <c:v>-9.7931617910595056E-2</c:v>
                </c:pt>
                <c:pt idx="2623">
                  <c:v>-9.7935092553543809E-2</c:v>
                </c:pt>
                <c:pt idx="2624">
                  <c:v>-9.7938103504819504E-2</c:v>
                </c:pt>
                <c:pt idx="2625">
                  <c:v>-9.7871853608533232E-2</c:v>
                </c:pt>
                <c:pt idx="2626">
                  <c:v>-9.7998307470020626E-2</c:v>
                </c:pt>
                <c:pt idx="2627">
                  <c:v>-9.8016172084165201E-2</c:v>
                </c:pt>
                <c:pt idx="2628">
                  <c:v>-9.8038070688906312E-2</c:v>
                </c:pt>
                <c:pt idx="2629">
                  <c:v>-9.8036990353342721E-2</c:v>
                </c:pt>
                <c:pt idx="2630">
                  <c:v>-9.7930431581107757E-2</c:v>
                </c:pt>
                <c:pt idx="2631">
                  <c:v>-9.8051651622829097E-2</c:v>
                </c:pt>
                <c:pt idx="2632">
                  <c:v>-9.8021795584407712E-2</c:v>
                </c:pt>
                <c:pt idx="2633">
                  <c:v>-9.7951166653755528E-2</c:v>
                </c:pt>
                <c:pt idx="2634">
                  <c:v>-9.8004943225297778E-2</c:v>
                </c:pt>
                <c:pt idx="2635">
                  <c:v>-9.8017150304255354E-2</c:v>
                </c:pt>
                <c:pt idx="2636">
                  <c:v>-9.7936858784744854E-2</c:v>
                </c:pt>
                <c:pt idx="2637">
                  <c:v>-9.7488351586571972E-2</c:v>
                </c:pt>
                <c:pt idx="2638">
                  <c:v>-9.7941921546287405E-2</c:v>
                </c:pt>
                <c:pt idx="2639">
                  <c:v>-9.8378779052693224E-2</c:v>
                </c:pt>
                <c:pt idx="2640">
                  <c:v>-9.8345924791040359E-2</c:v>
                </c:pt>
                <c:pt idx="2641">
                  <c:v>-9.8307770226816693E-2</c:v>
                </c:pt>
                <c:pt idx="2642">
                  <c:v>-9.8329369238914888E-2</c:v>
                </c:pt>
                <c:pt idx="2643">
                  <c:v>-9.8298801444819617E-2</c:v>
                </c:pt>
                <c:pt idx="2644">
                  <c:v>-9.8383501153407993E-2</c:v>
                </c:pt>
                <c:pt idx="2645">
                  <c:v>-9.8335118966854748E-2</c:v>
                </c:pt>
                <c:pt idx="2646">
                  <c:v>-9.8311012724104418E-2</c:v>
                </c:pt>
                <c:pt idx="2647">
                  <c:v>-9.8929905655860753E-2</c:v>
                </c:pt>
                <c:pt idx="2648">
                  <c:v>-9.8986097120513941E-2</c:v>
                </c:pt>
                <c:pt idx="2649">
                  <c:v>-9.8976117475401984E-2</c:v>
                </c:pt>
                <c:pt idx="2650">
                  <c:v>-9.8923737522397623E-2</c:v>
                </c:pt>
                <c:pt idx="2651">
                  <c:v>-9.8948224491464731E-2</c:v>
                </c:pt>
                <c:pt idx="2652">
                  <c:v>-9.887136138250141E-2</c:v>
                </c:pt>
                <c:pt idx="2653">
                  <c:v>-9.8958920765846503E-2</c:v>
                </c:pt>
                <c:pt idx="2654">
                  <c:v>-9.8770188782402693E-2</c:v>
                </c:pt>
                <c:pt idx="2655">
                  <c:v>-9.8927719508743697E-2</c:v>
                </c:pt>
                <c:pt idx="2656">
                  <c:v>-9.8876926313478039E-2</c:v>
                </c:pt>
                <c:pt idx="2657">
                  <c:v>-9.8995585550351206E-2</c:v>
                </c:pt>
                <c:pt idx="2658">
                  <c:v>-9.8932326373902771E-2</c:v>
                </c:pt>
                <c:pt idx="2659">
                  <c:v>-9.8882500653550531E-2</c:v>
                </c:pt>
                <c:pt idx="2660">
                  <c:v>-9.8883860525389319E-2</c:v>
                </c:pt>
                <c:pt idx="2661">
                  <c:v>-9.8880222223920386E-2</c:v>
                </c:pt>
                <c:pt idx="2662">
                  <c:v>-9.8964510511000234E-2</c:v>
                </c:pt>
                <c:pt idx="2663">
                  <c:v>-9.8979632336448131E-2</c:v>
                </c:pt>
                <c:pt idx="2664">
                  <c:v>-9.8930381299408787E-2</c:v>
                </c:pt>
                <c:pt idx="2665">
                  <c:v>-9.9153295244213346E-2</c:v>
                </c:pt>
                <c:pt idx="2666">
                  <c:v>-9.9176017638718403E-2</c:v>
                </c:pt>
                <c:pt idx="2667">
                  <c:v>-9.9100327026495849E-2</c:v>
                </c:pt>
                <c:pt idx="2668">
                  <c:v>-9.9169835799784334E-2</c:v>
                </c:pt>
                <c:pt idx="2669">
                  <c:v>-9.9109481913431274E-2</c:v>
                </c:pt>
                <c:pt idx="2670">
                  <c:v>-9.9111366736889209E-2</c:v>
                </c:pt>
                <c:pt idx="2671">
                  <c:v>-9.9141165159059352E-2</c:v>
                </c:pt>
                <c:pt idx="2672">
                  <c:v>-9.904010304400386E-2</c:v>
                </c:pt>
                <c:pt idx="2673">
                  <c:v>-9.918735429751209E-2</c:v>
                </c:pt>
                <c:pt idx="2674">
                  <c:v>-9.9074994575504394E-2</c:v>
                </c:pt>
                <c:pt idx="2675">
                  <c:v>-9.9074751266976735E-2</c:v>
                </c:pt>
                <c:pt idx="2676">
                  <c:v>-9.9077870224562228E-2</c:v>
                </c:pt>
                <c:pt idx="2677">
                  <c:v>-9.8987842747551777E-2</c:v>
                </c:pt>
                <c:pt idx="2678">
                  <c:v>-9.9063050160722366E-2</c:v>
                </c:pt>
                <c:pt idx="2679">
                  <c:v>-9.9014026255665064E-2</c:v>
                </c:pt>
                <c:pt idx="2680">
                  <c:v>-9.9148605261124678E-2</c:v>
                </c:pt>
                <c:pt idx="2681">
                  <c:v>-9.908119169731254E-2</c:v>
                </c:pt>
                <c:pt idx="2682">
                  <c:v>-9.9046896500087064E-2</c:v>
                </c:pt>
                <c:pt idx="2683">
                  <c:v>-9.9030091645954624E-2</c:v>
                </c:pt>
                <c:pt idx="2684">
                  <c:v>-9.8663045416001086E-2</c:v>
                </c:pt>
                <c:pt idx="2685">
                  <c:v>-9.8966352950286177E-2</c:v>
                </c:pt>
                <c:pt idx="2686">
                  <c:v>-9.9057553801034384E-2</c:v>
                </c:pt>
                <c:pt idx="2687">
                  <c:v>-9.9016883871122771E-2</c:v>
                </c:pt>
                <c:pt idx="2688">
                  <c:v>-9.8985156886968406E-2</c:v>
                </c:pt>
                <c:pt idx="2689">
                  <c:v>-9.8957579200516857E-2</c:v>
                </c:pt>
                <c:pt idx="2690">
                  <c:v>-9.8932571669637093E-2</c:v>
                </c:pt>
                <c:pt idx="2691">
                  <c:v>-9.8897746575678555E-2</c:v>
                </c:pt>
                <c:pt idx="2692">
                  <c:v>-9.892659723957993E-2</c:v>
                </c:pt>
                <c:pt idx="2693">
                  <c:v>-9.9025709126931219E-2</c:v>
                </c:pt>
                <c:pt idx="2694">
                  <c:v>-9.9011758421665652E-2</c:v>
                </c:pt>
                <c:pt idx="2695">
                  <c:v>-9.9043601743415033E-2</c:v>
                </c:pt>
                <c:pt idx="2696">
                  <c:v>-9.8974242237000909E-2</c:v>
                </c:pt>
                <c:pt idx="2697">
                  <c:v>-9.895210966944179E-2</c:v>
                </c:pt>
                <c:pt idx="2698">
                  <c:v>-9.8964935903404785E-2</c:v>
                </c:pt>
                <c:pt idx="2699">
                  <c:v>-9.8930613339548001E-2</c:v>
                </c:pt>
                <c:pt idx="2700">
                  <c:v>-9.8954956460555368E-2</c:v>
                </c:pt>
                <c:pt idx="2701">
                  <c:v>-9.8812105308342058E-2</c:v>
                </c:pt>
                <c:pt idx="2702">
                  <c:v>-9.8856630273105872E-2</c:v>
                </c:pt>
                <c:pt idx="2703">
                  <c:v>-9.8923638451525533E-2</c:v>
                </c:pt>
                <c:pt idx="2704">
                  <c:v>-9.8822260367198989E-2</c:v>
                </c:pt>
                <c:pt idx="2705">
                  <c:v>-9.8826098502012585E-2</c:v>
                </c:pt>
                <c:pt idx="2706">
                  <c:v>-9.8735189235604245E-2</c:v>
                </c:pt>
                <c:pt idx="2707">
                  <c:v>-9.8682502153633542E-2</c:v>
                </c:pt>
                <c:pt idx="2708">
                  <c:v>-9.8824607430884323E-2</c:v>
                </c:pt>
                <c:pt idx="2709">
                  <c:v>-9.8765290859688146E-2</c:v>
                </c:pt>
                <c:pt idx="2710">
                  <c:v>-9.878414757935626E-2</c:v>
                </c:pt>
                <c:pt idx="2711">
                  <c:v>-9.8673729699220503E-2</c:v>
                </c:pt>
                <c:pt idx="2712">
                  <c:v>-9.8656122880472916E-2</c:v>
                </c:pt>
                <c:pt idx="2713">
                  <c:v>-9.8846884402692417E-2</c:v>
                </c:pt>
                <c:pt idx="2714">
                  <c:v>-9.881010735210384E-2</c:v>
                </c:pt>
                <c:pt idx="2715">
                  <c:v>-9.8882275746093276E-2</c:v>
                </c:pt>
                <c:pt idx="2716">
                  <c:v>-9.8784542075172843E-2</c:v>
                </c:pt>
                <c:pt idx="2717">
                  <c:v>-9.8770408803600426E-2</c:v>
                </c:pt>
                <c:pt idx="2718">
                  <c:v>-9.8764498921545887E-2</c:v>
                </c:pt>
                <c:pt idx="2719">
                  <c:v>-9.9269279982847292E-2</c:v>
                </c:pt>
                <c:pt idx="2720">
                  <c:v>-9.9418063284070476E-2</c:v>
                </c:pt>
                <c:pt idx="2721">
                  <c:v>-9.9290713338875569E-2</c:v>
                </c:pt>
                <c:pt idx="2722">
                  <c:v>-9.9307540265606578E-2</c:v>
                </c:pt>
                <c:pt idx="2723">
                  <c:v>-9.9274015238545579E-2</c:v>
                </c:pt>
                <c:pt idx="2724">
                  <c:v>-9.9297885680964496E-2</c:v>
                </c:pt>
                <c:pt idx="2725">
                  <c:v>-9.9299635258922228E-2</c:v>
                </c:pt>
                <c:pt idx="2726">
                  <c:v>-9.934295392881691E-2</c:v>
                </c:pt>
                <c:pt idx="2727">
                  <c:v>-9.9307059751801693E-2</c:v>
                </c:pt>
                <c:pt idx="2728">
                  <c:v>-9.9332356516620632E-2</c:v>
                </c:pt>
                <c:pt idx="2729">
                  <c:v>-9.9306895967873177E-2</c:v>
                </c:pt>
                <c:pt idx="2730">
                  <c:v>-9.9319593706566456E-2</c:v>
                </c:pt>
                <c:pt idx="2731">
                  <c:v>-9.9316529296027745E-2</c:v>
                </c:pt>
                <c:pt idx="2732">
                  <c:v>-9.9273621135441401E-2</c:v>
                </c:pt>
                <c:pt idx="2733">
                  <c:v>-9.9228545034815652E-2</c:v>
                </c:pt>
                <c:pt idx="2734">
                  <c:v>-9.9296308398144295E-2</c:v>
                </c:pt>
                <c:pt idx="2735">
                  <c:v>-9.893034019801028E-2</c:v>
                </c:pt>
                <c:pt idx="2736">
                  <c:v>-9.9165644889977866E-2</c:v>
                </c:pt>
                <c:pt idx="2737">
                  <c:v>-9.9153356706306608E-2</c:v>
                </c:pt>
                <c:pt idx="2738">
                  <c:v>-9.9197766494189321E-2</c:v>
                </c:pt>
                <c:pt idx="2739">
                  <c:v>-9.9103561248376271E-2</c:v>
                </c:pt>
                <c:pt idx="2740">
                  <c:v>-9.8474284131261025E-2</c:v>
                </c:pt>
                <c:pt idx="2741">
                  <c:v>-9.9199546108992884E-2</c:v>
                </c:pt>
                <c:pt idx="2742">
                  <c:v>-9.913165334778351E-2</c:v>
                </c:pt>
                <c:pt idx="2743">
                  <c:v>-9.9154544973188805E-2</c:v>
                </c:pt>
                <c:pt idx="2744">
                  <c:v>-9.9088079674701138E-2</c:v>
                </c:pt>
                <c:pt idx="2745">
                  <c:v>-9.9180429168280626E-2</c:v>
                </c:pt>
                <c:pt idx="2746">
                  <c:v>-9.9174238410186522E-2</c:v>
                </c:pt>
                <c:pt idx="2747">
                  <c:v>-9.9133396559761375E-2</c:v>
                </c:pt>
                <c:pt idx="2748">
                  <c:v>-9.9210502459679231E-2</c:v>
                </c:pt>
                <c:pt idx="2749">
                  <c:v>-9.917198753898511E-2</c:v>
                </c:pt>
                <c:pt idx="2750">
                  <c:v>-9.9119923610708274E-2</c:v>
                </c:pt>
                <c:pt idx="2751">
                  <c:v>-9.9168946726430215E-2</c:v>
                </c:pt>
                <c:pt idx="2752">
                  <c:v>-9.913647714008976E-2</c:v>
                </c:pt>
                <c:pt idx="2753">
                  <c:v>-9.9090008322971809E-2</c:v>
                </c:pt>
                <c:pt idx="2754">
                  <c:v>-9.906769851948781E-2</c:v>
                </c:pt>
                <c:pt idx="2755">
                  <c:v>-9.9138896060468551E-2</c:v>
                </c:pt>
                <c:pt idx="2756">
                  <c:v>-9.9137958906181087E-2</c:v>
                </c:pt>
                <c:pt idx="2757">
                  <c:v>-9.8879862460122189E-2</c:v>
                </c:pt>
                <c:pt idx="2758">
                  <c:v>-9.9177025955420509E-2</c:v>
                </c:pt>
                <c:pt idx="2759">
                  <c:v>-9.9749756932059633E-2</c:v>
                </c:pt>
                <c:pt idx="2760">
                  <c:v>-9.7245318132658645E-2</c:v>
                </c:pt>
                <c:pt idx="2761">
                  <c:v>-9.6720282810751623E-2</c:v>
                </c:pt>
                <c:pt idx="2762">
                  <c:v>-9.6736125124704905E-2</c:v>
                </c:pt>
                <c:pt idx="2763">
                  <c:v>-9.69673849496131E-2</c:v>
                </c:pt>
                <c:pt idx="2764">
                  <c:v>-9.7120161344202427E-2</c:v>
                </c:pt>
                <c:pt idx="2765">
                  <c:v>-9.7221345102163403E-2</c:v>
                </c:pt>
                <c:pt idx="2766">
                  <c:v>-9.688469803889195E-2</c:v>
                </c:pt>
                <c:pt idx="2767">
                  <c:v>-9.7302351907005646E-2</c:v>
                </c:pt>
                <c:pt idx="2768">
                  <c:v>-9.7341280751422787E-2</c:v>
                </c:pt>
                <c:pt idx="2769">
                  <c:v>-9.7206968139824879E-2</c:v>
                </c:pt>
                <c:pt idx="2770">
                  <c:v>-9.7313916671374123E-2</c:v>
                </c:pt>
                <c:pt idx="2771">
                  <c:v>-9.7295090714531574E-2</c:v>
                </c:pt>
                <c:pt idx="2772">
                  <c:v>-9.7296344212206828E-2</c:v>
                </c:pt>
                <c:pt idx="2773">
                  <c:v>-9.7321266234953685E-2</c:v>
                </c:pt>
                <c:pt idx="2774">
                  <c:v>-9.7325829523229587E-2</c:v>
                </c:pt>
                <c:pt idx="2775">
                  <c:v>-9.7267954918563923E-2</c:v>
                </c:pt>
                <c:pt idx="2776">
                  <c:v>-9.7209774098548071E-2</c:v>
                </c:pt>
                <c:pt idx="2777">
                  <c:v>-9.7218532423470519E-2</c:v>
                </c:pt>
                <c:pt idx="2778">
                  <c:v>-9.730573127453794E-2</c:v>
                </c:pt>
                <c:pt idx="2779">
                  <c:v>-9.7242277822731704E-2</c:v>
                </c:pt>
                <c:pt idx="2780">
                  <c:v>-9.7219919115339101E-2</c:v>
                </c:pt>
                <c:pt idx="2781">
                  <c:v>-9.7280352601811601E-2</c:v>
                </c:pt>
                <c:pt idx="2782">
                  <c:v>-9.7305230209771484E-2</c:v>
                </c:pt>
                <c:pt idx="2783">
                  <c:v>-9.7362418262627273E-2</c:v>
                </c:pt>
                <c:pt idx="2784">
                  <c:v>-9.7336079941167677E-2</c:v>
                </c:pt>
                <c:pt idx="2785">
                  <c:v>-9.730228742625506E-2</c:v>
                </c:pt>
                <c:pt idx="2786">
                  <c:v>-9.7359218095368405E-2</c:v>
                </c:pt>
                <c:pt idx="2787">
                  <c:v>-9.7284699468725158E-2</c:v>
                </c:pt>
                <c:pt idx="2788">
                  <c:v>-9.7313681047037456E-2</c:v>
                </c:pt>
                <c:pt idx="2789">
                  <c:v>-9.728890616088437E-2</c:v>
                </c:pt>
                <c:pt idx="2790">
                  <c:v>-9.7319663264675074E-2</c:v>
                </c:pt>
                <c:pt idx="2791">
                  <c:v>-9.7462228870515102E-2</c:v>
                </c:pt>
                <c:pt idx="2792">
                  <c:v>-9.7351514747235246E-2</c:v>
                </c:pt>
                <c:pt idx="2793">
                  <c:v>-9.7312440201588538E-2</c:v>
                </c:pt>
                <c:pt idx="2794">
                  <c:v>-9.7319095930863478E-2</c:v>
                </c:pt>
                <c:pt idx="2795">
                  <c:v>-9.7333804494797962E-2</c:v>
                </c:pt>
                <c:pt idx="2796">
                  <c:v>-9.7276483343817624E-2</c:v>
                </c:pt>
                <c:pt idx="2797">
                  <c:v>-9.733121784354952E-2</c:v>
                </c:pt>
                <c:pt idx="2798">
                  <c:v>-9.7311744791565291E-2</c:v>
                </c:pt>
                <c:pt idx="2799">
                  <c:v>-9.7139730724886172E-2</c:v>
                </c:pt>
                <c:pt idx="2800">
                  <c:v>-9.7238327962600291E-2</c:v>
                </c:pt>
                <c:pt idx="2801">
                  <c:v>-9.7113126603449729E-2</c:v>
                </c:pt>
                <c:pt idx="2802">
                  <c:v>-9.7238936201065607E-2</c:v>
                </c:pt>
                <c:pt idx="2803">
                  <c:v>-9.7210789920404148E-2</c:v>
                </c:pt>
                <c:pt idx="2804">
                  <c:v>-9.7121159807652124E-2</c:v>
                </c:pt>
                <c:pt idx="2805">
                  <c:v>-9.7248462040197284E-2</c:v>
                </c:pt>
                <c:pt idx="2806">
                  <c:v>-9.7216232106174194E-2</c:v>
                </c:pt>
                <c:pt idx="2807">
                  <c:v>-9.7192360351268381E-2</c:v>
                </c:pt>
                <c:pt idx="2808">
                  <c:v>-9.7136753495372721E-2</c:v>
                </c:pt>
                <c:pt idx="2809">
                  <c:v>-9.7243454367193116E-2</c:v>
                </c:pt>
                <c:pt idx="2810">
                  <c:v>-9.7249486878320565E-2</c:v>
                </c:pt>
                <c:pt idx="2811">
                  <c:v>-9.7170511985283772E-2</c:v>
                </c:pt>
                <c:pt idx="2812">
                  <c:v>-9.7231690365785453E-2</c:v>
                </c:pt>
                <c:pt idx="2813">
                  <c:v>-9.7207731353836133E-2</c:v>
                </c:pt>
                <c:pt idx="2814">
                  <c:v>-9.7209474070679633E-2</c:v>
                </c:pt>
                <c:pt idx="2815">
                  <c:v>-9.7159051543468614E-2</c:v>
                </c:pt>
                <c:pt idx="2816">
                  <c:v>-9.7117154986988849E-2</c:v>
                </c:pt>
                <c:pt idx="2817">
                  <c:v>-9.7178556500834443E-2</c:v>
                </c:pt>
                <c:pt idx="2818">
                  <c:v>-9.714696283777445E-2</c:v>
                </c:pt>
                <c:pt idx="2819">
                  <c:v>-9.7211378094762838E-2</c:v>
                </c:pt>
                <c:pt idx="2820">
                  <c:v>-9.7238055937772461E-2</c:v>
                </c:pt>
                <c:pt idx="2821">
                  <c:v>-9.7219613510181269E-2</c:v>
                </c:pt>
                <c:pt idx="2822">
                  <c:v>-9.6794797533606577E-2</c:v>
                </c:pt>
                <c:pt idx="2823">
                  <c:v>-9.7207738554101086E-2</c:v>
                </c:pt>
                <c:pt idx="2824">
                  <c:v>-9.7220844699817691E-2</c:v>
                </c:pt>
                <c:pt idx="2825">
                  <c:v>-9.728121905905425E-2</c:v>
                </c:pt>
                <c:pt idx="2826">
                  <c:v>-9.7330336025152189E-2</c:v>
                </c:pt>
                <c:pt idx="2827">
                  <c:v>-9.7278007094222532E-2</c:v>
                </c:pt>
                <c:pt idx="2828">
                  <c:v>-9.7291636699636308E-2</c:v>
                </c:pt>
                <c:pt idx="2829">
                  <c:v>-9.7311779266726628E-2</c:v>
                </c:pt>
                <c:pt idx="2830">
                  <c:v>-9.7288898894492992E-2</c:v>
                </c:pt>
                <c:pt idx="2831">
                  <c:v>-9.7344603561516183E-2</c:v>
                </c:pt>
                <c:pt idx="2832">
                  <c:v>-9.7226713426675812E-2</c:v>
                </c:pt>
                <c:pt idx="2833">
                  <c:v>-9.716507941596958E-2</c:v>
                </c:pt>
                <c:pt idx="2834">
                  <c:v>-9.7228797389053226E-2</c:v>
                </c:pt>
                <c:pt idx="2835">
                  <c:v>-9.6621516923257822E-2</c:v>
                </c:pt>
                <c:pt idx="2836">
                  <c:v>-9.7236520021555126E-2</c:v>
                </c:pt>
                <c:pt idx="2837">
                  <c:v>-9.7243974518099449E-2</c:v>
                </c:pt>
                <c:pt idx="2838">
                  <c:v>-9.7261118623380771E-2</c:v>
                </c:pt>
                <c:pt idx="2839">
                  <c:v>-9.7313261127188744E-2</c:v>
                </c:pt>
                <c:pt idx="2840">
                  <c:v>-9.7306546705311872E-2</c:v>
                </c:pt>
                <c:pt idx="2841">
                  <c:v>-9.7341276716813849E-2</c:v>
                </c:pt>
                <c:pt idx="2842">
                  <c:v>-9.7096063425551202E-2</c:v>
                </c:pt>
                <c:pt idx="2843">
                  <c:v>-9.7335115610960657E-2</c:v>
                </c:pt>
                <c:pt idx="2844">
                  <c:v>-9.7409830697207087E-2</c:v>
                </c:pt>
                <c:pt idx="2845">
                  <c:v>-9.7297413282766865E-2</c:v>
                </c:pt>
                <c:pt idx="2846">
                  <c:v>-9.7259751305004846E-2</c:v>
                </c:pt>
                <c:pt idx="2847">
                  <c:v>-9.7302165036060304E-2</c:v>
                </c:pt>
                <c:pt idx="2848">
                  <c:v>-9.7373563505307112E-2</c:v>
                </c:pt>
                <c:pt idx="2849">
                  <c:v>-9.7321285991225748E-2</c:v>
                </c:pt>
                <c:pt idx="2850">
                  <c:v>-9.7417530462685989E-2</c:v>
                </c:pt>
                <c:pt idx="2851">
                  <c:v>-9.740934478682399E-2</c:v>
                </c:pt>
                <c:pt idx="2852">
                  <c:v>-9.7409047330367107E-2</c:v>
                </c:pt>
                <c:pt idx="2853">
                  <c:v>-9.7416713098771146E-2</c:v>
                </c:pt>
                <c:pt idx="2854">
                  <c:v>-9.7358024897371331E-2</c:v>
                </c:pt>
                <c:pt idx="2855">
                  <c:v>-9.7355158639065728E-2</c:v>
                </c:pt>
                <c:pt idx="2856">
                  <c:v>-9.7348688792946669E-2</c:v>
                </c:pt>
                <c:pt idx="2857">
                  <c:v>-9.7495091721485086E-2</c:v>
                </c:pt>
                <c:pt idx="2858">
                  <c:v>-9.7432276520702479E-2</c:v>
                </c:pt>
                <c:pt idx="2859">
                  <c:v>-9.7436015793348305E-2</c:v>
                </c:pt>
                <c:pt idx="2860">
                  <c:v>-9.744825150404747E-2</c:v>
                </c:pt>
                <c:pt idx="2861">
                  <c:v>-9.7441889825438485E-2</c:v>
                </c:pt>
                <c:pt idx="2862">
                  <c:v>-9.7491598730775897E-2</c:v>
                </c:pt>
                <c:pt idx="2863">
                  <c:v>-9.7453789537821786E-2</c:v>
                </c:pt>
                <c:pt idx="2864">
                  <c:v>-9.7379127995576256E-2</c:v>
                </c:pt>
                <c:pt idx="2865">
                  <c:v>-9.7462160396756189E-2</c:v>
                </c:pt>
                <c:pt idx="2866">
                  <c:v>-9.7445763161898416E-2</c:v>
                </c:pt>
                <c:pt idx="2867">
                  <c:v>-9.7420763907792932E-2</c:v>
                </c:pt>
                <c:pt idx="2868">
                  <c:v>-9.7375168783824517E-2</c:v>
                </c:pt>
                <c:pt idx="2869">
                  <c:v>-9.7416662696261716E-2</c:v>
                </c:pt>
                <c:pt idx="2870">
                  <c:v>-9.7430164614098258E-2</c:v>
                </c:pt>
                <c:pt idx="2871">
                  <c:v>-9.6909757556283602E-2</c:v>
                </c:pt>
                <c:pt idx="2872">
                  <c:v>-9.7574979203589887E-2</c:v>
                </c:pt>
                <c:pt idx="2873">
                  <c:v>-9.7439825585981618E-2</c:v>
                </c:pt>
                <c:pt idx="2874">
                  <c:v>-9.7645014980565437E-2</c:v>
                </c:pt>
                <c:pt idx="2875">
                  <c:v>-9.7593665887284353E-2</c:v>
                </c:pt>
                <c:pt idx="2876">
                  <c:v>-9.7584347411976483E-2</c:v>
                </c:pt>
                <c:pt idx="2877">
                  <c:v>-9.7566098948671007E-2</c:v>
                </c:pt>
                <c:pt idx="2878">
                  <c:v>-9.768839049325663E-2</c:v>
                </c:pt>
                <c:pt idx="2879">
                  <c:v>-9.7699095422191198E-2</c:v>
                </c:pt>
                <c:pt idx="2880">
                  <c:v>-9.7676297746419463E-2</c:v>
                </c:pt>
                <c:pt idx="2881">
                  <c:v>-9.7612199145817577E-2</c:v>
                </c:pt>
                <c:pt idx="2882">
                  <c:v>-9.710001581810801E-2</c:v>
                </c:pt>
                <c:pt idx="2883">
                  <c:v>-9.7635585897598035E-2</c:v>
                </c:pt>
                <c:pt idx="2884">
                  <c:v>-9.763486682241089E-2</c:v>
                </c:pt>
                <c:pt idx="2885">
                  <c:v>-9.7651186280993993E-2</c:v>
                </c:pt>
                <c:pt idx="2886">
                  <c:v>-9.7404765335487475E-2</c:v>
                </c:pt>
                <c:pt idx="2887">
                  <c:v>-9.7461190899568562E-2</c:v>
                </c:pt>
                <c:pt idx="2888">
                  <c:v>-9.7629327845609556E-2</c:v>
                </c:pt>
                <c:pt idx="2889">
                  <c:v>-9.7633275559143376E-2</c:v>
                </c:pt>
                <c:pt idx="2890">
                  <c:v>-9.7557002745958868E-2</c:v>
                </c:pt>
                <c:pt idx="2891">
                  <c:v>-9.7572911977295465E-2</c:v>
                </c:pt>
                <c:pt idx="2892">
                  <c:v>-9.7532424669506332E-2</c:v>
                </c:pt>
                <c:pt idx="2893">
                  <c:v>-9.756410637735001E-2</c:v>
                </c:pt>
                <c:pt idx="2894">
                  <c:v>-9.7553030335853066E-2</c:v>
                </c:pt>
                <c:pt idx="2895">
                  <c:v>-9.7119174021483914E-2</c:v>
                </c:pt>
                <c:pt idx="2896">
                  <c:v>-9.7586901910203097E-2</c:v>
                </c:pt>
                <c:pt idx="2897">
                  <c:v>-9.7616935926594706E-2</c:v>
                </c:pt>
                <c:pt idx="2898">
                  <c:v>-9.7506074597203132E-2</c:v>
                </c:pt>
                <c:pt idx="2899">
                  <c:v>-9.7562280923558023E-2</c:v>
                </c:pt>
                <c:pt idx="2900">
                  <c:v>-9.7436414612537395E-2</c:v>
                </c:pt>
                <c:pt idx="2901">
                  <c:v>-9.7595461320810775E-2</c:v>
                </c:pt>
                <c:pt idx="2902">
                  <c:v>-9.7701169299217558E-2</c:v>
                </c:pt>
                <c:pt idx="2903">
                  <c:v>-9.7688480287342352E-2</c:v>
                </c:pt>
                <c:pt idx="2904">
                  <c:v>-9.6917934353736149E-2</c:v>
                </c:pt>
                <c:pt idx="2905">
                  <c:v>-9.759388948873525E-2</c:v>
                </c:pt>
                <c:pt idx="2906">
                  <c:v>-9.7778607422642216E-2</c:v>
                </c:pt>
                <c:pt idx="2907">
                  <c:v>-9.7672878634715465E-2</c:v>
                </c:pt>
                <c:pt idx="2908">
                  <c:v>-9.7715033682124017E-2</c:v>
                </c:pt>
                <c:pt idx="2909">
                  <c:v>-9.7648189084028295E-2</c:v>
                </c:pt>
                <c:pt idx="2910">
                  <c:v>-9.7696930791028105E-2</c:v>
                </c:pt>
                <c:pt idx="2911">
                  <c:v>-9.7680374355862812E-2</c:v>
                </c:pt>
                <c:pt idx="2912">
                  <c:v>-9.7694250721486145E-2</c:v>
                </c:pt>
                <c:pt idx="2913">
                  <c:v>-9.7723017008025312E-2</c:v>
                </c:pt>
                <c:pt idx="2914">
                  <c:v>-9.7654823863565776E-2</c:v>
                </c:pt>
                <c:pt idx="2915">
                  <c:v>-9.768202105084163E-2</c:v>
                </c:pt>
                <c:pt idx="2916">
                  <c:v>-9.7692593076705456E-2</c:v>
                </c:pt>
                <c:pt idx="2917">
                  <c:v>-9.7668053304362942E-2</c:v>
                </c:pt>
                <c:pt idx="2918">
                  <c:v>-9.7730696112681939E-2</c:v>
                </c:pt>
                <c:pt idx="2919">
                  <c:v>-9.7775965804916945E-2</c:v>
                </c:pt>
                <c:pt idx="2920">
                  <c:v>-9.7689527935036199E-2</c:v>
                </c:pt>
                <c:pt idx="2921">
                  <c:v>-9.7696518978669225E-2</c:v>
                </c:pt>
              </c:numCache>
            </c:numRef>
          </c:yVal>
          <c:smooth val="0"/>
          <c:extLst>
            <c:ext xmlns:c16="http://schemas.microsoft.com/office/drawing/2014/chart" uri="{C3380CC4-5D6E-409C-BE32-E72D297353CC}">
              <c16:uniqueId val="{00000001-70D0-4821-B10D-D19A925D116A}"/>
            </c:ext>
          </c:extLst>
        </c:ser>
        <c:ser>
          <c:idx val="4"/>
          <c:order val="2"/>
          <c:tx>
            <c:strRef>
              <c:f>'Hz to OD Calculation_1h self bl'!$D$7</c:f>
              <c:strCache>
                <c:ptCount val="1"/>
                <c:pt idx="0">
                  <c:v>850</c:v>
                </c:pt>
              </c:strCache>
            </c:strRef>
          </c:tx>
          <c:spPr>
            <a:ln w="19050" cap="rnd">
              <a:solidFill>
                <a:schemeClr val="tx1"/>
              </a:solidFill>
              <a:prstDash val="sysDash"/>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bl'!$H$7:$DHQ$7</c:f>
              <c:numCache>
                <c:formatCode>General</c:formatCode>
                <c:ptCount val="2922"/>
                <c:pt idx="0">
                  <c:v>-2.6248621836735685E-3</c:v>
                </c:pt>
                <c:pt idx="1">
                  <c:v>-2.8237520688927722E-3</c:v>
                </c:pt>
                <c:pt idx="2">
                  <c:v>-3.0312540896425991E-3</c:v>
                </c:pt>
                <c:pt idx="3">
                  <c:v>-3.1701948229627065E-3</c:v>
                </c:pt>
                <c:pt idx="4">
                  <c:v>-3.3234050340284031E-3</c:v>
                </c:pt>
                <c:pt idx="5">
                  <c:v>-3.4403979884725217E-3</c:v>
                </c:pt>
                <c:pt idx="6">
                  <c:v>-3.3248933336976929E-3</c:v>
                </c:pt>
                <c:pt idx="7">
                  <c:v>-3.3864184684301805E-3</c:v>
                </c:pt>
                <c:pt idx="8">
                  <c:v>-3.4201575002700754E-3</c:v>
                </c:pt>
                <c:pt idx="9">
                  <c:v>-3.3332861605622223E-3</c:v>
                </c:pt>
                <c:pt idx="10">
                  <c:v>-3.4529280520319405E-3</c:v>
                </c:pt>
                <c:pt idx="11">
                  <c:v>-3.329041567505527E-3</c:v>
                </c:pt>
                <c:pt idx="12">
                  <c:v>-3.3095688899064334E-3</c:v>
                </c:pt>
                <c:pt idx="13">
                  <c:v>-3.30799580230927E-3</c:v>
                </c:pt>
                <c:pt idx="14">
                  <c:v>-3.1882406349108237E-3</c:v>
                </c:pt>
                <c:pt idx="15">
                  <c:v>-3.187939917633368E-3</c:v>
                </c:pt>
                <c:pt idx="16">
                  <c:v>-3.108960307255109E-3</c:v>
                </c:pt>
                <c:pt idx="17">
                  <c:v>-2.712460318730184E-3</c:v>
                </c:pt>
                <c:pt idx="18">
                  <c:v>-2.4360795618695885E-3</c:v>
                </c:pt>
                <c:pt idx="19">
                  <c:v>-2.1362655718465831E-3</c:v>
                </c:pt>
                <c:pt idx="20">
                  <c:v>-1.8638219630671791E-3</c:v>
                </c:pt>
                <c:pt idx="21">
                  <c:v>-1.6260280051294685E-3</c:v>
                </c:pt>
                <c:pt idx="22">
                  <c:v>-1.4684884393965732E-3</c:v>
                </c:pt>
                <c:pt idx="23">
                  <c:v>-1.0480658431661807E-3</c:v>
                </c:pt>
                <c:pt idx="24">
                  <c:v>-7.1677613533343296E-4</c:v>
                </c:pt>
                <c:pt idx="25">
                  <c:v>-4.8677042448914309E-4</c:v>
                </c:pt>
                <c:pt idx="26">
                  <c:v>-2.7070319310831868E-4</c:v>
                </c:pt>
                <c:pt idx="27">
                  <c:v>-1.5564495786503458E-4</c:v>
                </c:pt>
                <c:pt idx="28">
                  <c:v>1.8375903594191633E-4</c:v>
                </c:pt>
                <c:pt idx="29">
                  <c:v>3.2588616574014687E-4</c:v>
                </c:pt>
                <c:pt idx="30">
                  <c:v>6.2295113277567821E-4</c:v>
                </c:pt>
                <c:pt idx="31">
                  <c:v>7.7060656490352507E-4</c:v>
                </c:pt>
                <c:pt idx="32">
                  <c:v>9.8303619162526715E-4</c:v>
                </c:pt>
                <c:pt idx="33">
                  <c:v>1.3482982284057454E-3</c:v>
                </c:pt>
                <c:pt idx="34">
                  <c:v>1.4892684717998355E-3</c:v>
                </c:pt>
                <c:pt idx="35">
                  <c:v>1.6039815470523346E-3</c:v>
                </c:pt>
                <c:pt idx="36">
                  <c:v>2.6332939075463199E-3</c:v>
                </c:pt>
                <c:pt idx="37">
                  <c:v>3.1432759025371783E-3</c:v>
                </c:pt>
                <c:pt idx="38">
                  <c:v>3.4692648380096462E-3</c:v>
                </c:pt>
                <c:pt idx="39">
                  <c:v>3.5381493540684247E-3</c:v>
                </c:pt>
                <c:pt idx="40">
                  <c:v>3.735531645778761E-3</c:v>
                </c:pt>
                <c:pt idx="41">
                  <c:v>3.9795776948079904E-3</c:v>
                </c:pt>
                <c:pt idx="42">
                  <c:v>4.1416450757605404E-3</c:v>
                </c:pt>
                <c:pt idx="43">
                  <c:v>4.3078846992171942E-3</c:v>
                </c:pt>
                <c:pt idx="44">
                  <c:v>4.5495315824313704E-3</c:v>
                </c:pt>
                <c:pt idx="45">
                  <c:v>4.679518920424639E-3</c:v>
                </c:pt>
                <c:pt idx="46">
                  <c:v>4.7803377511401899E-3</c:v>
                </c:pt>
                <c:pt idx="47">
                  <c:v>4.9142838242392699E-3</c:v>
                </c:pt>
                <c:pt idx="48">
                  <c:v>5.1649053326410553E-3</c:v>
                </c:pt>
                <c:pt idx="49">
                  <c:v>5.3032306514752348E-3</c:v>
                </c:pt>
                <c:pt idx="50">
                  <c:v>5.4096339138316714E-3</c:v>
                </c:pt>
                <c:pt idx="51">
                  <c:v>5.6409963494484213E-3</c:v>
                </c:pt>
                <c:pt idx="52">
                  <c:v>5.7476051477580439E-3</c:v>
                </c:pt>
                <c:pt idx="53">
                  <c:v>5.9476608373983239E-3</c:v>
                </c:pt>
                <c:pt idx="54">
                  <c:v>6.0517262526186832E-3</c:v>
                </c:pt>
                <c:pt idx="55">
                  <c:v>6.0780962018108856E-3</c:v>
                </c:pt>
                <c:pt idx="56">
                  <c:v>6.2204160591485128E-3</c:v>
                </c:pt>
                <c:pt idx="57">
                  <c:v>6.3678544811608022E-3</c:v>
                </c:pt>
                <c:pt idx="58">
                  <c:v>6.6577424710472866E-3</c:v>
                </c:pt>
                <c:pt idx="59">
                  <c:v>6.6606576974386628E-3</c:v>
                </c:pt>
                <c:pt idx="60">
                  <c:v>6.8922258172413138E-3</c:v>
                </c:pt>
                <c:pt idx="61">
                  <c:v>7.0962876305523184E-3</c:v>
                </c:pt>
                <c:pt idx="62">
                  <c:v>7.2950205404414166E-3</c:v>
                </c:pt>
                <c:pt idx="63">
                  <c:v>7.5203667617671742E-3</c:v>
                </c:pt>
                <c:pt idx="64">
                  <c:v>7.7840157252915924E-3</c:v>
                </c:pt>
                <c:pt idx="65">
                  <c:v>7.886589887546442E-3</c:v>
                </c:pt>
                <c:pt idx="66">
                  <c:v>8.0656265916130409E-3</c:v>
                </c:pt>
                <c:pt idx="67">
                  <c:v>8.2068253695871032E-3</c:v>
                </c:pt>
                <c:pt idx="68">
                  <c:v>8.3193554506253049E-3</c:v>
                </c:pt>
                <c:pt idx="69">
                  <c:v>8.5092560092143322E-3</c:v>
                </c:pt>
                <c:pt idx="70">
                  <c:v>8.6665290014988506E-3</c:v>
                </c:pt>
                <c:pt idx="71">
                  <c:v>8.6593355757973965E-3</c:v>
                </c:pt>
                <c:pt idx="72">
                  <c:v>8.8564458584438465E-3</c:v>
                </c:pt>
                <c:pt idx="73">
                  <c:v>9.5451447242739674E-3</c:v>
                </c:pt>
                <c:pt idx="74">
                  <c:v>9.179068203490107E-3</c:v>
                </c:pt>
                <c:pt idx="75">
                  <c:v>9.8794519340544944E-3</c:v>
                </c:pt>
                <c:pt idx="76">
                  <c:v>9.3964321738313639E-3</c:v>
                </c:pt>
                <c:pt idx="77">
                  <c:v>9.6158639260399536E-3</c:v>
                </c:pt>
                <c:pt idx="78">
                  <c:v>9.7125078831510944E-3</c:v>
                </c:pt>
                <c:pt idx="79">
                  <c:v>9.8181042342794199E-3</c:v>
                </c:pt>
                <c:pt idx="80">
                  <c:v>1.01082935712594E-2</c:v>
                </c:pt>
                <c:pt idx="81">
                  <c:v>1.0235848753473777E-2</c:v>
                </c:pt>
                <c:pt idx="82">
                  <c:v>1.0243213366514941E-2</c:v>
                </c:pt>
                <c:pt idx="83">
                  <c:v>1.0572603812885578E-2</c:v>
                </c:pt>
                <c:pt idx="84">
                  <c:v>1.117541176557873E-2</c:v>
                </c:pt>
                <c:pt idx="85">
                  <c:v>1.0775237410577886E-2</c:v>
                </c:pt>
                <c:pt idx="86">
                  <c:v>1.0731567767164142E-2</c:v>
                </c:pt>
                <c:pt idx="87">
                  <c:v>1.0912605607594878E-2</c:v>
                </c:pt>
                <c:pt idx="88">
                  <c:v>1.0865890993181068E-2</c:v>
                </c:pt>
                <c:pt idx="89">
                  <c:v>1.1142717458531232E-2</c:v>
                </c:pt>
                <c:pt idx="90">
                  <c:v>1.1182045972058546E-2</c:v>
                </c:pt>
                <c:pt idx="91">
                  <c:v>1.1290761307959973E-2</c:v>
                </c:pt>
                <c:pt idx="92">
                  <c:v>1.1407911708658715E-2</c:v>
                </c:pt>
                <c:pt idx="93">
                  <c:v>1.1594290098819586E-2</c:v>
                </c:pt>
                <c:pt idx="94">
                  <c:v>1.1688016496563572E-2</c:v>
                </c:pt>
                <c:pt idx="95">
                  <c:v>1.1745700518942373E-2</c:v>
                </c:pt>
                <c:pt idx="96">
                  <c:v>1.178125046305595E-2</c:v>
                </c:pt>
                <c:pt idx="97">
                  <c:v>1.1902263083551913E-2</c:v>
                </c:pt>
                <c:pt idx="98">
                  <c:v>1.2078162348374612E-2</c:v>
                </c:pt>
                <c:pt idx="99">
                  <c:v>1.2255408231941026E-2</c:v>
                </c:pt>
                <c:pt idx="100">
                  <c:v>1.2229996035869417E-2</c:v>
                </c:pt>
                <c:pt idx="101">
                  <c:v>1.2423209411485893E-2</c:v>
                </c:pt>
                <c:pt idx="102">
                  <c:v>1.2409887121905867E-2</c:v>
                </c:pt>
                <c:pt idx="103">
                  <c:v>1.2562572798774973E-2</c:v>
                </c:pt>
                <c:pt idx="104">
                  <c:v>1.2696424006993506E-2</c:v>
                </c:pt>
                <c:pt idx="105">
                  <c:v>1.2731234201366383E-2</c:v>
                </c:pt>
                <c:pt idx="106">
                  <c:v>1.282631103718735E-2</c:v>
                </c:pt>
                <c:pt idx="107">
                  <c:v>1.292732526758035E-2</c:v>
                </c:pt>
                <c:pt idx="108">
                  <c:v>1.304227725250949E-2</c:v>
                </c:pt>
                <c:pt idx="109">
                  <c:v>1.3142483579841187E-2</c:v>
                </c:pt>
                <c:pt idx="110">
                  <c:v>1.3182230975157673E-2</c:v>
                </c:pt>
                <c:pt idx="111">
                  <c:v>1.3224331603950991E-2</c:v>
                </c:pt>
                <c:pt idx="112">
                  <c:v>1.3231420671265879E-2</c:v>
                </c:pt>
                <c:pt idx="113">
                  <c:v>1.3416888623744809E-2</c:v>
                </c:pt>
                <c:pt idx="114">
                  <c:v>1.3528015573501822E-2</c:v>
                </c:pt>
                <c:pt idx="115">
                  <c:v>1.3555996272218452E-2</c:v>
                </c:pt>
                <c:pt idx="116">
                  <c:v>1.368649345196596E-2</c:v>
                </c:pt>
                <c:pt idx="117">
                  <c:v>1.3645241409585694E-2</c:v>
                </c:pt>
                <c:pt idx="118">
                  <c:v>1.3807555134230855E-2</c:v>
                </c:pt>
                <c:pt idx="119">
                  <c:v>1.3956269487016939E-2</c:v>
                </c:pt>
                <c:pt idx="120">
                  <c:v>1.4035995272251191E-2</c:v>
                </c:pt>
                <c:pt idx="121">
                  <c:v>1.4213873722571197E-2</c:v>
                </c:pt>
                <c:pt idx="122">
                  <c:v>1.4255187866240951E-2</c:v>
                </c:pt>
                <c:pt idx="123">
                  <c:v>1.4272527596624347E-2</c:v>
                </c:pt>
                <c:pt idx="124">
                  <c:v>1.4521929477347892E-2</c:v>
                </c:pt>
                <c:pt idx="125">
                  <c:v>1.4509848866065973E-2</c:v>
                </c:pt>
                <c:pt idx="126">
                  <c:v>1.4467491693123835E-2</c:v>
                </c:pt>
                <c:pt idx="127">
                  <c:v>1.5242930500440949E-2</c:v>
                </c:pt>
                <c:pt idx="128">
                  <c:v>1.45560288921395E-2</c:v>
                </c:pt>
                <c:pt idx="129">
                  <c:v>1.4655733156633717E-2</c:v>
                </c:pt>
                <c:pt idx="130">
                  <c:v>1.4662073534036027E-2</c:v>
                </c:pt>
                <c:pt idx="131">
                  <c:v>1.4860854077875194E-2</c:v>
                </c:pt>
                <c:pt idx="132">
                  <c:v>1.4758369306150522E-2</c:v>
                </c:pt>
                <c:pt idx="133">
                  <c:v>1.4888393547559853E-2</c:v>
                </c:pt>
                <c:pt idx="134">
                  <c:v>1.4877316836473933E-2</c:v>
                </c:pt>
                <c:pt idx="135">
                  <c:v>1.491723706605276E-2</c:v>
                </c:pt>
                <c:pt idx="136">
                  <c:v>1.499831680419784E-2</c:v>
                </c:pt>
                <c:pt idx="137">
                  <c:v>1.5005584352323784E-2</c:v>
                </c:pt>
                <c:pt idx="138">
                  <c:v>1.5088136896391463E-2</c:v>
                </c:pt>
                <c:pt idx="139">
                  <c:v>1.5161505456535664E-2</c:v>
                </c:pt>
                <c:pt idx="140">
                  <c:v>1.5204949783802711E-2</c:v>
                </c:pt>
                <c:pt idx="141">
                  <c:v>1.5349955784081049E-2</c:v>
                </c:pt>
                <c:pt idx="142">
                  <c:v>1.548634389625661E-2</c:v>
                </c:pt>
                <c:pt idx="143">
                  <c:v>1.5550191087230859E-2</c:v>
                </c:pt>
                <c:pt idx="144">
                  <c:v>1.5559039518786663E-2</c:v>
                </c:pt>
                <c:pt idx="145">
                  <c:v>1.5745564252415752E-2</c:v>
                </c:pt>
                <c:pt idx="146">
                  <c:v>1.5782922385792129E-2</c:v>
                </c:pt>
                <c:pt idx="147">
                  <c:v>1.5818521358363452E-2</c:v>
                </c:pt>
                <c:pt idx="148">
                  <c:v>1.5880994117493635E-2</c:v>
                </c:pt>
                <c:pt idx="149">
                  <c:v>1.5853981475181987E-2</c:v>
                </c:pt>
                <c:pt idx="150">
                  <c:v>1.5859027617866454E-2</c:v>
                </c:pt>
                <c:pt idx="151">
                  <c:v>1.5932900160093844E-2</c:v>
                </c:pt>
                <c:pt idx="152">
                  <c:v>1.5986927212507742E-2</c:v>
                </c:pt>
                <c:pt idx="153">
                  <c:v>1.6067880040739009E-2</c:v>
                </c:pt>
                <c:pt idx="154">
                  <c:v>1.6051710700270855E-2</c:v>
                </c:pt>
                <c:pt idx="155">
                  <c:v>1.6118903051744512E-2</c:v>
                </c:pt>
                <c:pt idx="156">
                  <c:v>1.6066107707572663E-2</c:v>
                </c:pt>
                <c:pt idx="157">
                  <c:v>1.6082280881505914E-2</c:v>
                </c:pt>
                <c:pt idx="158">
                  <c:v>1.6034332767140787E-2</c:v>
                </c:pt>
                <c:pt idx="159">
                  <c:v>1.5956603454290671E-2</c:v>
                </c:pt>
                <c:pt idx="160">
                  <c:v>1.6001147550462756E-2</c:v>
                </c:pt>
                <c:pt idx="161">
                  <c:v>1.6056417713361554E-2</c:v>
                </c:pt>
                <c:pt idx="162">
                  <c:v>1.6036788670780702E-2</c:v>
                </c:pt>
                <c:pt idx="163">
                  <c:v>1.6001343127559995E-2</c:v>
                </c:pt>
                <c:pt idx="164">
                  <c:v>1.6058088957711623E-2</c:v>
                </c:pt>
                <c:pt idx="165">
                  <c:v>1.5929140569462878E-2</c:v>
                </c:pt>
                <c:pt idx="166">
                  <c:v>1.6010533402570776E-2</c:v>
                </c:pt>
                <c:pt idx="167">
                  <c:v>1.5981769337450727E-2</c:v>
                </c:pt>
                <c:pt idx="168">
                  <c:v>1.6127703025948816E-2</c:v>
                </c:pt>
                <c:pt idx="169">
                  <c:v>1.6141204406772452E-2</c:v>
                </c:pt>
                <c:pt idx="170">
                  <c:v>1.6098950896150616E-2</c:v>
                </c:pt>
                <c:pt idx="171">
                  <c:v>1.6191719182151443E-2</c:v>
                </c:pt>
                <c:pt idx="172">
                  <c:v>1.6363996077149865E-2</c:v>
                </c:pt>
                <c:pt idx="173">
                  <c:v>1.6287194432856165E-2</c:v>
                </c:pt>
                <c:pt idx="174">
                  <c:v>1.6185772322457607E-2</c:v>
                </c:pt>
                <c:pt idx="175">
                  <c:v>1.6253540318631046E-2</c:v>
                </c:pt>
                <c:pt idx="176">
                  <c:v>1.6214179301643209E-2</c:v>
                </c:pt>
                <c:pt idx="177">
                  <c:v>1.6457831839694011E-2</c:v>
                </c:pt>
                <c:pt idx="178">
                  <c:v>1.6405948075708752E-2</c:v>
                </c:pt>
                <c:pt idx="179">
                  <c:v>1.6428790979069897E-2</c:v>
                </c:pt>
                <c:pt idx="180">
                  <c:v>1.6531477580470917E-2</c:v>
                </c:pt>
                <c:pt idx="181">
                  <c:v>1.6683640241498789E-2</c:v>
                </c:pt>
                <c:pt idx="182">
                  <c:v>1.6618213716558819E-2</c:v>
                </c:pt>
                <c:pt idx="183">
                  <c:v>1.6700511062791606E-2</c:v>
                </c:pt>
                <c:pt idx="184">
                  <c:v>1.6832569107882559E-2</c:v>
                </c:pt>
                <c:pt idx="185">
                  <c:v>1.6865738228924645E-2</c:v>
                </c:pt>
                <c:pt idx="186">
                  <c:v>1.6908125495615559E-2</c:v>
                </c:pt>
                <c:pt idx="187">
                  <c:v>1.7046174017744272E-2</c:v>
                </c:pt>
                <c:pt idx="188">
                  <c:v>1.7098128469507905E-2</c:v>
                </c:pt>
                <c:pt idx="189">
                  <c:v>1.7225285186398629E-2</c:v>
                </c:pt>
                <c:pt idx="190">
                  <c:v>1.7263040554548602E-2</c:v>
                </c:pt>
                <c:pt idx="191">
                  <c:v>1.7308761918973598E-2</c:v>
                </c:pt>
                <c:pt idx="192">
                  <c:v>1.7474806223663687E-2</c:v>
                </c:pt>
                <c:pt idx="193">
                  <c:v>1.7681180091023301E-2</c:v>
                </c:pt>
                <c:pt idx="194">
                  <c:v>1.82209945692113E-2</c:v>
                </c:pt>
                <c:pt idx="195">
                  <c:v>1.7729600862256001E-2</c:v>
                </c:pt>
                <c:pt idx="196">
                  <c:v>1.7795801441214176E-2</c:v>
                </c:pt>
                <c:pt idx="197">
                  <c:v>1.775967437874543E-2</c:v>
                </c:pt>
                <c:pt idx="198">
                  <c:v>1.7853139320875479E-2</c:v>
                </c:pt>
                <c:pt idx="199">
                  <c:v>1.7888060624650513E-2</c:v>
                </c:pt>
                <c:pt idx="200">
                  <c:v>1.7873361261130299E-2</c:v>
                </c:pt>
                <c:pt idx="201">
                  <c:v>1.7912737642897379E-2</c:v>
                </c:pt>
                <c:pt idx="202">
                  <c:v>1.7955147297972866E-2</c:v>
                </c:pt>
                <c:pt idx="203">
                  <c:v>1.8025562369067206E-2</c:v>
                </c:pt>
                <c:pt idx="204">
                  <c:v>1.7999982293147462E-2</c:v>
                </c:pt>
                <c:pt idx="205">
                  <c:v>1.803218872786622E-2</c:v>
                </c:pt>
                <c:pt idx="206">
                  <c:v>1.7968915489685655E-2</c:v>
                </c:pt>
                <c:pt idx="207">
                  <c:v>1.7929176449754305E-2</c:v>
                </c:pt>
                <c:pt idx="208">
                  <c:v>1.7900775662532075E-2</c:v>
                </c:pt>
                <c:pt idx="209">
                  <c:v>1.7996017951939225E-2</c:v>
                </c:pt>
                <c:pt idx="210">
                  <c:v>1.7978651622611811E-2</c:v>
                </c:pt>
                <c:pt idx="211">
                  <c:v>1.8114739053136489E-2</c:v>
                </c:pt>
                <c:pt idx="212">
                  <c:v>1.8180442278058897E-2</c:v>
                </c:pt>
                <c:pt idx="213">
                  <c:v>1.8199646548042455E-2</c:v>
                </c:pt>
                <c:pt idx="214">
                  <c:v>1.838341916197133E-2</c:v>
                </c:pt>
                <c:pt idx="215">
                  <c:v>1.8391438930002783E-2</c:v>
                </c:pt>
                <c:pt idx="216">
                  <c:v>1.8611501804587652E-2</c:v>
                </c:pt>
                <c:pt idx="217">
                  <c:v>1.8784858399536426E-2</c:v>
                </c:pt>
                <c:pt idx="218">
                  <c:v>1.881058900946922E-2</c:v>
                </c:pt>
                <c:pt idx="219">
                  <c:v>1.891137951530706E-2</c:v>
                </c:pt>
                <c:pt idx="220">
                  <c:v>1.9003575988212403E-2</c:v>
                </c:pt>
                <c:pt idx="221">
                  <c:v>1.9192622658284413E-2</c:v>
                </c:pt>
                <c:pt idx="222">
                  <c:v>1.9210923257900636E-2</c:v>
                </c:pt>
                <c:pt idx="223">
                  <c:v>1.9397171198225524E-2</c:v>
                </c:pt>
                <c:pt idx="224">
                  <c:v>1.9432863808379955E-2</c:v>
                </c:pt>
                <c:pt idx="225">
                  <c:v>1.9613485964055249E-2</c:v>
                </c:pt>
                <c:pt idx="226">
                  <c:v>1.9635418434199345E-2</c:v>
                </c:pt>
                <c:pt idx="227">
                  <c:v>1.9868188883291196E-2</c:v>
                </c:pt>
                <c:pt idx="228">
                  <c:v>1.9961283556573423E-2</c:v>
                </c:pt>
                <c:pt idx="229">
                  <c:v>2.0078942729015194E-2</c:v>
                </c:pt>
                <c:pt idx="230">
                  <c:v>2.0166451913857224E-2</c:v>
                </c:pt>
                <c:pt idx="231">
                  <c:v>2.0127087420421862E-2</c:v>
                </c:pt>
                <c:pt idx="232">
                  <c:v>2.0260293329459143E-2</c:v>
                </c:pt>
                <c:pt idx="233">
                  <c:v>2.0372071565777802E-2</c:v>
                </c:pt>
                <c:pt idx="234">
                  <c:v>2.0512702581541076E-2</c:v>
                </c:pt>
                <c:pt idx="235">
                  <c:v>2.0536488393063358E-2</c:v>
                </c:pt>
                <c:pt idx="236">
                  <c:v>2.0678583662645047E-2</c:v>
                </c:pt>
                <c:pt idx="237">
                  <c:v>2.0790390085791987E-2</c:v>
                </c:pt>
                <c:pt idx="238">
                  <c:v>2.0912131100544868E-2</c:v>
                </c:pt>
                <c:pt idx="239">
                  <c:v>2.0790017145536847E-2</c:v>
                </c:pt>
                <c:pt idx="240">
                  <c:v>2.0956043001976444E-2</c:v>
                </c:pt>
                <c:pt idx="241">
                  <c:v>2.1084154710960007E-2</c:v>
                </c:pt>
                <c:pt idx="242">
                  <c:v>2.1224170796528191E-2</c:v>
                </c:pt>
                <c:pt idx="243">
                  <c:v>2.126948708555769E-2</c:v>
                </c:pt>
                <c:pt idx="244">
                  <c:v>2.1353224512088539E-2</c:v>
                </c:pt>
                <c:pt idx="245">
                  <c:v>2.1422105333353241E-2</c:v>
                </c:pt>
                <c:pt idx="246">
                  <c:v>2.1649834858137828E-2</c:v>
                </c:pt>
                <c:pt idx="247">
                  <c:v>2.1555450680013563E-2</c:v>
                </c:pt>
                <c:pt idx="248">
                  <c:v>2.165774202804488E-2</c:v>
                </c:pt>
                <c:pt idx="249">
                  <c:v>2.1648023882278558E-2</c:v>
                </c:pt>
                <c:pt idx="250">
                  <c:v>2.1864221316756555E-2</c:v>
                </c:pt>
                <c:pt idx="251">
                  <c:v>2.1864782774786175E-2</c:v>
                </c:pt>
                <c:pt idx="252">
                  <c:v>2.2010924526925182E-2</c:v>
                </c:pt>
                <c:pt idx="253">
                  <c:v>2.2033073160482128E-2</c:v>
                </c:pt>
                <c:pt idx="254">
                  <c:v>2.2124858697307129E-2</c:v>
                </c:pt>
                <c:pt idx="255">
                  <c:v>2.2201103347335289E-2</c:v>
                </c:pt>
                <c:pt idx="256">
                  <c:v>2.2353130569856966E-2</c:v>
                </c:pt>
                <c:pt idx="257">
                  <c:v>2.2477263640189083E-2</c:v>
                </c:pt>
                <c:pt idx="258">
                  <c:v>2.2556903807002815E-2</c:v>
                </c:pt>
                <c:pt idx="259">
                  <c:v>2.2616730071929447E-2</c:v>
                </c:pt>
                <c:pt idx="260">
                  <c:v>2.2733631338165698E-2</c:v>
                </c:pt>
                <c:pt idx="261">
                  <c:v>2.2879122850908564E-2</c:v>
                </c:pt>
                <c:pt idx="262">
                  <c:v>2.2844097216308982E-2</c:v>
                </c:pt>
                <c:pt idx="263">
                  <c:v>2.2929685187403587E-2</c:v>
                </c:pt>
                <c:pt idx="264">
                  <c:v>2.2954872232707868E-2</c:v>
                </c:pt>
                <c:pt idx="265">
                  <c:v>2.3157644820230239E-2</c:v>
                </c:pt>
                <c:pt idx="266">
                  <c:v>2.3174187644650537E-2</c:v>
                </c:pt>
                <c:pt idx="267">
                  <c:v>2.3346826320428091E-2</c:v>
                </c:pt>
                <c:pt idx="268">
                  <c:v>2.3267784514012943E-2</c:v>
                </c:pt>
                <c:pt idx="269">
                  <c:v>2.3502735158771163E-2</c:v>
                </c:pt>
                <c:pt idx="270">
                  <c:v>2.3573114704590687E-2</c:v>
                </c:pt>
                <c:pt idx="271">
                  <c:v>2.3642499569156986E-2</c:v>
                </c:pt>
                <c:pt idx="272">
                  <c:v>2.3695027538142229E-2</c:v>
                </c:pt>
                <c:pt idx="273">
                  <c:v>2.382841227115776E-2</c:v>
                </c:pt>
                <c:pt idx="274">
                  <c:v>2.3945113064038511E-2</c:v>
                </c:pt>
                <c:pt idx="275">
                  <c:v>2.411995307749781E-2</c:v>
                </c:pt>
                <c:pt idx="276">
                  <c:v>2.4175768778465615E-2</c:v>
                </c:pt>
                <c:pt idx="277">
                  <c:v>2.4288182350884785E-2</c:v>
                </c:pt>
                <c:pt idx="278">
                  <c:v>2.4327632254481858E-2</c:v>
                </c:pt>
                <c:pt idx="279">
                  <c:v>2.4384209428016796E-2</c:v>
                </c:pt>
                <c:pt idx="280">
                  <c:v>2.4497740227577714E-2</c:v>
                </c:pt>
                <c:pt idx="281">
                  <c:v>2.4611362237920376E-2</c:v>
                </c:pt>
                <c:pt idx="282">
                  <c:v>2.4701337565077891E-2</c:v>
                </c:pt>
                <c:pt idx="283">
                  <c:v>2.475001558606214E-2</c:v>
                </c:pt>
                <c:pt idx="284">
                  <c:v>2.490909258511681E-2</c:v>
                </c:pt>
                <c:pt idx="285">
                  <c:v>2.5007136969070944E-2</c:v>
                </c:pt>
                <c:pt idx="286">
                  <c:v>2.5132137527462697E-2</c:v>
                </c:pt>
                <c:pt idx="287">
                  <c:v>2.5219577784584783E-2</c:v>
                </c:pt>
                <c:pt idx="288">
                  <c:v>2.5212869661691183E-2</c:v>
                </c:pt>
                <c:pt idx="289">
                  <c:v>2.5477149725000578E-2</c:v>
                </c:pt>
                <c:pt idx="290">
                  <c:v>2.5580471399806824E-2</c:v>
                </c:pt>
                <c:pt idx="291">
                  <c:v>2.5765887163610127E-2</c:v>
                </c:pt>
                <c:pt idx="292">
                  <c:v>2.5783060255117191E-2</c:v>
                </c:pt>
                <c:pt idx="293">
                  <c:v>2.5942194665424276E-2</c:v>
                </c:pt>
                <c:pt idx="294">
                  <c:v>2.6510206369385277E-2</c:v>
                </c:pt>
                <c:pt idx="295">
                  <c:v>2.606442177856147E-2</c:v>
                </c:pt>
                <c:pt idx="296">
                  <c:v>2.6132228066862356E-2</c:v>
                </c:pt>
                <c:pt idx="297">
                  <c:v>2.6245913379236336E-2</c:v>
                </c:pt>
                <c:pt idx="298">
                  <c:v>2.6364055129740511E-2</c:v>
                </c:pt>
                <c:pt idx="299">
                  <c:v>2.6504214298850221E-2</c:v>
                </c:pt>
                <c:pt idx="300">
                  <c:v>2.6548956839512038E-2</c:v>
                </c:pt>
                <c:pt idx="301">
                  <c:v>2.6563143848416296E-2</c:v>
                </c:pt>
                <c:pt idx="302">
                  <c:v>2.6681864430852683E-2</c:v>
                </c:pt>
                <c:pt idx="303">
                  <c:v>2.6770195804683452E-2</c:v>
                </c:pt>
                <c:pt idx="304">
                  <c:v>2.6931208906279942E-2</c:v>
                </c:pt>
                <c:pt idx="305">
                  <c:v>2.7055525014818785E-2</c:v>
                </c:pt>
                <c:pt idx="306">
                  <c:v>2.714924403308008E-2</c:v>
                </c:pt>
                <c:pt idx="307">
                  <c:v>2.7157444320991125E-2</c:v>
                </c:pt>
                <c:pt idx="308">
                  <c:v>2.7303965601222346E-2</c:v>
                </c:pt>
                <c:pt idx="309">
                  <c:v>2.7389872662469589E-2</c:v>
                </c:pt>
                <c:pt idx="310">
                  <c:v>2.7446454347985417E-2</c:v>
                </c:pt>
                <c:pt idx="311">
                  <c:v>2.7597970842345044E-2</c:v>
                </c:pt>
                <c:pt idx="312">
                  <c:v>2.7527542862638379E-2</c:v>
                </c:pt>
                <c:pt idx="313">
                  <c:v>2.7786369388761712E-2</c:v>
                </c:pt>
                <c:pt idx="314">
                  <c:v>2.7823196130625307E-2</c:v>
                </c:pt>
                <c:pt idx="315">
                  <c:v>2.7947684423779127E-2</c:v>
                </c:pt>
                <c:pt idx="316">
                  <c:v>2.8031020852503669E-2</c:v>
                </c:pt>
                <c:pt idx="317">
                  <c:v>2.8168881514415947E-2</c:v>
                </c:pt>
                <c:pt idx="318">
                  <c:v>2.8246631455708205E-2</c:v>
                </c:pt>
                <c:pt idx="319">
                  <c:v>2.8302953239390947E-2</c:v>
                </c:pt>
                <c:pt idx="320">
                  <c:v>2.8384300052151035E-2</c:v>
                </c:pt>
                <c:pt idx="321">
                  <c:v>2.8594928696931133E-2</c:v>
                </c:pt>
                <c:pt idx="322">
                  <c:v>2.9010156516430626E-2</c:v>
                </c:pt>
                <c:pt idx="323">
                  <c:v>2.8774099373125844E-2</c:v>
                </c:pt>
                <c:pt idx="324">
                  <c:v>2.8875347093612488E-2</c:v>
                </c:pt>
                <c:pt idx="325">
                  <c:v>2.8935186469587929E-2</c:v>
                </c:pt>
                <c:pt idx="326">
                  <c:v>2.8995858860617871E-2</c:v>
                </c:pt>
                <c:pt idx="327">
                  <c:v>2.9136777262071478E-2</c:v>
                </c:pt>
                <c:pt idx="328">
                  <c:v>2.9295509368700109E-2</c:v>
                </c:pt>
                <c:pt idx="329">
                  <c:v>2.9414708389401394E-2</c:v>
                </c:pt>
                <c:pt idx="330">
                  <c:v>2.9535877566632951E-2</c:v>
                </c:pt>
                <c:pt idx="331">
                  <c:v>2.9672660436927359E-2</c:v>
                </c:pt>
                <c:pt idx="332">
                  <c:v>2.9703610386930424E-2</c:v>
                </c:pt>
                <c:pt idx="333">
                  <c:v>2.9913727938987208E-2</c:v>
                </c:pt>
                <c:pt idx="334">
                  <c:v>2.995068450092046E-2</c:v>
                </c:pt>
                <c:pt idx="335">
                  <c:v>3.0164683236049702E-2</c:v>
                </c:pt>
                <c:pt idx="336">
                  <c:v>3.0213514451898904E-2</c:v>
                </c:pt>
                <c:pt idx="337">
                  <c:v>3.0379352906811097E-2</c:v>
                </c:pt>
                <c:pt idx="338">
                  <c:v>3.0515070285248486E-2</c:v>
                </c:pt>
                <c:pt idx="339">
                  <c:v>3.0630871534184676E-2</c:v>
                </c:pt>
                <c:pt idx="340">
                  <c:v>3.0610239680767995E-2</c:v>
                </c:pt>
                <c:pt idx="341">
                  <c:v>3.0793967530430833E-2</c:v>
                </c:pt>
                <c:pt idx="342">
                  <c:v>3.0830983328579517E-2</c:v>
                </c:pt>
                <c:pt idx="343">
                  <c:v>3.095670218418627E-2</c:v>
                </c:pt>
                <c:pt idx="344">
                  <c:v>3.1076703396280918E-2</c:v>
                </c:pt>
                <c:pt idx="345">
                  <c:v>3.115003709508804E-2</c:v>
                </c:pt>
                <c:pt idx="346">
                  <c:v>3.1349390711512333E-2</c:v>
                </c:pt>
                <c:pt idx="347">
                  <c:v>3.1510407823238058E-2</c:v>
                </c:pt>
                <c:pt idx="348">
                  <c:v>3.1482609252281656E-2</c:v>
                </c:pt>
                <c:pt idx="349">
                  <c:v>3.170846203631706E-2</c:v>
                </c:pt>
                <c:pt idx="350">
                  <c:v>3.1793597161693762E-2</c:v>
                </c:pt>
                <c:pt idx="351">
                  <c:v>3.1807993834935794E-2</c:v>
                </c:pt>
                <c:pt idx="352">
                  <c:v>3.2091878020391686E-2</c:v>
                </c:pt>
                <c:pt idx="353">
                  <c:v>3.2182443522265118E-2</c:v>
                </c:pt>
                <c:pt idx="354">
                  <c:v>3.2307052297257298E-2</c:v>
                </c:pt>
                <c:pt idx="355">
                  <c:v>3.2534456251464915E-2</c:v>
                </c:pt>
                <c:pt idx="356">
                  <c:v>3.2713003027599649E-2</c:v>
                </c:pt>
                <c:pt idx="357">
                  <c:v>3.271222115180835E-2</c:v>
                </c:pt>
                <c:pt idx="358">
                  <c:v>3.2805940210957812E-2</c:v>
                </c:pt>
                <c:pt idx="359">
                  <c:v>3.2912903916559391E-2</c:v>
                </c:pt>
                <c:pt idx="360">
                  <c:v>3.2987026784783206E-2</c:v>
                </c:pt>
                <c:pt idx="361">
                  <c:v>3.319109316597605E-2</c:v>
                </c:pt>
                <c:pt idx="362">
                  <c:v>3.3301383306925912E-2</c:v>
                </c:pt>
                <c:pt idx="363">
                  <c:v>3.3230431782820806E-2</c:v>
                </c:pt>
                <c:pt idx="364">
                  <c:v>3.3473507994121084E-2</c:v>
                </c:pt>
                <c:pt idx="365">
                  <c:v>3.372111031435221E-2</c:v>
                </c:pt>
                <c:pt idx="366">
                  <c:v>3.3763194753249619E-2</c:v>
                </c:pt>
                <c:pt idx="367">
                  <c:v>3.3871919896111859E-2</c:v>
                </c:pt>
                <c:pt idx="368">
                  <c:v>3.399276039666508E-2</c:v>
                </c:pt>
                <c:pt idx="369">
                  <c:v>3.420912660210499E-2</c:v>
                </c:pt>
                <c:pt idx="370">
                  <c:v>3.4330598585354234E-2</c:v>
                </c:pt>
                <c:pt idx="371">
                  <c:v>3.4472937377268524E-2</c:v>
                </c:pt>
                <c:pt idx="372">
                  <c:v>3.4573853178812834E-2</c:v>
                </c:pt>
                <c:pt idx="373">
                  <c:v>3.4753499103234491E-2</c:v>
                </c:pt>
                <c:pt idx="374">
                  <c:v>3.4788377268779216E-2</c:v>
                </c:pt>
                <c:pt idx="375">
                  <c:v>3.4945898931014574E-2</c:v>
                </c:pt>
                <c:pt idx="376">
                  <c:v>3.518515531874019E-2</c:v>
                </c:pt>
                <c:pt idx="377">
                  <c:v>3.5279780329185773E-2</c:v>
                </c:pt>
                <c:pt idx="378">
                  <c:v>3.5387946102197691E-2</c:v>
                </c:pt>
                <c:pt idx="379">
                  <c:v>3.5657794345518613E-2</c:v>
                </c:pt>
                <c:pt idx="380">
                  <c:v>3.5723507800278283E-2</c:v>
                </c:pt>
                <c:pt idx="381">
                  <c:v>3.5913285591216065E-2</c:v>
                </c:pt>
                <c:pt idx="382">
                  <c:v>3.6083337338545941E-2</c:v>
                </c:pt>
                <c:pt idx="383">
                  <c:v>3.6170564030552389E-2</c:v>
                </c:pt>
                <c:pt idx="384">
                  <c:v>3.6337496553997047E-2</c:v>
                </c:pt>
                <c:pt idx="385">
                  <c:v>3.6561244497551583E-2</c:v>
                </c:pt>
                <c:pt idx="386">
                  <c:v>3.6720003223570753E-2</c:v>
                </c:pt>
                <c:pt idx="387">
                  <c:v>3.6858996412324298E-2</c:v>
                </c:pt>
                <c:pt idx="388">
                  <c:v>3.6901503930740896E-2</c:v>
                </c:pt>
                <c:pt idx="389">
                  <c:v>3.7163373670670845E-2</c:v>
                </c:pt>
                <c:pt idx="390">
                  <c:v>3.7345626351098928E-2</c:v>
                </c:pt>
                <c:pt idx="391">
                  <c:v>3.7450568361340898E-2</c:v>
                </c:pt>
                <c:pt idx="392">
                  <c:v>3.757369763208733E-2</c:v>
                </c:pt>
                <c:pt idx="393">
                  <c:v>3.7850204584167144E-2</c:v>
                </c:pt>
                <c:pt idx="394">
                  <c:v>3.8068451919738185E-2</c:v>
                </c:pt>
                <c:pt idx="395">
                  <c:v>3.8148016497852689E-2</c:v>
                </c:pt>
                <c:pt idx="396">
                  <c:v>3.8284197857267242E-2</c:v>
                </c:pt>
                <c:pt idx="397">
                  <c:v>3.8553885623480715E-2</c:v>
                </c:pt>
                <c:pt idx="398">
                  <c:v>3.8710333490661109E-2</c:v>
                </c:pt>
                <c:pt idx="399">
                  <c:v>3.8919926296200197E-2</c:v>
                </c:pt>
                <c:pt idx="400">
                  <c:v>3.9138592833460308E-2</c:v>
                </c:pt>
                <c:pt idx="401">
                  <c:v>3.9334275915549867E-2</c:v>
                </c:pt>
                <c:pt idx="402">
                  <c:v>3.9503043443651097E-2</c:v>
                </c:pt>
                <c:pt idx="403">
                  <c:v>3.972296829178034E-2</c:v>
                </c:pt>
                <c:pt idx="404">
                  <c:v>3.9802658729588866E-2</c:v>
                </c:pt>
                <c:pt idx="405">
                  <c:v>4.0714437919257523E-2</c:v>
                </c:pt>
                <c:pt idx="406">
                  <c:v>4.0196946089261783E-2</c:v>
                </c:pt>
                <c:pt idx="407">
                  <c:v>4.0306811520150948E-2</c:v>
                </c:pt>
                <c:pt idx="408">
                  <c:v>4.0565518674730093E-2</c:v>
                </c:pt>
                <c:pt idx="409">
                  <c:v>4.0809826654055366E-2</c:v>
                </c:pt>
                <c:pt idx="410">
                  <c:v>4.0870228729871491E-2</c:v>
                </c:pt>
                <c:pt idx="411">
                  <c:v>4.1028985394637167E-2</c:v>
                </c:pt>
                <c:pt idx="412">
                  <c:v>4.1201092032463506E-2</c:v>
                </c:pt>
                <c:pt idx="413">
                  <c:v>4.1442366947471027E-2</c:v>
                </c:pt>
                <c:pt idx="414">
                  <c:v>4.1588929866318347E-2</c:v>
                </c:pt>
                <c:pt idx="415">
                  <c:v>4.195263191574175E-2</c:v>
                </c:pt>
                <c:pt idx="416">
                  <c:v>4.2024578767575017E-2</c:v>
                </c:pt>
                <c:pt idx="417">
                  <c:v>4.2504975237140565E-2</c:v>
                </c:pt>
                <c:pt idx="418">
                  <c:v>4.2648753422850211E-2</c:v>
                </c:pt>
                <c:pt idx="419">
                  <c:v>4.2806774869078155E-2</c:v>
                </c:pt>
                <c:pt idx="420">
                  <c:v>4.3143890325307292E-2</c:v>
                </c:pt>
                <c:pt idx="421">
                  <c:v>4.3494606724671404E-2</c:v>
                </c:pt>
                <c:pt idx="422">
                  <c:v>4.5346902991773262E-2</c:v>
                </c:pt>
                <c:pt idx="423">
                  <c:v>4.5758187742142541E-2</c:v>
                </c:pt>
                <c:pt idx="424">
                  <c:v>4.603207938203354E-2</c:v>
                </c:pt>
                <c:pt idx="425">
                  <c:v>4.6564306341621203E-2</c:v>
                </c:pt>
                <c:pt idx="426">
                  <c:v>4.674217265894131E-2</c:v>
                </c:pt>
                <c:pt idx="427">
                  <c:v>4.7271339299796655E-2</c:v>
                </c:pt>
                <c:pt idx="428">
                  <c:v>4.7664242303416426E-2</c:v>
                </c:pt>
                <c:pt idx="429">
                  <c:v>4.8152014149643561E-2</c:v>
                </c:pt>
                <c:pt idx="430">
                  <c:v>4.850398008997997E-2</c:v>
                </c:pt>
                <c:pt idx="431">
                  <c:v>4.934401520898421E-2</c:v>
                </c:pt>
                <c:pt idx="432">
                  <c:v>4.9262954223882986E-2</c:v>
                </c:pt>
                <c:pt idx="433">
                  <c:v>4.9802067474870947E-2</c:v>
                </c:pt>
                <c:pt idx="434">
                  <c:v>5.012611302258934E-2</c:v>
                </c:pt>
                <c:pt idx="435">
                  <c:v>5.0572005347426396E-2</c:v>
                </c:pt>
                <c:pt idx="436">
                  <c:v>5.0909044334443619E-2</c:v>
                </c:pt>
                <c:pt idx="437">
                  <c:v>5.1280000056705584E-2</c:v>
                </c:pt>
                <c:pt idx="438">
                  <c:v>5.1584897900442322E-2</c:v>
                </c:pt>
                <c:pt idx="439">
                  <c:v>5.1936239946298146E-2</c:v>
                </c:pt>
                <c:pt idx="440">
                  <c:v>5.2448979465987956E-2</c:v>
                </c:pt>
                <c:pt idx="441">
                  <c:v>5.2766806080366428E-2</c:v>
                </c:pt>
                <c:pt idx="442">
                  <c:v>5.3168563314118213E-2</c:v>
                </c:pt>
                <c:pt idx="443">
                  <c:v>5.3509271699393963E-2</c:v>
                </c:pt>
                <c:pt idx="444">
                  <c:v>5.3969374998341528E-2</c:v>
                </c:pt>
                <c:pt idx="445">
                  <c:v>5.4598091250322028E-2</c:v>
                </c:pt>
                <c:pt idx="446">
                  <c:v>5.4828481731399654E-2</c:v>
                </c:pt>
                <c:pt idx="447">
                  <c:v>5.5538477542079377E-2</c:v>
                </c:pt>
                <c:pt idx="448">
                  <c:v>5.6241269922138341E-2</c:v>
                </c:pt>
                <c:pt idx="449">
                  <c:v>5.6646892214657574E-2</c:v>
                </c:pt>
                <c:pt idx="450">
                  <c:v>5.7230683278428202E-2</c:v>
                </c:pt>
                <c:pt idx="451">
                  <c:v>5.8570849111057727E-2</c:v>
                </c:pt>
                <c:pt idx="452">
                  <c:v>6.0289198968111281E-2</c:v>
                </c:pt>
                <c:pt idx="453">
                  <c:v>6.0419174107596209E-2</c:v>
                </c:pt>
                <c:pt idx="454">
                  <c:v>6.0999999122313943E-2</c:v>
                </c:pt>
                <c:pt idx="455">
                  <c:v>6.1013424437469065E-2</c:v>
                </c:pt>
                <c:pt idx="456">
                  <c:v>6.095320304941837E-2</c:v>
                </c:pt>
                <c:pt idx="457">
                  <c:v>6.1041671663809714E-2</c:v>
                </c:pt>
                <c:pt idx="458">
                  <c:v>6.1771495329220716E-2</c:v>
                </c:pt>
                <c:pt idx="459">
                  <c:v>6.2106765534242915E-2</c:v>
                </c:pt>
                <c:pt idx="460">
                  <c:v>6.2471433796886022E-2</c:v>
                </c:pt>
                <c:pt idx="461">
                  <c:v>6.2969272862304401E-2</c:v>
                </c:pt>
                <c:pt idx="462">
                  <c:v>6.3483038786891419E-2</c:v>
                </c:pt>
                <c:pt idx="463">
                  <c:v>6.3717074158877493E-2</c:v>
                </c:pt>
                <c:pt idx="464">
                  <c:v>6.3444871570685499E-2</c:v>
                </c:pt>
                <c:pt idx="465">
                  <c:v>6.43259876310074E-2</c:v>
                </c:pt>
                <c:pt idx="466">
                  <c:v>6.4872876781319519E-2</c:v>
                </c:pt>
                <c:pt idx="467">
                  <c:v>6.517596481723345E-2</c:v>
                </c:pt>
                <c:pt idx="468">
                  <c:v>6.5531488483793213E-2</c:v>
                </c:pt>
                <c:pt idx="469">
                  <c:v>6.5972621696314668E-2</c:v>
                </c:pt>
                <c:pt idx="470">
                  <c:v>6.6162545887139754E-2</c:v>
                </c:pt>
                <c:pt idx="471">
                  <c:v>6.6396166203820717E-2</c:v>
                </c:pt>
                <c:pt idx="472">
                  <c:v>6.6750976023536232E-2</c:v>
                </c:pt>
                <c:pt idx="473">
                  <c:v>6.6883953136390437E-2</c:v>
                </c:pt>
                <c:pt idx="474">
                  <c:v>6.7239211754112002E-2</c:v>
                </c:pt>
                <c:pt idx="475">
                  <c:v>6.7472426860350446E-2</c:v>
                </c:pt>
                <c:pt idx="476">
                  <c:v>6.7859627379583995E-2</c:v>
                </c:pt>
                <c:pt idx="477">
                  <c:v>7.0256497779112109E-2</c:v>
                </c:pt>
                <c:pt idx="478">
                  <c:v>7.272398416529717E-2</c:v>
                </c:pt>
                <c:pt idx="479">
                  <c:v>7.3341564682480945E-2</c:v>
                </c:pt>
                <c:pt idx="480">
                  <c:v>7.5005991352504783E-2</c:v>
                </c:pt>
                <c:pt idx="481">
                  <c:v>7.6614251663400065E-2</c:v>
                </c:pt>
                <c:pt idx="482">
                  <c:v>7.8149801528118429E-2</c:v>
                </c:pt>
                <c:pt idx="483">
                  <c:v>7.9053219876714292E-2</c:v>
                </c:pt>
                <c:pt idx="484">
                  <c:v>8.0003230844823026E-2</c:v>
                </c:pt>
                <c:pt idx="485">
                  <c:v>8.0694628614758401E-2</c:v>
                </c:pt>
                <c:pt idx="486">
                  <c:v>8.1022349026461063E-2</c:v>
                </c:pt>
                <c:pt idx="487">
                  <c:v>8.1627994647231278E-2</c:v>
                </c:pt>
                <c:pt idx="488">
                  <c:v>8.2270840954389163E-2</c:v>
                </c:pt>
                <c:pt idx="489">
                  <c:v>8.2730909154154611E-2</c:v>
                </c:pt>
                <c:pt idx="490">
                  <c:v>8.3074513663186716E-2</c:v>
                </c:pt>
                <c:pt idx="491">
                  <c:v>8.2333396023142422E-2</c:v>
                </c:pt>
                <c:pt idx="492">
                  <c:v>8.1981385517676864E-2</c:v>
                </c:pt>
                <c:pt idx="493">
                  <c:v>8.2053352108108199E-2</c:v>
                </c:pt>
                <c:pt idx="494">
                  <c:v>8.2110073063608943E-2</c:v>
                </c:pt>
                <c:pt idx="495">
                  <c:v>8.2372968389699597E-2</c:v>
                </c:pt>
                <c:pt idx="496">
                  <c:v>8.2528577220402424E-2</c:v>
                </c:pt>
                <c:pt idx="497">
                  <c:v>8.2771130455683004E-2</c:v>
                </c:pt>
                <c:pt idx="498">
                  <c:v>8.3658705382794338E-2</c:v>
                </c:pt>
                <c:pt idx="499">
                  <c:v>8.3233699007443207E-2</c:v>
                </c:pt>
                <c:pt idx="500">
                  <c:v>8.3397919670687562E-2</c:v>
                </c:pt>
                <c:pt idx="501">
                  <c:v>8.3708774138108955E-2</c:v>
                </c:pt>
                <c:pt idx="502">
                  <c:v>8.374497227938614E-2</c:v>
                </c:pt>
                <c:pt idx="503">
                  <c:v>8.4002364210161731E-2</c:v>
                </c:pt>
                <c:pt idx="504">
                  <c:v>8.4314780513642232E-2</c:v>
                </c:pt>
                <c:pt idx="505">
                  <c:v>8.4500884292123393E-2</c:v>
                </c:pt>
                <c:pt idx="506">
                  <c:v>8.4711221673261797E-2</c:v>
                </c:pt>
                <c:pt idx="507">
                  <c:v>8.4922972452842929E-2</c:v>
                </c:pt>
                <c:pt idx="508">
                  <c:v>8.5219044986648881E-2</c:v>
                </c:pt>
                <c:pt idx="509">
                  <c:v>8.5401252510801176E-2</c:v>
                </c:pt>
                <c:pt idx="510">
                  <c:v>8.5614509868659441E-2</c:v>
                </c:pt>
                <c:pt idx="511">
                  <c:v>8.5763197194477669E-2</c:v>
                </c:pt>
                <c:pt idx="512">
                  <c:v>8.5898785384465381E-2</c:v>
                </c:pt>
                <c:pt idx="513">
                  <c:v>8.6347559478333114E-2</c:v>
                </c:pt>
                <c:pt idx="514">
                  <c:v>8.6570263737585681E-2</c:v>
                </c:pt>
                <c:pt idx="515">
                  <c:v>8.6824444158678751E-2</c:v>
                </c:pt>
                <c:pt idx="516">
                  <c:v>8.7016311849631559E-2</c:v>
                </c:pt>
                <c:pt idx="517">
                  <c:v>8.7187893058497168E-2</c:v>
                </c:pt>
                <c:pt idx="518">
                  <c:v>8.7399601263721982E-2</c:v>
                </c:pt>
                <c:pt idx="519">
                  <c:v>8.7690856491523764E-2</c:v>
                </c:pt>
                <c:pt idx="520">
                  <c:v>8.7936441591738523E-2</c:v>
                </c:pt>
                <c:pt idx="521">
                  <c:v>8.8386434013830506E-2</c:v>
                </c:pt>
                <c:pt idx="522">
                  <c:v>8.8436567610197733E-2</c:v>
                </c:pt>
                <c:pt idx="523">
                  <c:v>8.8870538279383293E-2</c:v>
                </c:pt>
                <c:pt idx="524">
                  <c:v>8.9035156895072756E-2</c:v>
                </c:pt>
                <c:pt idx="525">
                  <c:v>8.9343597545171294E-2</c:v>
                </c:pt>
                <c:pt idx="526">
                  <c:v>8.9648216140695236E-2</c:v>
                </c:pt>
                <c:pt idx="527">
                  <c:v>8.9788596615163016E-2</c:v>
                </c:pt>
                <c:pt idx="528">
                  <c:v>9.0124722913145369E-2</c:v>
                </c:pt>
                <c:pt idx="529">
                  <c:v>9.045085344779602E-2</c:v>
                </c:pt>
                <c:pt idx="530">
                  <c:v>9.0778900007863261E-2</c:v>
                </c:pt>
                <c:pt idx="531">
                  <c:v>9.1089037103039824E-2</c:v>
                </c:pt>
                <c:pt idx="532">
                  <c:v>9.1267182473812089E-2</c:v>
                </c:pt>
                <c:pt idx="533">
                  <c:v>9.1604238392685389E-2</c:v>
                </c:pt>
                <c:pt idx="534">
                  <c:v>9.1831773365918204E-2</c:v>
                </c:pt>
                <c:pt idx="535">
                  <c:v>9.2137695747417023E-2</c:v>
                </c:pt>
                <c:pt idx="536">
                  <c:v>9.2402100126693684E-2</c:v>
                </c:pt>
                <c:pt idx="537">
                  <c:v>9.2633545608204901E-2</c:v>
                </c:pt>
                <c:pt idx="538">
                  <c:v>9.280426675551541E-2</c:v>
                </c:pt>
                <c:pt idx="539">
                  <c:v>9.3165496450114182E-2</c:v>
                </c:pt>
                <c:pt idx="540">
                  <c:v>9.3463548382661063E-2</c:v>
                </c:pt>
                <c:pt idx="541">
                  <c:v>9.3841201271915309E-2</c:v>
                </c:pt>
                <c:pt idx="542">
                  <c:v>9.4001040457419305E-2</c:v>
                </c:pt>
                <c:pt idx="543">
                  <c:v>9.4300425679505376E-2</c:v>
                </c:pt>
                <c:pt idx="544">
                  <c:v>9.4636983566451435E-2</c:v>
                </c:pt>
                <c:pt idx="545">
                  <c:v>9.4966380928763194E-2</c:v>
                </c:pt>
                <c:pt idx="546">
                  <c:v>9.5361538468259163E-2</c:v>
                </c:pt>
                <c:pt idx="547">
                  <c:v>9.5662657266184656E-2</c:v>
                </c:pt>
                <c:pt idx="548">
                  <c:v>9.5880885545493233E-2</c:v>
                </c:pt>
                <c:pt idx="549">
                  <c:v>9.6280361483130614E-2</c:v>
                </c:pt>
                <c:pt idx="550">
                  <c:v>9.645676746643167E-2</c:v>
                </c:pt>
                <c:pt idx="551">
                  <c:v>9.6763839950687838E-2</c:v>
                </c:pt>
                <c:pt idx="552">
                  <c:v>9.7050084090440594E-2</c:v>
                </c:pt>
                <c:pt idx="553">
                  <c:v>9.7375369684834831E-2</c:v>
                </c:pt>
                <c:pt idx="554">
                  <c:v>9.7660720253885988E-2</c:v>
                </c:pt>
                <c:pt idx="555">
                  <c:v>9.797644739307039E-2</c:v>
                </c:pt>
                <c:pt idx="556">
                  <c:v>9.8250273747600814E-2</c:v>
                </c:pt>
                <c:pt idx="557">
                  <c:v>9.8827956781617474E-2</c:v>
                </c:pt>
                <c:pt idx="558">
                  <c:v>9.8875015333417096E-2</c:v>
                </c:pt>
                <c:pt idx="559">
                  <c:v>9.931465816667602E-2</c:v>
                </c:pt>
                <c:pt idx="560">
                  <c:v>9.9553308100981827E-2</c:v>
                </c:pt>
                <c:pt idx="561">
                  <c:v>9.998642772386919E-2</c:v>
                </c:pt>
                <c:pt idx="562">
                  <c:v>0.10028843440595055</c:v>
                </c:pt>
                <c:pt idx="563">
                  <c:v>0.10076554019236694</c:v>
                </c:pt>
                <c:pt idx="564">
                  <c:v>0.10097748410355523</c:v>
                </c:pt>
                <c:pt idx="565">
                  <c:v>0.10135870626020373</c:v>
                </c:pt>
                <c:pt idx="566">
                  <c:v>0.10165091211863912</c:v>
                </c:pt>
                <c:pt idx="567">
                  <c:v>0.10191521918749602</c:v>
                </c:pt>
                <c:pt idx="568">
                  <c:v>0.10232675375433471</c:v>
                </c:pt>
                <c:pt idx="569">
                  <c:v>0.10271312786297397</c:v>
                </c:pt>
                <c:pt idx="570">
                  <c:v>0.10295455365037202</c:v>
                </c:pt>
                <c:pt idx="571">
                  <c:v>0.10323073710737785</c:v>
                </c:pt>
                <c:pt idx="572">
                  <c:v>0.10358694742439334</c:v>
                </c:pt>
                <c:pt idx="573">
                  <c:v>0.10388631377610429</c:v>
                </c:pt>
                <c:pt idx="574">
                  <c:v>0.10405885992487522</c:v>
                </c:pt>
                <c:pt idx="575">
                  <c:v>0.10418767101834459</c:v>
                </c:pt>
                <c:pt idx="576">
                  <c:v>0.10447044764460327</c:v>
                </c:pt>
                <c:pt idx="577">
                  <c:v>0.10511943475125569</c:v>
                </c:pt>
                <c:pt idx="578">
                  <c:v>0.10732086623315557</c:v>
                </c:pt>
                <c:pt idx="579">
                  <c:v>0.10739358443614765</c:v>
                </c:pt>
                <c:pt idx="580">
                  <c:v>0.10698248499530127</c:v>
                </c:pt>
                <c:pt idx="581">
                  <c:v>0.10712546919247179</c:v>
                </c:pt>
                <c:pt idx="582">
                  <c:v>0.10825037494519596</c:v>
                </c:pt>
                <c:pt idx="583">
                  <c:v>0.12204697506758296</c:v>
                </c:pt>
                <c:pt idx="584">
                  <c:v>0.13088839848244724</c:v>
                </c:pt>
                <c:pt idx="585">
                  <c:v>0.13151678030853503</c:v>
                </c:pt>
                <c:pt idx="586">
                  <c:v>0.13148312286533312</c:v>
                </c:pt>
                <c:pt idx="587">
                  <c:v>0.13279084064559604</c:v>
                </c:pt>
                <c:pt idx="588">
                  <c:v>0.13338510080455657</c:v>
                </c:pt>
                <c:pt idx="589">
                  <c:v>0.13355212653412663</c:v>
                </c:pt>
                <c:pt idx="590">
                  <c:v>0.13282036530223804</c:v>
                </c:pt>
                <c:pt idx="591">
                  <c:v>0.13322943430386097</c:v>
                </c:pt>
                <c:pt idx="592">
                  <c:v>0.13412289419612788</c:v>
                </c:pt>
                <c:pt idx="593">
                  <c:v>0.14197431004118855</c:v>
                </c:pt>
                <c:pt idx="594">
                  <c:v>0.14389013943666654</c:v>
                </c:pt>
                <c:pt idx="595">
                  <c:v>0.14363057731701848</c:v>
                </c:pt>
                <c:pt idx="596">
                  <c:v>0.14555385818027153</c:v>
                </c:pt>
                <c:pt idx="597">
                  <c:v>0.14549944670363807</c:v>
                </c:pt>
                <c:pt idx="598">
                  <c:v>0.14464791856277368</c:v>
                </c:pt>
                <c:pt idx="599">
                  <c:v>0.14442293265935804</c:v>
                </c:pt>
                <c:pt idx="600">
                  <c:v>0.14472884156757809</c:v>
                </c:pt>
                <c:pt idx="601">
                  <c:v>0.14561458158667687</c:v>
                </c:pt>
                <c:pt idx="602">
                  <c:v>0.1468440104194271</c:v>
                </c:pt>
                <c:pt idx="603">
                  <c:v>0.14857193367490898</c:v>
                </c:pt>
                <c:pt idx="604">
                  <c:v>0.14840831776935529</c:v>
                </c:pt>
                <c:pt idx="605">
                  <c:v>0.1491576387692484</c:v>
                </c:pt>
                <c:pt idx="606">
                  <c:v>0.14898445741122704</c:v>
                </c:pt>
                <c:pt idx="607">
                  <c:v>0.14876325103504009</c:v>
                </c:pt>
                <c:pt idx="608">
                  <c:v>0.14954709433660529</c:v>
                </c:pt>
                <c:pt idx="609">
                  <c:v>0.14898227491616048</c:v>
                </c:pt>
                <c:pt idx="610">
                  <c:v>0.14898798063399846</c:v>
                </c:pt>
                <c:pt idx="611">
                  <c:v>0.14933980172908129</c:v>
                </c:pt>
                <c:pt idx="612">
                  <c:v>0.14975217254274273</c:v>
                </c:pt>
                <c:pt idx="613">
                  <c:v>0.15008954650503706</c:v>
                </c:pt>
                <c:pt idx="614">
                  <c:v>0.1507926604534188</c:v>
                </c:pt>
                <c:pt idx="615">
                  <c:v>0.15069516668830099</c:v>
                </c:pt>
                <c:pt idx="616">
                  <c:v>0.15112429079100068</c:v>
                </c:pt>
                <c:pt idx="617">
                  <c:v>0.15138255914419904</c:v>
                </c:pt>
                <c:pt idx="618">
                  <c:v>0.15169220289704441</c:v>
                </c:pt>
                <c:pt idx="619">
                  <c:v>0.15214982725359369</c:v>
                </c:pt>
                <c:pt idx="620">
                  <c:v>0.15255103564589284</c:v>
                </c:pt>
                <c:pt idx="621">
                  <c:v>0.15304159589826846</c:v>
                </c:pt>
                <c:pt idx="622">
                  <c:v>0.1533649960552412</c:v>
                </c:pt>
                <c:pt idx="623">
                  <c:v>0.15375725586696773</c:v>
                </c:pt>
                <c:pt idx="624">
                  <c:v>0.15436895369658385</c:v>
                </c:pt>
                <c:pt idx="625">
                  <c:v>0.15489076765714752</c:v>
                </c:pt>
                <c:pt idx="626">
                  <c:v>0.155200776101691</c:v>
                </c:pt>
                <c:pt idx="627">
                  <c:v>0.15574571353834676</c:v>
                </c:pt>
                <c:pt idx="628">
                  <c:v>0.15626124413489942</c:v>
                </c:pt>
                <c:pt idx="629">
                  <c:v>0.1566437515089808</c:v>
                </c:pt>
                <c:pt idx="630">
                  <c:v>0.15718460313782565</c:v>
                </c:pt>
                <c:pt idx="631">
                  <c:v>0.15772954459709743</c:v>
                </c:pt>
                <c:pt idx="632">
                  <c:v>0.15832794707698958</c:v>
                </c:pt>
                <c:pt idx="633">
                  <c:v>0.15892997670499046</c:v>
                </c:pt>
                <c:pt idx="634">
                  <c:v>0.15943264869515275</c:v>
                </c:pt>
                <c:pt idx="635">
                  <c:v>0.16013848305544143</c:v>
                </c:pt>
                <c:pt idx="636">
                  <c:v>0.16063320781653234</c:v>
                </c:pt>
                <c:pt idx="637">
                  <c:v>0.16114755615348561</c:v>
                </c:pt>
                <c:pt idx="638">
                  <c:v>0.16166752117661568</c:v>
                </c:pt>
                <c:pt idx="639">
                  <c:v>0.16235510682103038</c:v>
                </c:pt>
                <c:pt idx="640">
                  <c:v>0.16293941309896992</c:v>
                </c:pt>
                <c:pt idx="641">
                  <c:v>0.16369488084779893</c:v>
                </c:pt>
                <c:pt idx="642">
                  <c:v>0.16430113048025841</c:v>
                </c:pt>
                <c:pt idx="643">
                  <c:v>0.16485811699315825</c:v>
                </c:pt>
                <c:pt idx="644">
                  <c:v>0.16567921915231232</c:v>
                </c:pt>
                <c:pt idx="645">
                  <c:v>0.16619372295371987</c:v>
                </c:pt>
                <c:pt idx="646">
                  <c:v>0.16696909599341755</c:v>
                </c:pt>
                <c:pt idx="647">
                  <c:v>0.1676515284110742</c:v>
                </c:pt>
                <c:pt idx="648">
                  <c:v>0.16808416671992929</c:v>
                </c:pt>
                <c:pt idx="649">
                  <c:v>0.16869360870859682</c:v>
                </c:pt>
                <c:pt idx="650">
                  <c:v>0.16928231920533507</c:v>
                </c:pt>
                <c:pt idx="651">
                  <c:v>0.17000209110437225</c:v>
                </c:pt>
                <c:pt idx="652">
                  <c:v>0.17086814205899292</c:v>
                </c:pt>
                <c:pt idx="653">
                  <c:v>0.1715372211920809</c:v>
                </c:pt>
                <c:pt idx="654">
                  <c:v>0.17243659128168023</c:v>
                </c:pt>
                <c:pt idx="655">
                  <c:v>0.17301443946214856</c:v>
                </c:pt>
                <c:pt idx="656">
                  <c:v>0.1738955809402607</c:v>
                </c:pt>
                <c:pt idx="657">
                  <c:v>0.17492936883233776</c:v>
                </c:pt>
                <c:pt idx="658">
                  <c:v>0.17575670609550795</c:v>
                </c:pt>
                <c:pt idx="659">
                  <c:v>0.17647590515487835</c:v>
                </c:pt>
                <c:pt idx="660">
                  <c:v>0.17749712013791819</c:v>
                </c:pt>
                <c:pt idx="661">
                  <c:v>0.17848940861704043</c:v>
                </c:pt>
                <c:pt idx="662">
                  <c:v>0.17934271970072421</c:v>
                </c:pt>
                <c:pt idx="663">
                  <c:v>0.18018016409483836</c:v>
                </c:pt>
                <c:pt idx="664">
                  <c:v>0.18082003501940971</c:v>
                </c:pt>
                <c:pt idx="665">
                  <c:v>0.18121160327220562</c:v>
                </c:pt>
                <c:pt idx="666">
                  <c:v>0.18208884465654654</c:v>
                </c:pt>
                <c:pt idx="667">
                  <c:v>0.18417460602139402</c:v>
                </c:pt>
                <c:pt idx="668">
                  <c:v>0.18628840343055686</c:v>
                </c:pt>
                <c:pt idx="669">
                  <c:v>0.18832841865740327</c:v>
                </c:pt>
                <c:pt idx="670">
                  <c:v>0.19015992234796161</c:v>
                </c:pt>
                <c:pt idx="671">
                  <c:v>0.19247456502794436</c:v>
                </c:pt>
                <c:pt idx="672">
                  <c:v>0.19440133866770384</c:v>
                </c:pt>
                <c:pt idx="673">
                  <c:v>0.19742677423232688</c:v>
                </c:pt>
                <c:pt idx="674">
                  <c:v>0.20591690058675008</c:v>
                </c:pt>
                <c:pt idx="675">
                  <c:v>0.20776232059696317</c:v>
                </c:pt>
                <c:pt idx="676">
                  <c:v>0.20866159416194674</c:v>
                </c:pt>
                <c:pt idx="677">
                  <c:v>0.21051028574914246</c:v>
                </c:pt>
                <c:pt idx="678">
                  <c:v>0.21642048395585511</c:v>
                </c:pt>
                <c:pt idx="679">
                  <c:v>0.21714110407678713</c:v>
                </c:pt>
                <c:pt idx="680">
                  <c:v>0.21780828471958644</c:v>
                </c:pt>
                <c:pt idx="681">
                  <c:v>0.21911684839026377</c:v>
                </c:pt>
                <c:pt idx="682">
                  <c:v>0.22041032682017989</c:v>
                </c:pt>
                <c:pt idx="683">
                  <c:v>0.22186610390733641</c:v>
                </c:pt>
                <c:pt idx="684">
                  <c:v>0.22318895437054229</c:v>
                </c:pt>
                <c:pt idx="685">
                  <c:v>0.22657510639308701</c:v>
                </c:pt>
                <c:pt idx="686">
                  <c:v>0.23348699640506179</c:v>
                </c:pt>
                <c:pt idx="687">
                  <c:v>0.23337284272599054</c:v>
                </c:pt>
                <c:pt idx="688">
                  <c:v>0.23412491214451958</c:v>
                </c:pt>
                <c:pt idx="689">
                  <c:v>0.23476092119666112</c:v>
                </c:pt>
                <c:pt idx="690">
                  <c:v>0.23514787515749122</c:v>
                </c:pt>
                <c:pt idx="691">
                  <c:v>0.23586359575791907</c:v>
                </c:pt>
                <c:pt idx="692">
                  <c:v>0.23656294208354778</c:v>
                </c:pt>
                <c:pt idx="693">
                  <c:v>0.23742493631115733</c:v>
                </c:pt>
                <c:pt idx="694">
                  <c:v>0.23846483007103547</c:v>
                </c:pt>
                <c:pt idx="695">
                  <c:v>0.24170696948308587</c:v>
                </c:pt>
                <c:pt idx="696">
                  <c:v>0.25039137864759442</c:v>
                </c:pt>
                <c:pt idx="697">
                  <c:v>0.25264784916824018</c:v>
                </c:pt>
                <c:pt idx="698">
                  <c:v>0.25143858857760426</c:v>
                </c:pt>
                <c:pt idx="699">
                  <c:v>0.25234158285813685</c:v>
                </c:pt>
                <c:pt idx="700">
                  <c:v>0.25329044628233727</c:v>
                </c:pt>
                <c:pt idx="701">
                  <c:v>0.25411461861122225</c:v>
                </c:pt>
                <c:pt idx="702">
                  <c:v>0.25831443342565574</c:v>
                </c:pt>
                <c:pt idx="703">
                  <c:v>0.25707752089570457</c:v>
                </c:pt>
                <c:pt idx="704">
                  <c:v>0.25621607802103546</c:v>
                </c:pt>
                <c:pt idx="705">
                  <c:v>0.25614559721283092</c:v>
                </c:pt>
                <c:pt idx="706">
                  <c:v>0.25658042452783342</c:v>
                </c:pt>
                <c:pt idx="707">
                  <c:v>0.2574119358011131</c:v>
                </c:pt>
                <c:pt idx="708">
                  <c:v>0.26407306091868704</c:v>
                </c:pt>
                <c:pt idx="709">
                  <c:v>0.27153722697138133</c:v>
                </c:pt>
                <c:pt idx="710">
                  <c:v>0.27105357870673119</c:v>
                </c:pt>
                <c:pt idx="711">
                  <c:v>0.27265634540289008</c:v>
                </c:pt>
                <c:pt idx="712">
                  <c:v>0.27400969913174061</c:v>
                </c:pt>
                <c:pt idx="713">
                  <c:v>0.27495204242200122</c:v>
                </c:pt>
                <c:pt idx="714">
                  <c:v>0.27506200085644605</c:v>
                </c:pt>
                <c:pt idx="715">
                  <c:v>0.27512965859129185</c:v>
                </c:pt>
                <c:pt idx="716">
                  <c:v>0.27559175491841703</c:v>
                </c:pt>
                <c:pt idx="717">
                  <c:v>0.2775114522376923</c:v>
                </c:pt>
                <c:pt idx="718">
                  <c:v>0.27769270774416932</c:v>
                </c:pt>
                <c:pt idx="719">
                  <c:v>0.27900987138672956</c:v>
                </c:pt>
                <c:pt idx="720">
                  <c:v>0.27977305080344145</c:v>
                </c:pt>
                <c:pt idx="721">
                  <c:v>0.28033703843279473</c:v>
                </c:pt>
                <c:pt idx="722">
                  <c:v>0.28081503733689661</c:v>
                </c:pt>
                <c:pt idx="723">
                  <c:v>0.28118259876934032</c:v>
                </c:pt>
                <c:pt idx="724">
                  <c:v>0.28181125824162723</c:v>
                </c:pt>
                <c:pt idx="725">
                  <c:v>0.2828442579106823</c:v>
                </c:pt>
                <c:pt idx="726">
                  <c:v>0.28341484134370659</c:v>
                </c:pt>
                <c:pt idx="727">
                  <c:v>0.28408186692703247</c:v>
                </c:pt>
                <c:pt idx="728">
                  <c:v>0.28494122252069792</c:v>
                </c:pt>
                <c:pt idx="729">
                  <c:v>0.28570901574017277</c:v>
                </c:pt>
                <c:pt idx="730">
                  <c:v>0.28641983383981451</c:v>
                </c:pt>
                <c:pt idx="731">
                  <c:v>0.28724955893613796</c:v>
                </c:pt>
                <c:pt idx="732">
                  <c:v>0.28802770882518058</c:v>
                </c:pt>
                <c:pt idx="733">
                  <c:v>0.28877358159660838</c:v>
                </c:pt>
                <c:pt idx="734">
                  <c:v>0.28952225509595642</c:v>
                </c:pt>
                <c:pt idx="735">
                  <c:v>0.29026622671545693</c:v>
                </c:pt>
                <c:pt idx="736">
                  <c:v>0.29099273234083295</c:v>
                </c:pt>
                <c:pt idx="737">
                  <c:v>0.29188285572926254</c:v>
                </c:pt>
                <c:pt idx="738">
                  <c:v>0.2920701243448599</c:v>
                </c:pt>
                <c:pt idx="739">
                  <c:v>0.29283350340536557</c:v>
                </c:pt>
                <c:pt idx="740">
                  <c:v>0.29356111419261049</c:v>
                </c:pt>
                <c:pt idx="741">
                  <c:v>0.29452809753869197</c:v>
                </c:pt>
                <c:pt idx="742">
                  <c:v>0.29530938203887813</c:v>
                </c:pt>
                <c:pt idx="743">
                  <c:v>0.29554045620659047</c:v>
                </c:pt>
                <c:pt idx="744">
                  <c:v>0.29576379202418135</c:v>
                </c:pt>
                <c:pt idx="745">
                  <c:v>0.29664940763101272</c:v>
                </c:pt>
                <c:pt idx="746">
                  <c:v>0.29756074953908757</c:v>
                </c:pt>
                <c:pt idx="747">
                  <c:v>0.29854868742934487</c:v>
                </c:pt>
                <c:pt idx="748">
                  <c:v>0.29944514071665862</c:v>
                </c:pt>
                <c:pt idx="749">
                  <c:v>0.30029130218195305</c:v>
                </c:pt>
                <c:pt idx="750">
                  <c:v>0.30116983149075888</c:v>
                </c:pt>
                <c:pt idx="751">
                  <c:v>0.30202789944658104</c:v>
                </c:pt>
                <c:pt idx="752">
                  <c:v>0.30287481609629885</c:v>
                </c:pt>
                <c:pt idx="753">
                  <c:v>0.30382800380656677</c:v>
                </c:pt>
                <c:pt idx="754">
                  <c:v>0.30468353343807414</c:v>
                </c:pt>
                <c:pt idx="755">
                  <c:v>0.30543108689954496</c:v>
                </c:pt>
                <c:pt idx="756">
                  <c:v>0.3062552250651967</c:v>
                </c:pt>
                <c:pt idx="757">
                  <c:v>0.30716052032603458</c:v>
                </c:pt>
                <c:pt idx="758">
                  <c:v>0.30796450441399031</c:v>
                </c:pt>
                <c:pt idx="759">
                  <c:v>0.3092780994096343</c:v>
                </c:pt>
                <c:pt idx="760">
                  <c:v>0.31037598937309357</c:v>
                </c:pt>
                <c:pt idx="761">
                  <c:v>0.31143116550474587</c:v>
                </c:pt>
                <c:pt idx="762">
                  <c:v>0.31216463250495119</c:v>
                </c:pt>
                <c:pt idx="763">
                  <c:v>0.3131072331851727</c:v>
                </c:pt>
                <c:pt idx="764">
                  <c:v>0.31397775569425423</c:v>
                </c:pt>
                <c:pt idx="765">
                  <c:v>0.31495278916039948</c:v>
                </c:pt>
                <c:pt idx="766">
                  <c:v>0.31577355716931416</c:v>
                </c:pt>
                <c:pt idx="767">
                  <c:v>0.31662845025742148</c:v>
                </c:pt>
                <c:pt idx="768">
                  <c:v>0.31756666864195932</c:v>
                </c:pt>
                <c:pt idx="769">
                  <c:v>0.31845003673552053</c:v>
                </c:pt>
                <c:pt idx="770">
                  <c:v>0.31955112170463568</c:v>
                </c:pt>
                <c:pt idx="771">
                  <c:v>0.32036451646335101</c:v>
                </c:pt>
                <c:pt idx="772">
                  <c:v>0.32138903043051564</c:v>
                </c:pt>
                <c:pt idx="773">
                  <c:v>0.32275398799351801</c:v>
                </c:pt>
                <c:pt idx="774">
                  <c:v>0.32303502682442897</c:v>
                </c:pt>
                <c:pt idx="775">
                  <c:v>0.32389836673218941</c:v>
                </c:pt>
                <c:pt idx="776">
                  <c:v>0.32477838795955932</c:v>
                </c:pt>
                <c:pt idx="777">
                  <c:v>0.32587484235002906</c:v>
                </c:pt>
                <c:pt idx="778">
                  <c:v>0.32677679477912669</c:v>
                </c:pt>
                <c:pt idx="779">
                  <c:v>0.32771127387578419</c:v>
                </c:pt>
                <c:pt idx="780">
                  <c:v>0.32869619440396869</c:v>
                </c:pt>
                <c:pt idx="781">
                  <c:v>0.32980274626371697</c:v>
                </c:pt>
                <c:pt idx="782">
                  <c:v>0.33069575100229331</c:v>
                </c:pt>
                <c:pt idx="783">
                  <c:v>0.33191543111470811</c:v>
                </c:pt>
                <c:pt idx="784">
                  <c:v>0.33270242903250219</c:v>
                </c:pt>
                <c:pt idx="785">
                  <c:v>0.33385437733016349</c:v>
                </c:pt>
                <c:pt idx="786">
                  <c:v>0.33490630608455535</c:v>
                </c:pt>
                <c:pt idx="787">
                  <c:v>0.33658986825884596</c:v>
                </c:pt>
                <c:pt idx="788">
                  <c:v>0.33711207514699693</c:v>
                </c:pt>
                <c:pt idx="789">
                  <c:v>0.33808567709309717</c:v>
                </c:pt>
                <c:pt idx="790">
                  <c:v>0.33920287569858032</c:v>
                </c:pt>
                <c:pt idx="791">
                  <c:v>0.34029040829522916</c:v>
                </c:pt>
                <c:pt idx="792">
                  <c:v>0.34128824389701262</c:v>
                </c:pt>
                <c:pt idx="793">
                  <c:v>0.34251821480741668</c:v>
                </c:pt>
                <c:pt idx="794">
                  <c:v>0.34357450552409152</c:v>
                </c:pt>
                <c:pt idx="795">
                  <c:v>0.34479197113047361</c:v>
                </c:pt>
                <c:pt idx="796">
                  <c:v>0.34587962594458438</c:v>
                </c:pt>
                <c:pt idx="797">
                  <c:v>0.34691662465603984</c:v>
                </c:pt>
                <c:pt idx="798">
                  <c:v>0.34793838607184696</c:v>
                </c:pt>
                <c:pt idx="799">
                  <c:v>0.34909422499476711</c:v>
                </c:pt>
                <c:pt idx="800">
                  <c:v>0.3503341663520958</c:v>
                </c:pt>
                <c:pt idx="801">
                  <c:v>0.35137828918899716</c:v>
                </c:pt>
                <c:pt idx="802">
                  <c:v>0.35259867880746731</c:v>
                </c:pt>
                <c:pt idx="803">
                  <c:v>0.35395340765842964</c:v>
                </c:pt>
                <c:pt idx="804">
                  <c:v>0.3549672572324522</c:v>
                </c:pt>
                <c:pt idx="805">
                  <c:v>0.35608813640584464</c:v>
                </c:pt>
                <c:pt idx="806">
                  <c:v>0.35718127458297694</c:v>
                </c:pt>
                <c:pt idx="807">
                  <c:v>0.35848872763122358</c:v>
                </c:pt>
                <c:pt idx="808">
                  <c:v>0.35966262888565309</c:v>
                </c:pt>
                <c:pt idx="809">
                  <c:v>0.36107867143528583</c:v>
                </c:pt>
                <c:pt idx="810">
                  <c:v>0.36212744552170378</c:v>
                </c:pt>
                <c:pt idx="811">
                  <c:v>0.36328794918164847</c:v>
                </c:pt>
                <c:pt idx="812">
                  <c:v>0.36446206237600925</c:v>
                </c:pt>
                <c:pt idx="813">
                  <c:v>0.3657764830900046</c:v>
                </c:pt>
                <c:pt idx="814">
                  <c:v>0.36689472770572124</c:v>
                </c:pt>
                <c:pt idx="815">
                  <c:v>0.3675329448703693</c:v>
                </c:pt>
                <c:pt idx="816">
                  <c:v>0.36862419582382083</c:v>
                </c:pt>
                <c:pt idx="817">
                  <c:v>0.37003923889836954</c:v>
                </c:pt>
                <c:pt idx="818">
                  <c:v>0.37111517858852888</c:v>
                </c:pt>
                <c:pt idx="819">
                  <c:v>0.37245425757406353</c:v>
                </c:pt>
                <c:pt idx="820">
                  <c:v>0.37384847918373953</c:v>
                </c:pt>
                <c:pt idx="821">
                  <c:v>0.37505046696950983</c:v>
                </c:pt>
                <c:pt idx="822">
                  <c:v>0.37629919475495971</c:v>
                </c:pt>
                <c:pt idx="823">
                  <c:v>0.3761446153224613</c:v>
                </c:pt>
                <c:pt idx="824">
                  <c:v>0.37701528606537171</c:v>
                </c:pt>
                <c:pt idx="825">
                  <c:v>0.37818429049256913</c:v>
                </c:pt>
                <c:pt idx="826">
                  <c:v>0.37924142546325057</c:v>
                </c:pt>
                <c:pt idx="827">
                  <c:v>0.38040877182984523</c:v>
                </c:pt>
                <c:pt idx="828">
                  <c:v>0.38160686379816239</c:v>
                </c:pt>
                <c:pt idx="829">
                  <c:v>0.38285653130345554</c:v>
                </c:pt>
                <c:pt idx="830">
                  <c:v>0.38395866910401333</c:v>
                </c:pt>
                <c:pt idx="831">
                  <c:v>0.3851518572367667</c:v>
                </c:pt>
                <c:pt idx="832">
                  <c:v>0.38627395757045874</c:v>
                </c:pt>
                <c:pt idx="833">
                  <c:v>0.38735355179890513</c:v>
                </c:pt>
                <c:pt idx="834">
                  <c:v>0.38857604771496995</c:v>
                </c:pt>
                <c:pt idx="835">
                  <c:v>0.38996493777674712</c:v>
                </c:pt>
                <c:pt idx="836">
                  <c:v>0.39156917280727477</c:v>
                </c:pt>
                <c:pt idx="837">
                  <c:v>0.39232152302343953</c:v>
                </c:pt>
                <c:pt idx="838">
                  <c:v>0.3935398964892855</c:v>
                </c:pt>
                <c:pt idx="839">
                  <c:v>0.3947738135943098</c:v>
                </c:pt>
                <c:pt idx="840">
                  <c:v>0.39587807278662934</c:v>
                </c:pt>
                <c:pt idx="841">
                  <c:v>0.39732560973081038</c:v>
                </c:pt>
                <c:pt idx="842">
                  <c:v>0.39887978436120325</c:v>
                </c:pt>
                <c:pt idx="843">
                  <c:v>0.39973722152296448</c:v>
                </c:pt>
                <c:pt idx="844">
                  <c:v>0.40088273167706046</c:v>
                </c:pt>
                <c:pt idx="845">
                  <c:v>0.40210384442057934</c:v>
                </c:pt>
                <c:pt idx="846">
                  <c:v>0.403140420996841</c:v>
                </c:pt>
                <c:pt idx="847">
                  <c:v>0.40444907038372685</c:v>
                </c:pt>
                <c:pt idx="848">
                  <c:v>0.40561245899371157</c:v>
                </c:pt>
                <c:pt idx="849">
                  <c:v>0.40727955250018494</c:v>
                </c:pt>
                <c:pt idx="850">
                  <c:v>0.40834395090340353</c:v>
                </c:pt>
                <c:pt idx="851">
                  <c:v>0.40941712530721258</c:v>
                </c:pt>
                <c:pt idx="852">
                  <c:v>0.41077367642026713</c:v>
                </c:pt>
                <c:pt idx="853">
                  <c:v>0.41221106162358173</c:v>
                </c:pt>
                <c:pt idx="854">
                  <c:v>0.41394415418870895</c:v>
                </c:pt>
                <c:pt idx="855">
                  <c:v>0.41416263191951286</c:v>
                </c:pt>
                <c:pt idx="856">
                  <c:v>0.4151730184389017</c:v>
                </c:pt>
                <c:pt idx="857">
                  <c:v>0.41625169873357398</c:v>
                </c:pt>
                <c:pt idx="858">
                  <c:v>0.41532491781889697</c:v>
                </c:pt>
                <c:pt idx="859">
                  <c:v>0.41633063024164518</c:v>
                </c:pt>
                <c:pt idx="860">
                  <c:v>0.41723627669620661</c:v>
                </c:pt>
                <c:pt idx="861">
                  <c:v>0.41830701784762803</c:v>
                </c:pt>
                <c:pt idx="862">
                  <c:v>0.41933450042232973</c:v>
                </c:pt>
                <c:pt idx="863">
                  <c:v>0.42035209581660954</c:v>
                </c:pt>
                <c:pt idx="864">
                  <c:v>0.4213038835582949</c:v>
                </c:pt>
                <c:pt idx="865">
                  <c:v>0.42240907769973163</c:v>
                </c:pt>
                <c:pt idx="866">
                  <c:v>0.42357075618526813</c:v>
                </c:pt>
                <c:pt idx="867">
                  <c:v>0.42464962586217608</c:v>
                </c:pt>
                <c:pt idx="868">
                  <c:v>0.42558167426098698</c:v>
                </c:pt>
                <c:pt idx="869">
                  <c:v>0.4264873771349888</c:v>
                </c:pt>
                <c:pt idx="870">
                  <c:v>0.42763376023705807</c:v>
                </c:pt>
                <c:pt idx="871">
                  <c:v>0.42854213936052671</c:v>
                </c:pt>
                <c:pt idx="872">
                  <c:v>0.42968381473129869</c:v>
                </c:pt>
                <c:pt idx="873">
                  <c:v>0.43075857726817085</c:v>
                </c:pt>
                <c:pt idx="874">
                  <c:v>0.43156367244220234</c:v>
                </c:pt>
                <c:pt idx="875">
                  <c:v>0.43265658903857412</c:v>
                </c:pt>
                <c:pt idx="876">
                  <c:v>0.43365938653516184</c:v>
                </c:pt>
                <c:pt idx="877">
                  <c:v>0.43440280646507851</c:v>
                </c:pt>
                <c:pt idx="878">
                  <c:v>0.43542990011237359</c:v>
                </c:pt>
                <c:pt idx="879">
                  <c:v>0.43638711463189828</c:v>
                </c:pt>
                <c:pt idx="880">
                  <c:v>0.43742076761153065</c:v>
                </c:pt>
                <c:pt idx="881">
                  <c:v>0.43819454528069973</c:v>
                </c:pt>
                <c:pt idx="882">
                  <c:v>0.43916942297228451</c:v>
                </c:pt>
                <c:pt idx="883">
                  <c:v>0.44022973150101824</c:v>
                </c:pt>
                <c:pt idx="884">
                  <c:v>0.44127782467565108</c:v>
                </c:pt>
                <c:pt idx="885">
                  <c:v>0.44174567186522801</c:v>
                </c:pt>
                <c:pt idx="886">
                  <c:v>0.44235477066871898</c:v>
                </c:pt>
                <c:pt idx="887">
                  <c:v>0.44336050884253009</c:v>
                </c:pt>
                <c:pt idx="888">
                  <c:v>0.44406353075458815</c:v>
                </c:pt>
                <c:pt idx="889">
                  <c:v>0.44502359330377167</c:v>
                </c:pt>
                <c:pt idx="890">
                  <c:v>0.4460076271817987</c:v>
                </c:pt>
                <c:pt idx="891">
                  <c:v>0.44670735905295217</c:v>
                </c:pt>
                <c:pt idx="892">
                  <c:v>0.44741010005650123</c:v>
                </c:pt>
                <c:pt idx="893">
                  <c:v>0.44818734640133767</c:v>
                </c:pt>
                <c:pt idx="894">
                  <c:v>0.44907775907117148</c:v>
                </c:pt>
                <c:pt idx="895">
                  <c:v>0.4498721160874159</c:v>
                </c:pt>
                <c:pt idx="896">
                  <c:v>0.45061511695558298</c:v>
                </c:pt>
                <c:pt idx="897">
                  <c:v>0.45137994924235758</c:v>
                </c:pt>
                <c:pt idx="898">
                  <c:v>0.45171333135947006</c:v>
                </c:pt>
                <c:pt idx="899">
                  <c:v>0.45229808881509864</c:v>
                </c:pt>
                <c:pt idx="900">
                  <c:v>0.45279034575009819</c:v>
                </c:pt>
                <c:pt idx="901">
                  <c:v>0.45339613142843072</c:v>
                </c:pt>
                <c:pt idx="902">
                  <c:v>0.45419559830862238</c:v>
                </c:pt>
                <c:pt idx="903">
                  <c:v>0.45487444688049478</c:v>
                </c:pt>
                <c:pt idx="904">
                  <c:v>0.45572832273932229</c:v>
                </c:pt>
                <c:pt idx="905">
                  <c:v>0.45647833260160131</c:v>
                </c:pt>
                <c:pt idx="906">
                  <c:v>0.45664750339650489</c:v>
                </c:pt>
                <c:pt idx="907">
                  <c:v>0.45715605754491206</c:v>
                </c:pt>
                <c:pt idx="908">
                  <c:v>0.45778318829571624</c:v>
                </c:pt>
                <c:pt idx="909">
                  <c:v>0.45826734510926964</c:v>
                </c:pt>
                <c:pt idx="910">
                  <c:v>0.45909188328096034</c:v>
                </c:pt>
                <c:pt idx="911">
                  <c:v>0.46003841668064477</c:v>
                </c:pt>
                <c:pt idx="912">
                  <c:v>0.46105109437323671</c:v>
                </c:pt>
                <c:pt idx="913">
                  <c:v>0.4620121170245694</c:v>
                </c:pt>
                <c:pt idx="914">
                  <c:v>0.46269517181197034</c:v>
                </c:pt>
                <c:pt idx="915">
                  <c:v>0.46355248043595632</c:v>
                </c:pt>
                <c:pt idx="916">
                  <c:v>0.46431595865222147</c:v>
                </c:pt>
                <c:pt idx="917">
                  <c:v>0.46436255010407262</c:v>
                </c:pt>
                <c:pt idx="918">
                  <c:v>0.46384212965467081</c:v>
                </c:pt>
                <c:pt idx="919">
                  <c:v>0.46349443956110253</c:v>
                </c:pt>
                <c:pt idx="920">
                  <c:v>0.46376956136929331</c:v>
                </c:pt>
                <c:pt idx="921">
                  <c:v>0.4643545593711122</c:v>
                </c:pt>
                <c:pt idx="922">
                  <c:v>0.46487480612845911</c:v>
                </c:pt>
                <c:pt idx="923">
                  <c:v>0.46541968789289873</c:v>
                </c:pt>
                <c:pt idx="924">
                  <c:v>0.46592920893004791</c:v>
                </c:pt>
                <c:pt idx="925">
                  <c:v>0.46631361699564083</c:v>
                </c:pt>
                <c:pt idx="926">
                  <c:v>0.46670397483636306</c:v>
                </c:pt>
                <c:pt idx="927">
                  <c:v>0.46724832962513613</c:v>
                </c:pt>
                <c:pt idx="928">
                  <c:v>0.46776502924278396</c:v>
                </c:pt>
                <c:pt idx="929">
                  <c:v>0.4684823362611294</c:v>
                </c:pt>
                <c:pt idx="930">
                  <c:v>0.46904232874757978</c:v>
                </c:pt>
                <c:pt idx="931">
                  <c:v>0.46954776920450159</c:v>
                </c:pt>
                <c:pt idx="932">
                  <c:v>0.46992809435673771</c:v>
                </c:pt>
                <c:pt idx="933">
                  <c:v>0.47049762686245827</c:v>
                </c:pt>
                <c:pt idx="934">
                  <c:v>0.47090579933514115</c:v>
                </c:pt>
                <c:pt idx="935">
                  <c:v>0.4714519522880814</c:v>
                </c:pt>
                <c:pt idx="936">
                  <c:v>0.47181626889464073</c:v>
                </c:pt>
                <c:pt idx="937">
                  <c:v>0.47226250526936714</c:v>
                </c:pt>
                <c:pt idx="938">
                  <c:v>0.47263755183169792</c:v>
                </c:pt>
                <c:pt idx="939">
                  <c:v>0.47297667283402745</c:v>
                </c:pt>
                <c:pt idx="940">
                  <c:v>0.47343735227764744</c:v>
                </c:pt>
                <c:pt idx="941">
                  <c:v>0.4739053460951998</c:v>
                </c:pt>
                <c:pt idx="942">
                  <c:v>0.47416783339117913</c:v>
                </c:pt>
                <c:pt idx="943">
                  <c:v>0.47463693764006987</c:v>
                </c:pt>
                <c:pt idx="944">
                  <c:v>0.47506466857303203</c:v>
                </c:pt>
                <c:pt idx="945">
                  <c:v>0.47544509580825367</c:v>
                </c:pt>
                <c:pt idx="946">
                  <c:v>0.47574072478338669</c:v>
                </c:pt>
                <c:pt idx="947">
                  <c:v>0.4760455020726147</c:v>
                </c:pt>
                <c:pt idx="948">
                  <c:v>0.47626132106559443</c:v>
                </c:pt>
                <c:pt idx="949">
                  <c:v>0.47650724050617188</c:v>
                </c:pt>
                <c:pt idx="950">
                  <c:v>0.47688221033690664</c:v>
                </c:pt>
                <c:pt idx="951">
                  <c:v>0.47707872770727039</c:v>
                </c:pt>
                <c:pt idx="952">
                  <c:v>0.47734319747304271</c:v>
                </c:pt>
                <c:pt idx="953">
                  <c:v>0.47770057341253769</c:v>
                </c:pt>
                <c:pt idx="954">
                  <c:v>0.47809035472469302</c:v>
                </c:pt>
                <c:pt idx="955">
                  <c:v>0.478353650637585</c:v>
                </c:pt>
                <c:pt idx="956">
                  <c:v>0.47873753420074167</c:v>
                </c:pt>
                <c:pt idx="957">
                  <c:v>0.47914083476068231</c:v>
                </c:pt>
                <c:pt idx="958">
                  <c:v>0.47885104102293069</c:v>
                </c:pt>
                <c:pt idx="959">
                  <c:v>0.47640606888292963</c:v>
                </c:pt>
                <c:pt idx="960">
                  <c:v>0.47342975135408549</c:v>
                </c:pt>
                <c:pt idx="961">
                  <c:v>0.47020783618028578</c:v>
                </c:pt>
                <c:pt idx="962">
                  <c:v>0.4713727426434326</c:v>
                </c:pt>
                <c:pt idx="963">
                  <c:v>0.47112598845029474</c:v>
                </c:pt>
                <c:pt idx="964">
                  <c:v>0.47196486619816974</c:v>
                </c:pt>
                <c:pt idx="965">
                  <c:v>0.47292237172323182</c:v>
                </c:pt>
                <c:pt idx="966">
                  <c:v>0.47417935483793189</c:v>
                </c:pt>
                <c:pt idx="967">
                  <c:v>0.47490288430642863</c:v>
                </c:pt>
                <c:pt idx="968">
                  <c:v>0.47626897410708052</c:v>
                </c:pt>
                <c:pt idx="969">
                  <c:v>0.47699075991618134</c:v>
                </c:pt>
                <c:pt idx="970">
                  <c:v>0.47682764916887299</c:v>
                </c:pt>
                <c:pt idx="971">
                  <c:v>0.47731710517933529</c:v>
                </c:pt>
                <c:pt idx="972">
                  <c:v>0.47754961299643311</c:v>
                </c:pt>
                <c:pt idx="973">
                  <c:v>0.47802642153903552</c:v>
                </c:pt>
                <c:pt idx="974">
                  <c:v>0.47844496943896603</c:v>
                </c:pt>
                <c:pt idx="975">
                  <c:v>0.47883451018827072</c:v>
                </c:pt>
                <c:pt idx="976">
                  <c:v>0.47950492819285123</c:v>
                </c:pt>
                <c:pt idx="977">
                  <c:v>0.48008803138626416</c:v>
                </c:pt>
                <c:pt idx="978">
                  <c:v>0.48043773885038843</c:v>
                </c:pt>
                <c:pt idx="979">
                  <c:v>0.48093336880630649</c:v>
                </c:pt>
                <c:pt idx="980">
                  <c:v>0.48143367872349757</c:v>
                </c:pt>
                <c:pt idx="981">
                  <c:v>0.48194118014511583</c:v>
                </c:pt>
                <c:pt idx="982">
                  <c:v>0.48231372575371551</c:v>
                </c:pt>
                <c:pt idx="983">
                  <c:v>0.48277587767821145</c:v>
                </c:pt>
                <c:pt idx="984">
                  <c:v>0.48354059475264904</c:v>
                </c:pt>
                <c:pt idx="985">
                  <c:v>0.48380154729965685</c:v>
                </c:pt>
                <c:pt idx="986">
                  <c:v>0.48425059732318981</c:v>
                </c:pt>
                <c:pt idx="987">
                  <c:v>0.48563545538921932</c:v>
                </c:pt>
                <c:pt idx="988">
                  <c:v>0.48616170734506703</c:v>
                </c:pt>
                <c:pt idx="989">
                  <c:v>0.48642728516484607</c:v>
                </c:pt>
                <c:pt idx="990">
                  <c:v>0.48618216957060384</c:v>
                </c:pt>
                <c:pt idx="991">
                  <c:v>0.48560778136096966</c:v>
                </c:pt>
                <c:pt idx="992">
                  <c:v>0.48515818583864417</c:v>
                </c:pt>
                <c:pt idx="993">
                  <c:v>0.48506646567169126</c:v>
                </c:pt>
                <c:pt idx="994">
                  <c:v>0.48507313873402452</c:v>
                </c:pt>
                <c:pt idx="995">
                  <c:v>0.48530608052792495</c:v>
                </c:pt>
                <c:pt idx="996">
                  <c:v>0.48580525129805707</c:v>
                </c:pt>
                <c:pt idx="997">
                  <c:v>0.48486991521267403</c:v>
                </c:pt>
                <c:pt idx="998">
                  <c:v>0.48452148836346581</c:v>
                </c:pt>
                <c:pt idx="999">
                  <c:v>0.48401233309595254</c:v>
                </c:pt>
                <c:pt idx="1000">
                  <c:v>0.48388513195404442</c:v>
                </c:pt>
                <c:pt idx="1001">
                  <c:v>0.48405754144966445</c:v>
                </c:pt>
                <c:pt idx="1002">
                  <c:v>0.48421317061919494</c:v>
                </c:pt>
                <c:pt idx="1003">
                  <c:v>0.48454651614970951</c:v>
                </c:pt>
                <c:pt idx="1004">
                  <c:v>0.48481879149140794</c:v>
                </c:pt>
                <c:pt idx="1005">
                  <c:v>0.48507749440566417</c:v>
                </c:pt>
                <c:pt idx="1006">
                  <c:v>0.48538796906072884</c:v>
                </c:pt>
                <c:pt idx="1007">
                  <c:v>0.48567736658239591</c:v>
                </c:pt>
                <c:pt idx="1008">
                  <c:v>0.48587979652082119</c:v>
                </c:pt>
                <c:pt idx="1009">
                  <c:v>0.48649204497134013</c:v>
                </c:pt>
                <c:pt idx="1010">
                  <c:v>0.48749803281108045</c:v>
                </c:pt>
                <c:pt idx="1011">
                  <c:v>0.48924774368653007</c:v>
                </c:pt>
                <c:pt idx="1012">
                  <c:v>0.49039536308520865</c:v>
                </c:pt>
                <c:pt idx="1013">
                  <c:v>0.49177279265942953</c:v>
                </c:pt>
                <c:pt idx="1014">
                  <c:v>0.49254575994743366</c:v>
                </c:pt>
                <c:pt idx="1015">
                  <c:v>0.49242035732860329</c:v>
                </c:pt>
                <c:pt idx="1016">
                  <c:v>0.492767982992038</c:v>
                </c:pt>
                <c:pt idx="1017">
                  <c:v>0.49317977358132459</c:v>
                </c:pt>
                <c:pt idx="1018">
                  <c:v>0.49355494411362094</c:v>
                </c:pt>
                <c:pt idx="1019">
                  <c:v>0.49400816053639679</c:v>
                </c:pt>
                <c:pt idx="1020">
                  <c:v>0.49454474060305847</c:v>
                </c:pt>
                <c:pt idx="1021">
                  <c:v>0.49515830928895266</c:v>
                </c:pt>
                <c:pt idx="1022">
                  <c:v>0.49570112354450974</c:v>
                </c:pt>
                <c:pt idx="1023">
                  <c:v>0.49622571867634657</c:v>
                </c:pt>
                <c:pt idx="1024">
                  <c:v>0.49684744743740633</c:v>
                </c:pt>
                <c:pt idx="1025">
                  <c:v>0.49326666105240169</c:v>
                </c:pt>
                <c:pt idx="1026">
                  <c:v>0.49360758328404652</c:v>
                </c:pt>
                <c:pt idx="1027">
                  <c:v>0.49395635848506286</c:v>
                </c:pt>
                <c:pt idx="1028">
                  <c:v>0.49454330866039831</c:v>
                </c:pt>
                <c:pt idx="1029">
                  <c:v>0.49506469273896841</c:v>
                </c:pt>
                <c:pt idx="1030">
                  <c:v>0.4955685207361491</c:v>
                </c:pt>
                <c:pt idx="1031">
                  <c:v>0.49615058131349649</c:v>
                </c:pt>
                <c:pt idx="1032">
                  <c:v>0.49667878976093754</c:v>
                </c:pt>
                <c:pt idx="1033">
                  <c:v>0.49753433028501931</c:v>
                </c:pt>
                <c:pt idx="1034">
                  <c:v>0.49810380492293649</c:v>
                </c:pt>
                <c:pt idx="1035">
                  <c:v>0.49873796449045732</c:v>
                </c:pt>
                <c:pt idx="1036">
                  <c:v>0.4993475814007744</c:v>
                </c:pt>
                <c:pt idx="1037">
                  <c:v>0.49995537059699363</c:v>
                </c:pt>
                <c:pt idx="1038">
                  <c:v>0.50044468057472191</c:v>
                </c:pt>
                <c:pt idx="1039">
                  <c:v>0.50115943245919803</c:v>
                </c:pt>
                <c:pt idx="1040">
                  <c:v>0.50177653596029359</c:v>
                </c:pt>
                <c:pt idx="1041">
                  <c:v>0.50245013917989778</c:v>
                </c:pt>
                <c:pt idx="1042">
                  <c:v>0.50303878601235941</c:v>
                </c:pt>
                <c:pt idx="1043">
                  <c:v>0.50374215274630441</c:v>
                </c:pt>
                <c:pt idx="1044">
                  <c:v>0.50442591973088369</c:v>
                </c:pt>
                <c:pt idx="1045">
                  <c:v>0.50490571784178873</c:v>
                </c:pt>
                <c:pt idx="1046">
                  <c:v>0.50558297982138123</c:v>
                </c:pt>
                <c:pt idx="1047">
                  <c:v>0.50631688296491306</c:v>
                </c:pt>
                <c:pt idx="1048">
                  <c:v>0.50692057400624335</c:v>
                </c:pt>
                <c:pt idx="1049">
                  <c:v>0.50757870127068461</c:v>
                </c:pt>
                <c:pt idx="1050">
                  <c:v>0.50848891347293945</c:v>
                </c:pt>
                <c:pt idx="1051">
                  <c:v>0.50920066222477289</c:v>
                </c:pt>
                <c:pt idx="1052">
                  <c:v>0.5100532123336402</c:v>
                </c:pt>
                <c:pt idx="1053">
                  <c:v>0.51073969566593092</c:v>
                </c:pt>
                <c:pt idx="1054">
                  <c:v>0.51152152338338386</c:v>
                </c:pt>
                <c:pt idx="1055">
                  <c:v>0.51236015364409726</c:v>
                </c:pt>
                <c:pt idx="1056">
                  <c:v>0.51310128426079282</c:v>
                </c:pt>
                <c:pt idx="1057">
                  <c:v>0.51335646693315973</c:v>
                </c:pt>
                <c:pt idx="1058">
                  <c:v>0.51424032380525853</c:v>
                </c:pt>
                <c:pt idx="1059">
                  <c:v>0.51513499583410438</c:v>
                </c:pt>
                <c:pt idx="1060">
                  <c:v>0.51584490805398564</c:v>
                </c:pt>
                <c:pt idx="1061">
                  <c:v>0.51660856393099175</c:v>
                </c:pt>
                <c:pt idx="1062">
                  <c:v>0.51716815627197921</c:v>
                </c:pt>
                <c:pt idx="1063">
                  <c:v>0.51794273558848214</c:v>
                </c:pt>
                <c:pt idx="1064">
                  <c:v>0.51851668590448519</c:v>
                </c:pt>
                <c:pt idx="1065">
                  <c:v>0.51916858857350945</c:v>
                </c:pt>
                <c:pt idx="1066">
                  <c:v>0.51993614678703093</c:v>
                </c:pt>
                <c:pt idx="1067">
                  <c:v>0.52054745463645935</c:v>
                </c:pt>
                <c:pt idx="1068">
                  <c:v>0.52121056947201905</c:v>
                </c:pt>
                <c:pt idx="1069">
                  <c:v>0.52168059445392945</c:v>
                </c:pt>
                <c:pt idx="1070">
                  <c:v>0.52233956798791048</c:v>
                </c:pt>
                <c:pt idx="1071">
                  <c:v>0.52284175140255729</c:v>
                </c:pt>
                <c:pt idx="1072">
                  <c:v>0.52360997268876364</c:v>
                </c:pt>
                <c:pt idx="1073">
                  <c:v>0.52410098668041061</c:v>
                </c:pt>
                <c:pt idx="1074">
                  <c:v>0.5248003551119157</c:v>
                </c:pt>
                <c:pt idx="1075">
                  <c:v>0.5254579471487314</c:v>
                </c:pt>
                <c:pt idx="1076">
                  <c:v>0.52595779809399934</c:v>
                </c:pt>
                <c:pt idx="1077">
                  <c:v>0.52669420940403244</c:v>
                </c:pt>
                <c:pt idx="1078">
                  <c:v>0.52683658143052003</c:v>
                </c:pt>
                <c:pt idx="1079">
                  <c:v>0.5271440178746668</c:v>
                </c:pt>
                <c:pt idx="1080">
                  <c:v>0.52782415928122461</c:v>
                </c:pt>
                <c:pt idx="1081">
                  <c:v>0.52841011832331841</c:v>
                </c:pt>
                <c:pt idx="1082">
                  <c:v>0.52894075518353212</c:v>
                </c:pt>
                <c:pt idx="1083">
                  <c:v>0.52931377461841089</c:v>
                </c:pt>
                <c:pt idx="1084">
                  <c:v>0.52993631409461428</c:v>
                </c:pt>
                <c:pt idx="1085">
                  <c:v>0.53051627565041304</c:v>
                </c:pt>
                <c:pt idx="1086">
                  <c:v>0.53126080388108277</c:v>
                </c:pt>
                <c:pt idx="1087">
                  <c:v>0.53193977878488108</c:v>
                </c:pt>
                <c:pt idx="1088">
                  <c:v>0.5324624161303313</c:v>
                </c:pt>
                <c:pt idx="1089">
                  <c:v>0.53313745069013763</c:v>
                </c:pt>
                <c:pt idx="1090">
                  <c:v>0.53338800444146861</c:v>
                </c:pt>
                <c:pt idx="1091">
                  <c:v>0.53345271003431438</c:v>
                </c:pt>
                <c:pt idx="1092">
                  <c:v>0.5337828151640579</c:v>
                </c:pt>
                <c:pt idx="1093">
                  <c:v>0.5341764968285726</c:v>
                </c:pt>
                <c:pt idx="1094">
                  <c:v>0.53420057591391068</c:v>
                </c:pt>
                <c:pt idx="1095">
                  <c:v>0.534429748113184</c:v>
                </c:pt>
                <c:pt idx="1096">
                  <c:v>0.53465563246619063</c:v>
                </c:pt>
                <c:pt idx="1097">
                  <c:v>0.53491926881434926</c:v>
                </c:pt>
                <c:pt idx="1098">
                  <c:v>0.53494048181766352</c:v>
                </c:pt>
                <c:pt idx="1099">
                  <c:v>0.53499472579812835</c:v>
                </c:pt>
                <c:pt idx="1100">
                  <c:v>0.53498552642401975</c:v>
                </c:pt>
                <c:pt idx="1101">
                  <c:v>0.53534137136098037</c:v>
                </c:pt>
                <c:pt idx="1102">
                  <c:v>0.53537501114291075</c:v>
                </c:pt>
                <c:pt idx="1103">
                  <c:v>0.53636043476343709</c:v>
                </c:pt>
                <c:pt idx="1104">
                  <c:v>0.53578798023777008</c:v>
                </c:pt>
                <c:pt idx="1105">
                  <c:v>0.53627568992099051</c:v>
                </c:pt>
                <c:pt idx="1106">
                  <c:v>0.53658905542654645</c:v>
                </c:pt>
                <c:pt idx="1107">
                  <c:v>0.53702300045155982</c:v>
                </c:pt>
                <c:pt idx="1108">
                  <c:v>0.53726364380731684</c:v>
                </c:pt>
                <c:pt idx="1109">
                  <c:v>0.53777445550605718</c:v>
                </c:pt>
                <c:pt idx="1110">
                  <c:v>0.53835801374457259</c:v>
                </c:pt>
                <c:pt idx="1111">
                  <c:v>0.5388707924050119</c:v>
                </c:pt>
                <c:pt idx="1112">
                  <c:v>0.53923753826595366</c:v>
                </c:pt>
                <c:pt idx="1113">
                  <c:v>0.53912147621291906</c:v>
                </c:pt>
                <c:pt idx="1114">
                  <c:v>0.538010022786513</c:v>
                </c:pt>
                <c:pt idx="1115">
                  <c:v>0.5376450868180459</c:v>
                </c:pt>
                <c:pt idx="1116">
                  <c:v>0.53768527744312589</c:v>
                </c:pt>
                <c:pt idx="1117">
                  <c:v>0.53760175386469899</c:v>
                </c:pt>
                <c:pt idx="1118">
                  <c:v>0.53748286212353913</c:v>
                </c:pt>
                <c:pt idx="1119">
                  <c:v>0.53761922479526347</c:v>
                </c:pt>
                <c:pt idx="1120">
                  <c:v>0.53749910493797415</c:v>
                </c:pt>
                <c:pt idx="1121">
                  <c:v>0.53746281418416642</c:v>
                </c:pt>
                <c:pt idx="1122">
                  <c:v>0.53752729031375457</c:v>
                </c:pt>
                <c:pt idx="1123">
                  <c:v>0.53747118291445528</c:v>
                </c:pt>
                <c:pt idx="1124">
                  <c:v>0.53715998811338106</c:v>
                </c:pt>
                <c:pt idx="1125">
                  <c:v>0.5372992579558985</c:v>
                </c:pt>
                <c:pt idx="1126">
                  <c:v>0.53728830752226309</c:v>
                </c:pt>
                <c:pt idx="1127">
                  <c:v>0.53742501967536505</c:v>
                </c:pt>
                <c:pt idx="1128">
                  <c:v>0.53773887941948029</c:v>
                </c:pt>
                <c:pt idx="1129">
                  <c:v>0.53765925033236162</c:v>
                </c:pt>
                <c:pt idx="1130">
                  <c:v>0.53777123489858292</c:v>
                </c:pt>
                <c:pt idx="1131">
                  <c:v>0.53808389430800807</c:v>
                </c:pt>
                <c:pt idx="1132">
                  <c:v>0.53814380912151039</c:v>
                </c:pt>
                <c:pt idx="1133">
                  <c:v>0.53826495569769783</c:v>
                </c:pt>
                <c:pt idx="1134">
                  <c:v>0.53851677413705124</c:v>
                </c:pt>
                <c:pt idx="1135">
                  <c:v>0.53839653880079408</c:v>
                </c:pt>
                <c:pt idx="1136">
                  <c:v>0.53848164265995968</c:v>
                </c:pt>
                <c:pt idx="1137">
                  <c:v>0.53764714207700903</c:v>
                </c:pt>
                <c:pt idx="1138">
                  <c:v>0.53828550256963237</c:v>
                </c:pt>
                <c:pt idx="1139">
                  <c:v>0.53866950844174144</c:v>
                </c:pt>
                <c:pt idx="1140">
                  <c:v>0.53897485691912739</c:v>
                </c:pt>
                <c:pt idx="1141">
                  <c:v>0.53928376209928142</c:v>
                </c:pt>
                <c:pt idx="1142">
                  <c:v>0.53985579459985267</c:v>
                </c:pt>
                <c:pt idx="1143">
                  <c:v>0.54018327140969324</c:v>
                </c:pt>
                <c:pt idx="1144">
                  <c:v>0.54064679640536795</c:v>
                </c:pt>
                <c:pt idx="1145">
                  <c:v>0.54062549089778245</c:v>
                </c:pt>
                <c:pt idx="1146">
                  <c:v>0.54035162579256901</c:v>
                </c:pt>
                <c:pt idx="1147">
                  <c:v>0.54037535555751826</c:v>
                </c:pt>
                <c:pt idx="1148">
                  <c:v>0.54051111151751574</c:v>
                </c:pt>
                <c:pt idx="1149">
                  <c:v>0.54052008380120908</c:v>
                </c:pt>
                <c:pt idx="1150">
                  <c:v>0.5406471942798351</c:v>
                </c:pt>
                <c:pt idx="1151">
                  <c:v>0.54071365104157054</c:v>
                </c:pt>
                <c:pt idx="1152">
                  <c:v>0.54089351577298705</c:v>
                </c:pt>
                <c:pt idx="1153">
                  <c:v>0.5411992194781996</c:v>
                </c:pt>
                <c:pt idx="1154">
                  <c:v>0.54146069538632047</c:v>
                </c:pt>
                <c:pt idx="1155">
                  <c:v>0.54177006072955414</c:v>
                </c:pt>
                <c:pt idx="1156">
                  <c:v>0.54244328236786488</c:v>
                </c:pt>
                <c:pt idx="1157">
                  <c:v>0.54212763750333182</c:v>
                </c:pt>
                <c:pt idx="1158">
                  <c:v>0.54245807163115611</c:v>
                </c:pt>
                <c:pt idx="1159">
                  <c:v>0.54268838640306061</c:v>
                </c:pt>
                <c:pt idx="1160">
                  <c:v>0.54318208832349835</c:v>
                </c:pt>
                <c:pt idx="1161">
                  <c:v>0.54317001220144678</c:v>
                </c:pt>
                <c:pt idx="1162">
                  <c:v>0.54338213849834172</c:v>
                </c:pt>
                <c:pt idx="1163">
                  <c:v>0.54346332762646643</c:v>
                </c:pt>
                <c:pt idx="1164">
                  <c:v>0.54365859924934956</c:v>
                </c:pt>
                <c:pt idx="1165">
                  <c:v>0.54386578419691767</c:v>
                </c:pt>
                <c:pt idx="1166">
                  <c:v>0.54401640748239621</c:v>
                </c:pt>
                <c:pt idx="1167">
                  <c:v>0.54403683139289771</c:v>
                </c:pt>
                <c:pt idx="1168">
                  <c:v>0.54407013778789681</c:v>
                </c:pt>
                <c:pt idx="1169">
                  <c:v>0.54439463139450339</c:v>
                </c:pt>
                <c:pt idx="1170">
                  <c:v>0.5445641714530961</c:v>
                </c:pt>
                <c:pt idx="1171">
                  <c:v>0.54463106560230512</c:v>
                </c:pt>
                <c:pt idx="1172">
                  <c:v>0.54479153384067869</c:v>
                </c:pt>
                <c:pt idx="1173">
                  <c:v>0.54499500094406261</c:v>
                </c:pt>
                <c:pt idx="1174">
                  <c:v>0.54492255166689618</c:v>
                </c:pt>
                <c:pt idx="1175">
                  <c:v>0.54526323929988962</c:v>
                </c:pt>
                <c:pt idx="1176">
                  <c:v>0.54532289591303895</c:v>
                </c:pt>
                <c:pt idx="1177">
                  <c:v>0.5456341674370222</c:v>
                </c:pt>
                <c:pt idx="1178">
                  <c:v>0.54516044459637503</c:v>
                </c:pt>
                <c:pt idx="1179">
                  <c:v>0.54348099946761563</c:v>
                </c:pt>
                <c:pt idx="1180">
                  <c:v>0.54281094044456324</c:v>
                </c:pt>
                <c:pt idx="1181">
                  <c:v>0.54269880464783748</c:v>
                </c:pt>
                <c:pt idx="1182">
                  <c:v>0.54245700517760875</c:v>
                </c:pt>
                <c:pt idx="1183">
                  <c:v>0.54244415808635238</c:v>
                </c:pt>
                <c:pt idx="1184">
                  <c:v>0.54273978491479757</c:v>
                </c:pt>
                <c:pt idx="1185">
                  <c:v>0.54338902482788531</c:v>
                </c:pt>
                <c:pt idx="1186">
                  <c:v>0.54305390213299232</c:v>
                </c:pt>
                <c:pt idx="1187">
                  <c:v>0.54289445201312947</c:v>
                </c:pt>
                <c:pt idx="1188">
                  <c:v>0.54297771353102242</c:v>
                </c:pt>
                <c:pt idx="1189">
                  <c:v>0.54300644274362453</c:v>
                </c:pt>
                <c:pt idx="1190">
                  <c:v>0.54311729623971106</c:v>
                </c:pt>
                <c:pt idx="1191">
                  <c:v>0.54291473025351455</c:v>
                </c:pt>
                <c:pt idx="1192">
                  <c:v>0.54305154954972312</c:v>
                </c:pt>
                <c:pt idx="1193">
                  <c:v>0.54298626609903111</c:v>
                </c:pt>
                <c:pt idx="1194">
                  <c:v>0.54303615955444107</c:v>
                </c:pt>
                <c:pt idx="1195">
                  <c:v>0.54308141789231457</c:v>
                </c:pt>
                <c:pt idx="1196">
                  <c:v>0.54293936558270806</c:v>
                </c:pt>
                <c:pt idx="1197">
                  <c:v>0.54267019403655858</c:v>
                </c:pt>
                <c:pt idx="1198">
                  <c:v>0.54283191442990641</c:v>
                </c:pt>
                <c:pt idx="1199">
                  <c:v>0.54281817731021298</c:v>
                </c:pt>
                <c:pt idx="1200">
                  <c:v>0.54289032161789597</c:v>
                </c:pt>
                <c:pt idx="1201">
                  <c:v>0.54293287164770165</c:v>
                </c:pt>
                <c:pt idx="1202">
                  <c:v>0.54315563204483552</c:v>
                </c:pt>
                <c:pt idx="1203">
                  <c:v>0.54335173322122277</c:v>
                </c:pt>
                <c:pt idx="1204">
                  <c:v>0.54350986052205263</c:v>
                </c:pt>
                <c:pt idx="1205">
                  <c:v>0.54357904006001523</c:v>
                </c:pt>
                <c:pt idx="1206">
                  <c:v>0.54322983687710413</c:v>
                </c:pt>
                <c:pt idx="1207">
                  <c:v>0.54292794051874593</c:v>
                </c:pt>
                <c:pt idx="1208">
                  <c:v>0.54290204884897653</c:v>
                </c:pt>
                <c:pt idx="1209">
                  <c:v>0.54311064803948828</c:v>
                </c:pt>
                <c:pt idx="1210">
                  <c:v>0.54338033152987386</c:v>
                </c:pt>
                <c:pt idx="1211">
                  <c:v>0.54353670065419502</c:v>
                </c:pt>
                <c:pt idx="1212">
                  <c:v>0.54366516782802565</c:v>
                </c:pt>
                <c:pt idx="1213">
                  <c:v>0.54367555316914851</c:v>
                </c:pt>
                <c:pt idx="1214">
                  <c:v>0.54356684327248217</c:v>
                </c:pt>
                <c:pt idx="1215">
                  <c:v>0.54364324346584147</c:v>
                </c:pt>
                <c:pt idx="1216">
                  <c:v>0.54374385588349994</c:v>
                </c:pt>
                <c:pt idx="1217">
                  <c:v>0.54382877377483707</c:v>
                </c:pt>
                <c:pt idx="1218">
                  <c:v>0.5439926296380837</c:v>
                </c:pt>
                <c:pt idx="1219">
                  <c:v>0.54424918882130757</c:v>
                </c:pt>
                <c:pt idx="1220">
                  <c:v>0.54421646675390845</c:v>
                </c:pt>
                <c:pt idx="1221">
                  <c:v>0.54453494375235267</c:v>
                </c:pt>
                <c:pt idx="1222">
                  <c:v>0.54482169321180907</c:v>
                </c:pt>
                <c:pt idx="1223">
                  <c:v>0.54458147900918419</c:v>
                </c:pt>
                <c:pt idx="1224">
                  <c:v>0.54457798083597486</c:v>
                </c:pt>
                <c:pt idx="1225">
                  <c:v>0.54465936759599443</c:v>
                </c:pt>
                <c:pt idx="1226">
                  <c:v>0.54465166920261376</c:v>
                </c:pt>
                <c:pt idx="1227">
                  <c:v>0.54478087316525814</c:v>
                </c:pt>
                <c:pt idx="1228">
                  <c:v>0.54487533055628379</c:v>
                </c:pt>
                <c:pt idx="1229">
                  <c:v>0.54510678166471094</c:v>
                </c:pt>
                <c:pt idx="1230">
                  <c:v>0.54516739979910256</c:v>
                </c:pt>
                <c:pt idx="1231">
                  <c:v>0.54518995022268912</c:v>
                </c:pt>
                <c:pt idx="1232">
                  <c:v>0.54536967547124848</c:v>
                </c:pt>
                <c:pt idx="1233">
                  <c:v>0.54554916561907996</c:v>
                </c:pt>
                <c:pt idx="1234">
                  <c:v>0.54544159553075466</c:v>
                </c:pt>
                <c:pt idx="1235">
                  <c:v>0.5455058516393988</c:v>
                </c:pt>
                <c:pt idx="1236">
                  <c:v>0.54564384887709838</c:v>
                </c:pt>
                <c:pt idx="1237">
                  <c:v>0.5457520931085128</c:v>
                </c:pt>
                <c:pt idx="1238">
                  <c:v>0.54580105165158854</c:v>
                </c:pt>
                <c:pt idx="1239">
                  <c:v>0.54591788057138058</c:v>
                </c:pt>
                <c:pt idx="1240">
                  <c:v>0.54599912334056522</c:v>
                </c:pt>
                <c:pt idx="1241">
                  <c:v>0.54606748365569791</c:v>
                </c:pt>
                <c:pt idx="1242">
                  <c:v>0.54619969344362707</c:v>
                </c:pt>
                <c:pt idx="1243">
                  <c:v>0.54641855440953291</c:v>
                </c:pt>
                <c:pt idx="1244">
                  <c:v>0.54661682856077598</c:v>
                </c:pt>
                <c:pt idx="1245">
                  <c:v>0.54676281792809256</c:v>
                </c:pt>
                <c:pt idx="1246">
                  <c:v>0.54617933569865851</c:v>
                </c:pt>
                <c:pt idx="1247">
                  <c:v>0.5462638695656713</c:v>
                </c:pt>
                <c:pt idx="1248">
                  <c:v>0.54647038429246408</c:v>
                </c:pt>
                <c:pt idx="1249">
                  <c:v>0.54650487260791658</c:v>
                </c:pt>
                <c:pt idx="1250">
                  <c:v>0.54644121739963813</c:v>
                </c:pt>
                <c:pt idx="1251">
                  <c:v>0.54655842234029162</c:v>
                </c:pt>
                <c:pt idx="1252">
                  <c:v>0.54670507242268584</c:v>
                </c:pt>
                <c:pt idx="1253">
                  <c:v>0.54700371026078687</c:v>
                </c:pt>
                <c:pt idx="1254">
                  <c:v>0.54703125225927751</c:v>
                </c:pt>
                <c:pt idx="1255">
                  <c:v>0.54706861307699606</c:v>
                </c:pt>
                <c:pt idx="1256">
                  <c:v>0.54725364572990876</c:v>
                </c:pt>
                <c:pt idx="1257">
                  <c:v>0.54747542669357774</c:v>
                </c:pt>
                <c:pt idx="1258">
                  <c:v>0.54764199605680386</c:v>
                </c:pt>
                <c:pt idx="1259">
                  <c:v>0.54744227846744409</c:v>
                </c:pt>
                <c:pt idx="1260">
                  <c:v>0.54761873882822421</c:v>
                </c:pt>
                <c:pt idx="1261">
                  <c:v>0.54771588715695363</c:v>
                </c:pt>
                <c:pt idx="1262">
                  <c:v>0.5478429744405362</c:v>
                </c:pt>
                <c:pt idx="1263">
                  <c:v>0.54807987586876117</c:v>
                </c:pt>
                <c:pt idx="1264">
                  <c:v>0.5482277958211107</c:v>
                </c:pt>
                <c:pt idx="1265">
                  <c:v>0.54856522328588653</c:v>
                </c:pt>
                <c:pt idx="1266">
                  <c:v>0.5487199609004263</c:v>
                </c:pt>
                <c:pt idx="1267">
                  <c:v>0.54709267314855325</c:v>
                </c:pt>
                <c:pt idx="1268">
                  <c:v>0.54692468121488391</c:v>
                </c:pt>
                <c:pt idx="1269">
                  <c:v>0.54704298756739778</c:v>
                </c:pt>
                <c:pt idx="1270">
                  <c:v>0.54729210693280994</c:v>
                </c:pt>
                <c:pt idx="1271">
                  <c:v>0.54762536205411427</c:v>
                </c:pt>
                <c:pt idx="1272">
                  <c:v>0.54795891809993069</c:v>
                </c:pt>
                <c:pt idx="1273">
                  <c:v>0.54836715727309737</c:v>
                </c:pt>
                <c:pt idx="1274">
                  <c:v>0.54853719671150325</c:v>
                </c:pt>
                <c:pt idx="1275">
                  <c:v>0.54859772008852381</c:v>
                </c:pt>
                <c:pt idx="1276">
                  <c:v>0.54876981502391964</c:v>
                </c:pt>
                <c:pt idx="1277">
                  <c:v>0.54902334738900249</c:v>
                </c:pt>
                <c:pt idx="1278">
                  <c:v>0.54918678801750342</c:v>
                </c:pt>
                <c:pt idx="1279">
                  <c:v>0.54939800033278796</c:v>
                </c:pt>
                <c:pt idx="1280">
                  <c:v>0.54963416083865246</c:v>
                </c:pt>
                <c:pt idx="1281">
                  <c:v>0.55029544726238855</c:v>
                </c:pt>
                <c:pt idx="1282">
                  <c:v>0.55030652003167857</c:v>
                </c:pt>
                <c:pt idx="1283">
                  <c:v>0.54961664299317747</c:v>
                </c:pt>
                <c:pt idx="1284">
                  <c:v>0.54984328508361546</c:v>
                </c:pt>
                <c:pt idx="1285">
                  <c:v>0.55012908470683619</c:v>
                </c:pt>
                <c:pt idx="1286">
                  <c:v>0.54984938225453373</c:v>
                </c:pt>
                <c:pt idx="1287">
                  <c:v>0.54983251035632963</c:v>
                </c:pt>
                <c:pt idx="1288">
                  <c:v>0.5499457919554499</c:v>
                </c:pt>
                <c:pt idx="1289">
                  <c:v>0.55004557874865367</c:v>
                </c:pt>
                <c:pt idx="1290">
                  <c:v>0.5501684684656708</c:v>
                </c:pt>
                <c:pt idx="1291">
                  <c:v>0.55036118967683179</c:v>
                </c:pt>
                <c:pt idx="1292">
                  <c:v>0.5505367800346872</c:v>
                </c:pt>
                <c:pt idx="1293">
                  <c:v>0.55067789218701346</c:v>
                </c:pt>
                <c:pt idx="1294">
                  <c:v>0.55085283345333347</c:v>
                </c:pt>
                <c:pt idx="1295">
                  <c:v>0.55098427364184033</c:v>
                </c:pt>
                <c:pt idx="1296">
                  <c:v>0.55100954552010495</c:v>
                </c:pt>
                <c:pt idx="1297">
                  <c:v>0.55115022437894801</c:v>
                </c:pt>
                <c:pt idx="1298">
                  <c:v>0.55191120903708946</c:v>
                </c:pt>
                <c:pt idx="1299">
                  <c:v>0.55155083802592342</c:v>
                </c:pt>
                <c:pt idx="1300">
                  <c:v>0.55173008135626633</c:v>
                </c:pt>
                <c:pt idx="1301">
                  <c:v>0.55198082130595949</c:v>
                </c:pt>
                <c:pt idx="1302">
                  <c:v>0.55193426683029279</c:v>
                </c:pt>
                <c:pt idx="1303">
                  <c:v>0.55202706031158544</c:v>
                </c:pt>
                <c:pt idx="1304">
                  <c:v>0.55220923583331583</c:v>
                </c:pt>
                <c:pt idx="1305">
                  <c:v>0.55247079143077915</c:v>
                </c:pt>
                <c:pt idx="1306">
                  <c:v>0.55231652443667278</c:v>
                </c:pt>
                <c:pt idx="1307">
                  <c:v>0.55233327819308486</c:v>
                </c:pt>
                <c:pt idx="1308">
                  <c:v>0.55238041387286019</c:v>
                </c:pt>
                <c:pt idx="1309">
                  <c:v>0.55254200940834675</c:v>
                </c:pt>
                <c:pt idx="1310">
                  <c:v>0.55275775443175379</c:v>
                </c:pt>
                <c:pt idx="1311">
                  <c:v>0.55390721399299159</c:v>
                </c:pt>
                <c:pt idx="1312">
                  <c:v>0.55372233179610841</c:v>
                </c:pt>
                <c:pt idx="1313">
                  <c:v>0.55365166415613698</c:v>
                </c:pt>
                <c:pt idx="1314">
                  <c:v>0.55367745462690454</c:v>
                </c:pt>
                <c:pt idx="1315">
                  <c:v>0.55362966598348973</c:v>
                </c:pt>
                <c:pt idx="1316">
                  <c:v>0.55382101717044485</c:v>
                </c:pt>
                <c:pt idx="1317">
                  <c:v>0.55394553563820281</c:v>
                </c:pt>
                <c:pt idx="1318">
                  <c:v>0.5540572126123483</c:v>
                </c:pt>
                <c:pt idx="1319">
                  <c:v>0.55346398029302235</c:v>
                </c:pt>
                <c:pt idx="1320">
                  <c:v>0.55349667497000021</c:v>
                </c:pt>
                <c:pt idx="1321">
                  <c:v>0.55373640311644523</c:v>
                </c:pt>
                <c:pt idx="1322">
                  <c:v>0.5536860891227724</c:v>
                </c:pt>
                <c:pt idx="1323">
                  <c:v>0.55374487970235453</c:v>
                </c:pt>
                <c:pt idx="1324">
                  <c:v>0.55384316973347969</c:v>
                </c:pt>
                <c:pt idx="1325">
                  <c:v>0.55398066551344216</c:v>
                </c:pt>
                <c:pt idx="1326">
                  <c:v>0.55365776821517287</c:v>
                </c:pt>
                <c:pt idx="1327">
                  <c:v>0.55328823544799266</c:v>
                </c:pt>
                <c:pt idx="1328">
                  <c:v>0.55325644667136908</c:v>
                </c:pt>
                <c:pt idx="1329">
                  <c:v>0.55343927959982719</c:v>
                </c:pt>
                <c:pt idx="1330">
                  <c:v>0.55363010583050776</c:v>
                </c:pt>
                <c:pt idx="1331">
                  <c:v>0.55379778215184194</c:v>
                </c:pt>
                <c:pt idx="1332">
                  <c:v>0.5541302231433759</c:v>
                </c:pt>
                <c:pt idx="1333">
                  <c:v>0.55437830859446191</c:v>
                </c:pt>
                <c:pt idx="1334">
                  <c:v>0.55444617946218178</c:v>
                </c:pt>
                <c:pt idx="1335">
                  <c:v>0.55429041372860055</c:v>
                </c:pt>
                <c:pt idx="1336">
                  <c:v>0.55429146534985307</c:v>
                </c:pt>
                <c:pt idx="1337">
                  <c:v>0.5537836458437535</c:v>
                </c:pt>
                <c:pt idx="1338">
                  <c:v>0.55388031836866303</c:v>
                </c:pt>
                <c:pt idx="1339">
                  <c:v>0.55405932890072573</c:v>
                </c:pt>
                <c:pt idx="1340">
                  <c:v>0.5552037717412216</c:v>
                </c:pt>
                <c:pt idx="1341">
                  <c:v>0.5551138770371945</c:v>
                </c:pt>
                <c:pt idx="1342">
                  <c:v>0.5546955166419566</c:v>
                </c:pt>
                <c:pt idx="1343">
                  <c:v>0.55476642489991723</c:v>
                </c:pt>
                <c:pt idx="1344">
                  <c:v>0.55502616745010969</c:v>
                </c:pt>
                <c:pt idx="1345">
                  <c:v>0.55485335103857292</c:v>
                </c:pt>
                <c:pt idx="1346">
                  <c:v>0.55480624502664555</c:v>
                </c:pt>
                <c:pt idx="1347">
                  <c:v>0.55465931101967936</c:v>
                </c:pt>
                <c:pt idx="1348">
                  <c:v>0.55460773306030953</c:v>
                </c:pt>
                <c:pt idx="1349">
                  <c:v>0.55488246034248234</c:v>
                </c:pt>
                <c:pt idx="1350">
                  <c:v>0.55509854759867794</c:v>
                </c:pt>
                <c:pt idx="1351">
                  <c:v>0.55535064179524007</c:v>
                </c:pt>
                <c:pt idx="1352">
                  <c:v>0.55483329925960856</c:v>
                </c:pt>
                <c:pt idx="1353">
                  <c:v>0.5549262726748273</c:v>
                </c:pt>
                <c:pt idx="1354">
                  <c:v>0.55499250459845184</c:v>
                </c:pt>
                <c:pt idx="1355">
                  <c:v>0.55503471036509444</c:v>
                </c:pt>
                <c:pt idx="1356">
                  <c:v>0.55517035311022778</c:v>
                </c:pt>
                <c:pt idx="1357">
                  <c:v>0.5552070605414704</c:v>
                </c:pt>
                <c:pt idx="1358">
                  <c:v>0.55534346810306656</c:v>
                </c:pt>
                <c:pt idx="1359">
                  <c:v>0.55545908130082189</c:v>
                </c:pt>
                <c:pt idx="1360">
                  <c:v>0.55577694924861165</c:v>
                </c:pt>
                <c:pt idx="1361">
                  <c:v>0.55615325984799979</c:v>
                </c:pt>
                <c:pt idx="1362">
                  <c:v>0.55573863210703933</c:v>
                </c:pt>
                <c:pt idx="1363">
                  <c:v>0.55621342547633912</c:v>
                </c:pt>
                <c:pt idx="1364">
                  <c:v>0.55607780665035988</c:v>
                </c:pt>
                <c:pt idx="1365">
                  <c:v>0.5554503110726392</c:v>
                </c:pt>
                <c:pt idx="1366">
                  <c:v>0.55556781607532846</c:v>
                </c:pt>
                <c:pt idx="1367">
                  <c:v>0.55507046073321831</c:v>
                </c:pt>
                <c:pt idx="1368">
                  <c:v>0.55501860180816165</c:v>
                </c:pt>
                <c:pt idx="1369">
                  <c:v>0.55519196257101477</c:v>
                </c:pt>
                <c:pt idx="1370">
                  <c:v>0.55519288154727942</c:v>
                </c:pt>
                <c:pt idx="1371">
                  <c:v>0.55525784559025215</c:v>
                </c:pt>
                <c:pt idx="1372">
                  <c:v>0.55521820944565936</c:v>
                </c:pt>
                <c:pt idx="1373">
                  <c:v>0.55520068147403834</c:v>
                </c:pt>
                <c:pt idx="1374">
                  <c:v>0.55519379218766718</c:v>
                </c:pt>
                <c:pt idx="1375">
                  <c:v>0.55518462922725487</c:v>
                </c:pt>
                <c:pt idx="1376">
                  <c:v>0.55587254086317694</c:v>
                </c:pt>
                <c:pt idx="1377">
                  <c:v>0.5554383739107086</c:v>
                </c:pt>
                <c:pt idx="1378">
                  <c:v>0.55569720507150955</c:v>
                </c:pt>
                <c:pt idx="1379">
                  <c:v>0.55600833891942647</c:v>
                </c:pt>
                <c:pt idx="1380">
                  <c:v>0.55595292697980891</c:v>
                </c:pt>
                <c:pt idx="1381">
                  <c:v>0.55626057516218519</c:v>
                </c:pt>
                <c:pt idx="1382">
                  <c:v>0.55638606787968004</c:v>
                </c:pt>
                <c:pt idx="1383">
                  <c:v>0.55653116871851582</c:v>
                </c:pt>
                <c:pt idx="1384">
                  <c:v>0.55702357079752429</c:v>
                </c:pt>
                <c:pt idx="1385">
                  <c:v>0.55716073866649529</c:v>
                </c:pt>
                <c:pt idx="1386">
                  <c:v>0.55720244974354849</c:v>
                </c:pt>
                <c:pt idx="1387">
                  <c:v>0.55737170751636311</c:v>
                </c:pt>
                <c:pt idx="1388">
                  <c:v>0.55763691657812753</c:v>
                </c:pt>
                <c:pt idx="1389">
                  <c:v>0.55764919231380017</c:v>
                </c:pt>
                <c:pt idx="1390">
                  <c:v>0.55789986714715478</c:v>
                </c:pt>
                <c:pt idx="1391">
                  <c:v>0.558296479691895</c:v>
                </c:pt>
                <c:pt idx="1392">
                  <c:v>0.55867981768828268</c:v>
                </c:pt>
                <c:pt idx="1393">
                  <c:v>0.55939263747711843</c:v>
                </c:pt>
                <c:pt idx="1394">
                  <c:v>0.55979933416873118</c:v>
                </c:pt>
                <c:pt idx="1395">
                  <c:v>0.56016357015435581</c:v>
                </c:pt>
                <c:pt idx="1396">
                  <c:v>0.56043827194776252</c:v>
                </c:pt>
                <c:pt idx="1397">
                  <c:v>0.56068427376580476</c:v>
                </c:pt>
                <c:pt idx="1398">
                  <c:v>0.56110147227096363</c:v>
                </c:pt>
                <c:pt idx="1399">
                  <c:v>0.56171559645113189</c:v>
                </c:pt>
                <c:pt idx="1400">
                  <c:v>0.5622560561558908</c:v>
                </c:pt>
                <c:pt idx="1401">
                  <c:v>0.5630957705003341</c:v>
                </c:pt>
                <c:pt idx="1402">
                  <c:v>0.56338478336840403</c:v>
                </c:pt>
                <c:pt idx="1403">
                  <c:v>0.56339326605519691</c:v>
                </c:pt>
                <c:pt idx="1404">
                  <c:v>0.56330565737182925</c:v>
                </c:pt>
                <c:pt idx="1405">
                  <c:v>0.5636520138063692</c:v>
                </c:pt>
                <c:pt idx="1406">
                  <c:v>0.56313712544834049</c:v>
                </c:pt>
                <c:pt idx="1407">
                  <c:v>0.56292548425162625</c:v>
                </c:pt>
                <c:pt idx="1408">
                  <c:v>0.56277592834312562</c:v>
                </c:pt>
                <c:pt idx="1409">
                  <c:v>0.56249765357587567</c:v>
                </c:pt>
                <c:pt idx="1410">
                  <c:v>0.56213504728761243</c:v>
                </c:pt>
                <c:pt idx="1411">
                  <c:v>0.56224220626144394</c:v>
                </c:pt>
                <c:pt idx="1412">
                  <c:v>0.56227685449795095</c:v>
                </c:pt>
                <c:pt idx="1413">
                  <c:v>0.56318023334981171</c:v>
                </c:pt>
                <c:pt idx="1414">
                  <c:v>0.56372212517407017</c:v>
                </c:pt>
                <c:pt idx="1415">
                  <c:v>0.56416422976575653</c:v>
                </c:pt>
                <c:pt idx="1416">
                  <c:v>0.56458000918353857</c:v>
                </c:pt>
                <c:pt idx="1417">
                  <c:v>0.56497631915939628</c:v>
                </c:pt>
                <c:pt idx="1418">
                  <c:v>0.56517341889600636</c:v>
                </c:pt>
                <c:pt idx="1419">
                  <c:v>0.56559584230685467</c:v>
                </c:pt>
                <c:pt idx="1420">
                  <c:v>0.56606510477031369</c:v>
                </c:pt>
                <c:pt idx="1421">
                  <c:v>0.56504502816361113</c:v>
                </c:pt>
                <c:pt idx="1422">
                  <c:v>0.56523895280416303</c:v>
                </c:pt>
                <c:pt idx="1423">
                  <c:v>0.56517247853768515</c:v>
                </c:pt>
                <c:pt idx="1424">
                  <c:v>0.56503609244406006</c:v>
                </c:pt>
                <c:pt idx="1425">
                  <c:v>0.56517920249759734</c:v>
                </c:pt>
                <c:pt idx="1426">
                  <c:v>0.56515361804268205</c:v>
                </c:pt>
                <c:pt idx="1427">
                  <c:v>0.56514843280484517</c:v>
                </c:pt>
                <c:pt idx="1428">
                  <c:v>0.56526516252352088</c:v>
                </c:pt>
                <c:pt idx="1429">
                  <c:v>0.56534139488365975</c:v>
                </c:pt>
                <c:pt idx="1430">
                  <c:v>0.56525504726261599</c:v>
                </c:pt>
                <c:pt idx="1431">
                  <c:v>0.56511322930841879</c:v>
                </c:pt>
                <c:pt idx="1432">
                  <c:v>0.56488601236756897</c:v>
                </c:pt>
                <c:pt idx="1433">
                  <c:v>0.56535479033544644</c:v>
                </c:pt>
                <c:pt idx="1434">
                  <c:v>0.56561528137156503</c:v>
                </c:pt>
                <c:pt idx="1435">
                  <c:v>0.56637586154019071</c:v>
                </c:pt>
                <c:pt idx="1436">
                  <c:v>0.56612216697722706</c:v>
                </c:pt>
                <c:pt idx="1437">
                  <c:v>0.56637723191676337</c:v>
                </c:pt>
                <c:pt idx="1438">
                  <c:v>0.5664893335780502</c:v>
                </c:pt>
                <c:pt idx="1439">
                  <c:v>0.56567860002413917</c:v>
                </c:pt>
                <c:pt idx="1440">
                  <c:v>0.5655512566956632</c:v>
                </c:pt>
                <c:pt idx="1441">
                  <c:v>0.5656654613961748</c:v>
                </c:pt>
                <c:pt idx="1442">
                  <c:v>0.56586810190719417</c:v>
                </c:pt>
                <c:pt idx="1443">
                  <c:v>0.56608134863554083</c:v>
                </c:pt>
                <c:pt idx="1444">
                  <c:v>0.56624324458015263</c:v>
                </c:pt>
                <c:pt idx="1445">
                  <c:v>0.56644709705747498</c:v>
                </c:pt>
                <c:pt idx="1446">
                  <c:v>0.56671777914344257</c:v>
                </c:pt>
                <c:pt idx="1447">
                  <c:v>0.56709177954260459</c:v>
                </c:pt>
                <c:pt idx="1448">
                  <c:v>0.56724648008673273</c:v>
                </c:pt>
                <c:pt idx="1449">
                  <c:v>0.56759337710070668</c:v>
                </c:pt>
                <c:pt idx="1450">
                  <c:v>0.56791232782904744</c:v>
                </c:pt>
                <c:pt idx="1451">
                  <c:v>0.566966673394107</c:v>
                </c:pt>
                <c:pt idx="1452">
                  <c:v>0.56696159292610449</c:v>
                </c:pt>
                <c:pt idx="1453">
                  <c:v>0.56700178918031729</c:v>
                </c:pt>
                <c:pt idx="1454">
                  <c:v>0.56700073675913087</c:v>
                </c:pt>
                <c:pt idx="1455">
                  <c:v>0.56709024625032001</c:v>
                </c:pt>
                <c:pt idx="1456">
                  <c:v>0.56741451840460655</c:v>
                </c:pt>
                <c:pt idx="1457">
                  <c:v>0.5676468059880958</c:v>
                </c:pt>
                <c:pt idx="1458">
                  <c:v>0.56753500529342094</c:v>
                </c:pt>
                <c:pt idx="1459">
                  <c:v>0.56708420619589173</c:v>
                </c:pt>
                <c:pt idx="1460">
                  <c:v>0.56738836840911355</c:v>
                </c:pt>
                <c:pt idx="1461">
                  <c:v>0.56745116417390595</c:v>
                </c:pt>
                <c:pt idx="1462">
                  <c:v>0.56755955787319334</c:v>
                </c:pt>
                <c:pt idx="1463">
                  <c:v>0.56760110716040257</c:v>
                </c:pt>
                <c:pt idx="1464">
                  <c:v>0.5676980574676207</c:v>
                </c:pt>
                <c:pt idx="1465">
                  <c:v>0.56748365315924865</c:v>
                </c:pt>
                <c:pt idx="1466">
                  <c:v>0.56584328417304319</c:v>
                </c:pt>
                <c:pt idx="1467">
                  <c:v>0.56603056655455031</c:v>
                </c:pt>
                <c:pt idx="1468">
                  <c:v>0.56607470713449237</c:v>
                </c:pt>
                <c:pt idx="1469">
                  <c:v>0.56609368121594728</c:v>
                </c:pt>
                <c:pt idx="1470">
                  <c:v>0.56601844053660721</c:v>
                </c:pt>
                <c:pt idx="1471">
                  <c:v>0.56611250837309768</c:v>
                </c:pt>
                <c:pt idx="1472">
                  <c:v>0.56638895558504443</c:v>
                </c:pt>
                <c:pt idx="1473">
                  <c:v>0.56661779193300676</c:v>
                </c:pt>
                <c:pt idx="1474">
                  <c:v>0.56702745246017827</c:v>
                </c:pt>
                <c:pt idx="1475">
                  <c:v>0.56811780309190851</c:v>
                </c:pt>
                <c:pt idx="1476">
                  <c:v>0.5680465590705116</c:v>
                </c:pt>
                <c:pt idx="1477">
                  <c:v>0.56849333599084639</c:v>
                </c:pt>
                <c:pt idx="1478">
                  <c:v>0.56877924124646884</c:v>
                </c:pt>
                <c:pt idx="1479">
                  <c:v>0.56908576256936716</c:v>
                </c:pt>
                <c:pt idx="1480">
                  <c:v>0.56915390314822523</c:v>
                </c:pt>
                <c:pt idx="1481">
                  <c:v>0.56904596915969363</c:v>
                </c:pt>
                <c:pt idx="1482">
                  <c:v>0.56956192477863421</c:v>
                </c:pt>
                <c:pt idx="1483">
                  <c:v>0.57023732025115537</c:v>
                </c:pt>
                <c:pt idx="1484">
                  <c:v>0.5708567807062952</c:v>
                </c:pt>
                <c:pt idx="1485">
                  <c:v>0.57150314661189572</c:v>
                </c:pt>
                <c:pt idx="1486">
                  <c:v>0.57200208869849534</c:v>
                </c:pt>
                <c:pt idx="1487">
                  <c:v>0.57244671392769686</c:v>
                </c:pt>
                <c:pt idx="1488">
                  <c:v>0.5729160431132394</c:v>
                </c:pt>
                <c:pt idx="1489">
                  <c:v>0.57342199768898572</c:v>
                </c:pt>
                <c:pt idx="1490">
                  <c:v>0.57398030985652226</c:v>
                </c:pt>
                <c:pt idx="1491">
                  <c:v>0.57439733842062035</c:v>
                </c:pt>
                <c:pt idx="1492">
                  <c:v>0.57472233249171123</c:v>
                </c:pt>
                <c:pt idx="1493">
                  <c:v>0.57519762938102659</c:v>
                </c:pt>
                <c:pt idx="1494">
                  <c:v>0.57552488425480686</c:v>
                </c:pt>
                <c:pt idx="1495">
                  <c:v>0.57584706181979739</c:v>
                </c:pt>
                <c:pt idx="1496">
                  <c:v>0.57633726576648103</c:v>
                </c:pt>
                <c:pt idx="1497">
                  <c:v>0.57678949215116782</c:v>
                </c:pt>
                <c:pt idx="1498">
                  <c:v>0.57708234245431878</c:v>
                </c:pt>
                <c:pt idx="1499">
                  <c:v>0.57745478519562765</c:v>
                </c:pt>
                <c:pt idx="1500">
                  <c:v>0.577706759799269</c:v>
                </c:pt>
                <c:pt idx="1501">
                  <c:v>0.57818903015088441</c:v>
                </c:pt>
                <c:pt idx="1502">
                  <c:v>0.5784801485403458</c:v>
                </c:pt>
                <c:pt idx="1503">
                  <c:v>0.57889010661818252</c:v>
                </c:pt>
                <c:pt idx="1504">
                  <c:v>0.57927905893110743</c:v>
                </c:pt>
                <c:pt idx="1505">
                  <c:v>0.57968595739795303</c:v>
                </c:pt>
                <c:pt idx="1506">
                  <c:v>0.57959204083582994</c:v>
                </c:pt>
                <c:pt idx="1507">
                  <c:v>0.57996620580995062</c:v>
                </c:pt>
                <c:pt idx="1508">
                  <c:v>0.58015273363130837</c:v>
                </c:pt>
                <c:pt idx="1509">
                  <c:v>0.58037932814600335</c:v>
                </c:pt>
                <c:pt idx="1510">
                  <c:v>0.58046803056490048</c:v>
                </c:pt>
                <c:pt idx="1511">
                  <c:v>0.58043216887003057</c:v>
                </c:pt>
                <c:pt idx="1512">
                  <c:v>0.58070918924899118</c:v>
                </c:pt>
                <c:pt idx="1513">
                  <c:v>0.58064947361385388</c:v>
                </c:pt>
                <c:pt idx="1514">
                  <c:v>0.58052176748461071</c:v>
                </c:pt>
                <c:pt idx="1515">
                  <c:v>0.58107973841661853</c:v>
                </c:pt>
                <c:pt idx="1516">
                  <c:v>0.5808900933429989</c:v>
                </c:pt>
                <c:pt idx="1517">
                  <c:v>0.581051763499428</c:v>
                </c:pt>
                <c:pt idx="1518">
                  <c:v>0.58126992436500247</c:v>
                </c:pt>
                <c:pt idx="1519">
                  <c:v>0.58164342064658026</c:v>
                </c:pt>
                <c:pt idx="1520">
                  <c:v>0.58170210055341975</c:v>
                </c:pt>
                <c:pt idx="1521">
                  <c:v>0.58209188557197533</c:v>
                </c:pt>
                <c:pt idx="1522">
                  <c:v>0.58241117776371809</c:v>
                </c:pt>
                <c:pt idx="1523">
                  <c:v>0.58269837021190141</c:v>
                </c:pt>
                <c:pt idx="1524">
                  <c:v>0.58351326581743335</c:v>
                </c:pt>
                <c:pt idx="1525">
                  <c:v>0.5831471295494427</c:v>
                </c:pt>
                <c:pt idx="1526">
                  <c:v>0.58375636015419452</c:v>
                </c:pt>
                <c:pt idx="1527">
                  <c:v>0.58297628999092577</c:v>
                </c:pt>
                <c:pt idx="1528">
                  <c:v>0.58312999779590258</c:v>
                </c:pt>
                <c:pt idx="1529">
                  <c:v>0.5818981605823822</c:v>
                </c:pt>
                <c:pt idx="1530">
                  <c:v>0.58185474243664459</c:v>
                </c:pt>
                <c:pt idx="1531">
                  <c:v>0.58207439478005485</c:v>
                </c:pt>
                <c:pt idx="1532">
                  <c:v>0.58231781748704803</c:v>
                </c:pt>
                <c:pt idx="1533">
                  <c:v>0.58255520561988716</c:v>
                </c:pt>
                <c:pt idx="1534">
                  <c:v>0.58280696540965848</c:v>
                </c:pt>
                <c:pt idx="1535">
                  <c:v>0.58293291577200812</c:v>
                </c:pt>
                <c:pt idx="1536">
                  <c:v>0.58328483332190995</c:v>
                </c:pt>
                <c:pt idx="1537">
                  <c:v>0.58349407574965839</c:v>
                </c:pt>
                <c:pt idx="1538">
                  <c:v>0.58357687047524653</c:v>
                </c:pt>
                <c:pt idx="1539">
                  <c:v>0.58379257487055713</c:v>
                </c:pt>
                <c:pt idx="1540">
                  <c:v>0.58399080673297266</c:v>
                </c:pt>
                <c:pt idx="1541">
                  <c:v>0.58410376102444372</c:v>
                </c:pt>
                <c:pt idx="1542">
                  <c:v>0.58430398655677229</c:v>
                </c:pt>
                <c:pt idx="1543">
                  <c:v>0.58456455535203955</c:v>
                </c:pt>
                <c:pt idx="1544">
                  <c:v>0.58543312142894466</c:v>
                </c:pt>
                <c:pt idx="1545">
                  <c:v>0.5850237174626528</c:v>
                </c:pt>
                <c:pt idx="1546">
                  <c:v>0.58510136160018644</c:v>
                </c:pt>
                <c:pt idx="1547">
                  <c:v>0.58515063294749348</c:v>
                </c:pt>
                <c:pt idx="1548">
                  <c:v>0.58531958879245627</c:v>
                </c:pt>
                <c:pt idx="1549">
                  <c:v>0.58547991014645762</c:v>
                </c:pt>
                <c:pt idx="1550">
                  <c:v>0.58570702671071995</c:v>
                </c:pt>
                <c:pt idx="1551">
                  <c:v>0.58578631550349258</c:v>
                </c:pt>
                <c:pt idx="1552">
                  <c:v>0.58608530074930865</c:v>
                </c:pt>
                <c:pt idx="1553">
                  <c:v>0.58635328558602928</c:v>
                </c:pt>
                <c:pt idx="1554">
                  <c:v>0.58651076806242786</c:v>
                </c:pt>
                <c:pt idx="1555">
                  <c:v>0.5869766619177329</c:v>
                </c:pt>
                <c:pt idx="1556">
                  <c:v>0.58705748998096552</c:v>
                </c:pt>
                <c:pt idx="1557">
                  <c:v>0.58714030022696262</c:v>
                </c:pt>
                <c:pt idx="1558">
                  <c:v>0.58716946027355987</c:v>
                </c:pt>
                <c:pt idx="1559">
                  <c:v>0.58712164490634877</c:v>
                </c:pt>
                <c:pt idx="1560">
                  <c:v>0.58728192642565602</c:v>
                </c:pt>
                <c:pt idx="1561">
                  <c:v>0.58757780197525256</c:v>
                </c:pt>
                <c:pt idx="1562">
                  <c:v>0.58858784491778604</c:v>
                </c:pt>
                <c:pt idx="1563">
                  <c:v>0.5876729069806127</c:v>
                </c:pt>
                <c:pt idx="1564">
                  <c:v>0.58769194730521757</c:v>
                </c:pt>
                <c:pt idx="1565">
                  <c:v>0.58777176429024769</c:v>
                </c:pt>
                <c:pt idx="1566">
                  <c:v>0.58781196409185843</c:v>
                </c:pt>
                <c:pt idx="1567">
                  <c:v>0.58793265186083088</c:v>
                </c:pt>
                <c:pt idx="1568">
                  <c:v>0.58719795767795124</c:v>
                </c:pt>
                <c:pt idx="1569">
                  <c:v>0.58751906576763757</c:v>
                </c:pt>
                <c:pt idx="1570">
                  <c:v>0.58759686906715558</c:v>
                </c:pt>
                <c:pt idx="1571">
                  <c:v>0.58773661381550779</c:v>
                </c:pt>
                <c:pt idx="1572">
                  <c:v>0.58785659577134608</c:v>
                </c:pt>
                <c:pt idx="1573">
                  <c:v>0.58806509089858505</c:v>
                </c:pt>
                <c:pt idx="1574">
                  <c:v>0.58812896357126865</c:v>
                </c:pt>
                <c:pt idx="1575">
                  <c:v>0.58876768602626062</c:v>
                </c:pt>
                <c:pt idx="1576">
                  <c:v>0.58828908827946436</c:v>
                </c:pt>
                <c:pt idx="1577">
                  <c:v>0.5873442442664466</c:v>
                </c:pt>
                <c:pt idx="1578">
                  <c:v>0.58632088160688489</c:v>
                </c:pt>
                <c:pt idx="1579">
                  <c:v>0.58642324707288507</c:v>
                </c:pt>
                <c:pt idx="1580">
                  <c:v>0.58641529359576672</c:v>
                </c:pt>
                <c:pt idx="1581">
                  <c:v>0.58643763794354142</c:v>
                </c:pt>
                <c:pt idx="1582">
                  <c:v>0.58612653041966511</c:v>
                </c:pt>
                <c:pt idx="1583">
                  <c:v>0.58624449081755714</c:v>
                </c:pt>
                <c:pt idx="1584">
                  <c:v>0.5863154586258551</c:v>
                </c:pt>
                <c:pt idx="1585">
                  <c:v>0.58664701067297742</c:v>
                </c:pt>
                <c:pt idx="1586">
                  <c:v>0.58680157537879074</c:v>
                </c:pt>
                <c:pt idx="1587">
                  <c:v>0.58692130188844682</c:v>
                </c:pt>
                <c:pt idx="1588">
                  <c:v>0.58744793131082651</c:v>
                </c:pt>
                <c:pt idx="1589">
                  <c:v>0.58704069402203407</c:v>
                </c:pt>
                <c:pt idx="1590">
                  <c:v>0.58682647685817546</c:v>
                </c:pt>
                <c:pt idx="1591">
                  <c:v>0.5870436723854896</c:v>
                </c:pt>
                <c:pt idx="1592">
                  <c:v>0.58704631575117761</c:v>
                </c:pt>
                <c:pt idx="1593">
                  <c:v>0.58694701548674455</c:v>
                </c:pt>
                <c:pt idx="1594">
                  <c:v>0.58678269835072794</c:v>
                </c:pt>
                <c:pt idx="1595">
                  <c:v>0.58654880425205003</c:v>
                </c:pt>
                <c:pt idx="1596">
                  <c:v>0.58660084631220133</c:v>
                </c:pt>
                <c:pt idx="1597">
                  <c:v>0.5867216123807657</c:v>
                </c:pt>
                <c:pt idx="1598">
                  <c:v>0.5868517074002545</c:v>
                </c:pt>
                <c:pt idx="1599">
                  <c:v>0.58684241959340666</c:v>
                </c:pt>
                <c:pt idx="1600">
                  <c:v>0.58672888479590657</c:v>
                </c:pt>
                <c:pt idx="1601">
                  <c:v>0.58687810499392312</c:v>
                </c:pt>
                <c:pt idx="1602">
                  <c:v>0.58683166520344388</c:v>
                </c:pt>
                <c:pt idx="1603">
                  <c:v>0.58542671289994364</c:v>
                </c:pt>
                <c:pt idx="1604">
                  <c:v>0.58532120657745446</c:v>
                </c:pt>
                <c:pt idx="1605">
                  <c:v>0.58528054052667966</c:v>
                </c:pt>
                <c:pt idx="1606">
                  <c:v>0.58548721185932562</c:v>
                </c:pt>
                <c:pt idx="1607">
                  <c:v>0.58529383790718603</c:v>
                </c:pt>
                <c:pt idx="1608">
                  <c:v>0.58533339945170859</c:v>
                </c:pt>
                <c:pt idx="1609">
                  <c:v>0.58534718441703748</c:v>
                </c:pt>
                <c:pt idx="1610">
                  <c:v>0.58527947441478134</c:v>
                </c:pt>
                <c:pt idx="1611">
                  <c:v>0.58520805647434748</c:v>
                </c:pt>
                <c:pt idx="1612">
                  <c:v>0.58513491237729431</c:v>
                </c:pt>
                <c:pt idx="1613">
                  <c:v>0.58516187879283887</c:v>
                </c:pt>
                <c:pt idx="1614">
                  <c:v>0.58511089419779594</c:v>
                </c:pt>
                <c:pt idx="1615">
                  <c:v>0.58504866106636622</c:v>
                </c:pt>
                <c:pt idx="1616">
                  <c:v>0.58505601399054952</c:v>
                </c:pt>
                <c:pt idx="1617">
                  <c:v>0.58524581821866228</c:v>
                </c:pt>
                <c:pt idx="1618">
                  <c:v>0.58516941685196489</c:v>
                </c:pt>
                <c:pt idx="1619">
                  <c:v>0.58522477718810628</c:v>
                </c:pt>
                <c:pt idx="1620">
                  <c:v>0.58528124394464787</c:v>
                </c:pt>
                <c:pt idx="1621">
                  <c:v>0.5855519478117297</c:v>
                </c:pt>
                <c:pt idx="1622">
                  <c:v>0.58616596447476821</c:v>
                </c:pt>
                <c:pt idx="1623">
                  <c:v>0.5858310410297497</c:v>
                </c:pt>
                <c:pt idx="1624">
                  <c:v>0.58642563335950182</c:v>
                </c:pt>
                <c:pt idx="1625">
                  <c:v>0.58570670490852061</c:v>
                </c:pt>
                <c:pt idx="1626">
                  <c:v>0.58567891790689353</c:v>
                </c:pt>
                <c:pt idx="1627">
                  <c:v>0.58557770404575749</c:v>
                </c:pt>
                <c:pt idx="1628">
                  <c:v>0.58544235685659596</c:v>
                </c:pt>
                <c:pt idx="1629">
                  <c:v>0.58552811047545961</c:v>
                </c:pt>
                <c:pt idx="1630">
                  <c:v>0.58555744229177653</c:v>
                </c:pt>
                <c:pt idx="1631">
                  <c:v>0.58573946995363391</c:v>
                </c:pt>
                <c:pt idx="1632">
                  <c:v>0.58579581489257915</c:v>
                </c:pt>
                <c:pt idx="1633">
                  <c:v>0.58596605045068384</c:v>
                </c:pt>
                <c:pt idx="1634">
                  <c:v>0.58599337519852956</c:v>
                </c:pt>
                <c:pt idx="1635">
                  <c:v>0.58609757902441784</c:v>
                </c:pt>
                <c:pt idx="1636">
                  <c:v>0.58601498348341108</c:v>
                </c:pt>
                <c:pt idx="1637">
                  <c:v>0.5859852410888019</c:v>
                </c:pt>
                <c:pt idx="1638">
                  <c:v>0.58539925793774505</c:v>
                </c:pt>
                <c:pt idx="1639">
                  <c:v>0.58528177470690779</c:v>
                </c:pt>
                <c:pt idx="1640">
                  <c:v>0.58546472504643765</c:v>
                </c:pt>
                <c:pt idx="1641">
                  <c:v>0.58554502138267839</c:v>
                </c:pt>
                <c:pt idx="1642">
                  <c:v>0.58560406576719037</c:v>
                </c:pt>
                <c:pt idx="1643">
                  <c:v>0.58568999319224602</c:v>
                </c:pt>
                <c:pt idx="1644">
                  <c:v>0.58587126033910053</c:v>
                </c:pt>
                <c:pt idx="1645">
                  <c:v>0.58648877818862222</c:v>
                </c:pt>
                <c:pt idx="1646">
                  <c:v>0.58696027981986765</c:v>
                </c:pt>
                <c:pt idx="1647">
                  <c:v>0.58690740972509814</c:v>
                </c:pt>
                <c:pt idx="1648">
                  <c:v>0.58774022891985833</c:v>
                </c:pt>
                <c:pt idx="1649">
                  <c:v>0.58868739180972685</c:v>
                </c:pt>
                <c:pt idx="1650">
                  <c:v>0.58901353539558721</c:v>
                </c:pt>
                <c:pt idx="1651">
                  <c:v>0.58949178811927305</c:v>
                </c:pt>
                <c:pt idx="1652">
                  <c:v>0.58993628930620201</c:v>
                </c:pt>
                <c:pt idx="1653">
                  <c:v>0.59041749983076575</c:v>
                </c:pt>
                <c:pt idx="1654">
                  <c:v>0.59063251585837862</c:v>
                </c:pt>
                <c:pt idx="1655">
                  <c:v>0.5906852691012231</c:v>
                </c:pt>
                <c:pt idx="1656">
                  <c:v>0.58995651647302594</c:v>
                </c:pt>
                <c:pt idx="1657">
                  <c:v>0.58930115169028052</c:v>
                </c:pt>
                <c:pt idx="1658">
                  <c:v>0.58911966967663576</c:v>
                </c:pt>
                <c:pt idx="1659">
                  <c:v>0.58853144089511533</c:v>
                </c:pt>
                <c:pt idx="1660">
                  <c:v>0.58847469198390512</c:v>
                </c:pt>
                <c:pt idx="1661">
                  <c:v>0.5884986088855253</c:v>
                </c:pt>
                <c:pt idx="1662">
                  <c:v>0.58841053298797041</c:v>
                </c:pt>
                <c:pt idx="1663">
                  <c:v>0.58838203500316588</c:v>
                </c:pt>
                <c:pt idx="1664">
                  <c:v>0.58839832859352725</c:v>
                </c:pt>
                <c:pt idx="1665">
                  <c:v>0.58846252394181475</c:v>
                </c:pt>
                <c:pt idx="1666">
                  <c:v>0.58811163378874021</c:v>
                </c:pt>
                <c:pt idx="1667">
                  <c:v>0.59399603212785845</c:v>
                </c:pt>
                <c:pt idx="1668">
                  <c:v>0.59512803770936273</c:v>
                </c:pt>
                <c:pt idx="1669">
                  <c:v>0.59560070441266966</c:v>
                </c:pt>
                <c:pt idx="1670">
                  <c:v>0.5957602892193018</c:v>
                </c:pt>
                <c:pt idx="1671">
                  <c:v>0.59528673307541247</c:v>
                </c:pt>
                <c:pt idx="1672">
                  <c:v>0.59469045665291931</c:v>
                </c:pt>
                <c:pt idx="1673">
                  <c:v>0.59332905648009204</c:v>
                </c:pt>
                <c:pt idx="1674">
                  <c:v>0.59318917285852191</c:v>
                </c:pt>
                <c:pt idx="1675">
                  <c:v>0.5930553401760098</c:v>
                </c:pt>
                <c:pt idx="1676">
                  <c:v>0.5930166178768298</c:v>
                </c:pt>
                <c:pt idx="1677">
                  <c:v>0.59296459386919287</c:v>
                </c:pt>
                <c:pt idx="1678">
                  <c:v>0.59301071341367939</c:v>
                </c:pt>
                <c:pt idx="1679">
                  <c:v>0.59295900662134626</c:v>
                </c:pt>
                <c:pt idx="1680">
                  <c:v>0.59294617842045427</c:v>
                </c:pt>
                <c:pt idx="1681">
                  <c:v>0.59295624954294224</c:v>
                </c:pt>
                <c:pt idx="1682">
                  <c:v>0.59339489771400122</c:v>
                </c:pt>
                <c:pt idx="1683">
                  <c:v>0.59297378352220054</c:v>
                </c:pt>
                <c:pt idx="1684">
                  <c:v>0.59286864810024065</c:v>
                </c:pt>
                <c:pt idx="1685">
                  <c:v>0.59289369691521643</c:v>
                </c:pt>
                <c:pt idx="1686">
                  <c:v>0.5927280700589429</c:v>
                </c:pt>
                <c:pt idx="1687">
                  <c:v>0.59266209112249624</c:v>
                </c:pt>
                <c:pt idx="1688">
                  <c:v>0.59241303136311319</c:v>
                </c:pt>
                <c:pt idx="1689">
                  <c:v>0.59244940374175392</c:v>
                </c:pt>
                <c:pt idx="1690">
                  <c:v>0.59247699559474476</c:v>
                </c:pt>
                <c:pt idx="1691">
                  <c:v>0.59253007237743849</c:v>
                </c:pt>
                <c:pt idx="1692">
                  <c:v>0.59248776716627549</c:v>
                </c:pt>
                <c:pt idx="1693">
                  <c:v>0.59206103326106196</c:v>
                </c:pt>
                <c:pt idx="1694">
                  <c:v>0.5917180105634452</c:v>
                </c:pt>
                <c:pt idx="1695">
                  <c:v>0.59149939731526147</c:v>
                </c:pt>
                <c:pt idx="1696">
                  <c:v>0.59103937528806461</c:v>
                </c:pt>
                <c:pt idx="1697">
                  <c:v>0.59099532253200993</c:v>
                </c:pt>
                <c:pt idx="1698">
                  <c:v>0.59130334928169404</c:v>
                </c:pt>
                <c:pt idx="1699">
                  <c:v>0.59147459228510924</c:v>
                </c:pt>
                <c:pt idx="1700">
                  <c:v>0.59153632609705509</c:v>
                </c:pt>
                <c:pt idx="1701">
                  <c:v>0.59141185551222175</c:v>
                </c:pt>
                <c:pt idx="1702">
                  <c:v>0.59131634550273271</c:v>
                </c:pt>
                <c:pt idx="1703">
                  <c:v>0.58950344315463865</c:v>
                </c:pt>
                <c:pt idx="1704">
                  <c:v>0.58912519561812615</c:v>
                </c:pt>
                <c:pt idx="1705">
                  <c:v>0.58887692923995838</c:v>
                </c:pt>
                <c:pt idx="1706">
                  <c:v>0.58864836942450227</c:v>
                </c:pt>
                <c:pt idx="1707">
                  <c:v>0.58873833659176611</c:v>
                </c:pt>
                <c:pt idx="1708">
                  <c:v>0.58897411158292134</c:v>
                </c:pt>
                <c:pt idx="1709">
                  <c:v>0.58903342626786603</c:v>
                </c:pt>
                <c:pt idx="1710">
                  <c:v>0.5891267828990725</c:v>
                </c:pt>
                <c:pt idx="1711">
                  <c:v>0.58886293695562353</c:v>
                </c:pt>
                <c:pt idx="1712">
                  <c:v>0.58872740213441743</c:v>
                </c:pt>
                <c:pt idx="1713">
                  <c:v>0.58877483091144278</c:v>
                </c:pt>
                <c:pt idx="1714">
                  <c:v>0.58886294311582932</c:v>
                </c:pt>
                <c:pt idx="1715">
                  <c:v>0.58886946816770169</c:v>
                </c:pt>
                <c:pt idx="1716">
                  <c:v>0.58885242083853773</c:v>
                </c:pt>
                <c:pt idx="1717">
                  <c:v>0.58895210648171015</c:v>
                </c:pt>
                <c:pt idx="1718">
                  <c:v>0.58895872588621778</c:v>
                </c:pt>
                <c:pt idx="1719">
                  <c:v>0.58901850886088913</c:v>
                </c:pt>
                <c:pt idx="1720">
                  <c:v>0.5888890352841113</c:v>
                </c:pt>
                <c:pt idx="1721">
                  <c:v>0.58900923751274903</c:v>
                </c:pt>
                <c:pt idx="1722">
                  <c:v>0.58912874895121314</c:v>
                </c:pt>
                <c:pt idx="1723">
                  <c:v>0.58898172746528765</c:v>
                </c:pt>
                <c:pt idx="1724">
                  <c:v>0.58903431982027898</c:v>
                </c:pt>
                <c:pt idx="1725">
                  <c:v>0.58261183407209771</c:v>
                </c:pt>
                <c:pt idx="1726">
                  <c:v>0.58257189144065469</c:v>
                </c:pt>
                <c:pt idx="1727">
                  <c:v>0.58253623193692061</c:v>
                </c:pt>
                <c:pt idx="1728">
                  <c:v>0.58259864437893782</c:v>
                </c:pt>
                <c:pt idx="1729">
                  <c:v>0.58263403402185066</c:v>
                </c:pt>
                <c:pt idx="1730">
                  <c:v>0.58265630090731224</c:v>
                </c:pt>
                <c:pt idx="1731">
                  <c:v>0.58278982058586293</c:v>
                </c:pt>
                <c:pt idx="1732">
                  <c:v>0.582718843036789</c:v>
                </c:pt>
                <c:pt idx="1733">
                  <c:v>0.58270127047929088</c:v>
                </c:pt>
                <c:pt idx="1734">
                  <c:v>0.58261607938295801</c:v>
                </c:pt>
                <c:pt idx="1735">
                  <c:v>0.58252629032597825</c:v>
                </c:pt>
                <c:pt idx="1736">
                  <c:v>0.58267359993886481</c:v>
                </c:pt>
                <c:pt idx="1737">
                  <c:v>0.58262271546689748</c:v>
                </c:pt>
                <c:pt idx="1738">
                  <c:v>0.58270071861385431</c:v>
                </c:pt>
                <c:pt idx="1739">
                  <c:v>0.58276333772407629</c:v>
                </c:pt>
                <c:pt idx="1740">
                  <c:v>0.58289731869924799</c:v>
                </c:pt>
                <c:pt idx="1741">
                  <c:v>0.58293319247773401</c:v>
                </c:pt>
                <c:pt idx="1742">
                  <c:v>0.58307583146029651</c:v>
                </c:pt>
                <c:pt idx="1743">
                  <c:v>0.58325386186512362</c:v>
                </c:pt>
                <c:pt idx="1744">
                  <c:v>0.5832364417659921</c:v>
                </c:pt>
                <c:pt idx="1745">
                  <c:v>0.58334015790586069</c:v>
                </c:pt>
                <c:pt idx="1746">
                  <c:v>0.58357919834199845</c:v>
                </c:pt>
                <c:pt idx="1747">
                  <c:v>0.58400513644332885</c:v>
                </c:pt>
                <c:pt idx="1748">
                  <c:v>0.58359510218462474</c:v>
                </c:pt>
                <c:pt idx="1749">
                  <c:v>0.58371164198676395</c:v>
                </c:pt>
                <c:pt idx="1750">
                  <c:v>0.58367673477864368</c:v>
                </c:pt>
                <c:pt idx="1751">
                  <c:v>0.58374942545100905</c:v>
                </c:pt>
                <c:pt idx="1752">
                  <c:v>0.58363606702452575</c:v>
                </c:pt>
                <c:pt idx="1753">
                  <c:v>0.58381616580353557</c:v>
                </c:pt>
                <c:pt idx="1754">
                  <c:v>0.58394045892225155</c:v>
                </c:pt>
                <c:pt idx="1755">
                  <c:v>0.58388921897672552</c:v>
                </c:pt>
                <c:pt idx="1756">
                  <c:v>0.58375284099411517</c:v>
                </c:pt>
                <c:pt idx="1757">
                  <c:v>0.58360439457126967</c:v>
                </c:pt>
                <c:pt idx="1758">
                  <c:v>0.58342416484988757</c:v>
                </c:pt>
                <c:pt idx="1759">
                  <c:v>0.58342574928174862</c:v>
                </c:pt>
                <c:pt idx="1760">
                  <c:v>0.58348151001857118</c:v>
                </c:pt>
                <c:pt idx="1761">
                  <c:v>0.58296184825202546</c:v>
                </c:pt>
                <c:pt idx="1762">
                  <c:v>0.58300550420219055</c:v>
                </c:pt>
                <c:pt idx="1763">
                  <c:v>0.58311800323455087</c:v>
                </c:pt>
                <c:pt idx="1764">
                  <c:v>0.58313707671681825</c:v>
                </c:pt>
                <c:pt idx="1765">
                  <c:v>0.58312836879795493</c:v>
                </c:pt>
                <c:pt idx="1766">
                  <c:v>0.58309039594343981</c:v>
                </c:pt>
                <c:pt idx="1767">
                  <c:v>0.58316871147874483</c:v>
                </c:pt>
                <c:pt idx="1768">
                  <c:v>0.58318801870412618</c:v>
                </c:pt>
                <c:pt idx="1769">
                  <c:v>0.58340408388775467</c:v>
                </c:pt>
                <c:pt idx="1770">
                  <c:v>0.58329878734588181</c:v>
                </c:pt>
                <c:pt idx="1771">
                  <c:v>0.58324353266622875</c:v>
                </c:pt>
                <c:pt idx="1772">
                  <c:v>0.58334450518325376</c:v>
                </c:pt>
                <c:pt idx="1773">
                  <c:v>0.58319387388621224</c:v>
                </c:pt>
                <c:pt idx="1774">
                  <c:v>0.58326748565842301</c:v>
                </c:pt>
                <c:pt idx="1775">
                  <c:v>0.58348035814168908</c:v>
                </c:pt>
                <c:pt idx="1776">
                  <c:v>0.58341104274897915</c:v>
                </c:pt>
                <c:pt idx="1777">
                  <c:v>0.58358865279619487</c:v>
                </c:pt>
                <c:pt idx="1778">
                  <c:v>0.5836818804838092</c:v>
                </c:pt>
                <c:pt idx="1779">
                  <c:v>0.58382327726654559</c:v>
                </c:pt>
                <c:pt idx="1780">
                  <c:v>0.58438477347117324</c:v>
                </c:pt>
                <c:pt idx="1781">
                  <c:v>0.58404895412612523</c:v>
                </c:pt>
                <c:pt idx="1782">
                  <c:v>0.58379545415064971</c:v>
                </c:pt>
                <c:pt idx="1783">
                  <c:v>0.58380915864699978</c:v>
                </c:pt>
                <c:pt idx="1784">
                  <c:v>0.58372607762681228</c:v>
                </c:pt>
                <c:pt idx="1785">
                  <c:v>0.58451665508535477</c:v>
                </c:pt>
                <c:pt idx="1786">
                  <c:v>0.584796525877327</c:v>
                </c:pt>
                <c:pt idx="1787">
                  <c:v>0.58471936162150684</c:v>
                </c:pt>
                <c:pt idx="1788">
                  <c:v>0.58480049265449041</c:v>
                </c:pt>
                <c:pt idx="1789">
                  <c:v>0.58478604059577066</c:v>
                </c:pt>
                <c:pt idx="1790">
                  <c:v>0.58482474440691334</c:v>
                </c:pt>
                <c:pt idx="1791">
                  <c:v>0.58479367377802594</c:v>
                </c:pt>
                <c:pt idx="1792">
                  <c:v>0.5848202620695756</c:v>
                </c:pt>
                <c:pt idx="1793">
                  <c:v>0.5849660302499321</c:v>
                </c:pt>
                <c:pt idx="1794">
                  <c:v>0.58489736010150961</c:v>
                </c:pt>
                <c:pt idx="1795">
                  <c:v>0.58499319510649939</c:v>
                </c:pt>
                <c:pt idx="1796">
                  <c:v>0.58497348800345284</c:v>
                </c:pt>
                <c:pt idx="1797">
                  <c:v>0.58505071262236363</c:v>
                </c:pt>
                <c:pt idx="1798">
                  <c:v>0.58499843017531672</c:v>
                </c:pt>
                <c:pt idx="1799">
                  <c:v>0.58492176852789679</c:v>
                </c:pt>
                <c:pt idx="1800">
                  <c:v>0.58498024548018646</c:v>
                </c:pt>
                <c:pt idx="1801">
                  <c:v>0.58491087990925095</c:v>
                </c:pt>
                <c:pt idx="1802">
                  <c:v>0.58486588679727436</c:v>
                </c:pt>
                <c:pt idx="1803">
                  <c:v>0.58484256109558852</c:v>
                </c:pt>
                <c:pt idx="1804">
                  <c:v>0.58476345249652806</c:v>
                </c:pt>
                <c:pt idx="1805">
                  <c:v>0.58484613201300095</c:v>
                </c:pt>
                <c:pt idx="1806">
                  <c:v>0.58484016995272314</c:v>
                </c:pt>
                <c:pt idx="1807">
                  <c:v>0.58473198961538364</c:v>
                </c:pt>
                <c:pt idx="1808">
                  <c:v>0.58463918988143415</c:v>
                </c:pt>
                <c:pt idx="1809">
                  <c:v>0.58503235637974449</c:v>
                </c:pt>
                <c:pt idx="1810">
                  <c:v>0.58475849993754969</c:v>
                </c:pt>
                <c:pt idx="1811">
                  <c:v>0.58471488523963366</c:v>
                </c:pt>
                <c:pt idx="1812">
                  <c:v>0.58468077015133069</c:v>
                </c:pt>
                <c:pt idx="1813">
                  <c:v>0.58459794311944135</c:v>
                </c:pt>
                <c:pt idx="1814">
                  <c:v>0.58435788234344255</c:v>
                </c:pt>
                <c:pt idx="1815">
                  <c:v>0.58431683663316802</c:v>
                </c:pt>
                <c:pt idx="1816">
                  <c:v>0.58428886857502071</c:v>
                </c:pt>
                <c:pt idx="1817">
                  <c:v>0.58478381244535338</c:v>
                </c:pt>
                <c:pt idx="1818">
                  <c:v>0.58411245000234591</c:v>
                </c:pt>
                <c:pt idx="1819">
                  <c:v>0.58417736413607402</c:v>
                </c:pt>
                <c:pt idx="1820">
                  <c:v>0.58405263273067842</c:v>
                </c:pt>
                <c:pt idx="1821">
                  <c:v>0.58401993505762473</c:v>
                </c:pt>
                <c:pt idx="1822">
                  <c:v>0.58389523993928127</c:v>
                </c:pt>
                <c:pt idx="1823">
                  <c:v>0.58381661510236837</c:v>
                </c:pt>
                <c:pt idx="1824">
                  <c:v>0.58373832334853482</c:v>
                </c:pt>
                <c:pt idx="1825">
                  <c:v>0.5837604452238</c:v>
                </c:pt>
                <c:pt idx="1826">
                  <c:v>0.58380374051216055</c:v>
                </c:pt>
                <c:pt idx="1827">
                  <c:v>0.58377588999588781</c:v>
                </c:pt>
                <c:pt idx="1828">
                  <c:v>0.58372342463196969</c:v>
                </c:pt>
                <c:pt idx="1829">
                  <c:v>0.58377963741564842</c:v>
                </c:pt>
                <c:pt idx="1830">
                  <c:v>0.58360743331504639</c:v>
                </c:pt>
                <c:pt idx="1831">
                  <c:v>0.58356277105011156</c:v>
                </c:pt>
                <c:pt idx="1832">
                  <c:v>0.58359387667917295</c:v>
                </c:pt>
                <c:pt idx="1833">
                  <c:v>0.58364977497917991</c:v>
                </c:pt>
                <c:pt idx="1834">
                  <c:v>0.58360965368576045</c:v>
                </c:pt>
                <c:pt idx="1835">
                  <c:v>0.58343697524378013</c:v>
                </c:pt>
                <c:pt idx="1836">
                  <c:v>0.5835267267971419</c:v>
                </c:pt>
                <c:pt idx="1837">
                  <c:v>0.58352824851860208</c:v>
                </c:pt>
                <c:pt idx="1838">
                  <c:v>0.58322532918249193</c:v>
                </c:pt>
                <c:pt idx="1839">
                  <c:v>0.58321254069129957</c:v>
                </c:pt>
                <c:pt idx="1840">
                  <c:v>0.58328599053277352</c:v>
                </c:pt>
                <c:pt idx="1841">
                  <c:v>0.58334276413289299</c:v>
                </c:pt>
                <c:pt idx="1842">
                  <c:v>0.58251967803866311</c:v>
                </c:pt>
                <c:pt idx="1843">
                  <c:v>0.58252801500221063</c:v>
                </c:pt>
                <c:pt idx="1844">
                  <c:v>0.58235025839916965</c:v>
                </c:pt>
                <c:pt idx="1845">
                  <c:v>0.5824151208279662</c:v>
                </c:pt>
                <c:pt idx="1846">
                  <c:v>0.58224382160829924</c:v>
                </c:pt>
                <c:pt idx="1847">
                  <c:v>0.58218982925363771</c:v>
                </c:pt>
                <c:pt idx="1848">
                  <c:v>0.58199678372937413</c:v>
                </c:pt>
                <c:pt idx="1849">
                  <c:v>0.58215349275643902</c:v>
                </c:pt>
                <c:pt idx="1850">
                  <c:v>0.58197344096847081</c:v>
                </c:pt>
                <c:pt idx="1851">
                  <c:v>0.58200617238136487</c:v>
                </c:pt>
                <c:pt idx="1852">
                  <c:v>0.58186586698604825</c:v>
                </c:pt>
                <c:pt idx="1853">
                  <c:v>0.58182054224319091</c:v>
                </c:pt>
                <c:pt idx="1854">
                  <c:v>0.58179181276001557</c:v>
                </c:pt>
                <c:pt idx="1855">
                  <c:v>0.58172438798153492</c:v>
                </c:pt>
                <c:pt idx="1856">
                  <c:v>0.58195575924324039</c:v>
                </c:pt>
                <c:pt idx="1857">
                  <c:v>0.58192360443670665</c:v>
                </c:pt>
                <c:pt idx="1858">
                  <c:v>0.58198214239607349</c:v>
                </c:pt>
                <c:pt idx="1859">
                  <c:v>0.58206586947744376</c:v>
                </c:pt>
                <c:pt idx="1860">
                  <c:v>0.58204698619776607</c:v>
                </c:pt>
                <c:pt idx="1861">
                  <c:v>0.5819297542382188</c:v>
                </c:pt>
                <c:pt idx="1862">
                  <c:v>0.581921847891962</c:v>
                </c:pt>
                <c:pt idx="1863">
                  <c:v>0.58148501408778197</c:v>
                </c:pt>
                <c:pt idx="1864">
                  <c:v>0.58143941345233385</c:v>
                </c:pt>
                <c:pt idx="1865">
                  <c:v>0.5815364678670415</c:v>
                </c:pt>
                <c:pt idx="1866">
                  <c:v>0.58154808958384252</c:v>
                </c:pt>
                <c:pt idx="1867">
                  <c:v>0.58166428040432994</c:v>
                </c:pt>
                <c:pt idx="1868">
                  <c:v>0.5816231431319</c:v>
                </c:pt>
                <c:pt idx="1869">
                  <c:v>0.58159819240866606</c:v>
                </c:pt>
                <c:pt idx="1870">
                  <c:v>0.58164262918174214</c:v>
                </c:pt>
                <c:pt idx="1871">
                  <c:v>0.58153634784806918</c:v>
                </c:pt>
                <c:pt idx="1872">
                  <c:v>0.58159317823343126</c:v>
                </c:pt>
                <c:pt idx="1873">
                  <c:v>0.58170832111712822</c:v>
                </c:pt>
                <c:pt idx="1874">
                  <c:v>0.58172754686070693</c:v>
                </c:pt>
                <c:pt idx="1875">
                  <c:v>0.58196620279606592</c:v>
                </c:pt>
                <c:pt idx="1876">
                  <c:v>0.58156517704225064</c:v>
                </c:pt>
                <c:pt idx="1877">
                  <c:v>0.58160865871068534</c:v>
                </c:pt>
                <c:pt idx="1878">
                  <c:v>0.58154273588249039</c:v>
                </c:pt>
                <c:pt idx="1879">
                  <c:v>0.58161216875967547</c:v>
                </c:pt>
                <c:pt idx="1880">
                  <c:v>0.58165958341810364</c:v>
                </c:pt>
                <c:pt idx="1881">
                  <c:v>0.58182144174624517</c:v>
                </c:pt>
                <c:pt idx="1882">
                  <c:v>0.58179067136954121</c:v>
                </c:pt>
                <c:pt idx="1883">
                  <c:v>0.58182542409396376</c:v>
                </c:pt>
                <c:pt idx="1884">
                  <c:v>0.5818150569427526</c:v>
                </c:pt>
                <c:pt idx="1885">
                  <c:v>0.58186806953950054</c:v>
                </c:pt>
                <c:pt idx="1886">
                  <c:v>0.58184354126581583</c:v>
                </c:pt>
                <c:pt idx="1887">
                  <c:v>0.58185973379641343</c:v>
                </c:pt>
                <c:pt idx="1888">
                  <c:v>0.58287928930445843</c:v>
                </c:pt>
                <c:pt idx="1889">
                  <c:v>0.58194437095189544</c:v>
                </c:pt>
                <c:pt idx="1890">
                  <c:v>0.58199377290009136</c:v>
                </c:pt>
                <c:pt idx="1891">
                  <c:v>0.58200568366760086</c:v>
                </c:pt>
                <c:pt idx="1892">
                  <c:v>0.58198585353497789</c:v>
                </c:pt>
                <c:pt idx="1893">
                  <c:v>0.58196324590367443</c:v>
                </c:pt>
                <c:pt idx="1894">
                  <c:v>0.58195581874805946</c:v>
                </c:pt>
                <c:pt idx="1895">
                  <c:v>0.58191625268636826</c:v>
                </c:pt>
                <c:pt idx="1896">
                  <c:v>0.58191645733035002</c:v>
                </c:pt>
                <c:pt idx="1897">
                  <c:v>0.58194514672608855</c:v>
                </c:pt>
                <c:pt idx="1898">
                  <c:v>0.5819518452014486</c:v>
                </c:pt>
                <c:pt idx="1899">
                  <c:v>0.58190894535927107</c:v>
                </c:pt>
                <c:pt idx="1900">
                  <c:v>0.58194293541316211</c:v>
                </c:pt>
                <c:pt idx="1901">
                  <c:v>0.58200206439974478</c:v>
                </c:pt>
                <c:pt idx="1902">
                  <c:v>0.58201744428915714</c:v>
                </c:pt>
                <c:pt idx="1903">
                  <c:v>0.58202751063712022</c:v>
                </c:pt>
                <c:pt idx="1904">
                  <c:v>0.58197939501752571</c:v>
                </c:pt>
                <c:pt idx="1905">
                  <c:v>0.58211746922596219</c:v>
                </c:pt>
                <c:pt idx="1906">
                  <c:v>0.58204633165812714</c:v>
                </c:pt>
                <c:pt idx="1907">
                  <c:v>0.58211853640111311</c:v>
                </c:pt>
                <c:pt idx="1908">
                  <c:v>0.58209676817457912</c:v>
                </c:pt>
                <c:pt idx="1909">
                  <c:v>0.582050843382241</c:v>
                </c:pt>
                <c:pt idx="1910">
                  <c:v>0.58195794093828213</c:v>
                </c:pt>
                <c:pt idx="1911">
                  <c:v>0.58200546783158569</c:v>
                </c:pt>
                <c:pt idx="1912">
                  <c:v>0.58189300208109684</c:v>
                </c:pt>
                <c:pt idx="1913">
                  <c:v>0.58198031239234205</c:v>
                </c:pt>
                <c:pt idx="1914">
                  <c:v>0.58187444491453133</c:v>
                </c:pt>
                <c:pt idx="1915">
                  <c:v>0.58170803644063118</c:v>
                </c:pt>
                <c:pt idx="1916">
                  <c:v>0.58175288644520984</c:v>
                </c:pt>
                <c:pt idx="1917">
                  <c:v>0.58170072361222014</c:v>
                </c:pt>
                <c:pt idx="1918">
                  <c:v>0.5816531329409681</c:v>
                </c:pt>
                <c:pt idx="1919">
                  <c:v>0.58176852606224949</c:v>
                </c:pt>
                <c:pt idx="1920">
                  <c:v>0.58176849773742878</c:v>
                </c:pt>
                <c:pt idx="1921">
                  <c:v>0.58124010511831248</c:v>
                </c:pt>
                <c:pt idx="1922">
                  <c:v>0.58120294567621411</c:v>
                </c:pt>
                <c:pt idx="1923">
                  <c:v>0.58114087913270085</c:v>
                </c:pt>
                <c:pt idx="1924">
                  <c:v>0.58112944966360958</c:v>
                </c:pt>
                <c:pt idx="1925">
                  <c:v>0.58106651587355385</c:v>
                </c:pt>
                <c:pt idx="1926">
                  <c:v>0.58102501654271033</c:v>
                </c:pt>
                <c:pt idx="1927">
                  <c:v>0.58107329171496691</c:v>
                </c:pt>
                <c:pt idx="1928">
                  <c:v>0.58118535518951964</c:v>
                </c:pt>
                <c:pt idx="1929">
                  <c:v>0.58128849540198646</c:v>
                </c:pt>
                <c:pt idx="1930">
                  <c:v>0.58105643302551568</c:v>
                </c:pt>
                <c:pt idx="1931">
                  <c:v>0.58102674146603162</c:v>
                </c:pt>
                <c:pt idx="1932">
                  <c:v>0.58079576242991238</c:v>
                </c:pt>
                <c:pt idx="1933">
                  <c:v>0.58052788330563987</c:v>
                </c:pt>
                <c:pt idx="1934">
                  <c:v>0.58045286550867037</c:v>
                </c:pt>
                <c:pt idx="1935">
                  <c:v>0.580343007574876</c:v>
                </c:pt>
                <c:pt idx="1936">
                  <c:v>0.58040746650025621</c:v>
                </c:pt>
                <c:pt idx="1937">
                  <c:v>0.58096095854915342</c:v>
                </c:pt>
                <c:pt idx="1938">
                  <c:v>0.58069562065037761</c:v>
                </c:pt>
                <c:pt idx="1939">
                  <c:v>0.58077089150775951</c:v>
                </c:pt>
                <c:pt idx="1940">
                  <c:v>0.58077700492441775</c:v>
                </c:pt>
                <c:pt idx="1941">
                  <c:v>0.5807443081227146</c:v>
                </c:pt>
                <c:pt idx="1942">
                  <c:v>0.58060377525948892</c:v>
                </c:pt>
                <c:pt idx="1943">
                  <c:v>0.5806472061120741</c:v>
                </c:pt>
                <c:pt idx="1944">
                  <c:v>0.58063637147120051</c:v>
                </c:pt>
                <c:pt idx="1945">
                  <c:v>0.58058702407621254</c:v>
                </c:pt>
                <c:pt idx="1946">
                  <c:v>0.58044797043961127</c:v>
                </c:pt>
                <c:pt idx="1947">
                  <c:v>0.58060990960361014</c:v>
                </c:pt>
                <c:pt idx="1948">
                  <c:v>0.58048114140916496</c:v>
                </c:pt>
                <c:pt idx="1949">
                  <c:v>0.5804791288749146</c:v>
                </c:pt>
                <c:pt idx="1950">
                  <c:v>0.58038864589792338</c:v>
                </c:pt>
                <c:pt idx="1951">
                  <c:v>0.58036502956634906</c:v>
                </c:pt>
                <c:pt idx="1952">
                  <c:v>0.57976853468734235</c:v>
                </c:pt>
                <c:pt idx="1953">
                  <c:v>0.58061471781812057</c:v>
                </c:pt>
                <c:pt idx="1954">
                  <c:v>0.57998814208106197</c:v>
                </c:pt>
                <c:pt idx="1955">
                  <c:v>0.58011106536253976</c:v>
                </c:pt>
                <c:pt idx="1956">
                  <c:v>0.57991402644378032</c:v>
                </c:pt>
                <c:pt idx="1957">
                  <c:v>0.57982486623007212</c:v>
                </c:pt>
                <c:pt idx="1958">
                  <c:v>0.579618355099354</c:v>
                </c:pt>
                <c:pt idx="1959">
                  <c:v>0.57943004352926808</c:v>
                </c:pt>
                <c:pt idx="1960">
                  <c:v>0.57926669961143418</c:v>
                </c:pt>
                <c:pt idx="1961">
                  <c:v>0.5791206357546872</c:v>
                </c:pt>
                <c:pt idx="1962">
                  <c:v>0.57892099607718406</c:v>
                </c:pt>
                <c:pt idx="1963">
                  <c:v>0.57883359418298219</c:v>
                </c:pt>
                <c:pt idx="1964">
                  <c:v>0.57879099364850473</c:v>
                </c:pt>
                <c:pt idx="1965">
                  <c:v>0.57877527478401969</c:v>
                </c:pt>
                <c:pt idx="1966">
                  <c:v>0.57867899474766615</c:v>
                </c:pt>
                <c:pt idx="1967">
                  <c:v>0.57876017578104111</c:v>
                </c:pt>
                <c:pt idx="1968">
                  <c:v>0.57875115645776642</c:v>
                </c:pt>
                <c:pt idx="1969">
                  <c:v>0.5789244826494605</c:v>
                </c:pt>
                <c:pt idx="1970">
                  <c:v>0.57880843374319124</c:v>
                </c:pt>
                <c:pt idx="1971">
                  <c:v>0.57879607445243075</c:v>
                </c:pt>
                <c:pt idx="1972">
                  <c:v>0.57889037583478564</c:v>
                </c:pt>
                <c:pt idx="1973">
                  <c:v>0.5788932459068975</c:v>
                </c:pt>
                <c:pt idx="1974">
                  <c:v>0.57887858879950305</c:v>
                </c:pt>
                <c:pt idx="1975">
                  <c:v>0.57892050967488229</c:v>
                </c:pt>
                <c:pt idx="1976">
                  <c:v>0.57900560317152983</c:v>
                </c:pt>
                <c:pt idx="1977">
                  <c:v>0.57894485157830278</c:v>
                </c:pt>
                <c:pt idx="1978">
                  <c:v>0.57892296233114049</c:v>
                </c:pt>
                <c:pt idx="1979">
                  <c:v>0.57889614150303814</c:v>
                </c:pt>
                <c:pt idx="1980">
                  <c:v>0.57962327032452088</c:v>
                </c:pt>
                <c:pt idx="1981">
                  <c:v>0.57890563256976824</c:v>
                </c:pt>
                <c:pt idx="1982">
                  <c:v>0.57892270478446217</c:v>
                </c:pt>
                <c:pt idx="1983">
                  <c:v>0.57893584829312539</c:v>
                </c:pt>
                <c:pt idx="1984">
                  <c:v>0.57898813718099684</c:v>
                </c:pt>
                <c:pt idx="1985">
                  <c:v>0.57907400942346032</c:v>
                </c:pt>
                <c:pt idx="1986">
                  <c:v>0.57897079343394997</c:v>
                </c:pt>
                <c:pt idx="1987">
                  <c:v>0.57898189057588223</c:v>
                </c:pt>
                <c:pt idx="1988">
                  <c:v>0.57949891689555377</c:v>
                </c:pt>
                <c:pt idx="1989">
                  <c:v>0.57910614603000476</c:v>
                </c:pt>
                <c:pt idx="1990">
                  <c:v>0.57901142078144019</c:v>
                </c:pt>
                <c:pt idx="1991">
                  <c:v>0.57901315861334801</c:v>
                </c:pt>
                <c:pt idx="1992">
                  <c:v>0.57892194792104679</c:v>
                </c:pt>
                <c:pt idx="1993">
                  <c:v>0.57905897142250629</c:v>
                </c:pt>
                <c:pt idx="1994">
                  <c:v>0.57904141206867765</c:v>
                </c:pt>
                <c:pt idx="1995">
                  <c:v>0.5789907421602295</c:v>
                </c:pt>
                <c:pt idx="1996">
                  <c:v>0.57907255302786842</c:v>
                </c:pt>
                <c:pt idx="1997">
                  <c:v>0.57906697843597466</c:v>
                </c:pt>
                <c:pt idx="1998">
                  <c:v>0.57910631106791077</c:v>
                </c:pt>
                <c:pt idx="1999">
                  <c:v>0.57916487267019434</c:v>
                </c:pt>
                <c:pt idx="2000">
                  <c:v>0.5791559517340209</c:v>
                </c:pt>
                <c:pt idx="2001">
                  <c:v>0.57918645691878423</c:v>
                </c:pt>
                <c:pt idx="2002">
                  <c:v>0.57922587023094507</c:v>
                </c:pt>
                <c:pt idx="2003">
                  <c:v>0.57918282358157303</c:v>
                </c:pt>
                <c:pt idx="2004">
                  <c:v>0.57919560031698347</c:v>
                </c:pt>
                <c:pt idx="2005">
                  <c:v>0.5793926871731746</c:v>
                </c:pt>
                <c:pt idx="2006">
                  <c:v>0.579151375207274</c:v>
                </c:pt>
                <c:pt idx="2007">
                  <c:v>0.5790883357183656</c:v>
                </c:pt>
                <c:pt idx="2008">
                  <c:v>0.5790244159677348</c:v>
                </c:pt>
                <c:pt idx="2009">
                  <c:v>0.57916053467751516</c:v>
                </c:pt>
                <c:pt idx="2010">
                  <c:v>0.5790116028478024</c:v>
                </c:pt>
                <c:pt idx="2011">
                  <c:v>0.57918241126192183</c:v>
                </c:pt>
                <c:pt idx="2012">
                  <c:v>0.57973034730099948</c:v>
                </c:pt>
                <c:pt idx="2013">
                  <c:v>0.57992563857340407</c:v>
                </c:pt>
                <c:pt idx="2014">
                  <c:v>0.57998143756745169</c:v>
                </c:pt>
                <c:pt idx="2015">
                  <c:v>0.57985103233686719</c:v>
                </c:pt>
                <c:pt idx="2016">
                  <c:v>0.57991232983792973</c:v>
                </c:pt>
                <c:pt idx="2017">
                  <c:v>0.580075963529466</c:v>
                </c:pt>
                <c:pt idx="2018">
                  <c:v>0.58008091552597418</c:v>
                </c:pt>
                <c:pt idx="2019">
                  <c:v>0.58015292765695536</c:v>
                </c:pt>
                <c:pt idx="2020">
                  <c:v>0.58012651714972119</c:v>
                </c:pt>
                <c:pt idx="2021">
                  <c:v>0.58177303686360771</c:v>
                </c:pt>
                <c:pt idx="2022">
                  <c:v>0.58449313119864554</c:v>
                </c:pt>
                <c:pt idx="2023">
                  <c:v>0.58435374586817446</c:v>
                </c:pt>
                <c:pt idx="2024">
                  <c:v>0.58418935827874952</c:v>
                </c:pt>
                <c:pt idx="2025">
                  <c:v>0.5842478815516533</c:v>
                </c:pt>
                <c:pt idx="2026">
                  <c:v>0.58413741217805282</c:v>
                </c:pt>
                <c:pt idx="2027">
                  <c:v>0.58412646040268812</c:v>
                </c:pt>
                <c:pt idx="2028">
                  <c:v>0.58313006673128565</c:v>
                </c:pt>
                <c:pt idx="2029">
                  <c:v>0.58276612282032592</c:v>
                </c:pt>
                <c:pt idx="2030">
                  <c:v>0.58268995255596112</c:v>
                </c:pt>
                <c:pt idx="2031">
                  <c:v>0.58262191517452211</c:v>
                </c:pt>
                <c:pt idx="2032">
                  <c:v>0.58275748304432984</c:v>
                </c:pt>
                <c:pt idx="2033">
                  <c:v>0.58294231448598399</c:v>
                </c:pt>
                <c:pt idx="2034">
                  <c:v>0.58301821833757039</c:v>
                </c:pt>
                <c:pt idx="2035">
                  <c:v>0.58287993290860018</c:v>
                </c:pt>
                <c:pt idx="2036">
                  <c:v>0.58300698557152464</c:v>
                </c:pt>
                <c:pt idx="2037">
                  <c:v>0.58310276527601823</c:v>
                </c:pt>
                <c:pt idx="2038">
                  <c:v>0.58317373286058705</c:v>
                </c:pt>
                <c:pt idx="2039">
                  <c:v>0.58327803580234416</c:v>
                </c:pt>
                <c:pt idx="2040">
                  <c:v>0.58326333673680664</c:v>
                </c:pt>
                <c:pt idx="2041">
                  <c:v>0.58343413682163314</c:v>
                </c:pt>
                <c:pt idx="2042">
                  <c:v>0.58349852795805901</c:v>
                </c:pt>
                <c:pt idx="2043">
                  <c:v>0.58359980328911076</c:v>
                </c:pt>
                <c:pt idx="2044">
                  <c:v>0.5836842643597443</c:v>
                </c:pt>
                <c:pt idx="2045">
                  <c:v>0.58376036417087407</c:v>
                </c:pt>
                <c:pt idx="2046">
                  <c:v>0.5837192645472794</c:v>
                </c:pt>
                <c:pt idx="2047">
                  <c:v>0.58370262898021064</c:v>
                </c:pt>
                <c:pt idx="2048">
                  <c:v>0.58377857453516746</c:v>
                </c:pt>
                <c:pt idx="2049">
                  <c:v>0.58393499465174215</c:v>
                </c:pt>
                <c:pt idx="2050">
                  <c:v>0.58398642465769091</c:v>
                </c:pt>
                <c:pt idx="2051">
                  <c:v>0.58400557051572144</c:v>
                </c:pt>
                <c:pt idx="2052">
                  <c:v>0.58401086880532693</c:v>
                </c:pt>
                <c:pt idx="2053">
                  <c:v>0.58390472278369765</c:v>
                </c:pt>
                <c:pt idx="2054">
                  <c:v>0.58385243325757086</c:v>
                </c:pt>
                <c:pt idx="2055">
                  <c:v>0.5838664532281147</c:v>
                </c:pt>
                <c:pt idx="2056">
                  <c:v>0.58395447160547143</c:v>
                </c:pt>
                <c:pt idx="2057">
                  <c:v>0.58396490357819042</c:v>
                </c:pt>
                <c:pt idx="2058">
                  <c:v>0.58396199888020239</c:v>
                </c:pt>
                <c:pt idx="2059">
                  <c:v>0.58958838026227733</c:v>
                </c:pt>
                <c:pt idx="2060">
                  <c:v>0.59195302351131651</c:v>
                </c:pt>
                <c:pt idx="2061">
                  <c:v>0.59181120011203581</c:v>
                </c:pt>
                <c:pt idx="2062">
                  <c:v>0.59171496246497457</c:v>
                </c:pt>
                <c:pt idx="2063">
                  <c:v>0.59167805244435689</c:v>
                </c:pt>
                <c:pt idx="2064">
                  <c:v>0.5916153494417119</c:v>
                </c:pt>
                <c:pt idx="2065">
                  <c:v>0.59175433094411223</c:v>
                </c:pt>
                <c:pt idx="2066">
                  <c:v>0.59184080856740107</c:v>
                </c:pt>
                <c:pt idx="2067">
                  <c:v>0.59176805810485389</c:v>
                </c:pt>
                <c:pt idx="2068">
                  <c:v>0.59177031379150491</c:v>
                </c:pt>
                <c:pt idx="2069">
                  <c:v>0.59176855130748851</c:v>
                </c:pt>
                <c:pt idx="2070">
                  <c:v>0.59172467399016593</c:v>
                </c:pt>
                <c:pt idx="2071">
                  <c:v>0.59182143206696669</c:v>
                </c:pt>
                <c:pt idx="2072">
                  <c:v>0.59180885467818778</c:v>
                </c:pt>
                <c:pt idx="2073">
                  <c:v>0.59193863211413611</c:v>
                </c:pt>
                <c:pt idx="2074">
                  <c:v>0.5918890202394903</c:v>
                </c:pt>
                <c:pt idx="2075">
                  <c:v>0.59184919799051805</c:v>
                </c:pt>
                <c:pt idx="2076">
                  <c:v>0.59188741849596793</c:v>
                </c:pt>
                <c:pt idx="2077">
                  <c:v>0.59189213640396832</c:v>
                </c:pt>
                <c:pt idx="2078">
                  <c:v>0.59189388347196892</c:v>
                </c:pt>
                <c:pt idx="2079">
                  <c:v>0.59194151742844348</c:v>
                </c:pt>
                <c:pt idx="2080">
                  <c:v>0.59190398386188081</c:v>
                </c:pt>
                <c:pt idx="2081">
                  <c:v>0.5930489806332363</c:v>
                </c:pt>
                <c:pt idx="2082">
                  <c:v>0.59274026674177838</c:v>
                </c:pt>
                <c:pt idx="2083">
                  <c:v>0.5921192692698326</c:v>
                </c:pt>
                <c:pt idx="2084">
                  <c:v>0.5925802029003957</c:v>
                </c:pt>
                <c:pt idx="2085">
                  <c:v>0.59215289627354906</c:v>
                </c:pt>
                <c:pt idx="2086">
                  <c:v>0.59215940388534427</c:v>
                </c:pt>
                <c:pt idx="2087">
                  <c:v>0.59216589911573003</c:v>
                </c:pt>
                <c:pt idx="2088">
                  <c:v>0.59222705703492806</c:v>
                </c:pt>
                <c:pt idx="2089">
                  <c:v>0.59276052231180032</c:v>
                </c:pt>
                <c:pt idx="2090">
                  <c:v>0.59223642227921636</c:v>
                </c:pt>
                <c:pt idx="2091">
                  <c:v>0.59229753491242965</c:v>
                </c:pt>
                <c:pt idx="2092">
                  <c:v>0.59229268401939406</c:v>
                </c:pt>
                <c:pt idx="2093">
                  <c:v>0.5922726516580662</c:v>
                </c:pt>
                <c:pt idx="2094">
                  <c:v>0.59226741305318553</c:v>
                </c:pt>
                <c:pt idx="2095">
                  <c:v>0.59229259380441845</c:v>
                </c:pt>
                <c:pt idx="2096">
                  <c:v>0.59226498133715244</c:v>
                </c:pt>
                <c:pt idx="2097">
                  <c:v>0.59239125399837911</c:v>
                </c:pt>
                <c:pt idx="2098">
                  <c:v>0.59250182605967983</c:v>
                </c:pt>
                <c:pt idx="2099">
                  <c:v>0.59249612761336956</c:v>
                </c:pt>
                <c:pt idx="2100">
                  <c:v>0.59246975465705976</c:v>
                </c:pt>
                <c:pt idx="2101">
                  <c:v>0.59245792168339884</c:v>
                </c:pt>
                <c:pt idx="2102">
                  <c:v>0.59241913636660437</c:v>
                </c:pt>
                <c:pt idx="2103">
                  <c:v>0.59246449694846604</c:v>
                </c:pt>
                <c:pt idx="2104">
                  <c:v>0.59240363817358765</c:v>
                </c:pt>
                <c:pt idx="2105">
                  <c:v>0.59248372115930692</c:v>
                </c:pt>
                <c:pt idx="2106">
                  <c:v>0.5924493773952979</c:v>
                </c:pt>
                <c:pt idx="2107">
                  <c:v>0.59242480379113205</c:v>
                </c:pt>
                <c:pt idx="2108">
                  <c:v>0.59236812518043658</c:v>
                </c:pt>
                <c:pt idx="2109">
                  <c:v>0.59240292165409447</c:v>
                </c:pt>
                <c:pt idx="2110">
                  <c:v>0.59230813851890063</c:v>
                </c:pt>
                <c:pt idx="2111">
                  <c:v>0.5924412038336907</c:v>
                </c:pt>
                <c:pt idx="2112">
                  <c:v>0.59300479607887069</c:v>
                </c:pt>
                <c:pt idx="2113">
                  <c:v>0.59245598065327953</c:v>
                </c:pt>
                <c:pt idx="2114">
                  <c:v>0.59251185987234922</c:v>
                </c:pt>
                <c:pt idx="2115">
                  <c:v>0.59262885975093893</c:v>
                </c:pt>
                <c:pt idx="2116">
                  <c:v>0.59248886048642724</c:v>
                </c:pt>
                <c:pt idx="2117">
                  <c:v>0.59262082479428668</c:v>
                </c:pt>
                <c:pt idx="2118">
                  <c:v>0.59266628824332201</c:v>
                </c:pt>
                <c:pt idx="2119">
                  <c:v>0.59267204301409893</c:v>
                </c:pt>
                <c:pt idx="2120">
                  <c:v>0.5925534740480819</c:v>
                </c:pt>
                <c:pt idx="2121">
                  <c:v>0.59266019014981486</c:v>
                </c:pt>
                <c:pt idx="2122">
                  <c:v>0.59263560453336417</c:v>
                </c:pt>
                <c:pt idx="2123">
                  <c:v>0.59263477679259746</c:v>
                </c:pt>
                <c:pt idx="2124">
                  <c:v>0.59297800599659911</c:v>
                </c:pt>
                <c:pt idx="2125">
                  <c:v>0.59240071955043716</c:v>
                </c:pt>
                <c:pt idx="2126">
                  <c:v>0.59259902135157339</c:v>
                </c:pt>
                <c:pt idx="2127">
                  <c:v>0.59260267179921844</c:v>
                </c:pt>
                <c:pt idx="2128">
                  <c:v>0.59265067035364816</c:v>
                </c:pt>
                <c:pt idx="2129">
                  <c:v>0.59277025331063082</c:v>
                </c:pt>
                <c:pt idx="2130">
                  <c:v>0.59278873490906769</c:v>
                </c:pt>
                <c:pt idx="2131">
                  <c:v>0.59281976690379512</c:v>
                </c:pt>
                <c:pt idx="2132">
                  <c:v>0.59281987679535197</c:v>
                </c:pt>
                <c:pt idx="2133">
                  <c:v>0.59288659982777625</c:v>
                </c:pt>
                <c:pt idx="2134">
                  <c:v>0.59280966832798765</c:v>
                </c:pt>
                <c:pt idx="2135">
                  <c:v>0.59286252590439359</c:v>
                </c:pt>
                <c:pt idx="2136">
                  <c:v>0.59282199018008797</c:v>
                </c:pt>
                <c:pt idx="2137">
                  <c:v>0.59287532293184597</c:v>
                </c:pt>
                <c:pt idx="2138">
                  <c:v>0.59289978581285141</c:v>
                </c:pt>
                <c:pt idx="2139">
                  <c:v>0.59281342764328349</c:v>
                </c:pt>
                <c:pt idx="2140">
                  <c:v>0.5928211709534722</c:v>
                </c:pt>
                <c:pt idx="2141">
                  <c:v>0.59294159447748196</c:v>
                </c:pt>
                <c:pt idx="2142">
                  <c:v>0.59280825586623764</c:v>
                </c:pt>
                <c:pt idx="2143">
                  <c:v>0.59295027714627035</c:v>
                </c:pt>
                <c:pt idx="2144">
                  <c:v>0.59299206140892302</c:v>
                </c:pt>
                <c:pt idx="2145">
                  <c:v>0.59310949295997284</c:v>
                </c:pt>
                <c:pt idx="2146">
                  <c:v>0.59327517496401272</c:v>
                </c:pt>
                <c:pt idx="2147">
                  <c:v>0.59405698444072985</c:v>
                </c:pt>
                <c:pt idx="2148">
                  <c:v>0.59417426364681158</c:v>
                </c:pt>
                <c:pt idx="2149">
                  <c:v>0.59415933674062871</c:v>
                </c:pt>
                <c:pt idx="2150">
                  <c:v>0.59414949503285908</c:v>
                </c:pt>
                <c:pt idx="2151">
                  <c:v>0.59419053217375073</c:v>
                </c:pt>
                <c:pt idx="2152">
                  <c:v>0.59456617049731986</c:v>
                </c:pt>
                <c:pt idx="2153">
                  <c:v>0.59437227491874278</c:v>
                </c:pt>
                <c:pt idx="2154">
                  <c:v>0.59435531063397706</c:v>
                </c:pt>
                <c:pt idx="2155">
                  <c:v>0.59435646160278321</c:v>
                </c:pt>
                <c:pt idx="2156">
                  <c:v>0.5943893371291864</c:v>
                </c:pt>
                <c:pt idx="2157">
                  <c:v>0.59434182726860862</c:v>
                </c:pt>
                <c:pt idx="2158">
                  <c:v>0.5945080794062686</c:v>
                </c:pt>
                <c:pt idx="2159">
                  <c:v>0.59445189658275421</c:v>
                </c:pt>
                <c:pt idx="2160">
                  <c:v>0.59445673723291248</c:v>
                </c:pt>
                <c:pt idx="2161">
                  <c:v>0.59451437402507301</c:v>
                </c:pt>
                <c:pt idx="2162">
                  <c:v>0.59462203864533525</c:v>
                </c:pt>
                <c:pt idx="2163">
                  <c:v>0.59442853240075699</c:v>
                </c:pt>
                <c:pt idx="2164">
                  <c:v>0.5943439624061494</c:v>
                </c:pt>
                <c:pt idx="2165">
                  <c:v>0.59446556222540448</c:v>
                </c:pt>
                <c:pt idx="2166">
                  <c:v>0.59441643199905292</c:v>
                </c:pt>
                <c:pt idx="2167">
                  <c:v>0.59443148599079432</c:v>
                </c:pt>
                <c:pt idx="2168">
                  <c:v>0.59440119106729117</c:v>
                </c:pt>
                <c:pt idx="2169">
                  <c:v>0.59458060170536586</c:v>
                </c:pt>
                <c:pt idx="2170">
                  <c:v>0.59441861583797129</c:v>
                </c:pt>
                <c:pt idx="2171">
                  <c:v>0.59451374226099341</c:v>
                </c:pt>
                <c:pt idx="2172">
                  <c:v>0.59454494098104171</c:v>
                </c:pt>
                <c:pt idx="2173">
                  <c:v>0.59456133113833765</c:v>
                </c:pt>
                <c:pt idx="2174">
                  <c:v>0.59445142514408111</c:v>
                </c:pt>
                <c:pt idx="2175">
                  <c:v>0.59460770075480007</c:v>
                </c:pt>
                <c:pt idx="2176">
                  <c:v>0.59501798479026935</c:v>
                </c:pt>
                <c:pt idx="2177">
                  <c:v>0.5946018851766105</c:v>
                </c:pt>
                <c:pt idx="2178">
                  <c:v>0.59441798766936549</c:v>
                </c:pt>
                <c:pt idx="2179">
                  <c:v>0.59453821775120863</c:v>
                </c:pt>
                <c:pt idx="2180">
                  <c:v>0.59454064256396444</c:v>
                </c:pt>
                <c:pt idx="2181">
                  <c:v>0.59461474909651879</c:v>
                </c:pt>
                <c:pt idx="2182">
                  <c:v>0.59454504334958702</c:v>
                </c:pt>
                <c:pt idx="2183">
                  <c:v>0.59453459858311597</c:v>
                </c:pt>
                <c:pt idx="2184">
                  <c:v>0.5945696077516287</c:v>
                </c:pt>
                <c:pt idx="2185">
                  <c:v>0.59463637154497506</c:v>
                </c:pt>
                <c:pt idx="2186">
                  <c:v>0.59467137226942246</c:v>
                </c:pt>
                <c:pt idx="2187">
                  <c:v>0.59469507262830823</c:v>
                </c:pt>
                <c:pt idx="2188">
                  <c:v>0.59367168039787066</c:v>
                </c:pt>
                <c:pt idx="2189">
                  <c:v>0.59438735778615981</c:v>
                </c:pt>
                <c:pt idx="2190">
                  <c:v>0.59381036036998736</c:v>
                </c:pt>
                <c:pt idx="2191">
                  <c:v>0.59381230915220062</c:v>
                </c:pt>
                <c:pt idx="2192">
                  <c:v>0.59376763415551725</c:v>
                </c:pt>
                <c:pt idx="2193">
                  <c:v>0.59402877054101799</c:v>
                </c:pt>
                <c:pt idx="2194">
                  <c:v>0.59410228036361434</c:v>
                </c:pt>
                <c:pt idx="2195">
                  <c:v>0.59403592706420216</c:v>
                </c:pt>
                <c:pt idx="2196">
                  <c:v>0.59408544348400083</c:v>
                </c:pt>
                <c:pt idx="2197">
                  <c:v>0.59385482931735833</c:v>
                </c:pt>
                <c:pt idx="2198">
                  <c:v>0.59396715489648666</c:v>
                </c:pt>
                <c:pt idx="2199">
                  <c:v>0.59388678188656319</c:v>
                </c:pt>
                <c:pt idx="2200">
                  <c:v>0.5939744098606613</c:v>
                </c:pt>
                <c:pt idx="2201">
                  <c:v>0.59402972437309121</c:v>
                </c:pt>
                <c:pt idx="2202">
                  <c:v>0.59398595173216562</c:v>
                </c:pt>
                <c:pt idx="2203">
                  <c:v>0.59405695312636808</c:v>
                </c:pt>
                <c:pt idx="2204">
                  <c:v>0.59390397196925526</c:v>
                </c:pt>
                <c:pt idx="2205">
                  <c:v>0.59391204315904234</c:v>
                </c:pt>
                <c:pt idx="2206">
                  <c:v>0.59379438174740629</c:v>
                </c:pt>
                <c:pt idx="2207">
                  <c:v>0.59380792206182942</c:v>
                </c:pt>
                <c:pt idx="2208">
                  <c:v>0.59378323606754679</c:v>
                </c:pt>
                <c:pt idx="2209">
                  <c:v>0.5938709962044274</c:v>
                </c:pt>
                <c:pt idx="2210">
                  <c:v>0.59380668631444566</c:v>
                </c:pt>
                <c:pt idx="2211">
                  <c:v>0.5939353112891369</c:v>
                </c:pt>
                <c:pt idx="2212">
                  <c:v>0.59382069594622522</c:v>
                </c:pt>
                <c:pt idx="2213">
                  <c:v>0.59387937051284989</c:v>
                </c:pt>
                <c:pt idx="2214">
                  <c:v>0.59391134514916133</c:v>
                </c:pt>
                <c:pt idx="2215">
                  <c:v>0.59392115024735437</c:v>
                </c:pt>
                <c:pt idx="2216">
                  <c:v>0.59389381632478344</c:v>
                </c:pt>
                <c:pt idx="2217">
                  <c:v>0.59400775603517431</c:v>
                </c:pt>
                <c:pt idx="2218">
                  <c:v>0.59422965730279731</c:v>
                </c:pt>
                <c:pt idx="2219">
                  <c:v>0.59396718568110263</c:v>
                </c:pt>
                <c:pt idx="2220">
                  <c:v>0.59399105078373737</c:v>
                </c:pt>
                <c:pt idx="2221">
                  <c:v>0.59402936893061564</c:v>
                </c:pt>
                <c:pt idx="2222">
                  <c:v>0.59404222595065093</c:v>
                </c:pt>
                <c:pt idx="2223">
                  <c:v>0.59381100109456075</c:v>
                </c:pt>
                <c:pt idx="2224">
                  <c:v>0.59379084386451375</c:v>
                </c:pt>
                <c:pt idx="2225">
                  <c:v>0.5938791127351547</c:v>
                </c:pt>
                <c:pt idx="2226">
                  <c:v>0.59388617582530312</c:v>
                </c:pt>
                <c:pt idx="2227">
                  <c:v>0.5937726767325836</c:v>
                </c:pt>
                <c:pt idx="2228">
                  <c:v>0.59383766897127666</c:v>
                </c:pt>
                <c:pt idx="2229">
                  <c:v>0.59370938811564922</c:v>
                </c:pt>
                <c:pt idx="2230">
                  <c:v>0.5943615895100568</c:v>
                </c:pt>
                <c:pt idx="2231">
                  <c:v>0.59237609670173397</c:v>
                </c:pt>
                <c:pt idx="2232">
                  <c:v>0.59216587737246862</c:v>
                </c:pt>
                <c:pt idx="2233">
                  <c:v>0.59214790484818203</c:v>
                </c:pt>
                <c:pt idx="2234">
                  <c:v>0.59252000856957199</c:v>
                </c:pt>
                <c:pt idx="2235">
                  <c:v>0.59204681515394564</c:v>
                </c:pt>
                <c:pt idx="2236">
                  <c:v>0.59212437327698819</c:v>
                </c:pt>
                <c:pt idx="2237">
                  <c:v>0.59214183639524232</c:v>
                </c:pt>
                <c:pt idx="2238">
                  <c:v>0.59216877198287055</c:v>
                </c:pt>
                <c:pt idx="2239">
                  <c:v>0.59204478781777647</c:v>
                </c:pt>
                <c:pt idx="2240">
                  <c:v>0.5920439930549467</c:v>
                </c:pt>
                <c:pt idx="2241">
                  <c:v>0.59220856111768527</c:v>
                </c:pt>
                <c:pt idx="2242">
                  <c:v>0.59201635580201062</c:v>
                </c:pt>
                <c:pt idx="2243">
                  <c:v>0.59211943760542229</c:v>
                </c:pt>
                <c:pt idx="2244">
                  <c:v>0.59205511100786923</c:v>
                </c:pt>
                <c:pt idx="2245">
                  <c:v>0.59210882073393301</c:v>
                </c:pt>
                <c:pt idx="2246">
                  <c:v>0.5921540163325747</c:v>
                </c:pt>
                <c:pt idx="2247">
                  <c:v>0.5920924537416653</c:v>
                </c:pt>
                <c:pt idx="2248">
                  <c:v>0.59217609156422635</c:v>
                </c:pt>
                <c:pt idx="2249">
                  <c:v>0.59211427434698949</c:v>
                </c:pt>
                <c:pt idx="2250">
                  <c:v>0.59203693858668527</c:v>
                </c:pt>
                <c:pt idx="2251">
                  <c:v>0.59204523029384204</c:v>
                </c:pt>
                <c:pt idx="2252">
                  <c:v>0.59213100672167818</c:v>
                </c:pt>
                <c:pt idx="2253">
                  <c:v>0.59176631961004988</c:v>
                </c:pt>
                <c:pt idx="2254">
                  <c:v>0.59190734056168937</c:v>
                </c:pt>
                <c:pt idx="2255">
                  <c:v>0.59178985133746032</c:v>
                </c:pt>
                <c:pt idx="2256">
                  <c:v>0.59226507694608799</c:v>
                </c:pt>
                <c:pt idx="2257">
                  <c:v>0.59201787099672554</c:v>
                </c:pt>
                <c:pt idx="2258">
                  <c:v>0.59198024288271378</c:v>
                </c:pt>
                <c:pt idx="2259">
                  <c:v>0.5919898574293283</c:v>
                </c:pt>
                <c:pt idx="2260">
                  <c:v>0.5919334807968829</c:v>
                </c:pt>
                <c:pt idx="2261">
                  <c:v>0.59194758105052558</c:v>
                </c:pt>
                <c:pt idx="2262">
                  <c:v>0.59193035401764982</c:v>
                </c:pt>
                <c:pt idx="2263">
                  <c:v>0.59190790935957127</c:v>
                </c:pt>
                <c:pt idx="2264">
                  <c:v>0.59201474496101059</c:v>
                </c:pt>
                <c:pt idx="2265">
                  <c:v>0.59196896256288756</c:v>
                </c:pt>
                <c:pt idx="2266">
                  <c:v>0.59195392892274235</c:v>
                </c:pt>
                <c:pt idx="2267">
                  <c:v>0.59195521819050378</c:v>
                </c:pt>
                <c:pt idx="2268">
                  <c:v>0.59197240005720209</c:v>
                </c:pt>
                <c:pt idx="2269">
                  <c:v>0.59206473889358846</c:v>
                </c:pt>
                <c:pt idx="2270">
                  <c:v>0.59202708944510241</c:v>
                </c:pt>
                <c:pt idx="2271">
                  <c:v>0.59216605880346418</c:v>
                </c:pt>
                <c:pt idx="2272">
                  <c:v>0.59175980341577183</c:v>
                </c:pt>
                <c:pt idx="2273">
                  <c:v>0.59185006160443909</c:v>
                </c:pt>
                <c:pt idx="2274">
                  <c:v>0.5914724237452017</c:v>
                </c:pt>
                <c:pt idx="2275">
                  <c:v>0.59186780371851277</c:v>
                </c:pt>
                <c:pt idx="2276">
                  <c:v>0.59140756428480423</c:v>
                </c:pt>
                <c:pt idx="2277">
                  <c:v>0.59137101793849811</c:v>
                </c:pt>
                <c:pt idx="2278">
                  <c:v>0.59136335235504001</c:v>
                </c:pt>
                <c:pt idx="2279">
                  <c:v>0.59135915835075969</c:v>
                </c:pt>
                <c:pt idx="2280">
                  <c:v>0.59130537818036188</c:v>
                </c:pt>
                <c:pt idx="2281">
                  <c:v>0.59142613990769977</c:v>
                </c:pt>
                <c:pt idx="2282">
                  <c:v>0.59147338173916986</c:v>
                </c:pt>
                <c:pt idx="2283">
                  <c:v>0.59148899493892892</c:v>
                </c:pt>
                <c:pt idx="2284">
                  <c:v>0.59207813781519514</c:v>
                </c:pt>
                <c:pt idx="2285">
                  <c:v>0.59149010257255064</c:v>
                </c:pt>
                <c:pt idx="2286">
                  <c:v>0.59149288012545542</c:v>
                </c:pt>
                <c:pt idx="2287">
                  <c:v>0.59195460635558961</c:v>
                </c:pt>
                <c:pt idx="2288">
                  <c:v>0.59156060784033615</c:v>
                </c:pt>
                <c:pt idx="2289">
                  <c:v>0.59173847075143216</c:v>
                </c:pt>
                <c:pt idx="2290">
                  <c:v>0.59134483938486182</c:v>
                </c:pt>
                <c:pt idx="2291">
                  <c:v>0.59140459447536153</c:v>
                </c:pt>
                <c:pt idx="2292">
                  <c:v>0.59125045327061343</c:v>
                </c:pt>
                <c:pt idx="2293">
                  <c:v>0.59132223905981218</c:v>
                </c:pt>
                <c:pt idx="2294">
                  <c:v>0.59127400478202874</c:v>
                </c:pt>
                <c:pt idx="2295">
                  <c:v>0.59128794951427111</c:v>
                </c:pt>
                <c:pt idx="2296">
                  <c:v>0.59130618179638839</c:v>
                </c:pt>
                <c:pt idx="2297">
                  <c:v>0.59130293222906904</c:v>
                </c:pt>
                <c:pt idx="2298">
                  <c:v>0.59128403429141752</c:v>
                </c:pt>
                <c:pt idx="2299">
                  <c:v>0.5912047678081519</c:v>
                </c:pt>
                <c:pt idx="2300">
                  <c:v>0.59133763973420084</c:v>
                </c:pt>
                <c:pt idx="2301">
                  <c:v>0.59130965095531096</c:v>
                </c:pt>
                <c:pt idx="2302">
                  <c:v>0.591550164017835</c:v>
                </c:pt>
                <c:pt idx="2303">
                  <c:v>0.59138478074857537</c:v>
                </c:pt>
                <c:pt idx="2304">
                  <c:v>0.59138780568284322</c:v>
                </c:pt>
                <c:pt idx="2305">
                  <c:v>0.59151731224560067</c:v>
                </c:pt>
                <c:pt idx="2306">
                  <c:v>0.59143596094807649</c:v>
                </c:pt>
                <c:pt idx="2307">
                  <c:v>0.59146636232573613</c:v>
                </c:pt>
                <c:pt idx="2308">
                  <c:v>0.59150316165719652</c:v>
                </c:pt>
                <c:pt idx="2309">
                  <c:v>0.59156472444504937</c:v>
                </c:pt>
                <c:pt idx="2310">
                  <c:v>0.59089594187068128</c:v>
                </c:pt>
                <c:pt idx="2311">
                  <c:v>0.59055793337191653</c:v>
                </c:pt>
                <c:pt idx="2312">
                  <c:v>0.59048140796800563</c:v>
                </c:pt>
                <c:pt idx="2313">
                  <c:v>0.59048725166895322</c:v>
                </c:pt>
                <c:pt idx="2314">
                  <c:v>0.59038654195660534</c:v>
                </c:pt>
                <c:pt idx="2315">
                  <c:v>0.59036235684523897</c:v>
                </c:pt>
                <c:pt idx="2316">
                  <c:v>0.59030444397863302</c:v>
                </c:pt>
                <c:pt idx="2317">
                  <c:v>0.59025381175692793</c:v>
                </c:pt>
                <c:pt idx="2318">
                  <c:v>0.59002794005472936</c:v>
                </c:pt>
                <c:pt idx="2319">
                  <c:v>0.59003215467343995</c:v>
                </c:pt>
                <c:pt idx="2320">
                  <c:v>0.59001035574166338</c:v>
                </c:pt>
                <c:pt idx="2321">
                  <c:v>0.5901079903250257</c:v>
                </c:pt>
                <c:pt idx="2322">
                  <c:v>0.58998226219378047</c:v>
                </c:pt>
                <c:pt idx="2323">
                  <c:v>0.59000271032160878</c:v>
                </c:pt>
                <c:pt idx="2324">
                  <c:v>0.59004479240833418</c:v>
                </c:pt>
                <c:pt idx="2325">
                  <c:v>0.58930469150642473</c:v>
                </c:pt>
                <c:pt idx="2326">
                  <c:v>0.58926656469152516</c:v>
                </c:pt>
                <c:pt idx="2327">
                  <c:v>0.58918668615185898</c:v>
                </c:pt>
                <c:pt idx="2328">
                  <c:v>0.58922382393640482</c:v>
                </c:pt>
                <c:pt idx="2329">
                  <c:v>0.59002834423451689</c:v>
                </c:pt>
                <c:pt idx="2330">
                  <c:v>0.58922603737464041</c:v>
                </c:pt>
                <c:pt idx="2331">
                  <c:v>0.58924598481921786</c:v>
                </c:pt>
                <c:pt idx="2332">
                  <c:v>0.58928060852410635</c:v>
                </c:pt>
                <c:pt idx="2333">
                  <c:v>0.58924483139347905</c:v>
                </c:pt>
                <c:pt idx="2334">
                  <c:v>0.58932543699264184</c:v>
                </c:pt>
                <c:pt idx="2335">
                  <c:v>0.58915365505300443</c:v>
                </c:pt>
                <c:pt idx="2336">
                  <c:v>0.58914645188153048</c:v>
                </c:pt>
                <c:pt idx="2337">
                  <c:v>0.58932197952524312</c:v>
                </c:pt>
                <c:pt idx="2338">
                  <c:v>0.58918104591981846</c:v>
                </c:pt>
                <c:pt idx="2339">
                  <c:v>0.58930425707511347</c:v>
                </c:pt>
                <c:pt idx="2340">
                  <c:v>0.5892581829384762</c:v>
                </c:pt>
                <c:pt idx="2341">
                  <c:v>0.58941612036724955</c:v>
                </c:pt>
                <c:pt idx="2342">
                  <c:v>0.58929246038994443</c:v>
                </c:pt>
                <c:pt idx="2343">
                  <c:v>0.58926709889157003</c:v>
                </c:pt>
                <c:pt idx="2344">
                  <c:v>0.58931793039297309</c:v>
                </c:pt>
                <c:pt idx="2345">
                  <c:v>0.58942200495926644</c:v>
                </c:pt>
                <c:pt idx="2346">
                  <c:v>0.58943730063180999</c:v>
                </c:pt>
                <c:pt idx="2347">
                  <c:v>0.58949871351996086</c:v>
                </c:pt>
                <c:pt idx="2348">
                  <c:v>0.58940468712671423</c:v>
                </c:pt>
                <c:pt idx="2349">
                  <c:v>0.58950708161181276</c:v>
                </c:pt>
                <c:pt idx="2350">
                  <c:v>0.58936865411915951</c:v>
                </c:pt>
                <c:pt idx="2351">
                  <c:v>0.58947778444192522</c:v>
                </c:pt>
                <c:pt idx="2352">
                  <c:v>0.58949300885431699</c:v>
                </c:pt>
                <c:pt idx="2353">
                  <c:v>0.58964380428127072</c:v>
                </c:pt>
                <c:pt idx="2354">
                  <c:v>0.58961505311255291</c:v>
                </c:pt>
                <c:pt idx="2355">
                  <c:v>0.58970526857874617</c:v>
                </c:pt>
                <c:pt idx="2356">
                  <c:v>0.58958756876426277</c:v>
                </c:pt>
                <c:pt idx="2357">
                  <c:v>0.58967247600792516</c:v>
                </c:pt>
                <c:pt idx="2358">
                  <c:v>0.58974753029102134</c:v>
                </c:pt>
                <c:pt idx="2359">
                  <c:v>0.58960262508932415</c:v>
                </c:pt>
                <c:pt idx="2360">
                  <c:v>0.58968124332563032</c:v>
                </c:pt>
                <c:pt idx="2361">
                  <c:v>0.58969791180340414</c:v>
                </c:pt>
                <c:pt idx="2362">
                  <c:v>0.59014770734662891</c:v>
                </c:pt>
                <c:pt idx="2363">
                  <c:v>0.58961905550820914</c:v>
                </c:pt>
                <c:pt idx="2364">
                  <c:v>0.59036529904982826</c:v>
                </c:pt>
                <c:pt idx="2365">
                  <c:v>0.58961917159371924</c:v>
                </c:pt>
                <c:pt idx="2366">
                  <c:v>0.58969146203334932</c:v>
                </c:pt>
                <c:pt idx="2367">
                  <c:v>0.58974235848488032</c:v>
                </c:pt>
                <c:pt idx="2368">
                  <c:v>0.58971494171134242</c:v>
                </c:pt>
                <c:pt idx="2369">
                  <c:v>0.58977386669115062</c:v>
                </c:pt>
                <c:pt idx="2370">
                  <c:v>0.58983944022030665</c:v>
                </c:pt>
                <c:pt idx="2371">
                  <c:v>0.58982166507293743</c:v>
                </c:pt>
                <c:pt idx="2372">
                  <c:v>0.58993546991916956</c:v>
                </c:pt>
                <c:pt idx="2373">
                  <c:v>0.58987736122625978</c:v>
                </c:pt>
                <c:pt idx="2374">
                  <c:v>0.58992214852804559</c:v>
                </c:pt>
                <c:pt idx="2375">
                  <c:v>0.59038992322484474</c:v>
                </c:pt>
                <c:pt idx="2376">
                  <c:v>0.58989417901993624</c:v>
                </c:pt>
                <c:pt idx="2377">
                  <c:v>0.58955112134306786</c:v>
                </c:pt>
                <c:pt idx="2378">
                  <c:v>0.58965512238544093</c:v>
                </c:pt>
                <c:pt idx="2379">
                  <c:v>0.58968993035520556</c:v>
                </c:pt>
                <c:pt idx="2380">
                  <c:v>0.58964335956482294</c:v>
                </c:pt>
                <c:pt idx="2381">
                  <c:v>0.58964176261302825</c:v>
                </c:pt>
                <c:pt idx="2382">
                  <c:v>0.58965366282097553</c:v>
                </c:pt>
                <c:pt idx="2383">
                  <c:v>0.58971998779757495</c:v>
                </c:pt>
                <c:pt idx="2384">
                  <c:v>0.5896341206434853</c:v>
                </c:pt>
                <c:pt idx="2385">
                  <c:v>0.58982999424692728</c:v>
                </c:pt>
                <c:pt idx="2386">
                  <c:v>0.58980676194866022</c:v>
                </c:pt>
                <c:pt idx="2387">
                  <c:v>0.58981910861908193</c:v>
                </c:pt>
                <c:pt idx="2388">
                  <c:v>0.58983806036670483</c:v>
                </c:pt>
                <c:pt idx="2389">
                  <c:v>0.58988403073378692</c:v>
                </c:pt>
                <c:pt idx="2390">
                  <c:v>0.58931878201177323</c:v>
                </c:pt>
                <c:pt idx="2391">
                  <c:v>0.58934549920856838</c:v>
                </c:pt>
                <c:pt idx="2392">
                  <c:v>0.58937148619022917</c:v>
                </c:pt>
                <c:pt idx="2393">
                  <c:v>0.58946080593597372</c:v>
                </c:pt>
                <c:pt idx="2394">
                  <c:v>0.58939514217917188</c:v>
                </c:pt>
                <c:pt idx="2395">
                  <c:v>0.58931198211116953</c:v>
                </c:pt>
                <c:pt idx="2396">
                  <c:v>0.58928822265405401</c:v>
                </c:pt>
                <c:pt idx="2397">
                  <c:v>0.58933629028810985</c:v>
                </c:pt>
                <c:pt idx="2398">
                  <c:v>0.58895845042573669</c:v>
                </c:pt>
                <c:pt idx="2399">
                  <c:v>0.58933007440692986</c:v>
                </c:pt>
                <c:pt idx="2400">
                  <c:v>0.58899789339347153</c:v>
                </c:pt>
                <c:pt idx="2401">
                  <c:v>0.58906411346363874</c:v>
                </c:pt>
                <c:pt idx="2402">
                  <c:v>0.58898927272059598</c:v>
                </c:pt>
                <c:pt idx="2403">
                  <c:v>0.58906424772061139</c:v>
                </c:pt>
                <c:pt idx="2404">
                  <c:v>0.58903309189882591</c:v>
                </c:pt>
                <c:pt idx="2405">
                  <c:v>0.58904570954657565</c:v>
                </c:pt>
                <c:pt idx="2406">
                  <c:v>0.589019823057082</c:v>
                </c:pt>
                <c:pt idx="2407">
                  <c:v>0.58896829690112895</c:v>
                </c:pt>
                <c:pt idx="2408">
                  <c:v>0.58898010787400379</c:v>
                </c:pt>
                <c:pt idx="2409">
                  <c:v>0.58917936956873662</c:v>
                </c:pt>
                <c:pt idx="2410">
                  <c:v>0.58913961945971605</c:v>
                </c:pt>
                <c:pt idx="2411">
                  <c:v>0.58908288004151377</c:v>
                </c:pt>
                <c:pt idx="2412">
                  <c:v>0.58915178334039187</c:v>
                </c:pt>
                <c:pt idx="2413">
                  <c:v>0.58914492444158151</c:v>
                </c:pt>
                <c:pt idx="2414">
                  <c:v>0.5892886195255379</c:v>
                </c:pt>
                <c:pt idx="2415">
                  <c:v>0.58934755966464902</c:v>
                </c:pt>
                <c:pt idx="2416">
                  <c:v>0.58895207105023228</c:v>
                </c:pt>
                <c:pt idx="2417">
                  <c:v>0.58917663885985738</c:v>
                </c:pt>
                <c:pt idx="2418">
                  <c:v>0.58901670908594006</c:v>
                </c:pt>
                <c:pt idx="2419">
                  <c:v>0.58904911100783841</c:v>
                </c:pt>
                <c:pt idx="2420">
                  <c:v>0.58906421790290764</c:v>
                </c:pt>
                <c:pt idx="2421">
                  <c:v>0.58906996770730957</c:v>
                </c:pt>
                <c:pt idx="2422">
                  <c:v>0.58898318287284157</c:v>
                </c:pt>
                <c:pt idx="2423">
                  <c:v>0.58905785488324913</c:v>
                </c:pt>
                <c:pt idx="2424">
                  <c:v>0.58922310861813976</c:v>
                </c:pt>
                <c:pt idx="2425">
                  <c:v>0.58913888880231613</c:v>
                </c:pt>
                <c:pt idx="2426">
                  <c:v>0.58920191961407098</c:v>
                </c:pt>
                <c:pt idx="2427">
                  <c:v>0.58916437279984013</c:v>
                </c:pt>
                <c:pt idx="2428">
                  <c:v>0.58923222435598677</c:v>
                </c:pt>
                <c:pt idx="2429">
                  <c:v>0.58919876230153867</c:v>
                </c:pt>
                <c:pt idx="2430">
                  <c:v>0.58915586122587804</c:v>
                </c:pt>
                <c:pt idx="2431">
                  <c:v>0.58922251405403003</c:v>
                </c:pt>
                <c:pt idx="2432">
                  <c:v>0.58926478329990684</c:v>
                </c:pt>
                <c:pt idx="2433">
                  <c:v>0.58942715828906289</c:v>
                </c:pt>
                <c:pt idx="2434">
                  <c:v>0.58917065900283283</c:v>
                </c:pt>
                <c:pt idx="2435">
                  <c:v>0.58917405497676456</c:v>
                </c:pt>
                <c:pt idx="2436">
                  <c:v>0.58899529324796129</c:v>
                </c:pt>
                <c:pt idx="2437">
                  <c:v>0.58908097117986513</c:v>
                </c:pt>
                <c:pt idx="2438">
                  <c:v>0.58903098806882992</c:v>
                </c:pt>
                <c:pt idx="2439">
                  <c:v>0.58907738134165755</c:v>
                </c:pt>
                <c:pt idx="2440">
                  <c:v>0.58986138012679101</c:v>
                </c:pt>
                <c:pt idx="2441">
                  <c:v>0.58906135668065407</c:v>
                </c:pt>
                <c:pt idx="2442">
                  <c:v>0.58924724532743433</c:v>
                </c:pt>
                <c:pt idx="2443">
                  <c:v>0.58862240252619846</c:v>
                </c:pt>
                <c:pt idx="2444">
                  <c:v>0.58856443110519974</c:v>
                </c:pt>
                <c:pt idx="2445">
                  <c:v>0.58853412751878698</c:v>
                </c:pt>
                <c:pt idx="2446">
                  <c:v>0.58860265562495107</c:v>
                </c:pt>
                <c:pt idx="2447">
                  <c:v>0.58857574354850317</c:v>
                </c:pt>
                <c:pt idx="2448">
                  <c:v>0.58859746374620336</c:v>
                </c:pt>
                <c:pt idx="2449">
                  <c:v>0.58873657100414489</c:v>
                </c:pt>
                <c:pt idx="2450">
                  <c:v>0.58875680100790218</c:v>
                </c:pt>
                <c:pt idx="2451">
                  <c:v>0.58870819624065818</c:v>
                </c:pt>
                <c:pt idx="2452">
                  <c:v>0.58875066804184051</c:v>
                </c:pt>
                <c:pt idx="2453">
                  <c:v>0.58875347406524359</c:v>
                </c:pt>
                <c:pt idx="2454">
                  <c:v>0.58873930270926078</c:v>
                </c:pt>
                <c:pt idx="2455">
                  <c:v>0.58876310891833361</c:v>
                </c:pt>
                <c:pt idx="2456">
                  <c:v>0.58879987033271819</c:v>
                </c:pt>
                <c:pt idx="2457">
                  <c:v>0.58876984214367678</c:v>
                </c:pt>
                <c:pt idx="2458">
                  <c:v>0.58882295588738476</c:v>
                </c:pt>
                <c:pt idx="2459">
                  <c:v>0.5887135429944258</c:v>
                </c:pt>
                <c:pt idx="2460">
                  <c:v>0.58874146594031418</c:v>
                </c:pt>
                <c:pt idx="2461">
                  <c:v>0.58887212115735244</c:v>
                </c:pt>
                <c:pt idx="2462">
                  <c:v>0.58885223768296602</c:v>
                </c:pt>
                <c:pt idx="2463">
                  <c:v>0.58879527707613821</c:v>
                </c:pt>
                <c:pt idx="2464">
                  <c:v>0.5887161074873013</c:v>
                </c:pt>
                <c:pt idx="2465">
                  <c:v>0.58878344561668627</c:v>
                </c:pt>
                <c:pt idx="2466">
                  <c:v>0.58881824875085276</c:v>
                </c:pt>
                <c:pt idx="2467">
                  <c:v>0.58875632010340251</c:v>
                </c:pt>
                <c:pt idx="2468">
                  <c:v>0.58860613718890831</c:v>
                </c:pt>
                <c:pt idx="2469">
                  <c:v>0.58867789504860679</c:v>
                </c:pt>
                <c:pt idx="2470">
                  <c:v>0.58862944597834466</c:v>
                </c:pt>
                <c:pt idx="2471">
                  <c:v>0.5886761571450686</c:v>
                </c:pt>
                <c:pt idx="2472">
                  <c:v>0.58863277118454482</c:v>
                </c:pt>
                <c:pt idx="2473">
                  <c:v>0.58867141805836343</c:v>
                </c:pt>
                <c:pt idx="2474">
                  <c:v>0.58819839426683374</c:v>
                </c:pt>
                <c:pt idx="2475">
                  <c:v>0.58823614649811817</c:v>
                </c:pt>
                <c:pt idx="2476">
                  <c:v>0.58754866140106576</c:v>
                </c:pt>
                <c:pt idx="2477">
                  <c:v>0.58765970695096048</c:v>
                </c:pt>
                <c:pt idx="2478">
                  <c:v>0.5875967529098407</c:v>
                </c:pt>
                <c:pt idx="2479">
                  <c:v>0.58800886016719134</c:v>
                </c:pt>
                <c:pt idx="2480">
                  <c:v>0.5876104413413149</c:v>
                </c:pt>
                <c:pt idx="2481">
                  <c:v>0.58308840296254205</c:v>
                </c:pt>
                <c:pt idx="2482">
                  <c:v>0.58308833538742988</c:v>
                </c:pt>
                <c:pt idx="2483">
                  <c:v>0.58311405759425605</c:v>
                </c:pt>
                <c:pt idx="2484">
                  <c:v>0.58299815954634204</c:v>
                </c:pt>
                <c:pt idx="2485">
                  <c:v>0.58307444284969479</c:v>
                </c:pt>
                <c:pt idx="2486">
                  <c:v>0.58301821789570951</c:v>
                </c:pt>
                <c:pt idx="2487">
                  <c:v>0.58302760734866887</c:v>
                </c:pt>
                <c:pt idx="2488">
                  <c:v>0.58302544035186765</c:v>
                </c:pt>
                <c:pt idx="2489">
                  <c:v>0.58301433050821039</c:v>
                </c:pt>
                <c:pt idx="2490">
                  <c:v>0.58310752502046426</c:v>
                </c:pt>
                <c:pt idx="2491">
                  <c:v>0.58300709898274083</c:v>
                </c:pt>
                <c:pt idx="2492">
                  <c:v>0.5830615308813839</c:v>
                </c:pt>
                <c:pt idx="2493">
                  <c:v>0.58312291643655045</c:v>
                </c:pt>
                <c:pt idx="2494">
                  <c:v>0.58318674723453701</c:v>
                </c:pt>
                <c:pt idx="2495">
                  <c:v>0.58316074346194435</c:v>
                </c:pt>
                <c:pt idx="2496">
                  <c:v>0.58314280369603111</c:v>
                </c:pt>
                <c:pt idx="2497">
                  <c:v>0.58321471208886</c:v>
                </c:pt>
                <c:pt idx="2498">
                  <c:v>0.58316594900253904</c:v>
                </c:pt>
                <c:pt idx="2499">
                  <c:v>0.58326653293859321</c:v>
                </c:pt>
                <c:pt idx="2500">
                  <c:v>0.58321071850973727</c:v>
                </c:pt>
                <c:pt idx="2501">
                  <c:v>0.58337735291509596</c:v>
                </c:pt>
                <c:pt idx="2502">
                  <c:v>0.58321182634536994</c:v>
                </c:pt>
                <c:pt idx="2503">
                  <c:v>0.58311623754851893</c:v>
                </c:pt>
                <c:pt idx="2504">
                  <c:v>0.58311084527304524</c:v>
                </c:pt>
                <c:pt idx="2505">
                  <c:v>0.58314858455300356</c:v>
                </c:pt>
                <c:pt idx="2506">
                  <c:v>0.58314391714587754</c:v>
                </c:pt>
                <c:pt idx="2507">
                  <c:v>0.5830379201915713</c:v>
                </c:pt>
                <c:pt idx="2508">
                  <c:v>0.58314497603366633</c:v>
                </c:pt>
                <c:pt idx="2509">
                  <c:v>0.58315048527720159</c:v>
                </c:pt>
                <c:pt idx="2510">
                  <c:v>0.5831789322721036</c:v>
                </c:pt>
                <c:pt idx="2511">
                  <c:v>0.58304174449075863</c:v>
                </c:pt>
                <c:pt idx="2512">
                  <c:v>0.58307835765557148</c:v>
                </c:pt>
                <c:pt idx="2513">
                  <c:v>0.58320236442048223</c:v>
                </c:pt>
                <c:pt idx="2514">
                  <c:v>0.58314873415047097</c:v>
                </c:pt>
                <c:pt idx="2515">
                  <c:v>0.58317801801447045</c:v>
                </c:pt>
                <c:pt idx="2516">
                  <c:v>0.58323444219560361</c:v>
                </c:pt>
                <c:pt idx="2517">
                  <c:v>0.58310238325639074</c:v>
                </c:pt>
                <c:pt idx="2518">
                  <c:v>0.58306516868015235</c:v>
                </c:pt>
                <c:pt idx="2519">
                  <c:v>0.58310645241877423</c:v>
                </c:pt>
                <c:pt idx="2520">
                  <c:v>0.58305863176226047</c:v>
                </c:pt>
                <c:pt idx="2521">
                  <c:v>0.5831329473147423</c:v>
                </c:pt>
                <c:pt idx="2522">
                  <c:v>0.58313312267652895</c:v>
                </c:pt>
                <c:pt idx="2523">
                  <c:v>0.58311381721854827</c:v>
                </c:pt>
                <c:pt idx="2524">
                  <c:v>0.5831080588874743</c:v>
                </c:pt>
                <c:pt idx="2525">
                  <c:v>0.58309285458246762</c:v>
                </c:pt>
                <c:pt idx="2526">
                  <c:v>0.58310071145333808</c:v>
                </c:pt>
                <c:pt idx="2527">
                  <c:v>0.58299073128473344</c:v>
                </c:pt>
                <c:pt idx="2528">
                  <c:v>0.58293040863144063</c:v>
                </c:pt>
                <c:pt idx="2529">
                  <c:v>0.58309332913974032</c:v>
                </c:pt>
                <c:pt idx="2530">
                  <c:v>0.5830666614120642</c:v>
                </c:pt>
                <c:pt idx="2531">
                  <c:v>0.58309164118059065</c:v>
                </c:pt>
                <c:pt idx="2532">
                  <c:v>0.58301245178294947</c:v>
                </c:pt>
                <c:pt idx="2533">
                  <c:v>0.58302650659553523</c:v>
                </c:pt>
                <c:pt idx="2534">
                  <c:v>0.58291723501166748</c:v>
                </c:pt>
                <c:pt idx="2535">
                  <c:v>0.58273215309645099</c:v>
                </c:pt>
                <c:pt idx="2536">
                  <c:v>0.58288084245805105</c:v>
                </c:pt>
                <c:pt idx="2537">
                  <c:v>0.58293457615955568</c:v>
                </c:pt>
                <c:pt idx="2538">
                  <c:v>0.58291255542046005</c:v>
                </c:pt>
                <c:pt idx="2539">
                  <c:v>0.58302928804005028</c:v>
                </c:pt>
                <c:pt idx="2540">
                  <c:v>0.58306526286495053</c:v>
                </c:pt>
                <c:pt idx="2541">
                  <c:v>0.58296785767990833</c:v>
                </c:pt>
                <c:pt idx="2542">
                  <c:v>0.58298860470769964</c:v>
                </c:pt>
                <c:pt idx="2543">
                  <c:v>0.58296040569136898</c:v>
                </c:pt>
                <c:pt idx="2544">
                  <c:v>0.58301199615821753</c:v>
                </c:pt>
                <c:pt idx="2545">
                  <c:v>0.58304810482754954</c:v>
                </c:pt>
                <c:pt idx="2546">
                  <c:v>0.58320730690430322</c:v>
                </c:pt>
                <c:pt idx="2547">
                  <c:v>0.58313828351842611</c:v>
                </c:pt>
                <c:pt idx="2548">
                  <c:v>0.58307998042262021</c:v>
                </c:pt>
                <c:pt idx="2549">
                  <c:v>0.58308091384809602</c:v>
                </c:pt>
                <c:pt idx="2550">
                  <c:v>0.58317426524490334</c:v>
                </c:pt>
                <c:pt idx="2551">
                  <c:v>0.58311837660609911</c:v>
                </c:pt>
                <c:pt idx="2552">
                  <c:v>0.58306476231768678</c:v>
                </c:pt>
                <c:pt idx="2553">
                  <c:v>0.58314219188030314</c:v>
                </c:pt>
                <c:pt idx="2554">
                  <c:v>0.5831834072785812</c:v>
                </c:pt>
                <c:pt idx="2555">
                  <c:v>0.58367481305231672</c:v>
                </c:pt>
                <c:pt idx="2556">
                  <c:v>0.58322776740429327</c:v>
                </c:pt>
                <c:pt idx="2557">
                  <c:v>0.58324559742133375</c:v>
                </c:pt>
                <c:pt idx="2558">
                  <c:v>0.58314282678437357</c:v>
                </c:pt>
                <c:pt idx="2559">
                  <c:v>0.58326934203991498</c:v>
                </c:pt>
                <c:pt idx="2560">
                  <c:v>0.58322336913414496</c:v>
                </c:pt>
                <c:pt idx="2561">
                  <c:v>0.58328713391465736</c:v>
                </c:pt>
                <c:pt idx="2562">
                  <c:v>0.58330728374478669</c:v>
                </c:pt>
                <c:pt idx="2563">
                  <c:v>0.58324274163727052</c:v>
                </c:pt>
                <c:pt idx="2564">
                  <c:v>0.58323153332035405</c:v>
                </c:pt>
                <c:pt idx="2565">
                  <c:v>0.58398103868788331</c:v>
                </c:pt>
                <c:pt idx="2566">
                  <c:v>0.58342179161820529</c:v>
                </c:pt>
                <c:pt idx="2567">
                  <c:v>0.58341710719482653</c:v>
                </c:pt>
                <c:pt idx="2568">
                  <c:v>0.58333856627138214</c:v>
                </c:pt>
                <c:pt idx="2569">
                  <c:v>0.58339982761705744</c:v>
                </c:pt>
                <c:pt idx="2570">
                  <c:v>0.58338213303973141</c:v>
                </c:pt>
                <c:pt idx="2571">
                  <c:v>0.58329602382929635</c:v>
                </c:pt>
                <c:pt idx="2572">
                  <c:v>0.58332861943502512</c:v>
                </c:pt>
                <c:pt idx="2573">
                  <c:v>0.5831573046680425</c:v>
                </c:pt>
                <c:pt idx="2574">
                  <c:v>0.58358650692330816</c:v>
                </c:pt>
                <c:pt idx="2575">
                  <c:v>0.58327532067599785</c:v>
                </c:pt>
                <c:pt idx="2576">
                  <c:v>0.58314129026215777</c:v>
                </c:pt>
                <c:pt idx="2577">
                  <c:v>0.58307335416626738</c:v>
                </c:pt>
                <c:pt idx="2578">
                  <c:v>0.58350912716322367</c:v>
                </c:pt>
                <c:pt idx="2579">
                  <c:v>0.58315349035296493</c:v>
                </c:pt>
                <c:pt idx="2580">
                  <c:v>0.58316060255718538</c:v>
                </c:pt>
                <c:pt idx="2581">
                  <c:v>0.58317957501942996</c:v>
                </c:pt>
                <c:pt idx="2582">
                  <c:v>0.58314468934393149</c:v>
                </c:pt>
                <c:pt idx="2583">
                  <c:v>0.58324265784127827</c:v>
                </c:pt>
                <c:pt idx="2584">
                  <c:v>0.58309144681275149</c:v>
                </c:pt>
                <c:pt idx="2585">
                  <c:v>0.58327992417357322</c:v>
                </c:pt>
                <c:pt idx="2586">
                  <c:v>0.58321396347175092</c:v>
                </c:pt>
                <c:pt idx="2587">
                  <c:v>0.58329439798588456</c:v>
                </c:pt>
                <c:pt idx="2588">
                  <c:v>0.5903462117438385</c:v>
                </c:pt>
                <c:pt idx="2589">
                  <c:v>0.59604758390858847</c:v>
                </c:pt>
                <c:pt idx="2590">
                  <c:v>0.59620385820227395</c:v>
                </c:pt>
                <c:pt idx="2591">
                  <c:v>0.59556996351666192</c:v>
                </c:pt>
                <c:pt idx="2592">
                  <c:v>0.59466484889146209</c:v>
                </c:pt>
                <c:pt idx="2593">
                  <c:v>0.59437003790150911</c:v>
                </c:pt>
                <c:pt idx="2594">
                  <c:v>0.59423055444441653</c:v>
                </c:pt>
                <c:pt idx="2595">
                  <c:v>0.59416497392395062</c:v>
                </c:pt>
                <c:pt idx="2596">
                  <c:v>0.59402387859897432</c:v>
                </c:pt>
                <c:pt idx="2597">
                  <c:v>0.59407142129040669</c:v>
                </c:pt>
                <c:pt idx="2598">
                  <c:v>0.59398936496733201</c:v>
                </c:pt>
                <c:pt idx="2599">
                  <c:v>0.59404761953477891</c:v>
                </c:pt>
                <c:pt idx="2600">
                  <c:v>0.59406810038726077</c:v>
                </c:pt>
                <c:pt idx="2601">
                  <c:v>0.5940531077926231</c:v>
                </c:pt>
                <c:pt idx="2602">
                  <c:v>0.59400835992657874</c:v>
                </c:pt>
                <c:pt idx="2603">
                  <c:v>0.59410114920768242</c:v>
                </c:pt>
                <c:pt idx="2604">
                  <c:v>0.59414999528527879</c:v>
                </c:pt>
                <c:pt idx="2605">
                  <c:v>0.59387559606477247</c:v>
                </c:pt>
                <c:pt idx="2606">
                  <c:v>0.59395698180013234</c:v>
                </c:pt>
                <c:pt idx="2607">
                  <c:v>0.59400483992132347</c:v>
                </c:pt>
                <c:pt idx="2608">
                  <c:v>0.59413181759408429</c:v>
                </c:pt>
                <c:pt idx="2609">
                  <c:v>0.59415198435782735</c:v>
                </c:pt>
                <c:pt idx="2610">
                  <c:v>0.59425465170330505</c:v>
                </c:pt>
                <c:pt idx="2611">
                  <c:v>0.59420131805707965</c:v>
                </c:pt>
                <c:pt idx="2612">
                  <c:v>0.59419723541667624</c:v>
                </c:pt>
                <c:pt idx="2613">
                  <c:v>0.59407158643659941</c:v>
                </c:pt>
                <c:pt idx="2614">
                  <c:v>0.59411991704915568</c:v>
                </c:pt>
                <c:pt idx="2615">
                  <c:v>0.59413215349159543</c:v>
                </c:pt>
                <c:pt idx="2616">
                  <c:v>0.59413339822488676</c:v>
                </c:pt>
                <c:pt idx="2617">
                  <c:v>0.5941083340839034</c:v>
                </c:pt>
                <c:pt idx="2618">
                  <c:v>0.59459538184366267</c:v>
                </c:pt>
                <c:pt idx="2619">
                  <c:v>0.59495045783677614</c:v>
                </c:pt>
                <c:pt idx="2620">
                  <c:v>0.59420704791718437</c:v>
                </c:pt>
                <c:pt idx="2621">
                  <c:v>0.59418604439632583</c:v>
                </c:pt>
                <c:pt idx="2622">
                  <c:v>0.59412827140585589</c:v>
                </c:pt>
                <c:pt idx="2623">
                  <c:v>0.59422738348729531</c:v>
                </c:pt>
                <c:pt idx="2624">
                  <c:v>0.59420584701495638</c:v>
                </c:pt>
                <c:pt idx="2625">
                  <c:v>0.59433298313308325</c:v>
                </c:pt>
                <c:pt idx="2626">
                  <c:v>0.59390669790946304</c:v>
                </c:pt>
                <c:pt idx="2627">
                  <c:v>0.59402165009368191</c:v>
                </c:pt>
                <c:pt idx="2628">
                  <c:v>0.59387796373301793</c:v>
                </c:pt>
                <c:pt idx="2629">
                  <c:v>0.59398495181784938</c:v>
                </c:pt>
                <c:pt idx="2630">
                  <c:v>0.59392713788810658</c:v>
                </c:pt>
                <c:pt idx="2631">
                  <c:v>0.59395461788925574</c:v>
                </c:pt>
                <c:pt idx="2632">
                  <c:v>0.59426106505444143</c:v>
                </c:pt>
                <c:pt idx="2633">
                  <c:v>0.59382800757495102</c:v>
                </c:pt>
                <c:pt idx="2634">
                  <c:v>0.59453357410910068</c:v>
                </c:pt>
                <c:pt idx="2635">
                  <c:v>0.593889384986792</c:v>
                </c:pt>
                <c:pt idx="2636">
                  <c:v>0.59394588990524466</c:v>
                </c:pt>
                <c:pt idx="2637">
                  <c:v>0.59395977486196216</c:v>
                </c:pt>
                <c:pt idx="2638">
                  <c:v>0.59382740065134998</c:v>
                </c:pt>
                <c:pt idx="2639">
                  <c:v>0.59111643700279604</c:v>
                </c:pt>
                <c:pt idx="2640">
                  <c:v>0.59103442505709192</c:v>
                </c:pt>
                <c:pt idx="2641">
                  <c:v>0.59117060850532199</c:v>
                </c:pt>
                <c:pt idx="2642">
                  <c:v>0.59115213852931969</c:v>
                </c:pt>
                <c:pt idx="2643">
                  <c:v>0.59122525265779169</c:v>
                </c:pt>
                <c:pt idx="2644">
                  <c:v>0.59114091778692124</c:v>
                </c:pt>
                <c:pt idx="2645">
                  <c:v>0.59118395242173072</c:v>
                </c:pt>
                <c:pt idx="2646">
                  <c:v>0.59115924952319976</c:v>
                </c:pt>
                <c:pt idx="2647">
                  <c:v>0.59108229894823505</c:v>
                </c:pt>
                <c:pt idx="2648">
                  <c:v>0.59113051381862569</c:v>
                </c:pt>
                <c:pt idx="2649">
                  <c:v>0.5911718697091356</c:v>
                </c:pt>
                <c:pt idx="2650">
                  <c:v>0.59116507106938176</c:v>
                </c:pt>
                <c:pt idx="2651">
                  <c:v>0.59120616599642373</c:v>
                </c:pt>
                <c:pt idx="2652">
                  <c:v>0.59115351268607963</c:v>
                </c:pt>
                <c:pt idx="2653">
                  <c:v>0.59115969540710089</c:v>
                </c:pt>
                <c:pt idx="2654">
                  <c:v>0.59116068792862542</c:v>
                </c:pt>
                <c:pt idx="2655">
                  <c:v>0.59115730327190896</c:v>
                </c:pt>
                <c:pt idx="2656">
                  <c:v>0.59112274028482614</c:v>
                </c:pt>
                <c:pt idx="2657">
                  <c:v>0.59125753037801798</c:v>
                </c:pt>
                <c:pt idx="2658">
                  <c:v>0.59128186584607845</c:v>
                </c:pt>
                <c:pt idx="2659">
                  <c:v>0.59124449115625088</c:v>
                </c:pt>
                <c:pt idx="2660">
                  <c:v>0.59117843138622739</c:v>
                </c:pt>
                <c:pt idx="2661">
                  <c:v>0.59124211926893921</c:v>
                </c:pt>
                <c:pt idx="2662">
                  <c:v>0.59172766901730511</c:v>
                </c:pt>
                <c:pt idx="2663">
                  <c:v>0.59123150864841101</c:v>
                </c:pt>
                <c:pt idx="2664">
                  <c:v>0.59136555878009345</c:v>
                </c:pt>
                <c:pt idx="2665">
                  <c:v>0.59124929451183683</c:v>
                </c:pt>
                <c:pt idx="2666">
                  <c:v>0.5912708707405071</c:v>
                </c:pt>
                <c:pt idx="2667">
                  <c:v>0.59130002510691082</c:v>
                </c:pt>
                <c:pt idx="2668">
                  <c:v>0.59212216143916929</c:v>
                </c:pt>
                <c:pt idx="2669">
                  <c:v>0.59130799459447447</c:v>
                </c:pt>
                <c:pt idx="2670">
                  <c:v>0.59129700203608804</c:v>
                </c:pt>
                <c:pt idx="2671">
                  <c:v>0.59131166375744415</c:v>
                </c:pt>
                <c:pt idx="2672">
                  <c:v>0.5912692885073475</c:v>
                </c:pt>
                <c:pt idx="2673">
                  <c:v>0.59138453715403916</c:v>
                </c:pt>
                <c:pt idx="2674">
                  <c:v>0.59170451099819488</c:v>
                </c:pt>
                <c:pt idx="2675">
                  <c:v>0.59134657001315338</c:v>
                </c:pt>
                <c:pt idx="2676">
                  <c:v>0.59200113047858238</c:v>
                </c:pt>
                <c:pt idx="2677">
                  <c:v>0.59138915550199689</c:v>
                </c:pt>
                <c:pt idx="2678">
                  <c:v>0.59138802089085785</c:v>
                </c:pt>
                <c:pt idx="2679">
                  <c:v>0.59134826090170245</c:v>
                </c:pt>
                <c:pt idx="2680">
                  <c:v>0.59135611371841723</c:v>
                </c:pt>
                <c:pt idx="2681">
                  <c:v>0.59132082392980723</c:v>
                </c:pt>
                <c:pt idx="2682">
                  <c:v>0.59143320697123325</c:v>
                </c:pt>
                <c:pt idx="2683">
                  <c:v>0.59147536915670518</c:v>
                </c:pt>
                <c:pt idx="2684">
                  <c:v>0.59140939835596562</c:v>
                </c:pt>
                <c:pt idx="2685">
                  <c:v>0.59146500508666666</c:v>
                </c:pt>
                <c:pt idx="2686">
                  <c:v>0.59135895789127046</c:v>
                </c:pt>
                <c:pt idx="2687">
                  <c:v>0.59141456713968032</c:v>
                </c:pt>
                <c:pt idx="2688">
                  <c:v>0.59147151146067845</c:v>
                </c:pt>
                <c:pt idx="2689">
                  <c:v>0.5915399185904221</c:v>
                </c:pt>
                <c:pt idx="2690">
                  <c:v>0.59157080244011961</c:v>
                </c:pt>
                <c:pt idx="2691">
                  <c:v>0.59155136187152946</c:v>
                </c:pt>
                <c:pt idx="2692">
                  <c:v>0.59155847565497599</c:v>
                </c:pt>
                <c:pt idx="2693">
                  <c:v>0.59157723076986812</c:v>
                </c:pt>
                <c:pt idx="2694">
                  <c:v>0.59151590355502093</c:v>
                </c:pt>
                <c:pt idx="2695">
                  <c:v>0.59149318209750146</c:v>
                </c:pt>
                <c:pt idx="2696">
                  <c:v>0.59158101561578313</c:v>
                </c:pt>
                <c:pt idx="2697">
                  <c:v>0.59152531216854609</c:v>
                </c:pt>
                <c:pt idx="2698">
                  <c:v>0.59153369419995949</c:v>
                </c:pt>
                <c:pt idx="2699">
                  <c:v>0.59149441292906879</c:v>
                </c:pt>
                <c:pt idx="2700">
                  <c:v>0.59154446477714384</c:v>
                </c:pt>
                <c:pt idx="2701">
                  <c:v>0.59153265755650963</c:v>
                </c:pt>
                <c:pt idx="2702">
                  <c:v>0.59158514860954425</c:v>
                </c:pt>
                <c:pt idx="2703">
                  <c:v>0.59153754680595438</c:v>
                </c:pt>
                <c:pt idx="2704">
                  <c:v>0.59226658595513149</c:v>
                </c:pt>
                <c:pt idx="2705">
                  <c:v>0.59264067588809788</c:v>
                </c:pt>
                <c:pt idx="2706">
                  <c:v>0.59160784926097443</c:v>
                </c:pt>
                <c:pt idx="2707">
                  <c:v>0.59169741402809295</c:v>
                </c:pt>
                <c:pt idx="2708">
                  <c:v>0.59169825000205034</c:v>
                </c:pt>
                <c:pt idx="2709">
                  <c:v>0.59168552518700768</c:v>
                </c:pt>
                <c:pt idx="2710">
                  <c:v>0.59170353324647851</c:v>
                </c:pt>
                <c:pt idx="2711">
                  <c:v>0.59220048283722748</c:v>
                </c:pt>
                <c:pt idx="2712">
                  <c:v>0.59177042981768802</c:v>
                </c:pt>
                <c:pt idx="2713">
                  <c:v>0.59187154890591664</c:v>
                </c:pt>
                <c:pt idx="2714">
                  <c:v>0.59141562407175841</c:v>
                </c:pt>
                <c:pt idx="2715">
                  <c:v>0.59142822251486604</c:v>
                </c:pt>
                <c:pt idx="2716">
                  <c:v>0.59147155671916607</c:v>
                </c:pt>
                <c:pt idx="2717">
                  <c:v>0.59157430395934207</c:v>
                </c:pt>
                <c:pt idx="2718">
                  <c:v>0.59154296881168067</c:v>
                </c:pt>
                <c:pt idx="2719">
                  <c:v>0.59045053084873944</c:v>
                </c:pt>
                <c:pt idx="2720">
                  <c:v>0.59049161058469279</c:v>
                </c:pt>
                <c:pt idx="2721">
                  <c:v>0.5904764155592751</c:v>
                </c:pt>
                <c:pt idx="2722">
                  <c:v>0.59057772235466233</c:v>
                </c:pt>
                <c:pt idx="2723">
                  <c:v>0.59054162218896267</c:v>
                </c:pt>
                <c:pt idx="2724">
                  <c:v>0.59047901881227394</c:v>
                </c:pt>
                <c:pt idx="2725">
                  <c:v>0.59056656400460417</c:v>
                </c:pt>
                <c:pt idx="2726">
                  <c:v>0.5905613943602982</c:v>
                </c:pt>
                <c:pt idx="2727">
                  <c:v>0.59046309136087594</c:v>
                </c:pt>
                <c:pt idx="2728">
                  <c:v>0.59046555290875946</c:v>
                </c:pt>
                <c:pt idx="2729">
                  <c:v>0.59050422285357296</c:v>
                </c:pt>
                <c:pt idx="2730">
                  <c:v>0.5905204801588787</c:v>
                </c:pt>
                <c:pt idx="2731">
                  <c:v>0.59057895979891073</c:v>
                </c:pt>
                <c:pt idx="2732">
                  <c:v>0.59054990100247828</c:v>
                </c:pt>
                <c:pt idx="2733">
                  <c:v>0.59059868737495835</c:v>
                </c:pt>
                <c:pt idx="2734">
                  <c:v>0.59057682082915341</c:v>
                </c:pt>
                <c:pt idx="2735">
                  <c:v>0.59075044701272339</c:v>
                </c:pt>
                <c:pt idx="2736">
                  <c:v>0.59069994780839064</c:v>
                </c:pt>
                <c:pt idx="2737">
                  <c:v>0.59072068817952128</c:v>
                </c:pt>
                <c:pt idx="2738">
                  <c:v>0.59080870024995846</c:v>
                </c:pt>
                <c:pt idx="2739">
                  <c:v>0.59091278262808988</c:v>
                </c:pt>
                <c:pt idx="2740">
                  <c:v>0.59087943650643104</c:v>
                </c:pt>
                <c:pt idx="2741">
                  <c:v>0.59080719408879645</c:v>
                </c:pt>
                <c:pt idx="2742">
                  <c:v>0.59085623903670881</c:v>
                </c:pt>
                <c:pt idx="2743">
                  <c:v>0.59090188978503655</c:v>
                </c:pt>
                <c:pt idx="2744">
                  <c:v>0.59084474062921544</c:v>
                </c:pt>
                <c:pt idx="2745">
                  <c:v>0.59090704927980697</c:v>
                </c:pt>
                <c:pt idx="2746">
                  <c:v>0.59089426618749352</c:v>
                </c:pt>
                <c:pt idx="2747">
                  <c:v>0.59090895911636865</c:v>
                </c:pt>
                <c:pt idx="2748">
                  <c:v>0.5909823623878222</c:v>
                </c:pt>
                <c:pt idx="2749">
                  <c:v>0.59098992080206392</c:v>
                </c:pt>
                <c:pt idx="2750">
                  <c:v>0.59087262238879767</c:v>
                </c:pt>
                <c:pt idx="2751">
                  <c:v>0.59095092237586111</c:v>
                </c:pt>
                <c:pt idx="2752">
                  <c:v>0.59089701042732756</c:v>
                </c:pt>
                <c:pt idx="2753">
                  <c:v>0.59096218516978971</c:v>
                </c:pt>
                <c:pt idx="2754">
                  <c:v>0.59098760509353188</c:v>
                </c:pt>
                <c:pt idx="2755">
                  <c:v>0.59096781918331476</c:v>
                </c:pt>
                <c:pt idx="2756">
                  <c:v>0.59104164899046041</c:v>
                </c:pt>
                <c:pt idx="2757">
                  <c:v>0.59080048281604125</c:v>
                </c:pt>
                <c:pt idx="2758">
                  <c:v>0.5907680935668731</c:v>
                </c:pt>
                <c:pt idx="2759">
                  <c:v>0.59547671711753414</c:v>
                </c:pt>
                <c:pt idx="2760">
                  <c:v>0.59762071406788575</c:v>
                </c:pt>
                <c:pt idx="2761">
                  <c:v>0.59825038732536795</c:v>
                </c:pt>
                <c:pt idx="2762">
                  <c:v>0.59811627422362124</c:v>
                </c:pt>
                <c:pt idx="2763">
                  <c:v>0.5977865606662407</c:v>
                </c:pt>
                <c:pt idx="2764">
                  <c:v>0.59827969356287924</c:v>
                </c:pt>
                <c:pt idx="2765">
                  <c:v>0.59781788858709162</c:v>
                </c:pt>
                <c:pt idx="2766">
                  <c:v>0.59752901986813389</c:v>
                </c:pt>
                <c:pt idx="2767">
                  <c:v>0.59761611668625092</c:v>
                </c:pt>
                <c:pt idx="2768">
                  <c:v>0.5974699349756144</c:v>
                </c:pt>
                <c:pt idx="2769">
                  <c:v>0.59762441064362692</c:v>
                </c:pt>
                <c:pt idx="2770">
                  <c:v>0.59762126330816789</c:v>
                </c:pt>
                <c:pt idx="2771">
                  <c:v>0.5975444253763138</c:v>
                </c:pt>
                <c:pt idx="2772">
                  <c:v>0.59746152427057653</c:v>
                </c:pt>
                <c:pt idx="2773">
                  <c:v>0.59744361308708704</c:v>
                </c:pt>
                <c:pt idx="2774">
                  <c:v>0.59753587953375586</c:v>
                </c:pt>
                <c:pt idx="2775">
                  <c:v>0.59755150395650702</c:v>
                </c:pt>
                <c:pt idx="2776">
                  <c:v>0.59750484205654364</c:v>
                </c:pt>
                <c:pt idx="2777">
                  <c:v>0.59758638252373397</c:v>
                </c:pt>
                <c:pt idx="2778">
                  <c:v>0.59751316620778838</c:v>
                </c:pt>
                <c:pt idx="2779">
                  <c:v>0.59750992021699822</c:v>
                </c:pt>
                <c:pt idx="2780">
                  <c:v>0.59739012617887255</c:v>
                </c:pt>
                <c:pt idx="2781">
                  <c:v>0.59751691087047309</c:v>
                </c:pt>
                <c:pt idx="2782">
                  <c:v>0.59754181703758469</c:v>
                </c:pt>
                <c:pt idx="2783">
                  <c:v>0.59757338858994713</c:v>
                </c:pt>
                <c:pt idx="2784">
                  <c:v>0.5973848978663362</c:v>
                </c:pt>
                <c:pt idx="2785">
                  <c:v>0.59747407842525946</c:v>
                </c:pt>
                <c:pt idx="2786">
                  <c:v>0.59757862910076687</c:v>
                </c:pt>
                <c:pt idx="2787">
                  <c:v>0.59750725229193524</c:v>
                </c:pt>
                <c:pt idx="2788">
                  <c:v>0.59748885334521973</c:v>
                </c:pt>
                <c:pt idx="2789">
                  <c:v>0.5973986127313492</c:v>
                </c:pt>
                <c:pt idx="2790">
                  <c:v>0.59742442073219648</c:v>
                </c:pt>
                <c:pt idx="2791">
                  <c:v>0.59738705668304071</c:v>
                </c:pt>
                <c:pt idx="2792">
                  <c:v>0.59767291010659107</c:v>
                </c:pt>
                <c:pt idx="2793">
                  <c:v>0.59754608982097868</c:v>
                </c:pt>
                <c:pt idx="2794">
                  <c:v>0.59741959753224294</c:v>
                </c:pt>
                <c:pt idx="2795">
                  <c:v>0.5975608293200837</c:v>
                </c:pt>
                <c:pt idx="2796">
                  <c:v>0.59765810746482084</c:v>
                </c:pt>
                <c:pt idx="2797">
                  <c:v>0.59758487426131535</c:v>
                </c:pt>
                <c:pt idx="2798">
                  <c:v>0.59759861206483789</c:v>
                </c:pt>
                <c:pt idx="2799">
                  <c:v>0.59841938991519383</c:v>
                </c:pt>
                <c:pt idx="2800">
                  <c:v>0.59761108462926094</c:v>
                </c:pt>
                <c:pt idx="2801">
                  <c:v>0.59772364669777267</c:v>
                </c:pt>
                <c:pt idx="2802">
                  <c:v>0.59766278984706245</c:v>
                </c:pt>
                <c:pt idx="2803">
                  <c:v>0.59778343925883837</c:v>
                </c:pt>
                <c:pt idx="2804">
                  <c:v>0.5979216146702947</c:v>
                </c:pt>
                <c:pt idx="2805">
                  <c:v>0.59776170107608118</c:v>
                </c:pt>
                <c:pt idx="2806">
                  <c:v>0.59761730860243845</c:v>
                </c:pt>
                <c:pt idx="2807">
                  <c:v>0.59765916934331287</c:v>
                </c:pt>
                <c:pt idx="2808">
                  <c:v>0.59755153102710301</c:v>
                </c:pt>
                <c:pt idx="2809">
                  <c:v>0.59763976963818533</c:v>
                </c:pt>
                <c:pt idx="2810">
                  <c:v>0.59752212318785081</c:v>
                </c:pt>
                <c:pt idx="2811">
                  <c:v>0.59754666625981845</c:v>
                </c:pt>
                <c:pt idx="2812">
                  <c:v>0.59755494321646296</c:v>
                </c:pt>
                <c:pt idx="2813">
                  <c:v>0.59754520356901542</c:v>
                </c:pt>
                <c:pt idx="2814">
                  <c:v>0.59752596794307633</c:v>
                </c:pt>
                <c:pt idx="2815">
                  <c:v>0.59753892291063215</c:v>
                </c:pt>
                <c:pt idx="2816">
                  <c:v>0.59746292465384243</c:v>
                </c:pt>
                <c:pt idx="2817">
                  <c:v>0.5976038422987161</c:v>
                </c:pt>
                <c:pt idx="2818">
                  <c:v>0.59753731402392052</c:v>
                </c:pt>
                <c:pt idx="2819">
                  <c:v>0.59759155007936204</c:v>
                </c:pt>
                <c:pt idx="2820">
                  <c:v>0.59751701042675187</c:v>
                </c:pt>
                <c:pt idx="2821">
                  <c:v>0.59777530245943422</c:v>
                </c:pt>
                <c:pt idx="2822">
                  <c:v>0.59745084195873199</c:v>
                </c:pt>
                <c:pt idx="2823">
                  <c:v>0.59735706208449868</c:v>
                </c:pt>
                <c:pt idx="2824">
                  <c:v>0.59740845089172245</c:v>
                </c:pt>
                <c:pt idx="2825">
                  <c:v>0.59742897469682787</c:v>
                </c:pt>
                <c:pt idx="2826">
                  <c:v>0.59769397437071192</c:v>
                </c:pt>
                <c:pt idx="2827">
                  <c:v>0.59735771639068724</c:v>
                </c:pt>
                <c:pt idx="2828">
                  <c:v>0.59729079603813828</c:v>
                </c:pt>
                <c:pt idx="2829">
                  <c:v>0.59733927808655873</c:v>
                </c:pt>
                <c:pt idx="2830">
                  <c:v>0.597359291354012</c:v>
                </c:pt>
                <c:pt idx="2831">
                  <c:v>0.59736760285486779</c:v>
                </c:pt>
                <c:pt idx="2832">
                  <c:v>0.59740407502850568</c:v>
                </c:pt>
                <c:pt idx="2833">
                  <c:v>0.59747133877674075</c:v>
                </c:pt>
                <c:pt idx="2834">
                  <c:v>0.59752036165807976</c:v>
                </c:pt>
                <c:pt idx="2835">
                  <c:v>0.59748390127598305</c:v>
                </c:pt>
                <c:pt idx="2836">
                  <c:v>0.59743305135907543</c:v>
                </c:pt>
                <c:pt idx="2837">
                  <c:v>0.5975093800833472</c:v>
                </c:pt>
                <c:pt idx="2838">
                  <c:v>0.5973540883666526</c:v>
                </c:pt>
                <c:pt idx="2839">
                  <c:v>0.59735132421085912</c:v>
                </c:pt>
                <c:pt idx="2840">
                  <c:v>0.59733563182754679</c:v>
                </c:pt>
                <c:pt idx="2841">
                  <c:v>0.59745276463410157</c:v>
                </c:pt>
                <c:pt idx="2842">
                  <c:v>0.5974156299995218</c:v>
                </c:pt>
                <c:pt idx="2843">
                  <c:v>0.59731023990738752</c:v>
                </c:pt>
                <c:pt idx="2844">
                  <c:v>0.59733569041000767</c:v>
                </c:pt>
                <c:pt idx="2845">
                  <c:v>0.59741685344213102</c:v>
                </c:pt>
                <c:pt idx="2846">
                  <c:v>0.59746133131481327</c:v>
                </c:pt>
                <c:pt idx="2847">
                  <c:v>0.59738308688091024</c:v>
                </c:pt>
                <c:pt idx="2848">
                  <c:v>0.59752003965520317</c:v>
                </c:pt>
                <c:pt idx="2849">
                  <c:v>0.59754545750774157</c:v>
                </c:pt>
                <c:pt idx="2850">
                  <c:v>0.5975242099658985</c:v>
                </c:pt>
                <c:pt idx="2851">
                  <c:v>0.59760900449694254</c:v>
                </c:pt>
                <c:pt idx="2852">
                  <c:v>0.59751966752081909</c:v>
                </c:pt>
                <c:pt idx="2853">
                  <c:v>0.59753361166058394</c:v>
                </c:pt>
                <c:pt idx="2854">
                  <c:v>0.59758699722001418</c:v>
                </c:pt>
                <c:pt idx="2855">
                  <c:v>0.59742237463521786</c:v>
                </c:pt>
                <c:pt idx="2856">
                  <c:v>0.59750060999189014</c:v>
                </c:pt>
                <c:pt idx="2857">
                  <c:v>0.59747108670154747</c:v>
                </c:pt>
                <c:pt idx="2858">
                  <c:v>0.59749918129997714</c:v>
                </c:pt>
                <c:pt idx="2859">
                  <c:v>0.59748562788209225</c:v>
                </c:pt>
                <c:pt idx="2860">
                  <c:v>0.59745903207892759</c:v>
                </c:pt>
                <c:pt idx="2861">
                  <c:v>0.59755838206492207</c:v>
                </c:pt>
                <c:pt idx="2862">
                  <c:v>0.59746482957437097</c:v>
                </c:pt>
                <c:pt idx="2863">
                  <c:v>0.59746141801981034</c:v>
                </c:pt>
                <c:pt idx="2864">
                  <c:v>0.59751855701506751</c:v>
                </c:pt>
                <c:pt idx="2865">
                  <c:v>0.59762560932724362</c:v>
                </c:pt>
                <c:pt idx="2866">
                  <c:v>0.59744782737532864</c:v>
                </c:pt>
                <c:pt idx="2867">
                  <c:v>0.59746770424414408</c:v>
                </c:pt>
                <c:pt idx="2868">
                  <c:v>0.59745408243537057</c:v>
                </c:pt>
                <c:pt idx="2869">
                  <c:v>0.59763209034521603</c:v>
                </c:pt>
                <c:pt idx="2870">
                  <c:v>0.59772265689039727</c:v>
                </c:pt>
                <c:pt idx="2871">
                  <c:v>0.59745899030188898</c:v>
                </c:pt>
                <c:pt idx="2872">
                  <c:v>0.59753005280580174</c:v>
                </c:pt>
                <c:pt idx="2873">
                  <c:v>0.59779044616850086</c:v>
                </c:pt>
                <c:pt idx="2874">
                  <c:v>0.59753507509133852</c:v>
                </c:pt>
                <c:pt idx="2875">
                  <c:v>0.59739830046111186</c:v>
                </c:pt>
                <c:pt idx="2876">
                  <c:v>0.59740846685501192</c:v>
                </c:pt>
                <c:pt idx="2877">
                  <c:v>0.59750276171048322</c:v>
                </c:pt>
                <c:pt idx="2878">
                  <c:v>0.59742013023043816</c:v>
                </c:pt>
                <c:pt idx="2879">
                  <c:v>0.59734418721048699</c:v>
                </c:pt>
                <c:pt idx="2880">
                  <c:v>0.59740405839809185</c:v>
                </c:pt>
                <c:pt idx="2881">
                  <c:v>0.59759135054170143</c:v>
                </c:pt>
                <c:pt idx="2882">
                  <c:v>0.59743000461518558</c:v>
                </c:pt>
                <c:pt idx="2883">
                  <c:v>0.59741772778896418</c:v>
                </c:pt>
                <c:pt idx="2884">
                  <c:v>0.59738484778187662</c:v>
                </c:pt>
                <c:pt idx="2885">
                  <c:v>0.59737921959347695</c:v>
                </c:pt>
                <c:pt idx="2886">
                  <c:v>0.5973270812830539</c:v>
                </c:pt>
                <c:pt idx="2887">
                  <c:v>0.59745714763546587</c:v>
                </c:pt>
                <c:pt idx="2888">
                  <c:v>0.59733479123844424</c:v>
                </c:pt>
                <c:pt idx="2889">
                  <c:v>0.59748582367294933</c:v>
                </c:pt>
                <c:pt idx="2890">
                  <c:v>0.5974736342764565</c:v>
                </c:pt>
                <c:pt idx="2891">
                  <c:v>0.59740584510530981</c:v>
                </c:pt>
                <c:pt idx="2892">
                  <c:v>0.59748506139875979</c:v>
                </c:pt>
                <c:pt idx="2893">
                  <c:v>0.59747321047316826</c:v>
                </c:pt>
                <c:pt idx="2894">
                  <c:v>0.59742882652390683</c:v>
                </c:pt>
                <c:pt idx="2895">
                  <c:v>0.59732429764331807</c:v>
                </c:pt>
                <c:pt idx="2896">
                  <c:v>0.59791040900688663</c:v>
                </c:pt>
                <c:pt idx="2897">
                  <c:v>0.59810237386869902</c:v>
                </c:pt>
                <c:pt idx="2898">
                  <c:v>0.59744990178075041</c:v>
                </c:pt>
                <c:pt idx="2899">
                  <c:v>0.59744374054599259</c:v>
                </c:pt>
                <c:pt idx="2900">
                  <c:v>0.59742079932367687</c:v>
                </c:pt>
                <c:pt idx="2901">
                  <c:v>0.59739414285423742</c:v>
                </c:pt>
                <c:pt idx="2902">
                  <c:v>0.59741007553619119</c:v>
                </c:pt>
                <c:pt idx="2903">
                  <c:v>0.5974127842594269</c:v>
                </c:pt>
                <c:pt idx="2904">
                  <c:v>0.59731100081177912</c:v>
                </c:pt>
                <c:pt idx="2905">
                  <c:v>0.59740001961477318</c:v>
                </c:pt>
                <c:pt idx="2906">
                  <c:v>0.59729374063700669</c:v>
                </c:pt>
                <c:pt idx="2907">
                  <c:v>0.59729547781057213</c:v>
                </c:pt>
                <c:pt idx="2908">
                  <c:v>0.59729187073982504</c:v>
                </c:pt>
                <c:pt idx="2909">
                  <c:v>0.59728361081528025</c:v>
                </c:pt>
                <c:pt idx="2910">
                  <c:v>0.59720211051115635</c:v>
                </c:pt>
                <c:pt idx="2911">
                  <c:v>0.59729431266779176</c:v>
                </c:pt>
                <c:pt idx="2912">
                  <c:v>0.5972945901466219</c:v>
                </c:pt>
                <c:pt idx="2913">
                  <c:v>0.59793112460615772</c:v>
                </c:pt>
                <c:pt idx="2914">
                  <c:v>0.59724356268752976</c:v>
                </c:pt>
                <c:pt idx="2915">
                  <c:v>0.597332482722711</c:v>
                </c:pt>
                <c:pt idx="2916">
                  <c:v>0.59727673705621387</c:v>
                </c:pt>
                <c:pt idx="2917">
                  <c:v>0.59725640316405004</c:v>
                </c:pt>
                <c:pt idx="2918">
                  <c:v>0.59753463790920547</c:v>
                </c:pt>
                <c:pt idx="2919">
                  <c:v>0.59722502987919523</c:v>
                </c:pt>
                <c:pt idx="2920">
                  <c:v>0.59724785857042473</c:v>
                </c:pt>
                <c:pt idx="2921">
                  <c:v>0.59728589981440672</c:v>
                </c:pt>
              </c:numCache>
            </c:numRef>
          </c:yVal>
          <c:smooth val="0"/>
          <c:extLst>
            <c:ext xmlns:c16="http://schemas.microsoft.com/office/drawing/2014/chart" uri="{C3380CC4-5D6E-409C-BE32-E72D297353CC}">
              <c16:uniqueId val="{00000002-70D0-4821-B10D-D19A925D116A}"/>
            </c:ext>
          </c:extLst>
        </c:ser>
        <c:dLbls>
          <c:showLegendKey val="0"/>
          <c:showVal val="0"/>
          <c:showCatName val="0"/>
          <c:showSerName val="0"/>
          <c:showPercent val="0"/>
          <c:showBubbleSize val="0"/>
        </c:dLbls>
        <c:axId val="1378490783"/>
        <c:axId val="1386414767"/>
      </c:scatterChart>
      <c:valAx>
        <c:axId val="1378490783"/>
        <c:scaling>
          <c:orientation val="minMax"/>
          <c:max val="96"/>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6414767"/>
        <c:crossesAt val="-0.8"/>
        <c:crossBetween val="midCat"/>
        <c:majorUnit val="24"/>
      </c:valAx>
      <c:valAx>
        <c:axId val="1386414767"/>
        <c:scaling>
          <c:orientation val="minMax"/>
          <c:max val="0.8"/>
          <c:min val="-0.8"/>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OD</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78490783"/>
        <c:crosses val="autoZero"/>
        <c:crossBetween val="midCat"/>
        <c:majorUnit val="0.2"/>
      </c:valAx>
      <c:spPr>
        <a:noFill/>
        <a:ln w="12700">
          <a:solidFill>
            <a:schemeClr val="tx1"/>
          </a:solidFill>
        </a:ln>
        <a:effectLst/>
      </c:spPr>
    </c:plotArea>
    <c:legend>
      <c:legendPos val="b"/>
      <c:layout>
        <c:manualLayout>
          <c:xMode val="edge"/>
          <c:yMode val="edge"/>
          <c:x val="0.62868985126859145"/>
          <c:y val="0.55902668416447943"/>
          <c:w val="0.28230252468441447"/>
          <c:h val="0.23726961213181691"/>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68422697162855"/>
          <c:y val="5.7060367454068242E-2"/>
          <c:w val="0.69353799525059368"/>
          <c:h val="0.7604545785943424"/>
        </c:manualLayout>
      </c:layout>
      <c:scatterChart>
        <c:scatterStyle val="lineMarker"/>
        <c:varyColors val="0"/>
        <c:ser>
          <c:idx val="0"/>
          <c:order val="0"/>
          <c:tx>
            <c:strRef>
              <c:f>'Hz to OD Calculation_1h self bl'!$E$8</c:f>
              <c:strCache>
                <c:ptCount val="1"/>
                <c:pt idx="0">
                  <c:v>MYA-796</c:v>
                </c:pt>
              </c:strCache>
            </c:strRef>
          </c:tx>
          <c:spPr>
            <a:ln w="19050" cap="rnd">
              <a:solidFill>
                <a:schemeClr val="accent1"/>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bl'!$H$8:$DHQ$8</c:f>
              <c:numCache>
                <c:formatCode>General</c:formatCode>
                <c:ptCount val="2922"/>
                <c:pt idx="0">
                  <c:v>-3.8208123771655798E-3</c:v>
                </c:pt>
                <c:pt idx="1">
                  <c:v>-3.6206640488345028E-3</c:v>
                </c:pt>
                <c:pt idx="2">
                  <c:v>-3.1586500855687615E-3</c:v>
                </c:pt>
                <c:pt idx="3">
                  <c:v>-3.0584314241990538E-3</c:v>
                </c:pt>
                <c:pt idx="4">
                  <c:v>-2.7190879149444542E-3</c:v>
                </c:pt>
                <c:pt idx="5">
                  <c:v>-2.4243279595189734E-3</c:v>
                </c:pt>
                <c:pt idx="6">
                  <c:v>-2.1375520908579887E-3</c:v>
                </c:pt>
                <c:pt idx="7">
                  <c:v>-2.0145662387034986E-3</c:v>
                </c:pt>
                <c:pt idx="8">
                  <c:v>-1.8418638151079568E-3</c:v>
                </c:pt>
                <c:pt idx="9">
                  <c:v>-1.1564413538056647E-3</c:v>
                </c:pt>
                <c:pt idx="10">
                  <c:v>-1.5690964337630986E-3</c:v>
                </c:pt>
                <c:pt idx="11">
                  <c:v>-1.6079376481535393E-3</c:v>
                </c:pt>
                <c:pt idx="12">
                  <c:v>-1.34452959712883E-3</c:v>
                </c:pt>
                <c:pt idx="13">
                  <c:v>-1.3571593334115238E-3</c:v>
                </c:pt>
                <c:pt idx="14">
                  <c:v>-1.291975220061472E-3</c:v>
                </c:pt>
                <c:pt idx="15">
                  <c:v>-1.2338608426359153E-3</c:v>
                </c:pt>
                <c:pt idx="16">
                  <c:v>-1.0971120276098789E-3</c:v>
                </c:pt>
                <c:pt idx="17">
                  <c:v>-1.1370094780866436E-3</c:v>
                </c:pt>
                <c:pt idx="18">
                  <c:v>-9.9818292740990171E-4</c:v>
                </c:pt>
                <c:pt idx="19">
                  <c:v>-8.9791581203844939E-4</c:v>
                </c:pt>
                <c:pt idx="20">
                  <c:v>-7.94095537718662E-4</c:v>
                </c:pt>
                <c:pt idx="21">
                  <c:v>-6.6455886367904006E-4</c:v>
                </c:pt>
                <c:pt idx="22">
                  <c:v>-5.4790407611533495E-4</c:v>
                </c:pt>
                <c:pt idx="23">
                  <c:v>-5.7713549795088788E-4</c:v>
                </c:pt>
                <c:pt idx="24">
                  <c:v>-4.2669300886756317E-4</c:v>
                </c:pt>
                <c:pt idx="25">
                  <c:v>-4.2157128296803386E-4</c:v>
                </c:pt>
                <c:pt idx="26">
                  <c:v>-3.0198487934350268E-4</c:v>
                </c:pt>
                <c:pt idx="27">
                  <c:v>-2.7888654854319177E-4</c:v>
                </c:pt>
                <c:pt idx="28">
                  <c:v>8.2187013554542042E-6</c:v>
                </c:pt>
                <c:pt idx="29">
                  <c:v>-6.3259558994618577E-6</c:v>
                </c:pt>
                <c:pt idx="30">
                  <c:v>-7.4680948355143638E-5</c:v>
                </c:pt>
                <c:pt idx="31">
                  <c:v>1.3663311396983204E-4</c:v>
                </c:pt>
                <c:pt idx="32">
                  <c:v>1.9652889891453779E-4</c:v>
                </c:pt>
                <c:pt idx="33">
                  <c:v>3.6697031155082625E-4</c:v>
                </c:pt>
                <c:pt idx="34">
                  <c:v>4.3962523417462361E-4</c:v>
                </c:pt>
                <c:pt idx="35">
                  <c:v>5.3424149254333454E-4</c:v>
                </c:pt>
                <c:pt idx="36">
                  <c:v>2.9458488778908289E-4</c:v>
                </c:pt>
                <c:pt idx="37">
                  <c:v>2.7779522085878976E-4</c:v>
                </c:pt>
                <c:pt idx="38">
                  <c:v>6.585295675262991E-4</c:v>
                </c:pt>
                <c:pt idx="39">
                  <c:v>1.0352697963090826E-3</c:v>
                </c:pt>
                <c:pt idx="40">
                  <c:v>1.4096749779234975E-3</c:v>
                </c:pt>
                <c:pt idx="41">
                  <c:v>1.7507552776871473E-3</c:v>
                </c:pt>
                <c:pt idx="42">
                  <c:v>2.1415141753860869E-3</c:v>
                </c:pt>
                <c:pt idx="43">
                  <c:v>2.5607014344457206E-3</c:v>
                </c:pt>
                <c:pt idx="44">
                  <c:v>3.0678791325160024E-3</c:v>
                </c:pt>
                <c:pt idx="45">
                  <c:v>3.4844906975013993E-3</c:v>
                </c:pt>
                <c:pt idx="46">
                  <c:v>3.8240183937527728E-3</c:v>
                </c:pt>
                <c:pt idx="47">
                  <c:v>4.4427315253606214E-3</c:v>
                </c:pt>
                <c:pt idx="48">
                  <c:v>4.9337124694841927E-3</c:v>
                </c:pt>
                <c:pt idx="49">
                  <c:v>5.3641969862384372E-3</c:v>
                </c:pt>
                <c:pt idx="50">
                  <c:v>5.9568542084671534E-3</c:v>
                </c:pt>
                <c:pt idx="51">
                  <c:v>6.5450647245414197E-3</c:v>
                </c:pt>
                <c:pt idx="52">
                  <c:v>7.0599269107208609E-3</c:v>
                </c:pt>
                <c:pt idx="53">
                  <c:v>7.6263578772902451E-3</c:v>
                </c:pt>
                <c:pt idx="54">
                  <c:v>8.0441156851259587E-3</c:v>
                </c:pt>
                <c:pt idx="55">
                  <c:v>8.5572341810174236E-3</c:v>
                </c:pt>
                <c:pt idx="56">
                  <c:v>9.284331644998766E-3</c:v>
                </c:pt>
                <c:pt idx="57">
                  <c:v>9.6662812442270419E-3</c:v>
                </c:pt>
                <c:pt idx="58">
                  <c:v>1.0322641229967799E-2</c:v>
                </c:pt>
                <c:pt idx="59">
                  <c:v>1.0885557133006369E-2</c:v>
                </c:pt>
                <c:pt idx="60">
                  <c:v>1.1366506603238116E-2</c:v>
                </c:pt>
                <c:pt idx="61">
                  <c:v>1.194933363688892E-2</c:v>
                </c:pt>
                <c:pt idx="62">
                  <c:v>1.2558634350913422E-2</c:v>
                </c:pt>
                <c:pt idx="63">
                  <c:v>1.3203757541320109E-2</c:v>
                </c:pt>
                <c:pt idx="64">
                  <c:v>1.37763680397303E-2</c:v>
                </c:pt>
                <c:pt idx="65">
                  <c:v>1.4291266500867237E-2</c:v>
                </c:pt>
                <c:pt idx="66">
                  <c:v>1.4946536121543079E-2</c:v>
                </c:pt>
                <c:pt idx="67">
                  <c:v>1.5627567507949507E-2</c:v>
                </c:pt>
                <c:pt idx="68">
                  <c:v>1.6372918735501906E-2</c:v>
                </c:pt>
                <c:pt idx="69">
                  <c:v>1.7139884561648656E-2</c:v>
                </c:pt>
                <c:pt idx="70">
                  <c:v>1.7775442488207574E-2</c:v>
                </c:pt>
                <c:pt idx="71">
                  <c:v>1.8408637325509136E-2</c:v>
                </c:pt>
                <c:pt idx="72">
                  <c:v>1.9185197134024563E-2</c:v>
                </c:pt>
                <c:pt idx="73">
                  <c:v>1.9844087279067227E-2</c:v>
                </c:pt>
                <c:pt idx="74">
                  <c:v>2.0646525781873468E-2</c:v>
                </c:pt>
                <c:pt idx="75">
                  <c:v>2.1355412634147797E-2</c:v>
                </c:pt>
                <c:pt idx="76">
                  <c:v>2.2095235479093058E-2</c:v>
                </c:pt>
                <c:pt idx="77">
                  <c:v>2.2859704624290527E-2</c:v>
                </c:pt>
                <c:pt idx="78">
                  <c:v>2.3572650656135681E-2</c:v>
                </c:pt>
                <c:pt idx="79">
                  <c:v>2.4375672032390161E-2</c:v>
                </c:pt>
                <c:pt idx="80">
                  <c:v>2.5061769624198468E-2</c:v>
                </c:pt>
                <c:pt idx="81">
                  <c:v>2.5679741148719893E-2</c:v>
                </c:pt>
                <c:pt idx="82">
                  <c:v>2.6745674405691606E-2</c:v>
                </c:pt>
                <c:pt idx="83">
                  <c:v>2.7357059482833429E-2</c:v>
                </c:pt>
                <c:pt idx="84">
                  <c:v>2.8241696405538277E-2</c:v>
                </c:pt>
                <c:pt idx="85">
                  <c:v>2.9098712728898076E-2</c:v>
                </c:pt>
                <c:pt idx="86">
                  <c:v>2.985847013343516E-2</c:v>
                </c:pt>
                <c:pt idx="87">
                  <c:v>3.0704509743907617E-2</c:v>
                </c:pt>
                <c:pt idx="88">
                  <c:v>3.1430362403133696E-2</c:v>
                </c:pt>
                <c:pt idx="89">
                  <c:v>3.2336399421013656E-2</c:v>
                </c:pt>
                <c:pt idx="90">
                  <c:v>3.3279096956612721E-2</c:v>
                </c:pt>
                <c:pt idx="91">
                  <c:v>3.4050868987226923E-2</c:v>
                </c:pt>
                <c:pt idx="92">
                  <c:v>3.4891998829884349E-2</c:v>
                </c:pt>
                <c:pt idx="93">
                  <c:v>3.5995412790384304E-2</c:v>
                </c:pt>
                <c:pt idx="94">
                  <c:v>3.6813848840265118E-2</c:v>
                </c:pt>
                <c:pt idx="95">
                  <c:v>3.7755664323206865E-2</c:v>
                </c:pt>
                <c:pt idx="96">
                  <c:v>3.8563453795830212E-2</c:v>
                </c:pt>
                <c:pt idx="97">
                  <c:v>3.9500932302631513E-2</c:v>
                </c:pt>
                <c:pt idx="98">
                  <c:v>4.0223597014647935E-2</c:v>
                </c:pt>
                <c:pt idx="99">
                  <c:v>4.1181408193849529E-2</c:v>
                </c:pt>
                <c:pt idx="100">
                  <c:v>4.2303563935634385E-2</c:v>
                </c:pt>
                <c:pt idx="101">
                  <c:v>4.3216784900516551E-2</c:v>
                </c:pt>
                <c:pt idx="102">
                  <c:v>4.4268289515065271E-2</c:v>
                </c:pt>
                <c:pt idx="103">
                  <c:v>4.4917385032587208E-2</c:v>
                </c:pt>
                <c:pt idx="104">
                  <c:v>4.6243610120843236E-2</c:v>
                </c:pt>
                <c:pt idx="105">
                  <c:v>4.7044632167246254E-2</c:v>
                </c:pt>
                <c:pt idx="106">
                  <c:v>4.8034823058279746E-2</c:v>
                </c:pt>
                <c:pt idx="107">
                  <c:v>4.9076660080850119E-2</c:v>
                </c:pt>
                <c:pt idx="108">
                  <c:v>5.0122995508815181E-2</c:v>
                </c:pt>
                <c:pt idx="109">
                  <c:v>5.1067532281736001E-2</c:v>
                </c:pt>
                <c:pt idx="110">
                  <c:v>5.197554939909145E-2</c:v>
                </c:pt>
                <c:pt idx="111">
                  <c:v>5.3078839015443115E-2</c:v>
                </c:pt>
                <c:pt idx="112">
                  <c:v>5.3934648634412802E-2</c:v>
                </c:pt>
                <c:pt idx="113">
                  <c:v>5.4705258662148856E-2</c:v>
                </c:pt>
                <c:pt idx="114">
                  <c:v>5.5836299935453346E-2</c:v>
                </c:pt>
                <c:pt idx="115">
                  <c:v>5.6874001319734899E-2</c:v>
                </c:pt>
                <c:pt idx="116">
                  <c:v>5.7969238375634252E-2</c:v>
                </c:pt>
                <c:pt idx="117">
                  <c:v>5.899695892548832E-2</c:v>
                </c:pt>
                <c:pt idx="118">
                  <c:v>5.9991987747528237E-2</c:v>
                </c:pt>
                <c:pt idx="119">
                  <c:v>6.0936067379689207E-2</c:v>
                </c:pt>
                <c:pt idx="120">
                  <c:v>6.2070731556713027E-2</c:v>
                </c:pt>
                <c:pt idx="121">
                  <c:v>6.3073819765146671E-2</c:v>
                </c:pt>
                <c:pt idx="122">
                  <c:v>6.4156388672344966E-2</c:v>
                </c:pt>
                <c:pt idx="123">
                  <c:v>6.5156555079263406E-2</c:v>
                </c:pt>
                <c:pt idx="124">
                  <c:v>6.6308891625408276E-2</c:v>
                </c:pt>
                <c:pt idx="125">
                  <c:v>6.7390785926445373E-2</c:v>
                </c:pt>
                <c:pt idx="126">
                  <c:v>6.8469493163636624E-2</c:v>
                </c:pt>
                <c:pt idx="127">
                  <c:v>6.9620336710514624E-2</c:v>
                </c:pt>
                <c:pt idx="128">
                  <c:v>7.0704071401292826E-2</c:v>
                </c:pt>
                <c:pt idx="129">
                  <c:v>7.1645754549015811E-2</c:v>
                </c:pt>
                <c:pt idx="130">
                  <c:v>7.2758456466449406E-2</c:v>
                </c:pt>
                <c:pt idx="131">
                  <c:v>7.3886324548635876E-2</c:v>
                </c:pt>
                <c:pt idx="132">
                  <c:v>7.4798999494965976E-2</c:v>
                </c:pt>
                <c:pt idx="133">
                  <c:v>7.6020342245548433E-2</c:v>
                </c:pt>
                <c:pt idx="134">
                  <c:v>7.6953435636717388E-2</c:v>
                </c:pt>
                <c:pt idx="135">
                  <c:v>7.8230923455903933E-2</c:v>
                </c:pt>
                <c:pt idx="136">
                  <c:v>7.9221345376030913E-2</c:v>
                </c:pt>
                <c:pt idx="137">
                  <c:v>8.0313080739704321E-2</c:v>
                </c:pt>
                <c:pt idx="138">
                  <c:v>8.1408794332382697E-2</c:v>
                </c:pt>
                <c:pt idx="139">
                  <c:v>8.2356125793742491E-2</c:v>
                </c:pt>
                <c:pt idx="140">
                  <c:v>8.3547441811383294E-2</c:v>
                </c:pt>
                <c:pt idx="141">
                  <c:v>8.4619145601863219E-2</c:v>
                </c:pt>
                <c:pt idx="142">
                  <c:v>8.5873587643314334E-2</c:v>
                </c:pt>
                <c:pt idx="143">
                  <c:v>8.6931385954746726E-2</c:v>
                </c:pt>
                <c:pt idx="144">
                  <c:v>8.7939137364302714E-2</c:v>
                </c:pt>
                <c:pt idx="145">
                  <c:v>8.9106270369869608E-2</c:v>
                </c:pt>
                <c:pt idx="146">
                  <c:v>9.0181719418487516E-2</c:v>
                </c:pt>
                <c:pt idx="147">
                  <c:v>9.1481307040467211E-2</c:v>
                </c:pt>
                <c:pt idx="148">
                  <c:v>9.2190350972003759E-2</c:v>
                </c:pt>
                <c:pt idx="149">
                  <c:v>9.375055084192889E-2</c:v>
                </c:pt>
                <c:pt idx="150">
                  <c:v>9.4973061527390587E-2</c:v>
                </c:pt>
                <c:pt idx="151">
                  <c:v>9.5958625616040738E-2</c:v>
                </c:pt>
                <c:pt idx="152">
                  <c:v>9.7202145893655154E-2</c:v>
                </c:pt>
                <c:pt idx="153">
                  <c:v>9.8335014411218155E-2</c:v>
                </c:pt>
                <c:pt idx="154">
                  <c:v>9.9507240151127066E-2</c:v>
                </c:pt>
                <c:pt idx="155">
                  <c:v>0.10074195481102093</c:v>
                </c:pt>
                <c:pt idx="156">
                  <c:v>0.10184664205386758</c:v>
                </c:pt>
                <c:pt idx="157">
                  <c:v>0.10279015432132499</c:v>
                </c:pt>
                <c:pt idx="158">
                  <c:v>0.1042101058602642</c:v>
                </c:pt>
                <c:pt idx="159">
                  <c:v>0.10547666669979666</c:v>
                </c:pt>
                <c:pt idx="160">
                  <c:v>0.10662812013755202</c:v>
                </c:pt>
                <c:pt idx="161">
                  <c:v>0.10782215288410406</c:v>
                </c:pt>
                <c:pt idx="162">
                  <c:v>0.10866504009780094</c:v>
                </c:pt>
                <c:pt idx="163">
                  <c:v>0.11015031801188864</c:v>
                </c:pt>
                <c:pt idx="164">
                  <c:v>0.11138687160642249</c:v>
                </c:pt>
                <c:pt idx="165">
                  <c:v>0.11251978170641275</c:v>
                </c:pt>
                <c:pt idx="166">
                  <c:v>0.11378966810356707</c:v>
                </c:pt>
                <c:pt idx="167">
                  <c:v>0.11494882343367681</c:v>
                </c:pt>
                <c:pt idx="168">
                  <c:v>0.1160166879327041</c:v>
                </c:pt>
                <c:pt idx="169">
                  <c:v>0.11729359256886432</c:v>
                </c:pt>
                <c:pt idx="170">
                  <c:v>0.11867586648874456</c:v>
                </c:pt>
                <c:pt idx="171">
                  <c:v>0.11971256695330282</c:v>
                </c:pt>
                <c:pt idx="172">
                  <c:v>0.12089290824948273</c:v>
                </c:pt>
                <c:pt idx="173">
                  <c:v>0.12207286957619858</c:v>
                </c:pt>
                <c:pt idx="174">
                  <c:v>0.12326813136516444</c:v>
                </c:pt>
                <c:pt idx="175">
                  <c:v>0.12450941686905315</c:v>
                </c:pt>
                <c:pt idx="176">
                  <c:v>0.12566235857636407</c:v>
                </c:pt>
                <c:pt idx="177">
                  <c:v>0.12698490339260032</c:v>
                </c:pt>
                <c:pt idx="178">
                  <c:v>0.12882420743378623</c:v>
                </c:pt>
                <c:pt idx="179">
                  <c:v>0.12924759858252977</c:v>
                </c:pt>
                <c:pt idx="180">
                  <c:v>0.13044715209925681</c:v>
                </c:pt>
                <c:pt idx="181">
                  <c:v>0.13162862986119842</c:v>
                </c:pt>
                <c:pt idx="182">
                  <c:v>0.13288106882633163</c:v>
                </c:pt>
                <c:pt idx="183">
                  <c:v>0.13407450632879811</c:v>
                </c:pt>
                <c:pt idx="184">
                  <c:v>0.13519753600884338</c:v>
                </c:pt>
                <c:pt idx="185">
                  <c:v>0.13626825576860296</c:v>
                </c:pt>
                <c:pt idx="186">
                  <c:v>0.13765441504197837</c:v>
                </c:pt>
                <c:pt idx="187">
                  <c:v>0.13872806137611013</c:v>
                </c:pt>
                <c:pt idx="188">
                  <c:v>0.13986993035497608</c:v>
                </c:pt>
                <c:pt idx="189">
                  <c:v>0.14103261793408112</c:v>
                </c:pt>
                <c:pt idx="190">
                  <c:v>0.14223383632929734</c:v>
                </c:pt>
                <c:pt idx="191">
                  <c:v>0.14345708711643629</c:v>
                </c:pt>
                <c:pt idx="192">
                  <c:v>0.14474341398817139</c:v>
                </c:pt>
                <c:pt idx="193">
                  <c:v>0.14577667887367346</c:v>
                </c:pt>
                <c:pt idx="194">
                  <c:v>0.14689279986393816</c:v>
                </c:pt>
                <c:pt idx="195">
                  <c:v>0.14810291381060625</c:v>
                </c:pt>
                <c:pt idx="196">
                  <c:v>0.14890860472175715</c:v>
                </c:pt>
                <c:pt idx="197">
                  <c:v>0.15040898325144628</c:v>
                </c:pt>
                <c:pt idx="198">
                  <c:v>0.15158946911719509</c:v>
                </c:pt>
                <c:pt idx="199">
                  <c:v>0.15282855006112028</c:v>
                </c:pt>
                <c:pt idx="200">
                  <c:v>0.15391987894790704</c:v>
                </c:pt>
                <c:pt idx="201">
                  <c:v>0.15500678968577064</c:v>
                </c:pt>
                <c:pt idx="202">
                  <c:v>0.1561161041160597</c:v>
                </c:pt>
                <c:pt idx="203">
                  <c:v>0.15731927562794312</c:v>
                </c:pt>
                <c:pt idx="204">
                  <c:v>0.15841843872415035</c:v>
                </c:pt>
                <c:pt idx="205">
                  <c:v>0.15948306402910914</c:v>
                </c:pt>
                <c:pt idx="206">
                  <c:v>0.16070456022319163</c:v>
                </c:pt>
                <c:pt idx="207">
                  <c:v>0.16184253893714842</c:v>
                </c:pt>
                <c:pt idx="208">
                  <c:v>0.16287675240317109</c:v>
                </c:pt>
                <c:pt idx="209">
                  <c:v>0.1639093560684538</c:v>
                </c:pt>
                <c:pt idx="210">
                  <c:v>0.16507079281937961</c:v>
                </c:pt>
                <c:pt idx="211">
                  <c:v>0.16612180026795623</c:v>
                </c:pt>
                <c:pt idx="212">
                  <c:v>0.16721711579717724</c:v>
                </c:pt>
                <c:pt idx="213">
                  <c:v>0.16784400544212968</c:v>
                </c:pt>
                <c:pt idx="214">
                  <c:v>0.16918017451719172</c:v>
                </c:pt>
                <c:pt idx="215">
                  <c:v>0.17024055762636814</c:v>
                </c:pt>
                <c:pt idx="216">
                  <c:v>0.17115196067209346</c:v>
                </c:pt>
                <c:pt idx="217">
                  <c:v>0.17205854137515722</c:v>
                </c:pt>
                <c:pt idx="218">
                  <c:v>0.17307675849735463</c:v>
                </c:pt>
                <c:pt idx="219">
                  <c:v>0.17395477017256827</c:v>
                </c:pt>
                <c:pt idx="220">
                  <c:v>0.17496889565834065</c:v>
                </c:pt>
                <c:pt idx="221">
                  <c:v>0.17557173512470303</c:v>
                </c:pt>
                <c:pt idx="222">
                  <c:v>0.17670252135333253</c:v>
                </c:pt>
                <c:pt idx="223">
                  <c:v>0.17747098754332627</c:v>
                </c:pt>
                <c:pt idx="224">
                  <c:v>0.1782082966222675</c:v>
                </c:pt>
                <c:pt idx="225">
                  <c:v>0.17901500765739142</c:v>
                </c:pt>
                <c:pt idx="226">
                  <c:v>0.17973724033986593</c:v>
                </c:pt>
                <c:pt idx="227">
                  <c:v>0.1804142438026653</c:v>
                </c:pt>
                <c:pt idx="228">
                  <c:v>0.18110517344653318</c:v>
                </c:pt>
                <c:pt idx="229">
                  <c:v>0.18161642893922769</c:v>
                </c:pt>
                <c:pt idx="230">
                  <c:v>0.18222842438803097</c:v>
                </c:pt>
                <c:pt idx="231">
                  <c:v>0.18296967050989249</c:v>
                </c:pt>
                <c:pt idx="232">
                  <c:v>0.18353318438828553</c:v>
                </c:pt>
                <c:pt idx="233">
                  <c:v>0.18397078686301863</c:v>
                </c:pt>
                <c:pt idx="234">
                  <c:v>0.18447253886115675</c:v>
                </c:pt>
                <c:pt idx="235">
                  <c:v>0.18498591895681221</c:v>
                </c:pt>
                <c:pt idx="236">
                  <c:v>0.18552437985282727</c:v>
                </c:pt>
                <c:pt idx="237">
                  <c:v>0.18589494930673975</c:v>
                </c:pt>
                <c:pt idx="238">
                  <c:v>0.18625679565862022</c:v>
                </c:pt>
                <c:pt idx="239">
                  <c:v>0.1864638819689512</c:v>
                </c:pt>
                <c:pt idx="240">
                  <c:v>0.18674973818728829</c:v>
                </c:pt>
                <c:pt idx="241">
                  <c:v>0.18704293553127005</c:v>
                </c:pt>
                <c:pt idx="242">
                  <c:v>0.18724828233302154</c:v>
                </c:pt>
                <c:pt idx="243">
                  <c:v>0.18739184259538086</c:v>
                </c:pt>
                <c:pt idx="244">
                  <c:v>0.18767753146604402</c:v>
                </c:pt>
                <c:pt idx="245">
                  <c:v>0.18793303104870002</c:v>
                </c:pt>
                <c:pt idx="246">
                  <c:v>0.18791104397973091</c:v>
                </c:pt>
                <c:pt idx="247">
                  <c:v>0.18805025935421282</c:v>
                </c:pt>
                <c:pt idx="248">
                  <c:v>0.18815146104288311</c:v>
                </c:pt>
                <c:pt idx="249">
                  <c:v>0.18809065999474625</c:v>
                </c:pt>
                <c:pt idx="250">
                  <c:v>0.1880264694753625</c:v>
                </c:pt>
                <c:pt idx="251">
                  <c:v>0.18793760527076425</c:v>
                </c:pt>
                <c:pt idx="252">
                  <c:v>0.18781714320843662</c:v>
                </c:pt>
                <c:pt idx="253">
                  <c:v>0.18773636287782619</c:v>
                </c:pt>
                <c:pt idx="254">
                  <c:v>0.18762428920806121</c:v>
                </c:pt>
                <c:pt idx="255">
                  <c:v>0.18746683821689764</c:v>
                </c:pt>
                <c:pt idx="256">
                  <c:v>0.1872002078190286</c:v>
                </c:pt>
                <c:pt idx="257">
                  <c:v>0.18683576147968356</c:v>
                </c:pt>
                <c:pt idx="258">
                  <c:v>0.18661852305351978</c:v>
                </c:pt>
                <c:pt idx="259">
                  <c:v>0.18637738162487763</c:v>
                </c:pt>
                <c:pt idx="260">
                  <c:v>0.18608131296958574</c:v>
                </c:pt>
                <c:pt idx="261">
                  <c:v>0.18576189595080933</c:v>
                </c:pt>
                <c:pt idx="262">
                  <c:v>0.18539042656782942</c:v>
                </c:pt>
                <c:pt idx="263">
                  <c:v>0.18509408182719397</c:v>
                </c:pt>
                <c:pt idx="264">
                  <c:v>0.18474330288813465</c:v>
                </c:pt>
                <c:pt idx="265">
                  <c:v>0.18418901977915</c:v>
                </c:pt>
                <c:pt idx="266">
                  <c:v>0.18386910622476441</c:v>
                </c:pt>
                <c:pt idx="267">
                  <c:v>0.18346623836136899</c:v>
                </c:pt>
                <c:pt idx="268">
                  <c:v>0.18307408593580277</c:v>
                </c:pt>
                <c:pt idx="269">
                  <c:v>0.18252245568545877</c:v>
                </c:pt>
                <c:pt idx="270">
                  <c:v>0.18198736881914035</c:v>
                </c:pt>
                <c:pt idx="271">
                  <c:v>0.18140938941421506</c:v>
                </c:pt>
                <c:pt idx="272">
                  <c:v>0.18081696603139133</c:v>
                </c:pt>
                <c:pt idx="273">
                  <c:v>0.18036096696677961</c:v>
                </c:pt>
                <c:pt idx="274">
                  <c:v>0.17976178271332996</c:v>
                </c:pt>
                <c:pt idx="275">
                  <c:v>0.17930748345130484</c:v>
                </c:pt>
                <c:pt idx="276">
                  <c:v>0.17845725779236593</c:v>
                </c:pt>
                <c:pt idx="277">
                  <c:v>0.17788468871707225</c:v>
                </c:pt>
                <c:pt idx="278">
                  <c:v>0.17735040999575519</c:v>
                </c:pt>
                <c:pt idx="279">
                  <c:v>0.17661196298063503</c:v>
                </c:pt>
                <c:pt idx="280">
                  <c:v>0.1757699962170052</c:v>
                </c:pt>
                <c:pt idx="281">
                  <c:v>0.17507970169648207</c:v>
                </c:pt>
                <c:pt idx="282">
                  <c:v>0.17431457887073579</c:v>
                </c:pt>
                <c:pt idx="283">
                  <c:v>0.17365817006160406</c:v>
                </c:pt>
                <c:pt idx="284">
                  <c:v>0.17275538541049301</c:v>
                </c:pt>
                <c:pt idx="285">
                  <c:v>0.17197754971591339</c:v>
                </c:pt>
                <c:pt idx="286">
                  <c:v>0.17114624426859487</c:v>
                </c:pt>
                <c:pt idx="287">
                  <c:v>0.17039517345999394</c:v>
                </c:pt>
                <c:pt idx="288">
                  <c:v>0.16958555304320655</c:v>
                </c:pt>
                <c:pt idx="289">
                  <c:v>0.16872589174405023</c:v>
                </c:pt>
                <c:pt idx="290">
                  <c:v>0.16783738061573467</c:v>
                </c:pt>
                <c:pt idx="291">
                  <c:v>0.16707709222915682</c:v>
                </c:pt>
                <c:pt idx="292">
                  <c:v>0.1662329102692186</c:v>
                </c:pt>
                <c:pt idx="293">
                  <c:v>0.16535235941611581</c:v>
                </c:pt>
                <c:pt idx="294">
                  <c:v>0.16450909485687315</c:v>
                </c:pt>
                <c:pt idx="295">
                  <c:v>0.16376045398690908</c:v>
                </c:pt>
                <c:pt idx="296">
                  <c:v>0.16310713958775516</c:v>
                </c:pt>
                <c:pt idx="297">
                  <c:v>0.16223145449899451</c:v>
                </c:pt>
                <c:pt idx="298">
                  <c:v>0.16117634354932464</c:v>
                </c:pt>
                <c:pt idx="299">
                  <c:v>0.16044166633932627</c:v>
                </c:pt>
                <c:pt idx="300">
                  <c:v>0.15950676595511359</c:v>
                </c:pt>
                <c:pt idx="301">
                  <c:v>0.15854277215830193</c:v>
                </c:pt>
                <c:pt idx="302">
                  <c:v>0.15757576881207572</c:v>
                </c:pt>
                <c:pt idx="303">
                  <c:v>0.15661648812718101</c:v>
                </c:pt>
                <c:pt idx="304">
                  <c:v>0.15570854175436027</c:v>
                </c:pt>
                <c:pt idx="305">
                  <c:v>0.15464552794329706</c:v>
                </c:pt>
                <c:pt idx="306">
                  <c:v>0.15359790934713052</c:v>
                </c:pt>
                <c:pt idx="307">
                  <c:v>0.15251840166345668</c:v>
                </c:pt>
                <c:pt idx="308">
                  <c:v>0.15176156561038612</c:v>
                </c:pt>
                <c:pt idx="309">
                  <c:v>0.15057142316633859</c:v>
                </c:pt>
                <c:pt idx="310">
                  <c:v>0.149854481773042</c:v>
                </c:pt>
                <c:pt idx="311">
                  <c:v>0.14867007309133712</c:v>
                </c:pt>
                <c:pt idx="312">
                  <c:v>0.1476527595782442</c:v>
                </c:pt>
                <c:pt idx="313">
                  <c:v>0.14662497271500816</c:v>
                </c:pt>
                <c:pt idx="314">
                  <c:v>0.14550149022945472</c:v>
                </c:pt>
                <c:pt idx="315">
                  <c:v>0.14448673104127979</c:v>
                </c:pt>
                <c:pt idx="316">
                  <c:v>0.14391046945226232</c:v>
                </c:pt>
                <c:pt idx="317">
                  <c:v>0.14253605556954263</c:v>
                </c:pt>
                <c:pt idx="318">
                  <c:v>0.14146207572713113</c:v>
                </c:pt>
                <c:pt idx="319">
                  <c:v>0.14035549015068755</c:v>
                </c:pt>
                <c:pt idx="320">
                  <c:v>0.13938208313216838</c:v>
                </c:pt>
                <c:pt idx="321">
                  <c:v>0.13832326366250919</c:v>
                </c:pt>
                <c:pt idx="322">
                  <c:v>0.13694927208831939</c:v>
                </c:pt>
                <c:pt idx="323">
                  <c:v>0.13609812726493081</c:v>
                </c:pt>
                <c:pt idx="324">
                  <c:v>0.13512923137769792</c:v>
                </c:pt>
                <c:pt idx="325">
                  <c:v>0.13403204767841553</c:v>
                </c:pt>
                <c:pt idx="326">
                  <c:v>0.1329500141327436</c:v>
                </c:pt>
                <c:pt idx="327">
                  <c:v>0.13194567238611585</c:v>
                </c:pt>
                <c:pt idx="328">
                  <c:v>0.13086117288375304</c:v>
                </c:pt>
                <c:pt idx="329">
                  <c:v>0.12960982265464599</c:v>
                </c:pt>
                <c:pt idx="330">
                  <c:v>0.12852391596763385</c:v>
                </c:pt>
                <c:pt idx="331">
                  <c:v>0.1275172950450304</c:v>
                </c:pt>
                <c:pt idx="332">
                  <c:v>0.12615641740310779</c:v>
                </c:pt>
                <c:pt idx="333">
                  <c:v>0.12525199216085398</c:v>
                </c:pt>
                <c:pt idx="334">
                  <c:v>0.12415952393972766</c:v>
                </c:pt>
                <c:pt idx="335">
                  <c:v>0.12266991775463007</c:v>
                </c:pt>
                <c:pt idx="336">
                  <c:v>0.12167320631222242</c:v>
                </c:pt>
                <c:pt idx="337">
                  <c:v>0.12089690660457587</c:v>
                </c:pt>
                <c:pt idx="338">
                  <c:v>0.11944452657398252</c:v>
                </c:pt>
                <c:pt idx="339">
                  <c:v>0.11842519071060889</c:v>
                </c:pt>
                <c:pt idx="340">
                  <c:v>0.11717552617293768</c:v>
                </c:pt>
                <c:pt idx="341">
                  <c:v>0.11607075811773558</c:v>
                </c:pt>
                <c:pt idx="342">
                  <c:v>0.11540282109588472</c:v>
                </c:pt>
                <c:pt idx="343">
                  <c:v>0.11379714673121268</c:v>
                </c:pt>
                <c:pt idx="344">
                  <c:v>0.11265480225238583</c:v>
                </c:pt>
                <c:pt idx="345">
                  <c:v>0.11136668033651656</c:v>
                </c:pt>
                <c:pt idx="346">
                  <c:v>0.11028964422373408</c:v>
                </c:pt>
                <c:pt idx="347">
                  <c:v>0.10920059265536156</c:v>
                </c:pt>
                <c:pt idx="348">
                  <c:v>0.10801239644478267</c:v>
                </c:pt>
                <c:pt idx="349">
                  <c:v>0.10671696338028019</c:v>
                </c:pt>
                <c:pt idx="350">
                  <c:v>0.10567989529257849</c:v>
                </c:pt>
                <c:pt idx="351">
                  <c:v>0.10447180000731909</c:v>
                </c:pt>
                <c:pt idx="352">
                  <c:v>0.10322064222940389</c:v>
                </c:pt>
                <c:pt idx="353">
                  <c:v>0.10192130707267252</c:v>
                </c:pt>
                <c:pt idx="354">
                  <c:v>0.1009464436927785</c:v>
                </c:pt>
                <c:pt idx="355">
                  <c:v>9.9796271171191747E-2</c:v>
                </c:pt>
                <c:pt idx="356">
                  <c:v>9.8626029614639038E-2</c:v>
                </c:pt>
                <c:pt idx="357">
                  <c:v>9.7423380801332005E-2</c:v>
                </c:pt>
                <c:pt idx="358">
                  <c:v>9.6344851930539765E-2</c:v>
                </c:pt>
                <c:pt idx="359">
                  <c:v>9.5284172052000793E-2</c:v>
                </c:pt>
                <c:pt idx="360">
                  <c:v>9.455961429204271E-2</c:v>
                </c:pt>
                <c:pt idx="361">
                  <c:v>9.3435929147353908E-2</c:v>
                </c:pt>
                <c:pt idx="362">
                  <c:v>9.2979892454903013E-2</c:v>
                </c:pt>
                <c:pt idx="363">
                  <c:v>9.0564620959156905E-2</c:v>
                </c:pt>
                <c:pt idx="364">
                  <c:v>8.9829357693204936E-2</c:v>
                </c:pt>
                <c:pt idx="365">
                  <c:v>8.7860507875455601E-2</c:v>
                </c:pt>
                <c:pt idx="366">
                  <c:v>8.7147661413932404E-2</c:v>
                </c:pt>
                <c:pt idx="367">
                  <c:v>8.5732101204169409E-2</c:v>
                </c:pt>
                <c:pt idx="368">
                  <c:v>8.4430262475916978E-2</c:v>
                </c:pt>
                <c:pt idx="369">
                  <c:v>8.3030694831530527E-2</c:v>
                </c:pt>
                <c:pt idx="370">
                  <c:v>8.1860578158646669E-2</c:v>
                </c:pt>
                <c:pt idx="371">
                  <c:v>8.0503406338949118E-2</c:v>
                </c:pt>
                <c:pt idx="372">
                  <c:v>7.9277385544421292E-2</c:v>
                </c:pt>
                <c:pt idx="373">
                  <c:v>7.8382668249630721E-2</c:v>
                </c:pt>
                <c:pt idx="374">
                  <c:v>7.6869139232970757E-2</c:v>
                </c:pt>
                <c:pt idx="375">
                  <c:v>7.5474821281564658E-2</c:v>
                </c:pt>
                <c:pt idx="376">
                  <c:v>7.4341471751206978E-2</c:v>
                </c:pt>
                <c:pt idx="377">
                  <c:v>7.3216163330232009E-2</c:v>
                </c:pt>
                <c:pt idx="378">
                  <c:v>7.2535975885240661E-2</c:v>
                </c:pt>
                <c:pt idx="379">
                  <c:v>7.1576001722886196E-2</c:v>
                </c:pt>
                <c:pt idx="380">
                  <c:v>7.0541481762876418E-2</c:v>
                </c:pt>
                <c:pt idx="381">
                  <c:v>6.9495701016151962E-2</c:v>
                </c:pt>
                <c:pt idx="382">
                  <c:v>6.849360293174353E-2</c:v>
                </c:pt>
                <c:pt idx="383">
                  <c:v>6.7409493487233851E-2</c:v>
                </c:pt>
                <c:pt idx="384">
                  <c:v>6.6328688081812331E-2</c:v>
                </c:pt>
                <c:pt idx="385">
                  <c:v>6.5351372503058114E-2</c:v>
                </c:pt>
                <c:pt idx="386">
                  <c:v>6.4301296884769044E-2</c:v>
                </c:pt>
                <c:pt idx="387">
                  <c:v>6.3223660209688892E-2</c:v>
                </c:pt>
                <c:pt idx="388">
                  <c:v>6.2291073492067833E-2</c:v>
                </c:pt>
                <c:pt idx="389">
                  <c:v>6.1259489862522942E-2</c:v>
                </c:pt>
                <c:pt idx="390">
                  <c:v>6.0272195702195164E-2</c:v>
                </c:pt>
                <c:pt idx="391">
                  <c:v>5.9324986323585793E-2</c:v>
                </c:pt>
                <c:pt idx="392">
                  <c:v>5.8465464477747447E-2</c:v>
                </c:pt>
                <c:pt idx="393">
                  <c:v>5.7335776348870965E-2</c:v>
                </c:pt>
                <c:pt idx="394">
                  <c:v>5.6400403023090045E-2</c:v>
                </c:pt>
                <c:pt idx="395">
                  <c:v>5.5494723162919202E-2</c:v>
                </c:pt>
                <c:pt idx="396">
                  <c:v>5.44107689400469E-2</c:v>
                </c:pt>
                <c:pt idx="397">
                  <c:v>5.289691586223777E-2</c:v>
                </c:pt>
                <c:pt idx="398">
                  <c:v>5.1285471161463841E-2</c:v>
                </c:pt>
                <c:pt idx="399">
                  <c:v>4.9903265646178502E-2</c:v>
                </c:pt>
                <c:pt idx="400">
                  <c:v>4.9445956991307272E-2</c:v>
                </c:pt>
                <c:pt idx="401">
                  <c:v>4.8478839222184295E-2</c:v>
                </c:pt>
                <c:pt idx="402">
                  <c:v>4.6895126044289553E-2</c:v>
                </c:pt>
                <c:pt idx="403">
                  <c:v>4.6696356644811476E-2</c:v>
                </c:pt>
                <c:pt idx="404">
                  <c:v>4.5850002997562755E-2</c:v>
                </c:pt>
                <c:pt idx="405">
                  <c:v>4.5443411706272641E-2</c:v>
                </c:pt>
                <c:pt idx="406">
                  <c:v>4.469653042123789E-2</c:v>
                </c:pt>
                <c:pt idx="407">
                  <c:v>4.3694891041518358E-2</c:v>
                </c:pt>
                <c:pt idx="408">
                  <c:v>4.3053952044982219E-2</c:v>
                </c:pt>
                <c:pt idx="409">
                  <c:v>4.1630928112781851E-2</c:v>
                </c:pt>
                <c:pt idx="410">
                  <c:v>4.0756175311296244E-2</c:v>
                </c:pt>
                <c:pt idx="411">
                  <c:v>4.0028780007986653E-2</c:v>
                </c:pt>
                <c:pt idx="412">
                  <c:v>3.9454083946363738E-2</c:v>
                </c:pt>
                <c:pt idx="413">
                  <c:v>3.8901681707321778E-2</c:v>
                </c:pt>
                <c:pt idx="414">
                  <c:v>3.797903020914431E-2</c:v>
                </c:pt>
                <c:pt idx="415">
                  <c:v>3.7122583503089557E-2</c:v>
                </c:pt>
                <c:pt idx="416">
                  <c:v>3.6271964230257137E-2</c:v>
                </c:pt>
                <c:pt idx="417">
                  <c:v>3.5040712711442379E-2</c:v>
                </c:pt>
                <c:pt idx="418">
                  <c:v>3.4852812358550145E-2</c:v>
                </c:pt>
                <c:pt idx="419">
                  <c:v>3.4769092761710918E-2</c:v>
                </c:pt>
                <c:pt idx="420">
                  <c:v>3.3719553199868302E-2</c:v>
                </c:pt>
                <c:pt idx="421">
                  <c:v>3.273467420849141E-2</c:v>
                </c:pt>
                <c:pt idx="422">
                  <c:v>3.3371822634517545E-2</c:v>
                </c:pt>
                <c:pt idx="423">
                  <c:v>3.3209013507897012E-2</c:v>
                </c:pt>
                <c:pt idx="424">
                  <c:v>3.2685623858365209E-2</c:v>
                </c:pt>
                <c:pt idx="425">
                  <c:v>3.1990472102724488E-2</c:v>
                </c:pt>
                <c:pt idx="426">
                  <c:v>3.199928711786898E-2</c:v>
                </c:pt>
                <c:pt idx="427">
                  <c:v>3.1814448165356835E-2</c:v>
                </c:pt>
                <c:pt idx="428">
                  <c:v>3.0865495102952056E-2</c:v>
                </c:pt>
                <c:pt idx="429">
                  <c:v>3.0241838173249103E-2</c:v>
                </c:pt>
                <c:pt idx="430">
                  <c:v>2.9675884979149803E-2</c:v>
                </c:pt>
                <c:pt idx="431">
                  <c:v>2.9241077775022606E-2</c:v>
                </c:pt>
                <c:pt idx="432">
                  <c:v>2.8640248806801716E-2</c:v>
                </c:pt>
                <c:pt idx="433">
                  <c:v>2.7978678319547978E-2</c:v>
                </c:pt>
                <c:pt idx="434">
                  <c:v>2.7377595391306742E-2</c:v>
                </c:pt>
                <c:pt idx="435">
                  <c:v>2.6866736520621548E-2</c:v>
                </c:pt>
                <c:pt idx="436">
                  <c:v>2.6408018812585088E-2</c:v>
                </c:pt>
                <c:pt idx="437">
                  <c:v>2.5979132451347642E-2</c:v>
                </c:pt>
                <c:pt idx="438">
                  <c:v>2.5211418933655527E-2</c:v>
                </c:pt>
                <c:pt idx="439">
                  <c:v>2.4576256900459337E-2</c:v>
                </c:pt>
                <c:pt idx="440">
                  <c:v>2.3979021367391051E-2</c:v>
                </c:pt>
                <c:pt idx="441">
                  <c:v>2.3495721685224125E-2</c:v>
                </c:pt>
                <c:pt idx="442">
                  <c:v>2.282846690033391E-2</c:v>
                </c:pt>
                <c:pt idx="443">
                  <c:v>2.2237077934010252E-2</c:v>
                </c:pt>
                <c:pt idx="444">
                  <c:v>2.1689121188373017E-2</c:v>
                </c:pt>
                <c:pt idx="445">
                  <c:v>2.0523927935847508E-2</c:v>
                </c:pt>
                <c:pt idx="446">
                  <c:v>1.9232237855860701E-2</c:v>
                </c:pt>
                <c:pt idx="447">
                  <c:v>1.8901073995657991E-2</c:v>
                </c:pt>
                <c:pt idx="448">
                  <c:v>1.8462753307046387E-2</c:v>
                </c:pt>
                <c:pt idx="449">
                  <c:v>1.8122763056268643E-2</c:v>
                </c:pt>
                <c:pt idx="450">
                  <c:v>1.7413341490070455E-2</c:v>
                </c:pt>
                <c:pt idx="451">
                  <c:v>1.6943676205332825E-2</c:v>
                </c:pt>
                <c:pt idx="452">
                  <c:v>1.6340352103561218E-2</c:v>
                </c:pt>
                <c:pt idx="453">
                  <c:v>1.6080923186540419E-2</c:v>
                </c:pt>
                <c:pt idx="454">
                  <c:v>1.5525501792901797E-2</c:v>
                </c:pt>
                <c:pt idx="455">
                  <c:v>1.5283586338385724E-2</c:v>
                </c:pt>
                <c:pt idx="456">
                  <c:v>1.5035586780497379E-2</c:v>
                </c:pt>
                <c:pt idx="457">
                  <c:v>1.5408531243560397E-2</c:v>
                </c:pt>
                <c:pt idx="458">
                  <c:v>1.4961419232112916E-2</c:v>
                </c:pt>
                <c:pt idx="459">
                  <c:v>1.5067828567328689E-2</c:v>
                </c:pt>
                <c:pt idx="460">
                  <c:v>1.5072313185423014E-2</c:v>
                </c:pt>
                <c:pt idx="461">
                  <c:v>1.5179282368006197E-2</c:v>
                </c:pt>
                <c:pt idx="462">
                  <c:v>1.502955682676016E-2</c:v>
                </c:pt>
                <c:pt idx="463">
                  <c:v>1.6400506969423745E-2</c:v>
                </c:pt>
                <c:pt idx="464">
                  <c:v>1.5758842864602329E-2</c:v>
                </c:pt>
                <c:pt idx="465">
                  <c:v>1.5591298854723379E-2</c:v>
                </c:pt>
                <c:pt idx="466">
                  <c:v>1.5493680923222619E-2</c:v>
                </c:pt>
                <c:pt idx="467">
                  <c:v>1.5233907381726752E-2</c:v>
                </c:pt>
                <c:pt idx="468">
                  <c:v>1.4787532525535829E-2</c:v>
                </c:pt>
                <c:pt idx="469">
                  <c:v>1.4646059435096448E-2</c:v>
                </c:pt>
                <c:pt idx="470">
                  <c:v>1.4617258023064572E-2</c:v>
                </c:pt>
                <c:pt idx="471">
                  <c:v>1.4815326167497811E-2</c:v>
                </c:pt>
                <c:pt idx="472">
                  <c:v>1.4947151204696196E-2</c:v>
                </c:pt>
                <c:pt idx="473">
                  <c:v>1.4426140171488411E-2</c:v>
                </c:pt>
                <c:pt idx="474">
                  <c:v>1.408481138717238E-2</c:v>
                </c:pt>
                <c:pt idx="475">
                  <c:v>1.3766737461262835E-2</c:v>
                </c:pt>
                <c:pt idx="476">
                  <c:v>1.2471137746353389E-2</c:v>
                </c:pt>
                <c:pt idx="477">
                  <c:v>1.270688508778639E-2</c:v>
                </c:pt>
                <c:pt idx="478">
                  <c:v>1.2187002410058101E-2</c:v>
                </c:pt>
                <c:pt idx="479">
                  <c:v>1.083031956768804E-2</c:v>
                </c:pt>
                <c:pt idx="480">
                  <c:v>9.6669309365567946E-3</c:v>
                </c:pt>
                <c:pt idx="481">
                  <c:v>9.0300883544749966E-3</c:v>
                </c:pt>
                <c:pt idx="482">
                  <c:v>8.2002769224501781E-3</c:v>
                </c:pt>
                <c:pt idx="483">
                  <c:v>7.3080985038352364E-3</c:v>
                </c:pt>
                <c:pt idx="484">
                  <c:v>7.1710356550080401E-3</c:v>
                </c:pt>
                <c:pt idx="485">
                  <c:v>6.5698185421125266E-3</c:v>
                </c:pt>
                <c:pt idx="486">
                  <c:v>5.5482704133811289E-3</c:v>
                </c:pt>
                <c:pt idx="487">
                  <c:v>4.4871527733814087E-3</c:v>
                </c:pt>
                <c:pt idx="488">
                  <c:v>3.0495354209169045E-3</c:v>
                </c:pt>
                <c:pt idx="489">
                  <c:v>8.5143043546515029E-4</c:v>
                </c:pt>
                <c:pt idx="490">
                  <c:v>5.9588038032271085E-4</c:v>
                </c:pt>
                <c:pt idx="491">
                  <c:v>-2.1883213741352714E-4</c:v>
                </c:pt>
                <c:pt idx="492">
                  <c:v>-8.2445370385303418E-4</c:v>
                </c:pt>
                <c:pt idx="493">
                  <c:v>-1.1684478439094592E-3</c:v>
                </c:pt>
                <c:pt idx="494">
                  <c:v>-1.5126929836844494E-3</c:v>
                </c:pt>
                <c:pt idx="495">
                  <c:v>-2.9260857339564739E-3</c:v>
                </c:pt>
                <c:pt idx="496">
                  <c:v>-3.275378287892039E-3</c:v>
                </c:pt>
                <c:pt idx="497">
                  <c:v>-3.7892962820170739E-3</c:v>
                </c:pt>
                <c:pt idx="498">
                  <c:v>-4.7784612317577912E-3</c:v>
                </c:pt>
                <c:pt idx="499">
                  <c:v>-6.1622173466351349E-3</c:v>
                </c:pt>
                <c:pt idx="500">
                  <c:v>-6.0030608615567749E-3</c:v>
                </c:pt>
                <c:pt idx="501">
                  <c:v>-6.8867208012960979E-3</c:v>
                </c:pt>
                <c:pt idx="502">
                  <c:v>-7.6447678920187334E-3</c:v>
                </c:pt>
                <c:pt idx="503">
                  <c:v>-7.7762668330407236E-3</c:v>
                </c:pt>
                <c:pt idx="504">
                  <c:v>-8.2033367624344544E-3</c:v>
                </c:pt>
                <c:pt idx="505">
                  <c:v>-8.7474169883547948E-3</c:v>
                </c:pt>
                <c:pt idx="506">
                  <c:v>-9.3892770287923311E-3</c:v>
                </c:pt>
                <c:pt idx="507">
                  <c:v>-9.3351825521841847E-3</c:v>
                </c:pt>
                <c:pt idx="508">
                  <c:v>-9.8697561145550949E-3</c:v>
                </c:pt>
                <c:pt idx="509">
                  <c:v>-1.1021513658406812E-2</c:v>
                </c:pt>
                <c:pt idx="510">
                  <c:v>-1.3975409177209352E-2</c:v>
                </c:pt>
                <c:pt idx="511">
                  <c:v>-1.3939664874872748E-2</c:v>
                </c:pt>
                <c:pt idx="512">
                  <c:v>-1.3921514963293746E-2</c:v>
                </c:pt>
                <c:pt idx="513">
                  <c:v>-1.3879233033009419E-2</c:v>
                </c:pt>
                <c:pt idx="514">
                  <c:v>-1.5972353602276113E-2</c:v>
                </c:pt>
                <c:pt idx="515">
                  <c:v>-1.5727922847814324E-2</c:v>
                </c:pt>
                <c:pt idx="516">
                  <c:v>-1.6118021193419985E-2</c:v>
                </c:pt>
                <c:pt idx="517">
                  <c:v>-1.6621158648916889E-2</c:v>
                </c:pt>
                <c:pt idx="518">
                  <c:v>-1.7001593128471715E-2</c:v>
                </c:pt>
                <c:pt idx="519">
                  <c:v>-1.7460995507449617E-2</c:v>
                </c:pt>
                <c:pt idx="520">
                  <c:v>-1.8350576708856647E-2</c:v>
                </c:pt>
                <c:pt idx="521">
                  <c:v>-1.8860284886946577E-2</c:v>
                </c:pt>
                <c:pt idx="522">
                  <c:v>-1.9346804180884303E-2</c:v>
                </c:pt>
                <c:pt idx="523">
                  <c:v>-1.9281830247680487E-2</c:v>
                </c:pt>
                <c:pt idx="524">
                  <c:v>-1.9675388576541164E-2</c:v>
                </c:pt>
                <c:pt idx="525">
                  <c:v>-2.0189236225956919E-2</c:v>
                </c:pt>
                <c:pt idx="526">
                  <c:v>-2.0555571476384538E-2</c:v>
                </c:pt>
                <c:pt idx="527">
                  <c:v>-2.0701426828665714E-2</c:v>
                </c:pt>
                <c:pt idx="528">
                  <c:v>-2.1315002382200632E-2</c:v>
                </c:pt>
                <c:pt idx="529">
                  <c:v>-2.1492755968184563E-2</c:v>
                </c:pt>
                <c:pt idx="530">
                  <c:v>-2.220485854884291E-2</c:v>
                </c:pt>
                <c:pt idx="531">
                  <c:v>-2.1710263478037839E-2</c:v>
                </c:pt>
                <c:pt idx="532">
                  <c:v>-2.256635354954506E-2</c:v>
                </c:pt>
                <c:pt idx="533">
                  <c:v>-2.3998724511058334E-2</c:v>
                </c:pt>
                <c:pt idx="534">
                  <c:v>-2.357232494447381E-2</c:v>
                </c:pt>
                <c:pt idx="535">
                  <c:v>-2.3635626834681234E-2</c:v>
                </c:pt>
                <c:pt idx="536">
                  <c:v>-2.4045873718622657E-2</c:v>
                </c:pt>
                <c:pt idx="537">
                  <c:v>-2.3499116314310453E-2</c:v>
                </c:pt>
                <c:pt idx="538">
                  <c:v>-2.5079730826715108E-2</c:v>
                </c:pt>
                <c:pt idx="539">
                  <c:v>-2.3969614536035966E-2</c:v>
                </c:pt>
                <c:pt idx="540">
                  <c:v>-2.3264061720499218E-2</c:v>
                </c:pt>
                <c:pt idx="541">
                  <c:v>-2.253808527748502E-2</c:v>
                </c:pt>
                <c:pt idx="542">
                  <c:v>-2.1453163648006313E-2</c:v>
                </c:pt>
                <c:pt idx="543">
                  <c:v>-2.1210533324134806E-2</c:v>
                </c:pt>
                <c:pt idx="544">
                  <c:v>-2.1075175964455517E-2</c:v>
                </c:pt>
                <c:pt idx="545">
                  <c:v>-2.1788630133644626E-2</c:v>
                </c:pt>
                <c:pt idx="546">
                  <c:v>-2.0467128410384117E-2</c:v>
                </c:pt>
                <c:pt idx="547">
                  <c:v>-1.9923628074454913E-2</c:v>
                </c:pt>
                <c:pt idx="548">
                  <c:v>-1.891951159334071E-2</c:v>
                </c:pt>
                <c:pt idx="549">
                  <c:v>-2.0311566711366469E-2</c:v>
                </c:pt>
                <c:pt idx="550">
                  <c:v>-2.1467959451466179E-2</c:v>
                </c:pt>
                <c:pt idx="551">
                  <c:v>-2.092567948975177E-2</c:v>
                </c:pt>
                <c:pt idx="552">
                  <c:v>-2.3685131301480755E-2</c:v>
                </c:pt>
                <c:pt idx="553">
                  <c:v>-2.4253605257924749E-2</c:v>
                </c:pt>
                <c:pt idx="554">
                  <c:v>-2.4504196501347608E-2</c:v>
                </c:pt>
                <c:pt idx="555">
                  <c:v>-2.5738017490558818E-2</c:v>
                </c:pt>
                <c:pt idx="556">
                  <c:v>-2.3976044110104566E-2</c:v>
                </c:pt>
                <c:pt idx="557">
                  <c:v>-2.4872460942972685E-2</c:v>
                </c:pt>
                <c:pt idx="558">
                  <c:v>-2.4945480237402951E-2</c:v>
                </c:pt>
                <c:pt idx="559">
                  <c:v>-2.5261545319739565E-2</c:v>
                </c:pt>
                <c:pt idx="560">
                  <c:v>-2.643731601760213E-2</c:v>
                </c:pt>
                <c:pt idx="561">
                  <c:v>-2.6996735601671928E-2</c:v>
                </c:pt>
                <c:pt idx="562">
                  <c:v>-2.7751362796489043E-2</c:v>
                </c:pt>
                <c:pt idx="563">
                  <c:v>-2.8264965975808853E-2</c:v>
                </c:pt>
                <c:pt idx="564">
                  <c:v>-2.8474618488676939E-2</c:v>
                </c:pt>
                <c:pt idx="565">
                  <c:v>-2.8445894319179321E-2</c:v>
                </c:pt>
                <c:pt idx="566">
                  <c:v>-2.8618404468399805E-2</c:v>
                </c:pt>
                <c:pt idx="567">
                  <c:v>-3.0050300493453252E-2</c:v>
                </c:pt>
                <c:pt idx="568">
                  <c:v>-3.0025929068759227E-2</c:v>
                </c:pt>
                <c:pt idx="569">
                  <c:v>-3.0112016690180154E-2</c:v>
                </c:pt>
                <c:pt idx="570">
                  <c:v>-3.0126903782483061E-2</c:v>
                </c:pt>
                <c:pt idx="571">
                  <c:v>-3.0676041460194536E-2</c:v>
                </c:pt>
                <c:pt idx="572">
                  <c:v>-3.1988500085122329E-2</c:v>
                </c:pt>
                <c:pt idx="573">
                  <c:v>-3.1798953424590826E-2</c:v>
                </c:pt>
                <c:pt idx="574">
                  <c:v>-3.1868102724684988E-2</c:v>
                </c:pt>
                <c:pt idx="575">
                  <c:v>-3.1560947451594101E-2</c:v>
                </c:pt>
                <c:pt idx="576">
                  <c:v>-3.080418984899469E-2</c:v>
                </c:pt>
                <c:pt idx="577">
                  <c:v>-4.0350589570513962E-2</c:v>
                </c:pt>
                <c:pt idx="578">
                  <c:v>-4.0392495885679058E-2</c:v>
                </c:pt>
                <c:pt idx="579">
                  <c:v>-4.0048892308538697E-2</c:v>
                </c:pt>
                <c:pt idx="580">
                  <c:v>-4.0270029312094113E-2</c:v>
                </c:pt>
                <c:pt idx="581">
                  <c:v>-4.0563223017223038E-2</c:v>
                </c:pt>
                <c:pt idx="582">
                  <c:v>-4.1506588351420848E-2</c:v>
                </c:pt>
                <c:pt idx="583">
                  <c:v>-4.2105376392176819E-2</c:v>
                </c:pt>
                <c:pt idx="584">
                  <c:v>-4.2176117143699732E-2</c:v>
                </c:pt>
                <c:pt idx="585">
                  <c:v>-4.2590095297084907E-2</c:v>
                </c:pt>
                <c:pt idx="586">
                  <c:v>-4.158952149604167E-2</c:v>
                </c:pt>
                <c:pt idx="587">
                  <c:v>-4.2198128785794875E-2</c:v>
                </c:pt>
                <c:pt idx="588">
                  <c:v>-4.2133358644108276E-2</c:v>
                </c:pt>
                <c:pt idx="589">
                  <c:v>-4.189048583770949E-2</c:v>
                </c:pt>
                <c:pt idx="590">
                  <c:v>-4.1604720743821044E-2</c:v>
                </c:pt>
                <c:pt idx="591">
                  <c:v>-4.1496868314616964E-2</c:v>
                </c:pt>
                <c:pt idx="592">
                  <c:v>-4.1353591625703734E-2</c:v>
                </c:pt>
                <c:pt idx="593">
                  <c:v>-4.1121428002894755E-2</c:v>
                </c:pt>
                <c:pt idx="594">
                  <c:v>-4.1493835391822942E-2</c:v>
                </c:pt>
                <c:pt idx="595">
                  <c:v>-4.1409838148822598E-2</c:v>
                </c:pt>
                <c:pt idx="596">
                  <c:v>-4.2262421802094274E-2</c:v>
                </c:pt>
                <c:pt idx="597">
                  <c:v>-4.2914205288680951E-2</c:v>
                </c:pt>
                <c:pt idx="598">
                  <c:v>-4.3300384925994972E-2</c:v>
                </c:pt>
                <c:pt idx="599">
                  <c:v>-4.3792980003226734E-2</c:v>
                </c:pt>
                <c:pt idx="600">
                  <c:v>-4.408179564757253E-2</c:v>
                </c:pt>
                <c:pt idx="601">
                  <c:v>-4.4429567812954374E-2</c:v>
                </c:pt>
                <c:pt idx="602">
                  <c:v>-4.4765568749810303E-2</c:v>
                </c:pt>
                <c:pt idx="603">
                  <c:v>-4.4892861071288981E-2</c:v>
                </c:pt>
                <c:pt idx="604">
                  <c:v>-4.52816836130292E-2</c:v>
                </c:pt>
                <c:pt idx="605">
                  <c:v>-4.5410903794182444E-2</c:v>
                </c:pt>
                <c:pt idx="606">
                  <c:v>-4.5814967786896643E-2</c:v>
                </c:pt>
                <c:pt idx="607">
                  <c:v>-4.5909067818359128E-2</c:v>
                </c:pt>
                <c:pt idx="608">
                  <c:v>-4.5991792102679008E-2</c:v>
                </c:pt>
                <c:pt idx="609">
                  <c:v>-4.5902536372729674E-2</c:v>
                </c:pt>
                <c:pt idx="610">
                  <c:v>-4.5147102210466028E-2</c:v>
                </c:pt>
                <c:pt idx="611">
                  <c:v>-4.5042955415709351E-2</c:v>
                </c:pt>
                <c:pt idx="612">
                  <c:v>-4.5696022950535209E-2</c:v>
                </c:pt>
                <c:pt idx="613">
                  <c:v>-4.475248309758173E-2</c:v>
                </c:pt>
                <c:pt idx="614">
                  <c:v>-4.5225303634623293E-2</c:v>
                </c:pt>
                <c:pt idx="615">
                  <c:v>-4.4733898777270853E-2</c:v>
                </c:pt>
                <c:pt idx="616">
                  <c:v>-4.4272062232300735E-2</c:v>
                </c:pt>
                <c:pt idx="617">
                  <c:v>-4.4842340385723656E-2</c:v>
                </c:pt>
                <c:pt idx="618">
                  <c:v>-4.4974826938340984E-2</c:v>
                </c:pt>
                <c:pt idx="619">
                  <c:v>-4.4825836248692963E-2</c:v>
                </c:pt>
                <c:pt idx="620">
                  <c:v>-4.5037897746095013E-2</c:v>
                </c:pt>
                <c:pt idx="621">
                  <c:v>-4.4946129028878623E-2</c:v>
                </c:pt>
                <c:pt idx="622">
                  <c:v>-4.5211734207639576E-2</c:v>
                </c:pt>
                <c:pt idx="623">
                  <c:v>-4.4988035997596376E-2</c:v>
                </c:pt>
                <c:pt idx="624">
                  <c:v>-4.4975173084823017E-2</c:v>
                </c:pt>
                <c:pt idx="625">
                  <c:v>-4.5031915657718802E-2</c:v>
                </c:pt>
                <c:pt idx="626">
                  <c:v>-4.5025120231909743E-2</c:v>
                </c:pt>
                <c:pt idx="627">
                  <c:v>-4.505688358311799E-2</c:v>
                </c:pt>
                <c:pt idx="628">
                  <c:v>-4.517109690479415E-2</c:v>
                </c:pt>
                <c:pt idx="629">
                  <c:v>-4.5443782136212585E-2</c:v>
                </c:pt>
                <c:pt idx="630">
                  <c:v>-4.5698178394761202E-2</c:v>
                </c:pt>
                <c:pt idx="631">
                  <c:v>-4.5697340272760623E-2</c:v>
                </c:pt>
                <c:pt idx="632">
                  <c:v>-4.5739630985469071E-2</c:v>
                </c:pt>
                <c:pt idx="633">
                  <c:v>-4.5984963604624673E-2</c:v>
                </c:pt>
                <c:pt idx="634">
                  <c:v>-4.6080706651074888E-2</c:v>
                </c:pt>
                <c:pt idx="635">
                  <c:v>-4.6369726235177988E-2</c:v>
                </c:pt>
                <c:pt idx="636">
                  <c:v>-4.6471018042088752E-2</c:v>
                </c:pt>
                <c:pt idx="637">
                  <c:v>-4.6511052329835878E-2</c:v>
                </c:pt>
                <c:pt idx="638">
                  <c:v>-4.6597212106714525E-2</c:v>
                </c:pt>
                <c:pt idx="639">
                  <c:v>-4.6434270203457584E-2</c:v>
                </c:pt>
                <c:pt idx="640">
                  <c:v>-4.6583563005235917E-2</c:v>
                </c:pt>
                <c:pt idx="641">
                  <c:v>-4.6676148558877695E-2</c:v>
                </c:pt>
                <c:pt idx="642">
                  <c:v>-4.6730796149093146E-2</c:v>
                </c:pt>
                <c:pt idx="643">
                  <c:v>-4.6800126743196113E-2</c:v>
                </c:pt>
                <c:pt idx="644">
                  <c:v>-4.6233531924893767E-2</c:v>
                </c:pt>
                <c:pt idx="645">
                  <c:v>-4.6755454457056644E-2</c:v>
                </c:pt>
                <c:pt idx="646">
                  <c:v>-4.6857110561759896E-2</c:v>
                </c:pt>
                <c:pt idx="647">
                  <c:v>-4.6509477407208344E-2</c:v>
                </c:pt>
                <c:pt idx="648">
                  <c:v>-4.6814200775295078E-2</c:v>
                </c:pt>
                <c:pt idx="649">
                  <c:v>-4.6644312138478194E-2</c:v>
                </c:pt>
                <c:pt idx="650">
                  <c:v>-4.6467318108037281E-2</c:v>
                </c:pt>
                <c:pt idx="651">
                  <c:v>-4.6625829667035434E-2</c:v>
                </c:pt>
                <c:pt idx="652">
                  <c:v>-4.662203133273457E-2</c:v>
                </c:pt>
                <c:pt idx="653">
                  <c:v>-4.657158151147478E-2</c:v>
                </c:pt>
                <c:pt idx="654">
                  <c:v>-4.6497130076269544E-2</c:v>
                </c:pt>
                <c:pt idx="655">
                  <c:v>-4.6039710407739243E-2</c:v>
                </c:pt>
                <c:pt idx="656">
                  <c:v>-4.6433314769572909E-2</c:v>
                </c:pt>
                <c:pt idx="657">
                  <c:v>-4.6396915710800402E-2</c:v>
                </c:pt>
                <c:pt idx="658">
                  <c:v>-4.6598358437753729E-2</c:v>
                </c:pt>
                <c:pt idx="659">
                  <c:v>-4.6530440066975376E-2</c:v>
                </c:pt>
                <c:pt idx="660">
                  <c:v>-4.6432229454648088E-2</c:v>
                </c:pt>
                <c:pt idx="661">
                  <c:v>-4.6504686288118657E-2</c:v>
                </c:pt>
                <c:pt idx="662">
                  <c:v>-4.6411601748500342E-2</c:v>
                </c:pt>
                <c:pt idx="663">
                  <c:v>-4.6229976927615546E-2</c:v>
                </c:pt>
                <c:pt idx="664">
                  <c:v>-4.5977581474226925E-2</c:v>
                </c:pt>
                <c:pt idx="665">
                  <c:v>-4.5753389972469027E-2</c:v>
                </c:pt>
                <c:pt idx="666">
                  <c:v>-4.5207883439571828E-2</c:v>
                </c:pt>
                <c:pt idx="667">
                  <c:v>-4.4353873721125314E-2</c:v>
                </c:pt>
                <c:pt idx="668">
                  <c:v>-4.3952946904253998E-2</c:v>
                </c:pt>
                <c:pt idx="669">
                  <c:v>-4.3514658150341279E-2</c:v>
                </c:pt>
                <c:pt idx="670">
                  <c:v>-4.2547088895535601E-2</c:v>
                </c:pt>
                <c:pt idx="671">
                  <c:v>-4.3217759629755381E-2</c:v>
                </c:pt>
                <c:pt idx="672">
                  <c:v>-4.3443562372391664E-2</c:v>
                </c:pt>
                <c:pt idx="673">
                  <c:v>-4.2959171709423982E-2</c:v>
                </c:pt>
                <c:pt idx="674">
                  <c:v>-4.1277570803053054E-2</c:v>
                </c:pt>
                <c:pt idx="675">
                  <c:v>-4.2023064442791358E-2</c:v>
                </c:pt>
                <c:pt idx="676">
                  <c:v>-4.1538280096466762E-2</c:v>
                </c:pt>
                <c:pt idx="677">
                  <c:v>-4.1367410089591106E-2</c:v>
                </c:pt>
                <c:pt idx="678">
                  <c:v>-4.1095702246269683E-2</c:v>
                </c:pt>
                <c:pt idx="679">
                  <c:v>-4.0930323695667514E-2</c:v>
                </c:pt>
                <c:pt idx="680">
                  <c:v>-4.1048024056933863E-2</c:v>
                </c:pt>
                <c:pt idx="681">
                  <c:v>-4.0709056341822092E-2</c:v>
                </c:pt>
                <c:pt idx="682">
                  <c:v>-4.0606943365431136E-2</c:v>
                </c:pt>
                <c:pt idx="683">
                  <c:v>-4.0633094969152461E-2</c:v>
                </c:pt>
                <c:pt idx="684">
                  <c:v>-4.1071927388563245E-2</c:v>
                </c:pt>
                <c:pt idx="685">
                  <c:v>-4.0804275158049186E-2</c:v>
                </c:pt>
                <c:pt idx="686">
                  <c:v>-4.0911182294551374E-2</c:v>
                </c:pt>
                <c:pt idx="687">
                  <c:v>-4.0951163810984847E-2</c:v>
                </c:pt>
                <c:pt idx="688">
                  <c:v>-4.1027175014612616E-2</c:v>
                </c:pt>
                <c:pt idx="689">
                  <c:v>-4.1125695106960958E-2</c:v>
                </c:pt>
                <c:pt idx="690">
                  <c:v>-4.1247906345173391E-2</c:v>
                </c:pt>
                <c:pt idx="691">
                  <c:v>-4.1223666240521206E-2</c:v>
                </c:pt>
                <c:pt idx="692">
                  <c:v>-4.1431986320281999E-2</c:v>
                </c:pt>
                <c:pt idx="693">
                  <c:v>-4.1460010526095825E-2</c:v>
                </c:pt>
                <c:pt idx="694">
                  <c:v>-4.1616063835996808E-2</c:v>
                </c:pt>
                <c:pt idx="695">
                  <c:v>-4.1275807262062036E-2</c:v>
                </c:pt>
                <c:pt idx="696">
                  <c:v>-3.9893010731534395E-2</c:v>
                </c:pt>
                <c:pt idx="697">
                  <c:v>-4.1562592282556543E-2</c:v>
                </c:pt>
                <c:pt idx="698">
                  <c:v>-4.1382146999633052E-2</c:v>
                </c:pt>
                <c:pt idx="699">
                  <c:v>-4.1414755511744228E-2</c:v>
                </c:pt>
                <c:pt idx="700">
                  <c:v>-4.1482544618711592E-2</c:v>
                </c:pt>
                <c:pt idx="701">
                  <c:v>-4.1509328091329789E-2</c:v>
                </c:pt>
                <c:pt idx="702">
                  <c:v>-4.1505395023278768E-2</c:v>
                </c:pt>
                <c:pt idx="703">
                  <c:v>-4.1385040718101007E-2</c:v>
                </c:pt>
                <c:pt idx="704">
                  <c:v>-4.1422383239044791E-2</c:v>
                </c:pt>
                <c:pt idx="705">
                  <c:v>-4.1601961679249344E-2</c:v>
                </c:pt>
                <c:pt idx="706">
                  <c:v>-4.212269718652828E-2</c:v>
                </c:pt>
                <c:pt idx="707">
                  <c:v>-4.2055966821773261E-2</c:v>
                </c:pt>
                <c:pt idx="708">
                  <c:v>-4.2027693807350941E-2</c:v>
                </c:pt>
                <c:pt idx="709">
                  <c:v>-4.2328140471896147E-2</c:v>
                </c:pt>
                <c:pt idx="710">
                  <c:v>-4.2891310764681001E-2</c:v>
                </c:pt>
                <c:pt idx="711">
                  <c:v>-4.3383673732112049E-2</c:v>
                </c:pt>
                <c:pt idx="712">
                  <c:v>-4.418995718364005E-2</c:v>
                </c:pt>
                <c:pt idx="713">
                  <c:v>-4.4282840080856145E-2</c:v>
                </c:pt>
                <c:pt idx="714">
                  <c:v>-4.4416068276891707E-2</c:v>
                </c:pt>
                <c:pt idx="715">
                  <c:v>-4.3969875049557294E-2</c:v>
                </c:pt>
                <c:pt idx="716">
                  <c:v>-4.3503583023231984E-2</c:v>
                </c:pt>
                <c:pt idx="717">
                  <c:v>-4.3545353316958191E-2</c:v>
                </c:pt>
                <c:pt idx="718">
                  <c:v>-4.4122635999167104E-2</c:v>
                </c:pt>
                <c:pt idx="719">
                  <c:v>-4.3736137825510335E-2</c:v>
                </c:pt>
                <c:pt idx="720">
                  <c:v>-4.3265452518946534E-2</c:v>
                </c:pt>
                <c:pt idx="721">
                  <c:v>-4.3079042790913458E-2</c:v>
                </c:pt>
                <c:pt idx="722">
                  <c:v>-4.2541002562298758E-2</c:v>
                </c:pt>
                <c:pt idx="723">
                  <c:v>-4.1667012822184324E-2</c:v>
                </c:pt>
                <c:pt idx="724">
                  <c:v>-4.0673067994586476E-2</c:v>
                </c:pt>
                <c:pt idx="725">
                  <c:v>-3.9946650277313811E-2</c:v>
                </c:pt>
                <c:pt idx="726">
                  <c:v>-3.9458867122290076E-2</c:v>
                </c:pt>
                <c:pt idx="727">
                  <c:v>-3.910663413018689E-2</c:v>
                </c:pt>
                <c:pt idx="728">
                  <c:v>-3.9049606496224687E-2</c:v>
                </c:pt>
                <c:pt idx="729">
                  <c:v>-3.9223506462829905E-2</c:v>
                </c:pt>
                <c:pt idx="730">
                  <c:v>-3.9400468013448875E-2</c:v>
                </c:pt>
                <c:pt idx="731">
                  <c:v>-3.9467892912828151E-2</c:v>
                </c:pt>
                <c:pt idx="732">
                  <c:v>-3.9518522401435274E-2</c:v>
                </c:pt>
                <c:pt idx="733">
                  <c:v>-3.9799231424116677E-2</c:v>
                </c:pt>
                <c:pt idx="734">
                  <c:v>-4.0207212756916522E-2</c:v>
                </c:pt>
                <c:pt idx="735">
                  <c:v>-4.0498592410495249E-2</c:v>
                </c:pt>
                <c:pt idx="736">
                  <c:v>-4.0966069874199817E-2</c:v>
                </c:pt>
                <c:pt idx="737">
                  <c:v>-4.125383646939329E-2</c:v>
                </c:pt>
                <c:pt idx="738">
                  <c:v>-4.1692079533213078E-2</c:v>
                </c:pt>
                <c:pt idx="739">
                  <c:v>-4.1719827783848862E-2</c:v>
                </c:pt>
                <c:pt idx="740">
                  <c:v>-4.1798698163082348E-2</c:v>
                </c:pt>
                <c:pt idx="741">
                  <c:v>-4.1846509361268658E-2</c:v>
                </c:pt>
                <c:pt idx="742">
                  <c:v>-4.1923167699119857E-2</c:v>
                </c:pt>
                <c:pt idx="743">
                  <c:v>-4.184489322265772E-2</c:v>
                </c:pt>
                <c:pt idx="744">
                  <c:v>-4.1645920227126543E-2</c:v>
                </c:pt>
                <c:pt idx="745">
                  <c:v>-4.1309627686182182E-2</c:v>
                </c:pt>
                <c:pt idx="746">
                  <c:v>-4.0758865176129255E-2</c:v>
                </c:pt>
                <c:pt idx="747">
                  <c:v>-4.0560006521306979E-2</c:v>
                </c:pt>
                <c:pt idx="748">
                  <c:v>-4.0380377189823013E-2</c:v>
                </c:pt>
                <c:pt idx="749">
                  <c:v>-3.9899127387231337E-2</c:v>
                </c:pt>
                <c:pt idx="750">
                  <c:v>-4.0147692424104986E-2</c:v>
                </c:pt>
                <c:pt idx="751">
                  <c:v>-3.9967917617770854E-2</c:v>
                </c:pt>
                <c:pt idx="752">
                  <c:v>-3.9786785584956963E-2</c:v>
                </c:pt>
                <c:pt idx="753">
                  <c:v>-4.0167508425656195E-2</c:v>
                </c:pt>
                <c:pt idx="754">
                  <c:v>-4.1435972143593069E-2</c:v>
                </c:pt>
                <c:pt idx="755">
                  <c:v>-4.1818328321436726E-2</c:v>
                </c:pt>
                <c:pt idx="756">
                  <c:v>-4.2336341587725257E-2</c:v>
                </c:pt>
                <c:pt idx="757">
                  <c:v>-4.2152456872189381E-2</c:v>
                </c:pt>
                <c:pt idx="758">
                  <c:v>-4.2195164280163788E-2</c:v>
                </c:pt>
                <c:pt idx="759">
                  <c:v>-4.2211195829168546E-2</c:v>
                </c:pt>
                <c:pt idx="760">
                  <c:v>-4.2280466343919687E-2</c:v>
                </c:pt>
                <c:pt idx="761">
                  <c:v>-4.1990416399333208E-2</c:v>
                </c:pt>
                <c:pt idx="762">
                  <c:v>-4.1555240984491038E-2</c:v>
                </c:pt>
                <c:pt idx="763">
                  <c:v>-4.2262861718232902E-2</c:v>
                </c:pt>
                <c:pt idx="764">
                  <c:v>-4.216806713602228E-2</c:v>
                </c:pt>
                <c:pt idx="765">
                  <c:v>-4.211986251701616E-2</c:v>
                </c:pt>
                <c:pt idx="766">
                  <c:v>-4.1688083772265183E-2</c:v>
                </c:pt>
                <c:pt idx="767">
                  <c:v>-4.2208130922544718E-2</c:v>
                </c:pt>
                <c:pt idx="768">
                  <c:v>-4.227515940008153E-2</c:v>
                </c:pt>
                <c:pt idx="769">
                  <c:v>-4.2324080742021208E-2</c:v>
                </c:pt>
                <c:pt idx="770">
                  <c:v>-4.2445139658187192E-2</c:v>
                </c:pt>
                <c:pt idx="771">
                  <c:v>-4.2552273301499799E-2</c:v>
                </c:pt>
                <c:pt idx="772">
                  <c:v>-4.2606998894665793E-2</c:v>
                </c:pt>
                <c:pt idx="773">
                  <c:v>-4.2535513551411719E-2</c:v>
                </c:pt>
                <c:pt idx="774">
                  <c:v>-4.2685879773044388E-2</c:v>
                </c:pt>
                <c:pt idx="775">
                  <c:v>-4.2584805525930358E-2</c:v>
                </c:pt>
                <c:pt idx="776">
                  <c:v>-4.252951037777275E-2</c:v>
                </c:pt>
                <c:pt idx="777">
                  <c:v>-4.254378691418248E-2</c:v>
                </c:pt>
                <c:pt idx="778">
                  <c:v>-4.2615508026307647E-2</c:v>
                </c:pt>
                <c:pt idx="779">
                  <c:v>-4.247729774482889E-2</c:v>
                </c:pt>
                <c:pt idx="780">
                  <c:v>-4.257956646911143E-2</c:v>
                </c:pt>
                <c:pt idx="781">
                  <c:v>-4.3412207321053331E-2</c:v>
                </c:pt>
                <c:pt idx="782">
                  <c:v>-4.3233250212263097E-2</c:v>
                </c:pt>
                <c:pt idx="783">
                  <c:v>-4.3866903292033355E-2</c:v>
                </c:pt>
                <c:pt idx="784">
                  <c:v>-4.3968844875210134E-2</c:v>
                </c:pt>
                <c:pt idx="785">
                  <c:v>-4.3957266304624154E-2</c:v>
                </c:pt>
                <c:pt idx="786">
                  <c:v>-4.4162844610375451E-2</c:v>
                </c:pt>
                <c:pt idx="787">
                  <c:v>-4.4440416960929818E-2</c:v>
                </c:pt>
                <c:pt idx="788">
                  <c:v>-4.4677226000620962E-2</c:v>
                </c:pt>
                <c:pt idx="789">
                  <c:v>-4.5636588050060878E-2</c:v>
                </c:pt>
                <c:pt idx="790">
                  <c:v>-4.5695657753100805E-2</c:v>
                </c:pt>
                <c:pt idx="791">
                  <c:v>-4.5883020695787424E-2</c:v>
                </c:pt>
                <c:pt idx="792">
                  <c:v>-4.6579421293074019E-2</c:v>
                </c:pt>
                <c:pt idx="793">
                  <c:v>-4.7163701989140216E-2</c:v>
                </c:pt>
                <c:pt idx="794">
                  <c:v>-4.7445350077753412E-2</c:v>
                </c:pt>
                <c:pt idx="795">
                  <c:v>-4.8121305048693941E-2</c:v>
                </c:pt>
                <c:pt idx="796">
                  <c:v>-4.8784453028496655E-2</c:v>
                </c:pt>
                <c:pt idx="797">
                  <c:v>-4.8829043981353459E-2</c:v>
                </c:pt>
                <c:pt idx="798">
                  <c:v>-4.8676447032959813E-2</c:v>
                </c:pt>
                <c:pt idx="799">
                  <c:v>-4.8847548751436265E-2</c:v>
                </c:pt>
                <c:pt idx="800">
                  <c:v>-4.9009616231035613E-2</c:v>
                </c:pt>
                <c:pt idx="801">
                  <c:v>-4.9222156631343661E-2</c:v>
                </c:pt>
                <c:pt idx="802">
                  <c:v>-4.9370821036231582E-2</c:v>
                </c:pt>
                <c:pt idx="803">
                  <c:v>-4.8820482161573087E-2</c:v>
                </c:pt>
                <c:pt idx="804">
                  <c:v>-4.9616650882473579E-2</c:v>
                </c:pt>
                <c:pt idx="805">
                  <c:v>-4.9778305903560693E-2</c:v>
                </c:pt>
                <c:pt idx="806">
                  <c:v>-4.9911670315452739E-2</c:v>
                </c:pt>
                <c:pt idx="807">
                  <c:v>-5.008057783368447E-2</c:v>
                </c:pt>
                <c:pt idx="808">
                  <c:v>-5.0255856402342314E-2</c:v>
                </c:pt>
                <c:pt idx="809">
                  <c:v>-5.0480257885696767E-2</c:v>
                </c:pt>
                <c:pt idx="810">
                  <c:v>-5.0599673129203104E-2</c:v>
                </c:pt>
                <c:pt idx="811">
                  <c:v>-5.0617396156202088E-2</c:v>
                </c:pt>
                <c:pt idx="812">
                  <c:v>-5.069405213421585E-2</c:v>
                </c:pt>
                <c:pt idx="813">
                  <c:v>-5.0737538013938877E-2</c:v>
                </c:pt>
                <c:pt idx="814">
                  <c:v>-5.0131845851872803E-2</c:v>
                </c:pt>
                <c:pt idx="815">
                  <c:v>-5.0316550017717288E-2</c:v>
                </c:pt>
                <c:pt idx="816">
                  <c:v>-5.0357194965106822E-2</c:v>
                </c:pt>
                <c:pt idx="817">
                  <c:v>-5.0499257908118933E-2</c:v>
                </c:pt>
                <c:pt idx="818">
                  <c:v>-5.0545542971680568E-2</c:v>
                </c:pt>
                <c:pt idx="819">
                  <c:v>-5.0896065518850842E-2</c:v>
                </c:pt>
                <c:pt idx="820">
                  <c:v>-5.0696545589471675E-2</c:v>
                </c:pt>
                <c:pt idx="821">
                  <c:v>-5.1047758924585018E-2</c:v>
                </c:pt>
                <c:pt idx="822">
                  <c:v>-5.0715042442686098E-2</c:v>
                </c:pt>
                <c:pt idx="823">
                  <c:v>-5.0717348088174186E-2</c:v>
                </c:pt>
                <c:pt idx="824">
                  <c:v>-5.047589676506492E-2</c:v>
                </c:pt>
                <c:pt idx="825">
                  <c:v>-5.0514563900542653E-2</c:v>
                </c:pt>
                <c:pt idx="826">
                  <c:v>-5.0262003510522568E-2</c:v>
                </c:pt>
                <c:pt idx="827">
                  <c:v>-5.0011783589427927E-2</c:v>
                </c:pt>
                <c:pt idx="828">
                  <c:v>-4.9971901205675628E-2</c:v>
                </c:pt>
                <c:pt idx="829">
                  <c:v>-4.9372110674980707E-2</c:v>
                </c:pt>
                <c:pt idx="830">
                  <c:v>-4.9249675381798141E-2</c:v>
                </c:pt>
                <c:pt idx="831">
                  <c:v>-4.9373402040408298E-2</c:v>
                </c:pt>
                <c:pt idx="832">
                  <c:v>-4.9839968071867968E-2</c:v>
                </c:pt>
                <c:pt idx="833">
                  <c:v>-4.9780937063827468E-2</c:v>
                </c:pt>
                <c:pt idx="834">
                  <c:v>-4.9657130079124978E-2</c:v>
                </c:pt>
                <c:pt idx="835">
                  <c:v>-5.0246858026069874E-2</c:v>
                </c:pt>
                <c:pt idx="836">
                  <c:v>-4.9885602997575273E-2</c:v>
                </c:pt>
                <c:pt idx="837">
                  <c:v>-5.0001555968178457E-2</c:v>
                </c:pt>
                <c:pt idx="838">
                  <c:v>-5.0342389037496216E-2</c:v>
                </c:pt>
                <c:pt idx="839">
                  <c:v>-5.0063337984742828E-2</c:v>
                </c:pt>
                <c:pt idx="840">
                  <c:v>-5.0567129179327597E-2</c:v>
                </c:pt>
                <c:pt idx="841">
                  <c:v>-5.0089872393560997E-2</c:v>
                </c:pt>
                <c:pt idx="842">
                  <c:v>-4.9948900799545726E-2</c:v>
                </c:pt>
                <c:pt idx="843">
                  <c:v>-5.0117728409865614E-2</c:v>
                </c:pt>
                <c:pt idx="844">
                  <c:v>-5.0360029605438172E-2</c:v>
                </c:pt>
                <c:pt idx="845">
                  <c:v>-5.0431312713360099E-2</c:v>
                </c:pt>
                <c:pt idx="846">
                  <c:v>-5.0385324933666431E-2</c:v>
                </c:pt>
                <c:pt idx="847">
                  <c:v>-5.0492180200616077E-2</c:v>
                </c:pt>
                <c:pt idx="848">
                  <c:v>-5.0312826248021136E-2</c:v>
                </c:pt>
                <c:pt idx="849">
                  <c:v>-5.000535302655329E-2</c:v>
                </c:pt>
                <c:pt idx="850">
                  <c:v>-5.0282980352113316E-2</c:v>
                </c:pt>
                <c:pt idx="851">
                  <c:v>-5.0112108671879652E-2</c:v>
                </c:pt>
                <c:pt idx="852">
                  <c:v>-5.0359769081435912E-2</c:v>
                </c:pt>
                <c:pt idx="853">
                  <c:v>-5.0652916487893718E-2</c:v>
                </c:pt>
                <c:pt idx="854">
                  <c:v>-5.0546531897733726E-2</c:v>
                </c:pt>
                <c:pt idx="855">
                  <c:v>-5.0308403188423223E-2</c:v>
                </c:pt>
                <c:pt idx="856">
                  <c:v>-4.9821478229231553E-2</c:v>
                </c:pt>
                <c:pt idx="857">
                  <c:v>-4.9674826316119969E-2</c:v>
                </c:pt>
                <c:pt idx="858">
                  <c:v>-4.9787504779059577E-2</c:v>
                </c:pt>
                <c:pt idx="859">
                  <c:v>-4.9128637796716057E-2</c:v>
                </c:pt>
                <c:pt idx="860">
                  <c:v>-4.9139623510893626E-2</c:v>
                </c:pt>
                <c:pt idx="861">
                  <c:v>-5.0445747321558154E-2</c:v>
                </c:pt>
                <c:pt idx="862">
                  <c:v>-4.9342920687807101E-2</c:v>
                </c:pt>
                <c:pt idx="863">
                  <c:v>-4.933315132206284E-2</c:v>
                </c:pt>
                <c:pt idx="864">
                  <c:v>-4.9337358572747014E-2</c:v>
                </c:pt>
                <c:pt idx="865">
                  <c:v>-5.0438700600090924E-2</c:v>
                </c:pt>
                <c:pt idx="866">
                  <c:v>-5.0046158376228056E-2</c:v>
                </c:pt>
                <c:pt idx="867">
                  <c:v>-4.9760739137473253E-2</c:v>
                </c:pt>
                <c:pt idx="868">
                  <c:v>-4.9844506670347788E-2</c:v>
                </c:pt>
                <c:pt idx="869">
                  <c:v>-4.9835930516206162E-2</c:v>
                </c:pt>
                <c:pt idx="870">
                  <c:v>-4.983576122958755E-2</c:v>
                </c:pt>
                <c:pt idx="871">
                  <c:v>-4.9684660404838654E-2</c:v>
                </c:pt>
                <c:pt idx="872">
                  <c:v>-4.970520034962933E-2</c:v>
                </c:pt>
                <c:pt idx="873">
                  <c:v>-4.9707325590368945E-2</c:v>
                </c:pt>
                <c:pt idx="874">
                  <c:v>-4.9390255576107656E-2</c:v>
                </c:pt>
                <c:pt idx="875">
                  <c:v>-4.9446198640004768E-2</c:v>
                </c:pt>
                <c:pt idx="876">
                  <c:v>-4.9622183279503518E-2</c:v>
                </c:pt>
                <c:pt idx="877">
                  <c:v>-5.0083022906983965E-2</c:v>
                </c:pt>
                <c:pt idx="878">
                  <c:v>-4.9602567346559656E-2</c:v>
                </c:pt>
                <c:pt idx="879">
                  <c:v>-4.9449681423199165E-2</c:v>
                </c:pt>
                <c:pt idx="880">
                  <c:v>-4.9525394068677731E-2</c:v>
                </c:pt>
                <c:pt idx="881">
                  <c:v>-4.9597393686023228E-2</c:v>
                </c:pt>
                <c:pt idx="882">
                  <c:v>-4.9612864768750375E-2</c:v>
                </c:pt>
                <c:pt idx="883">
                  <c:v>-4.9497651982559399E-2</c:v>
                </c:pt>
                <c:pt idx="884">
                  <c:v>-4.9467875513645954E-2</c:v>
                </c:pt>
                <c:pt idx="885">
                  <c:v>-4.9728787949819164E-2</c:v>
                </c:pt>
                <c:pt idx="886">
                  <c:v>-4.9675121549966894E-2</c:v>
                </c:pt>
                <c:pt idx="887">
                  <c:v>-4.9372842539245454E-2</c:v>
                </c:pt>
                <c:pt idx="888">
                  <c:v>-4.9743189462141846E-2</c:v>
                </c:pt>
                <c:pt idx="889">
                  <c:v>-4.9738680211157904E-2</c:v>
                </c:pt>
                <c:pt idx="890">
                  <c:v>-4.9772846467104115E-2</c:v>
                </c:pt>
                <c:pt idx="891">
                  <c:v>-4.9698061794865911E-2</c:v>
                </c:pt>
                <c:pt idx="892">
                  <c:v>-4.9700112955452402E-2</c:v>
                </c:pt>
                <c:pt idx="893">
                  <c:v>-4.9839796849769913E-2</c:v>
                </c:pt>
                <c:pt idx="894">
                  <c:v>-4.9924801708041255E-2</c:v>
                </c:pt>
                <c:pt idx="895">
                  <c:v>-4.9966491912171174E-2</c:v>
                </c:pt>
                <c:pt idx="896">
                  <c:v>-5.0373601611399366E-2</c:v>
                </c:pt>
                <c:pt idx="897">
                  <c:v>-5.0052185314424458E-2</c:v>
                </c:pt>
                <c:pt idx="898">
                  <c:v>-4.9897087137763307E-2</c:v>
                </c:pt>
                <c:pt idx="899">
                  <c:v>-4.9929514486034998E-2</c:v>
                </c:pt>
                <c:pt idx="900">
                  <c:v>-4.9960804149948634E-2</c:v>
                </c:pt>
                <c:pt idx="901">
                  <c:v>-4.9985798927859704E-2</c:v>
                </c:pt>
                <c:pt idx="902">
                  <c:v>-4.9939706141914786E-2</c:v>
                </c:pt>
                <c:pt idx="903">
                  <c:v>-4.9939173775899959E-2</c:v>
                </c:pt>
                <c:pt idx="904">
                  <c:v>-4.9992829104182457E-2</c:v>
                </c:pt>
                <c:pt idx="905">
                  <c:v>-5.0090531395582394E-2</c:v>
                </c:pt>
                <c:pt idx="906">
                  <c:v>-5.0101903850088281E-2</c:v>
                </c:pt>
                <c:pt idx="907">
                  <c:v>-5.0146573786654769E-2</c:v>
                </c:pt>
                <c:pt idx="908">
                  <c:v>-5.0057729232018233E-2</c:v>
                </c:pt>
                <c:pt idx="909">
                  <c:v>-5.0120108352122328E-2</c:v>
                </c:pt>
                <c:pt idx="910">
                  <c:v>-5.0189725205264657E-2</c:v>
                </c:pt>
                <c:pt idx="911">
                  <c:v>-5.0262814504079767E-2</c:v>
                </c:pt>
                <c:pt idx="912">
                  <c:v>-5.0211688235350493E-2</c:v>
                </c:pt>
                <c:pt idx="913">
                  <c:v>-5.0434136666237084E-2</c:v>
                </c:pt>
                <c:pt idx="914">
                  <c:v>-5.0477999610842095E-2</c:v>
                </c:pt>
                <c:pt idx="915">
                  <c:v>-5.0541862664001846E-2</c:v>
                </c:pt>
                <c:pt idx="916">
                  <c:v>-5.0457792480844588E-2</c:v>
                </c:pt>
                <c:pt idx="917">
                  <c:v>-5.0604848586821682E-2</c:v>
                </c:pt>
                <c:pt idx="918">
                  <c:v>-5.0538717963014346E-2</c:v>
                </c:pt>
                <c:pt idx="919">
                  <c:v>-5.0455400844672149E-2</c:v>
                </c:pt>
                <c:pt idx="920">
                  <c:v>-5.0542361312989503E-2</c:v>
                </c:pt>
                <c:pt idx="921">
                  <c:v>-5.0659088012015574E-2</c:v>
                </c:pt>
                <c:pt idx="922">
                  <c:v>-5.0875115263738557E-2</c:v>
                </c:pt>
                <c:pt idx="923">
                  <c:v>-5.0525242102911316E-2</c:v>
                </c:pt>
                <c:pt idx="924">
                  <c:v>-5.0430997198449456E-2</c:v>
                </c:pt>
                <c:pt idx="925">
                  <c:v>-5.0413978697117279E-2</c:v>
                </c:pt>
                <c:pt idx="926">
                  <c:v>-5.0185640701698508E-2</c:v>
                </c:pt>
                <c:pt idx="927">
                  <c:v>-5.0199394992890056E-2</c:v>
                </c:pt>
                <c:pt idx="928">
                  <c:v>-5.0408941744546132E-2</c:v>
                </c:pt>
                <c:pt idx="929">
                  <c:v>-5.0498796008477953E-2</c:v>
                </c:pt>
                <c:pt idx="930">
                  <c:v>-5.0452159137447605E-2</c:v>
                </c:pt>
                <c:pt idx="931">
                  <c:v>-5.0602693475459537E-2</c:v>
                </c:pt>
                <c:pt idx="932">
                  <c:v>-5.0743328898709916E-2</c:v>
                </c:pt>
                <c:pt idx="933">
                  <c:v>-5.0641284378600049E-2</c:v>
                </c:pt>
                <c:pt idx="934">
                  <c:v>-5.0565235409786746E-2</c:v>
                </c:pt>
                <c:pt idx="935">
                  <c:v>-5.0573959238786603E-2</c:v>
                </c:pt>
                <c:pt idx="936">
                  <c:v>-5.0630806378995641E-2</c:v>
                </c:pt>
                <c:pt idx="937">
                  <c:v>-5.085909300954472E-2</c:v>
                </c:pt>
                <c:pt idx="938">
                  <c:v>-5.0680918014410326E-2</c:v>
                </c:pt>
                <c:pt idx="939">
                  <c:v>-5.0595346516833395E-2</c:v>
                </c:pt>
                <c:pt idx="940">
                  <c:v>-5.0525357110618341E-2</c:v>
                </c:pt>
                <c:pt idx="941">
                  <c:v>-5.0481594053707224E-2</c:v>
                </c:pt>
                <c:pt idx="942">
                  <c:v>-5.0345264704513837E-2</c:v>
                </c:pt>
                <c:pt idx="943">
                  <c:v>-5.0271958717532428E-2</c:v>
                </c:pt>
                <c:pt idx="944">
                  <c:v>-5.0193753517653428E-2</c:v>
                </c:pt>
                <c:pt idx="945">
                  <c:v>-5.0239605079238636E-2</c:v>
                </c:pt>
                <c:pt idx="946">
                  <c:v>-4.9991497144766472E-2</c:v>
                </c:pt>
                <c:pt idx="947">
                  <c:v>-5.0045900741238047E-2</c:v>
                </c:pt>
                <c:pt idx="948">
                  <c:v>-5.0040814039034376E-2</c:v>
                </c:pt>
                <c:pt idx="949">
                  <c:v>-5.0094926935057016E-2</c:v>
                </c:pt>
                <c:pt idx="950">
                  <c:v>-5.0112950971397341E-2</c:v>
                </c:pt>
                <c:pt idx="951">
                  <c:v>-4.942302678092525E-2</c:v>
                </c:pt>
                <c:pt idx="952">
                  <c:v>-4.9628669360774924E-2</c:v>
                </c:pt>
                <c:pt idx="953">
                  <c:v>-4.9616444335326415E-2</c:v>
                </c:pt>
                <c:pt idx="954">
                  <c:v>-4.9481476073035879E-2</c:v>
                </c:pt>
                <c:pt idx="955">
                  <c:v>-4.9513702681965754E-2</c:v>
                </c:pt>
                <c:pt idx="956">
                  <c:v>-4.9525756328780091E-2</c:v>
                </c:pt>
                <c:pt idx="957">
                  <c:v>-4.966484535543858E-2</c:v>
                </c:pt>
                <c:pt idx="958">
                  <c:v>-4.9739796897353639E-2</c:v>
                </c:pt>
                <c:pt idx="959">
                  <c:v>-4.9789437228215938E-2</c:v>
                </c:pt>
                <c:pt idx="960">
                  <c:v>-4.9824603862074102E-2</c:v>
                </c:pt>
                <c:pt idx="961">
                  <c:v>-4.9870788803222488E-2</c:v>
                </c:pt>
                <c:pt idx="962">
                  <c:v>-4.948169724187812E-2</c:v>
                </c:pt>
                <c:pt idx="963">
                  <c:v>-4.9911945734702146E-2</c:v>
                </c:pt>
                <c:pt idx="964">
                  <c:v>-4.9922137041848114E-2</c:v>
                </c:pt>
                <c:pt idx="965">
                  <c:v>-4.9841542209390188E-2</c:v>
                </c:pt>
                <c:pt idx="966">
                  <c:v>-4.9889792427509017E-2</c:v>
                </c:pt>
                <c:pt idx="967">
                  <c:v>-5.0129743539382821E-2</c:v>
                </c:pt>
                <c:pt idx="968">
                  <c:v>-5.0206001623074425E-2</c:v>
                </c:pt>
                <c:pt idx="969">
                  <c:v>-5.0179555470458381E-2</c:v>
                </c:pt>
                <c:pt idx="970">
                  <c:v>-5.0412831135171143E-2</c:v>
                </c:pt>
                <c:pt idx="971">
                  <c:v>-5.038636301292776E-2</c:v>
                </c:pt>
                <c:pt idx="972">
                  <c:v>-5.0579308309384508E-2</c:v>
                </c:pt>
                <c:pt idx="973">
                  <c:v>-5.0576404730418023E-2</c:v>
                </c:pt>
                <c:pt idx="974">
                  <c:v>-5.0679384637194902E-2</c:v>
                </c:pt>
                <c:pt idx="975">
                  <c:v>-5.08404212468202E-2</c:v>
                </c:pt>
                <c:pt idx="976">
                  <c:v>-5.0746296317974338E-2</c:v>
                </c:pt>
                <c:pt idx="977">
                  <c:v>-5.0976503788999206E-2</c:v>
                </c:pt>
                <c:pt idx="978">
                  <c:v>-5.1179634775869509E-2</c:v>
                </c:pt>
                <c:pt idx="979">
                  <c:v>-5.1161348856997413E-2</c:v>
                </c:pt>
                <c:pt idx="980">
                  <c:v>-5.1740358647099249E-2</c:v>
                </c:pt>
                <c:pt idx="981">
                  <c:v>-5.1290106455145201E-2</c:v>
                </c:pt>
                <c:pt idx="982">
                  <c:v>-5.1309354358829662E-2</c:v>
                </c:pt>
                <c:pt idx="983">
                  <c:v>-5.1323073674291564E-2</c:v>
                </c:pt>
                <c:pt idx="984">
                  <c:v>-5.1338219628141224E-2</c:v>
                </c:pt>
                <c:pt idx="985">
                  <c:v>-5.1362799282351324E-2</c:v>
                </c:pt>
                <c:pt idx="986">
                  <c:v>-5.1488056351596478E-2</c:v>
                </c:pt>
                <c:pt idx="987">
                  <c:v>-5.2174137739277593E-2</c:v>
                </c:pt>
                <c:pt idx="988">
                  <c:v>-5.1419541588142437E-2</c:v>
                </c:pt>
                <c:pt idx="989">
                  <c:v>-5.1511223887951374E-2</c:v>
                </c:pt>
                <c:pt idx="990">
                  <c:v>-5.1374641553874278E-2</c:v>
                </c:pt>
                <c:pt idx="991">
                  <c:v>-5.1394902303247392E-2</c:v>
                </c:pt>
                <c:pt idx="992">
                  <c:v>-5.1506986087422879E-2</c:v>
                </c:pt>
                <c:pt idx="993">
                  <c:v>-5.0885443821081955E-2</c:v>
                </c:pt>
                <c:pt idx="994">
                  <c:v>-5.1710768134462404E-2</c:v>
                </c:pt>
                <c:pt idx="995">
                  <c:v>-5.1841707168656104E-2</c:v>
                </c:pt>
                <c:pt idx="996">
                  <c:v>-5.2002882868031231E-2</c:v>
                </c:pt>
                <c:pt idx="997">
                  <c:v>-5.1609602760332107E-2</c:v>
                </c:pt>
                <c:pt idx="998">
                  <c:v>-5.2208644655327596E-2</c:v>
                </c:pt>
                <c:pt idx="999">
                  <c:v>-5.2313436917229894E-2</c:v>
                </c:pt>
                <c:pt idx="1000">
                  <c:v>-5.2462912290341279E-2</c:v>
                </c:pt>
                <c:pt idx="1001">
                  <c:v>-5.2428287126284445E-2</c:v>
                </c:pt>
                <c:pt idx="1002">
                  <c:v>-5.2402316714104891E-2</c:v>
                </c:pt>
                <c:pt idx="1003">
                  <c:v>-5.2280739646564212E-2</c:v>
                </c:pt>
                <c:pt idx="1004">
                  <c:v>-5.2276471599485341E-2</c:v>
                </c:pt>
                <c:pt idx="1005">
                  <c:v>-5.2198319757354561E-2</c:v>
                </c:pt>
                <c:pt idx="1006">
                  <c:v>-5.181922765229996E-2</c:v>
                </c:pt>
                <c:pt idx="1007">
                  <c:v>-5.1756586356297096E-2</c:v>
                </c:pt>
                <c:pt idx="1008">
                  <c:v>-5.1599604258328879E-2</c:v>
                </c:pt>
                <c:pt idx="1009">
                  <c:v>-5.152449646994095E-2</c:v>
                </c:pt>
                <c:pt idx="1010">
                  <c:v>-5.1451869815138829E-2</c:v>
                </c:pt>
                <c:pt idx="1011">
                  <c:v>-5.1518372384475652E-2</c:v>
                </c:pt>
                <c:pt idx="1012">
                  <c:v>-5.1897601111659974E-2</c:v>
                </c:pt>
                <c:pt idx="1013">
                  <c:v>-5.1351462941343406E-2</c:v>
                </c:pt>
                <c:pt idx="1014">
                  <c:v>-5.1433485399208112E-2</c:v>
                </c:pt>
                <c:pt idx="1015">
                  <c:v>-4.9245410301167913E-2</c:v>
                </c:pt>
                <c:pt idx="1016">
                  <c:v>-4.9413124535925057E-2</c:v>
                </c:pt>
                <c:pt idx="1017">
                  <c:v>-4.9490357486213998E-2</c:v>
                </c:pt>
                <c:pt idx="1018">
                  <c:v>-4.9610035924693929E-2</c:v>
                </c:pt>
                <c:pt idx="1019">
                  <c:v>-4.9602507808837792E-2</c:v>
                </c:pt>
                <c:pt idx="1020">
                  <c:v>-4.8862672550265329E-2</c:v>
                </c:pt>
                <c:pt idx="1021">
                  <c:v>-4.9373867009661843E-2</c:v>
                </c:pt>
                <c:pt idx="1022">
                  <c:v>-4.9471522777114085E-2</c:v>
                </c:pt>
                <c:pt idx="1023">
                  <c:v>-4.9411794140405862E-2</c:v>
                </c:pt>
                <c:pt idx="1024">
                  <c:v>-4.9447910251157134E-2</c:v>
                </c:pt>
                <c:pt idx="1025">
                  <c:v>-4.9351195919457358E-2</c:v>
                </c:pt>
                <c:pt idx="1026">
                  <c:v>-4.9383591242809999E-2</c:v>
                </c:pt>
                <c:pt idx="1027">
                  <c:v>-4.9321880656499228E-2</c:v>
                </c:pt>
                <c:pt idx="1028">
                  <c:v>-4.9222130674510089E-2</c:v>
                </c:pt>
                <c:pt idx="1029">
                  <c:v>-4.9214511067703359E-2</c:v>
                </c:pt>
                <c:pt idx="1030">
                  <c:v>-4.8717402524413922E-2</c:v>
                </c:pt>
                <c:pt idx="1031">
                  <c:v>-4.8397616758386497E-2</c:v>
                </c:pt>
                <c:pt idx="1032">
                  <c:v>-4.8659590374798389E-2</c:v>
                </c:pt>
                <c:pt idx="1033">
                  <c:v>-4.8766817619940395E-2</c:v>
                </c:pt>
                <c:pt idx="1034">
                  <c:v>-4.8799166960718954E-2</c:v>
                </c:pt>
                <c:pt idx="1035">
                  <c:v>-4.8800899751119453E-2</c:v>
                </c:pt>
                <c:pt idx="1036">
                  <c:v>-4.8966663466765259E-2</c:v>
                </c:pt>
                <c:pt idx="1037">
                  <c:v>-4.8972012262111009E-2</c:v>
                </c:pt>
                <c:pt idx="1038">
                  <c:v>-4.8986580201568986E-2</c:v>
                </c:pt>
                <c:pt idx="1039">
                  <c:v>-4.9022451473980433E-2</c:v>
                </c:pt>
                <c:pt idx="1040">
                  <c:v>-4.9244847598804209E-2</c:v>
                </c:pt>
                <c:pt idx="1041">
                  <c:v>-4.8779418351177384E-2</c:v>
                </c:pt>
                <c:pt idx="1042">
                  <c:v>-4.9157346659138068E-2</c:v>
                </c:pt>
                <c:pt idx="1043">
                  <c:v>-4.9332278763462245E-2</c:v>
                </c:pt>
                <c:pt idx="1044">
                  <c:v>-4.9114979143678128E-2</c:v>
                </c:pt>
                <c:pt idx="1045">
                  <c:v>-4.9211582162671963E-2</c:v>
                </c:pt>
                <c:pt idx="1046">
                  <c:v>-4.9339059580292943E-2</c:v>
                </c:pt>
                <c:pt idx="1047">
                  <c:v>-4.9643724699299119E-2</c:v>
                </c:pt>
                <c:pt idx="1048">
                  <c:v>-4.9409358635145062E-2</c:v>
                </c:pt>
                <c:pt idx="1049">
                  <c:v>-4.97630118863297E-2</c:v>
                </c:pt>
                <c:pt idx="1050">
                  <c:v>-4.9166921391054608E-2</c:v>
                </c:pt>
                <c:pt idx="1051">
                  <c:v>-4.9684719668193544E-2</c:v>
                </c:pt>
                <c:pt idx="1052">
                  <c:v>-4.9808481508814229E-2</c:v>
                </c:pt>
                <c:pt idx="1053">
                  <c:v>-4.9928995102672236E-2</c:v>
                </c:pt>
                <c:pt idx="1054">
                  <c:v>-4.9975203353391451E-2</c:v>
                </c:pt>
                <c:pt idx="1055">
                  <c:v>-5.0022729619025874E-2</c:v>
                </c:pt>
                <c:pt idx="1056">
                  <c:v>-5.0109108496761645E-2</c:v>
                </c:pt>
                <c:pt idx="1057">
                  <c:v>-5.0401092938891723E-2</c:v>
                </c:pt>
                <c:pt idx="1058">
                  <c:v>-5.0734627173309899E-2</c:v>
                </c:pt>
                <c:pt idx="1059">
                  <c:v>-5.0462807541830079E-2</c:v>
                </c:pt>
                <c:pt idx="1060">
                  <c:v>-5.0620742323406631E-2</c:v>
                </c:pt>
                <c:pt idx="1061">
                  <c:v>-5.0589466633423341E-2</c:v>
                </c:pt>
                <c:pt idx="1062">
                  <c:v>-5.0796041822549043E-2</c:v>
                </c:pt>
                <c:pt idx="1063">
                  <c:v>-5.0152874923052981E-2</c:v>
                </c:pt>
                <c:pt idx="1064">
                  <c:v>-5.0929210448792173E-2</c:v>
                </c:pt>
                <c:pt idx="1065">
                  <c:v>-5.1068155307477991E-2</c:v>
                </c:pt>
                <c:pt idx="1066">
                  <c:v>-5.119371895423408E-2</c:v>
                </c:pt>
                <c:pt idx="1067">
                  <c:v>-5.0989977569312006E-2</c:v>
                </c:pt>
                <c:pt idx="1068">
                  <c:v>-5.1163186917553616E-2</c:v>
                </c:pt>
                <c:pt idx="1069">
                  <c:v>-5.1139846025207158E-2</c:v>
                </c:pt>
                <c:pt idx="1070">
                  <c:v>-5.1224104547797911E-2</c:v>
                </c:pt>
                <c:pt idx="1071">
                  <c:v>-5.1207155351754907E-2</c:v>
                </c:pt>
                <c:pt idx="1072">
                  <c:v>-5.136260189231201E-2</c:v>
                </c:pt>
                <c:pt idx="1073">
                  <c:v>-5.1424292187912224E-2</c:v>
                </c:pt>
                <c:pt idx="1074">
                  <c:v>-5.144239981977472E-2</c:v>
                </c:pt>
                <c:pt idx="1075">
                  <c:v>-5.1689988215921412E-2</c:v>
                </c:pt>
                <c:pt idx="1076">
                  <c:v>-5.1749987045711876E-2</c:v>
                </c:pt>
                <c:pt idx="1077">
                  <c:v>-5.1795296933693336E-2</c:v>
                </c:pt>
                <c:pt idx="1078">
                  <c:v>-5.1730724946907114E-2</c:v>
                </c:pt>
                <c:pt idx="1079">
                  <c:v>-5.1968836442787714E-2</c:v>
                </c:pt>
                <c:pt idx="1080">
                  <c:v>-5.1708268650662803E-2</c:v>
                </c:pt>
                <c:pt idx="1081">
                  <c:v>-5.1649472511029804E-2</c:v>
                </c:pt>
                <c:pt idx="1082">
                  <c:v>-5.1692095487625322E-2</c:v>
                </c:pt>
                <c:pt idx="1083">
                  <c:v>-5.1728559939531071E-2</c:v>
                </c:pt>
                <c:pt idx="1084">
                  <c:v>-5.1679722461616784E-2</c:v>
                </c:pt>
                <c:pt idx="1085">
                  <c:v>-5.1675043890945571E-2</c:v>
                </c:pt>
                <c:pt idx="1086">
                  <c:v>-5.1638402827720364E-2</c:v>
                </c:pt>
                <c:pt idx="1087">
                  <c:v>-5.1704872324914719E-2</c:v>
                </c:pt>
                <c:pt idx="1088">
                  <c:v>-5.1476413329576864E-2</c:v>
                </c:pt>
                <c:pt idx="1089">
                  <c:v>-5.1592801751081607E-2</c:v>
                </c:pt>
                <c:pt idx="1090">
                  <c:v>-5.1570793577582874E-2</c:v>
                </c:pt>
                <c:pt idx="1091">
                  <c:v>-5.1768720164779514E-2</c:v>
                </c:pt>
                <c:pt idx="1092">
                  <c:v>-5.1445088837194564E-2</c:v>
                </c:pt>
                <c:pt idx="1093">
                  <c:v>-5.1690454233126126E-2</c:v>
                </c:pt>
                <c:pt idx="1094">
                  <c:v>-5.0986063066718157E-2</c:v>
                </c:pt>
                <c:pt idx="1095">
                  <c:v>-5.1630240843896891E-2</c:v>
                </c:pt>
                <c:pt idx="1096">
                  <c:v>-5.1562414396376877E-2</c:v>
                </c:pt>
                <c:pt idx="1097">
                  <c:v>-5.1795174149261936E-2</c:v>
                </c:pt>
                <c:pt idx="1098">
                  <c:v>-5.155176640734016E-2</c:v>
                </c:pt>
                <c:pt idx="1099">
                  <c:v>-5.1772939481380398E-2</c:v>
                </c:pt>
                <c:pt idx="1100">
                  <c:v>-5.1658876858760916E-2</c:v>
                </c:pt>
                <c:pt idx="1101">
                  <c:v>-5.181675356238058E-2</c:v>
                </c:pt>
                <c:pt idx="1102">
                  <c:v>-5.1755750594985606E-2</c:v>
                </c:pt>
                <c:pt idx="1103">
                  <c:v>-5.2255631398059443E-2</c:v>
                </c:pt>
                <c:pt idx="1104">
                  <c:v>-5.1773718647333711E-2</c:v>
                </c:pt>
                <c:pt idx="1105">
                  <c:v>-5.1511725000144892E-2</c:v>
                </c:pt>
                <c:pt idx="1106">
                  <c:v>-5.2037573465957498E-2</c:v>
                </c:pt>
                <c:pt idx="1107">
                  <c:v>-5.2034159514594447E-2</c:v>
                </c:pt>
                <c:pt idx="1108">
                  <c:v>-5.1988569890546454E-2</c:v>
                </c:pt>
                <c:pt idx="1109">
                  <c:v>-5.2071141429686385E-2</c:v>
                </c:pt>
                <c:pt idx="1110">
                  <c:v>-5.1906569259238311E-2</c:v>
                </c:pt>
                <c:pt idx="1111">
                  <c:v>-5.1963137642727752E-2</c:v>
                </c:pt>
                <c:pt idx="1112">
                  <c:v>-5.1798559389233723E-2</c:v>
                </c:pt>
                <c:pt idx="1113">
                  <c:v>-5.1471341287031791E-2</c:v>
                </c:pt>
                <c:pt idx="1114">
                  <c:v>-5.1324020566252404E-2</c:v>
                </c:pt>
                <c:pt idx="1115">
                  <c:v>-5.1222735471418757E-2</c:v>
                </c:pt>
                <c:pt idx="1116">
                  <c:v>-5.1158783273240083E-2</c:v>
                </c:pt>
                <c:pt idx="1117">
                  <c:v>-5.1429955532625526E-2</c:v>
                </c:pt>
                <c:pt idx="1118">
                  <c:v>-5.1483491425116434E-2</c:v>
                </c:pt>
                <c:pt idx="1119">
                  <c:v>-5.1561394174714947E-2</c:v>
                </c:pt>
                <c:pt idx="1120">
                  <c:v>-5.136430668025016E-2</c:v>
                </c:pt>
                <c:pt idx="1121">
                  <c:v>-5.1582422973942443E-2</c:v>
                </c:pt>
                <c:pt idx="1122">
                  <c:v>-5.1645684101073841E-2</c:v>
                </c:pt>
                <c:pt idx="1123">
                  <c:v>-5.1640416890129881E-2</c:v>
                </c:pt>
                <c:pt idx="1124">
                  <c:v>-5.1479586119291376E-2</c:v>
                </c:pt>
                <c:pt idx="1125">
                  <c:v>-5.1644205514027486E-2</c:v>
                </c:pt>
                <c:pt idx="1126">
                  <c:v>-5.1081413655448271E-2</c:v>
                </c:pt>
                <c:pt idx="1127">
                  <c:v>-5.1536551815823728E-2</c:v>
                </c:pt>
                <c:pt idx="1128">
                  <c:v>-5.1594253223987474E-2</c:v>
                </c:pt>
                <c:pt idx="1129">
                  <c:v>-5.1613633425268035E-2</c:v>
                </c:pt>
                <c:pt idx="1130">
                  <c:v>-5.1591652514927588E-2</c:v>
                </c:pt>
                <c:pt idx="1131">
                  <c:v>-5.1520236282064924E-2</c:v>
                </c:pt>
                <c:pt idx="1132">
                  <c:v>-5.1342734405966373E-2</c:v>
                </c:pt>
                <c:pt idx="1133">
                  <c:v>-5.1582022678708705E-2</c:v>
                </c:pt>
                <c:pt idx="1134">
                  <c:v>-5.1680833852300379E-2</c:v>
                </c:pt>
                <c:pt idx="1135">
                  <c:v>-5.176621608031573E-2</c:v>
                </c:pt>
                <c:pt idx="1136">
                  <c:v>-5.1660303969804033E-2</c:v>
                </c:pt>
                <c:pt idx="1137">
                  <c:v>-5.1759685663938959E-2</c:v>
                </c:pt>
                <c:pt idx="1138">
                  <c:v>-5.1749569337296464E-2</c:v>
                </c:pt>
                <c:pt idx="1139">
                  <c:v>-5.1670609135412993E-2</c:v>
                </c:pt>
                <c:pt idx="1140">
                  <c:v>-5.1631372220957705E-2</c:v>
                </c:pt>
                <c:pt idx="1141">
                  <c:v>-5.1719951077823567E-2</c:v>
                </c:pt>
                <c:pt idx="1142">
                  <c:v>-5.1731847353630234E-2</c:v>
                </c:pt>
                <c:pt idx="1143">
                  <c:v>-5.1844824774748721E-2</c:v>
                </c:pt>
                <c:pt idx="1144">
                  <c:v>-5.1757896112449853E-2</c:v>
                </c:pt>
                <c:pt idx="1145">
                  <c:v>-5.190869567041223E-2</c:v>
                </c:pt>
                <c:pt idx="1146">
                  <c:v>-5.1815165467245516E-2</c:v>
                </c:pt>
                <c:pt idx="1147">
                  <c:v>-5.2000879947366463E-2</c:v>
                </c:pt>
                <c:pt idx="1148">
                  <c:v>-5.2039411169942928E-2</c:v>
                </c:pt>
                <c:pt idx="1149">
                  <c:v>-5.2114323560349618E-2</c:v>
                </c:pt>
                <c:pt idx="1150">
                  <c:v>-5.227654851024921E-2</c:v>
                </c:pt>
                <c:pt idx="1151">
                  <c:v>-5.218432192702871E-2</c:v>
                </c:pt>
                <c:pt idx="1152">
                  <c:v>-5.2266721869076771E-2</c:v>
                </c:pt>
                <c:pt idx="1153">
                  <c:v>-5.1835210697123157E-2</c:v>
                </c:pt>
                <c:pt idx="1154">
                  <c:v>-5.2083701919655501E-2</c:v>
                </c:pt>
                <c:pt idx="1155">
                  <c:v>-5.1376054221908274E-2</c:v>
                </c:pt>
                <c:pt idx="1156">
                  <c:v>-5.1747172798846552E-2</c:v>
                </c:pt>
                <c:pt idx="1157">
                  <c:v>-5.2111421580519179E-2</c:v>
                </c:pt>
                <c:pt idx="1158">
                  <c:v>-5.2133204839377889E-2</c:v>
                </c:pt>
                <c:pt idx="1159">
                  <c:v>-5.2002161047619011E-2</c:v>
                </c:pt>
                <c:pt idx="1160">
                  <c:v>-5.1772971037198134E-2</c:v>
                </c:pt>
                <c:pt idx="1161">
                  <c:v>-5.155831153358359E-2</c:v>
                </c:pt>
                <c:pt idx="1162">
                  <c:v>-5.1327102492326304E-2</c:v>
                </c:pt>
                <c:pt idx="1163">
                  <c:v>-5.1179156181591856E-2</c:v>
                </c:pt>
                <c:pt idx="1164">
                  <c:v>-5.1086918560098948E-2</c:v>
                </c:pt>
                <c:pt idx="1165">
                  <c:v>-5.1116266869338456E-2</c:v>
                </c:pt>
                <c:pt idx="1166">
                  <c:v>-5.0938096417676881E-2</c:v>
                </c:pt>
                <c:pt idx="1167">
                  <c:v>-5.1075225953206349E-2</c:v>
                </c:pt>
                <c:pt idx="1168">
                  <c:v>-5.115019636420759E-2</c:v>
                </c:pt>
                <c:pt idx="1169">
                  <c:v>-5.1048651551022006E-2</c:v>
                </c:pt>
                <c:pt idx="1170">
                  <c:v>-5.1189593563243707E-2</c:v>
                </c:pt>
                <c:pt idx="1171">
                  <c:v>-5.1353128447177654E-2</c:v>
                </c:pt>
                <c:pt idx="1172">
                  <c:v>-5.1410605794816377E-2</c:v>
                </c:pt>
                <c:pt idx="1173">
                  <c:v>-5.1434576893802153E-2</c:v>
                </c:pt>
                <c:pt idx="1174">
                  <c:v>-5.1506407265567211E-2</c:v>
                </c:pt>
                <c:pt idx="1175">
                  <c:v>-5.1572912207684118E-2</c:v>
                </c:pt>
                <c:pt idx="1176">
                  <c:v>-5.1669145418634765E-2</c:v>
                </c:pt>
                <c:pt idx="1177">
                  <c:v>-5.1752596302418352E-2</c:v>
                </c:pt>
                <c:pt idx="1178">
                  <c:v>-5.1821895780617133E-2</c:v>
                </c:pt>
                <c:pt idx="1179">
                  <c:v>-5.1959642712868348E-2</c:v>
                </c:pt>
                <c:pt idx="1180">
                  <c:v>-5.195636732201625E-2</c:v>
                </c:pt>
                <c:pt idx="1181">
                  <c:v>-5.2070000959792306E-2</c:v>
                </c:pt>
                <c:pt idx="1182">
                  <c:v>-5.2965409553397347E-2</c:v>
                </c:pt>
                <c:pt idx="1183">
                  <c:v>-5.2092601896453816E-2</c:v>
                </c:pt>
                <c:pt idx="1184">
                  <c:v>-5.212142314868673E-2</c:v>
                </c:pt>
                <c:pt idx="1185">
                  <c:v>-5.2323490982576937E-2</c:v>
                </c:pt>
                <c:pt idx="1186">
                  <c:v>-5.2200196663372611E-2</c:v>
                </c:pt>
                <c:pt idx="1187">
                  <c:v>-5.2314548142957329E-2</c:v>
                </c:pt>
                <c:pt idx="1188">
                  <c:v>-5.2157157678267563E-2</c:v>
                </c:pt>
                <c:pt idx="1189">
                  <c:v>-5.2107833849028062E-2</c:v>
                </c:pt>
                <c:pt idx="1190">
                  <c:v>-5.2195249645785258E-2</c:v>
                </c:pt>
                <c:pt idx="1191">
                  <c:v>-5.2129006743736106E-2</c:v>
                </c:pt>
                <c:pt idx="1192">
                  <c:v>-5.2082961228088642E-2</c:v>
                </c:pt>
                <c:pt idx="1193">
                  <c:v>-5.2170624289243905E-2</c:v>
                </c:pt>
                <c:pt idx="1194">
                  <c:v>-5.2298807095685129E-2</c:v>
                </c:pt>
                <c:pt idx="1195">
                  <c:v>-5.2376762185742165E-2</c:v>
                </c:pt>
                <c:pt idx="1196">
                  <c:v>-5.2263437121961465E-2</c:v>
                </c:pt>
                <c:pt idx="1197">
                  <c:v>-5.2388959316190142E-2</c:v>
                </c:pt>
                <c:pt idx="1198">
                  <c:v>-5.2255987466655829E-2</c:v>
                </c:pt>
                <c:pt idx="1199">
                  <c:v>-5.2309113233202975E-2</c:v>
                </c:pt>
                <c:pt idx="1200">
                  <c:v>-5.2437310182541941E-2</c:v>
                </c:pt>
                <c:pt idx="1201">
                  <c:v>-5.2519833484760303E-2</c:v>
                </c:pt>
                <c:pt idx="1202">
                  <c:v>-5.2538871409013255E-2</c:v>
                </c:pt>
                <c:pt idx="1203">
                  <c:v>-5.2529910372149824E-2</c:v>
                </c:pt>
                <c:pt idx="1204">
                  <c:v>-5.2459175654835599E-2</c:v>
                </c:pt>
                <c:pt idx="1205">
                  <c:v>-5.2497725537563933E-2</c:v>
                </c:pt>
                <c:pt idx="1206">
                  <c:v>-5.287695031139783E-2</c:v>
                </c:pt>
                <c:pt idx="1207">
                  <c:v>-5.2483847399763861E-2</c:v>
                </c:pt>
                <c:pt idx="1208">
                  <c:v>-5.2224572552702297E-2</c:v>
                </c:pt>
                <c:pt idx="1209">
                  <c:v>-5.2594177960137545E-2</c:v>
                </c:pt>
                <c:pt idx="1210">
                  <c:v>-5.2544518908803406E-2</c:v>
                </c:pt>
                <c:pt idx="1211">
                  <c:v>-5.2007479401555479E-2</c:v>
                </c:pt>
                <c:pt idx="1212">
                  <c:v>-5.1943793230003976E-2</c:v>
                </c:pt>
                <c:pt idx="1213">
                  <c:v>-5.2266706325942325E-2</c:v>
                </c:pt>
                <c:pt idx="1214">
                  <c:v>-5.213277572749242E-2</c:v>
                </c:pt>
                <c:pt idx="1215">
                  <c:v>-5.2107397000015099E-2</c:v>
                </c:pt>
                <c:pt idx="1216">
                  <c:v>-5.2292105810910705E-2</c:v>
                </c:pt>
                <c:pt idx="1217">
                  <c:v>-5.2314589303146253E-2</c:v>
                </c:pt>
                <c:pt idx="1218">
                  <c:v>-5.3017670947981932E-2</c:v>
                </c:pt>
                <c:pt idx="1219">
                  <c:v>-5.1999726686653758E-2</c:v>
                </c:pt>
                <c:pt idx="1220">
                  <c:v>-5.2399301618626937E-2</c:v>
                </c:pt>
                <c:pt idx="1221">
                  <c:v>-5.2489497615505809E-2</c:v>
                </c:pt>
                <c:pt idx="1222">
                  <c:v>-5.2598944840007045E-2</c:v>
                </c:pt>
                <c:pt idx="1223">
                  <c:v>-5.2100634356095465E-2</c:v>
                </c:pt>
                <c:pt idx="1224">
                  <c:v>-5.2728355122137693E-2</c:v>
                </c:pt>
                <c:pt idx="1225">
                  <c:v>-5.2667765090319785E-2</c:v>
                </c:pt>
                <c:pt idx="1226">
                  <c:v>-5.2858974289154204E-2</c:v>
                </c:pt>
                <c:pt idx="1227">
                  <c:v>-5.1578708782956562E-2</c:v>
                </c:pt>
                <c:pt idx="1228">
                  <c:v>-5.1673510782831222E-2</c:v>
                </c:pt>
                <c:pt idx="1229">
                  <c:v>-5.1741415541057267E-2</c:v>
                </c:pt>
                <c:pt idx="1230">
                  <c:v>-5.1589838916016206E-2</c:v>
                </c:pt>
                <c:pt idx="1231">
                  <c:v>-5.2205292032810435E-2</c:v>
                </c:pt>
                <c:pt idx="1232">
                  <c:v>-5.2078578890526583E-2</c:v>
                </c:pt>
                <c:pt idx="1233">
                  <c:v>-5.2020301119081958E-2</c:v>
                </c:pt>
                <c:pt idx="1234">
                  <c:v>-5.2003142544825409E-2</c:v>
                </c:pt>
                <c:pt idx="1235">
                  <c:v>-5.1558818207198875E-2</c:v>
                </c:pt>
                <c:pt idx="1236">
                  <c:v>-5.1874957293751356E-2</c:v>
                </c:pt>
                <c:pt idx="1237">
                  <c:v>-5.2363564247074446E-2</c:v>
                </c:pt>
                <c:pt idx="1238">
                  <c:v>-5.187737342067833E-2</c:v>
                </c:pt>
                <c:pt idx="1239">
                  <c:v>-5.1832757852675271E-2</c:v>
                </c:pt>
                <c:pt idx="1240">
                  <c:v>-5.1693098722925268E-2</c:v>
                </c:pt>
                <c:pt idx="1241">
                  <c:v>-5.1767544876775484E-2</c:v>
                </c:pt>
                <c:pt idx="1242">
                  <c:v>-5.1619205489127573E-2</c:v>
                </c:pt>
                <c:pt idx="1243">
                  <c:v>-5.1516989938946045E-2</c:v>
                </c:pt>
                <c:pt idx="1244">
                  <c:v>-5.1466787490635602E-2</c:v>
                </c:pt>
                <c:pt idx="1245">
                  <c:v>-5.143111688359403E-2</c:v>
                </c:pt>
                <c:pt idx="1246">
                  <c:v>-5.1349350424348517E-2</c:v>
                </c:pt>
                <c:pt idx="1247">
                  <c:v>-5.124714809127473E-2</c:v>
                </c:pt>
                <c:pt idx="1248">
                  <c:v>-5.0636231865559989E-2</c:v>
                </c:pt>
                <c:pt idx="1249">
                  <c:v>-5.1082968925152406E-2</c:v>
                </c:pt>
                <c:pt idx="1250">
                  <c:v>-5.1195097873874995E-2</c:v>
                </c:pt>
                <c:pt idx="1251">
                  <c:v>-5.1079556415748018E-2</c:v>
                </c:pt>
                <c:pt idx="1252">
                  <c:v>-5.1203303696643609E-2</c:v>
                </c:pt>
                <c:pt idx="1253">
                  <c:v>-5.0957878270087242E-2</c:v>
                </c:pt>
                <c:pt idx="1254">
                  <c:v>-5.0977605477736998E-2</c:v>
                </c:pt>
                <c:pt idx="1255">
                  <c:v>-5.0441626588120014E-2</c:v>
                </c:pt>
                <c:pt idx="1256">
                  <c:v>-5.0853707871075349E-2</c:v>
                </c:pt>
                <c:pt idx="1257">
                  <c:v>-5.0847297495157373E-2</c:v>
                </c:pt>
                <c:pt idx="1258">
                  <c:v>-5.0841700621683916E-2</c:v>
                </c:pt>
                <c:pt idx="1259">
                  <c:v>-5.0852674830560662E-2</c:v>
                </c:pt>
                <c:pt idx="1260">
                  <c:v>-5.0871185625571358E-2</c:v>
                </c:pt>
                <c:pt idx="1261">
                  <c:v>-5.1275622611845817E-2</c:v>
                </c:pt>
                <c:pt idx="1262">
                  <c:v>-5.0768658535238265E-2</c:v>
                </c:pt>
                <c:pt idx="1263">
                  <c:v>-5.0907952172057125E-2</c:v>
                </c:pt>
                <c:pt idx="1264">
                  <c:v>-5.102885458226214E-2</c:v>
                </c:pt>
                <c:pt idx="1265">
                  <c:v>-5.0008985857366683E-2</c:v>
                </c:pt>
                <c:pt idx="1266">
                  <c:v>-5.0798916040821984E-2</c:v>
                </c:pt>
                <c:pt idx="1267">
                  <c:v>-5.0785380484333786E-2</c:v>
                </c:pt>
                <c:pt idx="1268">
                  <c:v>-5.0672533780674267E-2</c:v>
                </c:pt>
                <c:pt idx="1269">
                  <c:v>-5.0851490337781358E-2</c:v>
                </c:pt>
                <c:pt idx="1270">
                  <c:v>-5.075824816498653E-2</c:v>
                </c:pt>
                <c:pt idx="1271">
                  <c:v>-5.0708140743641827E-2</c:v>
                </c:pt>
                <c:pt idx="1272">
                  <c:v>-5.0875405923490158E-2</c:v>
                </c:pt>
                <c:pt idx="1273">
                  <c:v>-5.0911861845225004E-2</c:v>
                </c:pt>
                <c:pt idx="1274">
                  <c:v>-5.0847511144016533E-2</c:v>
                </c:pt>
                <c:pt idx="1275">
                  <c:v>-5.1135574979174425E-2</c:v>
                </c:pt>
                <c:pt idx="1276">
                  <c:v>-5.0884698029644793E-2</c:v>
                </c:pt>
                <c:pt idx="1277">
                  <c:v>-5.1087303235911152E-2</c:v>
                </c:pt>
                <c:pt idx="1278">
                  <c:v>-5.1182704392949585E-2</c:v>
                </c:pt>
                <c:pt idx="1279">
                  <c:v>-5.1187281990246358E-2</c:v>
                </c:pt>
                <c:pt idx="1280">
                  <c:v>-5.1125932859812484E-2</c:v>
                </c:pt>
                <c:pt idx="1281">
                  <c:v>-5.0691962864104267E-2</c:v>
                </c:pt>
                <c:pt idx="1282">
                  <c:v>-5.1412665197684948E-2</c:v>
                </c:pt>
                <c:pt idx="1283">
                  <c:v>-5.1450331314253916E-2</c:v>
                </c:pt>
                <c:pt idx="1284">
                  <c:v>-5.1402455282424264E-2</c:v>
                </c:pt>
                <c:pt idx="1285">
                  <c:v>-5.1480745791333327E-2</c:v>
                </c:pt>
                <c:pt idx="1286">
                  <c:v>-5.3548278934231308E-2</c:v>
                </c:pt>
                <c:pt idx="1287">
                  <c:v>-5.3637658809968736E-2</c:v>
                </c:pt>
                <c:pt idx="1288">
                  <c:v>-5.4012091564013542E-2</c:v>
                </c:pt>
                <c:pt idx="1289">
                  <c:v>-5.4089819695970487E-2</c:v>
                </c:pt>
                <c:pt idx="1290">
                  <c:v>-5.3996921184229052E-2</c:v>
                </c:pt>
                <c:pt idx="1291">
                  <c:v>-5.4140943481042259E-2</c:v>
                </c:pt>
                <c:pt idx="1292">
                  <c:v>-5.3972065041488437E-2</c:v>
                </c:pt>
                <c:pt idx="1293">
                  <c:v>-5.3945106936341025E-2</c:v>
                </c:pt>
                <c:pt idx="1294">
                  <c:v>-5.4320337113129002E-2</c:v>
                </c:pt>
                <c:pt idx="1295">
                  <c:v>-5.4185681891693704E-2</c:v>
                </c:pt>
                <c:pt idx="1296">
                  <c:v>-5.3732841990898894E-2</c:v>
                </c:pt>
                <c:pt idx="1297">
                  <c:v>-5.3812522003336749E-2</c:v>
                </c:pt>
                <c:pt idx="1298">
                  <c:v>-5.3830273772520698E-2</c:v>
                </c:pt>
                <c:pt idx="1299">
                  <c:v>-5.3750758264930698E-2</c:v>
                </c:pt>
                <c:pt idx="1300">
                  <c:v>-5.3828233980114049E-2</c:v>
                </c:pt>
                <c:pt idx="1301">
                  <c:v>-5.3815214029976799E-2</c:v>
                </c:pt>
                <c:pt idx="1302">
                  <c:v>-5.3762418033475368E-2</c:v>
                </c:pt>
                <c:pt idx="1303">
                  <c:v>-5.3756850116041033E-2</c:v>
                </c:pt>
                <c:pt idx="1304">
                  <c:v>-5.3824761382530006E-2</c:v>
                </c:pt>
                <c:pt idx="1305">
                  <c:v>-5.3724706897638308E-2</c:v>
                </c:pt>
                <c:pt idx="1306">
                  <c:v>-5.3681366630274563E-2</c:v>
                </c:pt>
                <c:pt idx="1307">
                  <c:v>-5.3721134343688415E-2</c:v>
                </c:pt>
                <c:pt idx="1308">
                  <c:v>-5.3804066983142107E-2</c:v>
                </c:pt>
                <c:pt idx="1309">
                  <c:v>-5.3648759787826905E-2</c:v>
                </c:pt>
                <c:pt idx="1310">
                  <c:v>-5.3633592688347886E-2</c:v>
                </c:pt>
                <c:pt idx="1311">
                  <c:v>-5.3734676758989353E-2</c:v>
                </c:pt>
                <c:pt idx="1312">
                  <c:v>-5.3682662841944673E-2</c:v>
                </c:pt>
                <c:pt idx="1313">
                  <c:v>-5.3709198240594169E-2</c:v>
                </c:pt>
                <c:pt idx="1314">
                  <c:v>-5.3650087612151398E-2</c:v>
                </c:pt>
                <c:pt idx="1315">
                  <c:v>-5.3676956061460723E-2</c:v>
                </c:pt>
                <c:pt idx="1316">
                  <c:v>-5.3571142273738714E-2</c:v>
                </c:pt>
                <c:pt idx="1317">
                  <c:v>-5.3641906130129313E-2</c:v>
                </c:pt>
                <c:pt idx="1318">
                  <c:v>-5.3619000210451739E-2</c:v>
                </c:pt>
                <c:pt idx="1319">
                  <c:v>-5.3569127438522601E-2</c:v>
                </c:pt>
                <c:pt idx="1320">
                  <c:v>-5.3425614650353337E-2</c:v>
                </c:pt>
                <c:pt idx="1321">
                  <c:v>-5.3575632339450174E-2</c:v>
                </c:pt>
                <c:pt idx="1322">
                  <c:v>-5.3593415410203349E-2</c:v>
                </c:pt>
                <c:pt idx="1323">
                  <c:v>-5.3537609399180064E-2</c:v>
                </c:pt>
                <c:pt idx="1324">
                  <c:v>-5.347010377932826E-2</c:v>
                </c:pt>
                <c:pt idx="1325">
                  <c:v>-5.3397182129172771E-2</c:v>
                </c:pt>
                <c:pt idx="1326">
                  <c:v>-5.3299210374083694E-2</c:v>
                </c:pt>
                <c:pt idx="1327">
                  <c:v>-5.3902680910403622E-2</c:v>
                </c:pt>
                <c:pt idx="1328">
                  <c:v>-5.2900043168623068E-2</c:v>
                </c:pt>
                <c:pt idx="1329">
                  <c:v>-5.2666743331137633E-2</c:v>
                </c:pt>
                <c:pt idx="1330">
                  <c:v>-5.2610976009838994E-2</c:v>
                </c:pt>
                <c:pt idx="1331">
                  <c:v>-5.2740903821943963E-2</c:v>
                </c:pt>
                <c:pt idx="1332">
                  <c:v>-5.2801256872777813E-2</c:v>
                </c:pt>
                <c:pt idx="1333">
                  <c:v>-5.2858210483556656E-2</c:v>
                </c:pt>
                <c:pt idx="1334">
                  <c:v>-5.3116280301618191E-2</c:v>
                </c:pt>
                <c:pt idx="1335">
                  <c:v>-5.2905678971471137E-2</c:v>
                </c:pt>
                <c:pt idx="1336">
                  <c:v>-5.2613320673656094E-2</c:v>
                </c:pt>
                <c:pt idx="1337">
                  <c:v>-5.2848381758960894E-2</c:v>
                </c:pt>
                <c:pt idx="1338">
                  <c:v>-5.2866324295528733E-2</c:v>
                </c:pt>
                <c:pt idx="1339">
                  <c:v>-5.2773211860194236E-2</c:v>
                </c:pt>
                <c:pt idx="1340">
                  <c:v>-5.2775024512009883E-2</c:v>
                </c:pt>
                <c:pt idx="1341">
                  <c:v>-5.3011706151606219E-2</c:v>
                </c:pt>
                <c:pt idx="1342">
                  <c:v>-5.2859911631440992E-2</c:v>
                </c:pt>
                <c:pt idx="1343">
                  <c:v>-5.2909622322458993E-2</c:v>
                </c:pt>
                <c:pt idx="1344">
                  <c:v>-5.2737333147297671E-2</c:v>
                </c:pt>
                <c:pt idx="1345">
                  <c:v>-5.2695822758825894E-2</c:v>
                </c:pt>
                <c:pt idx="1346">
                  <c:v>-5.2317219615936716E-2</c:v>
                </c:pt>
                <c:pt idx="1347">
                  <c:v>-5.2150785839602198E-2</c:v>
                </c:pt>
                <c:pt idx="1348">
                  <c:v>-5.2022334648172408E-2</c:v>
                </c:pt>
                <c:pt idx="1349">
                  <c:v>-5.1998750319443454E-2</c:v>
                </c:pt>
                <c:pt idx="1350">
                  <c:v>-5.2079162077410479E-2</c:v>
                </c:pt>
                <c:pt idx="1351">
                  <c:v>-5.2058321339087721E-2</c:v>
                </c:pt>
                <c:pt idx="1352">
                  <c:v>-5.222637631512661E-2</c:v>
                </c:pt>
                <c:pt idx="1353">
                  <c:v>-5.2277596646355895E-2</c:v>
                </c:pt>
                <c:pt idx="1354">
                  <c:v>-5.2348296012045936E-2</c:v>
                </c:pt>
                <c:pt idx="1355">
                  <c:v>-5.2286450800000384E-2</c:v>
                </c:pt>
                <c:pt idx="1356">
                  <c:v>-5.2308005999831653E-2</c:v>
                </c:pt>
                <c:pt idx="1357">
                  <c:v>-5.2269125254392534E-2</c:v>
                </c:pt>
                <c:pt idx="1358">
                  <c:v>-5.2288783082763302E-2</c:v>
                </c:pt>
                <c:pt idx="1359">
                  <c:v>-5.2269742154629317E-2</c:v>
                </c:pt>
                <c:pt idx="1360">
                  <c:v>-5.1995113955474292E-2</c:v>
                </c:pt>
                <c:pt idx="1361">
                  <c:v>-5.224972172883724E-2</c:v>
                </c:pt>
                <c:pt idx="1362">
                  <c:v>-5.2001434109255285E-2</c:v>
                </c:pt>
                <c:pt idx="1363">
                  <c:v>-5.1604434382229947E-2</c:v>
                </c:pt>
                <c:pt idx="1364">
                  <c:v>-5.1335609094110612E-2</c:v>
                </c:pt>
                <c:pt idx="1365">
                  <c:v>-5.134544428405774E-2</c:v>
                </c:pt>
                <c:pt idx="1366">
                  <c:v>-5.1413637553836433E-2</c:v>
                </c:pt>
                <c:pt idx="1367">
                  <c:v>-5.1140485834227811E-2</c:v>
                </c:pt>
                <c:pt idx="1368">
                  <c:v>-5.1069025521079836E-2</c:v>
                </c:pt>
                <c:pt idx="1369">
                  <c:v>-5.1472610855047063E-2</c:v>
                </c:pt>
                <c:pt idx="1370">
                  <c:v>-5.1010354649275058E-2</c:v>
                </c:pt>
                <c:pt idx="1371">
                  <c:v>-5.1235150923448103E-2</c:v>
                </c:pt>
                <c:pt idx="1372">
                  <c:v>-5.1125883861178445E-2</c:v>
                </c:pt>
                <c:pt idx="1373">
                  <c:v>-5.1098392552565985E-2</c:v>
                </c:pt>
                <c:pt idx="1374">
                  <c:v>-5.0817311251288966E-2</c:v>
                </c:pt>
                <c:pt idx="1375">
                  <c:v>-5.1192635754292226E-2</c:v>
                </c:pt>
                <c:pt idx="1376">
                  <c:v>-5.1297583032531291E-2</c:v>
                </c:pt>
                <c:pt idx="1377">
                  <c:v>-5.1295695138763087E-2</c:v>
                </c:pt>
                <c:pt idx="1378">
                  <c:v>-5.1473946927773517E-2</c:v>
                </c:pt>
                <c:pt idx="1379">
                  <c:v>-5.1244272597582019E-2</c:v>
                </c:pt>
                <c:pt idx="1380">
                  <c:v>-5.1092928509565261E-2</c:v>
                </c:pt>
                <c:pt idx="1381">
                  <c:v>-5.096302442852918E-2</c:v>
                </c:pt>
                <c:pt idx="1382">
                  <c:v>-5.0763467816465013E-2</c:v>
                </c:pt>
                <c:pt idx="1383">
                  <c:v>-5.0609115438745689E-2</c:v>
                </c:pt>
                <c:pt idx="1384">
                  <c:v>-5.0566452454347988E-2</c:v>
                </c:pt>
                <c:pt idx="1385">
                  <c:v>-5.063965609817378E-2</c:v>
                </c:pt>
                <c:pt idx="1386">
                  <c:v>-4.9950142910127449E-2</c:v>
                </c:pt>
                <c:pt idx="1387">
                  <c:v>-4.9690593361460422E-2</c:v>
                </c:pt>
                <c:pt idx="1388">
                  <c:v>-4.9747686179342887E-2</c:v>
                </c:pt>
                <c:pt idx="1389">
                  <c:v>-5.0169332664547928E-2</c:v>
                </c:pt>
                <c:pt idx="1390">
                  <c:v>-4.9798968541125754E-2</c:v>
                </c:pt>
                <c:pt idx="1391">
                  <c:v>-4.9835387868495729E-2</c:v>
                </c:pt>
                <c:pt idx="1392">
                  <c:v>-4.990737036574544E-2</c:v>
                </c:pt>
                <c:pt idx="1393">
                  <c:v>-5.0113593649839805E-2</c:v>
                </c:pt>
                <c:pt idx="1394">
                  <c:v>-5.0130202726881401E-2</c:v>
                </c:pt>
                <c:pt idx="1395">
                  <c:v>-4.9772594658396341E-2</c:v>
                </c:pt>
                <c:pt idx="1396">
                  <c:v>-5.0139501269834796E-2</c:v>
                </c:pt>
                <c:pt idx="1397">
                  <c:v>-4.9375364313910763E-2</c:v>
                </c:pt>
                <c:pt idx="1398">
                  <c:v>-4.9469327064449509E-2</c:v>
                </c:pt>
                <c:pt idx="1399">
                  <c:v>-4.9477839923698808E-2</c:v>
                </c:pt>
                <c:pt idx="1400">
                  <c:v>-4.9454023222440857E-2</c:v>
                </c:pt>
                <c:pt idx="1401">
                  <c:v>-4.969543590579073E-2</c:v>
                </c:pt>
                <c:pt idx="1402">
                  <c:v>-4.970324433128348E-2</c:v>
                </c:pt>
                <c:pt idx="1403">
                  <c:v>-4.9549664386101089E-2</c:v>
                </c:pt>
                <c:pt idx="1404">
                  <c:v>-4.8838780987671582E-2</c:v>
                </c:pt>
                <c:pt idx="1405">
                  <c:v>-4.827077303004601E-2</c:v>
                </c:pt>
                <c:pt idx="1406">
                  <c:v>-4.8153151919746895E-2</c:v>
                </c:pt>
                <c:pt idx="1407">
                  <c:v>-4.8145207692615766E-2</c:v>
                </c:pt>
                <c:pt idx="1408">
                  <c:v>-4.8066992578531975E-2</c:v>
                </c:pt>
                <c:pt idx="1409">
                  <c:v>-4.8071205578351428E-2</c:v>
                </c:pt>
                <c:pt idx="1410">
                  <c:v>-4.8091166120399209E-2</c:v>
                </c:pt>
                <c:pt idx="1411">
                  <c:v>-4.8159820804933862E-2</c:v>
                </c:pt>
                <c:pt idx="1412">
                  <c:v>-4.8036486630601671E-2</c:v>
                </c:pt>
                <c:pt idx="1413">
                  <c:v>-4.8248236594051641E-2</c:v>
                </c:pt>
                <c:pt idx="1414">
                  <c:v>-4.8670778198204978E-2</c:v>
                </c:pt>
                <c:pt idx="1415">
                  <c:v>-4.8915484850525437E-2</c:v>
                </c:pt>
                <c:pt idx="1416">
                  <c:v>-4.8883187807616135E-2</c:v>
                </c:pt>
                <c:pt idx="1417">
                  <c:v>-4.8922376544542345E-2</c:v>
                </c:pt>
                <c:pt idx="1418">
                  <c:v>-4.8700939779361629E-2</c:v>
                </c:pt>
                <c:pt idx="1419">
                  <c:v>-4.8769040990485291E-2</c:v>
                </c:pt>
                <c:pt idx="1420">
                  <c:v>-4.892174700190699E-2</c:v>
                </c:pt>
                <c:pt idx="1421">
                  <c:v>-4.9633422763978863E-2</c:v>
                </c:pt>
                <c:pt idx="1422">
                  <c:v>-4.9006416606703795E-2</c:v>
                </c:pt>
                <c:pt idx="1423">
                  <c:v>-4.8846530084777462E-2</c:v>
                </c:pt>
                <c:pt idx="1424">
                  <c:v>-4.8804525301764379E-2</c:v>
                </c:pt>
                <c:pt idx="1425">
                  <c:v>-4.9205789241161701E-2</c:v>
                </c:pt>
                <c:pt idx="1426">
                  <c:v>-4.8759371796443518E-2</c:v>
                </c:pt>
                <c:pt idx="1427">
                  <c:v>-4.9274749483615876E-2</c:v>
                </c:pt>
                <c:pt idx="1428">
                  <c:v>-4.8711666217553407E-2</c:v>
                </c:pt>
                <c:pt idx="1429">
                  <c:v>-4.8587683496322032E-2</c:v>
                </c:pt>
                <c:pt idx="1430">
                  <c:v>-4.8051148387637799E-2</c:v>
                </c:pt>
                <c:pt idx="1431">
                  <c:v>-4.7376583046174647E-2</c:v>
                </c:pt>
                <c:pt idx="1432">
                  <c:v>-4.7767898975602407E-2</c:v>
                </c:pt>
                <c:pt idx="1433">
                  <c:v>-4.8160047277481688E-2</c:v>
                </c:pt>
                <c:pt idx="1434">
                  <c:v>-4.796935914149647E-2</c:v>
                </c:pt>
                <c:pt idx="1435">
                  <c:v>-4.8182026524424715E-2</c:v>
                </c:pt>
                <c:pt idx="1436">
                  <c:v>-4.8550905139159717E-2</c:v>
                </c:pt>
                <c:pt idx="1437">
                  <c:v>-4.8934956892585202E-2</c:v>
                </c:pt>
                <c:pt idx="1438">
                  <c:v>-4.8936365231842638E-2</c:v>
                </c:pt>
                <c:pt idx="1439">
                  <c:v>-4.8331935320596209E-2</c:v>
                </c:pt>
                <c:pt idx="1440">
                  <c:v>-4.7677286145928144E-2</c:v>
                </c:pt>
                <c:pt idx="1441">
                  <c:v>-4.7754712727392845E-2</c:v>
                </c:pt>
                <c:pt idx="1442">
                  <c:v>-4.7614069975740025E-2</c:v>
                </c:pt>
                <c:pt idx="1443">
                  <c:v>-4.7586694836789789E-2</c:v>
                </c:pt>
                <c:pt idx="1444">
                  <c:v>-4.745225686258514E-2</c:v>
                </c:pt>
                <c:pt idx="1445">
                  <c:v>-4.7546630314002969E-2</c:v>
                </c:pt>
                <c:pt idx="1446">
                  <c:v>-4.7798014071031014E-2</c:v>
                </c:pt>
                <c:pt idx="1447">
                  <c:v>-4.8757582511832487E-2</c:v>
                </c:pt>
                <c:pt idx="1448">
                  <c:v>-4.8623184888057058E-2</c:v>
                </c:pt>
                <c:pt idx="1449">
                  <c:v>-4.8800177933019939E-2</c:v>
                </c:pt>
                <c:pt idx="1450">
                  <c:v>-4.9077632694135231E-2</c:v>
                </c:pt>
                <c:pt idx="1451">
                  <c:v>-4.8824288118689885E-2</c:v>
                </c:pt>
                <c:pt idx="1452">
                  <c:v>-4.8489049809611773E-2</c:v>
                </c:pt>
                <c:pt idx="1453">
                  <c:v>-4.8227690155719927E-2</c:v>
                </c:pt>
                <c:pt idx="1454">
                  <c:v>-4.7249170045161493E-2</c:v>
                </c:pt>
                <c:pt idx="1455">
                  <c:v>-4.5635053042993201E-2</c:v>
                </c:pt>
                <c:pt idx="1456">
                  <c:v>-4.5831211439437802E-2</c:v>
                </c:pt>
                <c:pt idx="1457">
                  <c:v>-4.620737237172301E-2</c:v>
                </c:pt>
                <c:pt idx="1458">
                  <c:v>-4.5688560151196489E-2</c:v>
                </c:pt>
                <c:pt idx="1459">
                  <c:v>-4.5533576619466554E-2</c:v>
                </c:pt>
                <c:pt idx="1460">
                  <c:v>-4.5354658964903094E-2</c:v>
                </c:pt>
                <c:pt idx="1461">
                  <c:v>-4.6154021701498293E-2</c:v>
                </c:pt>
                <c:pt idx="1462">
                  <c:v>-4.6299819245659957E-2</c:v>
                </c:pt>
                <c:pt idx="1463">
                  <c:v>-4.6326413343636075E-2</c:v>
                </c:pt>
                <c:pt idx="1464">
                  <c:v>-4.6126410474372714E-2</c:v>
                </c:pt>
                <c:pt idx="1465">
                  <c:v>-4.5850484716637663E-2</c:v>
                </c:pt>
                <c:pt idx="1466">
                  <c:v>-4.5377308060752686E-2</c:v>
                </c:pt>
                <c:pt idx="1467">
                  <c:v>-4.5332225095385703E-2</c:v>
                </c:pt>
                <c:pt idx="1468">
                  <c:v>-4.5605544142804377E-2</c:v>
                </c:pt>
                <c:pt idx="1469">
                  <c:v>-4.5778869081459672E-2</c:v>
                </c:pt>
                <c:pt idx="1470">
                  <c:v>-4.6045467410446683E-2</c:v>
                </c:pt>
                <c:pt idx="1471">
                  <c:v>-4.5983047367245566E-2</c:v>
                </c:pt>
                <c:pt idx="1472">
                  <c:v>-4.5704620353869463E-2</c:v>
                </c:pt>
                <c:pt idx="1473">
                  <c:v>-4.5806385483326051E-2</c:v>
                </c:pt>
                <c:pt idx="1474">
                  <c:v>-4.6347274991455301E-2</c:v>
                </c:pt>
                <c:pt idx="1475">
                  <c:v>-4.6737168092569337E-2</c:v>
                </c:pt>
                <c:pt idx="1476">
                  <c:v>-4.7002011644586728E-2</c:v>
                </c:pt>
                <c:pt idx="1477">
                  <c:v>-4.7053196760857396E-2</c:v>
                </c:pt>
                <c:pt idx="1478">
                  <c:v>-4.7078411079032101E-2</c:v>
                </c:pt>
                <c:pt idx="1479">
                  <c:v>-4.6986796563409761E-2</c:v>
                </c:pt>
                <c:pt idx="1480">
                  <c:v>-4.7038047583185971E-2</c:v>
                </c:pt>
                <c:pt idx="1481">
                  <c:v>-4.7109784274534161E-2</c:v>
                </c:pt>
                <c:pt idx="1482">
                  <c:v>-4.7095013737460834E-2</c:v>
                </c:pt>
                <c:pt idx="1483">
                  <c:v>-4.764638223794504E-2</c:v>
                </c:pt>
                <c:pt idx="1484">
                  <c:v>-4.728232617933148E-2</c:v>
                </c:pt>
                <c:pt idx="1485">
                  <c:v>-4.7288081756117428E-2</c:v>
                </c:pt>
                <c:pt idx="1486">
                  <c:v>-4.7613794814346688E-2</c:v>
                </c:pt>
                <c:pt idx="1487">
                  <c:v>-4.7112059118502581E-2</c:v>
                </c:pt>
                <c:pt idx="1488">
                  <c:v>-4.7058922748567045E-2</c:v>
                </c:pt>
                <c:pt idx="1489">
                  <c:v>-4.6982792909558313E-2</c:v>
                </c:pt>
                <c:pt idx="1490">
                  <c:v>-4.698244024325382E-2</c:v>
                </c:pt>
                <c:pt idx="1491">
                  <c:v>-4.6792083370016613E-2</c:v>
                </c:pt>
                <c:pt idx="1492">
                  <c:v>-4.652131561601458E-2</c:v>
                </c:pt>
                <c:pt idx="1493">
                  <c:v>-4.640078421701066E-2</c:v>
                </c:pt>
                <c:pt idx="1494">
                  <c:v>-4.627846198055674E-2</c:v>
                </c:pt>
                <c:pt idx="1495">
                  <c:v>-4.5914987719734901E-2</c:v>
                </c:pt>
                <c:pt idx="1496">
                  <c:v>-4.5652119761358634E-2</c:v>
                </c:pt>
                <c:pt idx="1497">
                  <c:v>-4.5450017304773604E-2</c:v>
                </c:pt>
                <c:pt idx="1498">
                  <c:v>-4.5450158097194437E-2</c:v>
                </c:pt>
                <c:pt idx="1499">
                  <c:v>-4.5440926200116083E-2</c:v>
                </c:pt>
                <c:pt idx="1500">
                  <c:v>-4.5636612259768672E-2</c:v>
                </c:pt>
                <c:pt idx="1501">
                  <c:v>-4.5971509650221343E-2</c:v>
                </c:pt>
                <c:pt idx="1502">
                  <c:v>-4.5696973128537488E-2</c:v>
                </c:pt>
                <c:pt idx="1503">
                  <c:v>-4.5493806858033392E-2</c:v>
                </c:pt>
                <c:pt idx="1504">
                  <c:v>-4.5650446961170599E-2</c:v>
                </c:pt>
                <c:pt idx="1505">
                  <c:v>-4.5504623050247162E-2</c:v>
                </c:pt>
                <c:pt idx="1506">
                  <c:v>-4.5648739078419376E-2</c:v>
                </c:pt>
                <c:pt idx="1507">
                  <c:v>-4.5563260208869805E-2</c:v>
                </c:pt>
                <c:pt idx="1508">
                  <c:v>-4.517818377532723E-2</c:v>
                </c:pt>
                <c:pt idx="1509">
                  <c:v>-4.4949132464783381E-2</c:v>
                </c:pt>
                <c:pt idx="1510">
                  <c:v>-4.45506509236685E-2</c:v>
                </c:pt>
                <c:pt idx="1511">
                  <c:v>-4.4368696569120791E-2</c:v>
                </c:pt>
                <c:pt idx="1512">
                  <c:v>-4.4320676149522176E-2</c:v>
                </c:pt>
                <c:pt idx="1513">
                  <c:v>-4.4556439256552616E-2</c:v>
                </c:pt>
                <c:pt idx="1514">
                  <c:v>-4.4664881275692236E-2</c:v>
                </c:pt>
                <c:pt idx="1515">
                  <c:v>-4.4671948945207873E-2</c:v>
                </c:pt>
                <c:pt idx="1516">
                  <c:v>-4.5071573963204603E-2</c:v>
                </c:pt>
                <c:pt idx="1517">
                  <c:v>-4.4500294048606337E-2</c:v>
                </c:pt>
                <c:pt idx="1518">
                  <c:v>-4.4368450202444842E-2</c:v>
                </c:pt>
                <c:pt idx="1519">
                  <c:v>-4.4436040123798648E-2</c:v>
                </c:pt>
                <c:pt idx="1520">
                  <c:v>-4.4440524471965115E-2</c:v>
                </c:pt>
                <c:pt idx="1521">
                  <c:v>-4.4496637748625001E-2</c:v>
                </c:pt>
                <c:pt idx="1522">
                  <c:v>-4.4666814777109876E-2</c:v>
                </c:pt>
                <c:pt idx="1523">
                  <c:v>-4.4668610509723927E-2</c:v>
                </c:pt>
                <c:pt idx="1524">
                  <c:v>-4.4781508372982781E-2</c:v>
                </c:pt>
                <c:pt idx="1525">
                  <c:v>-4.4813945237875408E-2</c:v>
                </c:pt>
                <c:pt idx="1526">
                  <c:v>-4.4901684076697923E-2</c:v>
                </c:pt>
                <c:pt idx="1527">
                  <c:v>-4.5057690232068071E-2</c:v>
                </c:pt>
                <c:pt idx="1528">
                  <c:v>-4.5069533434747844E-2</c:v>
                </c:pt>
                <c:pt idx="1529">
                  <c:v>-4.5248602679626604E-2</c:v>
                </c:pt>
                <c:pt idx="1530">
                  <c:v>-4.5207210600984427E-2</c:v>
                </c:pt>
                <c:pt idx="1531">
                  <c:v>-4.5458196093893344E-2</c:v>
                </c:pt>
                <c:pt idx="1532">
                  <c:v>-4.5188823692720259E-2</c:v>
                </c:pt>
                <c:pt idx="1533">
                  <c:v>-4.4979116605450842E-2</c:v>
                </c:pt>
                <c:pt idx="1534">
                  <c:v>-4.5082582504046731E-2</c:v>
                </c:pt>
                <c:pt idx="1535">
                  <c:v>-4.518487468112875E-2</c:v>
                </c:pt>
                <c:pt idx="1536">
                  <c:v>-4.5255979785726153E-2</c:v>
                </c:pt>
                <c:pt idx="1537">
                  <c:v>-4.5532643779869098E-2</c:v>
                </c:pt>
                <c:pt idx="1538">
                  <c:v>-4.542596717374936E-2</c:v>
                </c:pt>
                <c:pt idx="1539">
                  <c:v>-4.5461799755498133E-2</c:v>
                </c:pt>
                <c:pt idx="1540">
                  <c:v>-4.5587782481002481E-2</c:v>
                </c:pt>
                <c:pt idx="1541">
                  <c:v>-4.5282248154661309E-2</c:v>
                </c:pt>
                <c:pt idx="1542">
                  <c:v>-4.5586503753928587E-2</c:v>
                </c:pt>
                <c:pt idx="1543">
                  <c:v>-4.5694588635807554E-2</c:v>
                </c:pt>
                <c:pt idx="1544">
                  <c:v>-4.5723421856243562E-2</c:v>
                </c:pt>
                <c:pt idx="1545">
                  <c:v>-4.5737909426903367E-2</c:v>
                </c:pt>
                <c:pt idx="1546">
                  <c:v>-4.5509121567699928E-2</c:v>
                </c:pt>
                <c:pt idx="1547">
                  <c:v>-4.5764084513906234E-2</c:v>
                </c:pt>
                <c:pt idx="1548">
                  <c:v>-4.5772679451067333E-2</c:v>
                </c:pt>
                <c:pt idx="1549">
                  <c:v>-4.5741345505866504E-2</c:v>
                </c:pt>
                <c:pt idx="1550">
                  <c:v>-4.5693435420224415E-2</c:v>
                </c:pt>
                <c:pt idx="1551">
                  <c:v>-4.5618371563790006E-2</c:v>
                </c:pt>
                <c:pt idx="1552">
                  <c:v>-4.5752014033327293E-2</c:v>
                </c:pt>
                <c:pt idx="1553">
                  <c:v>-4.5699571517986426E-2</c:v>
                </c:pt>
                <c:pt idx="1554">
                  <c:v>-4.5827305877952029E-2</c:v>
                </c:pt>
                <c:pt idx="1555">
                  <c:v>-4.5964407661595041E-2</c:v>
                </c:pt>
                <c:pt idx="1556">
                  <c:v>-4.6122286735358786E-2</c:v>
                </c:pt>
                <c:pt idx="1557">
                  <c:v>-4.6054925212585807E-2</c:v>
                </c:pt>
                <c:pt idx="1558">
                  <c:v>-4.6430954469226071E-2</c:v>
                </c:pt>
                <c:pt idx="1559">
                  <c:v>-4.6148551407237837E-2</c:v>
                </c:pt>
                <c:pt idx="1560">
                  <c:v>-4.6180204859763707E-2</c:v>
                </c:pt>
                <c:pt idx="1561">
                  <c:v>-4.6206888468482754E-2</c:v>
                </c:pt>
                <c:pt idx="1562">
                  <c:v>-4.6159466191469156E-2</c:v>
                </c:pt>
                <c:pt idx="1563">
                  <c:v>-4.6233368525908203E-2</c:v>
                </c:pt>
                <c:pt idx="1564">
                  <c:v>-4.6225157168688136E-2</c:v>
                </c:pt>
                <c:pt idx="1565">
                  <c:v>-4.619853313638711E-2</c:v>
                </c:pt>
                <c:pt idx="1566">
                  <c:v>-4.6287952990273107E-2</c:v>
                </c:pt>
                <c:pt idx="1567">
                  <c:v>-4.6246785879547225E-2</c:v>
                </c:pt>
                <c:pt idx="1568">
                  <c:v>-4.6219771308745772E-2</c:v>
                </c:pt>
                <c:pt idx="1569">
                  <c:v>-4.6363140454610652E-2</c:v>
                </c:pt>
                <c:pt idx="1570">
                  <c:v>-4.6388119058612287E-2</c:v>
                </c:pt>
                <c:pt idx="1571">
                  <c:v>-4.6434138360989197E-2</c:v>
                </c:pt>
                <c:pt idx="1572">
                  <c:v>-4.6424267017897702E-2</c:v>
                </c:pt>
                <c:pt idx="1573">
                  <c:v>-4.6442750633046925E-2</c:v>
                </c:pt>
                <c:pt idx="1574">
                  <c:v>-4.6469913396404827E-2</c:v>
                </c:pt>
                <c:pt idx="1575">
                  <c:v>-4.6456528610463677E-2</c:v>
                </c:pt>
                <c:pt idx="1576">
                  <c:v>-4.6379364057254846E-2</c:v>
                </c:pt>
                <c:pt idx="1577">
                  <c:v>-4.6530616433883676E-2</c:v>
                </c:pt>
                <c:pt idx="1578">
                  <c:v>-4.6467579855483776E-2</c:v>
                </c:pt>
                <c:pt idx="1579">
                  <c:v>-4.6464619733527446E-2</c:v>
                </c:pt>
                <c:pt idx="1580">
                  <c:v>-4.6627138310791238E-2</c:v>
                </c:pt>
                <c:pt idx="1581">
                  <c:v>-4.6155388688839727E-2</c:v>
                </c:pt>
                <c:pt idx="1582">
                  <c:v>-4.502210367576287E-2</c:v>
                </c:pt>
                <c:pt idx="1583">
                  <c:v>-4.5246528166298816E-2</c:v>
                </c:pt>
                <c:pt idx="1584">
                  <c:v>-4.5677290321805564E-2</c:v>
                </c:pt>
                <c:pt idx="1585">
                  <c:v>-4.5843148927840915E-2</c:v>
                </c:pt>
                <c:pt idx="1586">
                  <c:v>-4.6018432603071036E-2</c:v>
                </c:pt>
                <c:pt idx="1587">
                  <c:v>-4.6087714074095731E-2</c:v>
                </c:pt>
                <c:pt idx="1588">
                  <c:v>-4.6317010009458315E-2</c:v>
                </c:pt>
                <c:pt idx="1589">
                  <c:v>-4.6187678863053416E-2</c:v>
                </c:pt>
                <c:pt idx="1590">
                  <c:v>-4.6162752738186152E-2</c:v>
                </c:pt>
                <c:pt idx="1591">
                  <c:v>-4.5763454142792814E-2</c:v>
                </c:pt>
                <c:pt idx="1592">
                  <c:v>-4.6428352846636933E-2</c:v>
                </c:pt>
                <c:pt idx="1593">
                  <c:v>-4.6281552289829109E-2</c:v>
                </c:pt>
                <c:pt idx="1594">
                  <c:v>-4.6023185553422219E-2</c:v>
                </c:pt>
                <c:pt idx="1595">
                  <c:v>-4.5532756516883932E-2</c:v>
                </c:pt>
                <c:pt idx="1596">
                  <c:v>-4.4516692186075568E-2</c:v>
                </c:pt>
                <c:pt idx="1597">
                  <c:v>-4.4335008572346624E-2</c:v>
                </c:pt>
                <c:pt idx="1598">
                  <c:v>-4.4618828976975999E-2</c:v>
                </c:pt>
                <c:pt idx="1599">
                  <c:v>-4.4801012482221125E-2</c:v>
                </c:pt>
                <c:pt idx="1600">
                  <c:v>-4.4599240494413439E-2</c:v>
                </c:pt>
                <c:pt idx="1601">
                  <c:v>-4.4492168475821825E-2</c:v>
                </c:pt>
                <c:pt idx="1602">
                  <c:v>-4.4307857357292479E-2</c:v>
                </c:pt>
                <c:pt idx="1603">
                  <c:v>-4.4213583704746817E-2</c:v>
                </c:pt>
                <c:pt idx="1604">
                  <c:v>-4.4110324444460169E-2</c:v>
                </c:pt>
                <c:pt idx="1605">
                  <c:v>-4.4173209650095524E-2</c:v>
                </c:pt>
                <c:pt idx="1606">
                  <c:v>-4.4362488195705985E-2</c:v>
                </c:pt>
                <c:pt idx="1607">
                  <c:v>-4.4292851654499588E-2</c:v>
                </c:pt>
                <c:pt idx="1608">
                  <c:v>-4.4350086149127499E-2</c:v>
                </c:pt>
                <c:pt idx="1609">
                  <c:v>-4.4469651554969847E-2</c:v>
                </c:pt>
                <c:pt idx="1610">
                  <c:v>-4.4776258805369173E-2</c:v>
                </c:pt>
                <c:pt idx="1611">
                  <c:v>-4.4917111495309525E-2</c:v>
                </c:pt>
                <c:pt idx="1612">
                  <c:v>-4.5062287500694631E-2</c:v>
                </c:pt>
                <c:pt idx="1613">
                  <c:v>-4.525365495779532E-2</c:v>
                </c:pt>
                <c:pt idx="1614">
                  <c:v>-4.5277179313773619E-2</c:v>
                </c:pt>
                <c:pt idx="1615">
                  <c:v>-4.5382050539564456E-2</c:v>
                </c:pt>
                <c:pt idx="1616">
                  <c:v>-4.5254589532680467E-2</c:v>
                </c:pt>
                <c:pt idx="1617">
                  <c:v>-4.5354358049833565E-2</c:v>
                </c:pt>
                <c:pt idx="1618">
                  <c:v>-4.5297355461717648E-2</c:v>
                </c:pt>
                <c:pt idx="1619">
                  <c:v>-4.5203128497597111E-2</c:v>
                </c:pt>
                <c:pt idx="1620">
                  <c:v>-4.5425105615966688E-2</c:v>
                </c:pt>
                <c:pt idx="1621">
                  <c:v>-4.5650813738914109E-2</c:v>
                </c:pt>
                <c:pt idx="1622">
                  <c:v>-4.5805838141492972E-2</c:v>
                </c:pt>
                <c:pt idx="1623">
                  <c:v>-4.6104240227923254E-2</c:v>
                </c:pt>
                <c:pt idx="1624">
                  <c:v>-4.637070475563998E-2</c:v>
                </c:pt>
                <c:pt idx="1625">
                  <c:v>-4.6296907162383327E-2</c:v>
                </c:pt>
                <c:pt idx="1626">
                  <c:v>-4.6656363119751632E-2</c:v>
                </c:pt>
                <c:pt idx="1627">
                  <c:v>-4.6207563099602278E-2</c:v>
                </c:pt>
                <c:pt idx="1628">
                  <c:v>-4.5811565171885005E-2</c:v>
                </c:pt>
                <c:pt idx="1629">
                  <c:v>-4.6299856981596332E-2</c:v>
                </c:pt>
                <c:pt idx="1630">
                  <c:v>-4.6268321534614132E-2</c:v>
                </c:pt>
                <c:pt idx="1631">
                  <c:v>-4.6501072605088178E-2</c:v>
                </c:pt>
                <c:pt idx="1632">
                  <c:v>-4.6443543393656195E-2</c:v>
                </c:pt>
                <c:pt idx="1633">
                  <c:v>-4.6837779130754709E-2</c:v>
                </c:pt>
                <c:pt idx="1634">
                  <c:v>-4.6714117560625268E-2</c:v>
                </c:pt>
                <c:pt idx="1635">
                  <c:v>-4.674221758102759E-2</c:v>
                </c:pt>
                <c:pt idx="1636">
                  <c:v>-4.6736194489172544E-2</c:v>
                </c:pt>
                <c:pt idx="1637">
                  <c:v>-4.6913193297254741E-2</c:v>
                </c:pt>
                <c:pt idx="1638">
                  <c:v>-4.6756104342592475E-2</c:v>
                </c:pt>
                <c:pt idx="1639">
                  <c:v>-4.6496864885238409E-2</c:v>
                </c:pt>
                <c:pt idx="1640">
                  <c:v>-4.6583158063359442E-2</c:v>
                </c:pt>
                <c:pt idx="1641">
                  <c:v>-4.6819334726472261E-2</c:v>
                </c:pt>
                <c:pt idx="1642">
                  <c:v>-4.6778153742834894E-2</c:v>
                </c:pt>
                <c:pt idx="1643">
                  <c:v>-4.6751700196745016E-2</c:v>
                </c:pt>
                <c:pt idx="1644">
                  <c:v>-4.6910098318393545E-2</c:v>
                </c:pt>
                <c:pt idx="1645">
                  <c:v>-4.6997001772207225E-2</c:v>
                </c:pt>
                <c:pt idx="1646">
                  <c:v>-4.6929325147892165E-2</c:v>
                </c:pt>
                <c:pt idx="1647">
                  <c:v>-4.7103495855525979E-2</c:v>
                </c:pt>
                <c:pt idx="1648">
                  <c:v>-4.7201841482318985E-2</c:v>
                </c:pt>
                <c:pt idx="1649">
                  <c:v>-4.7278308642520583E-2</c:v>
                </c:pt>
                <c:pt idx="1650">
                  <c:v>-4.7252906627315405E-2</c:v>
                </c:pt>
                <c:pt idx="1651">
                  <c:v>-4.7357146081694501E-2</c:v>
                </c:pt>
                <c:pt idx="1652">
                  <c:v>-4.7203820940027397E-2</c:v>
                </c:pt>
                <c:pt idx="1653">
                  <c:v>-4.6921020722985207E-2</c:v>
                </c:pt>
                <c:pt idx="1654">
                  <c:v>-4.7121601870288132E-2</c:v>
                </c:pt>
                <c:pt idx="1655">
                  <c:v>-4.6988583623100544E-2</c:v>
                </c:pt>
                <c:pt idx="1656">
                  <c:v>-4.6771001416895497E-2</c:v>
                </c:pt>
                <c:pt idx="1657">
                  <c:v>-4.6270568226942088E-2</c:v>
                </c:pt>
                <c:pt idx="1658">
                  <c:v>-4.5777697839659237E-2</c:v>
                </c:pt>
                <c:pt idx="1659">
                  <c:v>-4.5739278012247087E-2</c:v>
                </c:pt>
                <c:pt idx="1660">
                  <c:v>-4.5546197374867092E-2</c:v>
                </c:pt>
                <c:pt idx="1661">
                  <c:v>-4.5386517136460469E-2</c:v>
                </c:pt>
                <c:pt idx="1662">
                  <c:v>-4.5060746687106024E-2</c:v>
                </c:pt>
                <c:pt idx="1663">
                  <c:v>-4.4967480853691733E-2</c:v>
                </c:pt>
                <c:pt idx="1664">
                  <c:v>-4.4776892013108305E-2</c:v>
                </c:pt>
                <c:pt idx="1665">
                  <c:v>-4.4868565308901154E-2</c:v>
                </c:pt>
                <c:pt idx="1666">
                  <c:v>-4.4692078465969787E-2</c:v>
                </c:pt>
                <c:pt idx="1667">
                  <c:v>-4.4617724621599186E-2</c:v>
                </c:pt>
                <c:pt idx="1668">
                  <c:v>-4.4380659279180334E-2</c:v>
                </c:pt>
                <c:pt idx="1669">
                  <c:v>-4.4490899143702634E-2</c:v>
                </c:pt>
                <c:pt idx="1670">
                  <c:v>-4.442234466652073E-2</c:v>
                </c:pt>
                <c:pt idx="1671">
                  <c:v>-4.4439554311280438E-2</c:v>
                </c:pt>
                <c:pt idx="1672">
                  <c:v>-4.4530440349715206E-2</c:v>
                </c:pt>
                <c:pt idx="1673">
                  <c:v>-4.407658981386442E-2</c:v>
                </c:pt>
                <c:pt idx="1674">
                  <c:v>-4.4583156905141696E-2</c:v>
                </c:pt>
                <c:pt idx="1675">
                  <c:v>-4.4482184911400324E-2</c:v>
                </c:pt>
                <c:pt idx="1676">
                  <c:v>-4.4524502602809712E-2</c:v>
                </c:pt>
                <c:pt idx="1677">
                  <c:v>-4.4635047728159627E-2</c:v>
                </c:pt>
                <c:pt idx="1678">
                  <c:v>-4.4621091520490985E-2</c:v>
                </c:pt>
                <c:pt idx="1679">
                  <c:v>-4.4536530004157027E-2</c:v>
                </c:pt>
                <c:pt idx="1680">
                  <c:v>-4.4826614465724224E-2</c:v>
                </c:pt>
                <c:pt idx="1681">
                  <c:v>-4.5026506671465572E-2</c:v>
                </c:pt>
                <c:pt idx="1682">
                  <c:v>-4.5475010539325234E-2</c:v>
                </c:pt>
                <c:pt idx="1683">
                  <c:v>-4.5186956779758258E-2</c:v>
                </c:pt>
                <c:pt idx="1684">
                  <c:v>-4.5627888747553191E-2</c:v>
                </c:pt>
                <c:pt idx="1685">
                  <c:v>-4.5765176309992439E-2</c:v>
                </c:pt>
                <c:pt idx="1686">
                  <c:v>-4.5598614253998471E-2</c:v>
                </c:pt>
                <c:pt idx="1687">
                  <c:v>-4.5748771211262418E-2</c:v>
                </c:pt>
                <c:pt idx="1688">
                  <c:v>-4.5357020842383466E-2</c:v>
                </c:pt>
                <c:pt idx="1689">
                  <c:v>-4.5183112403006653E-2</c:v>
                </c:pt>
                <c:pt idx="1690">
                  <c:v>-4.5206913412764838E-2</c:v>
                </c:pt>
                <c:pt idx="1691">
                  <c:v>-4.5413182344061775E-2</c:v>
                </c:pt>
                <c:pt idx="1692">
                  <c:v>-4.5729421270720993E-2</c:v>
                </c:pt>
                <c:pt idx="1693">
                  <c:v>-4.5422715298085725E-2</c:v>
                </c:pt>
                <c:pt idx="1694">
                  <c:v>-4.4996622320076618E-2</c:v>
                </c:pt>
                <c:pt idx="1695">
                  <c:v>-4.5349100369370676E-2</c:v>
                </c:pt>
                <c:pt idx="1696">
                  <c:v>-4.570274901110416E-2</c:v>
                </c:pt>
                <c:pt idx="1697">
                  <c:v>-4.591280804419462E-2</c:v>
                </c:pt>
                <c:pt idx="1698">
                  <c:v>-4.5587325376517218E-2</c:v>
                </c:pt>
                <c:pt idx="1699">
                  <c:v>-4.5430927970843582E-2</c:v>
                </c:pt>
                <c:pt idx="1700">
                  <c:v>-4.5031087806693071E-2</c:v>
                </c:pt>
                <c:pt idx="1701">
                  <c:v>-4.3536506131982011E-2</c:v>
                </c:pt>
                <c:pt idx="1702">
                  <c:v>-4.3253398967257439E-2</c:v>
                </c:pt>
                <c:pt idx="1703">
                  <c:v>-4.3663741971314285E-2</c:v>
                </c:pt>
                <c:pt idx="1704">
                  <c:v>-4.311082774750119E-2</c:v>
                </c:pt>
                <c:pt idx="1705">
                  <c:v>-4.3048073044940849E-2</c:v>
                </c:pt>
                <c:pt idx="1706">
                  <c:v>-4.4013035720756988E-2</c:v>
                </c:pt>
                <c:pt idx="1707">
                  <c:v>-4.3856012011668777E-2</c:v>
                </c:pt>
                <c:pt idx="1708">
                  <c:v>-4.3177808373781268E-2</c:v>
                </c:pt>
                <c:pt idx="1709">
                  <c:v>-4.3465978567780117E-2</c:v>
                </c:pt>
                <c:pt idx="1710">
                  <c:v>-4.3166493379351745E-2</c:v>
                </c:pt>
                <c:pt idx="1711">
                  <c:v>-4.311911391059009E-2</c:v>
                </c:pt>
                <c:pt idx="1712">
                  <c:v>-4.2966275025959177E-2</c:v>
                </c:pt>
                <c:pt idx="1713">
                  <c:v>-4.3029157053491973E-2</c:v>
                </c:pt>
                <c:pt idx="1714">
                  <c:v>-4.2869854403631558E-2</c:v>
                </c:pt>
                <c:pt idx="1715">
                  <c:v>-4.2799614133932629E-2</c:v>
                </c:pt>
                <c:pt idx="1716">
                  <c:v>-4.2722371613281296E-2</c:v>
                </c:pt>
                <c:pt idx="1717">
                  <c:v>-4.293951246824379E-2</c:v>
                </c:pt>
                <c:pt idx="1718">
                  <c:v>-4.3048511777314391E-2</c:v>
                </c:pt>
                <c:pt idx="1719">
                  <c:v>-4.2976003745134994E-2</c:v>
                </c:pt>
                <c:pt idx="1720">
                  <c:v>-4.3087921593978784E-2</c:v>
                </c:pt>
                <c:pt idx="1721">
                  <c:v>-4.3069501267236188E-2</c:v>
                </c:pt>
                <c:pt idx="1722">
                  <c:v>-4.3037782244073397E-2</c:v>
                </c:pt>
                <c:pt idx="1723">
                  <c:v>-4.2917274633949676E-2</c:v>
                </c:pt>
                <c:pt idx="1724">
                  <c:v>-4.2894965693726306E-2</c:v>
                </c:pt>
                <c:pt idx="1725">
                  <c:v>-4.275687807701134E-2</c:v>
                </c:pt>
                <c:pt idx="1726">
                  <c:v>-4.2723858687213068E-2</c:v>
                </c:pt>
                <c:pt idx="1727">
                  <c:v>-4.2795212377273018E-2</c:v>
                </c:pt>
                <c:pt idx="1728">
                  <c:v>-4.2649021422925593E-2</c:v>
                </c:pt>
                <c:pt idx="1729">
                  <c:v>-4.2724107738456252E-2</c:v>
                </c:pt>
                <c:pt idx="1730">
                  <c:v>-4.2685251629719034E-2</c:v>
                </c:pt>
                <c:pt idx="1731">
                  <c:v>-4.2705675768285434E-2</c:v>
                </c:pt>
                <c:pt idx="1732">
                  <c:v>-4.272125312863384E-2</c:v>
                </c:pt>
                <c:pt idx="1733">
                  <c:v>-4.2760407691359248E-2</c:v>
                </c:pt>
                <c:pt idx="1734">
                  <c:v>-4.2665133951668821E-2</c:v>
                </c:pt>
                <c:pt idx="1735">
                  <c:v>-4.247446610121175E-2</c:v>
                </c:pt>
                <c:pt idx="1736">
                  <c:v>-4.2414478793883714E-2</c:v>
                </c:pt>
                <c:pt idx="1737">
                  <c:v>-4.2514322673683491E-2</c:v>
                </c:pt>
                <c:pt idx="1738">
                  <c:v>-4.2495208923721051E-2</c:v>
                </c:pt>
                <c:pt idx="1739">
                  <c:v>-4.2553303030665401E-2</c:v>
                </c:pt>
                <c:pt idx="1740">
                  <c:v>-4.2700265744711086E-2</c:v>
                </c:pt>
                <c:pt idx="1741">
                  <c:v>-4.2801250516981915E-2</c:v>
                </c:pt>
                <c:pt idx="1742">
                  <c:v>-4.3161592220797962E-2</c:v>
                </c:pt>
                <c:pt idx="1743">
                  <c:v>-4.3044369600703902E-2</c:v>
                </c:pt>
                <c:pt idx="1744">
                  <c:v>-4.3489743815194881E-2</c:v>
                </c:pt>
                <c:pt idx="1745">
                  <c:v>-4.373242405871014E-2</c:v>
                </c:pt>
                <c:pt idx="1746">
                  <c:v>-4.387293081959931E-2</c:v>
                </c:pt>
                <c:pt idx="1747">
                  <c:v>-4.3986095390155744E-2</c:v>
                </c:pt>
                <c:pt idx="1748">
                  <c:v>-4.370991227002019E-2</c:v>
                </c:pt>
                <c:pt idx="1749">
                  <c:v>-4.4175353041666643E-2</c:v>
                </c:pt>
                <c:pt idx="1750">
                  <c:v>-4.4303295354066963E-2</c:v>
                </c:pt>
                <c:pt idx="1751">
                  <c:v>-4.4952393038775296E-2</c:v>
                </c:pt>
                <c:pt idx="1752">
                  <c:v>-4.4446600687704008E-2</c:v>
                </c:pt>
                <c:pt idx="1753">
                  <c:v>-4.507389369975956E-2</c:v>
                </c:pt>
                <c:pt idx="1754">
                  <c:v>-4.4451860177849634E-2</c:v>
                </c:pt>
                <c:pt idx="1755">
                  <c:v>-4.4439504325889834E-2</c:v>
                </c:pt>
                <c:pt idx="1756">
                  <c:v>-4.4295465860597294E-2</c:v>
                </c:pt>
                <c:pt idx="1757">
                  <c:v>-4.4074704829995648E-2</c:v>
                </c:pt>
                <c:pt idx="1758">
                  <c:v>-4.3603553889221547E-2</c:v>
                </c:pt>
                <c:pt idx="1759">
                  <c:v>-4.3189393482725436E-2</c:v>
                </c:pt>
                <c:pt idx="1760">
                  <c:v>-4.3032973115052053E-2</c:v>
                </c:pt>
                <c:pt idx="1761">
                  <c:v>-4.2896716301075943E-2</c:v>
                </c:pt>
                <c:pt idx="1762">
                  <c:v>-4.269896607651813E-2</c:v>
                </c:pt>
                <c:pt idx="1763">
                  <c:v>-4.2836979541041598E-2</c:v>
                </c:pt>
                <c:pt idx="1764">
                  <c:v>-4.2764545524395126E-2</c:v>
                </c:pt>
                <c:pt idx="1765">
                  <c:v>-4.3785916848778972E-2</c:v>
                </c:pt>
                <c:pt idx="1766">
                  <c:v>-4.2713814992876631E-2</c:v>
                </c:pt>
                <c:pt idx="1767">
                  <c:v>-4.2835109220791701E-2</c:v>
                </c:pt>
                <c:pt idx="1768">
                  <c:v>-4.2837667144075331E-2</c:v>
                </c:pt>
                <c:pt idx="1769">
                  <c:v>-4.2933610635820796E-2</c:v>
                </c:pt>
                <c:pt idx="1770">
                  <c:v>-4.2703647734390726E-2</c:v>
                </c:pt>
                <c:pt idx="1771">
                  <c:v>-4.283353457244754E-2</c:v>
                </c:pt>
                <c:pt idx="1772">
                  <c:v>-4.2709800104465456E-2</c:v>
                </c:pt>
                <c:pt idx="1773">
                  <c:v>-4.2830232310246519E-2</c:v>
                </c:pt>
                <c:pt idx="1774">
                  <c:v>-4.2759614500510579E-2</c:v>
                </c:pt>
                <c:pt idx="1775">
                  <c:v>-4.294587737527833E-2</c:v>
                </c:pt>
                <c:pt idx="1776">
                  <c:v>-4.3144392954097888E-2</c:v>
                </c:pt>
                <c:pt idx="1777">
                  <c:v>-4.3014759492072452E-2</c:v>
                </c:pt>
                <c:pt idx="1778">
                  <c:v>-4.3178640523951817E-2</c:v>
                </c:pt>
                <c:pt idx="1779">
                  <c:v>-4.3305968783164839E-2</c:v>
                </c:pt>
                <c:pt idx="1780">
                  <c:v>-4.3503348625196225E-2</c:v>
                </c:pt>
                <c:pt idx="1781">
                  <c:v>-4.3542990541992288E-2</c:v>
                </c:pt>
                <c:pt idx="1782">
                  <c:v>-4.3463555007702714E-2</c:v>
                </c:pt>
                <c:pt idx="1783">
                  <c:v>-4.4083122014920817E-2</c:v>
                </c:pt>
                <c:pt idx="1784">
                  <c:v>-4.3705469247046214E-2</c:v>
                </c:pt>
                <c:pt idx="1785">
                  <c:v>-4.3737863701845292E-2</c:v>
                </c:pt>
                <c:pt idx="1786">
                  <c:v>-4.3763495215478954E-2</c:v>
                </c:pt>
                <c:pt idx="1787">
                  <c:v>-4.3879809608639242E-2</c:v>
                </c:pt>
                <c:pt idx="1788">
                  <c:v>-4.382025280366908E-2</c:v>
                </c:pt>
                <c:pt idx="1789">
                  <c:v>-4.3936061493109468E-2</c:v>
                </c:pt>
                <c:pt idx="1790">
                  <c:v>-4.3972167529942485E-2</c:v>
                </c:pt>
                <c:pt idx="1791">
                  <c:v>-4.4032363553884846E-2</c:v>
                </c:pt>
                <c:pt idx="1792">
                  <c:v>-4.3941989673736082E-2</c:v>
                </c:pt>
                <c:pt idx="1793">
                  <c:v>-4.3985084004370067E-2</c:v>
                </c:pt>
                <c:pt idx="1794">
                  <c:v>-4.4172710686324446E-2</c:v>
                </c:pt>
                <c:pt idx="1795">
                  <c:v>-4.4235853628201927E-2</c:v>
                </c:pt>
                <c:pt idx="1796">
                  <c:v>-4.4246703380484753E-2</c:v>
                </c:pt>
                <c:pt idx="1797">
                  <c:v>-4.4280269966005315E-2</c:v>
                </c:pt>
                <c:pt idx="1798">
                  <c:v>-4.4292322566713227E-2</c:v>
                </c:pt>
                <c:pt idx="1799">
                  <c:v>-4.4385446197756195E-2</c:v>
                </c:pt>
                <c:pt idx="1800">
                  <c:v>-4.4357349174999117E-2</c:v>
                </c:pt>
                <c:pt idx="1801">
                  <c:v>-4.4390821652486978E-2</c:v>
                </c:pt>
                <c:pt idx="1802">
                  <c:v>-4.4450617367862377E-2</c:v>
                </c:pt>
                <c:pt idx="1803">
                  <c:v>-4.528855695228351E-2</c:v>
                </c:pt>
                <c:pt idx="1804">
                  <c:v>-4.5853704191736511E-2</c:v>
                </c:pt>
                <c:pt idx="1805">
                  <c:v>-4.593315055917524E-2</c:v>
                </c:pt>
                <c:pt idx="1806">
                  <c:v>-4.6066465577341398E-2</c:v>
                </c:pt>
                <c:pt idx="1807">
                  <c:v>-4.5417576039680219E-2</c:v>
                </c:pt>
                <c:pt idx="1808">
                  <c:v>-4.5620234841274199E-2</c:v>
                </c:pt>
                <c:pt idx="1809">
                  <c:v>-4.57169993132579E-2</c:v>
                </c:pt>
                <c:pt idx="1810">
                  <c:v>-4.5947040838594355E-2</c:v>
                </c:pt>
                <c:pt idx="1811">
                  <c:v>-4.5305944535733111E-2</c:v>
                </c:pt>
                <c:pt idx="1812">
                  <c:v>-4.5413604579297107E-2</c:v>
                </c:pt>
                <c:pt idx="1813">
                  <c:v>-4.5141700725518707E-2</c:v>
                </c:pt>
                <c:pt idx="1814">
                  <c:v>-4.5361429461166836E-2</c:v>
                </c:pt>
                <c:pt idx="1815">
                  <c:v>-4.5214791464914028E-2</c:v>
                </c:pt>
                <c:pt idx="1816">
                  <c:v>-4.4890091778660768E-2</c:v>
                </c:pt>
                <c:pt idx="1817">
                  <c:v>-4.4851288416808188E-2</c:v>
                </c:pt>
                <c:pt idx="1818">
                  <c:v>-4.4565419850663868E-2</c:v>
                </c:pt>
                <c:pt idx="1819">
                  <c:v>-4.4406134923400509E-2</c:v>
                </c:pt>
                <c:pt idx="1820">
                  <c:v>-4.4296514159781863E-2</c:v>
                </c:pt>
                <c:pt idx="1821">
                  <c:v>-4.4130457856048411E-2</c:v>
                </c:pt>
                <c:pt idx="1822">
                  <c:v>-4.4159645662581459E-2</c:v>
                </c:pt>
                <c:pt idx="1823">
                  <c:v>-4.4177174319972035E-2</c:v>
                </c:pt>
                <c:pt idx="1824">
                  <c:v>-4.4064834274281872E-2</c:v>
                </c:pt>
                <c:pt idx="1825">
                  <c:v>-4.4232852334863293E-2</c:v>
                </c:pt>
                <c:pt idx="1826">
                  <c:v>-4.3778639553038068E-2</c:v>
                </c:pt>
                <c:pt idx="1827">
                  <c:v>-4.4095924494638172E-2</c:v>
                </c:pt>
                <c:pt idx="1828">
                  <c:v>-4.4197539903336081E-2</c:v>
                </c:pt>
                <c:pt idx="1829">
                  <c:v>-4.4059277990086576E-2</c:v>
                </c:pt>
                <c:pt idx="1830">
                  <c:v>-4.4113372884986179E-2</c:v>
                </c:pt>
                <c:pt idx="1831">
                  <c:v>-4.3961043942554401E-2</c:v>
                </c:pt>
                <c:pt idx="1832">
                  <c:v>-4.3985876737521523E-2</c:v>
                </c:pt>
                <c:pt idx="1833">
                  <c:v>-4.4351850647461055E-2</c:v>
                </c:pt>
                <c:pt idx="1834">
                  <c:v>-4.4204571269952808E-2</c:v>
                </c:pt>
                <c:pt idx="1835">
                  <c:v>-4.426761327823181E-2</c:v>
                </c:pt>
                <c:pt idx="1836">
                  <c:v>-4.4231215318571993E-2</c:v>
                </c:pt>
                <c:pt idx="1837">
                  <c:v>-4.417809304037168E-2</c:v>
                </c:pt>
                <c:pt idx="1838">
                  <c:v>-4.4094558622349678E-2</c:v>
                </c:pt>
                <c:pt idx="1839">
                  <c:v>-4.2407926950913E-2</c:v>
                </c:pt>
                <c:pt idx="1840">
                  <c:v>-4.3123129861971643E-2</c:v>
                </c:pt>
                <c:pt idx="1841">
                  <c:v>-4.3133486981237645E-2</c:v>
                </c:pt>
                <c:pt idx="1842">
                  <c:v>-4.3337081629118313E-2</c:v>
                </c:pt>
                <c:pt idx="1843">
                  <c:v>-4.3141136152041626E-2</c:v>
                </c:pt>
                <c:pt idx="1844">
                  <c:v>-4.3069424140030343E-2</c:v>
                </c:pt>
                <c:pt idx="1845">
                  <c:v>-4.3232424880732534E-2</c:v>
                </c:pt>
                <c:pt idx="1846">
                  <c:v>-4.3147867912857185E-2</c:v>
                </c:pt>
                <c:pt idx="1847">
                  <c:v>-4.3269439786703501E-2</c:v>
                </c:pt>
                <c:pt idx="1848">
                  <c:v>-4.3126706453810559E-2</c:v>
                </c:pt>
                <c:pt idx="1849">
                  <c:v>-4.3370676304660072E-2</c:v>
                </c:pt>
                <c:pt idx="1850">
                  <c:v>-4.3183613262743448E-2</c:v>
                </c:pt>
                <c:pt idx="1851">
                  <c:v>-4.3394624314118335E-2</c:v>
                </c:pt>
                <c:pt idx="1852">
                  <c:v>-4.3125781423386966E-2</c:v>
                </c:pt>
                <c:pt idx="1853">
                  <c:v>-4.3193128596527131E-2</c:v>
                </c:pt>
                <c:pt idx="1854">
                  <c:v>-4.3203002534900503E-2</c:v>
                </c:pt>
                <c:pt idx="1855">
                  <c:v>-4.3101190964797809E-2</c:v>
                </c:pt>
                <c:pt idx="1856">
                  <c:v>-4.3175803852765426E-2</c:v>
                </c:pt>
                <c:pt idx="1857">
                  <c:v>-4.3159151735900458E-2</c:v>
                </c:pt>
                <c:pt idx="1858">
                  <c:v>-4.2990390163618608E-2</c:v>
                </c:pt>
                <c:pt idx="1859">
                  <c:v>-4.3123622726843558E-2</c:v>
                </c:pt>
                <c:pt idx="1860">
                  <c:v>-4.3114308699113812E-2</c:v>
                </c:pt>
                <c:pt idx="1861">
                  <c:v>-4.3070443894278498E-2</c:v>
                </c:pt>
                <c:pt idx="1862">
                  <c:v>-4.3078823367953767E-2</c:v>
                </c:pt>
                <c:pt idx="1863">
                  <c:v>-4.3061693181390526E-2</c:v>
                </c:pt>
                <c:pt idx="1864">
                  <c:v>-4.3040544013014048E-2</c:v>
                </c:pt>
                <c:pt idx="1865">
                  <c:v>-4.3105825554017874E-2</c:v>
                </c:pt>
                <c:pt idx="1866">
                  <c:v>-4.3147414691253938E-2</c:v>
                </c:pt>
                <c:pt idx="1867">
                  <c:v>-4.3002105773558785E-2</c:v>
                </c:pt>
                <c:pt idx="1868">
                  <c:v>-4.2830773349856077E-2</c:v>
                </c:pt>
                <c:pt idx="1869">
                  <c:v>-4.3616220783009529E-2</c:v>
                </c:pt>
                <c:pt idx="1870">
                  <c:v>-4.300752009636033E-2</c:v>
                </c:pt>
                <c:pt idx="1871">
                  <c:v>-4.3352978980330747E-2</c:v>
                </c:pt>
                <c:pt idx="1872">
                  <c:v>-4.3021289898751314E-2</c:v>
                </c:pt>
                <c:pt idx="1873">
                  <c:v>-4.2994960139612348E-2</c:v>
                </c:pt>
                <c:pt idx="1874">
                  <c:v>-4.2974960037392984E-2</c:v>
                </c:pt>
                <c:pt idx="1875">
                  <c:v>-4.2964243955213588E-2</c:v>
                </c:pt>
                <c:pt idx="1876">
                  <c:v>-4.3048831308554414E-2</c:v>
                </c:pt>
                <c:pt idx="1877">
                  <c:v>-4.2871728441756463E-2</c:v>
                </c:pt>
                <c:pt idx="1878">
                  <c:v>-4.2898902634666114E-2</c:v>
                </c:pt>
                <c:pt idx="1879">
                  <c:v>-4.2232493363629664E-2</c:v>
                </c:pt>
                <c:pt idx="1880">
                  <c:v>-4.2962695778189341E-2</c:v>
                </c:pt>
                <c:pt idx="1881">
                  <c:v>-4.3146538197031403E-2</c:v>
                </c:pt>
                <c:pt idx="1882">
                  <c:v>-4.3228573552832827E-2</c:v>
                </c:pt>
                <c:pt idx="1883">
                  <c:v>-4.2981165083147199E-2</c:v>
                </c:pt>
                <c:pt idx="1884">
                  <c:v>-4.2972679426237503E-2</c:v>
                </c:pt>
                <c:pt idx="1885">
                  <c:v>-4.3248611684925331E-2</c:v>
                </c:pt>
                <c:pt idx="1886">
                  <c:v>-4.3026608207070272E-2</c:v>
                </c:pt>
                <c:pt idx="1887">
                  <c:v>-4.2924198245580913E-2</c:v>
                </c:pt>
                <c:pt idx="1888">
                  <c:v>-4.2801854744064505E-2</c:v>
                </c:pt>
                <c:pt idx="1889">
                  <c:v>-4.3021060432417824E-2</c:v>
                </c:pt>
                <c:pt idx="1890">
                  <c:v>-4.2960421899184142E-2</c:v>
                </c:pt>
                <c:pt idx="1891">
                  <c:v>-4.2888748209787941E-2</c:v>
                </c:pt>
                <c:pt idx="1892">
                  <c:v>-4.2867388842575904E-2</c:v>
                </c:pt>
                <c:pt idx="1893">
                  <c:v>-4.2843607006428974E-2</c:v>
                </c:pt>
                <c:pt idx="1894">
                  <c:v>-4.2902754402656895E-2</c:v>
                </c:pt>
                <c:pt idx="1895">
                  <c:v>-4.2793915554372619E-2</c:v>
                </c:pt>
                <c:pt idx="1896">
                  <c:v>-4.2764702320016945E-2</c:v>
                </c:pt>
                <c:pt idx="1897">
                  <c:v>-4.3459146560085204E-2</c:v>
                </c:pt>
                <c:pt idx="1898">
                  <c:v>-4.2904460053416971E-2</c:v>
                </c:pt>
                <c:pt idx="1899">
                  <c:v>-4.2827188567674868E-2</c:v>
                </c:pt>
                <c:pt idx="1900">
                  <c:v>-4.3373593523995835E-2</c:v>
                </c:pt>
                <c:pt idx="1901">
                  <c:v>-4.2793101400939948E-2</c:v>
                </c:pt>
                <c:pt idx="1902">
                  <c:v>-4.2902678671866257E-2</c:v>
                </c:pt>
                <c:pt idx="1903">
                  <c:v>-4.2810436278964858E-2</c:v>
                </c:pt>
                <c:pt idx="1904">
                  <c:v>-4.2861916254920307E-2</c:v>
                </c:pt>
                <c:pt idx="1905">
                  <c:v>-4.2756254896922807E-2</c:v>
                </c:pt>
                <c:pt idx="1906">
                  <c:v>-4.2842976989040493E-2</c:v>
                </c:pt>
                <c:pt idx="1907">
                  <c:v>-4.2819204012201628E-2</c:v>
                </c:pt>
                <c:pt idx="1908">
                  <c:v>-4.2850368901473757E-2</c:v>
                </c:pt>
                <c:pt idx="1909">
                  <c:v>-4.2824450505073441E-2</c:v>
                </c:pt>
                <c:pt idx="1910">
                  <c:v>-4.2846254202953626E-2</c:v>
                </c:pt>
                <c:pt idx="1911">
                  <c:v>-4.2856081314260885E-2</c:v>
                </c:pt>
                <c:pt idx="1912">
                  <c:v>-4.2786679044620857E-2</c:v>
                </c:pt>
                <c:pt idx="1913">
                  <c:v>-4.29223735679376E-2</c:v>
                </c:pt>
                <c:pt idx="1914">
                  <c:v>-4.2763617566855761E-2</c:v>
                </c:pt>
                <c:pt idx="1915">
                  <c:v>-4.2769133155017847E-2</c:v>
                </c:pt>
                <c:pt idx="1916">
                  <c:v>-4.2820759892154836E-2</c:v>
                </c:pt>
                <c:pt idx="1917">
                  <c:v>-4.2939772068841031E-2</c:v>
                </c:pt>
                <c:pt idx="1918">
                  <c:v>-4.2910701589231826E-2</c:v>
                </c:pt>
                <c:pt idx="1919">
                  <c:v>-4.288976485071283E-2</c:v>
                </c:pt>
                <c:pt idx="1920">
                  <c:v>-4.2805144880488366E-2</c:v>
                </c:pt>
                <c:pt idx="1921">
                  <c:v>-4.2829299250187081E-2</c:v>
                </c:pt>
                <c:pt idx="1922">
                  <c:v>-4.2918133255541391E-2</c:v>
                </c:pt>
                <c:pt idx="1923">
                  <c:v>-4.35651658558599E-2</c:v>
                </c:pt>
                <c:pt idx="1924">
                  <c:v>-4.162585614063008E-2</c:v>
                </c:pt>
                <c:pt idx="1925">
                  <c:v>-4.1957202421042616E-2</c:v>
                </c:pt>
                <c:pt idx="1926">
                  <c:v>-4.1750058430503167E-2</c:v>
                </c:pt>
                <c:pt idx="1927">
                  <c:v>-4.1727019787505704E-2</c:v>
                </c:pt>
                <c:pt idx="1928">
                  <c:v>-4.171398557479733E-2</c:v>
                </c:pt>
                <c:pt idx="1929">
                  <c:v>-4.2178329712929452E-2</c:v>
                </c:pt>
                <c:pt idx="1930">
                  <c:v>-4.2265237043211279E-2</c:v>
                </c:pt>
                <c:pt idx="1931">
                  <c:v>-4.2230209977756838E-2</c:v>
                </c:pt>
                <c:pt idx="1932">
                  <c:v>-4.1949562867341195E-2</c:v>
                </c:pt>
                <c:pt idx="1933">
                  <c:v>-4.2302075084808766E-2</c:v>
                </c:pt>
                <c:pt idx="1934">
                  <c:v>-4.1915099715482795E-2</c:v>
                </c:pt>
                <c:pt idx="1935">
                  <c:v>-4.2015080026332363E-2</c:v>
                </c:pt>
                <c:pt idx="1936">
                  <c:v>-4.1899083379364432E-2</c:v>
                </c:pt>
                <c:pt idx="1937">
                  <c:v>-4.2119125292712889E-2</c:v>
                </c:pt>
                <c:pt idx="1938">
                  <c:v>-4.2074268350152266E-2</c:v>
                </c:pt>
                <c:pt idx="1939">
                  <c:v>-4.2225249958126709E-2</c:v>
                </c:pt>
                <c:pt idx="1940">
                  <c:v>-4.2383264502800944E-2</c:v>
                </c:pt>
                <c:pt idx="1941">
                  <c:v>-4.2263353774279255E-2</c:v>
                </c:pt>
                <c:pt idx="1942">
                  <c:v>-4.2252253320805955E-2</c:v>
                </c:pt>
                <c:pt idx="1943">
                  <c:v>-4.2247965751950112E-2</c:v>
                </c:pt>
                <c:pt idx="1944">
                  <c:v>-4.2263961003283002E-2</c:v>
                </c:pt>
                <c:pt idx="1945">
                  <c:v>-4.2150371662263986E-2</c:v>
                </c:pt>
                <c:pt idx="1946">
                  <c:v>-4.1985530326807519E-2</c:v>
                </c:pt>
                <c:pt idx="1947">
                  <c:v>-4.2117807724130762E-2</c:v>
                </c:pt>
                <c:pt idx="1948">
                  <c:v>-4.2009850726862585E-2</c:v>
                </c:pt>
                <c:pt idx="1949">
                  <c:v>-4.225039212504289E-2</c:v>
                </c:pt>
                <c:pt idx="1950">
                  <c:v>-4.2022107822687782E-2</c:v>
                </c:pt>
                <c:pt idx="1951">
                  <c:v>-4.2027097348426024E-2</c:v>
                </c:pt>
                <c:pt idx="1952">
                  <c:v>-4.2078189335616356E-2</c:v>
                </c:pt>
                <c:pt idx="1953">
                  <c:v>-4.2058879905555457E-2</c:v>
                </c:pt>
                <c:pt idx="1954">
                  <c:v>-4.2253120179611248E-2</c:v>
                </c:pt>
                <c:pt idx="1955">
                  <c:v>-4.222304718840697E-2</c:v>
                </c:pt>
                <c:pt idx="1956">
                  <c:v>-4.2064651813546239E-2</c:v>
                </c:pt>
                <c:pt idx="1957">
                  <c:v>-4.2130812182139543E-2</c:v>
                </c:pt>
                <c:pt idx="1958">
                  <c:v>-4.2120411330099028E-2</c:v>
                </c:pt>
                <c:pt idx="1959">
                  <c:v>-4.2222319361249538E-2</c:v>
                </c:pt>
                <c:pt idx="1960">
                  <c:v>-4.3030032115619288E-2</c:v>
                </c:pt>
                <c:pt idx="1961">
                  <c:v>-4.2938964892730525E-2</c:v>
                </c:pt>
                <c:pt idx="1962">
                  <c:v>-4.2656617018303922E-2</c:v>
                </c:pt>
                <c:pt idx="1963">
                  <c:v>-4.254853233722844E-2</c:v>
                </c:pt>
                <c:pt idx="1964">
                  <c:v>-4.2448114132731529E-2</c:v>
                </c:pt>
                <c:pt idx="1965">
                  <c:v>-4.2523232250114229E-2</c:v>
                </c:pt>
                <c:pt idx="1966">
                  <c:v>-4.2575145379145529E-2</c:v>
                </c:pt>
                <c:pt idx="1967">
                  <c:v>-4.239528502955936E-2</c:v>
                </c:pt>
                <c:pt idx="1968">
                  <c:v>-4.2224987127002733E-2</c:v>
                </c:pt>
                <c:pt idx="1969">
                  <c:v>-4.2300221251531545E-2</c:v>
                </c:pt>
                <c:pt idx="1970">
                  <c:v>-4.2231199506653994E-2</c:v>
                </c:pt>
                <c:pt idx="1971">
                  <c:v>-4.2141686033599912E-2</c:v>
                </c:pt>
                <c:pt idx="1972">
                  <c:v>-4.2201759074959821E-2</c:v>
                </c:pt>
                <c:pt idx="1973">
                  <c:v>-4.205158894846639E-2</c:v>
                </c:pt>
                <c:pt idx="1974">
                  <c:v>-4.199534507409064E-2</c:v>
                </c:pt>
                <c:pt idx="1975">
                  <c:v>-4.1936890402643812E-2</c:v>
                </c:pt>
                <c:pt idx="1976">
                  <c:v>-4.1906771236503326E-2</c:v>
                </c:pt>
                <c:pt idx="1977">
                  <c:v>-4.1909469200427485E-2</c:v>
                </c:pt>
                <c:pt idx="1978">
                  <c:v>-4.179128456586878E-2</c:v>
                </c:pt>
                <c:pt idx="1979">
                  <c:v>-4.1878098702212929E-2</c:v>
                </c:pt>
                <c:pt idx="1980">
                  <c:v>-4.2314515170363332E-2</c:v>
                </c:pt>
                <c:pt idx="1981">
                  <c:v>-4.2113678315789604E-2</c:v>
                </c:pt>
                <c:pt idx="1982">
                  <c:v>-4.1784642329951716E-2</c:v>
                </c:pt>
                <c:pt idx="1983">
                  <c:v>-4.1811899804492514E-2</c:v>
                </c:pt>
                <c:pt idx="1984">
                  <c:v>-4.1866732914267235E-2</c:v>
                </c:pt>
                <c:pt idx="1985">
                  <c:v>-4.1900179267385762E-2</c:v>
                </c:pt>
                <c:pt idx="1986">
                  <c:v>-4.1879224980324814E-2</c:v>
                </c:pt>
                <c:pt idx="1987">
                  <c:v>-4.1833430755164103E-2</c:v>
                </c:pt>
                <c:pt idx="1988">
                  <c:v>-4.1861887899285022E-2</c:v>
                </c:pt>
                <c:pt idx="1989">
                  <c:v>-4.1866716295391404E-2</c:v>
                </c:pt>
                <c:pt idx="1990">
                  <c:v>-4.1863385635635186E-2</c:v>
                </c:pt>
                <c:pt idx="1991">
                  <c:v>-4.1770723387211883E-2</c:v>
                </c:pt>
                <c:pt idx="1992">
                  <c:v>-4.1890756228642467E-2</c:v>
                </c:pt>
                <c:pt idx="1993">
                  <c:v>-4.1821647597115152E-2</c:v>
                </c:pt>
                <c:pt idx="1994">
                  <c:v>-4.1800591400380727E-2</c:v>
                </c:pt>
                <c:pt idx="1995">
                  <c:v>-4.1791989468050406E-2</c:v>
                </c:pt>
                <c:pt idx="1996">
                  <c:v>-4.1098897807261059E-2</c:v>
                </c:pt>
                <c:pt idx="1997">
                  <c:v>-4.1727673220228634E-2</c:v>
                </c:pt>
                <c:pt idx="1998">
                  <c:v>-4.1676504905499567E-2</c:v>
                </c:pt>
                <c:pt idx="1999">
                  <c:v>-4.1710861221105788E-2</c:v>
                </c:pt>
                <c:pt idx="2000">
                  <c:v>-4.1678886722352315E-2</c:v>
                </c:pt>
                <c:pt idx="2001">
                  <c:v>-4.1683134656643861E-2</c:v>
                </c:pt>
                <c:pt idx="2002">
                  <c:v>-4.1624239804273766E-2</c:v>
                </c:pt>
                <c:pt idx="2003">
                  <c:v>-4.1688104012037597E-2</c:v>
                </c:pt>
                <c:pt idx="2004">
                  <c:v>-4.1699748576607409E-2</c:v>
                </c:pt>
                <c:pt idx="2005">
                  <c:v>-4.1599460278431755E-2</c:v>
                </c:pt>
                <c:pt idx="2006">
                  <c:v>-4.161090397020295E-2</c:v>
                </c:pt>
                <c:pt idx="2007">
                  <c:v>-4.161189893152939E-2</c:v>
                </c:pt>
                <c:pt idx="2008">
                  <c:v>-4.1519078590856684E-2</c:v>
                </c:pt>
                <c:pt idx="2009">
                  <c:v>-4.159953486047141E-2</c:v>
                </c:pt>
                <c:pt idx="2010">
                  <c:v>-4.1597108553733886E-2</c:v>
                </c:pt>
                <c:pt idx="2011">
                  <c:v>-4.1524580764242369E-2</c:v>
                </c:pt>
                <c:pt idx="2012">
                  <c:v>-4.1584835796944941E-2</c:v>
                </c:pt>
                <c:pt idx="2013">
                  <c:v>-4.1597265229342484E-2</c:v>
                </c:pt>
                <c:pt idx="2014">
                  <c:v>-4.1570627495116086E-2</c:v>
                </c:pt>
                <c:pt idx="2015">
                  <c:v>-4.1565936365127842E-2</c:v>
                </c:pt>
                <c:pt idx="2016">
                  <c:v>-4.1435370425617846E-2</c:v>
                </c:pt>
                <c:pt idx="2017">
                  <c:v>-4.1543976450431508E-2</c:v>
                </c:pt>
                <c:pt idx="2018">
                  <c:v>-4.1532311074546135E-2</c:v>
                </c:pt>
                <c:pt idx="2019">
                  <c:v>-4.1608970075547314E-2</c:v>
                </c:pt>
                <c:pt idx="2020">
                  <c:v>-4.1631369989209577E-2</c:v>
                </c:pt>
                <c:pt idx="2021">
                  <c:v>-4.1625157670045487E-2</c:v>
                </c:pt>
                <c:pt idx="2022">
                  <c:v>-4.1687943201751509E-2</c:v>
                </c:pt>
                <c:pt idx="2023">
                  <c:v>-4.1529625241969126E-2</c:v>
                </c:pt>
                <c:pt idx="2024">
                  <c:v>-4.1562945031557663E-2</c:v>
                </c:pt>
                <c:pt idx="2025">
                  <c:v>-4.1590713006988356E-2</c:v>
                </c:pt>
                <c:pt idx="2026">
                  <c:v>-4.1637026536042177E-2</c:v>
                </c:pt>
                <c:pt idx="2027">
                  <c:v>-4.1421393103007742E-2</c:v>
                </c:pt>
                <c:pt idx="2028">
                  <c:v>-4.1624167699720771E-2</c:v>
                </c:pt>
                <c:pt idx="2029">
                  <c:v>-4.1326194024183693E-2</c:v>
                </c:pt>
                <c:pt idx="2030">
                  <c:v>-4.1524496189936477E-2</c:v>
                </c:pt>
                <c:pt idx="2031">
                  <c:v>-4.1661880777916993E-2</c:v>
                </c:pt>
                <c:pt idx="2032">
                  <c:v>-4.1569509972144036E-2</c:v>
                </c:pt>
                <c:pt idx="2033">
                  <c:v>-4.1585069177134004E-2</c:v>
                </c:pt>
                <c:pt idx="2034">
                  <c:v>-4.1587546377022E-2</c:v>
                </c:pt>
                <c:pt idx="2035">
                  <c:v>-4.1616156625049583E-2</c:v>
                </c:pt>
                <c:pt idx="2036">
                  <c:v>-4.1574314391650158E-2</c:v>
                </c:pt>
                <c:pt idx="2037">
                  <c:v>-4.1606306877809862E-2</c:v>
                </c:pt>
                <c:pt idx="2038">
                  <c:v>-4.1697941892212875E-2</c:v>
                </c:pt>
                <c:pt idx="2039">
                  <c:v>-4.1557078990893559E-2</c:v>
                </c:pt>
                <c:pt idx="2040">
                  <c:v>-4.1668100293496435E-2</c:v>
                </c:pt>
                <c:pt idx="2041">
                  <c:v>-4.1549061187259428E-2</c:v>
                </c:pt>
                <c:pt idx="2042">
                  <c:v>-4.1515453781838851E-2</c:v>
                </c:pt>
                <c:pt idx="2043">
                  <c:v>-4.1578650462970823E-2</c:v>
                </c:pt>
                <c:pt idx="2044">
                  <c:v>-4.0971928528396373E-2</c:v>
                </c:pt>
                <c:pt idx="2045">
                  <c:v>-4.1664283081150888E-2</c:v>
                </c:pt>
                <c:pt idx="2046">
                  <c:v>-4.1586610480852326E-2</c:v>
                </c:pt>
                <c:pt idx="2047">
                  <c:v>-4.155826003430152E-2</c:v>
                </c:pt>
                <c:pt idx="2048">
                  <c:v>-4.1525497859375649E-2</c:v>
                </c:pt>
                <c:pt idx="2049">
                  <c:v>-4.1558722798509917E-2</c:v>
                </c:pt>
                <c:pt idx="2050">
                  <c:v>-4.1557937391221711E-2</c:v>
                </c:pt>
                <c:pt idx="2051">
                  <c:v>-4.1489606658873024E-2</c:v>
                </c:pt>
                <c:pt idx="2052">
                  <c:v>-4.1497228503075578E-2</c:v>
                </c:pt>
                <c:pt idx="2053">
                  <c:v>-4.1615846501149467E-2</c:v>
                </c:pt>
                <c:pt idx="2054">
                  <c:v>-4.1561129005310615E-2</c:v>
                </c:pt>
                <c:pt idx="2055">
                  <c:v>-4.1522391685661408E-2</c:v>
                </c:pt>
                <c:pt idx="2056">
                  <c:v>-4.1405887031712552E-2</c:v>
                </c:pt>
                <c:pt idx="2057">
                  <c:v>-4.1462980917670311E-2</c:v>
                </c:pt>
                <c:pt idx="2058">
                  <c:v>-4.1523894348576729E-2</c:v>
                </c:pt>
                <c:pt idx="2059">
                  <c:v>-4.1476116639175387E-2</c:v>
                </c:pt>
                <c:pt idx="2060">
                  <c:v>-4.1383492263822319E-2</c:v>
                </c:pt>
                <c:pt idx="2061">
                  <c:v>-4.1832335618653738E-2</c:v>
                </c:pt>
                <c:pt idx="2062">
                  <c:v>-4.1498012782466676E-2</c:v>
                </c:pt>
                <c:pt idx="2063">
                  <c:v>-4.1425412976080711E-2</c:v>
                </c:pt>
                <c:pt idx="2064">
                  <c:v>-4.1737520182660526E-2</c:v>
                </c:pt>
                <c:pt idx="2065">
                  <c:v>-4.1457556815082786E-2</c:v>
                </c:pt>
                <c:pt idx="2066">
                  <c:v>-4.1607267999012598E-2</c:v>
                </c:pt>
                <c:pt idx="2067">
                  <c:v>-4.125757614124792E-2</c:v>
                </c:pt>
                <c:pt idx="2068">
                  <c:v>-4.1523521368699523E-2</c:v>
                </c:pt>
                <c:pt idx="2069">
                  <c:v>-4.2004969168892736E-2</c:v>
                </c:pt>
                <c:pt idx="2070">
                  <c:v>-4.1500086147825188E-2</c:v>
                </c:pt>
                <c:pt idx="2071">
                  <c:v>-4.1554537104999567E-2</c:v>
                </c:pt>
                <c:pt idx="2072">
                  <c:v>-4.152825256617243E-2</c:v>
                </c:pt>
                <c:pt idx="2073">
                  <c:v>-4.1521421753614063E-2</c:v>
                </c:pt>
                <c:pt idx="2074">
                  <c:v>-4.1584040361926533E-2</c:v>
                </c:pt>
                <c:pt idx="2075">
                  <c:v>-4.1558646096380714E-2</c:v>
                </c:pt>
                <c:pt idx="2076">
                  <c:v>-4.1483042221358679E-2</c:v>
                </c:pt>
                <c:pt idx="2077">
                  <c:v>-4.1424768387820055E-2</c:v>
                </c:pt>
                <c:pt idx="2078">
                  <c:v>-4.1310569193486857E-2</c:v>
                </c:pt>
                <c:pt idx="2079">
                  <c:v>-4.131526095676652E-2</c:v>
                </c:pt>
                <c:pt idx="2080">
                  <c:v>-4.1348791236660243E-2</c:v>
                </c:pt>
                <c:pt idx="2081">
                  <c:v>-4.1357328571077434E-2</c:v>
                </c:pt>
                <c:pt idx="2082">
                  <c:v>-4.1475892815326931E-2</c:v>
                </c:pt>
                <c:pt idx="2083">
                  <c:v>-4.1431806771843327E-2</c:v>
                </c:pt>
                <c:pt idx="2084">
                  <c:v>-4.1333364150226148E-2</c:v>
                </c:pt>
                <c:pt idx="2085">
                  <c:v>-4.1391126992141092E-2</c:v>
                </c:pt>
                <c:pt idx="2086">
                  <c:v>-4.1385561238555524E-2</c:v>
                </c:pt>
                <c:pt idx="2087">
                  <c:v>-4.1497338626945268E-2</c:v>
                </c:pt>
                <c:pt idx="2088">
                  <c:v>-4.1443040133431031E-2</c:v>
                </c:pt>
                <c:pt idx="2089">
                  <c:v>-4.1517539414010263E-2</c:v>
                </c:pt>
                <c:pt idx="2090">
                  <c:v>-4.1375265144455664E-2</c:v>
                </c:pt>
                <c:pt idx="2091">
                  <c:v>-4.1514728496229503E-2</c:v>
                </c:pt>
                <c:pt idx="2092">
                  <c:v>-4.1295123732650652E-2</c:v>
                </c:pt>
                <c:pt idx="2093">
                  <c:v>-4.1478349001709658E-2</c:v>
                </c:pt>
                <c:pt idx="2094">
                  <c:v>-4.1469529432305752E-2</c:v>
                </c:pt>
                <c:pt idx="2095">
                  <c:v>-4.1441117364415248E-2</c:v>
                </c:pt>
                <c:pt idx="2096">
                  <c:v>-4.1369516904988135E-2</c:v>
                </c:pt>
                <c:pt idx="2097">
                  <c:v>-4.1492323643177453E-2</c:v>
                </c:pt>
                <c:pt idx="2098">
                  <c:v>-4.1353721524544751E-2</c:v>
                </c:pt>
                <c:pt idx="2099">
                  <c:v>-4.1390222242308705E-2</c:v>
                </c:pt>
                <c:pt idx="2100">
                  <c:v>-4.1290810409387979E-2</c:v>
                </c:pt>
                <c:pt idx="2101">
                  <c:v>-4.0756642553658629E-2</c:v>
                </c:pt>
                <c:pt idx="2102">
                  <c:v>-4.125104737173857E-2</c:v>
                </c:pt>
                <c:pt idx="2103">
                  <c:v>-4.1200198633222329E-2</c:v>
                </c:pt>
                <c:pt idx="2104">
                  <c:v>-4.1184707812926491E-2</c:v>
                </c:pt>
                <c:pt idx="2105">
                  <c:v>-4.1250667474524993E-2</c:v>
                </c:pt>
                <c:pt idx="2106">
                  <c:v>-4.1351611992394233E-2</c:v>
                </c:pt>
                <c:pt idx="2107">
                  <c:v>-4.121401461976848E-2</c:v>
                </c:pt>
                <c:pt idx="2108">
                  <c:v>-4.128398396739863E-2</c:v>
                </c:pt>
                <c:pt idx="2109">
                  <c:v>-4.0737524631129118E-2</c:v>
                </c:pt>
                <c:pt idx="2110">
                  <c:v>-4.1342673139445285E-2</c:v>
                </c:pt>
                <c:pt idx="2111">
                  <c:v>-4.1424705328000688E-2</c:v>
                </c:pt>
                <c:pt idx="2112">
                  <c:v>-4.1004932511729542E-2</c:v>
                </c:pt>
                <c:pt idx="2113">
                  <c:v>-4.1402341343152238E-2</c:v>
                </c:pt>
                <c:pt idx="2114">
                  <c:v>-4.1463163664677949E-2</c:v>
                </c:pt>
                <c:pt idx="2115">
                  <c:v>-4.1436058973321255E-2</c:v>
                </c:pt>
                <c:pt idx="2116">
                  <c:v>-4.1504550344405478E-2</c:v>
                </c:pt>
                <c:pt idx="2117">
                  <c:v>-4.1380247298255957E-2</c:v>
                </c:pt>
                <c:pt idx="2118">
                  <c:v>-4.1414941209903078E-2</c:v>
                </c:pt>
                <c:pt idx="2119">
                  <c:v>-4.1459906303221938E-2</c:v>
                </c:pt>
                <c:pt idx="2120">
                  <c:v>-4.1324407683247077E-2</c:v>
                </c:pt>
                <c:pt idx="2121">
                  <c:v>-4.1290863040499781E-2</c:v>
                </c:pt>
                <c:pt idx="2122">
                  <c:v>-4.1953435774207848E-2</c:v>
                </c:pt>
                <c:pt idx="2123">
                  <c:v>-4.1240911626292953E-2</c:v>
                </c:pt>
                <c:pt idx="2124">
                  <c:v>-4.1171243878963981E-2</c:v>
                </c:pt>
                <c:pt idx="2125">
                  <c:v>-4.116695541078097E-2</c:v>
                </c:pt>
                <c:pt idx="2126">
                  <c:v>-4.0667426400500695E-2</c:v>
                </c:pt>
                <c:pt idx="2127">
                  <c:v>-4.1182992465493506E-2</c:v>
                </c:pt>
                <c:pt idx="2128">
                  <c:v>-4.1120426118933739E-2</c:v>
                </c:pt>
                <c:pt idx="2129">
                  <c:v>-4.1146399966897618E-2</c:v>
                </c:pt>
                <c:pt idx="2130">
                  <c:v>-4.1223991637367452E-2</c:v>
                </c:pt>
                <c:pt idx="2131">
                  <c:v>-4.095537784101122E-2</c:v>
                </c:pt>
                <c:pt idx="2132">
                  <c:v>-4.116947099308399E-2</c:v>
                </c:pt>
                <c:pt idx="2133">
                  <c:v>-4.1217869274978169E-2</c:v>
                </c:pt>
                <c:pt idx="2134">
                  <c:v>-4.1267634302968315E-2</c:v>
                </c:pt>
                <c:pt idx="2135">
                  <c:v>-4.1192885317545058E-2</c:v>
                </c:pt>
                <c:pt idx="2136">
                  <c:v>-4.1231758489520653E-2</c:v>
                </c:pt>
                <c:pt idx="2137">
                  <c:v>-4.1229018533574302E-2</c:v>
                </c:pt>
                <c:pt idx="2138">
                  <c:v>-4.1238399405417736E-2</c:v>
                </c:pt>
                <c:pt idx="2139">
                  <c:v>-4.1267532735674073E-2</c:v>
                </c:pt>
                <c:pt idx="2140">
                  <c:v>-4.1185199292470887E-2</c:v>
                </c:pt>
                <c:pt idx="2141">
                  <c:v>-4.1213874853211707E-2</c:v>
                </c:pt>
                <c:pt idx="2142">
                  <c:v>-4.1143871832226675E-2</c:v>
                </c:pt>
                <c:pt idx="2143">
                  <c:v>-4.1229093906553937E-2</c:v>
                </c:pt>
                <c:pt idx="2144">
                  <c:v>-4.1168693235086207E-2</c:v>
                </c:pt>
                <c:pt idx="2145">
                  <c:v>-4.1297513823721488E-2</c:v>
                </c:pt>
                <c:pt idx="2146">
                  <c:v>-4.1299975500198483E-2</c:v>
                </c:pt>
                <c:pt idx="2147">
                  <c:v>-4.1183137721598873E-2</c:v>
                </c:pt>
                <c:pt idx="2148">
                  <c:v>-4.1563211949101064E-2</c:v>
                </c:pt>
                <c:pt idx="2149">
                  <c:v>-4.1335767330932804E-2</c:v>
                </c:pt>
                <c:pt idx="2150">
                  <c:v>-4.1235970629662333E-2</c:v>
                </c:pt>
                <c:pt idx="2151">
                  <c:v>-4.1368515690604846E-2</c:v>
                </c:pt>
                <c:pt idx="2152">
                  <c:v>-4.1167912050941724E-2</c:v>
                </c:pt>
                <c:pt idx="2153">
                  <c:v>-4.1307640609669405E-2</c:v>
                </c:pt>
                <c:pt idx="2154">
                  <c:v>-4.1082253744209041E-2</c:v>
                </c:pt>
                <c:pt idx="2155">
                  <c:v>-4.1050105844976814E-2</c:v>
                </c:pt>
                <c:pt idx="2156">
                  <c:v>-4.0958232785663129E-2</c:v>
                </c:pt>
                <c:pt idx="2157">
                  <c:v>-4.0913397586501254E-2</c:v>
                </c:pt>
                <c:pt idx="2158">
                  <c:v>-4.0852605908765827E-2</c:v>
                </c:pt>
                <c:pt idx="2159">
                  <c:v>-4.0874773616902615E-2</c:v>
                </c:pt>
                <c:pt idx="2160">
                  <c:v>-4.0896555948776392E-2</c:v>
                </c:pt>
                <c:pt idx="2161">
                  <c:v>-4.0734558601770443E-2</c:v>
                </c:pt>
                <c:pt idx="2162">
                  <c:v>-4.0845338844518353E-2</c:v>
                </c:pt>
                <c:pt idx="2163">
                  <c:v>-4.0814019239995281E-2</c:v>
                </c:pt>
                <c:pt idx="2164">
                  <c:v>-4.0856364284835189E-2</c:v>
                </c:pt>
                <c:pt idx="2165">
                  <c:v>-4.0256923412222201E-2</c:v>
                </c:pt>
                <c:pt idx="2166">
                  <c:v>-4.0759220643011629E-2</c:v>
                </c:pt>
                <c:pt idx="2167">
                  <c:v>-4.0737619515766599E-2</c:v>
                </c:pt>
                <c:pt idx="2168">
                  <c:v>-4.0694539979826638E-2</c:v>
                </c:pt>
                <c:pt idx="2169">
                  <c:v>-4.0732430667563602E-2</c:v>
                </c:pt>
                <c:pt idx="2170">
                  <c:v>-4.0169856504257639E-2</c:v>
                </c:pt>
                <c:pt idx="2171">
                  <c:v>-4.0874246053960728E-2</c:v>
                </c:pt>
                <c:pt idx="2172">
                  <c:v>-4.0711040827206113E-2</c:v>
                </c:pt>
                <c:pt idx="2173">
                  <c:v>-4.0687574791588799E-2</c:v>
                </c:pt>
                <c:pt idx="2174">
                  <c:v>-4.0839454745666748E-2</c:v>
                </c:pt>
                <c:pt idx="2175">
                  <c:v>-4.0296041617089884E-2</c:v>
                </c:pt>
                <c:pt idx="2176">
                  <c:v>-4.0727619223530631E-2</c:v>
                </c:pt>
                <c:pt idx="2177">
                  <c:v>-4.0722883142488508E-2</c:v>
                </c:pt>
                <c:pt idx="2178">
                  <c:v>-4.0712225593409035E-2</c:v>
                </c:pt>
                <c:pt idx="2179">
                  <c:v>-4.0732963677250988E-2</c:v>
                </c:pt>
                <c:pt idx="2180">
                  <c:v>-4.0768049927755179E-2</c:v>
                </c:pt>
                <c:pt idx="2181">
                  <c:v>-4.0734757859092308E-2</c:v>
                </c:pt>
                <c:pt idx="2182">
                  <c:v>-4.0870155665293284E-2</c:v>
                </c:pt>
                <c:pt idx="2183">
                  <c:v>-4.0722094136801945E-2</c:v>
                </c:pt>
                <c:pt idx="2184">
                  <c:v>-4.0710187288066635E-2</c:v>
                </c:pt>
                <c:pt idx="2185">
                  <c:v>-4.0887079724672648E-2</c:v>
                </c:pt>
                <c:pt idx="2186">
                  <c:v>-4.0802132626373111E-2</c:v>
                </c:pt>
                <c:pt idx="2187">
                  <c:v>-4.0778102134020999E-2</c:v>
                </c:pt>
                <c:pt idx="2188">
                  <c:v>-4.0814558546870661E-2</c:v>
                </c:pt>
                <c:pt idx="2189">
                  <c:v>-4.0878759716997504E-2</c:v>
                </c:pt>
                <c:pt idx="2190">
                  <c:v>-4.0809921565793772E-2</c:v>
                </c:pt>
                <c:pt idx="2191">
                  <c:v>-4.0718762951416188E-2</c:v>
                </c:pt>
                <c:pt idx="2192">
                  <c:v>-4.0856538513899143E-2</c:v>
                </c:pt>
                <c:pt idx="2193">
                  <c:v>-4.0825419349906023E-2</c:v>
                </c:pt>
                <c:pt idx="2194">
                  <c:v>-4.071921203842177E-2</c:v>
                </c:pt>
                <c:pt idx="2195">
                  <c:v>-4.0783772771756488E-2</c:v>
                </c:pt>
                <c:pt idx="2196">
                  <c:v>-4.2693858708187538E-2</c:v>
                </c:pt>
                <c:pt idx="2197">
                  <c:v>-4.0788500243104875E-2</c:v>
                </c:pt>
                <c:pt idx="2198">
                  <c:v>-4.0814074579225812E-2</c:v>
                </c:pt>
                <c:pt idx="2199">
                  <c:v>-4.0831863723627237E-2</c:v>
                </c:pt>
                <c:pt idx="2200">
                  <c:v>-4.0201258892234693E-2</c:v>
                </c:pt>
                <c:pt idx="2201">
                  <c:v>-4.0897780733986422E-2</c:v>
                </c:pt>
                <c:pt idx="2202">
                  <c:v>-4.0605042821263426E-2</c:v>
                </c:pt>
                <c:pt idx="2203">
                  <c:v>-4.0532950015352842E-2</c:v>
                </c:pt>
                <c:pt idx="2204">
                  <c:v>-4.04987477830826E-2</c:v>
                </c:pt>
                <c:pt idx="2205">
                  <c:v>-4.0541579462534449E-2</c:v>
                </c:pt>
                <c:pt idx="2206">
                  <c:v>-4.0427831585103213E-2</c:v>
                </c:pt>
                <c:pt idx="2207">
                  <c:v>-4.0392587938381075E-2</c:v>
                </c:pt>
                <c:pt idx="2208">
                  <c:v>-4.0332216132983878E-2</c:v>
                </c:pt>
                <c:pt idx="2209">
                  <c:v>-4.0466743708392872E-2</c:v>
                </c:pt>
                <c:pt idx="2210">
                  <c:v>-4.0448589392308443E-2</c:v>
                </c:pt>
                <c:pt idx="2211">
                  <c:v>-4.0338105209721697E-2</c:v>
                </c:pt>
                <c:pt idx="2212">
                  <c:v>-4.0344441264508646E-2</c:v>
                </c:pt>
                <c:pt idx="2213">
                  <c:v>-4.0442129394103632E-2</c:v>
                </c:pt>
                <c:pt idx="2214">
                  <c:v>-4.0332855163208059E-2</c:v>
                </c:pt>
                <c:pt idx="2215">
                  <c:v>-4.042867403093231E-2</c:v>
                </c:pt>
                <c:pt idx="2216">
                  <c:v>-4.0562166758415397E-2</c:v>
                </c:pt>
                <c:pt idx="2217">
                  <c:v>-4.0389435581667743E-2</c:v>
                </c:pt>
                <c:pt idx="2218">
                  <c:v>-4.0455376179725611E-2</c:v>
                </c:pt>
                <c:pt idx="2219">
                  <c:v>-4.0300658471513873E-2</c:v>
                </c:pt>
                <c:pt idx="2220">
                  <c:v>-4.034928258202819E-2</c:v>
                </c:pt>
                <c:pt idx="2221">
                  <c:v>-4.0361982605665148E-2</c:v>
                </c:pt>
                <c:pt idx="2222">
                  <c:v>-4.0224071165545938E-2</c:v>
                </c:pt>
                <c:pt idx="2223">
                  <c:v>-4.0641403516019858E-2</c:v>
                </c:pt>
                <c:pt idx="2224">
                  <c:v>-4.0412710780120098E-2</c:v>
                </c:pt>
                <c:pt idx="2225">
                  <c:v>-4.0340445617872533E-2</c:v>
                </c:pt>
                <c:pt idx="2226">
                  <c:v>-4.0378565664698995E-2</c:v>
                </c:pt>
                <c:pt idx="2227">
                  <c:v>-3.978038862561295E-2</c:v>
                </c:pt>
                <c:pt idx="2228">
                  <c:v>-4.0426832494373954E-2</c:v>
                </c:pt>
                <c:pt idx="2229">
                  <c:v>-4.0338679708526115E-2</c:v>
                </c:pt>
                <c:pt idx="2230">
                  <c:v>-4.0303294145532464E-2</c:v>
                </c:pt>
                <c:pt idx="2231">
                  <c:v>-4.0503404606635041E-2</c:v>
                </c:pt>
                <c:pt idx="2232">
                  <c:v>-4.0309710709099611E-2</c:v>
                </c:pt>
                <c:pt idx="2233">
                  <c:v>-4.0379207264916839E-2</c:v>
                </c:pt>
                <c:pt idx="2234">
                  <c:v>-4.0971971036013133E-2</c:v>
                </c:pt>
                <c:pt idx="2235">
                  <c:v>-4.0321736807338637E-2</c:v>
                </c:pt>
                <c:pt idx="2236">
                  <c:v>-4.0328578447784369E-2</c:v>
                </c:pt>
                <c:pt idx="2237">
                  <c:v>-4.0497895933173655E-2</c:v>
                </c:pt>
                <c:pt idx="2238">
                  <c:v>-4.0910273891257787E-2</c:v>
                </c:pt>
                <c:pt idx="2239">
                  <c:v>-4.0594263912123618E-2</c:v>
                </c:pt>
                <c:pt idx="2240">
                  <c:v>-4.0649187422266087E-2</c:v>
                </c:pt>
                <c:pt idx="2241">
                  <c:v>-4.0759772712551712E-2</c:v>
                </c:pt>
                <c:pt idx="2242">
                  <c:v>-4.0711192725185308E-2</c:v>
                </c:pt>
                <c:pt idx="2243">
                  <c:v>-4.0797695087158803E-2</c:v>
                </c:pt>
                <c:pt idx="2244">
                  <c:v>-4.0748277284031964E-2</c:v>
                </c:pt>
                <c:pt idx="2245">
                  <c:v>-4.0693655873666135E-2</c:v>
                </c:pt>
                <c:pt idx="2246">
                  <c:v>-4.0633808106490865E-2</c:v>
                </c:pt>
                <c:pt idx="2247">
                  <c:v>-4.0611204213824026E-2</c:v>
                </c:pt>
                <c:pt idx="2248">
                  <c:v>-4.0644171797207584E-2</c:v>
                </c:pt>
                <c:pt idx="2249">
                  <c:v>-4.0585449416353003E-2</c:v>
                </c:pt>
                <c:pt idx="2250">
                  <c:v>-4.0609531371970431E-2</c:v>
                </c:pt>
                <c:pt idx="2251">
                  <c:v>-4.0579575907280785E-2</c:v>
                </c:pt>
                <c:pt idx="2252">
                  <c:v>-4.0478652985279195E-2</c:v>
                </c:pt>
                <c:pt idx="2253">
                  <c:v>-4.0513157103542863E-2</c:v>
                </c:pt>
                <c:pt idx="2254">
                  <c:v>-4.0462608208352346E-2</c:v>
                </c:pt>
                <c:pt idx="2255">
                  <c:v>-4.0385376639174853E-2</c:v>
                </c:pt>
                <c:pt idx="2256">
                  <c:v>-4.0371530352630969E-2</c:v>
                </c:pt>
                <c:pt idx="2257">
                  <c:v>-4.0343919523851746E-2</c:v>
                </c:pt>
                <c:pt idx="2258">
                  <c:v>-4.0447457411111554E-2</c:v>
                </c:pt>
                <c:pt idx="2259">
                  <c:v>-4.0317380188387819E-2</c:v>
                </c:pt>
                <c:pt idx="2260">
                  <c:v>-4.0281131253397717E-2</c:v>
                </c:pt>
                <c:pt idx="2261">
                  <c:v>-4.0319214780516255E-2</c:v>
                </c:pt>
                <c:pt idx="2262">
                  <c:v>-4.0288607278944344E-2</c:v>
                </c:pt>
                <c:pt idx="2263">
                  <c:v>-4.0238083995466134E-2</c:v>
                </c:pt>
                <c:pt idx="2264">
                  <c:v>-4.0239841673543997E-2</c:v>
                </c:pt>
                <c:pt idx="2265">
                  <c:v>-4.0234591721471591E-2</c:v>
                </c:pt>
                <c:pt idx="2266">
                  <c:v>-4.0278270855518494E-2</c:v>
                </c:pt>
                <c:pt idx="2267">
                  <c:v>-4.0251043382879326E-2</c:v>
                </c:pt>
                <c:pt idx="2268">
                  <c:v>-3.9856692258029569E-2</c:v>
                </c:pt>
                <c:pt idx="2269">
                  <c:v>-3.9863286542825671E-2</c:v>
                </c:pt>
                <c:pt idx="2270">
                  <c:v>-3.989298878201919E-2</c:v>
                </c:pt>
                <c:pt idx="2271">
                  <c:v>-3.9912407361994751E-2</c:v>
                </c:pt>
                <c:pt idx="2272">
                  <c:v>-3.9837150661949705E-2</c:v>
                </c:pt>
                <c:pt idx="2273">
                  <c:v>-3.9849577307834561E-2</c:v>
                </c:pt>
                <c:pt idx="2274">
                  <c:v>-3.9816119357553581E-2</c:v>
                </c:pt>
                <c:pt idx="2275">
                  <c:v>-3.9871997927974911E-2</c:v>
                </c:pt>
                <c:pt idx="2276">
                  <c:v>-3.9742185103136651E-2</c:v>
                </c:pt>
                <c:pt idx="2277">
                  <c:v>-3.9780664227378026E-2</c:v>
                </c:pt>
                <c:pt idx="2278">
                  <c:v>-3.9756884989694652E-2</c:v>
                </c:pt>
                <c:pt idx="2279">
                  <c:v>-3.9912033883128806E-2</c:v>
                </c:pt>
                <c:pt idx="2280">
                  <c:v>-3.9785363990952116E-2</c:v>
                </c:pt>
                <c:pt idx="2281">
                  <c:v>-3.972529369972988E-2</c:v>
                </c:pt>
                <c:pt idx="2282">
                  <c:v>-4.012185673961266E-2</c:v>
                </c:pt>
                <c:pt idx="2283">
                  <c:v>-3.9649101627976524E-2</c:v>
                </c:pt>
                <c:pt idx="2284">
                  <c:v>-3.9575470382429367E-2</c:v>
                </c:pt>
                <c:pt idx="2285">
                  <c:v>-3.9749086726197924E-2</c:v>
                </c:pt>
                <c:pt idx="2286">
                  <c:v>-3.9624223101153322E-2</c:v>
                </c:pt>
                <c:pt idx="2287">
                  <c:v>-3.9709808765507115E-2</c:v>
                </c:pt>
                <c:pt idx="2288">
                  <c:v>-3.9501807056831484E-2</c:v>
                </c:pt>
                <c:pt idx="2289">
                  <c:v>-3.9717900087580471E-2</c:v>
                </c:pt>
                <c:pt idx="2290">
                  <c:v>-3.9597573157329702E-2</c:v>
                </c:pt>
                <c:pt idx="2291">
                  <c:v>-3.953899206026501E-2</c:v>
                </c:pt>
                <c:pt idx="2292">
                  <c:v>-3.9458584277243469E-2</c:v>
                </c:pt>
                <c:pt idx="2293">
                  <c:v>-3.9529575099836678E-2</c:v>
                </c:pt>
                <c:pt idx="2294">
                  <c:v>-3.924274852798415E-2</c:v>
                </c:pt>
                <c:pt idx="2295">
                  <c:v>-3.927874880111204E-2</c:v>
                </c:pt>
                <c:pt idx="2296">
                  <c:v>-3.9259381506927316E-2</c:v>
                </c:pt>
                <c:pt idx="2297">
                  <c:v>-3.9337043855392384E-2</c:v>
                </c:pt>
                <c:pt idx="2298">
                  <c:v>-3.9312186253081749E-2</c:v>
                </c:pt>
                <c:pt idx="2299">
                  <c:v>-3.923503393073402E-2</c:v>
                </c:pt>
                <c:pt idx="2300">
                  <c:v>-3.9207361506106597E-2</c:v>
                </c:pt>
                <c:pt idx="2301">
                  <c:v>-3.9203519240405882E-2</c:v>
                </c:pt>
                <c:pt idx="2302">
                  <c:v>-3.9228456877405504E-2</c:v>
                </c:pt>
                <c:pt idx="2303">
                  <c:v>-3.9145140731816852E-2</c:v>
                </c:pt>
                <c:pt idx="2304">
                  <c:v>-3.8887683744882384E-2</c:v>
                </c:pt>
                <c:pt idx="2305">
                  <c:v>-3.9088205314600444E-2</c:v>
                </c:pt>
                <c:pt idx="2306">
                  <c:v>-3.9125636116723039E-2</c:v>
                </c:pt>
                <c:pt idx="2307">
                  <c:v>-3.9100822710595118E-2</c:v>
                </c:pt>
                <c:pt idx="2308">
                  <c:v>-3.900283501819557E-2</c:v>
                </c:pt>
                <c:pt idx="2309">
                  <c:v>-3.9169244378073897E-2</c:v>
                </c:pt>
                <c:pt idx="2310">
                  <c:v>-3.8994899742740285E-2</c:v>
                </c:pt>
                <c:pt idx="2311">
                  <c:v>-3.8958412204868953E-2</c:v>
                </c:pt>
                <c:pt idx="2312">
                  <c:v>-3.8932699172780416E-2</c:v>
                </c:pt>
                <c:pt idx="2313">
                  <c:v>-3.882141864765587E-2</c:v>
                </c:pt>
                <c:pt idx="2314">
                  <c:v>-3.9316641282207354E-2</c:v>
                </c:pt>
                <c:pt idx="2315">
                  <c:v>-3.8813615500291498E-2</c:v>
                </c:pt>
                <c:pt idx="2316">
                  <c:v>-3.8780405025053977E-2</c:v>
                </c:pt>
                <c:pt idx="2317">
                  <c:v>-3.8550127722850602E-2</c:v>
                </c:pt>
                <c:pt idx="2318">
                  <c:v>-3.866993445439304E-2</c:v>
                </c:pt>
                <c:pt idx="2319">
                  <c:v>-3.8911327716026567E-2</c:v>
                </c:pt>
                <c:pt idx="2320">
                  <c:v>-3.8874884486080674E-2</c:v>
                </c:pt>
                <c:pt idx="2321">
                  <c:v>-3.849113999333198E-2</c:v>
                </c:pt>
                <c:pt idx="2322">
                  <c:v>-3.8609580507441565E-2</c:v>
                </c:pt>
                <c:pt idx="2323">
                  <c:v>-3.8599597003013963E-2</c:v>
                </c:pt>
                <c:pt idx="2324">
                  <c:v>-3.8507204363006808E-2</c:v>
                </c:pt>
                <c:pt idx="2325">
                  <c:v>-3.8516667461862775E-2</c:v>
                </c:pt>
                <c:pt idx="2326">
                  <c:v>-3.8424905389543018E-2</c:v>
                </c:pt>
                <c:pt idx="2327">
                  <c:v>-3.82979871073581E-2</c:v>
                </c:pt>
                <c:pt idx="2328">
                  <c:v>-3.8577729771741121E-2</c:v>
                </c:pt>
                <c:pt idx="2329">
                  <c:v>-3.8629827919290705E-2</c:v>
                </c:pt>
                <c:pt idx="2330">
                  <c:v>-3.8583367559387072E-2</c:v>
                </c:pt>
                <c:pt idx="2331">
                  <c:v>-3.8510805826732164E-2</c:v>
                </c:pt>
                <c:pt idx="2332">
                  <c:v>-3.8514844370913015E-2</c:v>
                </c:pt>
                <c:pt idx="2333">
                  <c:v>-3.8521168915975346E-2</c:v>
                </c:pt>
                <c:pt idx="2334">
                  <c:v>-3.8106241956926579E-2</c:v>
                </c:pt>
                <c:pt idx="2335">
                  <c:v>-3.8120606970141191E-2</c:v>
                </c:pt>
                <c:pt idx="2336">
                  <c:v>-3.7928079560307082E-2</c:v>
                </c:pt>
                <c:pt idx="2337">
                  <c:v>-3.8230519708838728E-2</c:v>
                </c:pt>
                <c:pt idx="2338">
                  <c:v>-3.8234392128110972E-2</c:v>
                </c:pt>
                <c:pt idx="2339">
                  <c:v>-3.8103814628966837E-2</c:v>
                </c:pt>
                <c:pt idx="2340">
                  <c:v>-3.8187041479996742E-2</c:v>
                </c:pt>
                <c:pt idx="2341">
                  <c:v>-3.8205989409156649E-2</c:v>
                </c:pt>
                <c:pt idx="2342">
                  <c:v>-3.7913220350537236E-2</c:v>
                </c:pt>
                <c:pt idx="2343">
                  <c:v>-3.8162091251260577E-2</c:v>
                </c:pt>
                <c:pt idx="2344">
                  <c:v>-3.7982824440568219E-2</c:v>
                </c:pt>
                <c:pt idx="2345">
                  <c:v>-3.8065025200195279E-2</c:v>
                </c:pt>
                <c:pt idx="2346">
                  <c:v>-3.7968640547643151E-2</c:v>
                </c:pt>
                <c:pt idx="2347">
                  <c:v>-3.7976422305666557E-2</c:v>
                </c:pt>
                <c:pt idx="2348">
                  <c:v>-3.7857227226642309E-2</c:v>
                </c:pt>
                <c:pt idx="2349">
                  <c:v>-3.7857040696239186E-2</c:v>
                </c:pt>
                <c:pt idx="2350">
                  <c:v>-3.7814153943438122E-2</c:v>
                </c:pt>
                <c:pt idx="2351">
                  <c:v>-3.778785583043287E-2</c:v>
                </c:pt>
                <c:pt idx="2352">
                  <c:v>-3.8087071528150718E-2</c:v>
                </c:pt>
                <c:pt idx="2353">
                  <c:v>-3.7996662695374162E-2</c:v>
                </c:pt>
                <c:pt idx="2354">
                  <c:v>-3.7289537172422338E-2</c:v>
                </c:pt>
                <c:pt idx="2355">
                  <c:v>-3.6704174771912346E-2</c:v>
                </c:pt>
                <c:pt idx="2356">
                  <c:v>-3.6451138325683585E-2</c:v>
                </c:pt>
                <c:pt idx="2357">
                  <c:v>-3.6285511125915271E-2</c:v>
                </c:pt>
                <c:pt idx="2358">
                  <c:v>-3.6153652208154363E-2</c:v>
                </c:pt>
                <c:pt idx="2359">
                  <c:v>-3.6031523150921285E-2</c:v>
                </c:pt>
                <c:pt idx="2360">
                  <c:v>-3.5751557369826159E-2</c:v>
                </c:pt>
                <c:pt idx="2361">
                  <c:v>-3.5716867263554164E-2</c:v>
                </c:pt>
                <c:pt idx="2362">
                  <c:v>-3.6105157432595791E-2</c:v>
                </c:pt>
                <c:pt idx="2363">
                  <c:v>-3.5251874092731783E-2</c:v>
                </c:pt>
                <c:pt idx="2364">
                  <c:v>-3.5188478537121037E-2</c:v>
                </c:pt>
                <c:pt idx="2365">
                  <c:v>-3.4933426582517191E-2</c:v>
                </c:pt>
                <c:pt idx="2366">
                  <c:v>-3.4749445171331717E-2</c:v>
                </c:pt>
                <c:pt idx="2367">
                  <c:v>-3.4707561268361609E-2</c:v>
                </c:pt>
                <c:pt idx="2368">
                  <c:v>-3.4478962965070359E-2</c:v>
                </c:pt>
                <c:pt idx="2369">
                  <c:v>-3.443188187384727E-2</c:v>
                </c:pt>
                <c:pt idx="2370">
                  <c:v>-3.4424252540318445E-2</c:v>
                </c:pt>
                <c:pt idx="2371">
                  <c:v>-3.4403636547501226E-2</c:v>
                </c:pt>
                <c:pt idx="2372">
                  <c:v>-3.4294442309407591E-2</c:v>
                </c:pt>
                <c:pt idx="2373">
                  <c:v>-3.4207260019711194E-2</c:v>
                </c:pt>
                <c:pt idx="2374">
                  <c:v>-3.3676705175773591E-2</c:v>
                </c:pt>
                <c:pt idx="2375">
                  <c:v>-3.409646322630977E-2</c:v>
                </c:pt>
                <c:pt idx="2376">
                  <c:v>-3.4055152836126479E-2</c:v>
                </c:pt>
                <c:pt idx="2377">
                  <c:v>-3.4110809577118539E-2</c:v>
                </c:pt>
                <c:pt idx="2378">
                  <c:v>-3.4049694198835523E-2</c:v>
                </c:pt>
                <c:pt idx="2379">
                  <c:v>-3.4081158674802103E-2</c:v>
                </c:pt>
                <c:pt idx="2380">
                  <c:v>-3.3931958132607964E-2</c:v>
                </c:pt>
                <c:pt idx="2381">
                  <c:v>-3.3890085034221307E-2</c:v>
                </c:pt>
                <c:pt idx="2382">
                  <c:v>-3.3832143307152562E-2</c:v>
                </c:pt>
                <c:pt idx="2383">
                  <c:v>-3.4223481148034196E-2</c:v>
                </c:pt>
                <c:pt idx="2384">
                  <c:v>-3.392066434385077E-2</c:v>
                </c:pt>
                <c:pt idx="2385">
                  <c:v>-3.3834058841321846E-2</c:v>
                </c:pt>
                <c:pt idx="2386">
                  <c:v>-3.375974016753247E-2</c:v>
                </c:pt>
                <c:pt idx="2387">
                  <c:v>-3.3857359456360814E-2</c:v>
                </c:pt>
                <c:pt idx="2388">
                  <c:v>-3.3497579096803731E-2</c:v>
                </c:pt>
                <c:pt idx="2389">
                  <c:v>-3.3812202505630107E-2</c:v>
                </c:pt>
                <c:pt idx="2390">
                  <c:v>-3.3632860765881012E-2</c:v>
                </c:pt>
                <c:pt idx="2391">
                  <c:v>-3.3683531241512132E-2</c:v>
                </c:pt>
                <c:pt idx="2392">
                  <c:v>-3.3616687486306085E-2</c:v>
                </c:pt>
                <c:pt idx="2393">
                  <c:v>-3.363968740064005E-2</c:v>
                </c:pt>
                <c:pt idx="2394">
                  <c:v>-3.4038119125483046E-2</c:v>
                </c:pt>
                <c:pt idx="2395">
                  <c:v>-3.3373849535480615E-2</c:v>
                </c:pt>
                <c:pt idx="2396">
                  <c:v>-3.3372562140801088E-2</c:v>
                </c:pt>
                <c:pt idx="2397">
                  <c:v>-3.3454359763584351E-2</c:v>
                </c:pt>
                <c:pt idx="2398">
                  <c:v>-3.3509548402952283E-2</c:v>
                </c:pt>
                <c:pt idx="2399">
                  <c:v>-3.3145797832735524E-2</c:v>
                </c:pt>
                <c:pt idx="2400">
                  <c:v>-3.3459186346603276E-2</c:v>
                </c:pt>
                <c:pt idx="2401">
                  <c:v>-3.3410759916780219E-2</c:v>
                </c:pt>
                <c:pt idx="2402">
                  <c:v>-3.3352155167981956E-2</c:v>
                </c:pt>
                <c:pt idx="2403">
                  <c:v>-3.3892275710583841E-2</c:v>
                </c:pt>
                <c:pt idx="2404">
                  <c:v>-3.3233430277579079E-2</c:v>
                </c:pt>
                <c:pt idx="2405">
                  <c:v>-3.3265022926404098E-2</c:v>
                </c:pt>
                <c:pt idx="2406">
                  <c:v>-3.3375844545355915E-2</c:v>
                </c:pt>
                <c:pt idx="2407">
                  <c:v>-3.3504590749316554E-2</c:v>
                </c:pt>
                <c:pt idx="2408">
                  <c:v>-3.3910553586468106E-2</c:v>
                </c:pt>
                <c:pt idx="2409">
                  <c:v>-3.3194245016785362E-2</c:v>
                </c:pt>
                <c:pt idx="2410">
                  <c:v>-3.3243857124822584E-2</c:v>
                </c:pt>
                <c:pt idx="2411">
                  <c:v>-3.3009010320232846E-2</c:v>
                </c:pt>
                <c:pt idx="2412">
                  <c:v>-3.2931532399973595E-2</c:v>
                </c:pt>
                <c:pt idx="2413">
                  <c:v>-3.293021766857418E-2</c:v>
                </c:pt>
                <c:pt idx="2414">
                  <c:v>-3.2764936775558806E-2</c:v>
                </c:pt>
                <c:pt idx="2415">
                  <c:v>-3.274756303523052E-2</c:v>
                </c:pt>
                <c:pt idx="2416">
                  <c:v>-3.2751593432084003E-2</c:v>
                </c:pt>
                <c:pt idx="2417">
                  <c:v>-3.2757925647542319E-2</c:v>
                </c:pt>
                <c:pt idx="2418">
                  <c:v>-3.2695043641599475E-2</c:v>
                </c:pt>
                <c:pt idx="2419">
                  <c:v>-3.27521536894545E-2</c:v>
                </c:pt>
                <c:pt idx="2420">
                  <c:v>-3.2598807137602548E-2</c:v>
                </c:pt>
                <c:pt idx="2421">
                  <c:v>-3.254634648731225E-2</c:v>
                </c:pt>
                <c:pt idx="2422">
                  <c:v>-3.2576384978185602E-2</c:v>
                </c:pt>
                <c:pt idx="2423">
                  <c:v>-3.2590042905647376E-2</c:v>
                </c:pt>
                <c:pt idx="2424">
                  <c:v>-3.2576650143779418E-2</c:v>
                </c:pt>
                <c:pt idx="2425">
                  <c:v>-3.2663876489109289E-2</c:v>
                </c:pt>
                <c:pt idx="2426">
                  <c:v>-3.2705901996014197E-2</c:v>
                </c:pt>
                <c:pt idx="2427">
                  <c:v>-3.2542714101419734E-2</c:v>
                </c:pt>
                <c:pt idx="2428">
                  <c:v>-3.2582438253630719E-2</c:v>
                </c:pt>
                <c:pt idx="2429">
                  <c:v>-3.2503714543101414E-2</c:v>
                </c:pt>
                <c:pt idx="2430">
                  <c:v>-3.2473066819653451E-2</c:v>
                </c:pt>
                <c:pt idx="2431">
                  <c:v>-3.244524993419029E-2</c:v>
                </c:pt>
                <c:pt idx="2432">
                  <c:v>-3.2368961415589204E-2</c:v>
                </c:pt>
                <c:pt idx="2433">
                  <c:v>-3.2398577698753872E-2</c:v>
                </c:pt>
                <c:pt idx="2434">
                  <c:v>-3.2243274516666864E-2</c:v>
                </c:pt>
                <c:pt idx="2435">
                  <c:v>-3.2372380643376553E-2</c:v>
                </c:pt>
                <c:pt idx="2436">
                  <c:v>-3.2234753689567408E-2</c:v>
                </c:pt>
                <c:pt idx="2437">
                  <c:v>-3.231477706469521E-2</c:v>
                </c:pt>
                <c:pt idx="2438">
                  <c:v>-3.2154326837652736E-2</c:v>
                </c:pt>
                <c:pt idx="2439">
                  <c:v>-3.2257773840290382E-2</c:v>
                </c:pt>
                <c:pt idx="2440">
                  <c:v>-3.2052299056239852E-2</c:v>
                </c:pt>
                <c:pt idx="2441">
                  <c:v>-3.2127009399009476E-2</c:v>
                </c:pt>
                <c:pt idx="2442">
                  <c:v>-3.2119289236393289E-2</c:v>
                </c:pt>
                <c:pt idx="2443">
                  <c:v>-3.1861750823479418E-2</c:v>
                </c:pt>
                <c:pt idx="2444">
                  <c:v>-3.1884507725735589E-2</c:v>
                </c:pt>
                <c:pt idx="2445">
                  <c:v>-3.1988594053297903E-2</c:v>
                </c:pt>
                <c:pt idx="2446">
                  <c:v>-3.1976808094137943E-2</c:v>
                </c:pt>
                <c:pt idx="2447">
                  <c:v>-3.1900440013297504E-2</c:v>
                </c:pt>
                <c:pt idx="2448">
                  <c:v>-3.1856857267063332E-2</c:v>
                </c:pt>
                <c:pt idx="2449">
                  <c:v>-3.2102679524749211E-2</c:v>
                </c:pt>
                <c:pt idx="2450">
                  <c:v>-3.192053737251066E-2</c:v>
                </c:pt>
                <c:pt idx="2451">
                  <c:v>-3.182329028474995E-2</c:v>
                </c:pt>
                <c:pt idx="2452">
                  <c:v>-3.1861042270108553E-2</c:v>
                </c:pt>
                <c:pt idx="2453">
                  <c:v>-3.1830466838819849E-2</c:v>
                </c:pt>
                <c:pt idx="2454">
                  <c:v>-3.1706876010324736E-2</c:v>
                </c:pt>
                <c:pt idx="2455">
                  <c:v>-3.1688097973372575E-2</c:v>
                </c:pt>
                <c:pt idx="2456">
                  <c:v>-3.159280133407194E-2</c:v>
                </c:pt>
                <c:pt idx="2457">
                  <c:v>-3.1637507806072329E-2</c:v>
                </c:pt>
                <c:pt idx="2458">
                  <c:v>-3.1673064637318671E-2</c:v>
                </c:pt>
                <c:pt idx="2459">
                  <c:v>-3.1793604119557117E-2</c:v>
                </c:pt>
                <c:pt idx="2460">
                  <c:v>-3.157184351277631E-2</c:v>
                </c:pt>
                <c:pt idx="2461">
                  <c:v>-3.1531835893662929E-2</c:v>
                </c:pt>
                <c:pt idx="2462">
                  <c:v>-3.1512946031164724E-2</c:v>
                </c:pt>
                <c:pt idx="2463">
                  <c:v>-3.1574146670446668E-2</c:v>
                </c:pt>
                <c:pt idx="2464">
                  <c:v>-3.1579060014587212E-2</c:v>
                </c:pt>
                <c:pt idx="2465">
                  <c:v>-3.1636563447015709E-2</c:v>
                </c:pt>
                <c:pt idx="2466">
                  <c:v>-3.1559432570928525E-2</c:v>
                </c:pt>
                <c:pt idx="2467">
                  <c:v>-3.1711819580566236E-2</c:v>
                </c:pt>
                <c:pt idx="2468">
                  <c:v>-3.368223831453554E-2</c:v>
                </c:pt>
                <c:pt idx="2469">
                  <c:v>-3.3781016201497427E-2</c:v>
                </c:pt>
                <c:pt idx="2470">
                  <c:v>-3.3876089524132902E-2</c:v>
                </c:pt>
                <c:pt idx="2471">
                  <c:v>-3.3835684720332493E-2</c:v>
                </c:pt>
                <c:pt idx="2472">
                  <c:v>-3.3826577309862049E-2</c:v>
                </c:pt>
                <c:pt idx="2473">
                  <c:v>-3.3782751975930059E-2</c:v>
                </c:pt>
                <c:pt idx="2474">
                  <c:v>-3.3699595976298569E-2</c:v>
                </c:pt>
                <c:pt idx="2475">
                  <c:v>-3.3589923998286753E-2</c:v>
                </c:pt>
                <c:pt idx="2476">
                  <c:v>-3.3452747011768702E-2</c:v>
                </c:pt>
                <c:pt idx="2477">
                  <c:v>-3.3306558548382603E-2</c:v>
                </c:pt>
                <c:pt idx="2478">
                  <c:v>-3.3190440707870916E-2</c:v>
                </c:pt>
                <c:pt idx="2479">
                  <c:v>-3.3212691181123133E-2</c:v>
                </c:pt>
                <c:pt idx="2480">
                  <c:v>-3.3130281023100561E-2</c:v>
                </c:pt>
                <c:pt idx="2481">
                  <c:v>-3.298155934899949E-2</c:v>
                </c:pt>
                <c:pt idx="2482">
                  <c:v>-3.3103242471361538E-2</c:v>
                </c:pt>
                <c:pt idx="2483">
                  <c:v>-3.2996559823257443E-2</c:v>
                </c:pt>
                <c:pt idx="2484">
                  <c:v>-3.2921856191164389E-2</c:v>
                </c:pt>
                <c:pt idx="2485">
                  <c:v>-3.2842066050188579E-2</c:v>
                </c:pt>
                <c:pt idx="2486">
                  <c:v>-3.2837447424577837E-2</c:v>
                </c:pt>
                <c:pt idx="2487">
                  <c:v>-3.2712990670145436E-2</c:v>
                </c:pt>
                <c:pt idx="2488">
                  <c:v>-3.2649346650327815E-2</c:v>
                </c:pt>
                <c:pt idx="2489">
                  <c:v>-3.2694268684165473E-2</c:v>
                </c:pt>
                <c:pt idx="2490">
                  <c:v>-3.2665781475432976E-2</c:v>
                </c:pt>
                <c:pt idx="2491">
                  <c:v>-3.2367208714570772E-2</c:v>
                </c:pt>
                <c:pt idx="2492">
                  <c:v>-3.2692065280623184E-2</c:v>
                </c:pt>
                <c:pt idx="2493">
                  <c:v>-3.2610462285615816E-2</c:v>
                </c:pt>
                <c:pt idx="2494">
                  <c:v>-3.2530309688363568E-2</c:v>
                </c:pt>
                <c:pt idx="2495">
                  <c:v>-3.2547669470774587E-2</c:v>
                </c:pt>
                <c:pt idx="2496">
                  <c:v>-3.258180953947365E-2</c:v>
                </c:pt>
                <c:pt idx="2497">
                  <c:v>-3.2481230932108085E-2</c:v>
                </c:pt>
                <c:pt idx="2498">
                  <c:v>-3.2344731674543103E-2</c:v>
                </c:pt>
                <c:pt idx="2499">
                  <c:v>-3.2479730622966052E-2</c:v>
                </c:pt>
                <c:pt idx="2500">
                  <c:v>-3.2453579953152456E-2</c:v>
                </c:pt>
                <c:pt idx="2501">
                  <c:v>-3.2093565722643325E-2</c:v>
                </c:pt>
                <c:pt idx="2502">
                  <c:v>-3.2314803573200823E-2</c:v>
                </c:pt>
                <c:pt idx="2503">
                  <c:v>-3.2061796466811732E-2</c:v>
                </c:pt>
                <c:pt idx="2504">
                  <c:v>-3.2397958172191155E-2</c:v>
                </c:pt>
                <c:pt idx="2505">
                  <c:v>-3.2210748068318473E-2</c:v>
                </c:pt>
                <c:pt idx="2506">
                  <c:v>-3.2196890186066529E-2</c:v>
                </c:pt>
                <c:pt idx="2507">
                  <c:v>-3.2190332048260051E-2</c:v>
                </c:pt>
                <c:pt idx="2508">
                  <c:v>-3.2074642079905624E-2</c:v>
                </c:pt>
                <c:pt idx="2509">
                  <c:v>-3.2114749881251181E-2</c:v>
                </c:pt>
                <c:pt idx="2510">
                  <c:v>-3.2014637009556424E-2</c:v>
                </c:pt>
                <c:pt idx="2511">
                  <c:v>-3.1865527890571954E-2</c:v>
                </c:pt>
                <c:pt idx="2512">
                  <c:v>-3.1962693351552662E-2</c:v>
                </c:pt>
                <c:pt idx="2513">
                  <c:v>-3.2097832208009103E-2</c:v>
                </c:pt>
                <c:pt idx="2514">
                  <c:v>-3.2039510616262978E-2</c:v>
                </c:pt>
                <c:pt idx="2515">
                  <c:v>-3.1726524386613608E-2</c:v>
                </c:pt>
                <c:pt idx="2516">
                  <c:v>-3.1897872248164094E-2</c:v>
                </c:pt>
                <c:pt idx="2517">
                  <c:v>-3.1826902637369203E-2</c:v>
                </c:pt>
                <c:pt idx="2518">
                  <c:v>-3.1891830480125116E-2</c:v>
                </c:pt>
                <c:pt idx="2519">
                  <c:v>-3.1733858115850944E-2</c:v>
                </c:pt>
                <c:pt idx="2520">
                  <c:v>-3.1761257684858824E-2</c:v>
                </c:pt>
                <c:pt idx="2521">
                  <c:v>-3.1756546448928447E-2</c:v>
                </c:pt>
                <c:pt idx="2522">
                  <c:v>-3.167737972354967E-2</c:v>
                </c:pt>
                <c:pt idx="2523">
                  <c:v>-3.1681676324690655E-2</c:v>
                </c:pt>
                <c:pt idx="2524">
                  <c:v>-3.1540073914171796E-2</c:v>
                </c:pt>
                <c:pt idx="2525">
                  <c:v>-3.1592176287233653E-2</c:v>
                </c:pt>
                <c:pt idx="2526">
                  <c:v>-3.2174340739620111E-2</c:v>
                </c:pt>
                <c:pt idx="2527">
                  <c:v>-3.1324993882795749E-2</c:v>
                </c:pt>
                <c:pt idx="2528">
                  <c:v>-3.1473356365654737E-2</c:v>
                </c:pt>
                <c:pt idx="2529">
                  <c:v>-3.1384523475433967E-2</c:v>
                </c:pt>
                <c:pt idx="2530">
                  <c:v>-3.1414783063784091E-2</c:v>
                </c:pt>
                <c:pt idx="2531">
                  <c:v>-3.1921413835526269E-2</c:v>
                </c:pt>
                <c:pt idx="2532">
                  <c:v>-3.128580436606665E-2</c:v>
                </c:pt>
                <c:pt idx="2533">
                  <c:v>-3.1351970627598313E-2</c:v>
                </c:pt>
                <c:pt idx="2534">
                  <c:v>-3.1220825688377585E-2</c:v>
                </c:pt>
                <c:pt idx="2535">
                  <c:v>-3.1246146939167496E-2</c:v>
                </c:pt>
                <c:pt idx="2536">
                  <c:v>-3.078775098344777E-2</c:v>
                </c:pt>
                <c:pt idx="2537">
                  <c:v>-3.0726838724257521E-2</c:v>
                </c:pt>
                <c:pt idx="2538">
                  <c:v>-3.0744194918556289E-2</c:v>
                </c:pt>
                <c:pt idx="2539">
                  <c:v>-3.0666843853620951E-2</c:v>
                </c:pt>
                <c:pt idx="2540">
                  <c:v>-3.0564419616785909E-2</c:v>
                </c:pt>
                <c:pt idx="2541">
                  <c:v>-3.0550615490543054E-2</c:v>
                </c:pt>
                <c:pt idx="2542">
                  <c:v>-3.0491455712723159E-2</c:v>
                </c:pt>
                <c:pt idx="2543">
                  <c:v>-3.050216784502513E-2</c:v>
                </c:pt>
                <c:pt idx="2544">
                  <c:v>-3.0375951652970801E-2</c:v>
                </c:pt>
                <c:pt idx="2545">
                  <c:v>-3.0390789035333987E-2</c:v>
                </c:pt>
                <c:pt idx="2546">
                  <c:v>-3.0467137828938062E-2</c:v>
                </c:pt>
                <c:pt idx="2547">
                  <c:v>-3.0308450653545704E-2</c:v>
                </c:pt>
                <c:pt idx="2548">
                  <c:v>-3.0190734355169058E-2</c:v>
                </c:pt>
                <c:pt idx="2549">
                  <c:v>-3.0202045907973041E-2</c:v>
                </c:pt>
                <c:pt idx="2550">
                  <c:v>-3.0187305394251629E-2</c:v>
                </c:pt>
                <c:pt idx="2551">
                  <c:v>-3.0247302741766569E-2</c:v>
                </c:pt>
                <c:pt idx="2552">
                  <c:v>-3.0290106571862152E-2</c:v>
                </c:pt>
                <c:pt idx="2553">
                  <c:v>-3.0211567471865375E-2</c:v>
                </c:pt>
                <c:pt idx="2554">
                  <c:v>-3.0201802795528421E-2</c:v>
                </c:pt>
                <c:pt idx="2555">
                  <c:v>-3.023089641204757E-2</c:v>
                </c:pt>
                <c:pt idx="2556">
                  <c:v>-3.0145857980506507E-2</c:v>
                </c:pt>
                <c:pt idx="2557">
                  <c:v>-3.0029031570548703E-2</c:v>
                </c:pt>
                <c:pt idx="2558">
                  <c:v>-3.0195542480751403E-2</c:v>
                </c:pt>
                <c:pt idx="2559">
                  <c:v>-2.9676269472433847E-2</c:v>
                </c:pt>
                <c:pt idx="2560">
                  <c:v>-2.9992016941358779E-2</c:v>
                </c:pt>
                <c:pt idx="2561">
                  <c:v>-3.0450248273355185E-2</c:v>
                </c:pt>
                <c:pt idx="2562">
                  <c:v>-3.0060011228062233E-2</c:v>
                </c:pt>
                <c:pt idx="2563">
                  <c:v>-2.9947456084903346E-2</c:v>
                </c:pt>
                <c:pt idx="2564">
                  <c:v>-2.999199169372746E-2</c:v>
                </c:pt>
                <c:pt idx="2565">
                  <c:v>-2.9912935885466396E-2</c:v>
                </c:pt>
                <c:pt idx="2566">
                  <c:v>-2.9888484463725273E-2</c:v>
                </c:pt>
                <c:pt idx="2567">
                  <c:v>-3.0008516845710487E-2</c:v>
                </c:pt>
                <c:pt idx="2568">
                  <c:v>-2.9317077283422699E-2</c:v>
                </c:pt>
                <c:pt idx="2569">
                  <c:v>-2.9898441263080056E-2</c:v>
                </c:pt>
                <c:pt idx="2570">
                  <c:v>-2.9864826019429969E-2</c:v>
                </c:pt>
                <c:pt idx="2571">
                  <c:v>-2.9950335249327664E-2</c:v>
                </c:pt>
                <c:pt idx="2572">
                  <c:v>-2.9903290130966487E-2</c:v>
                </c:pt>
                <c:pt idx="2573">
                  <c:v>-3.0207901635757595E-2</c:v>
                </c:pt>
                <c:pt idx="2574">
                  <c:v>-2.9849306684035182E-2</c:v>
                </c:pt>
                <c:pt idx="2575">
                  <c:v>-2.9996297242908865E-2</c:v>
                </c:pt>
                <c:pt idx="2576">
                  <c:v>-2.9899583752615477E-2</c:v>
                </c:pt>
                <c:pt idx="2577">
                  <c:v>-2.9961499015770943E-2</c:v>
                </c:pt>
                <c:pt idx="2578">
                  <c:v>-3.0003517447903638E-2</c:v>
                </c:pt>
                <c:pt idx="2579">
                  <c:v>-3.0057862283773606E-2</c:v>
                </c:pt>
                <c:pt idx="2580">
                  <c:v>-2.9895706067601502E-2</c:v>
                </c:pt>
                <c:pt idx="2581">
                  <c:v>-2.9910409316055375E-2</c:v>
                </c:pt>
                <c:pt idx="2582">
                  <c:v>-2.967802609498027E-2</c:v>
                </c:pt>
                <c:pt idx="2583">
                  <c:v>-2.9689945659067907E-2</c:v>
                </c:pt>
                <c:pt idx="2584">
                  <c:v>-2.979655907511769E-2</c:v>
                </c:pt>
                <c:pt idx="2585">
                  <c:v>-2.9832131108132098E-2</c:v>
                </c:pt>
                <c:pt idx="2586">
                  <c:v>-3.0553975192291416E-2</c:v>
                </c:pt>
                <c:pt idx="2587">
                  <c:v>-2.968171817334786E-2</c:v>
                </c:pt>
                <c:pt idx="2588">
                  <c:v>-2.9582920020880921E-2</c:v>
                </c:pt>
                <c:pt idx="2589">
                  <c:v>-2.9581605185300508E-2</c:v>
                </c:pt>
                <c:pt idx="2590">
                  <c:v>-2.9696480108520662E-2</c:v>
                </c:pt>
                <c:pt idx="2591">
                  <c:v>-2.9570537891493776E-2</c:v>
                </c:pt>
                <c:pt idx="2592">
                  <c:v>-2.9540186503097532E-2</c:v>
                </c:pt>
                <c:pt idx="2593">
                  <c:v>-2.9572915325095206E-2</c:v>
                </c:pt>
                <c:pt idx="2594">
                  <c:v>-2.9317037165304649E-2</c:v>
                </c:pt>
                <c:pt idx="2595">
                  <c:v>-2.9484126285564849E-2</c:v>
                </c:pt>
                <c:pt idx="2596">
                  <c:v>-2.9539066157897365E-2</c:v>
                </c:pt>
                <c:pt idx="2597">
                  <c:v>-2.960990537486019E-2</c:v>
                </c:pt>
                <c:pt idx="2598">
                  <c:v>-2.9515831426159433E-2</c:v>
                </c:pt>
                <c:pt idx="2599">
                  <c:v>-2.9437663622889021E-2</c:v>
                </c:pt>
                <c:pt idx="2600">
                  <c:v>-2.9425755416023103E-2</c:v>
                </c:pt>
                <c:pt idx="2601">
                  <c:v>-2.9404657988955862E-2</c:v>
                </c:pt>
                <c:pt idx="2602">
                  <c:v>-2.9361207847917181E-2</c:v>
                </c:pt>
                <c:pt idx="2603">
                  <c:v>-2.9358171576892356E-2</c:v>
                </c:pt>
                <c:pt idx="2604">
                  <c:v>-2.9440986689644122E-2</c:v>
                </c:pt>
                <c:pt idx="2605">
                  <c:v>-2.9430434581908971E-2</c:v>
                </c:pt>
                <c:pt idx="2606">
                  <c:v>-2.9577675003068404E-2</c:v>
                </c:pt>
                <c:pt idx="2607">
                  <c:v>-2.9569277968136243E-2</c:v>
                </c:pt>
                <c:pt idx="2608">
                  <c:v>-2.9657714193920048E-2</c:v>
                </c:pt>
                <c:pt idx="2609">
                  <c:v>-2.9564776838328477E-2</c:v>
                </c:pt>
                <c:pt idx="2610">
                  <c:v>-2.950717009651993E-2</c:v>
                </c:pt>
                <c:pt idx="2611">
                  <c:v>-2.9370994869686418E-2</c:v>
                </c:pt>
                <c:pt idx="2612">
                  <c:v>-2.9273176386587885E-2</c:v>
                </c:pt>
                <c:pt idx="2613">
                  <c:v>-2.8999295295566552E-2</c:v>
                </c:pt>
                <c:pt idx="2614">
                  <c:v>-2.93136673779405E-2</c:v>
                </c:pt>
                <c:pt idx="2615">
                  <c:v>-2.9121985927377136E-2</c:v>
                </c:pt>
                <c:pt idx="2616">
                  <c:v>-2.911984990499128E-2</c:v>
                </c:pt>
                <c:pt idx="2617">
                  <c:v>-2.8681949364973924E-2</c:v>
                </c:pt>
                <c:pt idx="2618">
                  <c:v>-2.9455571138067183E-2</c:v>
                </c:pt>
                <c:pt idx="2619">
                  <c:v>-2.9159524936695491E-2</c:v>
                </c:pt>
                <c:pt idx="2620">
                  <c:v>-2.9112504245883741E-2</c:v>
                </c:pt>
                <c:pt idx="2621">
                  <c:v>-2.8949426940297007E-2</c:v>
                </c:pt>
                <c:pt idx="2622">
                  <c:v>-2.8960177343293037E-2</c:v>
                </c:pt>
                <c:pt idx="2623">
                  <c:v>-2.897228000942087E-2</c:v>
                </c:pt>
                <c:pt idx="2624">
                  <c:v>-2.9135210634568809E-2</c:v>
                </c:pt>
                <c:pt idx="2625">
                  <c:v>-2.914460621290027E-2</c:v>
                </c:pt>
                <c:pt idx="2626">
                  <c:v>-2.9068876230833318E-2</c:v>
                </c:pt>
                <c:pt idx="2627">
                  <c:v>-2.9283502673793871E-2</c:v>
                </c:pt>
                <c:pt idx="2628">
                  <c:v>-2.80545996983117E-2</c:v>
                </c:pt>
                <c:pt idx="2629">
                  <c:v>-2.9087963820067952E-2</c:v>
                </c:pt>
                <c:pt idx="2630">
                  <c:v>-2.9098094197096414E-2</c:v>
                </c:pt>
                <c:pt idx="2631">
                  <c:v>-2.9192100815154665E-2</c:v>
                </c:pt>
                <c:pt idx="2632">
                  <c:v>-2.8296892739468671E-2</c:v>
                </c:pt>
                <c:pt idx="2633">
                  <c:v>-2.9155185901427516E-2</c:v>
                </c:pt>
                <c:pt idx="2634">
                  <c:v>-2.9152090908562633E-2</c:v>
                </c:pt>
                <c:pt idx="2635">
                  <c:v>-2.9167326171959385E-2</c:v>
                </c:pt>
                <c:pt idx="2636">
                  <c:v>-2.9256579042767683E-2</c:v>
                </c:pt>
                <c:pt idx="2637">
                  <c:v>-2.9050617132693635E-2</c:v>
                </c:pt>
                <c:pt idx="2638">
                  <c:v>-2.9326149878803998E-2</c:v>
                </c:pt>
                <c:pt idx="2639">
                  <c:v>-2.9252599239443122E-2</c:v>
                </c:pt>
                <c:pt idx="2640">
                  <c:v>-2.9230221277869894E-2</c:v>
                </c:pt>
                <c:pt idx="2641">
                  <c:v>-2.9442688700181185E-2</c:v>
                </c:pt>
                <c:pt idx="2642">
                  <c:v>-2.9391943428653255E-2</c:v>
                </c:pt>
                <c:pt idx="2643">
                  <c:v>-2.8869002883757044E-2</c:v>
                </c:pt>
                <c:pt idx="2644">
                  <c:v>-2.9630389388794032E-2</c:v>
                </c:pt>
                <c:pt idx="2645">
                  <c:v>-2.952469520177825E-2</c:v>
                </c:pt>
                <c:pt idx="2646">
                  <c:v>-2.9630732260283454E-2</c:v>
                </c:pt>
                <c:pt idx="2647">
                  <c:v>-2.9996300621054628E-2</c:v>
                </c:pt>
                <c:pt idx="2648">
                  <c:v>-2.9334618267849E-2</c:v>
                </c:pt>
                <c:pt idx="2649">
                  <c:v>-2.9247341246771197E-2</c:v>
                </c:pt>
                <c:pt idx="2650">
                  <c:v>-2.9184204363064348E-2</c:v>
                </c:pt>
                <c:pt idx="2651">
                  <c:v>-2.899285760146153E-2</c:v>
                </c:pt>
                <c:pt idx="2652">
                  <c:v>-2.8954591492942217E-2</c:v>
                </c:pt>
                <c:pt idx="2653">
                  <c:v>-2.9216863192946918E-2</c:v>
                </c:pt>
                <c:pt idx="2654">
                  <c:v>-2.8570015098114632E-2</c:v>
                </c:pt>
                <c:pt idx="2655">
                  <c:v>-2.8008472236450532E-2</c:v>
                </c:pt>
                <c:pt idx="2656">
                  <c:v>-2.7698568330608353E-2</c:v>
                </c:pt>
                <c:pt idx="2657">
                  <c:v>-2.7464490931607854E-2</c:v>
                </c:pt>
                <c:pt idx="2658">
                  <c:v>-2.7415666961496776E-2</c:v>
                </c:pt>
                <c:pt idx="2659">
                  <c:v>-2.7211192965857944E-2</c:v>
                </c:pt>
                <c:pt idx="2660">
                  <c:v>-2.6996823564751415E-2</c:v>
                </c:pt>
                <c:pt idx="2661">
                  <c:v>-2.7002682495459895E-2</c:v>
                </c:pt>
                <c:pt idx="2662">
                  <c:v>-2.6766273398645568E-2</c:v>
                </c:pt>
                <c:pt idx="2663">
                  <c:v>-2.6718860225330987E-2</c:v>
                </c:pt>
                <c:pt idx="2664">
                  <c:v>-2.7748479716261709E-2</c:v>
                </c:pt>
                <c:pt idx="2665">
                  <c:v>-2.7925627556771637E-2</c:v>
                </c:pt>
                <c:pt idx="2666">
                  <c:v>-2.8383429420636763E-2</c:v>
                </c:pt>
                <c:pt idx="2667">
                  <c:v>-2.834741396131768E-2</c:v>
                </c:pt>
                <c:pt idx="2668">
                  <c:v>-2.7943105518230649E-2</c:v>
                </c:pt>
                <c:pt idx="2669">
                  <c:v>-2.7624878976465594E-2</c:v>
                </c:pt>
                <c:pt idx="2670">
                  <c:v>-2.7227546324844587E-2</c:v>
                </c:pt>
                <c:pt idx="2671">
                  <c:v>-2.6525036927260603E-2</c:v>
                </c:pt>
                <c:pt idx="2672">
                  <c:v>-2.6259185602623303E-2</c:v>
                </c:pt>
                <c:pt idx="2673">
                  <c:v>-2.6011156732764995E-2</c:v>
                </c:pt>
                <c:pt idx="2674">
                  <c:v>-2.5630061055881836E-2</c:v>
                </c:pt>
                <c:pt idx="2675">
                  <c:v>-2.5548773401847025E-2</c:v>
                </c:pt>
                <c:pt idx="2676">
                  <c:v>-2.5492791275824822E-2</c:v>
                </c:pt>
                <c:pt idx="2677">
                  <c:v>-2.5935925540402582E-2</c:v>
                </c:pt>
                <c:pt idx="2678">
                  <c:v>-2.5820625421508092E-2</c:v>
                </c:pt>
                <c:pt idx="2679">
                  <c:v>-2.5686016399408484E-2</c:v>
                </c:pt>
                <c:pt idx="2680">
                  <c:v>-2.5502371202648977E-2</c:v>
                </c:pt>
                <c:pt idx="2681">
                  <c:v>-2.5453005369311055E-2</c:v>
                </c:pt>
                <c:pt idx="2682">
                  <c:v>-2.5434894795682061E-2</c:v>
                </c:pt>
                <c:pt idx="2683">
                  <c:v>-2.5322902377575618E-2</c:v>
                </c:pt>
                <c:pt idx="2684">
                  <c:v>-2.5386180186547258E-2</c:v>
                </c:pt>
                <c:pt idx="2685">
                  <c:v>-2.5429354966014395E-2</c:v>
                </c:pt>
                <c:pt idx="2686">
                  <c:v>-2.5268208972245909E-2</c:v>
                </c:pt>
                <c:pt idx="2687">
                  <c:v>-2.530416576291028E-2</c:v>
                </c:pt>
                <c:pt idx="2688">
                  <c:v>-2.4806429434056088E-2</c:v>
                </c:pt>
                <c:pt idx="2689">
                  <c:v>-2.5308976049469356E-2</c:v>
                </c:pt>
                <c:pt idx="2690">
                  <c:v>-2.536765550556519E-2</c:v>
                </c:pt>
                <c:pt idx="2691">
                  <c:v>-2.5534748774974636E-2</c:v>
                </c:pt>
                <c:pt idx="2692">
                  <c:v>-2.5458910666627643E-2</c:v>
                </c:pt>
                <c:pt idx="2693">
                  <c:v>-2.5337117062859571E-2</c:v>
                </c:pt>
                <c:pt idx="2694">
                  <c:v>-2.5299300176756523E-2</c:v>
                </c:pt>
                <c:pt idx="2695">
                  <c:v>-2.4838367540702788E-2</c:v>
                </c:pt>
                <c:pt idx="2696">
                  <c:v>-2.4772555023834464E-2</c:v>
                </c:pt>
                <c:pt idx="2697">
                  <c:v>-2.4799362632040967E-2</c:v>
                </c:pt>
                <c:pt idx="2698">
                  <c:v>-2.4879016489369521E-2</c:v>
                </c:pt>
                <c:pt idx="2699">
                  <c:v>-2.4798793723146084E-2</c:v>
                </c:pt>
                <c:pt idx="2700">
                  <c:v>-2.4853794033202092E-2</c:v>
                </c:pt>
                <c:pt idx="2701">
                  <c:v>-2.4834832910385796E-2</c:v>
                </c:pt>
                <c:pt idx="2702">
                  <c:v>-2.4885837645806874E-2</c:v>
                </c:pt>
                <c:pt idx="2703">
                  <c:v>-2.4750924834414656E-2</c:v>
                </c:pt>
                <c:pt idx="2704">
                  <c:v>-2.4770912880591744E-2</c:v>
                </c:pt>
                <c:pt idx="2705">
                  <c:v>-2.4860666140642418E-2</c:v>
                </c:pt>
                <c:pt idx="2706">
                  <c:v>-2.5041980085286353E-2</c:v>
                </c:pt>
                <c:pt idx="2707">
                  <c:v>-2.4918747661395679E-2</c:v>
                </c:pt>
                <c:pt idx="2708">
                  <c:v>-2.4829515394861668E-2</c:v>
                </c:pt>
                <c:pt idx="2709">
                  <c:v>-2.497841562470271E-2</c:v>
                </c:pt>
                <c:pt idx="2710">
                  <c:v>-2.5141914197355009E-2</c:v>
                </c:pt>
                <c:pt idx="2711">
                  <c:v>-2.5167840565679889E-2</c:v>
                </c:pt>
                <c:pt idx="2712">
                  <c:v>-2.5180640500768847E-2</c:v>
                </c:pt>
                <c:pt idx="2713">
                  <c:v>-2.5287590605354682E-2</c:v>
                </c:pt>
                <c:pt idx="2714">
                  <c:v>-2.5115198379404235E-2</c:v>
                </c:pt>
                <c:pt idx="2715">
                  <c:v>-2.5234906126567758E-2</c:v>
                </c:pt>
                <c:pt idx="2716">
                  <c:v>-2.5207418707951956E-2</c:v>
                </c:pt>
                <c:pt idx="2717">
                  <c:v>-2.5102664426757348E-2</c:v>
                </c:pt>
                <c:pt idx="2718">
                  <c:v>-2.5169411160943844E-2</c:v>
                </c:pt>
                <c:pt idx="2719">
                  <c:v>-2.5223689011890094E-2</c:v>
                </c:pt>
                <c:pt idx="2720">
                  <c:v>-2.5165536768680274E-2</c:v>
                </c:pt>
                <c:pt idx="2721">
                  <c:v>-2.5186959825943545E-2</c:v>
                </c:pt>
                <c:pt idx="2722">
                  <c:v>-2.523729393776819E-2</c:v>
                </c:pt>
                <c:pt idx="2723">
                  <c:v>-2.5218456314113236E-2</c:v>
                </c:pt>
                <c:pt idx="2724">
                  <c:v>-2.5199127504256458E-2</c:v>
                </c:pt>
                <c:pt idx="2725">
                  <c:v>-2.5227982424580908E-2</c:v>
                </c:pt>
                <c:pt idx="2726">
                  <c:v>-2.5200679974544005E-2</c:v>
                </c:pt>
                <c:pt idx="2727">
                  <c:v>-2.5089057229416345E-2</c:v>
                </c:pt>
                <c:pt idx="2728">
                  <c:v>-2.5113670467730498E-2</c:v>
                </c:pt>
                <c:pt idx="2729">
                  <c:v>-2.5251833348519881E-2</c:v>
                </c:pt>
                <c:pt idx="2730">
                  <c:v>-2.5180796561037555E-2</c:v>
                </c:pt>
                <c:pt idx="2731">
                  <c:v>-2.5235691570722696E-2</c:v>
                </c:pt>
                <c:pt idx="2732">
                  <c:v>-2.5327741438492368E-2</c:v>
                </c:pt>
                <c:pt idx="2733">
                  <c:v>-2.5334587190816826E-2</c:v>
                </c:pt>
                <c:pt idx="2734">
                  <c:v>-2.5348999244164783E-2</c:v>
                </c:pt>
                <c:pt idx="2735">
                  <c:v>-2.5368987122121212E-2</c:v>
                </c:pt>
                <c:pt idx="2736">
                  <c:v>-2.4979274890564729E-2</c:v>
                </c:pt>
                <c:pt idx="2737">
                  <c:v>-2.5501759025954529E-2</c:v>
                </c:pt>
                <c:pt idx="2738">
                  <c:v>-2.5456812417102515E-2</c:v>
                </c:pt>
                <c:pt idx="2739">
                  <c:v>-2.563718675318305E-2</c:v>
                </c:pt>
                <c:pt idx="2740">
                  <c:v>-2.5620219379818399E-2</c:v>
                </c:pt>
                <c:pt idx="2741">
                  <c:v>-2.5668423729408141E-2</c:v>
                </c:pt>
                <c:pt idx="2742">
                  <c:v>-2.6356037019819922E-2</c:v>
                </c:pt>
                <c:pt idx="2743">
                  <c:v>-2.5696089604061889E-2</c:v>
                </c:pt>
                <c:pt idx="2744">
                  <c:v>-2.5745100240541663E-2</c:v>
                </c:pt>
                <c:pt idx="2745">
                  <c:v>-2.5822956052439561E-2</c:v>
                </c:pt>
                <c:pt idx="2746">
                  <c:v>-2.5806485884989461E-2</c:v>
                </c:pt>
                <c:pt idx="2747">
                  <c:v>-2.5885615268576911E-2</c:v>
                </c:pt>
                <c:pt idx="2748">
                  <c:v>-2.6108444433924127E-2</c:v>
                </c:pt>
                <c:pt idx="2749">
                  <c:v>-2.6802200486185535E-2</c:v>
                </c:pt>
                <c:pt idx="2750">
                  <c:v>-2.6726105393302557E-2</c:v>
                </c:pt>
                <c:pt idx="2751">
                  <c:v>-2.6604658445650964E-2</c:v>
                </c:pt>
                <c:pt idx="2752">
                  <c:v>-2.6392162639982786E-2</c:v>
                </c:pt>
                <c:pt idx="2753">
                  <c:v>-2.6241570550314286E-2</c:v>
                </c:pt>
                <c:pt idx="2754">
                  <c:v>-2.6307141962147562E-2</c:v>
                </c:pt>
                <c:pt idx="2755">
                  <c:v>-2.6208426325345813E-2</c:v>
                </c:pt>
                <c:pt idx="2756">
                  <c:v>-2.6041994783606137E-2</c:v>
                </c:pt>
                <c:pt idx="2757">
                  <c:v>-2.6101561532088646E-2</c:v>
                </c:pt>
                <c:pt idx="2758">
                  <c:v>-2.6074196231669178E-2</c:v>
                </c:pt>
                <c:pt idx="2759">
                  <c:v>-2.6397137323518893E-2</c:v>
                </c:pt>
                <c:pt idx="2760">
                  <c:v>-2.61013077875063E-2</c:v>
                </c:pt>
                <c:pt idx="2761">
                  <c:v>-2.6105436691019945E-2</c:v>
                </c:pt>
                <c:pt idx="2762">
                  <c:v>-2.6074614337270319E-2</c:v>
                </c:pt>
                <c:pt idx="2763">
                  <c:v>-2.6100293666873275E-2</c:v>
                </c:pt>
                <c:pt idx="2764">
                  <c:v>-2.6005358114425836E-2</c:v>
                </c:pt>
                <c:pt idx="2765">
                  <c:v>-2.6086926727699411E-2</c:v>
                </c:pt>
                <c:pt idx="2766">
                  <c:v>-2.6074923855108567E-2</c:v>
                </c:pt>
                <c:pt idx="2767">
                  <c:v>-2.6057221256256646E-2</c:v>
                </c:pt>
                <c:pt idx="2768">
                  <c:v>-2.6161941765740493E-2</c:v>
                </c:pt>
                <c:pt idx="2769">
                  <c:v>-2.6180492562539959E-2</c:v>
                </c:pt>
                <c:pt idx="2770">
                  <c:v>-2.619842987513199E-2</c:v>
                </c:pt>
                <c:pt idx="2771">
                  <c:v>-2.6792865479253081E-2</c:v>
                </c:pt>
                <c:pt idx="2772">
                  <c:v>-2.6417826686903068E-2</c:v>
                </c:pt>
                <c:pt idx="2773">
                  <c:v>-2.6653536672141653E-2</c:v>
                </c:pt>
                <c:pt idx="2774">
                  <c:v>-2.6039191474329981E-2</c:v>
                </c:pt>
                <c:pt idx="2775">
                  <c:v>-2.6315711743201575E-2</c:v>
                </c:pt>
                <c:pt idx="2776">
                  <c:v>-2.6213035902263648E-2</c:v>
                </c:pt>
                <c:pt idx="2777">
                  <c:v>-2.6212932682992962E-2</c:v>
                </c:pt>
                <c:pt idx="2778">
                  <c:v>-2.6004234516310287E-2</c:v>
                </c:pt>
                <c:pt idx="2779">
                  <c:v>-2.6238745329391411E-2</c:v>
                </c:pt>
                <c:pt idx="2780">
                  <c:v>-2.6185479962297142E-2</c:v>
                </c:pt>
                <c:pt idx="2781">
                  <c:v>-2.6452527450242069E-2</c:v>
                </c:pt>
                <c:pt idx="2782">
                  <c:v>-2.6243313309264993E-2</c:v>
                </c:pt>
                <c:pt idx="2783">
                  <c:v>-2.6323140873387274E-2</c:v>
                </c:pt>
                <c:pt idx="2784">
                  <c:v>-2.6245913452897618E-2</c:v>
                </c:pt>
                <c:pt idx="2785">
                  <c:v>-2.6312570870320573E-2</c:v>
                </c:pt>
                <c:pt idx="2786">
                  <c:v>-2.6334735093731299E-2</c:v>
                </c:pt>
                <c:pt idx="2787">
                  <c:v>-2.6272765005004972E-2</c:v>
                </c:pt>
                <c:pt idx="2788">
                  <c:v>-2.6247159792321839E-2</c:v>
                </c:pt>
                <c:pt idx="2789">
                  <c:v>-2.6130940544556891E-2</c:v>
                </c:pt>
                <c:pt idx="2790">
                  <c:v>-2.5689581584239285E-2</c:v>
                </c:pt>
                <c:pt idx="2791">
                  <c:v>-2.6287414079977589E-2</c:v>
                </c:pt>
                <c:pt idx="2792">
                  <c:v>-2.6290585522746768E-2</c:v>
                </c:pt>
                <c:pt idx="2793">
                  <c:v>-2.6198403344695143E-2</c:v>
                </c:pt>
                <c:pt idx="2794">
                  <c:v>-2.621359045391991E-2</c:v>
                </c:pt>
                <c:pt idx="2795">
                  <c:v>-2.6151285446078809E-2</c:v>
                </c:pt>
                <c:pt idx="2796">
                  <c:v>-2.6110044775295771E-2</c:v>
                </c:pt>
                <c:pt idx="2797">
                  <c:v>-2.6242586159671566E-2</c:v>
                </c:pt>
                <c:pt idx="2798">
                  <c:v>-2.621746809507941E-2</c:v>
                </c:pt>
                <c:pt idx="2799">
                  <c:v>-2.5752983139428531E-2</c:v>
                </c:pt>
                <c:pt idx="2800">
                  <c:v>-2.6264982385651447E-2</c:v>
                </c:pt>
                <c:pt idx="2801">
                  <c:v>-2.6251421391747742E-2</c:v>
                </c:pt>
                <c:pt idx="2802">
                  <c:v>-2.6606924131006182E-2</c:v>
                </c:pt>
                <c:pt idx="2803">
                  <c:v>-2.6267826536204519E-2</c:v>
                </c:pt>
                <c:pt idx="2804">
                  <c:v>-2.6161144788037105E-2</c:v>
                </c:pt>
                <c:pt idx="2805">
                  <c:v>-2.6049753615262072E-2</c:v>
                </c:pt>
                <c:pt idx="2806">
                  <c:v>-2.602388183352855E-2</c:v>
                </c:pt>
                <c:pt idx="2807">
                  <c:v>-2.6114574572981386E-2</c:v>
                </c:pt>
                <c:pt idx="2808">
                  <c:v>-2.6077510378861524E-2</c:v>
                </c:pt>
                <c:pt idx="2809">
                  <c:v>-2.6001202350589669E-2</c:v>
                </c:pt>
                <c:pt idx="2810">
                  <c:v>-2.6015407599238261E-2</c:v>
                </c:pt>
                <c:pt idx="2811">
                  <c:v>-2.6171686131953087E-2</c:v>
                </c:pt>
                <c:pt idx="2812">
                  <c:v>-2.5942474335622911E-2</c:v>
                </c:pt>
                <c:pt idx="2813">
                  <c:v>-2.6021845137388477E-2</c:v>
                </c:pt>
                <c:pt idx="2814">
                  <c:v>-2.6047185408579643E-2</c:v>
                </c:pt>
                <c:pt idx="2815">
                  <c:v>-2.5968533556429363E-2</c:v>
                </c:pt>
                <c:pt idx="2816">
                  <c:v>-2.5926762220235933E-2</c:v>
                </c:pt>
                <c:pt idx="2817">
                  <c:v>-2.5976158849933539E-2</c:v>
                </c:pt>
                <c:pt idx="2818">
                  <c:v>-2.5847408028414121E-2</c:v>
                </c:pt>
                <c:pt idx="2819">
                  <c:v>-2.5825880152957059E-2</c:v>
                </c:pt>
                <c:pt idx="2820">
                  <c:v>-2.5661721590458875E-2</c:v>
                </c:pt>
                <c:pt idx="2821">
                  <c:v>-2.5689684878620667E-2</c:v>
                </c:pt>
                <c:pt idx="2822">
                  <c:v>-2.5797155411466877E-2</c:v>
                </c:pt>
                <c:pt idx="2823">
                  <c:v>-2.5859368464502985E-2</c:v>
                </c:pt>
                <c:pt idx="2824">
                  <c:v>-2.6306180817674107E-2</c:v>
                </c:pt>
                <c:pt idx="2825">
                  <c:v>-2.5793481336787494E-2</c:v>
                </c:pt>
                <c:pt idx="2826">
                  <c:v>-2.5651983506191023E-2</c:v>
                </c:pt>
                <c:pt idx="2827">
                  <c:v>-2.5642495666080567E-2</c:v>
                </c:pt>
                <c:pt idx="2828">
                  <c:v>-2.555760077062208E-2</c:v>
                </c:pt>
                <c:pt idx="2829">
                  <c:v>-2.5597434702038124E-2</c:v>
                </c:pt>
                <c:pt idx="2830">
                  <c:v>-2.5661618122156171E-2</c:v>
                </c:pt>
                <c:pt idx="2831">
                  <c:v>-2.5608116195290798E-2</c:v>
                </c:pt>
                <c:pt idx="2832">
                  <c:v>-2.5591686128504931E-2</c:v>
                </c:pt>
                <c:pt idx="2833">
                  <c:v>-2.5624769905142397E-2</c:v>
                </c:pt>
                <c:pt idx="2834">
                  <c:v>-2.5214947891552764E-2</c:v>
                </c:pt>
                <c:pt idx="2835">
                  <c:v>-2.5590438871549437E-2</c:v>
                </c:pt>
                <c:pt idx="2836">
                  <c:v>-2.5629243460228768E-2</c:v>
                </c:pt>
                <c:pt idx="2837">
                  <c:v>-2.5559073126329546E-2</c:v>
                </c:pt>
                <c:pt idx="2838">
                  <c:v>-2.5503931127564439E-2</c:v>
                </c:pt>
                <c:pt idx="2839">
                  <c:v>-2.5542976292911579E-2</c:v>
                </c:pt>
                <c:pt idx="2840">
                  <c:v>-2.5448997775407434E-2</c:v>
                </c:pt>
                <c:pt idx="2841">
                  <c:v>-2.5408741592930495E-2</c:v>
                </c:pt>
                <c:pt idx="2842">
                  <c:v>-2.5388471593153383E-2</c:v>
                </c:pt>
                <c:pt idx="2843">
                  <c:v>-2.5041150764192111E-2</c:v>
                </c:pt>
                <c:pt idx="2844">
                  <c:v>-2.5363516776276351E-2</c:v>
                </c:pt>
                <c:pt idx="2845">
                  <c:v>-2.5544987908279415E-2</c:v>
                </c:pt>
                <c:pt idx="2846">
                  <c:v>-2.5261185989987167E-2</c:v>
                </c:pt>
                <c:pt idx="2847">
                  <c:v>-2.5306900632769636E-2</c:v>
                </c:pt>
                <c:pt idx="2848">
                  <c:v>-2.534058582222265E-2</c:v>
                </c:pt>
                <c:pt idx="2849">
                  <c:v>-2.5407950993741379E-2</c:v>
                </c:pt>
                <c:pt idx="2850">
                  <c:v>-2.5387168275660232E-2</c:v>
                </c:pt>
                <c:pt idx="2851">
                  <c:v>-2.5344896177306953E-2</c:v>
                </c:pt>
                <c:pt idx="2852">
                  <c:v>-2.5584130993621779E-2</c:v>
                </c:pt>
                <c:pt idx="2853">
                  <c:v>-2.5307867158312902E-2</c:v>
                </c:pt>
                <c:pt idx="2854">
                  <c:v>-2.5304100493655612E-2</c:v>
                </c:pt>
                <c:pt idx="2855">
                  <c:v>-2.5345083575343375E-2</c:v>
                </c:pt>
                <c:pt idx="2856">
                  <c:v>-2.5658201057824348E-2</c:v>
                </c:pt>
                <c:pt idx="2857">
                  <c:v>-2.5294924066571745E-2</c:v>
                </c:pt>
                <c:pt idx="2858">
                  <c:v>-2.5319413404411795E-2</c:v>
                </c:pt>
                <c:pt idx="2859">
                  <c:v>-2.5287136206527339E-2</c:v>
                </c:pt>
                <c:pt idx="2860">
                  <c:v>-2.511432801435598E-2</c:v>
                </c:pt>
                <c:pt idx="2861">
                  <c:v>-2.5191903391566628E-2</c:v>
                </c:pt>
                <c:pt idx="2862">
                  <c:v>-2.5139677631405122E-2</c:v>
                </c:pt>
                <c:pt idx="2863">
                  <c:v>-2.5197721286751129E-2</c:v>
                </c:pt>
                <c:pt idx="2864">
                  <c:v>-2.5130140994666594E-2</c:v>
                </c:pt>
                <c:pt idx="2865">
                  <c:v>-2.5148959828757977E-2</c:v>
                </c:pt>
                <c:pt idx="2866">
                  <c:v>-2.5080423218212466E-2</c:v>
                </c:pt>
                <c:pt idx="2867">
                  <c:v>-2.5138281076541924E-2</c:v>
                </c:pt>
                <c:pt idx="2868">
                  <c:v>-2.5110387475413609E-2</c:v>
                </c:pt>
                <c:pt idx="2869">
                  <c:v>-2.5079841448161999E-2</c:v>
                </c:pt>
                <c:pt idx="2870">
                  <c:v>-2.496621686573075E-2</c:v>
                </c:pt>
                <c:pt idx="2871">
                  <c:v>-2.5034610118737533E-2</c:v>
                </c:pt>
                <c:pt idx="2872">
                  <c:v>-2.5107234054211114E-2</c:v>
                </c:pt>
                <c:pt idx="2873">
                  <c:v>-2.5339044323428817E-2</c:v>
                </c:pt>
                <c:pt idx="2874">
                  <c:v>-2.5308674559755828E-2</c:v>
                </c:pt>
                <c:pt idx="2875">
                  <c:v>-2.5495589501466021E-2</c:v>
                </c:pt>
                <c:pt idx="2876">
                  <c:v>-2.5422555022012183E-2</c:v>
                </c:pt>
                <c:pt idx="2877">
                  <c:v>-2.5453069149486307E-2</c:v>
                </c:pt>
                <c:pt idx="2878">
                  <c:v>-2.5457543013286399E-2</c:v>
                </c:pt>
                <c:pt idx="2879">
                  <c:v>-2.5518996117344317E-2</c:v>
                </c:pt>
                <c:pt idx="2880">
                  <c:v>-2.5482412817534827E-2</c:v>
                </c:pt>
                <c:pt idx="2881">
                  <c:v>-2.6110510698004297E-2</c:v>
                </c:pt>
                <c:pt idx="2882">
                  <c:v>-2.5446197463670828E-2</c:v>
                </c:pt>
                <c:pt idx="2883">
                  <c:v>-2.5485300172804148E-2</c:v>
                </c:pt>
                <c:pt idx="2884">
                  <c:v>-2.548644930834798E-2</c:v>
                </c:pt>
                <c:pt idx="2885">
                  <c:v>-2.5375117239176848E-2</c:v>
                </c:pt>
                <c:pt idx="2886">
                  <c:v>-2.5491848862781996E-2</c:v>
                </c:pt>
                <c:pt idx="2887">
                  <c:v>-2.5436227790299415E-2</c:v>
                </c:pt>
                <c:pt idx="2888">
                  <c:v>-2.5498093379964448E-2</c:v>
                </c:pt>
                <c:pt idx="2889">
                  <c:v>-2.5339895136738066E-2</c:v>
                </c:pt>
                <c:pt idx="2890">
                  <c:v>-2.5357634429132636E-2</c:v>
                </c:pt>
                <c:pt idx="2891">
                  <c:v>-2.5645845516982457E-2</c:v>
                </c:pt>
                <c:pt idx="2892">
                  <c:v>-2.5643541458574837E-2</c:v>
                </c:pt>
                <c:pt idx="2893">
                  <c:v>-2.5595698692689961E-2</c:v>
                </c:pt>
                <c:pt idx="2894">
                  <c:v>-2.5461315903137605E-2</c:v>
                </c:pt>
                <c:pt idx="2895">
                  <c:v>-2.5250344484376908E-2</c:v>
                </c:pt>
                <c:pt idx="2896">
                  <c:v>-2.5175626881445923E-2</c:v>
                </c:pt>
                <c:pt idx="2897">
                  <c:v>-2.5219759260221464E-2</c:v>
                </c:pt>
                <c:pt idx="2898">
                  <c:v>-2.5216050140506319E-2</c:v>
                </c:pt>
                <c:pt idx="2899">
                  <c:v>-2.5262619747251081E-2</c:v>
                </c:pt>
                <c:pt idx="2900">
                  <c:v>-2.5230749798722973E-2</c:v>
                </c:pt>
                <c:pt idx="2901">
                  <c:v>-2.5127626605137121E-2</c:v>
                </c:pt>
                <c:pt idx="2902">
                  <c:v>-2.5136863067608317E-2</c:v>
                </c:pt>
                <c:pt idx="2903">
                  <c:v>-2.5180656857944905E-2</c:v>
                </c:pt>
                <c:pt idx="2904">
                  <c:v>-2.5118839754666666E-2</c:v>
                </c:pt>
                <c:pt idx="2905">
                  <c:v>-2.5447156248655678E-2</c:v>
                </c:pt>
                <c:pt idx="2906">
                  <c:v>-2.5089916736374507E-2</c:v>
                </c:pt>
                <c:pt idx="2907">
                  <c:v>-2.5177514437267012E-2</c:v>
                </c:pt>
                <c:pt idx="2908">
                  <c:v>-2.5698377050478505E-2</c:v>
                </c:pt>
                <c:pt idx="2909">
                  <c:v>-2.5041477839272908E-2</c:v>
                </c:pt>
                <c:pt idx="2910">
                  <c:v>-2.4834152844860791E-2</c:v>
                </c:pt>
                <c:pt idx="2911">
                  <c:v>-2.4755670158063015E-2</c:v>
                </c:pt>
                <c:pt idx="2912">
                  <c:v>-2.5108205986768328E-2</c:v>
                </c:pt>
                <c:pt idx="2913">
                  <c:v>-2.4904974883220743E-2</c:v>
                </c:pt>
                <c:pt idx="2914">
                  <c:v>-2.4596628575956792E-2</c:v>
                </c:pt>
                <c:pt idx="2915">
                  <c:v>-2.4819751678758717E-2</c:v>
                </c:pt>
                <c:pt idx="2916">
                  <c:v>-2.4442372778945232E-2</c:v>
                </c:pt>
                <c:pt idx="2917">
                  <c:v>-2.4775961694233684E-2</c:v>
                </c:pt>
                <c:pt idx="2918">
                  <c:v>-2.4816348301135438E-2</c:v>
                </c:pt>
                <c:pt idx="2919">
                  <c:v>-2.4916344213493646E-2</c:v>
                </c:pt>
                <c:pt idx="2920">
                  <c:v>-2.4744216303030142E-2</c:v>
                </c:pt>
                <c:pt idx="2921">
                  <c:v>-2.4933459739834518E-2</c:v>
                </c:pt>
              </c:numCache>
            </c:numRef>
          </c:yVal>
          <c:smooth val="0"/>
          <c:extLst>
            <c:ext xmlns:c16="http://schemas.microsoft.com/office/drawing/2014/chart" uri="{C3380CC4-5D6E-409C-BE32-E72D297353CC}">
              <c16:uniqueId val="{00000000-C2A4-4EC2-94A8-A02DED4DBE19}"/>
            </c:ext>
          </c:extLst>
        </c:ser>
        <c:ser>
          <c:idx val="2"/>
          <c:order val="1"/>
          <c:tx>
            <c:strRef>
              <c:f>'Hz to OD Calculation_1h self bl'!$E$9</c:f>
              <c:strCache>
                <c:ptCount val="1"/>
                <c:pt idx="0">
                  <c:v>SB2022</c:v>
                </c:pt>
              </c:strCache>
            </c:strRef>
          </c:tx>
          <c:spPr>
            <a:ln w="19050" cap="rnd">
              <a:solidFill>
                <a:schemeClr val="accent2"/>
              </a:solidFill>
              <a:round/>
            </a:ln>
            <a:effectLst/>
          </c:spPr>
          <c:marker>
            <c:symbol val="none"/>
          </c:marker>
          <c:xVal>
            <c:numRef>
              <c:f>'Hz to OD Calculation_1h self bl'!$H$1:$DHQ$1</c:f>
              <c:numCache>
                <c:formatCode>General</c:formatCode>
                <c:ptCount val="2922"/>
                <c:pt idx="0">
                  <c:v>0</c:v>
                </c:pt>
                <c:pt idx="1">
                  <c:v>9.9999999999980105E-3</c:v>
                </c:pt>
                <c:pt idx="2">
                  <c:v>2.4166666666673109E-2</c:v>
                </c:pt>
                <c:pt idx="3">
                  <c:v>3.8333333333341102E-2</c:v>
                </c:pt>
                <c:pt idx="4">
                  <c:v>5.2222222222226833E-2</c:v>
                </c:pt>
                <c:pt idx="5">
                  <c:v>6.6388888888894826E-2</c:v>
                </c:pt>
                <c:pt idx="6">
                  <c:v>8.0277777777780557E-2</c:v>
                </c:pt>
                <c:pt idx="7">
                  <c:v>9.444444444444855E-2</c:v>
                </c:pt>
                <c:pt idx="8">
                  <c:v>0.10833333333333428</c:v>
                </c:pt>
                <c:pt idx="9">
                  <c:v>0.12250000000000227</c:v>
                </c:pt>
                <c:pt idx="10">
                  <c:v>0.13666666666667027</c:v>
                </c:pt>
                <c:pt idx="11">
                  <c:v>0.1505555555555631</c:v>
                </c:pt>
                <c:pt idx="12">
                  <c:v>0.1647222222222311</c:v>
                </c:pt>
                <c:pt idx="13">
                  <c:v>0.17861111111111683</c:v>
                </c:pt>
                <c:pt idx="14">
                  <c:v>0.19277777777778482</c:v>
                </c:pt>
                <c:pt idx="15">
                  <c:v>0.20694444444444571</c:v>
                </c:pt>
                <c:pt idx="16">
                  <c:v>0.22083333333333854</c:v>
                </c:pt>
                <c:pt idx="17">
                  <c:v>0.23499999999999943</c:v>
                </c:pt>
                <c:pt idx="18">
                  <c:v>0.24888888888889227</c:v>
                </c:pt>
                <c:pt idx="19">
                  <c:v>0.26305555555555316</c:v>
                </c:pt>
                <c:pt idx="20">
                  <c:v>0.2769444444444531</c:v>
                </c:pt>
                <c:pt idx="21">
                  <c:v>0.29111111111111398</c:v>
                </c:pt>
                <c:pt idx="22">
                  <c:v>0.30527777777778198</c:v>
                </c:pt>
                <c:pt idx="23">
                  <c:v>0.31916666666667481</c:v>
                </c:pt>
                <c:pt idx="24">
                  <c:v>0.3333333333333357</c:v>
                </c:pt>
                <c:pt idx="25">
                  <c:v>0.34722222222222854</c:v>
                </c:pt>
                <c:pt idx="26">
                  <c:v>0.36138888888888943</c:v>
                </c:pt>
                <c:pt idx="27">
                  <c:v>0.37555555555555742</c:v>
                </c:pt>
                <c:pt idx="28">
                  <c:v>0.38944444444445026</c:v>
                </c:pt>
                <c:pt idx="29">
                  <c:v>0.40361111111111825</c:v>
                </c:pt>
                <c:pt idx="30">
                  <c:v>0.41750000000000398</c:v>
                </c:pt>
                <c:pt idx="31">
                  <c:v>0.43166666666667197</c:v>
                </c:pt>
                <c:pt idx="32">
                  <c:v>0.4455555555555577</c:v>
                </c:pt>
                <c:pt idx="33">
                  <c:v>0.4597222222222257</c:v>
                </c:pt>
                <c:pt idx="34">
                  <c:v>0.47388888888889369</c:v>
                </c:pt>
                <c:pt idx="35">
                  <c:v>0.487222222222222</c:v>
                </c:pt>
                <c:pt idx="36">
                  <c:v>0.51888888888888829</c:v>
                </c:pt>
                <c:pt idx="37">
                  <c:v>0.55194444444445168</c:v>
                </c:pt>
                <c:pt idx="38">
                  <c:v>0.58527777777778311</c:v>
                </c:pt>
                <c:pt idx="39">
                  <c:v>0.61861111111111455</c:v>
                </c:pt>
                <c:pt idx="40">
                  <c:v>0.6519444444444531</c:v>
                </c:pt>
                <c:pt idx="41">
                  <c:v>0.68527777777778454</c:v>
                </c:pt>
                <c:pt idx="42">
                  <c:v>0.71861111111111597</c:v>
                </c:pt>
                <c:pt idx="43">
                  <c:v>0.75194444444444741</c:v>
                </c:pt>
                <c:pt idx="44">
                  <c:v>0.78527777777778596</c:v>
                </c:pt>
                <c:pt idx="45">
                  <c:v>0.81888888888889255</c:v>
                </c:pt>
                <c:pt idx="46">
                  <c:v>0.85194444444444883</c:v>
                </c:pt>
                <c:pt idx="47">
                  <c:v>0.88527777777778027</c:v>
                </c:pt>
                <c:pt idx="48">
                  <c:v>0.91861111111111882</c:v>
                </c:pt>
                <c:pt idx="49">
                  <c:v>0.95222222222222541</c:v>
                </c:pt>
                <c:pt idx="50">
                  <c:v>0.98527777777778169</c:v>
                </c:pt>
                <c:pt idx="51">
                  <c:v>1.0186111111111131</c:v>
                </c:pt>
                <c:pt idx="52">
                  <c:v>1.0519444444444517</c:v>
                </c:pt>
                <c:pt idx="53">
                  <c:v>1.0852777777777831</c:v>
                </c:pt>
                <c:pt idx="54">
                  <c:v>1.1188888888888897</c:v>
                </c:pt>
                <c:pt idx="55">
                  <c:v>1.1519444444444531</c:v>
                </c:pt>
                <c:pt idx="56">
                  <c:v>1.1852777777777845</c:v>
                </c:pt>
                <c:pt idx="57">
                  <c:v>1.218611111111116</c:v>
                </c:pt>
                <c:pt idx="58">
                  <c:v>1.2522222222222226</c:v>
                </c:pt>
                <c:pt idx="59">
                  <c:v>1.285277777777786</c:v>
                </c:pt>
                <c:pt idx="60">
                  <c:v>1.3186111111111174</c:v>
                </c:pt>
                <c:pt idx="61">
                  <c:v>1.3519444444444488</c:v>
                </c:pt>
                <c:pt idx="62">
                  <c:v>1.3852777777777803</c:v>
                </c:pt>
                <c:pt idx="63">
                  <c:v>1.4186111111111188</c:v>
                </c:pt>
                <c:pt idx="64">
                  <c:v>1.4519444444444503</c:v>
                </c:pt>
                <c:pt idx="65">
                  <c:v>1.4855555555555569</c:v>
                </c:pt>
                <c:pt idx="66">
                  <c:v>1.5186111111111131</c:v>
                </c:pt>
                <c:pt idx="67">
                  <c:v>1.5519444444444517</c:v>
                </c:pt>
                <c:pt idx="68">
                  <c:v>1.5852777777777831</c:v>
                </c:pt>
                <c:pt idx="69">
                  <c:v>1.6188888888888897</c:v>
                </c:pt>
                <c:pt idx="70">
                  <c:v>1.6519444444444531</c:v>
                </c:pt>
                <c:pt idx="71">
                  <c:v>1.6852777777777845</c:v>
                </c:pt>
                <c:pt idx="72">
                  <c:v>1.718611111111116</c:v>
                </c:pt>
                <c:pt idx="73">
                  <c:v>1.7519444444444474</c:v>
                </c:pt>
                <c:pt idx="74">
                  <c:v>1.785277777777786</c:v>
                </c:pt>
                <c:pt idx="75">
                  <c:v>1.8186111111111174</c:v>
                </c:pt>
                <c:pt idx="76">
                  <c:v>1.852222222222224</c:v>
                </c:pt>
                <c:pt idx="77">
                  <c:v>1.8852777777777803</c:v>
                </c:pt>
                <c:pt idx="78">
                  <c:v>1.9186111111111188</c:v>
                </c:pt>
                <c:pt idx="79">
                  <c:v>1.9522222222222254</c:v>
                </c:pt>
                <c:pt idx="80">
                  <c:v>1.9852777777777817</c:v>
                </c:pt>
                <c:pt idx="81">
                  <c:v>2.0186111111111131</c:v>
                </c:pt>
                <c:pt idx="82">
                  <c:v>2.0519444444444517</c:v>
                </c:pt>
                <c:pt idx="83">
                  <c:v>2.0852777777777831</c:v>
                </c:pt>
                <c:pt idx="84">
                  <c:v>2.1186111111111146</c:v>
                </c:pt>
                <c:pt idx="85">
                  <c:v>2.1519444444444531</c:v>
                </c:pt>
                <c:pt idx="86">
                  <c:v>2.1855555555555597</c:v>
                </c:pt>
                <c:pt idx="87">
                  <c:v>2.218611111111116</c:v>
                </c:pt>
                <c:pt idx="88">
                  <c:v>2.2519444444444474</c:v>
                </c:pt>
                <c:pt idx="89">
                  <c:v>2.285277777777786</c:v>
                </c:pt>
                <c:pt idx="90">
                  <c:v>2.3186111111111174</c:v>
                </c:pt>
                <c:pt idx="91">
                  <c:v>2.3519444444444488</c:v>
                </c:pt>
                <c:pt idx="92">
                  <c:v>2.3852777777777803</c:v>
                </c:pt>
                <c:pt idx="93">
                  <c:v>2.418888888888894</c:v>
                </c:pt>
                <c:pt idx="94">
                  <c:v>2.4519444444444503</c:v>
                </c:pt>
                <c:pt idx="95">
                  <c:v>2.4852777777777817</c:v>
                </c:pt>
                <c:pt idx="96">
                  <c:v>2.5186111111111131</c:v>
                </c:pt>
                <c:pt idx="97">
                  <c:v>2.5519444444444517</c:v>
                </c:pt>
                <c:pt idx="98">
                  <c:v>2.5852777777777831</c:v>
                </c:pt>
                <c:pt idx="99">
                  <c:v>2.6186111111111146</c:v>
                </c:pt>
                <c:pt idx="100">
                  <c:v>2.6519444444444531</c:v>
                </c:pt>
                <c:pt idx="101">
                  <c:v>2.6852777777777845</c:v>
                </c:pt>
                <c:pt idx="102">
                  <c:v>2.718611111111116</c:v>
                </c:pt>
                <c:pt idx="103">
                  <c:v>2.7519444444444474</c:v>
                </c:pt>
                <c:pt idx="104">
                  <c:v>2.785277777777786</c:v>
                </c:pt>
                <c:pt idx="105">
                  <c:v>2.8188888888888926</c:v>
                </c:pt>
                <c:pt idx="106">
                  <c:v>2.8519444444444488</c:v>
                </c:pt>
                <c:pt idx="107">
                  <c:v>2.8852777777777803</c:v>
                </c:pt>
                <c:pt idx="108">
                  <c:v>2.918888888888894</c:v>
                </c:pt>
                <c:pt idx="109">
                  <c:v>2.9519444444444503</c:v>
                </c:pt>
                <c:pt idx="110">
                  <c:v>2.9852777777777817</c:v>
                </c:pt>
                <c:pt idx="111">
                  <c:v>3.0186111111111131</c:v>
                </c:pt>
                <c:pt idx="112">
                  <c:v>3.0519444444444517</c:v>
                </c:pt>
                <c:pt idx="113">
                  <c:v>3.0852777777777831</c:v>
                </c:pt>
                <c:pt idx="114">
                  <c:v>3.1186111111111146</c:v>
                </c:pt>
                <c:pt idx="115">
                  <c:v>3.1519444444444531</c:v>
                </c:pt>
                <c:pt idx="116">
                  <c:v>3.1852777777777845</c:v>
                </c:pt>
                <c:pt idx="117">
                  <c:v>3.218611111111116</c:v>
                </c:pt>
                <c:pt idx="118">
                  <c:v>3.2519444444444474</c:v>
                </c:pt>
                <c:pt idx="119">
                  <c:v>3.285277777777786</c:v>
                </c:pt>
                <c:pt idx="120">
                  <c:v>3.3186111111111174</c:v>
                </c:pt>
                <c:pt idx="121">
                  <c:v>3.3519444444444488</c:v>
                </c:pt>
                <c:pt idx="122">
                  <c:v>3.3852777777777803</c:v>
                </c:pt>
                <c:pt idx="123">
                  <c:v>3.418888888888894</c:v>
                </c:pt>
                <c:pt idx="124">
                  <c:v>3.4519444444444503</c:v>
                </c:pt>
                <c:pt idx="125">
                  <c:v>3.4852777777777817</c:v>
                </c:pt>
                <c:pt idx="126">
                  <c:v>3.5186111111111131</c:v>
                </c:pt>
                <c:pt idx="127">
                  <c:v>3.5519444444444517</c:v>
                </c:pt>
                <c:pt idx="128">
                  <c:v>3.5855555555555583</c:v>
                </c:pt>
                <c:pt idx="129">
                  <c:v>3.6186111111111146</c:v>
                </c:pt>
                <c:pt idx="130">
                  <c:v>3.6519444444444531</c:v>
                </c:pt>
                <c:pt idx="131">
                  <c:v>3.6852777777777845</c:v>
                </c:pt>
                <c:pt idx="132">
                  <c:v>3.7188888888888911</c:v>
                </c:pt>
                <c:pt idx="133">
                  <c:v>3.7519444444444474</c:v>
                </c:pt>
                <c:pt idx="134">
                  <c:v>3.785277777777786</c:v>
                </c:pt>
                <c:pt idx="135">
                  <c:v>3.8186111111111174</c:v>
                </c:pt>
                <c:pt idx="136">
                  <c:v>3.8519444444444488</c:v>
                </c:pt>
                <c:pt idx="137">
                  <c:v>3.8852777777777803</c:v>
                </c:pt>
                <c:pt idx="138">
                  <c:v>3.9186111111111188</c:v>
                </c:pt>
                <c:pt idx="139">
                  <c:v>3.9519444444444503</c:v>
                </c:pt>
                <c:pt idx="140">
                  <c:v>3.9852777777777817</c:v>
                </c:pt>
                <c:pt idx="141">
                  <c:v>4.0186111111111131</c:v>
                </c:pt>
                <c:pt idx="142">
                  <c:v>4.0519444444444517</c:v>
                </c:pt>
                <c:pt idx="143">
                  <c:v>4.0855555555555583</c:v>
                </c:pt>
                <c:pt idx="144">
                  <c:v>4.1186111111111146</c:v>
                </c:pt>
                <c:pt idx="145">
                  <c:v>4.1519444444444531</c:v>
                </c:pt>
                <c:pt idx="146">
                  <c:v>4.1852777777777845</c:v>
                </c:pt>
                <c:pt idx="147">
                  <c:v>4.218611111111116</c:v>
                </c:pt>
                <c:pt idx="148">
                  <c:v>4.2519444444444474</c:v>
                </c:pt>
                <c:pt idx="149">
                  <c:v>4.285277777777786</c:v>
                </c:pt>
                <c:pt idx="150">
                  <c:v>4.3186111111111174</c:v>
                </c:pt>
                <c:pt idx="151">
                  <c:v>4.3519444444444488</c:v>
                </c:pt>
                <c:pt idx="152">
                  <c:v>4.3852777777777803</c:v>
                </c:pt>
                <c:pt idx="153">
                  <c:v>4.4186111111111188</c:v>
                </c:pt>
                <c:pt idx="154">
                  <c:v>4.4519444444444503</c:v>
                </c:pt>
                <c:pt idx="155">
                  <c:v>4.4852777777777817</c:v>
                </c:pt>
                <c:pt idx="156">
                  <c:v>4.5186111111111131</c:v>
                </c:pt>
                <c:pt idx="157">
                  <c:v>4.5519444444444517</c:v>
                </c:pt>
                <c:pt idx="158">
                  <c:v>4.5855555555555583</c:v>
                </c:pt>
                <c:pt idx="159">
                  <c:v>4.6186111111111146</c:v>
                </c:pt>
                <c:pt idx="160">
                  <c:v>4.6519444444444531</c:v>
                </c:pt>
                <c:pt idx="161">
                  <c:v>4.6852777777777845</c:v>
                </c:pt>
                <c:pt idx="162">
                  <c:v>4.718611111111116</c:v>
                </c:pt>
                <c:pt idx="163">
                  <c:v>4.7522222222222226</c:v>
                </c:pt>
                <c:pt idx="164">
                  <c:v>4.785277777777786</c:v>
                </c:pt>
                <c:pt idx="165">
                  <c:v>4.8186111111111174</c:v>
                </c:pt>
                <c:pt idx="166">
                  <c:v>4.8519444444444488</c:v>
                </c:pt>
                <c:pt idx="167">
                  <c:v>4.8852777777777803</c:v>
                </c:pt>
                <c:pt idx="168">
                  <c:v>4.9186111111111188</c:v>
                </c:pt>
                <c:pt idx="169">
                  <c:v>4.9519444444444503</c:v>
                </c:pt>
                <c:pt idx="170">
                  <c:v>4.9852777777777817</c:v>
                </c:pt>
                <c:pt idx="171">
                  <c:v>5.0186111111111131</c:v>
                </c:pt>
                <c:pt idx="172">
                  <c:v>5.0519444444444517</c:v>
                </c:pt>
                <c:pt idx="173">
                  <c:v>5.0852777777777831</c:v>
                </c:pt>
                <c:pt idx="174">
                  <c:v>5.1186111111111146</c:v>
                </c:pt>
                <c:pt idx="175">
                  <c:v>5.1519444444444531</c:v>
                </c:pt>
                <c:pt idx="176">
                  <c:v>5.1855555555555597</c:v>
                </c:pt>
                <c:pt idx="177">
                  <c:v>5.218611111111116</c:v>
                </c:pt>
                <c:pt idx="178">
                  <c:v>5.2522222222222226</c:v>
                </c:pt>
                <c:pt idx="179">
                  <c:v>5.285277777777786</c:v>
                </c:pt>
                <c:pt idx="180">
                  <c:v>5.3186111111111174</c:v>
                </c:pt>
                <c:pt idx="181">
                  <c:v>5.3519444444444488</c:v>
                </c:pt>
                <c:pt idx="182">
                  <c:v>5.3852777777777803</c:v>
                </c:pt>
                <c:pt idx="183">
                  <c:v>5.4186111111111188</c:v>
                </c:pt>
                <c:pt idx="184">
                  <c:v>5.4519444444444503</c:v>
                </c:pt>
                <c:pt idx="185">
                  <c:v>5.4852777777777817</c:v>
                </c:pt>
                <c:pt idx="186">
                  <c:v>5.5186111111111131</c:v>
                </c:pt>
                <c:pt idx="187">
                  <c:v>5.5519444444444517</c:v>
                </c:pt>
                <c:pt idx="188">
                  <c:v>5.5852777777777831</c:v>
                </c:pt>
                <c:pt idx="189">
                  <c:v>5.6186111111111146</c:v>
                </c:pt>
                <c:pt idx="190">
                  <c:v>5.6519444444444531</c:v>
                </c:pt>
                <c:pt idx="191">
                  <c:v>5.6852777777777845</c:v>
                </c:pt>
                <c:pt idx="192">
                  <c:v>5.718611111111116</c:v>
                </c:pt>
                <c:pt idx="193">
                  <c:v>5.7519444444444474</c:v>
                </c:pt>
                <c:pt idx="194">
                  <c:v>5.785277777777786</c:v>
                </c:pt>
                <c:pt idx="195">
                  <c:v>5.8186111111111174</c:v>
                </c:pt>
                <c:pt idx="196">
                  <c:v>5.8519444444444488</c:v>
                </c:pt>
                <c:pt idx="197">
                  <c:v>5.8855555555555554</c:v>
                </c:pt>
                <c:pt idx="198">
                  <c:v>5.9186111111111188</c:v>
                </c:pt>
                <c:pt idx="199">
                  <c:v>5.9519444444444503</c:v>
                </c:pt>
                <c:pt idx="200">
                  <c:v>5.9852777777777817</c:v>
                </c:pt>
                <c:pt idx="201">
                  <c:v>6.0186111111111131</c:v>
                </c:pt>
                <c:pt idx="202">
                  <c:v>6.0522222222222268</c:v>
                </c:pt>
                <c:pt idx="203">
                  <c:v>6.0852777777777831</c:v>
                </c:pt>
                <c:pt idx="204">
                  <c:v>6.1186111111111146</c:v>
                </c:pt>
                <c:pt idx="205">
                  <c:v>6.1519444444444531</c:v>
                </c:pt>
                <c:pt idx="206">
                  <c:v>6.1852777777777845</c:v>
                </c:pt>
                <c:pt idx="207">
                  <c:v>6.218611111111116</c:v>
                </c:pt>
                <c:pt idx="208">
                  <c:v>6.2519444444444474</c:v>
                </c:pt>
                <c:pt idx="209">
                  <c:v>6.2855555555555611</c:v>
                </c:pt>
                <c:pt idx="210">
                  <c:v>6.3186111111111174</c:v>
                </c:pt>
                <c:pt idx="211">
                  <c:v>6.3519444444444488</c:v>
                </c:pt>
                <c:pt idx="212">
                  <c:v>6.3852777777777803</c:v>
                </c:pt>
                <c:pt idx="213">
                  <c:v>6.4186111111111188</c:v>
                </c:pt>
                <c:pt idx="214">
                  <c:v>6.4519444444444503</c:v>
                </c:pt>
                <c:pt idx="215">
                  <c:v>6.4852777777777817</c:v>
                </c:pt>
                <c:pt idx="216">
                  <c:v>6.5186111111111131</c:v>
                </c:pt>
                <c:pt idx="217">
                  <c:v>6.5519444444444517</c:v>
                </c:pt>
                <c:pt idx="218">
                  <c:v>6.5852777777777831</c:v>
                </c:pt>
                <c:pt idx="219">
                  <c:v>6.6188888888888897</c:v>
                </c:pt>
                <c:pt idx="220">
                  <c:v>6.6519444444444531</c:v>
                </c:pt>
                <c:pt idx="221">
                  <c:v>6.6855555555555597</c:v>
                </c:pt>
                <c:pt idx="222">
                  <c:v>6.718611111111116</c:v>
                </c:pt>
                <c:pt idx="223">
                  <c:v>6.7519444444444474</c:v>
                </c:pt>
                <c:pt idx="224">
                  <c:v>6.785277777777786</c:v>
                </c:pt>
                <c:pt idx="225">
                  <c:v>6.8186111111111174</c:v>
                </c:pt>
                <c:pt idx="226">
                  <c:v>6.8519444444444488</c:v>
                </c:pt>
                <c:pt idx="227">
                  <c:v>6.8852777777777803</c:v>
                </c:pt>
                <c:pt idx="228">
                  <c:v>6.9186111111111188</c:v>
                </c:pt>
                <c:pt idx="229">
                  <c:v>6.9519444444444503</c:v>
                </c:pt>
                <c:pt idx="230">
                  <c:v>6.9852777777777817</c:v>
                </c:pt>
                <c:pt idx="231">
                  <c:v>7.0186111111111131</c:v>
                </c:pt>
                <c:pt idx="232">
                  <c:v>7.0519444444444517</c:v>
                </c:pt>
                <c:pt idx="233">
                  <c:v>7.0852777777777831</c:v>
                </c:pt>
                <c:pt idx="234">
                  <c:v>7.1186111111111146</c:v>
                </c:pt>
                <c:pt idx="235">
                  <c:v>7.1519444444444531</c:v>
                </c:pt>
                <c:pt idx="236">
                  <c:v>7.1852777777777845</c:v>
                </c:pt>
                <c:pt idx="237">
                  <c:v>7.218611111111116</c:v>
                </c:pt>
                <c:pt idx="238">
                  <c:v>7.2519444444444474</c:v>
                </c:pt>
                <c:pt idx="239">
                  <c:v>7.285277777777786</c:v>
                </c:pt>
                <c:pt idx="240">
                  <c:v>7.3186111111111174</c:v>
                </c:pt>
                <c:pt idx="241">
                  <c:v>7.3519444444444488</c:v>
                </c:pt>
                <c:pt idx="242">
                  <c:v>7.3852777777777803</c:v>
                </c:pt>
                <c:pt idx="243">
                  <c:v>7.418888888888894</c:v>
                </c:pt>
                <c:pt idx="244">
                  <c:v>7.4519444444444503</c:v>
                </c:pt>
                <c:pt idx="245">
                  <c:v>7.4852777777777817</c:v>
                </c:pt>
                <c:pt idx="246">
                  <c:v>7.5186111111111131</c:v>
                </c:pt>
                <c:pt idx="247">
                  <c:v>7.5519444444444517</c:v>
                </c:pt>
                <c:pt idx="248">
                  <c:v>7.5852777777777831</c:v>
                </c:pt>
                <c:pt idx="249">
                  <c:v>7.6186111111111146</c:v>
                </c:pt>
                <c:pt idx="250">
                  <c:v>7.6519444444444531</c:v>
                </c:pt>
                <c:pt idx="251">
                  <c:v>7.6852777777777845</c:v>
                </c:pt>
                <c:pt idx="252">
                  <c:v>7.718611111111116</c:v>
                </c:pt>
                <c:pt idx="253">
                  <c:v>7.7519444444444474</c:v>
                </c:pt>
                <c:pt idx="254">
                  <c:v>7.7855555555555611</c:v>
                </c:pt>
                <c:pt idx="255">
                  <c:v>7.8186111111111174</c:v>
                </c:pt>
                <c:pt idx="256">
                  <c:v>7.852222222222224</c:v>
                </c:pt>
                <c:pt idx="257">
                  <c:v>7.8852777777777803</c:v>
                </c:pt>
                <c:pt idx="258">
                  <c:v>7.9186111111111188</c:v>
                </c:pt>
                <c:pt idx="259">
                  <c:v>7.9519444444444503</c:v>
                </c:pt>
                <c:pt idx="260">
                  <c:v>7.9852777777777817</c:v>
                </c:pt>
                <c:pt idx="261">
                  <c:v>8.0186111111111131</c:v>
                </c:pt>
                <c:pt idx="262">
                  <c:v>8.0519444444444517</c:v>
                </c:pt>
                <c:pt idx="263">
                  <c:v>8.0852777777777831</c:v>
                </c:pt>
                <c:pt idx="264">
                  <c:v>8.1186111111111146</c:v>
                </c:pt>
                <c:pt idx="265">
                  <c:v>8.1519444444444531</c:v>
                </c:pt>
                <c:pt idx="266">
                  <c:v>8.1852777777777845</c:v>
                </c:pt>
                <c:pt idx="267">
                  <c:v>8.218611111111116</c:v>
                </c:pt>
                <c:pt idx="268">
                  <c:v>8.2519444444444474</c:v>
                </c:pt>
                <c:pt idx="269">
                  <c:v>8.285277777777786</c:v>
                </c:pt>
                <c:pt idx="270">
                  <c:v>8.3186111111111174</c:v>
                </c:pt>
                <c:pt idx="271">
                  <c:v>8.3519444444444488</c:v>
                </c:pt>
                <c:pt idx="272">
                  <c:v>8.3852777777777803</c:v>
                </c:pt>
                <c:pt idx="273">
                  <c:v>8.4186111111111188</c:v>
                </c:pt>
                <c:pt idx="274">
                  <c:v>8.4519444444444503</c:v>
                </c:pt>
                <c:pt idx="275">
                  <c:v>8.4852777777777817</c:v>
                </c:pt>
                <c:pt idx="276">
                  <c:v>8.5186111111111131</c:v>
                </c:pt>
                <c:pt idx="277">
                  <c:v>8.5519444444444517</c:v>
                </c:pt>
                <c:pt idx="278">
                  <c:v>8.5852777777777831</c:v>
                </c:pt>
                <c:pt idx="279">
                  <c:v>8.6186111111111146</c:v>
                </c:pt>
                <c:pt idx="280">
                  <c:v>8.6519444444444531</c:v>
                </c:pt>
                <c:pt idx="281">
                  <c:v>8.6852777777777845</c:v>
                </c:pt>
                <c:pt idx="282">
                  <c:v>8.718611111111116</c:v>
                </c:pt>
                <c:pt idx="283">
                  <c:v>8.7519444444444474</c:v>
                </c:pt>
                <c:pt idx="284">
                  <c:v>8.785277777777786</c:v>
                </c:pt>
                <c:pt idx="285">
                  <c:v>8.8188888888888926</c:v>
                </c:pt>
                <c:pt idx="286">
                  <c:v>8.8519444444444488</c:v>
                </c:pt>
                <c:pt idx="287">
                  <c:v>8.8855555555555554</c:v>
                </c:pt>
                <c:pt idx="288">
                  <c:v>8.9186111111111188</c:v>
                </c:pt>
                <c:pt idx="289">
                  <c:v>8.9522222222222254</c:v>
                </c:pt>
                <c:pt idx="290">
                  <c:v>8.9852777777777817</c:v>
                </c:pt>
                <c:pt idx="291">
                  <c:v>9.0186111111111131</c:v>
                </c:pt>
                <c:pt idx="292">
                  <c:v>9.0519444444444517</c:v>
                </c:pt>
                <c:pt idx="293">
                  <c:v>9.0855555555555583</c:v>
                </c:pt>
                <c:pt idx="294">
                  <c:v>9.1186111111111146</c:v>
                </c:pt>
                <c:pt idx="295">
                  <c:v>9.1522222222222283</c:v>
                </c:pt>
                <c:pt idx="296">
                  <c:v>9.1852777777777845</c:v>
                </c:pt>
                <c:pt idx="297">
                  <c:v>9.218611111111116</c:v>
                </c:pt>
                <c:pt idx="298">
                  <c:v>9.2519444444444474</c:v>
                </c:pt>
                <c:pt idx="299">
                  <c:v>9.285277777777786</c:v>
                </c:pt>
                <c:pt idx="300">
                  <c:v>9.3186111111111174</c:v>
                </c:pt>
                <c:pt idx="301">
                  <c:v>9.3519444444444488</c:v>
                </c:pt>
                <c:pt idx="302">
                  <c:v>9.3852777777777803</c:v>
                </c:pt>
                <c:pt idx="303">
                  <c:v>9.4186111111111188</c:v>
                </c:pt>
                <c:pt idx="304">
                  <c:v>9.4522222222222254</c:v>
                </c:pt>
                <c:pt idx="305">
                  <c:v>9.4852777777777817</c:v>
                </c:pt>
                <c:pt idx="306">
                  <c:v>9.5186111111111131</c:v>
                </c:pt>
                <c:pt idx="307">
                  <c:v>9.5519444444444517</c:v>
                </c:pt>
                <c:pt idx="308">
                  <c:v>9.5852777777777831</c:v>
                </c:pt>
                <c:pt idx="309">
                  <c:v>9.6186111111111146</c:v>
                </c:pt>
                <c:pt idx="310">
                  <c:v>9.6519444444444531</c:v>
                </c:pt>
                <c:pt idx="311">
                  <c:v>9.6852777777777845</c:v>
                </c:pt>
                <c:pt idx="312">
                  <c:v>9.718611111111116</c:v>
                </c:pt>
                <c:pt idx="313">
                  <c:v>9.7519444444444474</c:v>
                </c:pt>
                <c:pt idx="314">
                  <c:v>9.785277777777786</c:v>
                </c:pt>
                <c:pt idx="315">
                  <c:v>9.8188888888888926</c:v>
                </c:pt>
                <c:pt idx="316">
                  <c:v>9.8519444444444488</c:v>
                </c:pt>
                <c:pt idx="317">
                  <c:v>9.8855555555555554</c:v>
                </c:pt>
                <c:pt idx="318">
                  <c:v>9.9186111111111188</c:v>
                </c:pt>
                <c:pt idx="319">
                  <c:v>9.9519444444444503</c:v>
                </c:pt>
                <c:pt idx="320">
                  <c:v>9.9852777777777817</c:v>
                </c:pt>
                <c:pt idx="321">
                  <c:v>10.018888888888888</c:v>
                </c:pt>
                <c:pt idx="322">
                  <c:v>10.051944444444452</c:v>
                </c:pt>
                <c:pt idx="323">
                  <c:v>10.085555555555558</c:v>
                </c:pt>
                <c:pt idx="324">
                  <c:v>10.118611111111115</c:v>
                </c:pt>
                <c:pt idx="325">
                  <c:v>10.151944444444453</c:v>
                </c:pt>
                <c:pt idx="326">
                  <c:v>10.185277777777785</c:v>
                </c:pt>
                <c:pt idx="327">
                  <c:v>10.218888888888891</c:v>
                </c:pt>
                <c:pt idx="328">
                  <c:v>10.251944444444447</c:v>
                </c:pt>
                <c:pt idx="329">
                  <c:v>10.285277777777786</c:v>
                </c:pt>
                <c:pt idx="330">
                  <c:v>10.318611111111117</c:v>
                </c:pt>
                <c:pt idx="331">
                  <c:v>10.351944444444449</c:v>
                </c:pt>
                <c:pt idx="332">
                  <c:v>10.38527777777778</c:v>
                </c:pt>
                <c:pt idx="333">
                  <c:v>10.418611111111119</c:v>
                </c:pt>
                <c:pt idx="334">
                  <c:v>10.45194444444445</c:v>
                </c:pt>
                <c:pt idx="335">
                  <c:v>10.485277777777782</c:v>
                </c:pt>
                <c:pt idx="336">
                  <c:v>10.518611111111113</c:v>
                </c:pt>
                <c:pt idx="337">
                  <c:v>10.551944444444452</c:v>
                </c:pt>
                <c:pt idx="338">
                  <c:v>10.585277777777783</c:v>
                </c:pt>
                <c:pt idx="339">
                  <c:v>10.618611111111115</c:v>
                </c:pt>
                <c:pt idx="340">
                  <c:v>10.651944444444446</c:v>
                </c:pt>
                <c:pt idx="341">
                  <c:v>10.685277777777777</c:v>
                </c:pt>
                <c:pt idx="342">
                  <c:v>10.718611111111123</c:v>
                </c:pt>
                <c:pt idx="343">
                  <c:v>10.751944444444455</c:v>
                </c:pt>
                <c:pt idx="344">
                  <c:v>10.785277777777786</c:v>
                </c:pt>
                <c:pt idx="345">
                  <c:v>10.818611111111117</c:v>
                </c:pt>
                <c:pt idx="346">
                  <c:v>10.851944444444449</c:v>
                </c:pt>
                <c:pt idx="347">
                  <c:v>10.88527777777778</c:v>
                </c:pt>
                <c:pt idx="348">
                  <c:v>10.918611111111112</c:v>
                </c:pt>
                <c:pt idx="349">
                  <c:v>10.951944444444443</c:v>
                </c:pt>
                <c:pt idx="350">
                  <c:v>10.985277777777789</c:v>
                </c:pt>
                <c:pt idx="351">
                  <c:v>11.018888888888902</c:v>
                </c:pt>
                <c:pt idx="352">
                  <c:v>11.051944444444452</c:v>
                </c:pt>
                <c:pt idx="353">
                  <c:v>11.085277777777783</c:v>
                </c:pt>
                <c:pt idx="354">
                  <c:v>11.118611111111115</c:v>
                </c:pt>
                <c:pt idx="355">
                  <c:v>11.151944444444446</c:v>
                </c:pt>
                <c:pt idx="356">
                  <c:v>11.185277777777777</c:v>
                </c:pt>
                <c:pt idx="357">
                  <c:v>11.218611111111123</c:v>
                </c:pt>
                <c:pt idx="358">
                  <c:v>11.251944444444455</c:v>
                </c:pt>
                <c:pt idx="359">
                  <c:v>11.285277777777786</c:v>
                </c:pt>
                <c:pt idx="360">
                  <c:v>11.318611111111117</c:v>
                </c:pt>
                <c:pt idx="361">
                  <c:v>11.351944444444449</c:v>
                </c:pt>
                <c:pt idx="362">
                  <c:v>11.38527777777778</c:v>
                </c:pt>
                <c:pt idx="363">
                  <c:v>11.418611111111112</c:v>
                </c:pt>
                <c:pt idx="364">
                  <c:v>11.451944444444443</c:v>
                </c:pt>
                <c:pt idx="365">
                  <c:v>11.485277777777789</c:v>
                </c:pt>
                <c:pt idx="366">
                  <c:v>11.51861111111112</c:v>
                </c:pt>
                <c:pt idx="367">
                  <c:v>11.551944444444452</c:v>
                </c:pt>
                <c:pt idx="368">
                  <c:v>11.585277777777783</c:v>
                </c:pt>
                <c:pt idx="369">
                  <c:v>11.618611111111115</c:v>
                </c:pt>
                <c:pt idx="370">
                  <c:v>11.651944444444446</c:v>
                </c:pt>
                <c:pt idx="371">
                  <c:v>11.685277777777777</c:v>
                </c:pt>
                <c:pt idx="372">
                  <c:v>11.718611111111123</c:v>
                </c:pt>
                <c:pt idx="373">
                  <c:v>11.751944444444455</c:v>
                </c:pt>
                <c:pt idx="374">
                  <c:v>11.785277777777786</c:v>
                </c:pt>
                <c:pt idx="375">
                  <c:v>11.818611111111117</c:v>
                </c:pt>
                <c:pt idx="376">
                  <c:v>11.851944444444449</c:v>
                </c:pt>
                <c:pt idx="377">
                  <c:v>11.88527777777778</c:v>
                </c:pt>
                <c:pt idx="378">
                  <c:v>11.918611111111112</c:v>
                </c:pt>
                <c:pt idx="379">
                  <c:v>11.951944444444443</c:v>
                </c:pt>
                <c:pt idx="380">
                  <c:v>11.985277777777789</c:v>
                </c:pt>
                <c:pt idx="381">
                  <c:v>12.01861111111112</c:v>
                </c:pt>
                <c:pt idx="382">
                  <c:v>12.051944444444452</c:v>
                </c:pt>
                <c:pt idx="383">
                  <c:v>12.085277777777783</c:v>
                </c:pt>
                <c:pt idx="384">
                  <c:v>12.118611111111115</c:v>
                </c:pt>
                <c:pt idx="385">
                  <c:v>12.151944444444446</c:v>
                </c:pt>
                <c:pt idx="386">
                  <c:v>12.185277777777777</c:v>
                </c:pt>
                <c:pt idx="387">
                  <c:v>12.218611111111123</c:v>
                </c:pt>
                <c:pt idx="388">
                  <c:v>12.251944444444455</c:v>
                </c:pt>
                <c:pt idx="389">
                  <c:v>12.285277777777786</c:v>
                </c:pt>
                <c:pt idx="390">
                  <c:v>12.318611111111117</c:v>
                </c:pt>
                <c:pt idx="391">
                  <c:v>12.351944444444449</c:v>
                </c:pt>
                <c:pt idx="392">
                  <c:v>12.38527777777778</c:v>
                </c:pt>
                <c:pt idx="393">
                  <c:v>12.418611111111112</c:v>
                </c:pt>
                <c:pt idx="394">
                  <c:v>12.451944444444443</c:v>
                </c:pt>
                <c:pt idx="395">
                  <c:v>12.485555555555571</c:v>
                </c:pt>
                <c:pt idx="396">
                  <c:v>12.51861111111112</c:v>
                </c:pt>
                <c:pt idx="397">
                  <c:v>12.551944444444452</c:v>
                </c:pt>
                <c:pt idx="398">
                  <c:v>12.585277777777783</c:v>
                </c:pt>
                <c:pt idx="399">
                  <c:v>12.618611111111115</c:v>
                </c:pt>
                <c:pt idx="400">
                  <c:v>12.651944444444446</c:v>
                </c:pt>
                <c:pt idx="401">
                  <c:v>12.685277777777777</c:v>
                </c:pt>
                <c:pt idx="402">
                  <c:v>12.718611111111123</c:v>
                </c:pt>
                <c:pt idx="403">
                  <c:v>12.751944444444455</c:v>
                </c:pt>
                <c:pt idx="404">
                  <c:v>12.785277777777786</c:v>
                </c:pt>
                <c:pt idx="405">
                  <c:v>12.818611111111117</c:v>
                </c:pt>
                <c:pt idx="406">
                  <c:v>12.851944444444449</c:v>
                </c:pt>
                <c:pt idx="407">
                  <c:v>12.88527777777778</c:v>
                </c:pt>
                <c:pt idx="408">
                  <c:v>12.918611111111112</c:v>
                </c:pt>
                <c:pt idx="409">
                  <c:v>12.952222222222225</c:v>
                </c:pt>
                <c:pt idx="410">
                  <c:v>12.985277777777789</c:v>
                </c:pt>
                <c:pt idx="411">
                  <c:v>13.01861111111112</c:v>
                </c:pt>
                <c:pt idx="412">
                  <c:v>13.052222222222234</c:v>
                </c:pt>
                <c:pt idx="413">
                  <c:v>13.085277777777783</c:v>
                </c:pt>
                <c:pt idx="414">
                  <c:v>13.118888888888897</c:v>
                </c:pt>
                <c:pt idx="415">
                  <c:v>13.151944444444446</c:v>
                </c:pt>
                <c:pt idx="416">
                  <c:v>13.185277777777777</c:v>
                </c:pt>
                <c:pt idx="417">
                  <c:v>13.218611111111123</c:v>
                </c:pt>
                <c:pt idx="418">
                  <c:v>13.251944444444455</c:v>
                </c:pt>
                <c:pt idx="419">
                  <c:v>13.285277777777786</c:v>
                </c:pt>
                <c:pt idx="420">
                  <c:v>13.318611111111117</c:v>
                </c:pt>
                <c:pt idx="421">
                  <c:v>13.351944444444449</c:v>
                </c:pt>
                <c:pt idx="422">
                  <c:v>13.38527777777778</c:v>
                </c:pt>
                <c:pt idx="423">
                  <c:v>13.418611111111112</c:v>
                </c:pt>
                <c:pt idx="424">
                  <c:v>13.451944444444443</c:v>
                </c:pt>
                <c:pt idx="425">
                  <c:v>13.485277777777789</c:v>
                </c:pt>
                <c:pt idx="426">
                  <c:v>13.51861111111112</c:v>
                </c:pt>
                <c:pt idx="427">
                  <c:v>13.551944444444452</c:v>
                </c:pt>
                <c:pt idx="428">
                  <c:v>13.585277777777783</c:v>
                </c:pt>
                <c:pt idx="429">
                  <c:v>13.618611111111115</c:v>
                </c:pt>
                <c:pt idx="430">
                  <c:v>13.651944444444446</c:v>
                </c:pt>
                <c:pt idx="431">
                  <c:v>13.685277777777777</c:v>
                </c:pt>
                <c:pt idx="432">
                  <c:v>13.718888888888905</c:v>
                </c:pt>
                <c:pt idx="433">
                  <c:v>13.751944444444455</c:v>
                </c:pt>
                <c:pt idx="434">
                  <c:v>13.785277777777786</c:v>
                </c:pt>
                <c:pt idx="435">
                  <c:v>13.818611111111117</c:v>
                </c:pt>
                <c:pt idx="436">
                  <c:v>13.851944444444449</c:v>
                </c:pt>
                <c:pt idx="437">
                  <c:v>13.88527777777778</c:v>
                </c:pt>
                <c:pt idx="438">
                  <c:v>13.918611111111112</c:v>
                </c:pt>
                <c:pt idx="439">
                  <c:v>13.951944444444443</c:v>
                </c:pt>
                <c:pt idx="440">
                  <c:v>13.985277777777789</c:v>
                </c:pt>
                <c:pt idx="441">
                  <c:v>14.01861111111112</c:v>
                </c:pt>
                <c:pt idx="442">
                  <c:v>14.051944444444452</c:v>
                </c:pt>
                <c:pt idx="443">
                  <c:v>14.085277777777783</c:v>
                </c:pt>
                <c:pt idx="444">
                  <c:v>14.118611111111115</c:v>
                </c:pt>
                <c:pt idx="445">
                  <c:v>14.151944444444446</c:v>
                </c:pt>
                <c:pt idx="446">
                  <c:v>14.185277777777777</c:v>
                </c:pt>
                <c:pt idx="447">
                  <c:v>14.218611111111123</c:v>
                </c:pt>
                <c:pt idx="448">
                  <c:v>14.251944444444455</c:v>
                </c:pt>
                <c:pt idx="449">
                  <c:v>14.285277777777786</c:v>
                </c:pt>
                <c:pt idx="450">
                  <c:v>14.318611111111117</c:v>
                </c:pt>
                <c:pt idx="451">
                  <c:v>14.352222222222231</c:v>
                </c:pt>
                <c:pt idx="452">
                  <c:v>14.38527777777778</c:v>
                </c:pt>
                <c:pt idx="453">
                  <c:v>14.418888888888894</c:v>
                </c:pt>
                <c:pt idx="454">
                  <c:v>14.451944444444443</c:v>
                </c:pt>
                <c:pt idx="455">
                  <c:v>14.485277777777789</c:v>
                </c:pt>
                <c:pt idx="456">
                  <c:v>14.51861111111112</c:v>
                </c:pt>
                <c:pt idx="457">
                  <c:v>14.551944444444452</c:v>
                </c:pt>
                <c:pt idx="458">
                  <c:v>14.585277777777783</c:v>
                </c:pt>
                <c:pt idx="459">
                  <c:v>14.618611111111115</c:v>
                </c:pt>
                <c:pt idx="460">
                  <c:v>14.651944444444446</c:v>
                </c:pt>
                <c:pt idx="461">
                  <c:v>14.685277777777777</c:v>
                </c:pt>
                <c:pt idx="462">
                  <c:v>14.718611111111123</c:v>
                </c:pt>
                <c:pt idx="463">
                  <c:v>14.751944444444455</c:v>
                </c:pt>
                <c:pt idx="464">
                  <c:v>14.785277777777786</c:v>
                </c:pt>
                <c:pt idx="465">
                  <c:v>14.818611111111117</c:v>
                </c:pt>
                <c:pt idx="466">
                  <c:v>14.852222222222231</c:v>
                </c:pt>
                <c:pt idx="467">
                  <c:v>14.88527777777778</c:v>
                </c:pt>
                <c:pt idx="468">
                  <c:v>14.918611111111112</c:v>
                </c:pt>
                <c:pt idx="469">
                  <c:v>14.952222222222225</c:v>
                </c:pt>
                <c:pt idx="470">
                  <c:v>14.985277777777789</c:v>
                </c:pt>
                <c:pt idx="471">
                  <c:v>15.01861111111112</c:v>
                </c:pt>
                <c:pt idx="472">
                  <c:v>15.051944444444452</c:v>
                </c:pt>
                <c:pt idx="473">
                  <c:v>15.085277777777783</c:v>
                </c:pt>
                <c:pt idx="474">
                  <c:v>15.118611111111115</c:v>
                </c:pt>
                <c:pt idx="475">
                  <c:v>15.151944444444446</c:v>
                </c:pt>
                <c:pt idx="476">
                  <c:v>15.185277777777777</c:v>
                </c:pt>
                <c:pt idx="477">
                  <c:v>15.218888888888905</c:v>
                </c:pt>
                <c:pt idx="478">
                  <c:v>15.251944444444455</c:v>
                </c:pt>
                <c:pt idx="479">
                  <c:v>15.285277777777786</c:v>
                </c:pt>
                <c:pt idx="480">
                  <c:v>15.318611111111117</c:v>
                </c:pt>
                <c:pt idx="481">
                  <c:v>15.351944444444449</c:v>
                </c:pt>
                <c:pt idx="482">
                  <c:v>15.38527777777778</c:v>
                </c:pt>
                <c:pt idx="483">
                  <c:v>15.418611111111112</c:v>
                </c:pt>
                <c:pt idx="484">
                  <c:v>15.451944444444443</c:v>
                </c:pt>
                <c:pt idx="485">
                  <c:v>15.485277777777789</c:v>
                </c:pt>
                <c:pt idx="486">
                  <c:v>15.51861111111112</c:v>
                </c:pt>
                <c:pt idx="487">
                  <c:v>15.551944444444452</c:v>
                </c:pt>
                <c:pt idx="488">
                  <c:v>15.585277777777783</c:v>
                </c:pt>
                <c:pt idx="489">
                  <c:v>15.618611111111115</c:v>
                </c:pt>
                <c:pt idx="490">
                  <c:v>15.651944444444446</c:v>
                </c:pt>
                <c:pt idx="491">
                  <c:v>15.685277777777777</c:v>
                </c:pt>
                <c:pt idx="492">
                  <c:v>15.718611111111123</c:v>
                </c:pt>
                <c:pt idx="493">
                  <c:v>15.751944444444455</c:v>
                </c:pt>
                <c:pt idx="494">
                  <c:v>15.785277777777786</c:v>
                </c:pt>
                <c:pt idx="495">
                  <c:v>15.818611111111117</c:v>
                </c:pt>
                <c:pt idx="496">
                  <c:v>15.851944444444449</c:v>
                </c:pt>
                <c:pt idx="497">
                  <c:v>15.885555555555563</c:v>
                </c:pt>
                <c:pt idx="498">
                  <c:v>15.918611111111112</c:v>
                </c:pt>
                <c:pt idx="499">
                  <c:v>15.951944444444443</c:v>
                </c:pt>
                <c:pt idx="500">
                  <c:v>15.985277777777789</c:v>
                </c:pt>
                <c:pt idx="501">
                  <c:v>16.01861111111112</c:v>
                </c:pt>
                <c:pt idx="502">
                  <c:v>16.051944444444452</c:v>
                </c:pt>
                <c:pt idx="503">
                  <c:v>16.085555555555565</c:v>
                </c:pt>
                <c:pt idx="504">
                  <c:v>16.118611111111115</c:v>
                </c:pt>
                <c:pt idx="505">
                  <c:v>16.151944444444446</c:v>
                </c:pt>
                <c:pt idx="506">
                  <c:v>16.185277777777777</c:v>
                </c:pt>
                <c:pt idx="507">
                  <c:v>16.218888888888905</c:v>
                </c:pt>
                <c:pt idx="508">
                  <c:v>16.251944444444455</c:v>
                </c:pt>
                <c:pt idx="509">
                  <c:v>16.285277777777786</c:v>
                </c:pt>
                <c:pt idx="510">
                  <c:v>16.318611111111117</c:v>
                </c:pt>
                <c:pt idx="511">
                  <c:v>16.351944444444449</c:v>
                </c:pt>
                <c:pt idx="512">
                  <c:v>16.385555555555563</c:v>
                </c:pt>
                <c:pt idx="513">
                  <c:v>16.418611111111112</c:v>
                </c:pt>
                <c:pt idx="514">
                  <c:v>16.451944444444443</c:v>
                </c:pt>
                <c:pt idx="515">
                  <c:v>16.485277777777789</c:v>
                </c:pt>
                <c:pt idx="516">
                  <c:v>16.51861111111112</c:v>
                </c:pt>
                <c:pt idx="517">
                  <c:v>16.551944444444452</c:v>
                </c:pt>
                <c:pt idx="518">
                  <c:v>16.585277777777783</c:v>
                </c:pt>
                <c:pt idx="519">
                  <c:v>16.618611111111115</c:v>
                </c:pt>
                <c:pt idx="520">
                  <c:v>16.651944444444446</c:v>
                </c:pt>
                <c:pt idx="521">
                  <c:v>16.685277777777777</c:v>
                </c:pt>
                <c:pt idx="522">
                  <c:v>16.718611111111123</c:v>
                </c:pt>
                <c:pt idx="523">
                  <c:v>16.751944444444455</c:v>
                </c:pt>
                <c:pt idx="524">
                  <c:v>16.785277777777786</c:v>
                </c:pt>
                <c:pt idx="525">
                  <c:v>16.818611111111117</c:v>
                </c:pt>
                <c:pt idx="526">
                  <c:v>16.851944444444449</c:v>
                </c:pt>
                <c:pt idx="527">
                  <c:v>16.88527777777778</c:v>
                </c:pt>
                <c:pt idx="528">
                  <c:v>16.918611111111112</c:v>
                </c:pt>
                <c:pt idx="529">
                  <c:v>16.951944444444443</c:v>
                </c:pt>
                <c:pt idx="530">
                  <c:v>16.985277777777789</c:v>
                </c:pt>
                <c:pt idx="531">
                  <c:v>17.01861111111112</c:v>
                </c:pt>
                <c:pt idx="532">
                  <c:v>17.051944444444452</c:v>
                </c:pt>
                <c:pt idx="533">
                  <c:v>17.085277777777783</c:v>
                </c:pt>
                <c:pt idx="534">
                  <c:v>17.118611111111115</c:v>
                </c:pt>
                <c:pt idx="535">
                  <c:v>17.151944444444446</c:v>
                </c:pt>
                <c:pt idx="536">
                  <c:v>17.185277777777777</c:v>
                </c:pt>
                <c:pt idx="537">
                  <c:v>17.218611111111123</c:v>
                </c:pt>
                <c:pt idx="538">
                  <c:v>17.251944444444455</c:v>
                </c:pt>
                <c:pt idx="539">
                  <c:v>17.285277777777786</c:v>
                </c:pt>
                <c:pt idx="540">
                  <c:v>17.318611111111117</c:v>
                </c:pt>
                <c:pt idx="541">
                  <c:v>17.351944444444449</c:v>
                </c:pt>
                <c:pt idx="542">
                  <c:v>17.38527777777778</c:v>
                </c:pt>
                <c:pt idx="543">
                  <c:v>17.418611111111112</c:v>
                </c:pt>
                <c:pt idx="544">
                  <c:v>17.451944444444443</c:v>
                </c:pt>
                <c:pt idx="545">
                  <c:v>17.485277777777789</c:v>
                </c:pt>
                <c:pt idx="546">
                  <c:v>17.51861111111112</c:v>
                </c:pt>
                <c:pt idx="547">
                  <c:v>17.551944444444452</c:v>
                </c:pt>
                <c:pt idx="548">
                  <c:v>17.585277777777783</c:v>
                </c:pt>
                <c:pt idx="549">
                  <c:v>17.618611111111115</c:v>
                </c:pt>
                <c:pt idx="550">
                  <c:v>17.651944444444446</c:v>
                </c:pt>
                <c:pt idx="551">
                  <c:v>17.685277777777777</c:v>
                </c:pt>
                <c:pt idx="552">
                  <c:v>17.718611111111123</c:v>
                </c:pt>
                <c:pt idx="553">
                  <c:v>17.752222222222237</c:v>
                </c:pt>
                <c:pt idx="554">
                  <c:v>17.785555555555568</c:v>
                </c:pt>
                <c:pt idx="555">
                  <c:v>17.818611111111117</c:v>
                </c:pt>
                <c:pt idx="556">
                  <c:v>17.851944444444449</c:v>
                </c:pt>
                <c:pt idx="557">
                  <c:v>17.88527777777778</c:v>
                </c:pt>
                <c:pt idx="558">
                  <c:v>17.918611111111112</c:v>
                </c:pt>
                <c:pt idx="559">
                  <c:v>17.951944444444443</c:v>
                </c:pt>
                <c:pt idx="560">
                  <c:v>17.985277777777789</c:v>
                </c:pt>
                <c:pt idx="561">
                  <c:v>18.01861111111112</c:v>
                </c:pt>
                <c:pt idx="562">
                  <c:v>18.051944444444452</c:v>
                </c:pt>
                <c:pt idx="563">
                  <c:v>18.085277777777783</c:v>
                </c:pt>
                <c:pt idx="564">
                  <c:v>18.118888888888897</c:v>
                </c:pt>
                <c:pt idx="565">
                  <c:v>18.151944444444446</c:v>
                </c:pt>
                <c:pt idx="566">
                  <c:v>18.185277777777777</c:v>
                </c:pt>
                <c:pt idx="567">
                  <c:v>18.218611111111123</c:v>
                </c:pt>
                <c:pt idx="568">
                  <c:v>18.251944444444455</c:v>
                </c:pt>
                <c:pt idx="569">
                  <c:v>18.285277777777786</c:v>
                </c:pt>
                <c:pt idx="570">
                  <c:v>18.3188888888889</c:v>
                </c:pt>
                <c:pt idx="571">
                  <c:v>18.351944444444449</c:v>
                </c:pt>
                <c:pt idx="572">
                  <c:v>18.38527777777778</c:v>
                </c:pt>
                <c:pt idx="573">
                  <c:v>18.418611111111112</c:v>
                </c:pt>
                <c:pt idx="574">
                  <c:v>18.451944444444443</c:v>
                </c:pt>
                <c:pt idx="575">
                  <c:v>18.485277777777789</c:v>
                </c:pt>
                <c:pt idx="576">
                  <c:v>18.51861111111112</c:v>
                </c:pt>
                <c:pt idx="577">
                  <c:v>18.551944444444452</c:v>
                </c:pt>
                <c:pt idx="578">
                  <c:v>18.585277777777783</c:v>
                </c:pt>
                <c:pt idx="579">
                  <c:v>18.618611111111115</c:v>
                </c:pt>
                <c:pt idx="580">
                  <c:v>18.651944444444446</c:v>
                </c:pt>
                <c:pt idx="581">
                  <c:v>18.685277777777777</c:v>
                </c:pt>
                <c:pt idx="582">
                  <c:v>18.718611111111123</c:v>
                </c:pt>
                <c:pt idx="583">
                  <c:v>18.751944444444455</c:v>
                </c:pt>
                <c:pt idx="584">
                  <c:v>18.785277777777786</c:v>
                </c:pt>
                <c:pt idx="585">
                  <c:v>18.818611111111117</c:v>
                </c:pt>
                <c:pt idx="586">
                  <c:v>18.851944444444449</c:v>
                </c:pt>
                <c:pt idx="587">
                  <c:v>18.88527777777778</c:v>
                </c:pt>
                <c:pt idx="588">
                  <c:v>18.918611111111112</c:v>
                </c:pt>
                <c:pt idx="589">
                  <c:v>18.951944444444443</c:v>
                </c:pt>
                <c:pt idx="590">
                  <c:v>18.985277777777789</c:v>
                </c:pt>
                <c:pt idx="591">
                  <c:v>19.01861111111112</c:v>
                </c:pt>
                <c:pt idx="592">
                  <c:v>19.051944444444452</c:v>
                </c:pt>
                <c:pt idx="593">
                  <c:v>19.085277777777783</c:v>
                </c:pt>
                <c:pt idx="594">
                  <c:v>19.118611111111115</c:v>
                </c:pt>
                <c:pt idx="595">
                  <c:v>19.151944444444446</c:v>
                </c:pt>
                <c:pt idx="596">
                  <c:v>19.185277777777777</c:v>
                </c:pt>
                <c:pt idx="597">
                  <c:v>19.218611111111123</c:v>
                </c:pt>
                <c:pt idx="598">
                  <c:v>19.251944444444455</c:v>
                </c:pt>
                <c:pt idx="599">
                  <c:v>19.285277777777786</c:v>
                </c:pt>
                <c:pt idx="600">
                  <c:v>19.318611111111117</c:v>
                </c:pt>
                <c:pt idx="601">
                  <c:v>19.351944444444449</c:v>
                </c:pt>
                <c:pt idx="602">
                  <c:v>19.38527777777778</c:v>
                </c:pt>
                <c:pt idx="603">
                  <c:v>19.418611111111112</c:v>
                </c:pt>
                <c:pt idx="604">
                  <c:v>19.451944444444443</c:v>
                </c:pt>
                <c:pt idx="605">
                  <c:v>19.485555555555571</c:v>
                </c:pt>
                <c:pt idx="606">
                  <c:v>19.51861111111112</c:v>
                </c:pt>
                <c:pt idx="607">
                  <c:v>19.551944444444452</c:v>
                </c:pt>
                <c:pt idx="608">
                  <c:v>19.585277777777783</c:v>
                </c:pt>
                <c:pt idx="609">
                  <c:v>19.618611111111115</c:v>
                </c:pt>
                <c:pt idx="610">
                  <c:v>19.651944444444446</c:v>
                </c:pt>
                <c:pt idx="611">
                  <c:v>19.685277777777777</c:v>
                </c:pt>
                <c:pt idx="612">
                  <c:v>19.718611111111123</c:v>
                </c:pt>
                <c:pt idx="613">
                  <c:v>19.751944444444455</c:v>
                </c:pt>
                <c:pt idx="614">
                  <c:v>19.785277777777786</c:v>
                </c:pt>
                <c:pt idx="615">
                  <c:v>19.818611111111117</c:v>
                </c:pt>
                <c:pt idx="616">
                  <c:v>19.851944444444449</c:v>
                </c:pt>
                <c:pt idx="617">
                  <c:v>19.88527777777778</c:v>
                </c:pt>
                <c:pt idx="618">
                  <c:v>19.918611111111112</c:v>
                </c:pt>
                <c:pt idx="619">
                  <c:v>19.951944444444443</c:v>
                </c:pt>
                <c:pt idx="620">
                  <c:v>19.985277777777789</c:v>
                </c:pt>
                <c:pt idx="621">
                  <c:v>20.01861111111112</c:v>
                </c:pt>
                <c:pt idx="622">
                  <c:v>20.051944444444452</c:v>
                </c:pt>
                <c:pt idx="623">
                  <c:v>20.085277777777783</c:v>
                </c:pt>
                <c:pt idx="624">
                  <c:v>20.118611111111115</c:v>
                </c:pt>
                <c:pt idx="625">
                  <c:v>20.151944444444446</c:v>
                </c:pt>
                <c:pt idx="626">
                  <c:v>20.185277777777777</c:v>
                </c:pt>
                <c:pt idx="627">
                  <c:v>20.218611111111123</c:v>
                </c:pt>
                <c:pt idx="628">
                  <c:v>20.251944444444455</c:v>
                </c:pt>
                <c:pt idx="629">
                  <c:v>20.285277777777786</c:v>
                </c:pt>
                <c:pt idx="630">
                  <c:v>20.318611111111117</c:v>
                </c:pt>
                <c:pt idx="631">
                  <c:v>20.351944444444449</c:v>
                </c:pt>
                <c:pt idx="632">
                  <c:v>20.38527777777778</c:v>
                </c:pt>
                <c:pt idx="633">
                  <c:v>20.418611111111112</c:v>
                </c:pt>
                <c:pt idx="634">
                  <c:v>20.451944444444443</c:v>
                </c:pt>
                <c:pt idx="635">
                  <c:v>20.485277777777789</c:v>
                </c:pt>
                <c:pt idx="636">
                  <c:v>20.51861111111112</c:v>
                </c:pt>
                <c:pt idx="637">
                  <c:v>20.551944444444452</c:v>
                </c:pt>
                <c:pt idx="638">
                  <c:v>20.585277777777783</c:v>
                </c:pt>
                <c:pt idx="639">
                  <c:v>20.618611111111115</c:v>
                </c:pt>
                <c:pt idx="640">
                  <c:v>20.651944444444446</c:v>
                </c:pt>
                <c:pt idx="641">
                  <c:v>20.685277777777777</c:v>
                </c:pt>
                <c:pt idx="642">
                  <c:v>20.718611111111123</c:v>
                </c:pt>
                <c:pt idx="643">
                  <c:v>20.751944444444455</c:v>
                </c:pt>
                <c:pt idx="644">
                  <c:v>20.785277777777786</c:v>
                </c:pt>
                <c:pt idx="645">
                  <c:v>20.818611111111117</c:v>
                </c:pt>
                <c:pt idx="646">
                  <c:v>20.851944444444449</c:v>
                </c:pt>
                <c:pt idx="647">
                  <c:v>20.88527777777778</c:v>
                </c:pt>
                <c:pt idx="648">
                  <c:v>20.918611111111112</c:v>
                </c:pt>
                <c:pt idx="649">
                  <c:v>20.951944444444443</c:v>
                </c:pt>
                <c:pt idx="650">
                  <c:v>20.985277777777789</c:v>
                </c:pt>
                <c:pt idx="651">
                  <c:v>21.01861111111112</c:v>
                </c:pt>
                <c:pt idx="652">
                  <c:v>21.051944444444452</c:v>
                </c:pt>
                <c:pt idx="653">
                  <c:v>21.085277777777783</c:v>
                </c:pt>
                <c:pt idx="654">
                  <c:v>21.118611111111115</c:v>
                </c:pt>
                <c:pt idx="655">
                  <c:v>21.151944444444446</c:v>
                </c:pt>
                <c:pt idx="656">
                  <c:v>21.185277777777777</c:v>
                </c:pt>
                <c:pt idx="657">
                  <c:v>21.218611111111123</c:v>
                </c:pt>
                <c:pt idx="658">
                  <c:v>21.251944444444455</c:v>
                </c:pt>
                <c:pt idx="659">
                  <c:v>21.285277777777786</c:v>
                </c:pt>
                <c:pt idx="660">
                  <c:v>21.318611111111117</c:v>
                </c:pt>
                <c:pt idx="661">
                  <c:v>21.351944444444449</c:v>
                </c:pt>
                <c:pt idx="662">
                  <c:v>21.38527777777778</c:v>
                </c:pt>
                <c:pt idx="663">
                  <c:v>21.418611111111112</c:v>
                </c:pt>
                <c:pt idx="664">
                  <c:v>21.451944444444443</c:v>
                </c:pt>
                <c:pt idx="665">
                  <c:v>21.485277777777789</c:v>
                </c:pt>
                <c:pt idx="666">
                  <c:v>21.51861111111112</c:v>
                </c:pt>
                <c:pt idx="667">
                  <c:v>21.551944444444452</c:v>
                </c:pt>
                <c:pt idx="668">
                  <c:v>21.585277777777783</c:v>
                </c:pt>
                <c:pt idx="669">
                  <c:v>21.618611111111115</c:v>
                </c:pt>
                <c:pt idx="670">
                  <c:v>21.651944444444446</c:v>
                </c:pt>
                <c:pt idx="671">
                  <c:v>21.685277777777777</c:v>
                </c:pt>
                <c:pt idx="672">
                  <c:v>21.718611111111123</c:v>
                </c:pt>
                <c:pt idx="673">
                  <c:v>21.751944444444455</c:v>
                </c:pt>
                <c:pt idx="674">
                  <c:v>21.785277777777786</c:v>
                </c:pt>
                <c:pt idx="675">
                  <c:v>21.818611111111117</c:v>
                </c:pt>
                <c:pt idx="676">
                  <c:v>21.851944444444449</c:v>
                </c:pt>
                <c:pt idx="677">
                  <c:v>21.88527777777778</c:v>
                </c:pt>
                <c:pt idx="678">
                  <c:v>21.918611111111112</c:v>
                </c:pt>
                <c:pt idx="679">
                  <c:v>21.951944444444443</c:v>
                </c:pt>
                <c:pt idx="680">
                  <c:v>21.985277777777789</c:v>
                </c:pt>
                <c:pt idx="681">
                  <c:v>22.01861111111112</c:v>
                </c:pt>
                <c:pt idx="682">
                  <c:v>22.051944444444452</c:v>
                </c:pt>
                <c:pt idx="683">
                  <c:v>22.085277777777783</c:v>
                </c:pt>
                <c:pt idx="684">
                  <c:v>22.118611111111115</c:v>
                </c:pt>
                <c:pt idx="685">
                  <c:v>22.151944444444446</c:v>
                </c:pt>
                <c:pt idx="686">
                  <c:v>22.185277777777777</c:v>
                </c:pt>
                <c:pt idx="687">
                  <c:v>22.218611111111123</c:v>
                </c:pt>
                <c:pt idx="688">
                  <c:v>22.251944444444455</c:v>
                </c:pt>
                <c:pt idx="689">
                  <c:v>22.285277777777786</c:v>
                </c:pt>
                <c:pt idx="690">
                  <c:v>22.318611111111117</c:v>
                </c:pt>
                <c:pt idx="691">
                  <c:v>22.351944444444449</c:v>
                </c:pt>
                <c:pt idx="692">
                  <c:v>22.38527777777778</c:v>
                </c:pt>
                <c:pt idx="693">
                  <c:v>22.418611111111112</c:v>
                </c:pt>
                <c:pt idx="694">
                  <c:v>22.451944444444443</c:v>
                </c:pt>
                <c:pt idx="695">
                  <c:v>22.485277777777789</c:v>
                </c:pt>
                <c:pt idx="696">
                  <c:v>22.51861111111112</c:v>
                </c:pt>
                <c:pt idx="697">
                  <c:v>22.551944444444452</c:v>
                </c:pt>
                <c:pt idx="698">
                  <c:v>22.585277777777783</c:v>
                </c:pt>
                <c:pt idx="699">
                  <c:v>22.618611111111115</c:v>
                </c:pt>
                <c:pt idx="700">
                  <c:v>22.651944444444446</c:v>
                </c:pt>
                <c:pt idx="701">
                  <c:v>22.685277777777777</c:v>
                </c:pt>
                <c:pt idx="702">
                  <c:v>22.718611111111123</c:v>
                </c:pt>
                <c:pt idx="703">
                  <c:v>22.751944444444455</c:v>
                </c:pt>
                <c:pt idx="704">
                  <c:v>22.785277777777786</c:v>
                </c:pt>
                <c:pt idx="705">
                  <c:v>22.818611111111117</c:v>
                </c:pt>
                <c:pt idx="706">
                  <c:v>22.851944444444449</c:v>
                </c:pt>
                <c:pt idx="707">
                  <c:v>22.88527777777778</c:v>
                </c:pt>
                <c:pt idx="708">
                  <c:v>22.918611111111112</c:v>
                </c:pt>
                <c:pt idx="709">
                  <c:v>22.951944444444443</c:v>
                </c:pt>
                <c:pt idx="710">
                  <c:v>22.985277777777789</c:v>
                </c:pt>
                <c:pt idx="711">
                  <c:v>23.01861111111112</c:v>
                </c:pt>
                <c:pt idx="712">
                  <c:v>23.051944444444452</c:v>
                </c:pt>
                <c:pt idx="713">
                  <c:v>23.085277777777783</c:v>
                </c:pt>
                <c:pt idx="714">
                  <c:v>23.118611111111115</c:v>
                </c:pt>
                <c:pt idx="715">
                  <c:v>23.151944444444446</c:v>
                </c:pt>
                <c:pt idx="716">
                  <c:v>23.185277777777777</c:v>
                </c:pt>
                <c:pt idx="717">
                  <c:v>23.218611111111123</c:v>
                </c:pt>
                <c:pt idx="718">
                  <c:v>23.251944444444455</c:v>
                </c:pt>
                <c:pt idx="719">
                  <c:v>23.285277777777786</c:v>
                </c:pt>
                <c:pt idx="720">
                  <c:v>23.318611111111117</c:v>
                </c:pt>
                <c:pt idx="721">
                  <c:v>23.351944444444449</c:v>
                </c:pt>
                <c:pt idx="722">
                  <c:v>23.38527777777778</c:v>
                </c:pt>
                <c:pt idx="723">
                  <c:v>23.418611111111112</c:v>
                </c:pt>
                <c:pt idx="724">
                  <c:v>23.452222222222225</c:v>
                </c:pt>
                <c:pt idx="725">
                  <c:v>23.485277777777789</c:v>
                </c:pt>
                <c:pt idx="726">
                  <c:v>23.51861111111112</c:v>
                </c:pt>
                <c:pt idx="727">
                  <c:v>23.551944444444452</c:v>
                </c:pt>
                <c:pt idx="728">
                  <c:v>23.585277777777783</c:v>
                </c:pt>
                <c:pt idx="729">
                  <c:v>23.618611111111115</c:v>
                </c:pt>
                <c:pt idx="730">
                  <c:v>23.651944444444446</c:v>
                </c:pt>
                <c:pt idx="731">
                  <c:v>23.685277777777777</c:v>
                </c:pt>
                <c:pt idx="732">
                  <c:v>23.718611111111123</c:v>
                </c:pt>
                <c:pt idx="733">
                  <c:v>23.751944444444455</c:v>
                </c:pt>
                <c:pt idx="734">
                  <c:v>23.785277777777786</c:v>
                </c:pt>
                <c:pt idx="735">
                  <c:v>23.818611111111117</c:v>
                </c:pt>
                <c:pt idx="736">
                  <c:v>23.851944444444449</c:v>
                </c:pt>
                <c:pt idx="737">
                  <c:v>23.88527777777778</c:v>
                </c:pt>
                <c:pt idx="738">
                  <c:v>23.918611111111112</c:v>
                </c:pt>
                <c:pt idx="739">
                  <c:v>23.951944444444443</c:v>
                </c:pt>
                <c:pt idx="740">
                  <c:v>23.985277777777789</c:v>
                </c:pt>
                <c:pt idx="741">
                  <c:v>24.01861111111112</c:v>
                </c:pt>
                <c:pt idx="742">
                  <c:v>24.051944444444452</c:v>
                </c:pt>
                <c:pt idx="743">
                  <c:v>24.085277777777783</c:v>
                </c:pt>
                <c:pt idx="744">
                  <c:v>24.118611111111115</c:v>
                </c:pt>
                <c:pt idx="745">
                  <c:v>24.151944444444446</c:v>
                </c:pt>
                <c:pt idx="746">
                  <c:v>24.185277777777777</c:v>
                </c:pt>
                <c:pt idx="747">
                  <c:v>24.218611111111123</c:v>
                </c:pt>
                <c:pt idx="748">
                  <c:v>24.251944444444455</c:v>
                </c:pt>
                <c:pt idx="749">
                  <c:v>24.285277777777786</c:v>
                </c:pt>
                <c:pt idx="750">
                  <c:v>24.318611111111117</c:v>
                </c:pt>
                <c:pt idx="751">
                  <c:v>24.351944444444449</c:v>
                </c:pt>
                <c:pt idx="752">
                  <c:v>24.38527777777778</c:v>
                </c:pt>
                <c:pt idx="753">
                  <c:v>24.418611111111112</c:v>
                </c:pt>
                <c:pt idx="754">
                  <c:v>24.451944444444443</c:v>
                </c:pt>
                <c:pt idx="755">
                  <c:v>24.485277777777789</c:v>
                </c:pt>
                <c:pt idx="756">
                  <c:v>24.51861111111112</c:v>
                </c:pt>
                <c:pt idx="757">
                  <c:v>24.551944444444452</c:v>
                </c:pt>
                <c:pt idx="758">
                  <c:v>24.585277777777783</c:v>
                </c:pt>
                <c:pt idx="759">
                  <c:v>24.618611111111115</c:v>
                </c:pt>
                <c:pt idx="760">
                  <c:v>24.651944444444446</c:v>
                </c:pt>
                <c:pt idx="761">
                  <c:v>24.685277777777777</c:v>
                </c:pt>
                <c:pt idx="762">
                  <c:v>24.718611111111123</c:v>
                </c:pt>
                <c:pt idx="763">
                  <c:v>24.751944444444455</c:v>
                </c:pt>
                <c:pt idx="764">
                  <c:v>24.785277777777786</c:v>
                </c:pt>
                <c:pt idx="765">
                  <c:v>24.818611111111117</c:v>
                </c:pt>
                <c:pt idx="766">
                  <c:v>24.851944444444449</c:v>
                </c:pt>
                <c:pt idx="767">
                  <c:v>24.88527777777778</c:v>
                </c:pt>
                <c:pt idx="768">
                  <c:v>24.918611111111112</c:v>
                </c:pt>
                <c:pt idx="769">
                  <c:v>24.951944444444443</c:v>
                </c:pt>
                <c:pt idx="770">
                  <c:v>24.985277777777789</c:v>
                </c:pt>
                <c:pt idx="771">
                  <c:v>25.01861111111112</c:v>
                </c:pt>
                <c:pt idx="772">
                  <c:v>25.051944444444452</c:v>
                </c:pt>
                <c:pt idx="773">
                  <c:v>25.085277777777783</c:v>
                </c:pt>
                <c:pt idx="774">
                  <c:v>25.118611111111115</c:v>
                </c:pt>
                <c:pt idx="775">
                  <c:v>25.151944444444446</c:v>
                </c:pt>
                <c:pt idx="776">
                  <c:v>25.185277777777777</c:v>
                </c:pt>
                <c:pt idx="777">
                  <c:v>25.218611111111123</c:v>
                </c:pt>
                <c:pt idx="778">
                  <c:v>25.251944444444455</c:v>
                </c:pt>
                <c:pt idx="779">
                  <c:v>25.285277777777786</c:v>
                </c:pt>
                <c:pt idx="780">
                  <c:v>25.318611111111117</c:v>
                </c:pt>
                <c:pt idx="781">
                  <c:v>25.351944444444449</c:v>
                </c:pt>
                <c:pt idx="782">
                  <c:v>25.38527777777778</c:v>
                </c:pt>
                <c:pt idx="783">
                  <c:v>25.418611111111112</c:v>
                </c:pt>
                <c:pt idx="784">
                  <c:v>25.451944444444443</c:v>
                </c:pt>
                <c:pt idx="785">
                  <c:v>25.485277777777789</c:v>
                </c:pt>
                <c:pt idx="786">
                  <c:v>25.51861111111112</c:v>
                </c:pt>
                <c:pt idx="787">
                  <c:v>25.551944444444452</c:v>
                </c:pt>
                <c:pt idx="788">
                  <c:v>25.585277777777783</c:v>
                </c:pt>
                <c:pt idx="789">
                  <c:v>25.618611111111115</c:v>
                </c:pt>
                <c:pt idx="790">
                  <c:v>25.651944444444446</c:v>
                </c:pt>
                <c:pt idx="791">
                  <c:v>25.685277777777777</c:v>
                </c:pt>
                <c:pt idx="792">
                  <c:v>25.718611111111123</c:v>
                </c:pt>
                <c:pt idx="793">
                  <c:v>25.751944444444455</c:v>
                </c:pt>
                <c:pt idx="794">
                  <c:v>25.785277777777786</c:v>
                </c:pt>
                <c:pt idx="795">
                  <c:v>25.818611111111117</c:v>
                </c:pt>
                <c:pt idx="796">
                  <c:v>25.851944444444449</c:v>
                </c:pt>
                <c:pt idx="797">
                  <c:v>25.88527777777778</c:v>
                </c:pt>
                <c:pt idx="798">
                  <c:v>25.918611111111112</c:v>
                </c:pt>
                <c:pt idx="799">
                  <c:v>25.951944444444443</c:v>
                </c:pt>
                <c:pt idx="800">
                  <c:v>25.985277777777789</c:v>
                </c:pt>
                <c:pt idx="801">
                  <c:v>26.01861111111112</c:v>
                </c:pt>
                <c:pt idx="802">
                  <c:v>26.051944444444452</c:v>
                </c:pt>
                <c:pt idx="803">
                  <c:v>26.085277777777783</c:v>
                </c:pt>
                <c:pt idx="804">
                  <c:v>26.118611111111115</c:v>
                </c:pt>
                <c:pt idx="805">
                  <c:v>26.151944444444446</c:v>
                </c:pt>
                <c:pt idx="806">
                  <c:v>26.185277777777777</c:v>
                </c:pt>
                <c:pt idx="807">
                  <c:v>26.218611111111123</c:v>
                </c:pt>
                <c:pt idx="808">
                  <c:v>26.251944444444455</c:v>
                </c:pt>
                <c:pt idx="809">
                  <c:v>26.285277777777786</c:v>
                </c:pt>
                <c:pt idx="810">
                  <c:v>26.318611111111117</c:v>
                </c:pt>
                <c:pt idx="811">
                  <c:v>26.351944444444449</c:v>
                </c:pt>
                <c:pt idx="812">
                  <c:v>26.38527777777778</c:v>
                </c:pt>
                <c:pt idx="813">
                  <c:v>26.418611111111112</c:v>
                </c:pt>
                <c:pt idx="814">
                  <c:v>26.451944444444443</c:v>
                </c:pt>
                <c:pt idx="815">
                  <c:v>26.485277777777789</c:v>
                </c:pt>
                <c:pt idx="816">
                  <c:v>26.51861111111112</c:v>
                </c:pt>
                <c:pt idx="817">
                  <c:v>26.551944444444452</c:v>
                </c:pt>
                <c:pt idx="818">
                  <c:v>26.585277777777783</c:v>
                </c:pt>
                <c:pt idx="819">
                  <c:v>26.618611111111115</c:v>
                </c:pt>
                <c:pt idx="820">
                  <c:v>26.651944444444446</c:v>
                </c:pt>
                <c:pt idx="821">
                  <c:v>26.685277777777777</c:v>
                </c:pt>
                <c:pt idx="822">
                  <c:v>26.718611111111123</c:v>
                </c:pt>
                <c:pt idx="823">
                  <c:v>26.751944444444455</c:v>
                </c:pt>
                <c:pt idx="824">
                  <c:v>26.785277777777786</c:v>
                </c:pt>
                <c:pt idx="825">
                  <c:v>26.818611111111117</c:v>
                </c:pt>
                <c:pt idx="826">
                  <c:v>26.851944444444449</c:v>
                </c:pt>
                <c:pt idx="827">
                  <c:v>26.88527777777778</c:v>
                </c:pt>
                <c:pt idx="828">
                  <c:v>26.918611111111112</c:v>
                </c:pt>
                <c:pt idx="829">
                  <c:v>26.951944444444443</c:v>
                </c:pt>
                <c:pt idx="830">
                  <c:v>26.985277777777789</c:v>
                </c:pt>
                <c:pt idx="831">
                  <c:v>27.01861111111112</c:v>
                </c:pt>
                <c:pt idx="832">
                  <c:v>27.051944444444452</c:v>
                </c:pt>
                <c:pt idx="833">
                  <c:v>27.085277777777783</c:v>
                </c:pt>
                <c:pt idx="834">
                  <c:v>27.118611111111115</c:v>
                </c:pt>
                <c:pt idx="835">
                  <c:v>27.151944444444446</c:v>
                </c:pt>
                <c:pt idx="836">
                  <c:v>27.185277777777777</c:v>
                </c:pt>
                <c:pt idx="837">
                  <c:v>27.218611111111123</c:v>
                </c:pt>
                <c:pt idx="838">
                  <c:v>27.251944444444455</c:v>
                </c:pt>
                <c:pt idx="839">
                  <c:v>27.285277777777786</c:v>
                </c:pt>
                <c:pt idx="840">
                  <c:v>27.318611111111117</c:v>
                </c:pt>
                <c:pt idx="841">
                  <c:v>27.351944444444449</c:v>
                </c:pt>
                <c:pt idx="842">
                  <c:v>27.38527777777778</c:v>
                </c:pt>
                <c:pt idx="843">
                  <c:v>27.418611111111112</c:v>
                </c:pt>
                <c:pt idx="844">
                  <c:v>27.451944444444443</c:v>
                </c:pt>
                <c:pt idx="845">
                  <c:v>27.485277777777789</c:v>
                </c:pt>
                <c:pt idx="846">
                  <c:v>27.51861111111112</c:v>
                </c:pt>
                <c:pt idx="847">
                  <c:v>27.551944444444452</c:v>
                </c:pt>
                <c:pt idx="848">
                  <c:v>27.585277777777783</c:v>
                </c:pt>
                <c:pt idx="849">
                  <c:v>27.618611111111115</c:v>
                </c:pt>
                <c:pt idx="850">
                  <c:v>27.651944444444446</c:v>
                </c:pt>
                <c:pt idx="851">
                  <c:v>27.685277777777777</c:v>
                </c:pt>
                <c:pt idx="852">
                  <c:v>27.718611111111123</c:v>
                </c:pt>
                <c:pt idx="853">
                  <c:v>27.751944444444455</c:v>
                </c:pt>
                <c:pt idx="854">
                  <c:v>27.785277777777786</c:v>
                </c:pt>
                <c:pt idx="855">
                  <c:v>27.818611111111117</c:v>
                </c:pt>
                <c:pt idx="856">
                  <c:v>27.851944444444449</c:v>
                </c:pt>
                <c:pt idx="857">
                  <c:v>27.88527777777778</c:v>
                </c:pt>
                <c:pt idx="858">
                  <c:v>27.918611111111112</c:v>
                </c:pt>
                <c:pt idx="859">
                  <c:v>27.951944444444443</c:v>
                </c:pt>
                <c:pt idx="860">
                  <c:v>27.985277777777789</c:v>
                </c:pt>
                <c:pt idx="861">
                  <c:v>28.01861111111112</c:v>
                </c:pt>
                <c:pt idx="862">
                  <c:v>28.051944444444452</c:v>
                </c:pt>
                <c:pt idx="863">
                  <c:v>28.085277777777783</c:v>
                </c:pt>
                <c:pt idx="864">
                  <c:v>28.118611111111115</c:v>
                </c:pt>
                <c:pt idx="865">
                  <c:v>28.151944444444446</c:v>
                </c:pt>
                <c:pt idx="866">
                  <c:v>28.185277777777777</c:v>
                </c:pt>
                <c:pt idx="867">
                  <c:v>28.218611111111123</c:v>
                </c:pt>
                <c:pt idx="868">
                  <c:v>28.251944444444455</c:v>
                </c:pt>
                <c:pt idx="869">
                  <c:v>28.285277777777786</c:v>
                </c:pt>
                <c:pt idx="870">
                  <c:v>28.318611111111117</c:v>
                </c:pt>
                <c:pt idx="871">
                  <c:v>28.351944444444449</c:v>
                </c:pt>
                <c:pt idx="872">
                  <c:v>28.38527777777778</c:v>
                </c:pt>
                <c:pt idx="873">
                  <c:v>28.418611111111112</c:v>
                </c:pt>
                <c:pt idx="874">
                  <c:v>28.451944444444443</c:v>
                </c:pt>
                <c:pt idx="875">
                  <c:v>28.485277777777789</c:v>
                </c:pt>
                <c:pt idx="876">
                  <c:v>28.51861111111112</c:v>
                </c:pt>
                <c:pt idx="877">
                  <c:v>28.551944444444452</c:v>
                </c:pt>
                <c:pt idx="878">
                  <c:v>28.585277777777783</c:v>
                </c:pt>
                <c:pt idx="879">
                  <c:v>28.618611111111115</c:v>
                </c:pt>
                <c:pt idx="880">
                  <c:v>28.651944444444446</c:v>
                </c:pt>
                <c:pt idx="881">
                  <c:v>28.685277777777777</c:v>
                </c:pt>
                <c:pt idx="882">
                  <c:v>28.718611111111123</c:v>
                </c:pt>
                <c:pt idx="883">
                  <c:v>28.751944444444455</c:v>
                </c:pt>
                <c:pt idx="884">
                  <c:v>28.785277777777786</c:v>
                </c:pt>
                <c:pt idx="885">
                  <c:v>28.818611111111117</c:v>
                </c:pt>
                <c:pt idx="886">
                  <c:v>28.851944444444449</c:v>
                </c:pt>
                <c:pt idx="887">
                  <c:v>28.88527777777778</c:v>
                </c:pt>
                <c:pt idx="888">
                  <c:v>28.918611111111112</c:v>
                </c:pt>
                <c:pt idx="889">
                  <c:v>28.951944444444443</c:v>
                </c:pt>
                <c:pt idx="890">
                  <c:v>28.985277777777789</c:v>
                </c:pt>
                <c:pt idx="891">
                  <c:v>29.01861111111112</c:v>
                </c:pt>
                <c:pt idx="892">
                  <c:v>29.051944444444452</c:v>
                </c:pt>
                <c:pt idx="893">
                  <c:v>29.085277777777783</c:v>
                </c:pt>
                <c:pt idx="894">
                  <c:v>29.118611111111115</c:v>
                </c:pt>
                <c:pt idx="895">
                  <c:v>29.151944444444446</c:v>
                </c:pt>
                <c:pt idx="896">
                  <c:v>29.185277777777777</c:v>
                </c:pt>
                <c:pt idx="897">
                  <c:v>29.218611111111123</c:v>
                </c:pt>
                <c:pt idx="898">
                  <c:v>29.251944444444455</c:v>
                </c:pt>
                <c:pt idx="899">
                  <c:v>29.285277777777786</c:v>
                </c:pt>
                <c:pt idx="900">
                  <c:v>29.318611111111117</c:v>
                </c:pt>
                <c:pt idx="901">
                  <c:v>29.351944444444449</c:v>
                </c:pt>
                <c:pt idx="902">
                  <c:v>29.38527777777778</c:v>
                </c:pt>
                <c:pt idx="903">
                  <c:v>29.418611111111112</c:v>
                </c:pt>
                <c:pt idx="904">
                  <c:v>29.451944444444443</c:v>
                </c:pt>
                <c:pt idx="905">
                  <c:v>29.485277777777789</c:v>
                </c:pt>
                <c:pt idx="906">
                  <c:v>29.51861111111112</c:v>
                </c:pt>
                <c:pt idx="907">
                  <c:v>29.551944444444452</c:v>
                </c:pt>
                <c:pt idx="908">
                  <c:v>29.585277777777783</c:v>
                </c:pt>
                <c:pt idx="909">
                  <c:v>29.618611111111115</c:v>
                </c:pt>
                <c:pt idx="910">
                  <c:v>29.651944444444446</c:v>
                </c:pt>
                <c:pt idx="911">
                  <c:v>29.685277777777777</c:v>
                </c:pt>
                <c:pt idx="912">
                  <c:v>29.718611111111123</c:v>
                </c:pt>
                <c:pt idx="913">
                  <c:v>29.751944444444455</c:v>
                </c:pt>
                <c:pt idx="914">
                  <c:v>29.785277777777786</c:v>
                </c:pt>
                <c:pt idx="915">
                  <c:v>29.818611111111117</c:v>
                </c:pt>
                <c:pt idx="916">
                  <c:v>29.851944444444449</c:v>
                </c:pt>
                <c:pt idx="917">
                  <c:v>29.88527777777778</c:v>
                </c:pt>
                <c:pt idx="918">
                  <c:v>29.918611111111112</c:v>
                </c:pt>
                <c:pt idx="919">
                  <c:v>29.951944444444443</c:v>
                </c:pt>
                <c:pt idx="920">
                  <c:v>29.985277777777789</c:v>
                </c:pt>
                <c:pt idx="921">
                  <c:v>30.01861111111112</c:v>
                </c:pt>
                <c:pt idx="922">
                  <c:v>30.051944444444452</c:v>
                </c:pt>
                <c:pt idx="923">
                  <c:v>30.085277777777783</c:v>
                </c:pt>
                <c:pt idx="924">
                  <c:v>30.118611111111115</c:v>
                </c:pt>
                <c:pt idx="925">
                  <c:v>30.151944444444446</c:v>
                </c:pt>
                <c:pt idx="926">
                  <c:v>30.185277777777777</c:v>
                </c:pt>
                <c:pt idx="927">
                  <c:v>30.218611111111123</c:v>
                </c:pt>
                <c:pt idx="928">
                  <c:v>30.251944444444455</c:v>
                </c:pt>
                <c:pt idx="929">
                  <c:v>30.285277777777786</c:v>
                </c:pt>
                <c:pt idx="930">
                  <c:v>30.318611111111117</c:v>
                </c:pt>
                <c:pt idx="931">
                  <c:v>30.351944444444449</c:v>
                </c:pt>
                <c:pt idx="932">
                  <c:v>30.38527777777778</c:v>
                </c:pt>
                <c:pt idx="933">
                  <c:v>30.418611111111112</c:v>
                </c:pt>
                <c:pt idx="934">
                  <c:v>30.451944444444443</c:v>
                </c:pt>
                <c:pt idx="935">
                  <c:v>30.485277777777789</c:v>
                </c:pt>
                <c:pt idx="936">
                  <c:v>30.51861111111112</c:v>
                </c:pt>
                <c:pt idx="937">
                  <c:v>30.551944444444452</c:v>
                </c:pt>
                <c:pt idx="938">
                  <c:v>30.585277777777783</c:v>
                </c:pt>
                <c:pt idx="939">
                  <c:v>30.618611111111115</c:v>
                </c:pt>
                <c:pt idx="940">
                  <c:v>30.651944444444446</c:v>
                </c:pt>
                <c:pt idx="941">
                  <c:v>30.685277777777777</c:v>
                </c:pt>
                <c:pt idx="942">
                  <c:v>30.718611111111123</c:v>
                </c:pt>
                <c:pt idx="943">
                  <c:v>30.751944444444455</c:v>
                </c:pt>
                <c:pt idx="944">
                  <c:v>30.785277777777786</c:v>
                </c:pt>
                <c:pt idx="945">
                  <c:v>30.818611111111117</c:v>
                </c:pt>
                <c:pt idx="946">
                  <c:v>30.851944444444449</c:v>
                </c:pt>
                <c:pt idx="947">
                  <c:v>30.88527777777778</c:v>
                </c:pt>
                <c:pt idx="948">
                  <c:v>30.918611111111112</c:v>
                </c:pt>
                <c:pt idx="949">
                  <c:v>30.951944444444443</c:v>
                </c:pt>
                <c:pt idx="950">
                  <c:v>30.985277777777789</c:v>
                </c:pt>
                <c:pt idx="951">
                  <c:v>31.01861111111112</c:v>
                </c:pt>
                <c:pt idx="952">
                  <c:v>31.051944444444452</c:v>
                </c:pt>
                <c:pt idx="953">
                  <c:v>31.085277777777783</c:v>
                </c:pt>
                <c:pt idx="954">
                  <c:v>31.118611111111115</c:v>
                </c:pt>
                <c:pt idx="955">
                  <c:v>31.151944444444446</c:v>
                </c:pt>
                <c:pt idx="956">
                  <c:v>31.185277777777777</c:v>
                </c:pt>
                <c:pt idx="957">
                  <c:v>31.218611111111123</c:v>
                </c:pt>
                <c:pt idx="958">
                  <c:v>31.251944444444455</c:v>
                </c:pt>
                <c:pt idx="959">
                  <c:v>31.285277777777786</c:v>
                </c:pt>
                <c:pt idx="960">
                  <c:v>31.318611111111117</c:v>
                </c:pt>
                <c:pt idx="961">
                  <c:v>31.351944444444449</c:v>
                </c:pt>
                <c:pt idx="962">
                  <c:v>31.38527777777778</c:v>
                </c:pt>
                <c:pt idx="963">
                  <c:v>31.418611111111112</c:v>
                </c:pt>
                <c:pt idx="964">
                  <c:v>31.451944444444443</c:v>
                </c:pt>
                <c:pt idx="965">
                  <c:v>31.485277777777789</c:v>
                </c:pt>
                <c:pt idx="966">
                  <c:v>31.51861111111112</c:v>
                </c:pt>
                <c:pt idx="967">
                  <c:v>31.551944444444452</c:v>
                </c:pt>
                <c:pt idx="968">
                  <c:v>31.585277777777783</c:v>
                </c:pt>
                <c:pt idx="969">
                  <c:v>31.618611111111115</c:v>
                </c:pt>
                <c:pt idx="970">
                  <c:v>31.651944444444446</c:v>
                </c:pt>
                <c:pt idx="971">
                  <c:v>31.685277777777777</c:v>
                </c:pt>
                <c:pt idx="972">
                  <c:v>31.718611111111123</c:v>
                </c:pt>
                <c:pt idx="973">
                  <c:v>31.751944444444455</c:v>
                </c:pt>
                <c:pt idx="974">
                  <c:v>31.785277777777786</c:v>
                </c:pt>
                <c:pt idx="975">
                  <c:v>31.818611111111117</c:v>
                </c:pt>
                <c:pt idx="976">
                  <c:v>31.851944444444449</c:v>
                </c:pt>
                <c:pt idx="977">
                  <c:v>31.88527777777778</c:v>
                </c:pt>
                <c:pt idx="978">
                  <c:v>31.918611111111112</c:v>
                </c:pt>
                <c:pt idx="979">
                  <c:v>31.951944444444443</c:v>
                </c:pt>
                <c:pt idx="980">
                  <c:v>31.985277777777789</c:v>
                </c:pt>
                <c:pt idx="981">
                  <c:v>32.01861111111112</c:v>
                </c:pt>
                <c:pt idx="982">
                  <c:v>32.051944444444452</c:v>
                </c:pt>
                <c:pt idx="983">
                  <c:v>32.085277777777783</c:v>
                </c:pt>
                <c:pt idx="984">
                  <c:v>32.118611111111115</c:v>
                </c:pt>
                <c:pt idx="985">
                  <c:v>32.151944444444446</c:v>
                </c:pt>
                <c:pt idx="986">
                  <c:v>32.185277777777777</c:v>
                </c:pt>
                <c:pt idx="987">
                  <c:v>32.218611111111123</c:v>
                </c:pt>
                <c:pt idx="988">
                  <c:v>32.251944444444455</c:v>
                </c:pt>
                <c:pt idx="989">
                  <c:v>32.285277777777786</c:v>
                </c:pt>
                <c:pt idx="990">
                  <c:v>32.318611111111117</c:v>
                </c:pt>
                <c:pt idx="991">
                  <c:v>32.351944444444449</c:v>
                </c:pt>
                <c:pt idx="992">
                  <c:v>32.38527777777778</c:v>
                </c:pt>
                <c:pt idx="993">
                  <c:v>32.418611111111112</c:v>
                </c:pt>
                <c:pt idx="994">
                  <c:v>32.451944444444443</c:v>
                </c:pt>
                <c:pt idx="995">
                  <c:v>32.485277777777789</c:v>
                </c:pt>
                <c:pt idx="996">
                  <c:v>32.51861111111112</c:v>
                </c:pt>
                <c:pt idx="997">
                  <c:v>32.551944444444452</c:v>
                </c:pt>
                <c:pt idx="998">
                  <c:v>32.585277777777783</c:v>
                </c:pt>
                <c:pt idx="999">
                  <c:v>32.618611111111115</c:v>
                </c:pt>
                <c:pt idx="1000">
                  <c:v>32.651944444444446</c:v>
                </c:pt>
                <c:pt idx="1001">
                  <c:v>32.685277777777777</c:v>
                </c:pt>
                <c:pt idx="1002">
                  <c:v>32.718611111111123</c:v>
                </c:pt>
                <c:pt idx="1003">
                  <c:v>32.751944444444455</c:v>
                </c:pt>
                <c:pt idx="1004">
                  <c:v>32.785277777777786</c:v>
                </c:pt>
                <c:pt idx="1005">
                  <c:v>32.818611111111117</c:v>
                </c:pt>
                <c:pt idx="1006">
                  <c:v>32.851944444444449</c:v>
                </c:pt>
                <c:pt idx="1007">
                  <c:v>32.88527777777778</c:v>
                </c:pt>
                <c:pt idx="1008">
                  <c:v>32.918611111111112</c:v>
                </c:pt>
                <c:pt idx="1009">
                  <c:v>32.951944444444443</c:v>
                </c:pt>
                <c:pt idx="1010">
                  <c:v>32.985277777777789</c:v>
                </c:pt>
                <c:pt idx="1011">
                  <c:v>33.01861111111112</c:v>
                </c:pt>
                <c:pt idx="1012">
                  <c:v>33.051944444444452</c:v>
                </c:pt>
                <c:pt idx="1013">
                  <c:v>33.085277777777783</c:v>
                </c:pt>
                <c:pt idx="1014">
                  <c:v>33.118611111111115</c:v>
                </c:pt>
                <c:pt idx="1015">
                  <c:v>33.151944444444446</c:v>
                </c:pt>
                <c:pt idx="1016">
                  <c:v>33.185277777777777</c:v>
                </c:pt>
                <c:pt idx="1017">
                  <c:v>33.218611111111123</c:v>
                </c:pt>
                <c:pt idx="1018">
                  <c:v>33.251944444444455</c:v>
                </c:pt>
                <c:pt idx="1019">
                  <c:v>33.285277777777786</c:v>
                </c:pt>
                <c:pt idx="1020">
                  <c:v>33.318611111111117</c:v>
                </c:pt>
                <c:pt idx="1021">
                  <c:v>33.351944444444449</c:v>
                </c:pt>
                <c:pt idx="1022">
                  <c:v>33.38527777777778</c:v>
                </c:pt>
                <c:pt idx="1023">
                  <c:v>33.418611111111112</c:v>
                </c:pt>
                <c:pt idx="1024">
                  <c:v>33.451944444444443</c:v>
                </c:pt>
                <c:pt idx="1025">
                  <c:v>33.485277777777789</c:v>
                </c:pt>
                <c:pt idx="1026">
                  <c:v>33.51861111111112</c:v>
                </c:pt>
                <c:pt idx="1027">
                  <c:v>33.551944444444452</c:v>
                </c:pt>
                <c:pt idx="1028">
                  <c:v>33.585277777777783</c:v>
                </c:pt>
                <c:pt idx="1029">
                  <c:v>33.618611111111115</c:v>
                </c:pt>
                <c:pt idx="1030">
                  <c:v>33.651944444444446</c:v>
                </c:pt>
                <c:pt idx="1031">
                  <c:v>33.685277777777777</c:v>
                </c:pt>
                <c:pt idx="1032">
                  <c:v>33.718611111111123</c:v>
                </c:pt>
                <c:pt idx="1033">
                  <c:v>33.751944444444455</c:v>
                </c:pt>
                <c:pt idx="1034">
                  <c:v>33.785277777777786</c:v>
                </c:pt>
                <c:pt idx="1035">
                  <c:v>33.818611111111117</c:v>
                </c:pt>
                <c:pt idx="1036">
                  <c:v>33.851944444444449</c:v>
                </c:pt>
                <c:pt idx="1037">
                  <c:v>33.88527777777778</c:v>
                </c:pt>
                <c:pt idx="1038">
                  <c:v>33.918611111111112</c:v>
                </c:pt>
                <c:pt idx="1039">
                  <c:v>33.951944444444443</c:v>
                </c:pt>
                <c:pt idx="1040">
                  <c:v>33.985277777777789</c:v>
                </c:pt>
                <c:pt idx="1041">
                  <c:v>34.01861111111112</c:v>
                </c:pt>
                <c:pt idx="1042">
                  <c:v>34.051944444444452</c:v>
                </c:pt>
                <c:pt idx="1043">
                  <c:v>34.085277777777783</c:v>
                </c:pt>
                <c:pt idx="1044">
                  <c:v>34.118611111111115</c:v>
                </c:pt>
                <c:pt idx="1045">
                  <c:v>34.151944444444446</c:v>
                </c:pt>
                <c:pt idx="1046">
                  <c:v>34.185277777777777</c:v>
                </c:pt>
                <c:pt idx="1047">
                  <c:v>34.218611111111123</c:v>
                </c:pt>
                <c:pt idx="1048">
                  <c:v>34.251944444444455</c:v>
                </c:pt>
                <c:pt idx="1049">
                  <c:v>34.285277777777786</c:v>
                </c:pt>
                <c:pt idx="1050">
                  <c:v>34.318611111111117</c:v>
                </c:pt>
                <c:pt idx="1051">
                  <c:v>34.351944444444449</c:v>
                </c:pt>
                <c:pt idx="1052">
                  <c:v>34.38527777777778</c:v>
                </c:pt>
                <c:pt idx="1053">
                  <c:v>34.418611111111112</c:v>
                </c:pt>
                <c:pt idx="1054">
                  <c:v>34.451944444444443</c:v>
                </c:pt>
                <c:pt idx="1055">
                  <c:v>34.485277777777789</c:v>
                </c:pt>
                <c:pt idx="1056">
                  <c:v>34.51861111111112</c:v>
                </c:pt>
                <c:pt idx="1057">
                  <c:v>34.551944444444452</c:v>
                </c:pt>
                <c:pt idx="1058">
                  <c:v>34.585277777777783</c:v>
                </c:pt>
                <c:pt idx="1059">
                  <c:v>34.618611111111115</c:v>
                </c:pt>
                <c:pt idx="1060">
                  <c:v>34.651944444444446</c:v>
                </c:pt>
                <c:pt idx="1061">
                  <c:v>34.685277777777777</c:v>
                </c:pt>
                <c:pt idx="1062">
                  <c:v>34.718611111111123</c:v>
                </c:pt>
                <c:pt idx="1063">
                  <c:v>34.751944444444455</c:v>
                </c:pt>
                <c:pt idx="1064">
                  <c:v>34.785277777777786</c:v>
                </c:pt>
                <c:pt idx="1065">
                  <c:v>34.818611111111117</c:v>
                </c:pt>
                <c:pt idx="1066">
                  <c:v>34.851944444444449</c:v>
                </c:pt>
                <c:pt idx="1067">
                  <c:v>34.88527777777778</c:v>
                </c:pt>
                <c:pt idx="1068">
                  <c:v>34.918611111111112</c:v>
                </c:pt>
                <c:pt idx="1069">
                  <c:v>34.951944444444443</c:v>
                </c:pt>
                <c:pt idx="1070">
                  <c:v>34.985277777777789</c:v>
                </c:pt>
                <c:pt idx="1071">
                  <c:v>35.01861111111112</c:v>
                </c:pt>
                <c:pt idx="1072">
                  <c:v>35.051944444444452</c:v>
                </c:pt>
                <c:pt idx="1073">
                  <c:v>35.085277777777783</c:v>
                </c:pt>
                <c:pt idx="1074">
                  <c:v>35.118611111111115</c:v>
                </c:pt>
                <c:pt idx="1075">
                  <c:v>35.151944444444446</c:v>
                </c:pt>
                <c:pt idx="1076">
                  <c:v>35.185277777777777</c:v>
                </c:pt>
                <c:pt idx="1077">
                  <c:v>35.218611111111123</c:v>
                </c:pt>
                <c:pt idx="1078">
                  <c:v>35.251944444444455</c:v>
                </c:pt>
                <c:pt idx="1079">
                  <c:v>35.285277777777786</c:v>
                </c:pt>
                <c:pt idx="1080">
                  <c:v>35.318611111111117</c:v>
                </c:pt>
                <c:pt idx="1081">
                  <c:v>35.351944444444449</c:v>
                </c:pt>
                <c:pt idx="1082">
                  <c:v>35.38527777777778</c:v>
                </c:pt>
                <c:pt idx="1083">
                  <c:v>35.418611111111112</c:v>
                </c:pt>
                <c:pt idx="1084">
                  <c:v>35.451944444444443</c:v>
                </c:pt>
                <c:pt idx="1085">
                  <c:v>35.485277777777789</c:v>
                </c:pt>
                <c:pt idx="1086">
                  <c:v>35.51861111111112</c:v>
                </c:pt>
                <c:pt idx="1087">
                  <c:v>35.551944444444452</c:v>
                </c:pt>
                <c:pt idx="1088">
                  <c:v>35.585277777777783</c:v>
                </c:pt>
                <c:pt idx="1089">
                  <c:v>35.618611111111115</c:v>
                </c:pt>
                <c:pt idx="1090">
                  <c:v>35.651944444444446</c:v>
                </c:pt>
                <c:pt idx="1091">
                  <c:v>35.685277777777777</c:v>
                </c:pt>
                <c:pt idx="1092">
                  <c:v>35.718611111111123</c:v>
                </c:pt>
                <c:pt idx="1093">
                  <c:v>35.751944444444455</c:v>
                </c:pt>
                <c:pt idx="1094">
                  <c:v>35.785277777777786</c:v>
                </c:pt>
                <c:pt idx="1095">
                  <c:v>35.818611111111117</c:v>
                </c:pt>
                <c:pt idx="1096">
                  <c:v>35.851944444444449</c:v>
                </c:pt>
                <c:pt idx="1097">
                  <c:v>35.88527777777778</c:v>
                </c:pt>
                <c:pt idx="1098">
                  <c:v>35.918611111111112</c:v>
                </c:pt>
                <c:pt idx="1099">
                  <c:v>35.951944444444443</c:v>
                </c:pt>
                <c:pt idx="1100">
                  <c:v>35.985277777777789</c:v>
                </c:pt>
                <c:pt idx="1101">
                  <c:v>36.01861111111112</c:v>
                </c:pt>
                <c:pt idx="1102">
                  <c:v>36.051944444444452</c:v>
                </c:pt>
                <c:pt idx="1103">
                  <c:v>36.085277777777783</c:v>
                </c:pt>
                <c:pt idx="1104">
                  <c:v>36.118611111111115</c:v>
                </c:pt>
                <c:pt idx="1105">
                  <c:v>36.151944444444446</c:v>
                </c:pt>
                <c:pt idx="1106">
                  <c:v>36.185277777777777</c:v>
                </c:pt>
                <c:pt idx="1107">
                  <c:v>36.218611111111123</c:v>
                </c:pt>
                <c:pt idx="1108">
                  <c:v>36.251944444444455</c:v>
                </c:pt>
                <c:pt idx="1109">
                  <c:v>36.285277777777786</c:v>
                </c:pt>
                <c:pt idx="1110">
                  <c:v>36.318611111111117</c:v>
                </c:pt>
                <c:pt idx="1111">
                  <c:v>36.351944444444449</c:v>
                </c:pt>
                <c:pt idx="1112">
                  <c:v>36.38527777777778</c:v>
                </c:pt>
                <c:pt idx="1113">
                  <c:v>36.418611111111112</c:v>
                </c:pt>
                <c:pt idx="1114">
                  <c:v>36.451944444444443</c:v>
                </c:pt>
                <c:pt idx="1115">
                  <c:v>36.485277777777789</c:v>
                </c:pt>
                <c:pt idx="1116">
                  <c:v>36.51861111111112</c:v>
                </c:pt>
                <c:pt idx="1117">
                  <c:v>36.551944444444452</c:v>
                </c:pt>
                <c:pt idx="1118">
                  <c:v>36.585277777777783</c:v>
                </c:pt>
                <c:pt idx="1119">
                  <c:v>36.618611111111115</c:v>
                </c:pt>
                <c:pt idx="1120">
                  <c:v>36.651944444444446</c:v>
                </c:pt>
                <c:pt idx="1121">
                  <c:v>36.685277777777777</c:v>
                </c:pt>
                <c:pt idx="1122">
                  <c:v>36.718611111111123</c:v>
                </c:pt>
                <c:pt idx="1123">
                  <c:v>36.751944444444455</c:v>
                </c:pt>
                <c:pt idx="1124">
                  <c:v>36.785277777777786</c:v>
                </c:pt>
                <c:pt idx="1125">
                  <c:v>36.818611111111117</c:v>
                </c:pt>
                <c:pt idx="1126">
                  <c:v>36.851944444444449</c:v>
                </c:pt>
                <c:pt idx="1127">
                  <c:v>36.88527777777778</c:v>
                </c:pt>
                <c:pt idx="1128">
                  <c:v>36.918611111111112</c:v>
                </c:pt>
                <c:pt idx="1129">
                  <c:v>36.951944444444443</c:v>
                </c:pt>
                <c:pt idx="1130">
                  <c:v>36.985277777777789</c:v>
                </c:pt>
                <c:pt idx="1131">
                  <c:v>37.01861111111112</c:v>
                </c:pt>
                <c:pt idx="1132">
                  <c:v>37.051944444444452</c:v>
                </c:pt>
                <c:pt idx="1133">
                  <c:v>37.085277777777783</c:v>
                </c:pt>
                <c:pt idx="1134">
                  <c:v>37.118611111111115</c:v>
                </c:pt>
                <c:pt idx="1135">
                  <c:v>37.151944444444446</c:v>
                </c:pt>
                <c:pt idx="1136">
                  <c:v>37.185277777777777</c:v>
                </c:pt>
                <c:pt idx="1137">
                  <c:v>37.218611111111123</c:v>
                </c:pt>
                <c:pt idx="1138">
                  <c:v>37.251944444444455</c:v>
                </c:pt>
                <c:pt idx="1139">
                  <c:v>37.285277777777786</c:v>
                </c:pt>
                <c:pt idx="1140">
                  <c:v>37.318611111111117</c:v>
                </c:pt>
                <c:pt idx="1141">
                  <c:v>37.351944444444449</c:v>
                </c:pt>
                <c:pt idx="1142">
                  <c:v>37.38527777777778</c:v>
                </c:pt>
                <c:pt idx="1143">
                  <c:v>37.418611111111112</c:v>
                </c:pt>
                <c:pt idx="1144">
                  <c:v>37.451944444444443</c:v>
                </c:pt>
                <c:pt idx="1145">
                  <c:v>37.485277777777789</c:v>
                </c:pt>
                <c:pt idx="1146">
                  <c:v>37.51861111111112</c:v>
                </c:pt>
                <c:pt idx="1147">
                  <c:v>37.551944444444452</c:v>
                </c:pt>
                <c:pt idx="1148">
                  <c:v>37.585277777777783</c:v>
                </c:pt>
                <c:pt idx="1149">
                  <c:v>37.618611111111115</c:v>
                </c:pt>
                <c:pt idx="1150">
                  <c:v>37.651944444444446</c:v>
                </c:pt>
                <c:pt idx="1151">
                  <c:v>37.685277777777777</c:v>
                </c:pt>
                <c:pt idx="1152">
                  <c:v>37.718611111111123</c:v>
                </c:pt>
                <c:pt idx="1153">
                  <c:v>37.751944444444455</c:v>
                </c:pt>
                <c:pt idx="1154">
                  <c:v>37.785277777777786</c:v>
                </c:pt>
                <c:pt idx="1155">
                  <c:v>37.818611111111117</c:v>
                </c:pt>
                <c:pt idx="1156">
                  <c:v>37.851944444444449</c:v>
                </c:pt>
                <c:pt idx="1157">
                  <c:v>37.88527777777778</c:v>
                </c:pt>
                <c:pt idx="1158">
                  <c:v>37.918611111111112</c:v>
                </c:pt>
                <c:pt idx="1159">
                  <c:v>37.951944444444443</c:v>
                </c:pt>
                <c:pt idx="1160">
                  <c:v>37.985277777777789</c:v>
                </c:pt>
                <c:pt idx="1161">
                  <c:v>38.01861111111112</c:v>
                </c:pt>
                <c:pt idx="1162">
                  <c:v>38.051944444444452</c:v>
                </c:pt>
                <c:pt idx="1163">
                  <c:v>38.085277777777783</c:v>
                </c:pt>
                <c:pt idx="1164">
                  <c:v>38.118611111111115</c:v>
                </c:pt>
                <c:pt idx="1165">
                  <c:v>38.151944444444446</c:v>
                </c:pt>
                <c:pt idx="1166">
                  <c:v>38.185277777777777</c:v>
                </c:pt>
                <c:pt idx="1167">
                  <c:v>38.218611111111123</c:v>
                </c:pt>
                <c:pt idx="1168">
                  <c:v>38.251944444444455</c:v>
                </c:pt>
                <c:pt idx="1169">
                  <c:v>38.285277777777786</c:v>
                </c:pt>
                <c:pt idx="1170">
                  <c:v>38.318611111111117</c:v>
                </c:pt>
                <c:pt idx="1171">
                  <c:v>38.351944444444449</c:v>
                </c:pt>
                <c:pt idx="1172">
                  <c:v>38.38527777777778</c:v>
                </c:pt>
                <c:pt idx="1173">
                  <c:v>38.418611111111112</c:v>
                </c:pt>
                <c:pt idx="1174">
                  <c:v>38.451944444444443</c:v>
                </c:pt>
                <c:pt idx="1175">
                  <c:v>38.485277777777789</c:v>
                </c:pt>
                <c:pt idx="1176">
                  <c:v>38.51861111111112</c:v>
                </c:pt>
                <c:pt idx="1177">
                  <c:v>38.551944444444452</c:v>
                </c:pt>
                <c:pt idx="1178">
                  <c:v>38.585277777777783</c:v>
                </c:pt>
                <c:pt idx="1179">
                  <c:v>38.618611111111115</c:v>
                </c:pt>
                <c:pt idx="1180">
                  <c:v>38.651944444444446</c:v>
                </c:pt>
                <c:pt idx="1181">
                  <c:v>38.685277777777777</c:v>
                </c:pt>
                <c:pt idx="1182">
                  <c:v>38.718611111111123</c:v>
                </c:pt>
                <c:pt idx="1183">
                  <c:v>38.751944444444455</c:v>
                </c:pt>
                <c:pt idx="1184">
                  <c:v>38.785277777777786</c:v>
                </c:pt>
                <c:pt idx="1185">
                  <c:v>38.818611111111117</c:v>
                </c:pt>
                <c:pt idx="1186">
                  <c:v>38.851944444444449</c:v>
                </c:pt>
                <c:pt idx="1187">
                  <c:v>38.88527777777778</c:v>
                </c:pt>
                <c:pt idx="1188">
                  <c:v>38.918611111111112</c:v>
                </c:pt>
                <c:pt idx="1189">
                  <c:v>38.951944444444443</c:v>
                </c:pt>
                <c:pt idx="1190">
                  <c:v>38.985277777777789</c:v>
                </c:pt>
                <c:pt idx="1191">
                  <c:v>39.01861111111112</c:v>
                </c:pt>
                <c:pt idx="1192">
                  <c:v>39.051944444444452</c:v>
                </c:pt>
                <c:pt idx="1193">
                  <c:v>39.085277777777783</c:v>
                </c:pt>
                <c:pt idx="1194">
                  <c:v>39.118611111111115</c:v>
                </c:pt>
                <c:pt idx="1195">
                  <c:v>39.151944444444446</c:v>
                </c:pt>
                <c:pt idx="1196">
                  <c:v>39.185277777777777</c:v>
                </c:pt>
                <c:pt idx="1197">
                  <c:v>39.218611111111123</c:v>
                </c:pt>
                <c:pt idx="1198">
                  <c:v>39.251944444444455</c:v>
                </c:pt>
                <c:pt idx="1199">
                  <c:v>39.285277777777786</c:v>
                </c:pt>
                <c:pt idx="1200">
                  <c:v>39.318611111111117</c:v>
                </c:pt>
                <c:pt idx="1201">
                  <c:v>39.351944444444449</c:v>
                </c:pt>
                <c:pt idx="1202">
                  <c:v>39.38527777777778</c:v>
                </c:pt>
                <c:pt idx="1203">
                  <c:v>39.418611111111112</c:v>
                </c:pt>
                <c:pt idx="1204">
                  <c:v>39.451944444444443</c:v>
                </c:pt>
                <c:pt idx="1205">
                  <c:v>39.485277777777789</c:v>
                </c:pt>
                <c:pt idx="1206">
                  <c:v>39.51861111111112</c:v>
                </c:pt>
                <c:pt idx="1207">
                  <c:v>39.551944444444452</c:v>
                </c:pt>
                <c:pt idx="1208">
                  <c:v>39.585277777777783</c:v>
                </c:pt>
                <c:pt idx="1209">
                  <c:v>39.618611111111115</c:v>
                </c:pt>
                <c:pt idx="1210">
                  <c:v>39.651944444444446</c:v>
                </c:pt>
                <c:pt idx="1211">
                  <c:v>39.685277777777777</c:v>
                </c:pt>
                <c:pt idx="1212">
                  <c:v>39.718611111111123</c:v>
                </c:pt>
                <c:pt idx="1213">
                  <c:v>39.751944444444455</c:v>
                </c:pt>
                <c:pt idx="1214">
                  <c:v>39.785277777777786</c:v>
                </c:pt>
                <c:pt idx="1215">
                  <c:v>39.818611111111117</c:v>
                </c:pt>
                <c:pt idx="1216">
                  <c:v>39.851944444444449</c:v>
                </c:pt>
                <c:pt idx="1217">
                  <c:v>39.88527777777778</c:v>
                </c:pt>
                <c:pt idx="1218">
                  <c:v>39.918611111111112</c:v>
                </c:pt>
                <c:pt idx="1219">
                  <c:v>39.951944444444443</c:v>
                </c:pt>
                <c:pt idx="1220">
                  <c:v>39.985277777777789</c:v>
                </c:pt>
                <c:pt idx="1221">
                  <c:v>40.01861111111112</c:v>
                </c:pt>
                <c:pt idx="1222">
                  <c:v>40.051944444444452</c:v>
                </c:pt>
                <c:pt idx="1223">
                  <c:v>40.085277777777783</c:v>
                </c:pt>
                <c:pt idx="1224">
                  <c:v>40.118611111111115</c:v>
                </c:pt>
                <c:pt idx="1225">
                  <c:v>40.151944444444446</c:v>
                </c:pt>
                <c:pt idx="1226">
                  <c:v>40.185277777777777</c:v>
                </c:pt>
                <c:pt idx="1227">
                  <c:v>40.218611111111123</c:v>
                </c:pt>
                <c:pt idx="1228">
                  <c:v>40.251944444444455</c:v>
                </c:pt>
                <c:pt idx="1229">
                  <c:v>40.285277777777786</c:v>
                </c:pt>
                <c:pt idx="1230">
                  <c:v>40.318611111111117</c:v>
                </c:pt>
                <c:pt idx="1231">
                  <c:v>40.351944444444449</c:v>
                </c:pt>
                <c:pt idx="1232">
                  <c:v>40.38527777777778</c:v>
                </c:pt>
                <c:pt idx="1233">
                  <c:v>40.418611111111112</c:v>
                </c:pt>
                <c:pt idx="1234">
                  <c:v>40.451944444444443</c:v>
                </c:pt>
                <c:pt idx="1235">
                  <c:v>40.485277777777789</c:v>
                </c:pt>
                <c:pt idx="1236">
                  <c:v>40.51861111111112</c:v>
                </c:pt>
                <c:pt idx="1237">
                  <c:v>40.551944444444452</c:v>
                </c:pt>
                <c:pt idx="1238">
                  <c:v>40.585277777777783</c:v>
                </c:pt>
                <c:pt idx="1239">
                  <c:v>40.618611111111115</c:v>
                </c:pt>
                <c:pt idx="1240">
                  <c:v>40.651944444444446</c:v>
                </c:pt>
                <c:pt idx="1241">
                  <c:v>40.685277777777777</c:v>
                </c:pt>
                <c:pt idx="1242">
                  <c:v>40.718611111111123</c:v>
                </c:pt>
                <c:pt idx="1243">
                  <c:v>40.751944444444455</c:v>
                </c:pt>
                <c:pt idx="1244">
                  <c:v>40.785277777777786</c:v>
                </c:pt>
                <c:pt idx="1245">
                  <c:v>40.818611111111117</c:v>
                </c:pt>
                <c:pt idx="1246">
                  <c:v>40.851944444444449</c:v>
                </c:pt>
                <c:pt idx="1247">
                  <c:v>40.88527777777778</c:v>
                </c:pt>
                <c:pt idx="1248">
                  <c:v>40.918611111111112</c:v>
                </c:pt>
                <c:pt idx="1249">
                  <c:v>40.951944444444443</c:v>
                </c:pt>
                <c:pt idx="1250">
                  <c:v>40.985277777777789</c:v>
                </c:pt>
                <c:pt idx="1251">
                  <c:v>41.01861111111112</c:v>
                </c:pt>
                <c:pt idx="1252">
                  <c:v>41.051944444444452</c:v>
                </c:pt>
                <c:pt idx="1253">
                  <c:v>41.085277777777783</c:v>
                </c:pt>
                <c:pt idx="1254">
                  <c:v>41.118611111111115</c:v>
                </c:pt>
                <c:pt idx="1255">
                  <c:v>41.151944444444446</c:v>
                </c:pt>
                <c:pt idx="1256">
                  <c:v>41.185277777777777</c:v>
                </c:pt>
                <c:pt idx="1257">
                  <c:v>41.218611111111123</c:v>
                </c:pt>
                <c:pt idx="1258">
                  <c:v>41.251944444444455</c:v>
                </c:pt>
                <c:pt idx="1259">
                  <c:v>41.285277777777786</c:v>
                </c:pt>
                <c:pt idx="1260">
                  <c:v>41.318611111111117</c:v>
                </c:pt>
                <c:pt idx="1261">
                  <c:v>41.351944444444449</c:v>
                </c:pt>
                <c:pt idx="1262">
                  <c:v>41.38527777777778</c:v>
                </c:pt>
                <c:pt idx="1263">
                  <c:v>41.418611111111112</c:v>
                </c:pt>
                <c:pt idx="1264">
                  <c:v>41.451944444444443</c:v>
                </c:pt>
                <c:pt idx="1265">
                  <c:v>41.485277777777789</c:v>
                </c:pt>
                <c:pt idx="1266">
                  <c:v>41.51861111111112</c:v>
                </c:pt>
                <c:pt idx="1267">
                  <c:v>41.551944444444452</c:v>
                </c:pt>
                <c:pt idx="1268">
                  <c:v>41.585277777777783</c:v>
                </c:pt>
                <c:pt idx="1269">
                  <c:v>41.618611111111115</c:v>
                </c:pt>
                <c:pt idx="1270">
                  <c:v>41.651944444444446</c:v>
                </c:pt>
                <c:pt idx="1271">
                  <c:v>41.685277777777777</c:v>
                </c:pt>
                <c:pt idx="1272">
                  <c:v>41.718611111111123</c:v>
                </c:pt>
                <c:pt idx="1273">
                  <c:v>41.751944444444455</c:v>
                </c:pt>
                <c:pt idx="1274">
                  <c:v>41.785277777777786</c:v>
                </c:pt>
                <c:pt idx="1275">
                  <c:v>41.818611111111117</c:v>
                </c:pt>
                <c:pt idx="1276">
                  <c:v>41.851944444444449</c:v>
                </c:pt>
                <c:pt idx="1277">
                  <c:v>41.88527777777778</c:v>
                </c:pt>
                <c:pt idx="1278">
                  <c:v>41.918611111111112</c:v>
                </c:pt>
                <c:pt idx="1279">
                  <c:v>41.951944444444443</c:v>
                </c:pt>
                <c:pt idx="1280">
                  <c:v>41.985277777777789</c:v>
                </c:pt>
                <c:pt idx="1281">
                  <c:v>42.01861111111112</c:v>
                </c:pt>
                <c:pt idx="1282">
                  <c:v>42.051944444444452</c:v>
                </c:pt>
                <c:pt idx="1283">
                  <c:v>42.085277777777783</c:v>
                </c:pt>
                <c:pt idx="1284">
                  <c:v>42.118611111111115</c:v>
                </c:pt>
                <c:pt idx="1285">
                  <c:v>42.151944444444446</c:v>
                </c:pt>
                <c:pt idx="1286">
                  <c:v>42.185277777777777</c:v>
                </c:pt>
                <c:pt idx="1287">
                  <c:v>42.218611111111123</c:v>
                </c:pt>
                <c:pt idx="1288">
                  <c:v>42.251944444444455</c:v>
                </c:pt>
                <c:pt idx="1289">
                  <c:v>42.285277777777786</c:v>
                </c:pt>
                <c:pt idx="1290">
                  <c:v>42.318611111111117</c:v>
                </c:pt>
                <c:pt idx="1291">
                  <c:v>42.351944444444449</c:v>
                </c:pt>
                <c:pt idx="1292">
                  <c:v>42.38527777777778</c:v>
                </c:pt>
                <c:pt idx="1293">
                  <c:v>42.418611111111112</c:v>
                </c:pt>
                <c:pt idx="1294">
                  <c:v>42.451944444444443</c:v>
                </c:pt>
                <c:pt idx="1295">
                  <c:v>42.485277777777789</c:v>
                </c:pt>
                <c:pt idx="1296">
                  <c:v>42.51861111111112</c:v>
                </c:pt>
                <c:pt idx="1297">
                  <c:v>42.551944444444452</c:v>
                </c:pt>
                <c:pt idx="1298">
                  <c:v>42.585277777777783</c:v>
                </c:pt>
                <c:pt idx="1299">
                  <c:v>42.618611111111115</c:v>
                </c:pt>
                <c:pt idx="1300">
                  <c:v>42.651944444444446</c:v>
                </c:pt>
                <c:pt idx="1301">
                  <c:v>42.685277777777777</c:v>
                </c:pt>
                <c:pt idx="1302">
                  <c:v>42.718611111111123</c:v>
                </c:pt>
                <c:pt idx="1303">
                  <c:v>42.751944444444455</c:v>
                </c:pt>
                <c:pt idx="1304">
                  <c:v>42.785277777777786</c:v>
                </c:pt>
                <c:pt idx="1305">
                  <c:v>42.818611111111117</c:v>
                </c:pt>
                <c:pt idx="1306">
                  <c:v>42.851944444444449</c:v>
                </c:pt>
                <c:pt idx="1307">
                  <c:v>42.88527777777778</c:v>
                </c:pt>
                <c:pt idx="1308">
                  <c:v>42.918611111111112</c:v>
                </c:pt>
                <c:pt idx="1309">
                  <c:v>42.952222222222225</c:v>
                </c:pt>
                <c:pt idx="1310">
                  <c:v>42.985277777777789</c:v>
                </c:pt>
                <c:pt idx="1311">
                  <c:v>43.01861111111112</c:v>
                </c:pt>
                <c:pt idx="1312">
                  <c:v>43.051944444444452</c:v>
                </c:pt>
                <c:pt idx="1313">
                  <c:v>43.085277777777783</c:v>
                </c:pt>
                <c:pt idx="1314">
                  <c:v>43.118611111111115</c:v>
                </c:pt>
                <c:pt idx="1315">
                  <c:v>43.151944444444446</c:v>
                </c:pt>
                <c:pt idx="1316">
                  <c:v>43.185277777777777</c:v>
                </c:pt>
                <c:pt idx="1317">
                  <c:v>43.218611111111123</c:v>
                </c:pt>
                <c:pt idx="1318">
                  <c:v>43.251944444444455</c:v>
                </c:pt>
                <c:pt idx="1319">
                  <c:v>43.285277777777786</c:v>
                </c:pt>
                <c:pt idx="1320">
                  <c:v>43.318611111111117</c:v>
                </c:pt>
                <c:pt idx="1321">
                  <c:v>43.351944444444449</c:v>
                </c:pt>
                <c:pt idx="1322">
                  <c:v>43.38527777777778</c:v>
                </c:pt>
                <c:pt idx="1323">
                  <c:v>43.418611111111112</c:v>
                </c:pt>
                <c:pt idx="1324">
                  <c:v>43.451944444444443</c:v>
                </c:pt>
                <c:pt idx="1325">
                  <c:v>43.485277777777789</c:v>
                </c:pt>
                <c:pt idx="1326">
                  <c:v>43.51861111111112</c:v>
                </c:pt>
                <c:pt idx="1327">
                  <c:v>43.551944444444452</c:v>
                </c:pt>
                <c:pt idx="1328">
                  <c:v>43.585277777777783</c:v>
                </c:pt>
                <c:pt idx="1329">
                  <c:v>43.618611111111115</c:v>
                </c:pt>
                <c:pt idx="1330">
                  <c:v>43.651944444444446</c:v>
                </c:pt>
                <c:pt idx="1331">
                  <c:v>43.685277777777777</c:v>
                </c:pt>
                <c:pt idx="1332">
                  <c:v>43.718611111111123</c:v>
                </c:pt>
                <c:pt idx="1333">
                  <c:v>43.751944444444455</c:v>
                </c:pt>
                <c:pt idx="1334">
                  <c:v>43.785277777777786</c:v>
                </c:pt>
                <c:pt idx="1335">
                  <c:v>43.818611111111117</c:v>
                </c:pt>
                <c:pt idx="1336">
                  <c:v>43.851944444444449</c:v>
                </c:pt>
                <c:pt idx="1337">
                  <c:v>43.88527777777778</c:v>
                </c:pt>
                <c:pt idx="1338">
                  <c:v>43.918611111111112</c:v>
                </c:pt>
                <c:pt idx="1339">
                  <c:v>43.951944444444443</c:v>
                </c:pt>
                <c:pt idx="1340">
                  <c:v>43.985277777777789</c:v>
                </c:pt>
                <c:pt idx="1341">
                  <c:v>44.018888888888902</c:v>
                </c:pt>
                <c:pt idx="1342">
                  <c:v>44.051944444444452</c:v>
                </c:pt>
                <c:pt idx="1343">
                  <c:v>44.085277777777783</c:v>
                </c:pt>
                <c:pt idx="1344">
                  <c:v>44.118611111111115</c:v>
                </c:pt>
                <c:pt idx="1345">
                  <c:v>44.151944444444446</c:v>
                </c:pt>
                <c:pt idx="1346">
                  <c:v>44.185277777777777</c:v>
                </c:pt>
                <c:pt idx="1347">
                  <c:v>44.218611111111123</c:v>
                </c:pt>
                <c:pt idx="1348">
                  <c:v>44.251944444444455</c:v>
                </c:pt>
                <c:pt idx="1349">
                  <c:v>44.285277777777786</c:v>
                </c:pt>
                <c:pt idx="1350">
                  <c:v>44.318611111111117</c:v>
                </c:pt>
                <c:pt idx="1351">
                  <c:v>44.351944444444449</c:v>
                </c:pt>
                <c:pt idx="1352">
                  <c:v>44.385555555555563</c:v>
                </c:pt>
                <c:pt idx="1353">
                  <c:v>44.418611111111112</c:v>
                </c:pt>
                <c:pt idx="1354">
                  <c:v>44.451944444444443</c:v>
                </c:pt>
                <c:pt idx="1355">
                  <c:v>44.485277777777789</c:v>
                </c:pt>
                <c:pt idx="1356">
                  <c:v>44.518888888888902</c:v>
                </c:pt>
                <c:pt idx="1357">
                  <c:v>44.551944444444452</c:v>
                </c:pt>
                <c:pt idx="1358">
                  <c:v>44.585277777777783</c:v>
                </c:pt>
                <c:pt idx="1359">
                  <c:v>44.618611111111115</c:v>
                </c:pt>
                <c:pt idx="1360">
                  <c:v>44.652222222222228</c:v>
                </c:pt>
                <c:pt idx="1361">
                  <c:v>44.685277777777777</c:v>
                </c:pt>
                <c:pt idx="1362">
                  <c:v>44.718611111111123</c:v>
                </c:pt>
                <c:pt idx="1363">
                  <c:v>44.751944444444455</c:v>
                </c:pt>
                <c:pt idx="1364">
                  <c:v>44.785555555555568</c:v>
                </c:pt>
                <c:pt idx="1365">
                  <c:v>44.818611111111117</c:v>
                </c:pt>
                <c:pt idx="1366">
                  <c:v>44.851944444444449</c:v>
                </c:pt>
                <c:pt idx="1367">
                  <c:v>44.88527777777778</c:v>
                </c:pt>
                <c:pt idx="1368">
                  <c:v>44.918611111111112</c:v>
                </c:pt>
                <c:pt idx="1369">
                  <c:v>44.951944444444443</c:v>
                </c:pt>
                <c:pt idx="1370">
                  <c:v>44.985277777777789</c:v>
                </c:pt>
                <c:pt idx="1371">
                  <c:v>45.01861111111112</c:v>
                </c:pt>
                <c:pt idx="1372">
                  <c:v>45.052222222222234</c:v>
                </c:pt>
                <c:pt idx="1373">
                  <c:v>45.085277777777783</c:v>
                </c:pt>
                <c:pt idx="1374">
                  <c:v>45.118611111111115</c:v>
                </c:pt>
                <c:pt idx="1375">
                  <c:v>45.152222222222228</c:v>
                </c:pt>
                <c:pt idx="1376">
                  <c:v>45.185277777777777</c:v>
                </c:pt>
                <c:pt idx="1377">
                  <c:v>45.218611111111123</c:v>
                </c:pt>
                <c:pt idx="1378">
                  <c:v>45.251944444444455</c:v>
                </c:pt>
                <c:pt idx="1379">
                  <c:v>45.285555555555568</c:v>
                </c:pt>
                <c:pt idx="1380">
                  <c:v>45.318611111111117</c:v>
                </c:pt>
                <c:pt idx="1381">
                  <c:v>45.351944444444449</c:v>
                </c:pt>
                <c:pt idx="1382">
                  <c:v>45.38527777777778</c:v>
                </c:pt>
                <c:pt idx="1383">
                  <c:v>45.418611111111112</c:v>
                </c:pt>
                <c:pt idx="1384">
                  <c:v>45.451944444444443</c:v>
                </c:pt>
                <c:pt idx="1385">
                  <c:v>45.485555555555571</c:v>
                </c:pt>
                <c:pt idx="1386">
                  <c:v>45.51861111111112</c:v>
                </c:pt>
                <c:pt idx="1387">
                  <c:v>45.551944444444452</c:v>
                </c:pt>
                <c:pt idx="1388">
                  <c:v>45.585277777777783</c:v>
                </c:pt>
                <c:pt idx="1389">
                  <c:v>45.618888888888897</c:v>
                </c:pt>
                <c:pt idx="1390">
                  <c:v>45.651944444444446</c:v>
                </c:pt>
                <c:pt idx="1391">
                  <c:v>45.685277777777777</c:v>
                </c:pt>
                <c:pt idx="1392">
                  <c:v>45.718888888888905</c:v>
                </c:pt>
                <c:pt idx="1393">
                  <c:v>45.751944444444455</c:v>
                </c:pt>
                <c:pt idx="1394">
                  <c:v>45.785555555555568</c:v>
                </c:pt>
                <c:pt idx="1395">
                  <c:v>45.818611111111117</c:v>
                </c:pt>
                <c:pt idx="1396">
                  <c:v>45.851944444444449</c:v>
                </c:pt>
                <c:pt idx="1397">
                  <c:v>45.88527777777778</c:v>
                </c:pt>
                <c:pt idx="1398">
                  <c:v>45.918888888888894</c:v>
                </c:pt>
                <c:pt idx="1399">
                  <c:v>45.951944444444443</c:v>
                </c:pt>
                <c:pt idx="1400">
                  <c:v>45.985277777777789</c:v>
                </c:pt>
                <c:pt idx="1401">
                  <c:v>46.01861111111112</c:v>
                </c:pt>
                <c:pt idx="1402">
                  <c:v>46.052222222222234</c:v>
                </c:pt>
                <c:pt idx="1403">
                  <c:v>46.085277777777783</c:v>
                </c:pt>
                <c:pt idx="1404">
                  <c:v>46.118888888888897</c:v>
                </c:pt>
                <c:pt idx="1405">
                  <c:v>46.151944444444446</c:v>
                </c:pt>
                <c:pt idx="1406">
                  <c:v>46.18555555555556</c:v>
                </c:pt>
                <c:pt idx="1407">
                  <c:v>46.218611111111123</c:v>
                </c:pt>
                <c:pt idx="1408">
                  <c:v>46.252222222222237</c:v>
                </c:pt>
                <c:pt idx="1409">
                  <c:v>46.285277777777786</c:v>
                </c:pt>
                <c:pt idx="1410">
                  <c:v>46.318611111111117</c:v>
                </c:pt>
                <c:pt idx="1411">
                  <c:v>46.351944444444449</c:v>
                </c:pt>
                <c:pt idx="1412">
                  <c:v>46.38527777777778</c:v>
                </c:pt>
                <c:pt idx="1413">
                  <c:v>46.418611111111112</c:v>
                </c:pt>
                <c:pt idx="1414">
                  <c:v>46.451944444444443</c:v>
                </c:pt>
                <c:pt idx="1415">
                  <c:v>46.485277777777789</c:v>
                </c:pt>
                <c:pt idx="1416">
                  <c:v>46.51861111111112</c:v>
                </c:pt>
                <c:pt idx="1417">
                  <c:v>46.551944444444452</c:v>
                </c:pt>
                <c:pt idx="1418">
                  <c:v>46.585555555555565</c:v>
                </c:pt>
                <c:pt idx="1419">
                  <c:v>46.618611111111115</c:v>
                </c:pt>
                <c:pt idx="1420">
                  <c:v>46.651944444444446</c:v>
                </c:pt>
                <c:pt idx="1421">
                  <c:v>46.68555555555556</c:v>
                </c:pt>
                <c:pt idx="1422">
                  <c:v>46.718611111111123</c:v>
                </c:pt>
                <c:pt idx="1423">
                  <c:v>46.752222222222237</c:v>
                </c:pt>
                <c:pt idx="1424">
                  <c:v>46.785277777777786</c:v>
                </c:pt>
                <c:pt idx="1425">
                  <c:v>46.8188888888889</c:v>
                </c:pt>
                <c:pt idx="1426">
                  <c:v>46.851944444444449</c:v>
                </c:pt>
                <c:pt idx="1427">
                  <c:v>46.885555555555563</c:v>
                </c:pt>
                <c:pt idx="1428">
                  <c:v>46.918611111111112</c:v>
                </c:pt>
                <c:pt idx="1429">
                  <c:v>46.951944444444443</c:v>
                </c:pt>
                <c:pt idx="1430">
                  <c:v>46.985277777777789</c:v>
                </c:pt>
                <c:pt idx="1431">
                  <c:v>47.018888888888902</c:v>
                </c:pt>
                <c:pt idx="1432">
                  <c:v>47.051944444444452</c:v>
                </c:pt>
                <c:pt idx="1433">
                  <c:v>47.085277777777783</c:v>
                </c:pt>
                <c:pt idx="1434">
                  <c:v>47.118611111111115</c:v>
                </c:pt>
                <c:pt idx="1435">
                  <c:v>47.151944444444446</c:v>
                </c:pt>
                <c:pt idx="1436">
                  <c:v>47.185277777777777</c:v>
                </c:pt>
                <c:pt idx="1437">
                  <c:v>47.218611111111123</c:v>
                </c:pt>
                <c:pt idx="1438">
                  <c:v>47.251944444444455</c:v>
                </c:pt>
                <c:pt idx="1439">
                  <c:v>47.285277777777786</c:v>
                </c:pt>
                <c:pt idx="1440">
                  <c:v>47.318611111111117</c:v>
                </c:pt>
                <c:pt idx="1441">
                  <c:v>47.351944444444449</c:v>
                </c:pt>
                <c:pt idx="1442">
                  <c:v>47.38527777777778</c:v>
                </c:pt>
                <c:pt idx="1443">
                  <c:v>47.418611111111112</c:v>
                </c:pt>
                <c:pt idx="1444">
                  <c:v>47.451944444444443</c:v>
                </c:pt>
                <c:pt idx="1445">
                  <c:v>47.485277777777789</c:v>
                </c:pt>
                <c:pt idx="1446">
                  <c:v>47.51861111111112</c:v>
                </c:pt>
                <c:pt idx="1447">
                  <c:v>47.551944444444452</c:v>
                </c:pt>
                <c:pt idx="1448">
                  <c:v>47.585277777777783</c:v>
                </c:pt>
                <c:pt idx="1449">
                  <c:v>47.618888888888897</c:v>
                </c:pt>
                <c:pt idx="1450">
                  <c:v>47.651944444444446</c:v>
                </c:pt>
                <c:pt idx="1451">
                  <c:v>47.685277777777777</c:v>
                </c:pt>
                <c:pt idx="1452">
                  <c:v>47.718611111111123</c:v>
                </c:pt>
                <c:pt idx="1453">
                  <c:v>47.751944444444455</c:v>
                </c:pt>
                <c:pt idx="1454">
                  <c:v>47.785555555555568</c:v>
                </c:pt>
                <c:pt idx="1455">
                  <c:v>47.818611111111117</c:v>
                </c:pt>
                <c:pt idx="1456">
                  <c:v>47.851944444444449</c:v>
                </c:pt>
                <c:pt idx="1457">
                  <c:v>47.885555555555563</c:v>
                </c:pt>
                <c:pt idx="1458">
                  <c:v>47.918611111111112</c:v>
                </c:pt>
                <c:pt idx="1459">
                  <c:v>47.951944444444443</c:v>
                </c:pt>
                <c:pt idx="1460">
                  <c:v>47.985277777777789</c:v>
                </c:pt>
                <c:pt idx="1461">
                  <c:v>48.018888888888902</c:v>
                </c:pt>
                <c:pt idx="1462">
                  <c:v>48.051944444444452</c:v>
                </c:pt>
                <c:pt idx="1463">
                  <c:v>48.085277777777783</c:v>
                </c:pt>
                <c:pt idx="1464">
                  <c:v>48.118611111111115</c:v>
                </c:pt>
                <c:pt idx="1465">
                  <c:v>48.151944444444446</c:v>
                </c:pt>
                <c:pt idx="1466">
                  <c:v>48.18555555555556</c:v>
                </c:pt>
                <c:pt idx="1467">
                  <c:v>48.218611111111123</c:v>
                </c:pt>
                <c:pt idx="1468">
                  <c:v>48.252222222222237</c:v>
                </c:pt>
                <c:pt idx="1469">
                  <c:v>48.285277777777786</c:v>
                </c:pt>
                <c:pt idx="1470">
                  <c:v>48.3188888888889</c:v>
                </c:pt>
                <c:pt idx="1471">
                  <c:v>48.351944444444449</c:v>
                </c:pt>
                <c:pt idx="1472">
                  <c:v>48.38527777777778</c:v>
                </c:pt>
                <c:pt idx="1473">
                  <c:v>48.418611111111112</c:v>
                </c:pt>
                <c:pt idx="1474">
                  <c:v>48.452222222222225</c:v>
                </c:pt>
                <c:pt idx="1475">
                  <c:v>48.485277777777789</c:v>
                </c:pt>
                <c:pt idx="1476">
                  <c:v>48.518888888888902</c:v>
                </c:pt>
                <c:pt idx="1477">
                  <c:v>48.551944444444452</c:v>
                </c:pt>
                <c:pt idx="1478">
                  <c:v>48.585277777777783</c:v>
                </c:pt>
                <c:pt idx="1479">
                  <c:v>48.618611111111115</c:v>
                </c:pt>
                <c:pt idx="1480">
                  <c:v>48.651944444444446</c:v>
                </c:pt>
                <c:pt idx="1481">
                  <c:v>48.68555555555556</c:v>
                </c:pt>
                <c:pt idx="1482">
                  <c:v>48.718611111111123</c:v>
                </c:pt>
                <c:pt idx="1483">
                  <c:v>48.752222222222237</c:v>
                </c:pt>
                <c:pt idx="1484">
                  <c:v>48.785277777777786</c:v>
                </c:pt>
                <c:pt idx="1485">
                  <c:v>48.818611111111117</c:v>
                </c:pt>
                <c:pt idx="1486">
                  <c:v>48.851944444444449</c:v>
                </c:pt>
                <c:pt idx="1487">
                  <c:v>48.885555555555563</c:v>
                </c:pt>
                <c:pt idx="1488">
                  <c:v>48.918611111111112</c:v>
                </c:pt>
                <c:pt idx="1489">
                  <c:v>48.952222222222225</c:v>
                </c:pt>
                <c:pt idx="1490">
                  <c:v>48.985277777777789</c:v>
                </c:pt>
                <c:pt idx="1491">
                  <c:v>49.018888888888902</c:v>
                </c:pt>
                <c:pt idx="1492">
                  <c:v>49.051944444444452</c:v>
                </c:pt>
                <c:pt idx="1493">
                  <c:v>49.085555555555565</c:v>
                </c:pt>
                <c:pt idx="1494">
                  <c:v>49.118611111111115</c:v>
                </c:pt>
                <c:pt idx="1495">
                  <c:v>49.151944444444446</c:v>
                </c:pt>
                <c:pt idx="1496">
                  <c:v>49.185277777777777</c:v>
                </c:pt>
                <c:pt idx="1497">
                  <c:v>49.218611111111123</c:v>
                </c:pt>
                <c:pt idx="1498">
                  <c:v>49.251944444444455</c:v>
                </c:pt>
                <c:pt idx="1499">
                  <c:v>49.285277777777786</c:v>
                </c:pt>
                <c:pt idx="1500">
                  <c:v>49.318611111111117</c:v>
                </c:pt>
                <c:pt idx="1501">
                  <c:v>49.351944444444449</c:v>
                </c:pt>
                <c:pt idx="1502">
                  <c:v>49.38527777777778</c:v>
                </c:pt>
                <c:pt idx="1503">
                  <c:v>49.418611111111112</c:v>
                </c:pt>
                <c:pt idx="1504">
                  <c:v>49.451944444444443</c:v>
                </c:pt>
                <c:pt idx="1505">
                  <c:v>49.485277777777789</c:v>
                </c:pt>
                <c:pt idx="1506">
                  <c:v>49.518888888888902</c:v>
                </c:pt>
                <c:pt idx="1507">
                  <c:v>49.551944444444452</c:v>
                </c:pt>
                <c:pt idx="1508">
                  <c:v>49.585555555555565</c:v>
                </c:pt>
                <c:pt idx="1509">
                  <c:v>49.618611111111115</c:v>
                </c:pt>
                <c:pt idx="1510">
                  <c:v>49.651944444444446</c:v>
                </c:pt>
                <c:pt idx="1511">
                  <c:v>49.685277777777777</c:v>
                </c:pt>
                <c:pt idx="1512">
                  <c:v>49.718888888888905</c:v>
                </c:pt>
                <c:pt idx="1513">
                  <c:v>49.751944444444455</c:v>
                </c:pt>
                <c:pt idx="1514">
                  <c:v>49.785555555555568</c:v>
                </c:pt>
                <c:pt idx="1515">
                  <c:v>49.818611111111117</c:v>
                </c:pt>
                <c:pt idx="1516">
                  <c:v>49.852222222222231</c:v>
                </c:pt>
                <c:pt idx="1517">
                  <c:v>49.88527777777778</c:v>
                </c:pt>
                <c:pt idx="1518">
                  <c:v>49.918611111111112</c:v>
                </c:pt>
                <c:pt idx="1519">
                  <c:v>49.951944444444443</c:v>
                </c:pt>
                <c:pt idx="1520">
                  <c:v>49.985277777777789</c:v>
                </c:pt>
                <c:pt idx="1521">
                  <c:v>50.01861111111112</c:v>
                </c:pt>
                <c:pt idx="1522">
                  <c:v>50.051944444444452</c:v>
                </c:pt>
                <c:pt idx="1523">
                  <c:v>50.085277777777783</c:v>
                </c:pt>
                <c:pt idx="1524">
                  <c:v>50.118611111111115</c:v>
                </c:pt>
                <c:pt idx="1525">
                  <c:v>50.151944444444446</c:v>
                </c:pt>
                <c:pt idx="1526">
                  <c:v>50.185277777777777</c:v>
                </c:pt>
                <c:pt idx="1527">
                  <c:v>50.218888888888905</c:v>
                </c:pt>
                <c:pt idx="1528">
                  <c:v>50.251944444444455</c:v>
                </c:pt>
                <c:pt idx="1529">
                  <c:v>50.285555555555568</c:v>
                </c:pt>
                <c:pt idx="1530">
                  <c:v>50.318611111111117</c:v>
                </c:pt>
                <c:pt idx="1531">
                  <c:v>50.351944444444449</c:v>
                </c:pt>
                <c:pt idx="1532">
                  <c:v>50.38527777777778</c:v>
                </c:pt>
                <c:pt idx="1533">
                  <c:v>50.418611111111112</c:v>
                </c:pt>
                <c:pt idx="1534">
                  <c:v>50.452222222222225</c:v>
                </c:pt>
                <c:pt idx="1535">
                  <c:v>50.485277777777789</c:v>
                </c:pt>
                <c:pt idx="1536">
                  <c:v>50.51861111111112</c:v>
                </c:pt>
                <c:pt idx="1537">
                  <c:v>50.551944444444452</c:v>
                </c:pt>
                <c:pt idx="1538">
                  <c:v>50.585277777777783</c:v>
                </c:pt>
                <c:pt idx="1539">
                  <c:v>50.618611111111115</c:v>
                </c:pt>
                <c:pt idx="1540">
                  <c:v>50.652222222222228</c:v>
                </c:pt>
                <c:pt idx="1541">
                  <c:v>50.685277777777777</c:v>
                </c:pt>
                <c:pt idx="1542">
                  <c:v>50.718888888888905</c:v>
                </c:pt>
                <c:pt idx="1543">
                  <c:v>50.751944444444455</c:v>
                </c:pt>
                <c:pt idx="1544">
                  <c:v>50.785277777777786</c:v>
                </c:pt>
                <c:pt idx="1545">
                  <c:v>50.818611111111117</c:v>
                </c:pt>
                <c:pt idx="1546">
                  <c:v>50.851944444444449</c:v>
                </c:pt>
                <c:pt idx="1547">
                  <c:v>50.88527777777778</c:v>
                </c:pt>
                <c:pt idx="1548">
                  <c:v>50.918611111111112</c:v>
                </c:pt>
                <c:pt idx="1549">
                  <c:v>50.951944444444443</c:v>
                </c:pt>
                <c:pt idx="1550">
                  <c:v>50.985555555555571</c:v>
                </c:pt>
                <c:pt idx="1551">
                  <c:v>51.01861111111112</c:v>
                </c:pt>
                <c:pt idx="1552">
                  <c:v>51.052222222222234</c:v>
                </c:pt>
                <c:pt idx="1553">
                  <c:v>51.085277777777783</c:v>
                </c:pt>
                <c:pt idx="1554">
                  <c:v>51.118611111111115</c:v>
                </c:pt>
                <c:pt idx="1555">
                  <c:v>51.151944444444446</c:v>
                </c:pt>
                <c:pt idx="1556">
                  <c:v>51.185277777777777</c:v>
                </c:pt>
                <c:pt idx="1557">
                  <c:v>51.218888888888905</c:v>
                </c:pt>
                <c:pt idx="1558">
                  <c:v>51.251944444444455</c:v>
                </c:pt>
                <c:pt idx="1559">
                  <c:v>51.285555555555568</c:v>
                </c:pt>
                <c:pt idx="1560">
                  <c:v>51.318611111111117</c:v>
                </c:pt>
                <c:pt idx="1561">
                  <c:v>51.351944444444449</c:v>
                </c:pt>
                <c:pt idx="1562">
                  <c:v>51.38527777777778</c:v>
                </c:pt>
                <c:pt idx="1563">
                  <c:v>51.418611111111112</c:v>
                </c:pt>
                <c:pt idx="1564">
                  <c:v>51.451944444444443</c:v>
                </c:pt>
                <c:pt idx="1565">
                  <c:v>51.485277777777789</c:v>
                </c:pt>
                <c:pt idx="1566">
                  <c:v>51.51861111111112</c:v>
                </c:pt>
                <c:pt idx="1567">
                  <c:v>51.551944444444452</c:v>
                </c:pt>
                <c:pt idx="1568">
                  <c:v>51.585277777777783</c:v>
                </c:pt>
                <c:pt idx="1569">
                  <c:v>51.618611111111115</c:v>
                </c:pt>
                <c:pt idx="1570">
                  <c:v>51.651944444444446</c:v>
                </c:pt>
                <c:pt idx="1571">
                  <c:v>51.685277777777777</c:v>
                </c:pt>
                <c:pt idx="1572">
                  <c:v>51.718611111111123</c:v>
                </c:pt>
                <c:pt idx="1573">
                  <c:v>51.751944444444455</c:v>
                </c:pt>
                <c:pt idx="1574">
                  <c:v>51.785277777777786</c:v>
                </c:pt>
                <c:pt idx="1575">
                  <c:v>51.818611111111117</c:v>
                </c:pt>
                <c:pt idx="1576">
                  <c:v>51.851944444444449</c:v>
                </c:pt>
                <c:pt idx="1577">
                  <c:v>51.885555555555563</c:v>
                </c:pt>
                <c:pt idx="1578">
                  <c:v>51.918611111111112</c:v>
                </c:pt>
                <c:pt idx="1579">
                  <c:v>51.951944444444443</c:v>
                </c:pt>
                <c:pt idx="1580">
                  <c:v>51.985277777777789</c:v>
                </c:pt>
                <c:pt idx="1581">
                  <c:v>52.01861111111112</c:v>
                </c:pt>
                <c:pt idx="1582">
                  <c:v>52.051944444444452</c:v>
                </c:pt>
                <c:pt idx="1583">
                  <c:v>52.085277777777783</c:v>
                </c:pt>
                <c:pt idx="1584">
                  <c:v>52.118611111111115</c:v>
                </c:pt>
                <c:pt idx="1585">
                  <c:v>52.151944444444446</c:v>
                </c:pt>
                <c:pt idx="1586">
                  <c:v>52.185277777777777</c:v>
                </c:pt>
                <c:pt idx="1587">
                  <c:v>52.218611111111123</c:v>
                </c:pt>
                <c:pt idx="1588">
                  <c:v>52.252222222222237</c:v>
                </c:pt>
                <c:pt idx="1589">
                  <c:v>52.285277777777786</c:v>
                </c:pt>
                <c:pt idx="1590">
                  <c:v>52.318611111111117</c:v>
                </c:pt>
                <c:pt idx="1591">
                  <c:v>52.352222222222231</c:v>
                </c:pt>
                <c:pt idx="1592">
                  <c:v>52.38527777777778</c:v>
                </c:pt>
                <c:pt idx="1593">
                  <c:v>52.418888888888894</c:v>
                </c:pt>
                <c:pt idx="1594">
                  <c:v>52.451944444444443</c:v>
                </c:pt>
                <c:pt idx="1595">
                  <c:v>52.485555555555571</c:v>
                </c:pt>
                <c:pt idx="1596">
                  <c:v>52.51861111111112</c:v>
                </c:pt>
                <c:pt idx="1597">
                  <c:v>52.551944444444452</c:v>
                </c:pt>
                <c:pt idx="1598">
                  <c:v>52.585277777777783</c:v>
                </c:pt>
                <c:pt idx="1599">
                  <c:v>52.618611111111115</c:v>
                </c:pt>
                <c:pt idx="1600">
                  <c:v>52.651944444444446</c:v>
                </c:pt>
                <c:pt idx="1601">
                  <c:v>52.68555555555556</c:v>
                </c:pt>
                <c:pt idx="1602">
                  <c:v>52.718611111111123</c:v>
                </c:pt>
                <c:pt idx="1603">
                  <c:v>52.752222222222237</c:v>
                </c:pt>
                <c:pt idx="1604">
                  <c:v>52.785277777777786</c:v>
                </c:pt>
                <c:pt idx="1605">
                  <c:v>52.8188888888889</c:v>
                </c:pt>
                <c:pt idx="1606">
                  <c:v>52.851944444444449</c:v>
                </c:pt>
                <c:pt idx="1607">
                  <c:v>52.88527777777778</c:v>
                </c:pt>
                <c:pt idx="1608">
                  <c:v>52.918611111111112</c:v>
                </c:pt>
                <c:pt idx="1609">
                  <c:v>52.951944444444443</c:v>
                </c:pt>
                <c:pt idx="1610">
                  <c:v>52.985277777777789</c:v>
                </c:pt>
                <c:pt idx="1611">
                  <c:v>53.01861111111112</c:v>
                </c:pt>
                <c:pt idx="1612">
                  <c:v>53.051944444444452</c:v>
                </c:pt>
                <c:pt idx="1613">
                  <c:v>53.085555555555565</c:v>
                </c:pt>
                <c:pt idx="1614">
                  <c:v>53.118611111111115</c:v>
                </c:pt>
                <c:pt idx="1615">
                  <c:v>53.152222222222228</c:v>
                </c:pt>
                <c:pt idx="1616">
                  <c:v>53.185277777777777</c:v>
                </c:pt>
                <c:pt idx="1617">
                  <c:v>53.218611111111123</c:v>
                </c:pt>
                <c:pt idx="1618">
                  <c:v>53.252222222222237</c:v>
                </c:pt>
                <c:pt idx="1619">
                  <c:v>53.285277777777786</c:v>
                </c:pt>
                <c:pt idx="1620">
                  <c:v>53.318611111111117</c:v>
                </c:pt>
                <c:pt idx="1621">
                  <c:v>53.352222222222231</c:v>
                </c:pt>
                <c:pt idx="1622">
                  <c:v>53.38527777777778</c:v>
                </c:pt>
                <c:pt idx="1623">
                  <c:v>53.418611111111112</c:v>
                </c:pt>
                <c:pt idx="1624">
                  <c:v>53.451944444444443</c:v>
                </c:pt>
                <c:pt idx="1625">
                  <c:v>53.485277777777789</c:v>
                </c:pt>
                <c:pt idx="1626">
                  <c:v>53.51861111111112</c:v>
                </c:pt>
                <c:pt idx="1627">
                  <c:v>53.551944444444452</c:v>
                </c:pt>
                <c:pt idx="1628">
                  <c:v>53.585555555555565</c:v>
                </c:pt>
                <c:pt idx="1629">
                  <c:v>53.618611111111115</c:v>
                </c:pt>
                <c:pt idx="1630">
                  <c:v>53.651944444444446</c:v>
                </c:pt>
                <c:pt idx="1631">
                  <c:v>53.68555555555556</c:v>
                </c:pt>
                <c:pt idx="1632">
                  <c:v>53.718611111111123</c:v>
                </c:pt>
                <c:pt idx="1633">
                  <c:v>53.752222222222237</c:v>
                </c:pt>
                <c:pt idx="1634">
                  <c:v>53.785277777777786</c:v>
                </c:pt>
                <c:pt idx="1635">
                  <c:v>53.818611111111117</c:v>
                </c:pt>
                <c:pt idx="1636">
                  <c:v>53.851944444444449</c:v>
                </c:pt>
                <c:pt idx="1637">
                  <c:v>53.88527777777778</c:v>
                </c:pt>
                <c:pt idx="1638">
                  <c:v>53.918888888888894</c:v>
                </c:pt>
                <c:pt idx="1639">
                  <c:v>53.951944444444443</c:v>
                </c:pt>
                <c:pt idx="1640">
                  <c:v>53.985555555555571</c:v>
                </c:pt>
                <c:pt idx="1641">
                  <c:v>54.01861111111112</c:v>
                </c:pt>
                <c:pt idx="1642">
                  <c:v>54.051944444444452</c:v>
                </c:pt>
                <c:pt idx="1643">
                  <c:v>54.085277777777783</c:v>
                </c:pt>
                <c:pt idx="1644">
                  <c:v>54.118611111111115</c:v>
                </c:pt>
                <c:pt idx="1645">
                  <c:v>54.152222222222228</c:v>
                </c:pt>
                <c:pt idx="1646">
                  <c:v>54.185277777777777</c:v>
                </c:pt>
                <c:pt idx="1647">
                  <c:v>54.218888888888905</c:v>
                </c:pt>
                <c:pt idx="1648">
                  <c:v>54.251944444444455</c:v>
                </c:pt>
                <c:pt idx="1649">
                  <c:v>54.285277777777786</c:v>
                </c:pt>
                <c:pt idx="1650">
                  <c:v>54.3188888888889</c:v>
                </c:pt>
                <c:pt idx="1651">
                  <c:v>54.351944444444449</c:v>
                </c:pt>
                <c:pt idx="1652">
                  <c:v>54.38527777777778</c:v>
                </c:pt>
                <c:pt idx="1653">
                  <c:v>54.418611111111112</c:v>
                </c:pt>
                <c:pt idx="1654">
                  <c:v>54.451944444444443</c:v>
                </c:pt>
                <c:pt idx="1655">
                  <c:v>54.485277777777789</c:v>
                </c:pt>
                <c:pt idx="1656">
                  <c:v>54.51861111111112</c:v>
                </c:pt>
                <c:pt idx="1657">
                  <c:v>54.551944444444452</c:v>
                </c:pt>
                <c:pt idx="1658">
                  <c:v>54.585277777777783</c:v>
                </c:pt>
                <c:pt idx="1659">
                  <c:v>54.618611111111115</c:v>
                </c:pt>
                <c:pt idx="1660">
                  <c:v>54.651944444444446</c:v>
                </c:pt>
                <c:pt idx="1661">
                  <c:v>54.685277777777777</c:v>
                </c:pt>
                <c:pt idx="1662">
                  <c:v>54.718611111111123</c:v>
                </c:pt>
                <c:pt idx="1663">
                  <c:v>54.752222222222237</c:v>
                </c:pt>
                <c:pt idx="1664">
                  <c:v>54.785277777777786</c:v>
                </c:pt>
                <c:pt idx="1665">
                  <c:v>54.8188888888889</c:v>
                </c:pt>
                <c:pt idx="1666">
                  <c:v>54.851944444444449</c:v>
                </c:pt>
                <c:pt idx="1667">
                  <c:v>54.885555555555563</c:v>
                </c:pt>
                <c:pt idx="1668">
                  <c:v>54.918611111111112</c:v>
                </c:pt>
                <c:pt idx="1669">
                  <c:v>54.952222222222225</c:v>
                </c:pt>
                <c:pt idx="1670">
                  <c:v>54.985277777777789</c:v>
                </c:pt>
                <c:pt idx="1671">
                  <c:v>55.018888888888902</c:v>
                </c:pt>
                <c:pt idx="1672">
                  <c:v>55.051944444444452</c:v>
                </c:pt>
                <c:pt idx="1673">
                  <c:v>55.085555555555565</c:v>
                </c:pt>
                <c:pt idx="1674">
                  <c:v>55.118611111111115</c:v>
                </c:pt>
                <c:pt idx="1675">
                  <c:v>55.152222222222228</c:v>
                </c:pt>
                <c:pt idx="1676">
                  <c:v>55.185277777777777</c:v>
                </c:pt>
                <c:pt idx="1677">
                  <c:v>55.218888888888905</c:v>
                </c:pt>
                <c:pt idx="1678">
                  <c:v>55.251944444444455</c:v>
                </c:pt>
                <c:pt idx="1679">
                  <c:v>55.285555555555568</c:v>
                </c:pt>
                <c:pt idx="1680">
                  <c:v>55.318611111111117</c:v>
                </c:pt>
                <c:pt idx="1681">
                  <c:v>55.352222222222231</c:v>
                </c:pt>
                <c:pt idx="1682">
                  <c:v>55.38527777777778</c:v>
                </c:pt>
                <c:pt idx="1683">
                  <c:v>55.418611111111112</c:v>
                </c:pt>
                <c:pt idx="1684">
                  <c:v>55.452222222222225</c:v>
                </c:pt>
                <c:pt idx="1685">
                  <c:v>55.485277777777789</c:v>
                </c:pt>
                <c:pt idx="1686">
                  <c:v>55.51861111111112</c:v>
                </c:pt>
                <c:pt idx="1687">
                  <c:v>55.551944444444452</c:v>
                </c:pt>
                <c:pt idx="1688">
                  <c:v>55.585277777777783</c:v>
                </c:pt>
                <c:pt idx="1689">
                  <c:v>55.618888888888897</c:v>
                </c:pt>
                <c:pt idx="1690">
                  <c:v>55.651944444444446</c:v>
                </c:pt>
                <c:pt idx="1691">
                  <c:v>55.68555555555556</c:v>
                </c:pt>
                <c:pt idx="1692">
                  <c:v>55.718611111111123</c:v>
                </c:pt>
                <c:pt idx="1693">
                  <c:v>55.751944444444455</c:v>
                </c:pt>
                <c:pt idx="1694">
                  <c:v>55.785277777777786</c:v>
                </c:pt>
                <c:pt idx="1695">
                  <c:v>55.818611111111117</c:v>
                </c:pt>
                <c:pt idx="1696">
                  <c:v>55.851944444444449</c:v>
                </c:pt>
                <c:pt idx="1697">
                  <c:v>55.88527777777778</c:v>
                </c:pt>
                <c:pt idx="1698">
                  <c:v>55.918611111111112</c:v>
                </c:pt>
                <c:pt idx="1699">
                  <c:v>55.951944444444443</c:v>
                </c:pt>
                <c:pt idx="1700">
                  <c:v>55.985277777777789</c:v>
                </c:pt>
                <c:pt idx="1701">
                  <c:v>56.01861111111112</c:v>
                </c:pt>
                <c:pt idx="1702">
                  <c:v>56.052222222222234</c:v>
                </c:pt>
                <c:pt idx="1703">
                  <c:v>56.085277777777783</c:v>
                </c:pt>
                <c:pt idx="1704">
                  <c:v>56.118611111111115</c:v>
                </c:pt>
                <c:pt idx="1705">
                  <c:v>56.152222222222228</c:v>
                </c:pt>
                <c:pt idx="1706">
                  <c:v>56.185277777777777</c:v>
                </c:pt>
                <c:pt idx="1707">
                  <c:v>56.218888888888905</c:v>
                </c:pt>
                <c:pt idx="1708">
                  <c:v>56.251944444444455</c:v>
                </c:pt>
                <c:pt idx="1709">
                  <c:v>56.285555555555568</c:v>
                </c:pt>
                <c:pt idx="1710">
                  <c:v>56.318611111111117</c:v>
                </c:pt>
                <c:pt idx="1711">
                  <c:v>56.351944444444449</c:v>
                </c:pt>
                <c:pt idx="1712">
                  <c:v>56.385555555555563</c:v>
                </c:pt>
                <c:pt idx="1713">
                  <c:v>56.418611111111112</c:v>
                </c:pt>
                <c:pt idx="1714">
                  <c:v>56.451944444444443</c:v>
                </c:pt>
                <c:pt idx="1715">
                  <c:v>56.485277777777789</c:v>
                </c:pt>
                <c:pt idx="1716">
                  <c:v>56.51861111111112</c:v>
                </c:pt>
                <c:pt idx="1717">
                  <c:v>56.551944444444452</c:v>
                </c:pt>
                <c:pt idx="1718">
                  <c:v>56.585277777777783</c:v>
                </c:pt>
                <c:pt idx="1719">
                  <c:v>56.618611111111115</c:v>
                </c:pt>
                <c:pt idx="1720">
                  <c:v>56.652222222222228</c:v>
                </c:pt>
                <c:pt idx="1721">
                  <c:v>56.685277777777777</c:v>
                </c:pt>
                <c:pt idx="1722">
                  <c:v>56.718611111111123</c:v>
                </c:pt>
                <c:pt idx="1723">
                  <c:v>56.751944444444455</c:v>
                </c:pt>
                <c:pt idx="1724">
                  <c:v>56.785277777777786</c:v>
                </c:pt>
                <c:pt idx="1725">
                  <c:v>56.818611111111117</c:v>
                </c:pt>
                <c:pt idx="1726">
                  <c:v>56.852222222222231</c:v>
                </c:pt>
                <c:pt idx="1727">
                  <c:v>56.88527777777778</c:v>
                </c:pt>
                <c:pt idx="1728">
                  <c:v>56.918888888888894</c:v>
                </c:pt>
                <c:pt idx="1729">
                  <c:v>56.951944444444443</c:v>
                </c:pt>
                <c:pt idx="1730">
                  <c:v>56.985277777777789</c:v>
                </c:pt>
                <c:pt idx="1731">
                  <c:v>57.01861111111112</c:v>
                </c:pt>
                <c:pt idx="1732">
                  <c:v>57.051944444444452</c:v>
                </c:pt>
                <c:pt idx="1733">
                  <c:v>57.085277777777783</c:v>
                </c:pt>
                <c:pt idx="1734">
                  <c:v>57.118888888888897</c:v>
                </c:pt>
                <c:pt idx="1735">
                  <c:v>57.151944444444446</c:v>
                </c:pt>
                <c:pt idx="1736">
                  <c:v>57.185277777777777</c:v>
                </c:pt>
                <c:pt idx="1737">
                  <c:v>57.218611111111123</c:v>
                </c:pt>
                <c:pt idx="1738">
                  <c:v>57.251944444444455</c:v>
                </c:pt>
                <c:pt idx="1739">
                  <c:v>57.285555555555568</c:v>
                </c:pt>
                <c:pt idx="1740">
                  <c:v>57.318611111111117</c:v>
                </c:pt>
                <c:pt idx="1741">
                  <c:v>57.352222222222231</c:v>
                </c:pt>
                <c:pt idx="1742">
                  <c:v>57.38527777777778</c:v>
                </c:pt>
                <c:pt idx="1743">
                  <c:v>57.418888888888894</c:v>
                </c:pt>
                <c:pt idx="1744">
                  <c:v>57.451944444444443</c:v>
                </c:pt>
                <c:pt idx="1745">
                  <c:v>57.485277777777789</c:v>
                </c:pt>
                <c:pt idx="1746">
                  <c:v>57.51861111111112</c:v>
                </c:pt>
                <c:pt idx="1747">
                  <c:v>57.551944444444452</c:v>
                </c:pt>
                <c:pt idx="1748">
                  <c:v>57.585277777777783</c:v>
                </c:pt>
                <c:pt idx="1749">
                  <c:v>57.618611111111115</c:v>
                </c:pt>
                <c:pt idx="1750">
                  <c:v>57.651944444444446</c:v>
                </c:pt>
                <c:pt idx="1751">
                  <c:v>57.685277777777777</c:v>
                </c:pt>
                <c:pt idx="1752">
                  <c:v>57.718611111111123</c:v>
                </c:pt>
                <c:pt idx="1753">
                  <c:v>57.751944444444455</c:v>
                </c:pt>
                <c:pt idx="1754">
                  <c:v>57.785277777777786</c:v>
                </c:pt>
                <c:pt idx="1755">
                  <c:v>57.818611111111117</c:v>
                </c:pt>
                <c:pt idx="1756">
                  <c:v>57.851944444444449</c:v>
                </c:pt>
                <c:pt idx="1757">
                  <c:v>57.88527777777778</c:v>
                </c:pt>
                <c:pt idx="1758">
                  <c:v>57.918611111111112</c:v>
                </c:pt>
                <c:pt idx="1759">
                  <c:v>57.952222222222225</c:v>
                </c:pt>
                <c:pt idx="1760">
                  <c:v>57.985277777777789</c:v>
                </c:pt>
                <c:pt idx="1761">
                  <c:v>58.018888888888902</c:v>
                </c:pt>
                <c:pt idx="1762">
                  <c:v>58.051944444444452</c:v>
                </c:pt>
                <c:pt idx="1763">
                  <c:v>58.085555555555565</c:v>
                </c:pt>
                <c:pt idx="1764">
                  <c:v>58.118611111111115</c:v>
                </c:pt>
                <c:pt idx="1765">
                  <c:v>58.151944444444446</c:v>
                </c:pt>
                <c:pt idx="1766">
                  <c:v>58.185277777777777</c:v>
                </c:pt>
                <c:pt idx="1767">
                  <c:v>58.218611111111123</c:v>
                </c:pt>
                <c:pt idx="1768">
                  <c:v>58.251944444444455</c:v>
                </c:pt>
                <c:pt idx="1769">
                  <c:v>58.285277777777786</c:v>
                </c:pt>
                <c:pt idx="1770">
                  <c:v>58.318611111111117</c:v>
                </c:pt>
                <c:pt idx="1771">
                  <c:v>58.351944444444449</c:v>
                </c:pt>
                <c:pt idx="1772">
                  <c:v>58.38527777777778</c:v>
                </c:pt>
                <c:pt idx="1773">
                  <c:v>58.418611111111112</c:v>
                </c:pt>
                <c:pt idx="1774">
                  <c:v>58.451944444444443</c:v>
                </c:pt>
                <c:pt idx="1775">
                  <c:v>58.485277777777789</c:v>
                </c:pt>
                <c:pt idx="1776">
                  <c:v>58.518888888888902</c:v>
                </c:pt>
                <c:pt idx="1777">
                  <c:v>58.551944444444452</c:v>
                </c:pt>
                <c:pt idx="1778">
                  <c:v>58.585555555555565</c:v>
                </c:pt>
                <c:pt idx="1779">
                  <c:v>58.618611111111115</c:v>
                </c:pt>
                <c:pt idx="1780">
                  <c:v>58.652222222222228</c:v>
                </c:pt>
                <c:pt idx="1781">
                  <c:v>58.685277777777777</c:v>
                </c:pt>
                <c:pt idx="1782">
                  <c:v>58.718888888888905</c:v>
                </c:pt>
                <c:pt idx="1783">
                  <c:v>58.751944444444455</c:v>
                </c:pt>
                <c:pt idx="1784">
                  <c:v>58.785555555555568</c:v>
                </c:pt>
                <c:pt idx="1785">
                  <c:v>58.818611111111117</c:v>
                </c:pt>
                <c:pt idx="1786">
                  <c:v>58.851944444444449</c:v>
                </c:pt>
                <c:pt idx="1787">
                  <c:v>58.88527777777778</c:v>
                </c:pt>
                <c:pt idx="1788">
                  <c:v>58.918611111111112</c:v>
                </c:pt>
                <c:pt idx="1789">
                  <c:v>58.951944444444443</c:v>
                </c:pt>
                <c:pt idx="1790">
                  <c:v>58.985277777777789</c:v>
                </c:pt>
                <c:pt idx="1791">
                  <c:v>59.01861111111112</c:v>
                </c:pt>
                <c:pt idx="1792">
                  <c:v>59.051944444444452</c:v>
                </c:pt>
                <c:pt idx="1793">
                  <c:v>59.085555555555565</c:v>
                </c:pt>
                <c:pt idx="1794">
                  <c:v>59.118611111111115</c:v>
                </c:pt>
                <c:pt idx="1795">
                  <c:v>59.151944444444446</c:v>
                </c:pt>
                <c:pt idx="1796">
                  <c:v>59.18555555555556</c:v>
                </c:pt>
                <c:pt idx="1797">
                  <c:v>59.218611111111123</c:v>
                </c:pt>
                <c:pt idx="1798">
                  <c:v>59.252222222222237</c:v>
                </c:pt>
                <c:pt idx="1799">
                  <c:v>59.285277777777786</c:v>
                </c:pt>
                <c:pt idx="1800">
                  <c:v>59.318611111111117</c:v>
                </c:pt>
                <c:pt idx="1801">
                  <c:v>59.351944444444449</c:v>
                </c:pt>
                <c:pt idx="1802">
                  <c:v>59.38527777777778</c:v>
                </c:pt>
                <c:pt idx="1803">
                  <c:v>59.418611111111112</c:v>
                </c:pt>
                <c:pt idx="1804">
                  <c:v>59.451944444444443</c:v>
                </c:pt>
                <c:pt idx="1805">
                  <c:v>59.485277777777789</c:v>
                </c:pt>
                <c:pt idx="1806">
                  <c:v>59.51861111111112</c:v>
                </c:pt>
                <c:pt idx="1807">
                  <c:v>59.551944444444452</c:v>
                </c:pt>
                <c:pt idx="1808">
                  <c:v>59.585277777777783</c:v>
                </c:pt>
                <c:pt idx="1809">
                  <c:v>59.618611111111115</c:v>
                </c:pt>
                <c:pt idx="1810">
                  <c:v>59.651944444444446</c:v>
                </c:pt>
                <c:pt idx="1811">
                  <c:v>59.68555555555556</c:v>
                </c:pt>
                <c:pt idx="1812">
                  <c:v>59.718611111111123</c:v>
                </c:pt>
                <c:pt idx="1813">
                  <c:v>59.752222222222237</c:v>
                </c:pt>
                <c:pt idx="1814">
                  <c:v>59.785277777777786</c:v>
                </c:pt>
                <c:pt idx="1815">
                  <c:v>59.818611111111117</c:v>
                </c:pt>
                <c:pt idx="1816">
                  <c:v>59.851944444444449</c:v>
                </c:pt>
                <c:pt idx="1817">
                  <c:v>59.88527777777778</c:v>
                </c:pt>
                <c:pt idx="1818">
                  <c:v>59.918611111111112</c:v>
                </c:pt>
                <c:pt idx="1819">
                  <c:v>59.951944444444443</c:v>
                </c:pt>
                <c:pt idx="1820">
                  <c:v>59.985277777777789</c:v>
                </c:pt>
                <c:pt idx="1821">
                  <c:v>60.01861111111112</c:v>
                </c:pt>
                <c:pt idx="1822">
                  <c:v>60.051944444444452</c:v>
                </c:pt>
                <c:pt idx="1823">
                  <c:v>60.085277777777783</c:v>
                </c:pt>
                <c:pt idx="1824">
                  <c:v>60.118611111111115</c:v>
                </c:pt>
                <c:pt idx="1825">
                  <c:v>60.151944444444446</c:v>
                </c:pt>
                <c:pt idx="1826">
                  <c:v>60.18555555555556</c:v>
                </c:pt>
                <c:pt idx="1827">
                  <c:v>60.218611111111123</c:v>
                </c:pt>
                <c:pt idx="1828">
                  <c:v>60.251944444444455</c:v>
                </c:pt>
                <c:pt idx="1829">
                  <c:v>60.285555555555568</c:v>
                </c:pt>
                <c:pt idx="1830">
                  <c:v>60.318611111111117</c:v>
                </c:pt>
                <c:pt idx="1831">
                  <c:v>60.352222222222231</c:v>
                </c:pt>
                <c:pt idx="1832">
                  <c:v>60.38527777777778</c:v>
                </c:pt>
                <c:pt idx="1833">
                  <c:v>60.418611111111112</c:v>
                </c:pt>
                <c:pt idx="1834">
                  <c:v>60.451944444444443</c:v>
                </c:pt>
                <c:pt idx="1835">
                  <c:v>60.485555555555571</c:v>
                </c:pt>
                <c:pt idx="1836">
                  <c:v>60.51861111111112</c:v>
                </c:pt>
                <c:pt idx="1837">
                  <c:v>60.551944444444452</c:v>
                </c:pt>
                <c:pt idx="1838">
                  <c:v>60.585277777777783</c:v>
                </c:pt>
                <c:pt idx="1839">
                  <c:v>60.618611111111115</c:v>
                </c:pt>
                <c:pt idx="1840">
                  <c:v>60.651944444444446</c:v>
                </c:pt>
                <c:pt idx="1841">
                  <c:v>60.685277777777777</c:v>
                </c:pt>
                <c:pt idx="1842">
                  <c:v>60.718611111111123</c:v>
                </c:pt>
                <c:pt idx="1843">
                  <c:v>60.751944444444455</c:v>
                </c:pt>
                <c:pt idx="1844">
                  <c:v>60.785277777777786</c:v>
                </c:pt>
                <c:pt idx="1845">
                  <c:v>60.818611111111117</c:v>
                </c:pt>
                <c:pt idx="1846">
                  <c:v>60.852222222222231</c:v>
                </c:pt>
                <c:pt idx="1847">
                  <c:v>60.88527777777778</c:v>
                </c:pt>
                <c:pt idx="1848">
                  <c:v>60.918888888888894</c:v>
                </c:pt>
                <c:pt idx="1849">
                  <c:v>60.951944444444443</c:v>
                </c:pt>
                <c:pt idx="1850">
                  <c:v>60.985555555555571</c:v>
                </c:pt>
                <c:pt idx="1851">
                  <c:v>61.01861111111112</c:v>
                </c:pt>
                <c:pt idx="1852">
                  <c:v>61.051944444444452</c:v>
                </c:pt>
                <c:pt idx="1853">
                  <c:v>61.085277777777783</c:v>
                </c:pt>
                <c:pt idx="1854">
                  <c:v>61.118888888888897</c:v>
                </c:pt>
                <c:pt idx="1855">
                  <c:v>61.151944444444446</c:v>
                </c:pt>
                <c:pt idx="1856">
                  <c:v>61.185277777777777</c:v>
                </c:pt>
                <c:pt idx="1857">
                  <c:v>61.218611111111123</c:v>
                </c:pt>
                <c:pt idx="1858">
                  <c:v>61.252222222222237</c:v>
                </c:pt>
                <c:pt idx="1859">
                  <c:v>61.285277777777786</c:v>
                </c:pt>
                <c:pt idx="1860">
                  <c:v>61.3188888888889</c:v>
                </c:pt>
                <c:pt idx="1861">
                  <c:v>61.351944444444449</c:v>
                </c:pt>
                <c:pt idx="1862">
                  <c:v>61.38527777777778</c:v>
                </c:pt>
                <c:pt idx="1863">
                  <c:v>61.418611111111112</c:v>
                </c:pt>
                <c:pt idx="1864">
                  <c:v>61.451944444444443</c:v>
                </c:pt>
                <c:pt idx="1865">
                  <c:v>61.485277777777789</c:v>
                </c:pt>
                <c:pt idx="1866">
                  <c:v>61.518888888888902</c:v>
                </c:pt>
                <c:pt idx="1867">
                  <c:v>61.551944444444452</c:v>
                </c:pt>
                <c:pt idx="1868">
                  <c:v>61.585555555555565</c:v>
                </c:pt>
                <c:pt idx="1869">
                  <c:v>61.618611111111115</c:v>
                </c:pt>
                <c:pt idx="1870">
                  <c:v>61.652222222222228</c:v>
                </c:pt>
                <c:pt idx="1871">
                  <c:v>61.685277777777777</c:v>
                </c:pt>
                <c:pt idx="1872">
                  <c:v>61.718888888888905</c:v>
                </c:pt>
                <c:pt idx="1873">
                  <c:v>61.751944444444455</c:v>
                </c:pt>
                <c:pt idx="1874">
                  <c:v>61.785555555555568</c:v>
                </c:pt>
                <c:pt idx="1875">
                  <c:v>61.818611111111117</c:v>
                </c:pt>
                <c:pt idx="1876">
                  <c:v>61.852222222222231</c:v>
                </c:pt>
                <c:pt idx="1877">
                  <c:v>61.88527777777778</c:v>
                </c:pt>
                <c:pt idx="1878">
                  <c:v>61.918611111111112</c:v>
                </c:pt>
                <c:pt idx="1879">
                  <c:v>61.951944444444443</c:v>
                </c:pt>
                <c:pt idx="1880">
                  <c:v>61.985277777777789</c:v>
                </c:pt>
                <c:pt idx="1881">
                  <c:v>62.01861111111112</c:v>
                </c:pt>
                <c:pt idx="1882">
                  <c:v>62.052222222222234</c:v>
                </c:pt>
                <c:pt idx="1883">
                  <c:v>62.085277777777783</c:v>
                </c:pt>
                <c:pt idx="1884">
                  <c:v>62.118611111111115</c:v>
                </c:pt>
                <c:pt idx="1885">
                  <c:v>62.151944444444446</c:v>
                </c:pt>
                <c:pt idx="1886">
                  <c:v>62.185277777777777</c:v>
                </c:pt>
                <c:pt idx="1887">
                  <c:v>62.218611111111123</c:v>
                </c:pt>
                <c:pt idx="1888">
                  <c:v>62.251944444444455</c:v>
                </c:pt>
                <c:pt idx="1889">
                  <c:v>62.285555555555568</c:v>
                </c:pt>
                <c:pt idx="1890">
                  <c:v>62.318611111111117</c:v>
                </c:pt>
                <c:pt idx="1891">
                  <c:v>62.352222222222231</c:v>
                </c:pt>
                <c:pt idx="1892">
                  <c:v>62.38527777777778</c:v>
                </c:pt>
                <c:pt idx="1893">
                  <c:v>62.418888888888894</c:v>
                </c:pt>
                <c:pt idx="1894">
                  <c:v>62.451944444444443</c:v>
                </c:pt>
                <c:pt idx="1895">
                  <c:v>62.485277777777789</c:v>
                </c:pt>
                <c:pt idx="1896">
                  <c:v>62.51861111111112</c:v>
                </c:pt>
                <c:pt idx="1897">
                  <c:v>62.551944444444452</c:v>
                </c:pt>
                <c:pt idx="1898">
                  <c:v>62.585277777777783</c:v>
                </c:pt>
                <c:pt idx="1899">
                  <c:v>62.618888888888897</c:v>
                </c:pt>
                <c:pt idx="1900">
                  <c:v>62.651944444444446</c:v>
                </c:pt>
                <c:pt idx="1901">
                  <c:v>62.685277777777777</c:v>
                </c:pt>
                <c:pt idx="1902">
                  <c:v>62.718611111111123</c:v>
                </c:pt>
                <c:pt idx="1903">
                  <c:v>62.751944444444455</c:v>
                </c:pt>
                <c:pt idx="1904">
                  <c:v>62.785555555555568</c:v>
                </c:pt>
                <c:pt idx="1905">
                  <c:v>62.818611111111117</c:v>
                </c:pt>
                <c:pt idx="1906">
                  <c:v>62.851944444444449</c:v>
                </c:pt>
                <c:pt idx="1907">
                  <c:v>62.88527777777778</c:v>
                </c:pt>
                <c:pt idx="1908">
                  <c:v>62.918611111111112</c:v>
                </c:pt>
                <c:pt idx="1909">
                  <c:v>62.952222222222225</c:v>
                </c:pt>
                <c:pt idx="1910">
                  <c:v>62.985277777777789</c:v>
                </c:pt>
                <c:pt idx="1911">
                  <c:v>63.01861111111112</c:v>
                </c:pt>
                <c:pt idx="1912">
                  <c:v>63.051944444444452</c:v>
                </c:pt>
                <c:pt idx="1913">
                  <c:v>63.085555555555565</c:v>
                </c:pt>
                <c:pt idx="1914">
                  <c:v>63.118611111111115</c:v>
                </c:pt>
                <c:pt idx="1915">
                  <c:v>63.152222222222228</c:v>
                </c:pt>
                <c:pt idx="1916">
                  <c:v>63.185277777777777</c:v>
                </c:pt>
                <c:pt idx="1917">
                  <c:v>63.218611111111123</c:v>
                </c:pt>
                <c:pt idx="1918">
                  <c:v>63.251944444444455</c:v>
                </c:pt>
                <c:pt idx="1919">
                  <c:v>63.285277777777786</c:v>
                </c:pt>
                <c:pt idx="1920">
                  <c:v>63.318611111111117</c:v>
                </c:pt>
                <c:pt idx="1921">
                  <c:v>63.351944444444449</c:v>
                </c:pt>
                <c:pt idx="1922">
                  <c:v>63.385555555555563</c:v>
                </c:pt>
                <c:pt idx="1923">
                  <c:v>63.418611111111112</c:v>
                </c:pt>
                <c:pt idx="1924">
                  <c:v>63.451944444444443</c:v>
                </c:pt>
                <c:pt idx="1925">
                  <c:v>63.485277777777789</c:v>
                </c:pt>
                <c:pt idx="1926">
                  <c:v>63.51861111111112</c:v>
                </c:pt>
                <c:pt idx="1927">
                  <c:v>63.551944444444452</c:v>
                </c:pt>
                <c:pt idx="1928">
                  <c:v>63.585277777777783</c:v>
                </c:pt>
                <c:pt idx="1929">
                  <c:v>63.618611111111115</c:v>
                </c:pt>
                <c:pt idx="1930">
                  <c:v>63.652222222222228</c:v>
                </c:pt>
                <c:pt idx="1931">
                  <c:v>63.685277777777777</c:v>
                </c:pt>
                <c:pt idx="1932">
                  <c:v>63.718888888888905</c:v>
                </c:pt>
                <c:pt idx="1933">
                  <c:v>63.751944444444455</c:v>
                </c:pt>
                <c:pt idx="1934">
                  <c:v>63.785277777777786</c:v>
                </c:pt>
                <c:pt idx="1935">
                  <c:v>63.818611111111117</c:v>
                </c:pt>
                <c:pt idx="1936">
                  <c:v>63.851944444444449</c:v>
                </c:pt>
                <c:pt idx="1937">
                  <c:v>63.88527777777778</c:v>
                </c:pt>
                <c:pt idx="1938">
                  <c:v>63.918611111111112</c:v>
                </c:pt>
                <c:pt idx="1939">
                  <c:v>63.951944444444443</c:v>
                </c:pt>
                <c:pt idx="1940">
                  <c:v>63.985277777777789</c:v>
                </c:pt>
                <c:pt idx="1941">
                  <c:v>64.018611111111113</c:v>
                </c:pt>
                <c:pt idx="1942">
                  <c:v>64.051944444444445</c:v>
                </c:pt>
                <c:pt idx="1943">
                  <c:v>64.085277777777776</c:v>
                </c:pt>
                <c:pt idx="1944">
                  <c:v>64.118611111111107</c:v>
                </c:pt>
                <c:pt idx="1945">
                  <c:v>64.151944444444439</c:v>
                </c:pt>
                <c:pt idx="1946">
                  <c:v>64.18527777777777</c:v>
                </c:pt>
                <c:pt idx="1947">
                  <c:v>64.21861111111113</c:v>
                </c:pt>
                <c:pt idx="1948">
                  <c:v>64.251944444444462</c:v>
                </c:pt>
                <c:pt idx="1949">
                  <c:v>64.285277777777793</c:v>
                </c:pt>
                <c:pt idx="1950">
                  <c:v>64.318611111111125</c:v>
                </c:pt>
                <c:pt idx="1951">
                  <c:v>64.351944444444456</c:v>
                </c:pt>
                <c:pt idx="1952">
                  <c:v>64.385277777777787</c:v>
                </c:pt>
                <c:pt idx="1953">
                  <c:v>64.418888888888887</c:v>
                </c:pt>
                <c:pt idx="1954">
                  <c:v>64.45194444444445</c:v>
                </c:pt>
                <c:pt idx="1955">
                  <c:v>64.485555555555578</c:v>
                </c:pt>
                <c:pt idx="1956">
                  <c:v>64.518611111111113</c:v>
                </c:pt>
                <c:pt idx="1957">
                  <c:v>64.552222222222241</c:v>
                </c:pt>
                <c:pt idx="1958">
                  <c:v>64.585277777777776</c:v>
                </c:pt>
                <c:pt idx="1959">
                  <c:v>64.618611111111107</c:v>
                </c:pt>
                <c:pt idx="1960">
                  <c:v>64.651944444444439</c:v>
                </c:pt>
                <c:pt idx="1961">
                  <c:v>64.68527777777777</c:v>
                </c:pt>
                <c:pt idx="1962">
                  <c:v>64.71861111111113</c:v>
                </c:pt>
                <c:pt idx="1963">
                  <c:v>64.751944444444462</c:v>
                </c:pt>
                <c:pt idx="1964">
                  <c:v>64.785277777777793</c:v>
                </c:pt>
                <c:pt idx="1965">
                  <c:v>64.818611111111125</c:v>
                </c:pt>
                <c:pt idx="1966">
                  <c:v>64.851944444444456</c:v>
                </c:pt>
                <c:pt idx="1967">
                  <c:v>64.885277777777787</c:v>
                </c:pt>
                <c:pt idx="1968">
                  <c:v>64.918611111111119</c:v>
                </c:pt>
                <c:pt idx="1969">
                  <c:v>64.952222222222218</c:v>
                </c:pt>
                <c:pt idx="1970">
                  <c:v>64.985277777777782</c:v>
                </c:pt>
                <c:pt idx="1971">
                  <c:v>65.01888888888891</c:v>
                </c:pt>
                <c:pt idx="1972">
                  <c:v>65.051944444444445</c:v>
                </c:pt>
                <c:pt idx="1973">
                  <c:v>65.085555555555572</c:v>
                </c:pt>
                <c:pt idx="1974">
                  <c:v>65.118611111111107</c:v>
                </c:pt>
                <c:pt idx="1975">
                  <c:v>65.151944444444439</c:v>
                </c:pt>
                <c:pt idx="1976">
                  <c:v>65.18527777777777</c:v>
                </c:pt>
                <c:pt idx="1977">
                  <c:v>65.218888888888898</c:v>
                </c:pt>
                <c:pt idx="1978">
                  <c:v>65.251944444444462</c:v>
                </c:pt>
                <c:pt idx="1979">
                  <c:v>65.285555555555561</c:v>
                </c:pt>
                <c:pt idx="1980">
                  <c:v>65.318611111111125</c:v>
                </c:pt>
                <c:pt idx="1981">
                  <c:v>65.351944444444456</c:v>
                </c:pt>
                <c:pt idx="1982">
                  <c:v>65.385277777777787</c:v>
                </c:pt>
                <c:pt idx="1983">
                  <c:v>65.418611111111119</c:v>
                </c:pt>
                <c:pt idx="1984">
                  <c:v>65.45194444444445</c:v>
                </c:pt>
                <c:pt idx="1985">
                  <c:v>65.485277777777782</c:v>
                </c:pt>
                <c:pt idx="1986">
                  <c:v>65.518611111111113</c:v>
                </c:pt>
                <c:pt idx="1987">
                  <c:v>65.551944444444445</c:v>
                </c:pt>
                <c:pt idx="1988">
                  <c:v>65.585555555555572</c:v>
                </c:pt>
                <c:pt idx="1989">
                  <c:v>65.618611111111107</c:v>
                </c:pt>
                <c:pt idx="1990">
                  <c:v>65.652222222222235</c:v>
                </c:pt>
                <c:pt idx="1991">
                  <c:v>65.68527777777777</c:v>
                </c:pt>
                <c:pt idx="1992">
                  <c:v>65.71861111111113</c:v>
                </c:pt>
                <c:pt idx="1993">
                  <c:v>65.751944444444462</c:v>
                </c:pt>
                <c:pt idx="1994">
                  <c:v>65.785277777777793</c:v>
                </c:pt>
                <c:pt idx="1995">
                  <c:v>65.818611111111125</c:v>
                </c:pt>
                <c:pt idx="1996">
                  <c:v>65.851944444444456</c:v>
                </c:pt>
                <c:pt idx="1997">
                  <c:v>65.885277777777787</c:v>
                </c:pt>
                <c:pt idx="1998">
                  <c:v>65.918611111111119</c:v>
                </c:pt>
                <c:pt idx="1999">
                  <c:v>65.95194444444445</c:v>
                </c:pt>
                <c:pt idx="2000">
                  <c:v>65.985277777777782</c:v>
                </c:pt>
                <c:pt idx="2001">
                  <c:v>66.018611111111113</c:v>
                </c:pt>
                <c:pt idx="2002">
                  <c:v>66.051944444444445</c:v>
                </c:pt>
                <c:pt idx="2003">
                  <c:v>66.085277777777776</c:v>
                </c:pt>
                <c:pt idx="2004">
                  <c:v>66.118611111111107</c:v>
                </c:pt>
                <c:pt idx="2005">
                  <c:v>66.151944444444439</c:v>
                </c:pt>
                <c:pt idx="2006">
                  <c:v>66.18527777777777</c:v>
                </c:pt>
                <c:pt idx="2007">
                  <c:v>66.21861111111113</c:v>
                </c:pt>
                <c:pt idx="2008">
                  <c:v>66.251944444444462</c:v>
                </c:pt>
                <c:pt idx="2009">
                  <c:v>66.285277777777793</c:v>
                </c:pt>
                <c:pt idx="2010">
                  <c:v>66.318611111111125</c:v>
                </c:pt>
                <c:pt idx="2011">
                  <c:v>66.351944444444456</c:v>
                </c:pt>
                <c:pt idx="2012">
                  <c:v>66.385277777777787</c:v>
                </c:pt>
                <c:pt idx="2013">
                  <c:v>66.418611111111119</c:v>
                </c:pt>
                <c:pt idx="2014">
                  <c:v>66.45194444444445</c:v>
                </c:pt>
                <c:pt idx="2015">
                  <c:v>66.485277777777782</c:v>
                </c:pt>
                <c:pt idx="2016">
                  <c:v>66.518611111111113</c:v>
                </c:pt>
                <c:pt idx="2017">
                  <c:v>66.551944444444445</c:v>
                </c:pt>
                <c:pt idx="2018">
                  <c:v>66.585277777777776</c:v>
                </c:pt>
                <c:pt idx="2019">
                  <c:v>66.618611111111107</c:v>
                </c:pt>
                <c:pt idx="2020">
                  <c:v>66.651944444444439</c:v>
                </c:pt>
                <c:pt idx="2021">
                  <c:v>66.68527777777777</c:v>
                </c:pt>
                <c:pt idx="2022">
                  <c:v>66.71861111111113</c:v>
                </c:pt>
                <c:pt idx="2023">
                  <c:v>66.75222222222223</c:v>
                </c:pt>
                <c:pt idx="2024">
                  <c:v>66.785277777777793</c:v>
                </c:pt>
                <c:pt idx="2025">
                  <c:v>66.818888888888893</c:v>
                </c:pt>
                <c:pt idx="2026">
                  <c:v>66.851944444444456</c:v>
                </c:pt>
                <c:pt idx="2027">
                  <c:v>66.885277777777787</c:v>
                </c:pt>
                <c:pt idx="2028">
                  <c:v>66.918611111111119</c:v>
                </c:pt>
                <c:pt idx="2029">
                  <c:v>66.95194444444445</c:v>
                </c:pt>
                <c:pt idx="2030">
                  <c:v>66.985277777777782</c:v>
                </c:pt>
                <c:pt idx="2031">
                  <c:v>67.018611111111113</c:v>
                </c:pt>
                <c:pt idx="2032">
                  <c:v>67.051944444444445</c:v>
                </c:pt>
                <c:pt idx="2033">
                  <c:v>67.085277777777776</c:v>
                </c:pt>
                <c:pt idx="2034">
                  <c:v>67.118888888888904</c:v>
                </c:pt>
                <c:pt idx="2035">
                  <c:v>67.151944444444439</c:v>
                </c:pt>
                <c:pt idx="2036">
                  <c:v>67.185555555555567</c:v>
                </c:pt>
                <c:pt idx="2037">
                  <c:v>67.21861111111113</c:v>
                </c:pt>
                <c:pt idx="2038">
                  <c:v>67.251944444444462</c:v>
                </c:pt>
                <c:pt idx="2039">
                  <c:v>67.285277777777793</c:v>
                </c:pt>
                <c:pt idx="2040">
                  <c:v>67.318611111111125</c:v>
                </c:pt>
                <c:pt idx="2041">
                  <c:v>67.351944444444456</c:v>
                </c:pt>
                <c:pt idx="2042">
                  <c:v>67.385277777777787</c:v>
                </c:pt>
                <c:pt idx="2043">
                  <c:v>67.418611111111119</c:v>
                </c:pt>
                <c:pt idx="2044">
                  <c:v>67.45194444444445</c:v>
                </c:pt>
                <c:pt idx="2045">
                  <c:v>67.485277777777782</c:v>
                </c:pt>
                <c:pt idx="2046">
                  <c:v>67.518611111111113</c:v>
                </c:pt>
                <c:pt idx="2047">
                  <c:v>67.551944444444445</c:v>
                </c:pt>
                <c:pt idx="2048">
                  <c:v>67.585277777777776</c:v>
                </c:pt>
                <c:pt idx="2049">
                  <c:v>67.618611111111107</c:v>
                </c:pt>
                <c:pt idx="2050">
                  <c:v>67.651944444444439</c:v>
                </c:pt>
                <c:pt idx="2051">
                  <c:v>67.68527777777777</c:v>
                </c:pt>
                <c:pt idx="2052">
                  <c:v>67.71861111111113</c:v>
                </c:pt>
                <c:pt idx="2053">
                  <c:v>67.751944444444462</c:v>
                </c:pt>
                <c:pt idx="2054">
                  <c:v>67.785277777777793</c:v>
                </c:pt>
                <c:pt idx="2055">
                  <c:v>67.818611111111125</c:v>
                </c:pt>
                <c:pt idx="2056">
                  <c:v>67.852222222222224</c:v>
                </c:pt>
                <c:pt idx="2057">
                  <c:v>67.885277777777787</c:v>
                </c:pt>
                <c:pt idx="2058">
                  <c:v>67.918888888888887</c:v>
                </c:pt>
                <c:pt idx="2059">
                  <c:v>67.95194444444445</c:v>
                </c:pt>
                <c:pt idx="2060">
                  <c:v>67.985277777777782</c:v>
                </c:pt>
                <c:pt idx="2061">
                  <c:v>68.018611111111113</c:v>
                </c:pt>
                <c:pt idx="2062">
                  <c:v>68.051944444444445</c:v>
                </c:pt>
                <c:pt idx="2063">
                  <c:v>68.085277777777776</c:v>
                </c:pt>
                <c:pt idx="2064">
                  <c:v>68.118611111111107</c:v>
                </c:pt>
                <c:pt idx="2065">
                  <c:v>68.151944444444439</c:v>
                </c:pt>
                <c:pt idx="2066">
                  <c:v>68.18527777777777</c:v>
                </c:pt>
                <c:pt idx="2067">
                  <c:v>68.218888888888898</c:v>
                </c:pt>
                <c:pt idx="2068">
                  <c:v>68.251944444444462</c:v>
                </c:pt>
                <c:pt idx="2069">
                  <c:v>68.285555555555561</c:v>
                </c:pt>
                <c:pt idx="2070">
                  <c:v>68.318611111111125</c:v>
                </c:pt>
                <c:pt idx="2071">
                  <c:v>68.352222222222224</c:v>
                </c:pt>
                <c:pt idx="2072">
                  <c:v>68.385277777777787</c:v>
                </c:pt>
                <c:pt idx="2073">
                  <c:v>68.418611111111119</c:v>
                </c:pt>
                <c:pt idx="2074">
                  <c:v>68.45194444444445</c:v>
                </c:pt>
                <c:pt idx="2075">
                  <c:v>68.485277777777782</c:v>
                </c:pt>
                <c:pt idx="2076">
                  <c:v>68.518611111111113</c:v>
                </c:pt>
                <c:pt idx="2077">
                  <c:v>68.551944444444445</c:v>
                </c:pt>
                <c:pt idx="2078">
                  <c:v>68.585277777777776</c:v>
                </c:pt>
                <c:pt idx="2079">
                  <c:v>68.618611111111107</c:v>
                </c:pt>
                <c:pt idx="2080">
                  <c:v>68.651944444444439</c:v>
                </c:pt>
                <c:pt idx="2081">
                  <c:v>68.685555555555567</c:v>
                </c:pt>
                <c:pt idx="2082">
                  <c:v>68.71861111111113</c:v>
                </c:pt>
                <c:pt idx="2083">
                  <c:v>68.75222222222223</c:v>
                </c:pt>
                <c:pt idx="2084">
                  <c:v>68.785277777777793</c:v>
                </c:pt>
                <c:pt idx="2085">
                  <c:v>68.818611111111125</c:v>
                </c:pt>
                <c:pt idx="2086">
                  <c:v>68.851944444444456</c:v>
                </c:pt>
                <c:pt idx="2087">
                  <c:v>68.885555555555555</c:v>
                </c:pt>
                <c:pt idx="2088">
                  <c:v>68.918611111111119</c:v>
                </c:pt>
                <c:pt idx="2089">
                  <c:v>68.952222222222218</c:v>
                </c:pt>
                <c:pt idx="2090">
                  <c:v>68.985277777777782</c:v>
                </c:pt>
                <c:pt idx="2091">
                  <c:v>69.01888888888891</c:v>
                </c:pt>
                <c:pt idx="2092">
                  <c:v>69.051944444444445</c:v>
                </c:pt>
                <c:pt idx="2093">
                  <c:v>69.085555555555572</c:v>
                </c:pt>
                <c:pt idx="2094">
                  <c:v>69.118611111111107</c:v>
                </c:pt>
                <c:pt idx="2095">
                  <c:v>69.152222222222235</c:v>
                </c:pt>
                <c:pt idx="2096">
                  <c:v>69.18527777777777</c:v>
                </c:pt>
                <c:pt idx="2097">
                  <c:v>69.21861111111113</c:v>
                </c:pt>
                <c:pt idx="2098">
                  <c:v>69.251944444444462</c:v>
                </c:pt>
                <c:pt idx="2099">
                  <c:v>69.285277777777793</c:v>
                </c:pt>
                <c:pt idx="2100">
                  <c:v>69.318611111111125</c:v>
                </c:pt>
                <c:pt idx="2101">
                  <c:v>69.351944444444456</c:v>
                </c:pt>
                <c:pt idx="2102">
                  <c:v>69.385555555555555</c:v>
                </c:pt>
                <c:pt idx="2103">
                  <c:v>69.418611111111119</c:v>
                </c:pt>
                <c:pt idx="2104">
                  <c:v>69.45194444444445</c:v>
                </c:pt>
                <c:pt idx="2105">
                  <c:v>69.485277777777782</c:v>
                </c:pt>
                <c:pt idx="2106">
                  <c:v>69.518611111111113</c:v>
                </c:pt>
                <c:pt idx="2107">
                  <c:v>69.551944444444445</c:v>
                </c:pt>
                <c:pt idx="2108">
                  <c:v>69.585277777777776</c:v>
                </c:pt>
                <c:pt idx="2109">
                  <c:v>69.618611111111107</c:v>
                </c:pt>
                <c:pt idx="2110">
                  <c:v>69.651944444444439</c:v>
                </c:pt>
                <c:pt idx="2111">
                  <c:v>69.68527777777777</c:v>
                </c:pt>
                <c:pt idx="2112">
                  <c:v>69.718888888888898</c:v>
                </c:pt>
                <c:pt idx="2113">
                  <c:v>69.751944444444462</c:v>
                </c:pt>
                <c:pt idx="2114">
                  <c:v>69.785555555555561</c:v>
                </c:pt>
                <c:pt idx="2115">
                  <c:v>69.818611111111125</c:v>
                </c:pt>
                <c:pt idx="2116">
                  <c:v>69.851944444444456</c:v>
                </c:pt>
                <c:pt idx="2117">
                  <c:v>69.885277777777787</c:v>
                </c:pt>
                <c:pt idx="2118">
                  <c:v>69.918611111111119</c:v>
                </c:pt>
                <c:pt idx="2119">
                  <c:v>69.95194444444445</c:v>
                </c:pt>
                <c:pt idx="2120">
                  <c:v>69.985555555555578</c:v>
                </c:pt>
                <c:pt idx="2121">
                  <c:v>70.018611111111113</c:v>
                </c:pt>
                <c:pt idx="2122">
                  <c:v>70.052222222222241</c:v>
                </c:pt>
                <c:pt idx="2123">
                  <c:v>70.085277777777776</c:v>
                </c:pt>
                <c:pt idx="2124">
                  <c:v>70.118888888888904</c:v>
                </c:pt>
                <c:pt idx="2125">
                  <c:v>70.151944444444439</c:v>
                </c:pt>
                <c:pt idx="2126">
                  <c:v>70.185555555555567</c:v>
                </c:pt>
                <c:pt idx="2127">
                  <c:v>70.21861111111113</c:v>
                </c:pt>
                <c:pt idx="2128">
                  <c:v>70.25222222222223</c:v>
                </c:pt>
                <c:pt idx="2129">
                  <c:v>70.285277777777793</c:v>
                </c:pt>
                <c:pt idx="2130">
                  <c:v>70.318888888888893</c:v>
                </c:pt>
                <c:pt idx="2131">
                  <c:v>70.351944444444456</c:v>
                </c:pt>
                <c:pt idx="2132">
                  <c:v>70.385277777777787</c:v>
                </c:pt>
                <c:pt idx="2133">
                  <c:v>70.418611111111119</c:v>
                </c:pt>
                <c:pt idx="2134">
                  <c:v>70.45194444444445</c:v>
                </c:pt>
                <c:pt idx="2135">
                  <c:v>70.485555555555578</c:v>
                </c:pt>
                <c:pt idx="2136">
                  <c:v>70.518611111111113</c:v>
                </c:pt>
                <c:pt idx="2137">
                  <c:v>70.551944444444445</c:v>
                </c:pt>
                <c:pt idx="2138">
                  <c:v>70.585277777777776</c:v>
                </c:pt>
                <c:pt idx="2139">
                  <c:v>70.618888888888904</c:v>
                </c:pt>
                <c:pt idx="2140">
                  <c:v>70.651944444444439</c:v>
                </c:pt>
                <c:pt idx="2141">
                  <c:v>70.685555555555567</c:v>
                </c:pt>
                <c:pt idx="2142">
                  <c:v>70.71861111111113</c:v>
                </c:pt>
                <c:pt idx="2143">
                  <c:v>70.75222222222223</c:v>
                </c:pt>
                <c:pt idx="2144">
                  <c:v>70.785277777777793</c:v>
                </c:pt>
                <c:pt idx="2145">
                  <c:v>70.818888888888893</c:v>
                </c:pt>
                <c:pt idx="2146">
                  <c:v>70.851944444444456</c:v>
                </c:pt>
                <c:pt idx="2147">
                  <c:v>70.885277777777787</c:v>
                </c:pt>
                <c:pt idx="2148">
                  <c:v>70.918611111111119</c:v>
                </c:pt>
                <c:pt idx="2149">
                  <c:v>70.95194444444445</c:v>
                </c:pt>
                <c:pt idx="2150">
                  <c:v>70.985277777777782</c:v>
                </c:pt>
                <c:pt idx="2151">
                  <c:v>71.018611111111113</c:v>
                </c:pt>
                <c:pt idx="2152">
                  <c:v>71.051944444444445</c:v>
                </c:pt>
                <c:pt idx="2153">
                  <c:v>71.085277777777776</c:v>
                </c:pt>
                <c:pt idx="2154">
                  <c:v>71.118888888888904</c:v>
                </c:pt>
                <c:pt idx="2155">
                  <c:v>71.151944444444439</c:v>
                </c:pt>
                <c:pt idx="2156">
                  <c:v>71.18527777777777</c:v>
                </c:pt>
                <c:pt idx="2157">
                  <c:v>71.21861111111113</c:v>
                </c:pt>
                <c:pt idx="2158">
                  <c:v>71.251944444444462</c:v>
                </c:pt>
                <c:pt idx="2159">
                  <c:v>71.285277777777793</c:v>
                </c:pt>
                <c:pt idx="2160">
                  <c:v>71.318611111111125</c:v>
                </c:pt>
                <c:pt idx="2161">
                  <c:v>71.351944444444456</c:v>
                </c:pt>
                <c:pt idx="2162">
                  <c:v>71.385277777777787</c:v>
                </c:pt>
                <c:pt idx="2163">
                  <c:v>71.418611111111119</c:v>
                </c:pt>
                <c:pt idx="2164">
                  <c:v>71.45194444444445</c:v>
                </c:pt>
                <c:pt idx="2165">
                  <c:v>71.485277777777782</c:v>
                </c:pt>
                <c:pt idx="2166">
                  <c:v>71.518611111111113</c:v>
                </c:pt>
                <c:pt idx="2167">
                  <c:v>71.551944444444445</c:v>
                </c:pt>
                <c:pt idx="2168">
                  <c:v>71.585555555555572</c:v>
                </c:pt>
                <c:pt idx="2169">
                  <c:v>71.618611111111107</c:v>
                </c:pt>
                <c:pt idx="2170">
                  <c:v>71.652222222222235</c:v>
                </c:pt>
                <c:pt idx="2171">
                  <c:v>71.68527777777777</c:v>
                </c:pt>
                <c:pt idx="2172">
                  <c:v>71.71861111111113</c:v>
                </c:pt>
                <c:pt idx="2173">
                  <c:v>71.751944444444462</c:v>
                </c:pt>
                <c:pt idx="2174">
                  <c:v>71.785277777777793</c:v>
                </c:pt>
                <c:pt idx="2175">
                  <c:v>71.818611111111125</c:v>
                </c:pt>
                <c:pt idx="2176">
                  <c:v>71.851944444444456</c:v>
                </c:pt>
                <c:pt idx="2177">
                  <c:v>71.885277777777787</c:v>
                </c:pt>
                <c:pt idx="2178">
                  <c:v>71.918611111111119</c:v>
                </c:pt>
                <c:pt idx="2179">
                  <c:v>71.95194444444445</c:v>
                </c:pt>
                <c:pt idx="2180">
                  <c:v>71.985277777777782</c:v>
                </c:pt>
                <c:pt idx="2181">
                  <c:v>72.018611111111113</c:v>
                </c:pt>
                <c:pt idx="2182">
                  <c:v>72.051944444444445</c:v>
                </c:pt>
                <c:pt idx="2183">
                  <c:v>72.085277777777776</c:v>
                </c:pt>
                <c:pt idx="2184">
                  <c:v>72.118611111111107</c:v>
                </c:pt>
                <c:pt idx="2185">
                  <c:v>72.151944444444439</c:v>
                </c:pt>
                <c:pt idx="2186">
                  <c:v>72.18527777777777</c:v>
                </c:pt>
                <c:pt idx="2187">
                  <c:v>72.21861111111113</c:v>
                </c:pt>
                <c:pt idx="2188">
                  <c:v>72.251944444444462</c:v>
                </c:pt>
                <c:pt idx="2189">
                  <c:v>72.285277777777793</c:v>
                </c:pt>
                <c:pt idx="2190">
                  <c:v>72.318611111111125</c:v>
                </c:pt>
                <c:pt idx="2191">
                  <c:v>72.351944444444456</c:v>
                </c:pt>
                <c:pt idx="2192">
                  <c:v>72.385277777777787</c:v>
                </c:pt>
                <c:pt idx="2193">
                  <c:v>72.418611111111119</c:v>
                </c:pt>
                <c:pt idx="2194">
                  <c:v>72.45194444444445</c:v>
                </c:pt>
                <c:pt idx="2195">
                  <c:v>72.485555555555578</c:v>
                </c:pt>
                <c:pt idx="2196">
                  <c:v>72.518611111111113</c:v>
                </c:pt>
                <c:pt idx="2197">
                  <c:v>72.551944444444445</c:v>
                </c:pt>
                <c:pt idx="2198">
                  <c:v>72.585277777777776</c:v>
                </c:pt>
                <c:pt idx="2199">
                  <c:v>72.618611111111107</c:v>
                </c:pt>
                <c:pt idx="2200">
                  <c:v>72.651944444444439</c:v>
                </c:pt>
                <c:pt idx="2201">
                  <c:v>72.68527777777777</c:v>
                </c:pt>
                <c:pt idx="2202">
                  <c:v>72.71861111111113</c:v>
                </c:pt>
                <c:pt idx="2203">
                  <c:v>72.751944444444462</c:v>
                </c:pt>
                <c:pt idx="2204">
                  <c:v>72.785277777777793</c:v>
                </c:pt>
                <c:pt idx="2205">
                  <c:v>72.818611111111125</c:v>
                </c:pt>
                <c:pt idx="2206">
                  <c:v>72.851944444444456</c:v>
                </c:pt>
                <c:pt idx="2207">
                  <c:v>72.885277777777787</c:v>
                </c:pt>
                <c:pt idx="2208">
                  <c:v>72.918611111111119</c:v>
                </c:pt>
                <c:pt idx="2209">
                  <c:v>72.952222222222218</c:v>
                </c:pt>
                <c:pt idx="2210">
                  <c:v>72.985277777777782</c:v>
                </c:pt>
                <c:pt idx="2211">
                  <c:v>73.01888888888891</c:v>
                </c:pt>
                <c:pt idx="2212">
                  <c:v>73.051944444444445</c:v>
                </c:pt>
                <c:pt idx="2213">
                  <c:v>73.085277777777776</c:v>
                </c:pt>
                <c:pt idx="2214">
                  <c:v>73.118611111111107</c:v>
                </c:pt>
                <c:pt idx="2215">
                  <c:v>73.151944444444439</c:v>
                </c:pt>
                <c:pt idx="2216">
                  <c:v>73.18527777777777</c:v>
                </c:pt>
                <c:pt idx="2217">
                  <c:v>73.21861111111113</c:v>
                </c:pt>
                <c:pt idx="2218">
                  <c:v>73.251944444444462</c:v>
                </c:pt>
                <c:pt idx="2219">
                  <c:v>73.285277777777793</c:v>
                </c:pt>
                <c:pt idx="2220">
                  <c:v>73.318611111111125</c:v>
                </c:pt>
                <c:pt idx="2221">
                  <c:v>73.351944444444456</c:v>
                </c:pt>
                <c:pt idx="2222">
                  <c:v>73.385277777777787</c:v>
                </c:pt>
                <c:pt idx="2223">
                  <c:v>73.418611111111119</c:v>
                </c:pt>
                <c:pt idx="2224">
                  <c:v>73.45194444444445</c:v>
                </c:pt>
                <c:pt idx="2225">
                  <c:v>73.485277777777782</c:v>
                </c:pt>
                <c:pt idx="2226">
                  <c:v>73.518611111111113</c:v>
                </c:pt>
                <c:pt idx="2227">
                  <c:v>73.551944444444445</c:v>
                </c:pt>
                <c:pt idx="2228">
                  <c:v>73.585277777777776</c:v>
                </c:pt>
                <c:pt idx="2229">
                  <c:v>73.618611111111107</c:v>
                </c:pt>
                <c:pt idx="2230">
                  <c:v>73.651944444444439</c:v>
                </c:pt>
                <c:pt idx="2231">
                  <c:v>73.685555555555567</c:v>
                </c:pt>
                <c:pt idx="2232">
                  <c:v>73.71861111111113</c:v>
                </c:pt>
                <c:pt idx="2233">
                  <c:v>73.751944444444462</c:v>
                </c:pt>
                <c:pt idx="2234">
                  <c:v>73.785277777777793</c:v>
                </c:pt>
                <c:pt idx="2235">
                  <c:v>73.818611111111125</c:v>
                </c:pt>
                <c:pt idx="2236">
                  <c:v>73.851944444444456</c:v>
                </c:pt>
                <c:pt idx="2237">
                  <c:v>73.885555555555555</c:v>
                </c:pt>
                <c:pt idx="2238">
                  <c:v>73.918611111111119</c:v>
                </c:pt>
                <c:pt idx="2239">
                  <c:v>73.952222222222218</c:v>
                </c:pt>
                <c:pt idx="2240">
                  <c:v>73.985277777777782</c:v>
                </c:pt>
                <c:pt idx="2241">
                  <c:v>74.01888888888891</c:v>
                </c:pt>
                <c:pt idx="2242">
                  <c:v>74.051944444444445</c:v>
                </c:pt>
                <c:pt idx="2243">
                  <c:v>74.085277777777776</c:v>
                </c:pt>
                <c:pt idx="2244">
                  <c:v>74.118611111111107</c:v>
                </c:pt>
                <c:pt idx="2245">
                  <c:v>74.151944444444439</c:v>
                </c:pt>
                <c:pt idx="2246">
                  <c:v>74.18527777777777</c:v>
                </c:pt>
                <c:pt idx="2247">
                  <c:v>74.21861111111113</c:v>
                </c:pt>
                <c:pt idx="2248">
                  <c:v>74.251944444444462</c:v>
                </c:pt>
                <c:pt idx="2249">
                  <c:v>74.285277777777793</c:v>
                </c:pt>
                <c:pt idx="2250">
                  <c:v>74.318888888888893</c:v>
                </c:pt>
                <c:pt idx="2251">
                  <c:v>74.351944444444456</c:v>
                </c:pt>
                <c:pt idx="2252">
                  <c:v>74.385277777777787</c:v>
                </c:pt>
                <c:pt idx="2253">
                  <c:v>74.418611111111119</c:v>
                </c:pt>
                <c:pt idx="2254">
                  <c:v>74.45194444444445</c:v>
                </c:pt>
                <c:pt idx="2255">
                  <c:v>74.485277777777782</c:v>
                </c:pt>
                <c:pt idx="2256">
                  <c:v>74.518611111111113</c:v>
                </c:pt>
                <c:pt idx="2257">
                  <c:v>74.551944444444445</c:v>
                </c:pt>
                <c:pt idx="2258">
                  <c:v>74.585277777777776</c:v>
                </c:pt>
                <c:pt idx="2259">
                  <c:v>74.618611111111107</c:v>
                </c:pt>
                <c:pt idx="2260">
                  <c:v>74.651944444444439</c:v>
                </c:pt>
                <c:pt idx="2261">
                  <c:v>74.68527777777777</c:v>
                </c:pt>
                <c:pt idx="2262">
                  <c:v>74.718611111111102</c:v>
                </c:pt>
                <c:pt idx="2263">
                  <c:v>74.751944444444433</c:v>
                </c:pt>
                <c:pt idx="2264">
                  <c:v>74.785277777777765</c:v>
                </c:pt>
                <c:pt idx="2265">
                  <c:v>74.818611111111096</c:v>
                </c:pt>
                <c:pt idx="2266">
                  <c:v>74.852222222222252</c:v>
                </c:pt>
                <c:pt idx="2267">
                  <c:v>74.885277777777787</c:v>
                </c:pt>
                <c:pt idx="2268">
                  <c:v>74.918888888888915</c:v>
                </c:pt>
                <c:pt idx="2269">
                  <c:v>74.95194444444445</c:v>
                </c:pt>
                <c:pt idx="2270">
                  <c:v>74.985555555555578</c:v>
                </c:pt>
                <c:pt idx="2271">
                  <c:v>75.018611111111113</c:v>
                </c:pt>
                <c:pt idx="2272">
                  <c:v>75.052222222222241</c:v>
                </c:pt>
                <c:pt idx="2273">
                  <c:v>75.085277777777776</c:v>
                </c:pt>
                <c:pt idx="2274">
                  <c:v>75.118611111111107</c:v>
                </c:pt>
                <c:pt idx="2275">
                  <c:v>75.151944444444439</c:v>
                </c:pt>
                <c:pt idx="2276">
                  <c:v>75.18527777777777</c:v>
                </c:pt>
                <c:pt idx="2277">
                  <c:v>75.218611111111102</c:v>
                </c:pt>
                <c:pt idx="2278">
                  <c:v>75.251944444444433</c:v>
                </c:pt>
                <c:pt idx="2279">
                  <c:v>75.285277777777765</c:v>
                </c:pt>
                <c:pt idx="2280">
                  <c:v>75.318611111111096</c:v>
                </c:pt>
                <c:pt idx="2281">
                  <c:v>75.351944444444456</c:v>
                </c:pt>
                <c:pt idx="2282">
                  <c:v>75.385277777777787</c:v>
                </c:pt>
                <c:pt idx="2283">
                  <c:v>75.418611111111119</c:v>
                </c:pt>
                <c:pt idx="2284">
                  <c:v>75.45194444444445</c:v>
                </c:pt>
                <c:pt idx="2285">
                  <c:v>75.485277777777782</c:v>
                </c:pt>
                <c:pt idx="2286">
                  <c:v>75.518611111111113</c:v>
                </c:pt>
                <c:pt idx="2287">
                  <c:v>75.551944444444445</c:v>
                </c:pt>
                <c:pt idx="2288">
                  <c:v>75.585277777777776</c:v>
                </c:pt>
                <c:pt idx="2289">
                  <c:v>75.618611111111107</c:v>
                </c:pt>
                <c:pt idx="2290">
                  <c:v>75.652222222222235</c:v>
                </c:pt>
                <c:pt idx="2291">
                  <c:v>75.68527777777777</c:v>
                </c:pt>
                <c:pt idx="2292">
                  <c:v>75.718888888888898</c:v>
                </c:pt>
                <c:pt idx="2293">
                  <c:v>75.751944444444433</c:v>
                </c:pt>
                <c:pt idx="2294">
                  <c:v>75.785277777777765</c:v>
                </c:pt>
                <c:pt idx="2295">
                  <c:v>75.818611111111096</c:v>
                </c:pt>
                <c:pt idx="2296">
                  <c:v>75.851944444444456</c:v>
                </c:pt>
                <c:pt idx="2297">
                  <c:v>75.885277777777787</c:v>
                </c:pt>
                <c:pt idx="2298">
                  <c:v>75.918611111111119</c:v>
                </c:pt>
                <c:pt idx="2299">
                  <c:v>75.95194444444445</c:v>
                </c:pt>
                <c:pt idx="2300">
                  <c:v>75.985277777777782</c:v>
                </c:pt>
                <c:pt idx="2301">
                  <c:v>76.018611111111113</c:v>
                </c:pt>
                <c:pt idx="2302">
                  <c:v>76.051944444444445</c:v>
                </c:pt>
                <c:pt idx="2303">
                  <c:v>76.085555555555572</c:v>
                </c:pt>
                <c:pt idx="2304">
                  <c:v>76.118611111111107</c:v>
                </c:pt>
                <c:pt idx="2305">
                  <c:v>76.152222222222235</c:v>
                </c:pt>
                <c:pt idx="2306">
                  <c:v>76.18527777777777</c:v>
                </c:pt>
                <c:pt idx="2307">
                  <c:v>76.218611111111102</c:v>
                </c:pt>
                <c:pt idx="2308">
                  <c:v>76.25222222222223</c:v>
                </c:pt>
                <c:pt idx="2309">
                  <c:v>76.285277777777765</c:v>
                </c:pt>
                <c:pt idx="2310">
                  <c:v>76.318611111111096</c:v>
                </c:pt>
                <c:pt idx="2311">
                  <c:v>76.351944444444456</c:v>
                </c:pt>
                <c:pt idx="2312">
                  <c:v>76.385277777777787</c:v>
                </c:pt>
                <c:pt idx="2313">
                  <c:v>76.418611111111119</c:v>
                </c:pt>
                <c:pt idx="2314">
                  <c:v>76.45194444444445</c:v>
                </c:pt>
                <c:pt idx="2315">
                  <c:v>76.485277777777782</c:v>
                </c:pt>
                <c:pt idx="2316">
                  <c:v>76.518611111111113</c:v>
                </c:pt>
                <c:pt idx="2317">
                  <c:v>76.552222222222241</c:v>
                </c:pt>
                <c:pt idx="2318">
                  <c:v>76.585277777777776</c:v>
                </c:pt>
                <c:pt idx="2319">
                  <c:v>76.618888888888904</c:v>
                </c:pt>
                <c:pt idx="2320">
                  <c:v>76.651944444444439</c:v>
                </c:pt>
                <c:pt idx="2321">
                  <c:v>76.685555555555567</c:v>
                </c:pt>
                <c:pt idx="2322">
                  <c:v>76.718611111111102</c:v>
                </c:pt>
                <c:pt idx="2323">
                  <c:v>76.751944444444433</c:v>
                </c:pt>
                <c:pt idx="2324">
                  <c:v>76.785277777777765</c:v>
                </c:pt>
                <c:pt idx="2325">
                  <c:v>76.818611111111096</c:v>
                </c:pt>
                <c:pt idx="2326">
                  <c:v>76.851944444444456</c:v>
                </c:pt>
                <c:pt idx="2327">
                  <c:v>76.885277777777787</c:v>
                </c:pt>
                <c:pt idx="2328">
                  <c:v>76.918888888888915</c:v>
                </c:pt>
                <c:pt idx="2329">
                  <c:v>76.95194444444445</c:v>
                </c:pt>
                <c:pt idx="2330">
                  <c:v>76.985555555555578</c:v>
                </c:pt>
                <c:pt idx="2331">
                  <c:v>77.018611111111113</c:v>
                </c:pt>
                <c:pt idx="2332">
                  <c:v>77.051944444444445</c:v>
                </c:pt>
                <c:pt idx="2333">
                  <c:v>77.085277777777776</c:v>
                </c:pt>
                <c:pt idx="2334">
                  <c:v>77.118888888888904</c:v>
                </c:pt>
                <c:pt idx="2335">
                  <c:v>77.151944444444439</c:v>
                </c:pt>
                <c:pt idx="2336">
                  <c:v>77.18527777777777</c:v>
                </c:pt>
                <c:pt idx="2337">
                  <c:v>77.218611111111102</c:v>
                </c:pt>
                <c:pt idx="2338">
                  <c:v>77.25222222222223</c:v>
                </c:pt>
                <c:pt idx="2339">
                  <c:v>77.285277777777765</c:v>
                </c:pt>
                <c:pt idx="2340">
                  <c:v>77.318888888888893</c:v>
                </c:pt>
                <c:pt idx="2341">
                  <c:v>77.351944444444456</c:v>
                </c:pt>
                <c:pt idx="2342">
                  <c:v>77.385277777777787</c:v>
                </c:pt>
                <c:pt idx="2343">
                  <c:v>77.418611111111119</c:v>
                </c:pt>
                <c:pt idx="2344">
                  <c:v>77.45194444444445</c:v>
                </c:pt>
                <c:pt idx="2345">
                  <c:v>77.485277777777782</c:v>
                </c:pt>
                <c:pt idx="2346">
                  <c:v>77.518611111111113</c:v>
                </c:pt>
                <c:pt idx="2347">
                  <c:v>77.551944444444445</c:v>
                </c:pt>
                <c:pt idx="2348">
                  <c:v>77.585277777777776</c:v>
                </c:pt>
                <c:pt idx="2349">
                  <c:v>77.618611111111107</c:v>
                </c:pt>
                <c:pt idx="2350">
                  <c:v>77.651944444444439</c:v>
                </c:pt>
                <c:pt idx="2351">
                  <c:v>77.68527777777777</c:v>
                </c:pt>
                <c:pt idx="2352">
                  <c:v>77.718611111111102</c:v>
                </c:pt>
                <c:pt idx="2353">
                  <c:v>77.751944444444433</c:v>
                </c:pt>
                <c:pt idx="2354">
                  <c:v>77.785277777777765</c:v>
                </c:pt>
                <c:pt idx="2355">
                  <c:v>77.818611111111096</c:v>
                </c:pt>
                <c:pt idx="2356">
                  <c:v>77.851944444444456</c:v>
                </c:pt>
                <c:pt idx="2357">
                  <c:v>77.885277777777787</c:v>
                </c:pt>
                <c:pt idx="2358">
                  <c:v>77.918611111111119</c:v>
                </c:pt>
                <c:pt idx="2359">
                  <c:v>77.95194444444445</c:v>
                </c:pt>
                <c:pt idx="2360">
                  <c:v>77.985277777777782</c:v>
                </c:pt>
                <c:pt idx="2361">
                  <c:v>78.018611111111113</c:v>
                </c:pt>
                <c:pt idx="2362">
                  <c:v>78.051944444444445</c:v>
                </c:pt>
                <c:pt idx="2363">
                  <c:v>78.085555555555572</c:v>
                </c:pt>
                <c:pt idx="2364">
                  <c:v>78.118611111111107</c:v>
                </c:pt>
                <c:pt idx="2365">
                  <c:v>78.151944444444439</c:v>
                </c:pt>
                <c:pt idx="2366">
                  <c:v>78.18527777777777</c:v>
                </c:pt>
                <c:pt idx="2367">
                  <c:v>78.218888888888898</c:v>
                </c:pt>
                <c:pt idx="2368">
                  <c:v>78.251944444444433</c:v>
                </c:pt>
                <c:pt idx="2369">
                  <c:v>78.285555555555561</c:v>
                </c:pt>
                <c:pt idx="2370">
                  <c:v>78.318611111111096</c:v>
                </c:pt>
                <c:pt idx="2371">
                  <c:v>78.352222222222252</c:v>
                </c:pt>
                <c:pt idx="2372">
                  <c:v>78.385277777777787</c:v>
                </c:pt>
                <c:pt idx="2373">
                  <c:v>78.418611111111119</c:v>
                </c:pt>
                <c:pt idx="2374">
                  <c:v>78.45194444444445</c:v>
                </c:pt>
                <c:pt idx="2375">
                  <c:v>78.485277777777782</c:v>
                </c:pt>
                <c:pt idx="2376">
                  <c:v>78.518611111111113</c:v>
                </c:pt>
                <c:pt idx="2377">
                  <c:v>78.551944444444445</c:v>
                </c:pt>
                <c:pt idx="2378">
                  <c:v>78.585277777777776</c:v>
                </c:pt>
                <c:pt idx="2379">
                  <c:v>78.618611111111107</c:v>
                </c:pt>
                <c:pt idx="2380">
                  <c:v>78.652222222222235</c:v>
                </c:pt>
                <c:pt idx="2381">
                  <c:v>78.68527777777777</c:v>
                </c:pt>
                <c:pt idx="2382">
                  <c:v>78.718611111111102</c:v>
                </c:pt>
                <c:pt idx="2383">
                  <c:v>78.751944444444433</c:v>
                </c:pt>
                <c:pt idx="2384">
                  <c:v>78.785277777777765</c:v>
                </c:pt>
                <c:pt idx="2385">
                  <c:v>78.818611111111096</c:v>
                </c:pt>
                <c:pt idx="2386">
                  <c:v>78.852222222222252</c:v>
                </c:pt>
                <c:pt idx="2387">
                  <c:v>78.885277777777787</c:v>
                </c:pt>
                <c:pt idx="2388">
                  <c:v>78.918888888888915</c:v>
                </c:pt>
                <c:pt idx="2389">
                  <c:v>78.95194444444445</c:v>
                </c:pt>
                <c:pt idx="2390">
                  <c:v>78.985277777777782</c:v>
                </c:pt>
                <c:pt idx="2391">
                  <c:v>79.018611111111113</c:v>
                </c:pt>
                <c:pt idx="2392">
                  <c:v>79.051944444444445</c:v>
                </c:pt>
                <c:pt idx="2393">
                  <c:v>79.085277777777776</c:v>
                </c:pt>
                <c:pt idx="2394">
                  <c:v>79.118611111111107</c:v>
                </c:pt>
                <c:pt idx="2395">
                  <c:v>79.151944444444439</c:v>
                </c:pt>
                <c:pt idx="2396">
                  <c:v>79.18527777777777</c:v>
                </c:pt>
                <c:pt idx="2397">
                  <c:v>79.218888888888898</c:v>
                </c:pt>
                <c:pt idx="2398">
                  <c:v>79.251944444444433</c:v>
                </c:pt>
                <c:pt idx="2399">
                  <c:v>79.285277777777765</c:v>
                </c:pt>
                <c:pt idx="2400">
                  <c:v>79.318611111111096</c:v>
                </c:pt>
                <c:pt idx="2401">
                  <c:v>79.352222222222252</c:v>
                </c:pt>
                <c:pt idx="2402">
                  <c:v>79.385277777777787</c:v>
                </c:pt>
                <c:pt idx="2403">
                  <c:v>79.418611111111119</c:v>
                </c:pt>
                <c:pt idx="2404">
                  <c:v>79.45194444444445</c:v>
                </c:pt>
                <c:pt idx="2405">
                  <c:v>79.485277777777782</c:v>
                </c:pt>
                <c:pt idx="2406">
                  <c:v>79.518611111111113</c:v>
                </c:pt>
                <c:pt idx="2407">
                  <c:v>79.551944444444445</c:v>
                </c:pt>
                <c:pt idx="2408">
                  <c:v>79.585277777777776</c:v>
                </c:pt>
                <c:pt idx="2409">
                  <c:v>79.618611111111107</c:v>
                </c:pt>
                <c:pt idx="2410">
                  <c:v>79.651944444444439</c:v>
                </c:pt>
                <c:pt idx="2411">
                  <c:v>79.68527777777777</c:v>
                </c:pt>
                <c:pt idx="2412">
                  <c:v>79.718888888888898</c:v>
                </c:pt>
                <c:pt idx="2413">
                  <c:v>79.751944444444433</c:v>
                </c:pt>
                <c:pt idx="2414">
                  <c:v>79.785277777777765</c:v>
                </c:pt>
                <c:pt idx="2415">
                  <c:v>79.818611111111096</c:v>
                </c:pt>
                <c:pt idx="2416">
                  <c:v>79.852222222222252</c:v>
                </c:pt>
                <c:pt idx="2417">
                  <c:v>79.885277777777787</c:v>
                </c:pt>
                <c:pt idx="2418">
                  <c:v>79.918611111111119</c:v>
                </c:pt>
                <c:pt idx="2419">
                  <c:v>79.95194444444445</c:v>
                </c:pt>
                <c:pt idx="2420">
                  <c:v>79.985277777777782</c:v>
                </c:pt>
                <c:pt idx="2421">
                  <c:v>80.018611111111113</c:v>
                </c:pt>
                <c:pt idx="2422">
                  <c:v>80.051944444444445</c:v>
                </c:pt>
                <c:pt idx="2423">
                  <c:v>80.085277777777776</c:v>
                </c:pt>
                <c:pt idx="2424">
                  <c:v>80.118611111111107</c:v>
                </c:pt>
                <c:pt idx="2425">
                  <c:v>80.151944444444439</c:v>
                </c:pt>
                <c:pt idx="2426">
                  <c:v>80.18527777777777</c:v>
                </c:pt>
                <c:pt idx="2427">
                  <c:v>80.218611111111102</c:v>
                </c:pt>
                <c:pt idx="2428">
                  <c:v>80.251944444444433</c:v>
                </c:pt>
                <c:pt idx="2429">
                  <c:v>80.285277777777765</c:v>
                </c:pt>
                <c:pt idx="2430">
                  <c:v>80.318888888888893</c:v>
                </c:pt>
                <c:pt idx="2431">
                  <c:v>80.351944444444456</c:v>
                </c:pt>
                <c:pt idx="2432">
                  <c:v>80.385555555555584</c:v>
                </c:pt>
                <c:pt idx="2433">
                  <c:v>80.418611111111119</c:v>
                </c:pt>
                <c:pt idx="2434">
                  <c:v>80.452222222222247</c:v>
                </c:pt>
                <c:pt idx="2435">
                  <c:v>80.485277777777782</c:v>
                </c:pt>
                <c:pt idx="2436">
                  <c:v>80.518611111111113</c:v>
                </c:pt>
                <c:pt idx="2437">
                  <c:v>80.551944444444445</c:v>
                </c:pt>
                <c:pt idx="2438">
                  <c:v>80.585277777777776</c:v>
                </c:pt>
                <c:pt idx="2439">
                  <c:v>80.618611111111107</c:v>
                </c:pt>
                <c:pt idx="2440">
                  <c:v>80.651944444444439</c:v>
                </c:pt>
                <c:pt idx="2441">
                  <c:v>80.68527777777777</c:v>
                </c:pt>
                <c:pt idx="2442">
                  <c:v>80.718611111111102</c:v>
                </c:pt>
                <c:pt idx="2443">
                  <c:v>80.751944444444433</c:v>
                </c:pt>
                <c:pt idx="2444">
                  <c:v>80.785277777777765</c:v>
                </c:pt>
                <c:pt idx="2445">
                  <c:v>80.818611111111096</c:v>
                </c:pt>
                <c:pt idx="2446">
                  <c:v>80.851944444444456</c:v>
                </c:pt>
                <c:pt idx="2447">
                  <c:v>80.885277777777787</c:v>
                </c:pt>
                <c:pt idx="2448">
                  <c:v>80.918611111111119</c:v>
                </c:pt>
                <c:pt idx="2449">
                  <c:v>80.95194444444445</c:v>
                </c:pt>
                <c:pt idx="2450">
                  <c:v>80.985277777777782</c:v>
                </c:pt>
                <c:pt idx="2451">
                  <c:v>81.018611111111113</c:v>
                </c:pt>
                <c:pt idx="2452">
                  <c:v>81.051944444444445</c:v>
                </c:pt>
                <c:pt idx="2453">
                  <c:v>81.085277777777776</c:v>
                </c:pt>
                <c:pt idx="2454">
                  <c:v>81.118611111111107</c:v>
                </c:pt>
                <c:pt idx="2455">
                  <c:v>81.151944444444439</c:v>
                </c:pt>
                <c:pt idx="2456">
                  <c:v>81.18527777777777</c:v>
                </c:pt>
                <c:pt idx="2457">
                  <c:v>81.218611111111102</c:v>
                </c:pt>
                <c:pt idx="2458">
                  <c:v>81.251944444444433</c:v>
                </c:pt>
                <c:pt idx="2459">
                  <c:v>81.285277777777765</c:v>
                </c:pt>
                <c:pt idx="2460">
                  <c:v>81.318611111111096</c:v>
                </c:pt>
                <c:pt idx="2461">
                  <c:v>81.351944444444456</c:v>
                </c:pt>
                <c:pt idx="2462">
                  <c:v>81.385277777777787</c:v>
                </c:pt>
                <c:pt idx="2463">
                  <c:v>81.418888888888915</c:v>
                </c:pt>
                <c:pt idx="2464">
                  <c:v>81.45194444444445</c:v>
                </c:pt>
                <c:pt idx="2465">
                  <c:v>81.485277777777782</c:v>
                </c:pt>
                <c:pt idx="2466">
                  <c:v>81.518611111111113</c:v>
                </c:pt>
                <c:pt idx="2467">
                  <c:v>81.551944444444445</c:v>
                </c:pt>
                <c:pt idx="2468">
                  <c:v>81.585277777777776</c:v>
                </c:pt>
                <c:pt idx="2469">
                  <c:v>81.618611111111107</c:v>
                </c:pt>
                <c:pt idx="2470">
                  <c:v>81.651944444444439</c:v>
                </c:pt>
                <c:pt idx="2471">
                  <c:v>81.68527777777777</c:v>
                </c:pt>
                <c:pt idx="2472">
                  <c:v>81.718611111111102</c:v>
                </c:pt>
                <c:pt idx="2473">
                  <c:v>81.751944444444433</c:v>
                </c:pt>
                <c:pt idx="2474">
                  <c:v>81.785277777777765</c:v>
                </c:pt>
                <c:pt idx="2475">
                  <c:v>81.818611111111096</c:v>
                </c:pt>
                <c:pt idx="2476">
                  <c:v>81.851944444444456</c:v>
                </c:pt>
                <c:pt idx="2477">
                  <c:v>81.885277777777787</c:v>
                </c:pt>
                <c:pt idx="2478">
                  <c:v>81.918611111111119</c:v>
                </c:pt>
                <c:pt idx="2479">
                  <c:v>81.95194444444445</c:v>
                </c:pt>
                <c:pt idx="2480">
                  <c:v>81.985277777777782</c:v>
                </c:pt>
                <c:pt idx="2481">
                  <c:v>82.018611111111113</c:v>
                </c:pt>
                <c:pt idx="2482">
                  <c:v>82.051944444444445</c:v>
                </c:pt>
                <c:pt idx="2483">
                  <c:v>82.085555555555572</c:v>
                </c:pt>
                <c:pt idx="2484">
                  <c:v>82.118611111111107</c:v>
                </c:pt>
                <c:pt idx="2485">
                  <c:v>82.151944444444439</c:v>
                </c:pt>
                <c:pt idx="2486">
                  <c:v>82.18527777777777</c:v>
                </c:pt>
                <c:pt idx="2487">
                  <c:v>82.218611111111102</c:v>
                </c:pt>
                <c:pt idx="2488">
                  <c:v>82.251944444444433</c:v>
                </c:pt>
                <c:pt idx="2489">
                  <c:v>82.285277777777765</c:v>
                </c:pt>
                <c:pt idx="2490">
                  <c:v>82.318611111111096</c:v>
                </c:pt>
                <c:pt idx="2491">
                  <c:v>82.352222222222252</c:v>
                </c:pt>
                <c:pt idx="2492">
                  <c:v>82.385277777777787</c:v>
                </c:pt>
                <c:pt idx="2493">
                  <c:v>82.418611111111119</c:v>
                </c:pt>
                <c:pt idx="2494">
                  <c:v>82.452222222222247</c:v>
                </c:pt>
                <c:pt idx="2495">
                  <c:v>82.485277777777782</c:v>
                </c:pt>
                <c:pt idx="2496">
                  <c:v>82.518611111111113</c:v>
                </c:pt>
                <c:pt idx="2497">
                  <c:v>82.551944444444445</c:v>
                </c:pt>
                <c:pt idx="2498">
                  <c:v>82.585555555555572</c:v>
                </c:pt>
                <c:pt idx="2499">
                  <c:v>82.618611111111107</c:v>
                </c:pt>
                <c:pt idx="2500">
                  <c:v>82.651944444444439</c:v>
                </c:pt>
                <c:pt idx="2501">
                  <c:v>82.68527777777777</c:v>
                </c:pt>
                <c:pt idx="2502">
                  <c:v>82.718611111111102</c:v>
                </c:pt>
                <c:pt idx="2503">
                  <c:v>82.751944444444433</c:v>
                </c:pt>
                <c:pt idx="2504">
                  <c:v>82.785277777777765</c:v>
                </c:pt>
                <c:pt idx="2505">
                  <c:v>82.818611111111096</c:v>
                </c:pt>
                <c:pt idx="2506">
                  <c:v>82.851944444444456</c:v>
                </c:pt>
                <c:pt idx="2507">
                  <c:v>82.885277777777787</c:v>
                </c:pt>
                <c:pt idx="2508">
                  <c:v>82.918611111111119</c:v>
                </c:pt>
                <c:pt idx="2509">
                  <c:v>82.95194444444445</c:v>
                </c:pt>
                <c:pt idx="2510">
                  <c:v>82.985277777777782</c:v>
                </c:pt>
                <c:pt idx="2511">
                  <c:v>83.018611111111113</c:v>
                </c:pt>
                <c:pt idx="2512">
                  <c:v>83.051944444444445</c:v>
                </c:pt>
                <c:pt idx="2513">
                  <c:v>83.085277777777776</c:v>
                </c:pt>
                <c:pt idx="2514">
                  <c:v>83.118611111111107</c:v>
                </c:pt>
                <c:pt idx="2515">
                  <c:v>83.151944444444439</c:v>
                </c:pt>
                <c:pt idx="2516">
                  <c:v>83.18527777777777</c:v>
                </c:pt>
                <c:pt idx="2517">
                  <c:v>83.218611111111102</c:v>
                </c:pt>
                <c:pt idx="2518">
                  <c:v>83.251944444444433</c:v>
                </c:pt>
                <c:pt idx="2519">
                  <c:v>83.285277777777765</c:v>
                </c:pt>
                <c:pt idx="2520">
                  <c:v>83.318611111111096</c:v>
                </c:pt>
                <c:pt idx="2521">
                  <c:v>83.351944444444456</c:v>
                </c:pt>
                <c:pt idx="2522">
                  <c:v>83.385277777777787</c:v>
                </c:pt>
                <c:pt idx="2523">
                  <c:v>83.418611111111119</c:v>
                </c:pt>
                <c:pt idx="2524">
                  <c:v>83.45194444444445</c:v>
                </c:pt>
                <c:pt idx="2525">
                  <c:v>83.485277777777782</c:v>
                </c:pt>
                <c:pt idx="2526">
                  <c:v>83.518611111111113</c:v>
                </c:pt>
                <c:pt idx="2527">
                  <c:v>83.552222222222241</c:v>
                </c:pt>
                <c:pt idx="2528">
                  <c:v>83.585277777777776</c:v>
                </c:pt>
                <c:pt idx="2529">
                  <c:v>83.618611111111107</c:v>
                </c:pt>
                <c:pt idx="2530">
                  <c:v>83.651944444444439</c:v>
                </c:pt>
                <c:pt idx="2531">
                  <c:v>83.68527777777777</c:v>
                </c:pt>
                <c:pt idx="2532">
                  <c:v>83.718888888888898</c:v>
                </c:pt>
                <c:pt idx="2533">
                  <c:v>83.751944444444433</c:v>
                </c:pt>
                <c:pt idx="2534">
                  <c:v>83.785277777777765</c:v>
                </c:pt>
                <c:pt idx="2535">
                  <c:v>83.818611111111096</c:v>
                </c:pt>
                <c:pt idx="2536">
                  <c:v>83.851944444444456</c:v>
                </c:pt>
                <c:pt idx="2537">
                  <c:v>83.885277777777787</c:v>
                </c:pt>
                <c:pt idx="2538">
                  <c:v>83.918611111111119</c:v>
                </c:pt>
                <c:pt idx="2539">
                  <c:v>83.95194444444445</c:v>
                </c:pt>
                <c:pt idx="2540">
                  <c:v>83.985277777777782</c:v>
                </c:pt>
                <c:pt idx="2541">
                  <c:v>84.018611111111113</c:v>
                </c:pt>
                <c:pt idx="2542">
                  <c:v>84.052222222222241</c:v>
                </c:pt>
                <c:pt idx="2543">
                  <c:v>84.085277777777776</c:v>
                </c:pt>
                <c:pt idx="2544">
                  <c:v>84.118611111111107</c:v>
                </c:pt>
                <c:pt idx="2545">
                  <c:v>84.152222222222235</c:v>
                </c:pt>
                <c:pt idx="2546">
                  <c:v>84.18527777777777</c:v>
                </c:pt>
                <c:pt idx="2547">
                  <c:v>84.218888888888898</c:v>
                </c:pt>
                <c:pt idx="2548">
                  <c:v>84.251944444444433</c:v>
                </c:pt>
                <c:pt idx="2549">
                  <c:v>84.285277777777765</c:v>
                </c:pt>
                <c:pt idx="2550">
                  <c:v>84.318611111111096</c:v>
                </c:pt>
                <c:pt idx="2551">
                  <c:v>84.351944444444456</c:v>
                </c:pt>
                <c:pt idx="2552">
                  <c:v>84.385277777777787</c:v>
                </c:pt>
                <c:pt idx="2553">
                  <c:v>84.418611111111119</c:v>
                </c:pt>
                <c:pt idx="2554">
                  <c:v>84.45194444444445</c:v>
                </c:pt>
                <c:pt idx="2555">
                  <c:v>84.485277777777782</c:v>
                </c:pt>
                <c:pt idx="2556">
                  <c:v>84.518611111111113</c:v>
                </c:pt>
                <c:pt idx="2557">
                  <c:v>84.551944444444445</c:v>
                </c:pt>
                <c:pt idx="2558">
                  <c:v>84.585555555555572</c:v>
                </c:pt>
                <c:pt idx="2559">
                  <c:v>84.618611111111107</c:v>
                </c:pt>
                <c:pt idx="2560">
                  <c:v>84.652222222222235</c:v>
                </c:pt>
                <c:pt idx="2561">
                  <c:v>84.68527777777777</c:v>
                </c:pt>
                <c:pt idx="2562">
                  <c:v>84.718611111111102</c:v>
                </c:pt>
                <c:pt idx="2563">
                  <c:v>84.75222222222223</c:v>
                </c:pt>
                <c:pt idx="2564">
                  <c:v>84.785277777777765</c:v>
                </c:pt>
                <c:pt idx="2565">
                  <c:v>84.818888888888893</c:v>
                </c:pt>
                <c:pt idx="2566">
                  <c:v>84.851944444444456</c:v>
                </c:pt>
                <c:pt idx="2567">
                  <c:v>84.885277777777787</c:v>
                </c:pt>
                <c:pt idx="2568">
                  <c:v>84.918611111111119</c:v>
                </c:pt>
                <c:pt idx="2569">
                  <c:v>84.95194444444445</c:v>
                </c:pt>
                <c:pt idx="2570">
                  <c:v>84.985277777777782</c:v>
                </c:pt>
                <c:pt idx="2571">
                  <c:v>85.018611111111113</c:v>
                </c:pt>
                <c:pt idx="2572">
                  <c:v>85.051944444444445</c:v>
                </c:pt>
                <c:pt idx="2573">
                  <c:v>85.085277777777776</c:v>
                </c:pt>
                <c:pt idx="2574">
                  <c:v>85.118888888888904</c:v>
                </c:pt>
                <c:pt idx="2575">
                  <c:v>85.151944444444439</c:v>
                </c:pt>
                <c:pt idx="2576">
                  <c:v>85.18527777777777</c:v>
                </c:pt>
                <c:pt idx="2577">
                  <c:v>85.218611111111102</c:v>
                </c:pt>
                <c:pt idx="2578">
                  <c:v>85.251944444444433</c:v>
                </c:pt>
                <c:pt idx="2579">
                  <c:v>85.285277777777765</c:v>
                </c:pt>
                <c:pt idx="2580">
                  <c:v>85.318611111111096</c:v>
                </c:pt>
                <c:pt idx="2581">
                  <c:v>85.351944444444456</c:v>
                </c:pt>
                <c:pt idx="2582">
                  <c:v>85.385277777777787</c:v>
                </c:pt>
                <c:pt idx="2583">
                  <c:v>85.418611111111119</c:v>
                </c:pt>
                <c:pt idx="2584">
                  <c:v>85.45194444444445</c:v>
                </c:pt>
                <c:pt idx="2585">
                  <c:v>85.485277777777782</c:v>
                </c:pt>
                <c:pt idx="2586">
                  <c:v>85.518611111111113</c:v>
                </c:pt>
                <c:pt idx="2587">
                  <c:v>85.551944444444445</c:v>
                </c:pt>
                <c:pt idx="2588">
                  <c:v>85.585277777777776</c:v>
                </c:pt>
                <c:pt idx="2589">
                  <c:v>85.618611111111107</c:v>
                </c:pt>
                <c:pt idx="2590">
                  <c:v>85.651944444444439</c:v>
                </c:pt>
                <c:pt idx="2591">
                  <c:v>85.68527777777777</c:v>
                </c:pt>
                <c:pt idx="2592">
                  <c:v>85.718611111111102</c:v>
                </c:pt>
                <c:pt idx="2593">
                  <c:v>85.751944444444433</c:v>
                </c:pt>
                <c:pt idx="2594">
                  <c:v>85.785277777777765</c:v>
                </c:pt>
                <c:pt idx="2595">
                  <c:v>85.818888888888893</c:v>
                </c:pt>
                <c:pt idx="2596">
                  <c:v>85.851944444444456</c:v>
                </c:pt>
                <c:pt idx="2597">
                  <c:v>85.885277777777787</c:v>
                </c:pt>
                <c:pt idx="2598">
                  <c:v>85.918611111111119</c:v>
                </c:pt>
                <c:pt idx="2599">
                  <c:v>85.95194444444445</c:v>
                </c:pt>
                <c:pt idx="2600">
                  <c:v>85.985277777777782</c:v>
                </c:pt>
                <c:pt idx="2601">
                  <c:v>86.01888888888891</c:v>
                </c:pt>
                <c:pt idx="2602">
                  <c:v>86.051944444444445</c:v>
                </c:pt>
                <c:pt idx="2603">
                  <c:v>86.085555555555572</c:v>
                </c:pt>
                <c:pt idx="2604">
                  <c:v>86.118611111111107</c:v>
                </c:pt>
                <c:pt idx="2605">
                  <c:v>86.151944444444439</c:v>
                </c:pt>
                <c:pt idx="2606">
                  <c:v>86.18527777777777</c:v>
                </c:pt>
                <c:pt idx="2607">
                  <c:v>86.218611111111102</c:v>
                </c:pt>
                <c:pt idx="2608">
                  <c:v>86.251944444444433</c:v>
                </c:pt>
                <c:pt idx="2609">
                  <c:v>86.285277777777765</c:v>
                </c:pt>
                <c:pt idx="2610">
                  <c:v>86.318611111111096</c:v>
                </c:pt>
                <c:pt idx="2611">
                  <c:v>86.351944444444456</c:v>
                </c:pt>
                <c:pt idx="2612">
                  <c:v>86.385277777777787</c:v>
                </c:pt>
                <c:pt idx="2613">
                  <c:v>86.418611111111119</c:v>
                </c:pt>
                <c:pt idx="2614">
                  <c:v>86.45194444444445</c:v>
                </c:pt>
                <c:pt idx="2615">
                  <c:v>86.485277777777782</c:v>
                </c:pt>
                <c:pt idx="2616">
                  <c:v>86.518611111111113</c:v>
                </c:pt>
                <c:pt idx="2617">
                  <c:v>86.551944444444445</c:v>
                </c:pt>
                <c:pt idx="2618">
                  <c:v>86.585555555555572</c:v>
                </c:pt>
                <c:pt idx="2619">
                  <c:v>86.618611111111107</c:v>
                </c:pt>
                <c:pt idx="2620">
                  <c:v>86.651944444444439</c:v>
                </c:pt>
                <c:pt idx="2621">
                  <c:v>86.68527777777777</c:v>
                </c:pt>
                <c:pt idx="2622">
                  <c:v>86.718611111111102</c:v>
                </c:pt>
                <c:pt idx="2623">
                  <c:v>86.751944444444433</c:v>
                </c:pt>
                <c:pt idx="2624">
                  <c:v>86.785277777777765</c:v>
                </c:pt>
                <c:pt idx="2625">
                  <c:v>86.818611111111096</c:v>
                </c:pt>
                <c:pt idx="2626">
                  <c:v>86.852222222222252</c:v>
                </c:pt>
                <c:pt idx="2627">
                  <c:v>86.885277777777787</c:v>
                </c:pt>
                <c:pt idx="2628">
                  <c:v>86.918611111111119</c:v>
                </c:pt>
                <c:pt idx="2629">
                  <c:v>86.95194444444445</c:v>
                </c:pt>
                <c:pt idx="2630">
                  <c:v>86.985277777777782</c:v>
                </c:pt>
                <c:pt idx="2631">
                  <c:v>87.018611111111113</c:v>
                </c:pt>
                <c:pt idx="2632">
                  <c:v>87.052222222222241</c:v>
                </c:pt>
                <c:pt idx="2633">
                  <c:v>87.085277777777776</c:v>
                </c:pt>
                <c:pt idx="2634">
                  <c:v>87.118888888888904</c:v>
                </c:pt>
                <c:pt idx="2635">
                  <c:v>87.151944444444439</c:v>
                </c:pt>
                <c:pt idx="2636">
                  <c:v>87.18527777777777</c:v>
                </c:pt>
                <c:pt idx="2637">
                  <c:v>87.218611111111102</c:v>
                </c:pt>
                <c:pt idx="2638">
                  <c:v>87.251944444444433</c:v>
                </c:pt>
                <c:pt idx="2639">
                  <c:v>87.285277777777765</c:v>
                </c:pt>
                <c:pt idx="2640">
                  <c:v>87.318888888888893</c:v>
                </c:pt>
                <c:pt idx="2641">
                  <c:v>87.351944444444456</c:v>
                </c:pt>
                <c:pt idx="2642">
                  <c:v>87.385555555555584</c:v>
                </c:pt>
                <c:pt idx="2643">
                  <c:v>87.418611111111119</c:v>
                </c:pt>
                <c:pt idx="2644">
                  <c:v>87.45194444444445</c:v>
                </c:pt>
                <c:pt idx="2645">
                  <c:v>87.485277777777782</c:v>
                </c:pt>
                <c:pt idx="2646">
                  <c:v>87.518611111111113</c:v>
                </c:pt>
                <c:pt idx="2647">
                  <c:v>87.551944444444445</c:v>
                </c:pt>
                <c:pt idx="2648">
                  <c:v>87.585277777777776</c:v>
                </c:pt>
                <c:pt idx="2649">
                  <c:v>87.618611111111107</c:v>
                </c:pt>
                <c:pt idx="2650">
                  <c:v>87.651944444444439</c:v>
                </c:pt>
                <c:pt idx="2651">
                  <c:v>87.68527777777777</c:v>
                </c:pt>
                <c:pt idx="2652">
                  <c:v>87.718611111111102</c:v>
                </c:pt>
                <c:pt idx="2653">
                  <c:v>87.751944444444433</c:v>
                </c:pt>
                <c:pt idx="2654">
                  <c:v>87.785277777777765</c:v>
                </c:pt>
                <c:pt idx="2655">
                  <c:v>87.818611111111096</c:v>
                </c:pt>
                <c:pt idx="2656">
                  <c:v>87.852222222222252</c:v>
                </c:pt>
                <c:pt idx="2657">
                  <c:v>87.885277777777787</c:v>
                </c:pt>
                <c:pt idx="2658">
                  <c:v>87.918611111111119</c:v>
                </c:pt>
                <c:pt idx="2659">
                  <c:v>87.95194444444445</c:v>
                </c:pt>
                <c:pt idx="2660">
                  <c:v>87.985277777777782</c:v>
                </c:pt>
                <c:pt idx="2661">
                  <c:v>88.018611111111113</c:v>
                </c:pt>
                <c:pt idx="2662">
                  <c:v>88.051944444444445</c:v>
                </c:pt>
                <c:pt idx="2663">
                  <c:v>88.085555555555572</c:v>
                </c:pt>
                <c:pt idx="2664">
                  <c:v>88.118611111111107</c:v>
                </c:pt>
                <c:pt idx="2665">
                  <c:v>88.151944444444439</c:v>
                </c:pt>
                <c:pt idx="2666">
                  <c:v>88.18527777777777</c:v>
                </c:pt>
                <c:pt idx="2667">
                  <c:v>88.218611111111102</c:v>
                </c:pt>
                <c:pt idx="2668">
                  <c:v>88.251944444444433</c:v>
                </c:pt>
                <c:pt idx="2669">
                  <c:v>88.285277777777765</c:v>
                </c:pt>
                <c:pt idx="2670">
                  <c:v>88.318611111111096</c:v>
                </c:pt>
                <c:pt idx="2671">
                  <c:v>88.351944444444456</c:v>
                </c:pt>
                <c:pt idx="2672">
                  <c:v>88.385277777777787</c:v>
                </c:pt>
                <c:pt idx="2673">
                  <c:v>88.418611111111119</c:v>
                </c:pt>
                <c:pt idx="2674">
                  <c:v>88.45194444444445</c:v>
                </c:pt>
                <c:pt idx="2675">
                  <c:v>88.485277777777782</c:v>
                </c:pt>
                <c:pt idx="2676">
                  <c:v>88.518611111111113</c:v>
                </c:pt>
                <c:pt idx="2677">
                  <c:v>88.551944444444445</c:v>
                </c:pt>
                <c:pt idx="2678">
                  <c:v>88.585277777777776</c:v>
                </c:pt>
                <c:pt idx="2679">
                  <c:v>88.618611111111107</c:v>
                </c:pt>
                <c:pt idx="2680">
                  <c:v>88.651944444444439</c:v>
                </c:pt>
                <c:pt idx="2681">
                  <c:v>88.68527777777777</c:v>
                </c:pt>
                <c:pt idx="2682">
                  <c:v>88.718611111111102</c:v>
                </c:pt>
                <c:pt idx="2683">
                  <c:v>88.751944444444433</c:v>
                </c:pt>
                <c:pt idx="2684">
                  <c:v>88.785277777777765</c:v>
                </c:pt>
                <c:pt idx="2685">
                  <c:v>88.818611111111096</c:v>
                </c:pt>
                <c:pt idx="2686">
                  <c:v>88.852222222222252</c:v>
                </c:pt>
                <c:pt idx="2687">
                  <c:v>88.885277777777787</c:v>
                </c:pt>
                <c:pt idx="2688">
                  <c:v>88.918611111111119</c:v>
                </c:pt>
                <c:pt idx="2689">
                  <c:v>88.95194444444445</c:v>
                </c:pt>
                <c:pt idx="2690">
                  <c:v>88.985277777777782</c:v>
                </c:pt>
                <c:pt idx="2691">
                  <c:v>89.018611111111113</c:v>
                </c:pt>
                <c:pt idx="2692">
                  <c:v>89.051944444444445</c:v>
                </c:pt>
                <c:pt idx="2693">
                  <c:v>89.085277777777776</c:v>
                </c:pt>
                <c:pt idx="2694">
                  <c:v>89.118611111111107</c:v>
                </c:pt>
                <c:pt idx="2695">
                  <c:v>89.151944444444439</c:v>
                </c:pt>
                <c:pt idx="2696">
                  <c:v>89.18527777777777</c:v>
                </c:pt>
                <c:pt idx="2697">
                  <c:v>89.218611111111102</c:v>
                </c:pt>
                <c:pt idx="2698">
                  <c:v>89.251944444444433</c:v>
                </c:pt>
                <c:pt idx="2699">
                  <c:v>89.285277777777765</c:v>
                </c:pt>
                <c:pt idx="2700">
                  <c:v>89.318611111111096</c:v>
                </c:pt>
                <c:pt idx="2701">
                  <c:v>89.351944444444456</c:v>
                </c:pt>
                <c:pt idx="2702">
                  <c:v>89.385277777777787</c:v>
                </c:pt>
                <c:pt idx="2703">
                  <c:v>89.418611111111119</c:v>
                </c:pt>
                <c:pt idx="2704">
                  <c:v>89.45194444444445</c:v>
                </c:pt>
                <c:pt idx="2705">
                  <c:v>89.485277777777782</c:v>
                </c:pt>
                <c:pt idx="2706">
                  <c:v>89.518611111111113</c:v>
                </c:pt>
                <c:pt idx="2707">
                  <c:v>89.551944444444445</c:v>
                </c:pt>
                <c:pt idx="2708">
                  <c:v>89.585277777777776</c:v>
                </c:pt>
                <c:pt idx="2709">
                  <c:v>89.618611111111107</c:v>
                </c:pt>
                <c:pt idx="2710">
                  <c:v>89.651944444444439</c:v>
                </c:pt>
                <c:pt idx="2711">
                  <c:v>89.68527777777777</c:v>
                </c:pt>
                <c:pt idx="2712">
                  <c:v>89.718611111111102</c:v>
                </c:pt>
                <c:pt idx="2713">
                  <c:v>89.751944444444433</c:v>
                </c:pt>
                <c:pt idx="2714">
                  <c:v>89.785277777777765</c:v>
                </c:pt>
                <c:pt idx="2715">
                  <c:v>89.818611111111096</c:v>
                </c:pt>
                <c:pt idx="2716">
                  <c:v>89.851944444444456</c:v>
                </c:pt>
                <c:pt idx="2717">
                  <c:v>89.885277777777787</c:v>
                </c:pt>
                <c:pt idx="2718">
                  <c:v>89.918611111111119</c:v>
                </c:pt>
                <c:pt idx="2719">
                  <c:v>89.95194444444445</c:v>
                </c:pt>
                <c:pt idx="2720">
                  <c:v>89.985555555555578</c:v>
                </c:pt>
                <c:pt idx="2721">
                  <c:v>90.018611111111113</c:v>
                </c:pt>
                <c:pt idx="2722">
                  <c:v>90.052222222222241</c:v>
                </c:pt>
                <c:pt idx="2723">
                  <c:v>90.085277777777776</c:v>
                </c:pt>
                <c:pt idx="2724">
                  <c:v>90.118611111111107</c:v>
                </c:pt>
                <c:pt idx="2725">
                  <c:v>90.151944444444439</c:v>
                </c:pt>
                <c:pt idx="2726">
                  <c:v>90.18527777777777</c:v>
                </c:pt>
                <c:pt idx="2727">
                  <c:v>90.218611111111102</c:v>
                </c:pt>
                <c:pt idx="2728">
                  <c:v>90.251944444444433</c:v>
                </c:pt>
                <c:pt idx="2729">
                  <c:v>90.285277777777765</c:v>
                </c:pt>
                <c:pt idx="2730">
                  <c:v>90.318611111111096</c:v>
                </c:pt>
                <c:pt idx="2731">
                  <c:v>90.351944444444456</c:v>
                </c:pt>
                <c:pt idx="2732">
                  <c:v>90.385277777777787</c:v>
                </c:pt>
                <c:pt idx="2733">
                  <c:v>90.418611111111119</c:v>
                </c:pt>
                <c:pt idx="2734">
                  <c:v>90.45194444444445</c:v>
                </c:pt>
                <c:pt idx="2735">
                  <c:v>90.485277777777782</c:v>
                </c:pt>
                <c:pt idx="2736">
                  <c:v>90.518611111111113</c:v>
                </c:pt>
                <c:pt idx="2737">
                  <c:v>90.552222222222241</c:v>
                </c:pt>
                <c:pt idx="2738">
                  <c:v>90.585277777777776</c:v>
                </c:pt>
                <c:pt idx="2739">
                  <c:v>90.618611111111107</c:v>
                </c:pt>
                <c:pt idx="2740">
                  <c:v>90.651944444444439</c:v>
                </c:pt>
                <c:pt idx="2741">
                  <c:v>90.68527777777777</c:v>
                </c:pt>
                <c:pt idx="2742">
                  <c:v>90.718611111111102</c:v>
                </c:pt>
                <c:pt idx="2743">
                  <c:v>90.751944444444433</c:v>
                </c:pt>
                <c:pt idx="2744">
                  <c:v>90.785277777777765</c:v>
                </c:pt>
                <c:pt idx="2745">
                  <c:v>90.818611111111096</c:v>
                </c:pt>
                <c:pt idx="2746">
                  <c:v>90.851944444444456</c:v>
                </c:pt>
                <c:pt idx="2747">
                  <c:v>90.885277777777787</c:v>
                </c:pt>
                <c:pt idx="2748">
                  <c:v>90.918611111111119</c:v>
                </c:pt>
                <c:pt idx="2749">
                  <c:v>90.95194444444445</c:v>
                </c:pt>
                <c:pt idx="2750">
                  <c:v>90.985277777777782</c:v>
                </c:pt>
                <c:pt idx="2751">
                  <c:v>91.018611111111113</c:v>
                </c:pt>
                <c:pt idx="2752">
                  <c:v>91.051944444444445</c:v>
                </c:pt>
                <c:pt idx="2753">
                  <c:v>91.085277777777776</c:v>
                </c:pt>
                <c:pt idx="2754">
                  <c:v>91.118611111111107</c:v>
                </c:pt>
                <c:pt idx="2755">
                  <c:v>91.151944444444439</c:v>
                </c:pt>
                <c:pt idx="2756">
                  <c:v>91.18527777777777</c:v>
                </c:pt>
                <c:pt idx="2757">
                  <c:v>91.218611111111102</c:v>
                </c:pt>
                <c:pt idx="2758">
                  <c:v>91.251944444444433</c:v>
                </c:pt>
                <c:pt idx="2759">
                  <c:v>91.285277777777765</c:v>
                </c:pt>
                <c:pt idx="2760">
                  <c:v>91.318611111111096</c:v>
                </c:pt>
                <c:pt idx="2761">
                  <c:v>91.351944444444456</c:v>
                </c:pt>
                <c:pt idx="2762">
                  <c:v>91.385277777777787</c:v>
                </c:pt>
                <c:pt idx="2763">
                  <c:v>91.418611111111119</c:v>
                </c:pt>
                <c:pt idx="2764">
                  <c:v>91.45194444444445</c:v>
                </c:pt>
                <c:pt idx="2765">
                  <c:v>91.485555555555578</c:v>
                </c:pt>
                <c:pt idx="2766">
                  <c:v>91.518611111111113</c:v>
                </c:pt>
                <c:pt idx="2767">
                  <c:v>91.552222222222241</c:v>
                </c:pt>
                <c:pt idx="2768">
                  <c:v>91.585277777777776</c:v>
                </c:pt>
                <c:pt idx="2769">
                  <c:v>91.618611111111107</c:v>
                </c:pt>
                <c:pt idx="2770">
                  <c:v>91.651944444444439</c:v>
                </c:pt>
                <c:pt idx="2771">
                  <c:v>91.68527777777777</c:v>
                </c:pt>
                <c:pt idx="2772">
                  <c:v>91.718611111111102</c:v>
                </c:pt>
                <c:pt idx="2773">
                  <c:v>91.751944444444433</c:v>
                </c:pt>
                <c:pt idx="2774">
                  <c:v>91.785555555555561</c:v>
                </c:pt>
                <c:pt idx="2775">
                  <c:v>91.818611111111096</c:v>
                </c:pt>
                <c:pt idx="2776">
                  <c:v>91.851944444444456</c:v>
                </c:pt>
                <c:pt idx="2777">
                  <c:v>91.885277777777787</c:v>
                </c:pt>
                <c:pt idx="2778">
                  <c:v>91.918611111111119</c:v>
                </c:pt>
                <c:pt idx="2779">
                  <c:v>91.95194444444445</c:v>
                </c:pt>
                <c:pt idx="2780">
                  <c:v>91.985277777777782</c:v>
                </c:pt>
                <c:pt idx="2781">
                  <c:v>92.01888888888891</c:v>
                </c:pt>
                <c:pt idx="2782">
                  <c:v>92.051944444444445</c:v>
                </c:pt>
                <c:pt idx="2783">
                  <c:v>92.085277777777776</c:v>
                </c:pt>
                <c:pt idx="2784">
                  <c:v>92.118611111111107</c:v>
                </c:pt>
                <c:pt idx="2785">
                  <c:v>92.151944444444439</c:v>
                </c:pt>
                <c:pt idx="2786">
                  <c:v>92.18527777777777</c:v>
                </c:pt>
                <c:pt idx="2787">
                  <c:v>92.218611111111102</c:v>
                </c:pt>
                <c:pt idx="2788">
                  <c:v>92.251944444444433</c:v>
                </c:pt>
                <c:pt idx="2789">
                  <c:v>92.285277777777765</c:v>
                </c:pt>
                <c:pt idx="2790">
                  <c:v>92.318611111111096</c:v>
                </c:pt>
                <c:pt idx="2791">
                  <c:v>92.351944444444456</c:v>
                </c:pt>
                <c:pt idx="2792">
                  <c:v>92.385277777777787</c:v>
                </c:pt>
                <c:pt idx="2793">
                  <c:v>92.418888888888915</c:v>
                </c:pt>
                <c:pt idx="2794">
                  <c:v>92.45194444444445</c:v>
                </c:pt>
                <c:pt idx="2795">
                  <c:v>92.485555555555578</c:v>
                </c:pt>
                <c:pt idx="2796">
                  <c:v>92.518611111111113</c:v>
                </c:pt>
                <c:pt idx="2797">
                  <c:v>92.551944444444445</c:v>
                </c:pt>
                <c:pt idx="2798">
                  <c:v>92.585277777777776</c:v>
                </c:pt>
                <c:pt idx="2799">
                  <c:v>92.618611111111107</c:v>
                </c:pt>
                <c:pt idx="2800">
                  <c:v>92.651944444444439</c:v>
                </c:pt>
                <c:pt idx="2801">
                  <c:v>92.68527777777777</c:v>
                </c:pt>
                <c:pt idx="2802">
                  <c:v>92.718611111111102</c:v>
                </c:pt>
                <c:pt idx="2803">
                  <c:v>92.751944444444433</c:v>
                </c:pt>
                <c:pt idx="2804">
                  <c:v>92.785277777777765</c:v>
                </c:pt>
                <c:pt idx="2805">
                  <c:v>92.818611111111096</c:v>
                </c:pt>
                <c:pt idx="2806">
                  <c:v>92.851944444444456</c:v>
                </c:pt>
                <c:pt idx="2807">
                  <c:v>92.885277777777787</c:v>
                </c:pt>
                <c:pt idx="2808">
                  <c:v>92.918611111111119</c:v>
                </c:pt>
                <c:pt idx="2809">
                  <c:v>92.95194444444445</c:v>
                </c:pt>
                <c:pt idx="2810">
                  <c:v>92.985277777777782</c:v>
                </c:pt>
                <c:pt idx="2811">
                  <c:v>93.018611111111113</c:v>
                </c:pt>
                <c:pt idx="2812">
                  <c:v>93.051944444444445</c:v>
                </c:pt>
                <c:pt idx="2813">
                  <c:v>93.085277777777776</c:v>
                </c:pt>
                <c:pt idx="2814">
                  <c:v>93.118611111111107</c:v>
                </c:pt>
                <c:pt idx="2815">
                  <c:v>93.151944444444439</c:v>
                </c:pt>
                <c:pt idx="2816">
                  <c:v>93.18527777777777</c:v>
                </c:pt>
                <c:pt idx="2817">
                  <c:v>93.218611111111102</c:v>
                </c:pt>
                <c:pt idx="2818">
                  <c:v>93.251944444444433</c:v>
                </c:pt>
                <c:pt idx="2819">
                  <c:v>93.285277777777765</c:v>
                </c:pt>
                <c:pt idx="2820">
                  <c:v>93.318611111111096</c:v>
                </c:pt>
                <c:pt idx="2821">
                  <c:v>93.351944444444456</c:v>
                </c:pt>
                <c:pt idx="2822">
                  <c:v>93.385277777777787</c:v>
                </c:pt>
                <c:pt idx="2823">
                  <c:v>93.418611111111119</c:v>
                </c:pt>
                <c:pt idx="2824">
                  <c:v>93.45194444444445</c:v>
                </c:pt>
                <c:pt idx="2825">
                  <c:v>93.485277777777782</c:v>
                </c:pt>
                <c:pt idx="2826">
                  <c:v>93.518611111111113</c:v>
                </c:pt>
                <c:pt idx="2827">
                  <c:v>93.551944444444445</c:v>
                </c:pt>
                <c:pt idx="2828">
                  <c:v>93.585277777777776</c:v>
                </c:pt>
                <c:pt idx="2829">
                  <c:v>93.618611111111107</c:v>
                </c:pt>
                <c:pt idx="2830">
                  <c:v>93.651944444444439</c:v>
                </c:pt>
                <c:pt idx="2831">
                  <c:v>93.68527777777777</c:v>
                </c:pt>
                <c:pt idx="2832">
                  <c:v>93.718611111111102</c:v>
                </c:pt>
                <c:pt idx="2833">
                  <c:v>93.751944444444433</c:v>
                </c:pt>
                <c:pt idx="2834">
                  <c:v>93.785277777777765</c:v>
                </c:pt>
                <c:pt idx="2835">
                  <c:v>93.818611111111096</c:v>
                </c:pt>
                <c:pt idx="2836">
                  <c:v>93.851944444444456</c:v>
                </c:pt>
                <c:pt idx="2837">
                  <c:v>93.885277777777787</c:v>
                </c:pt>
                <c:pt idx="2838">
                  <c:v>93.918611111111119</c:v>
                </c:pt>
                <c:pt idx="2839">
                  <c:v>93.95194444444445</c:v>
                </c:pt>
                <c:pt idx="2840">
                  <c:v>93.985277777777782</c:v>
                </c:pt>
                <c:pt idx="2841">
                  <c:v>94.018611111111113</c:v>
                </c:pt>
                <c:pt idx="2842">
                  <c:v>94.051944444444445</c:v>
                </c:pt>
                <c:pt idx="2843">
                  <c:v>94.085277777777776</c:v>
                </c:pt>
                <c:pt idx="2844">
                  <c:v>94.118888888888904</c:v>
                </c:pt>
                <c:pt idx="2845">
                  <c:v>94.151944444444439</c:v>
                </c:pt>
                <c:pt idx="2846">
                  <c:v>94.18527777777777</c:v>
                </c:pt>
                <c:pt idx="2847">
                  <c:v>94.218611111111102</c:v>
                </c:pt>
                <c:pt idx="2848">
                  <c:v>94.251944444444433</c:v>
                </c:pt>
                <c:pt idx="2849">
                  <c:v>94.285277777777765</c:v>
                </c:pt>
                <c:pt idx="2850">
                  <c:v>94.318611111111096</c:v>
                </c:pt>
                <c:pt idx="2851">
                  <c:v>94.351944444444456</c:v>
                </c:pt>
                <c:pt idx="2852">
                  <c:v>94.385277777777787</c:v>
                </c:pt>
                <c:pt idx="2853">
                  <c:v>94.418611111111119</c:v>
                </c:pt>
                <c:pt idx="2854">
                  <c:v>94.45194444444445</c:v>
                </c:pt>
                <c:pt idx="2855">
                  <c:v>94.485277777777782</c:v>
                </c:pt>
                <c:pt idx="2856">
                  <c:v>94.518611111111113</c:v>
                </c:pt>
                <c:pt idx="2857">
                  <c:v>94.551944444444445</c:v>
                </c:pt>
                <c:pt idx="2858">
                  <c:v>94.585277777777776</c:v>
                </c:pt>
                <c:pt idx="2859">
                  <c:v>94.618611111111107</c:v>
                </c:pt>
                <c:pt idx="2860">
                  <c:v>94.651944444444439</c:v>
                </c:pt>
                <c:pt idx="2861">
                  <c:v>94.68527777777777</c:v>
                </c:pt>
                <c:pt idx="2862">
                  <c:v>94.718611111111102</c:v>
                </c:pt>
                <c:pt idx="2863">
                  <c:v>94.751944444444433</c:v>
                </c:pt>
                <c:pt idx="2864">
                  <c:v>94.785277777777765</c:v>
                </c:pt>
                <c:pt idx="2865">
                  <c:v>94.818611111111096</c:v>
                </c:pt>
                <c:pt idx="2866">
                  <c:v>94.851944444444456</c:v>
                </c:pt>
                <c:pt idx="2867">
                  <c:v>94.885277777777787</c:v>
                </c:pt>
                <c:pt idx="2868">
                  <c:v>94.918611111111119</c:v>
                </c:pt>
                <c:pt idx="2869">
                  <c:v>94.95194444444445</c:v>
                </c:pt>
                <c:pt idx="2870">
                  <c:v>94.985277777777782</c:v>
                </c:pt>
                <c:pt idx="2871">
                  <c:v>95.018611111111113</c:v>
                </c:pt>
                <c:pt idx="2872">
                  <c:v>95.051944444444445</c:v>
                </c:pt>
                <c:pt idx="2873">
                  <c:v>95.085277777777776</c:v>
                </c:pt>
                <c:pt idx="2874">
                  <c:v>95.118611111111107</c:v>
                </c:pt>
                <c:pt idx="2875">
                  <c:v>95.151944444444439</c:v>
                </c:pt>
                <c:pt idx="2876">
                  <c:v>95.18527777777777</c:v>
                </c:pt>
                <c:pt idx="2877">
                  <c:v>95.218611111111102</c:v>
                </c:pt>
                <c:pt idx="2878">
                  <c:v>95.251944444444433</c:v>
                </c:pt>
                <c:pt idx="2879">
                  <c:v>95.285277777777765</c:v>
                </c:pt>
                <c:pt idx="2880">
                  <c:v>95.318611111111096</c:v>
                </c:pt>
                <c:pt idx="2881">
                  <c:v>95.351944444444456</c:v>
                </c:pt>
                <c:pt idx="2882">
                  <c:v>95.385277777777787</c:v>
                </c:pt>
                <c:pt idx="2883">
                  <c:v>95.418611111111119</c:v>
                </c:pt>
                <c:pt idx="2884">
                  <c:v>95.45194444444445</c:v>
                </c:pt>
                <c:pt idx="2885">
                  <c:v>95.485277777777782</c:v>
                </c:pt>
                <c:pt idx="2886">
                  <c:v>95.518611111111113</c:v>
                </c:pt>
                <c:pt idx="2887">
                  <c:v>95.551944444444445</c:v>
                </c:pt>
                <c:pt idx="2888">
                  <c:v>95.585277777777776</c:v>
                </c:pt>
                <c:pt idx="2889">
                  <c:v>95.618611111111107</c:v>
                </c:pt>
                <c:pt idx="2890">
                  <c:v>95.651944444444439</c:v>
                </c:pt>
                <c:pt idx="2891">
                  <c:v>95.68527777777777</c:v>
                </c:pt>
                <c:pt idx="2892">
                  <c:v>95.718611111111102</c:v>
                </c:pt>
                <c:pt idx="2893">
                  <c:v>95.751944444444433</c:v>
                </c:pt>
                <c:pt idx="2894">
                  <c:v>95.785277777777765</c:v>
                </c:pt>
                <c:pt idx="2895">
                  <c:v>95.818611111111096</c:v>
                </c:pt>
                <c:pt idx="2896">
                  <c:v>95.851944444444456</c:v>
                </c:pt>
                <c:pt idx="2897">
                  <c:v>95.885277777777787</c:v>
                </c:pt>
                <c:pt idx="2898">
                  <c:v>95.918611111111119</c:v>
                </c:pt>
                <c:pt idx="2899">
                  <c:v>95.95194444444445</c:v>
                </c:pt>
                <c:pt idx="2900">
                  <c:v>95.985277777777782</c:v>
                </c:pt>
                <c:pt idx="2901">
                  <c:v>96.018611111111113</c:v>
                </c:pt>
                <c:pt idx="2902">
                  <c:v>96.051944444444445</c:v>
                </c:pt>
                <c:pt idx="2903">
                  <c:v>96.085555555555572</c:v>
                </c:pt>
                <c:pt idx="2904">
                  <c:v>96.118611111111107</c:v>
                </c:pt>
                <c:pt idx="2905">
                  <c:v>96.151944444444439</c:v>
                </c:pt>
                <c:pt idx="2906">
                  <c:v>96.18527777777777</c:v>
                </c:pt>
                <c:pt idx="2907">
                  <c:v>96.218888888888898</c:v>
                </c:pt>
                <c:pt idx="2908">
                  <c:v>96.251944444444433</c:v>
                </c:pt>
                <c:pt idx="2909">
                  <c:v>96.285277777777765</c:v>
                </c:pt>
                <c:pt idx="2910">
                  <c:v>96.318611111111096</c:v>
                </c:pt>
                <c:pt idx="2911">
                  <c:v>96.351944444444456</c:v>
                </c:pt>
                <c:pt idx="2912">
                  <c:v>96.385277777777787</c:v>
                </c:pt>
                <c:pt idx="2913">
                  <c:v>96.418611111111119</c:v>
                </c:pt>
                <c:pt idx="2914">
                  <c:v>96.45194444444445</c:v>
                </c:pt>
                <c:pt idx="2915">
                  <c:v>96.485277777777782</c:v>
                </c:pt>
                <c:pt idx="2916">
                  <c:v>96.518611111111113</c:v>
                </c:pt>
                <c:pt idx="2917">
                  <c:v>96.551944444444445</c:v>
                </c:pt>
                <c:pt idx="2918">
                  <c:v>96.585277777777776</c:v>
                </c:pt>
                <c:pt idx="2919">
                  <c:v>96.618611111111107</c:v>
                </c:pt>
                <c:pt idx="2920">
                  <c:v>96.651944444444439</c:v>
                </c:pt>
                <c:pt idx="2921">
                  <c:v>96.68527777777777</c:v>
                </c:pt>
              </c:numCache>
            </c:numRef>
          </c:xVal>
          <c:yVal>
            <c:numRef>
              <c:f>'Hz to OD Calculation_1h self bl'!$H$9:$DHQ$9</c:f>
              <c:numCache>
                <c:formatCode>General</c:formatCode>
                <c:ptCount val="2922"/>
                <c:pt idx="0">
                  <c:v>-3.7162003573183102E-3</c:v>
                </c:pt>
                <c:pt idx="1">
                  <c:v>-3.1617788442453686E-3</c:v>
                </c:pt>
                <c:pt idx="2">
                  <c:v>-3.2820657371058315E-3</c:v>
                </c:pt>
                <c:pt idx="3">
                  <c:v>-2.9075467511611827E-3</c:v>
                </c:pt>
                <c:pt idx="4">
                  <c:v>-2.709199331979135E-3</c:v>
                </c:pt>
                <c:pt idx="5">
                  <c:v>-2.5669334834963644E-3</c:v>
                </c:pt>
                <c:pt idx="6">
                  <c:v>-2.421181360751173E-3</c:v>
                </c:pt>
                <c:pt idx="7">
                  <c:v>-2.331144657149232E-3</c:v>
                </c:pt>
                <c:pt idx="8">
                  <c:v>-2.2714864803575303E-3</c:v>
                </c:pt>
                <c:pt idx="9">
                  <c:v>-2.1516716369404929E-3</c:v>
                </c:pt>
                <c:pt idx="10">
                  <c:v>-1.956845967362896E-3</c:v>
                </c:pt>
                <c:pt idx="11">
                  <c:v>-1.9656949781085395E-3</c:v>
                </c:pt>
                <c:pt idx="12">
                  <c:v>-1.8269211947329503E-3</c:v>
                </c:pt>
                <c:pt idx="13">
                  <c:v>-1.8253958826988073E-3</c:v>
                </c:pt>
                <c:pt idx="14">
                  <c:v>-1.7952355029617556E-3</c:v>
                </c:pt>
                <c:pt idx="15">
                  <c:v>-1.6116604428168878E-3</c:v>
                </c:pt>
                <c:pt idx="16">
                  <c:v>-1.5823366102770526E-3</c:v>
                </c:pt>
                <c:pt idx="17">
                  <c:v>-1.571473941457974E-3</c:v>
                </c:pt>
                <c:pt idx="18">
                  <c:v>-1.4424977925959481E-3</c:v>
                </c:pt>
                <c:pt idx="19">
                  <c:v>-1.3310264171113684E-3</c:v>
                </c:pt>
                <c:pt idx="20">
                  <c:v>-1.2868653828278238E-3</c:v>
                </c:pt>
                <c:pt idx="21">
                  <c:v>-1.2294623612905222E-3</c:v>
                </c:pt>
                <c:pt idx="22">
                  <c:v>-1.0776548616406023E-3</c:v>
                </c:pt>
                <c:pt idx="23">
                  <c:v>-1.0979201240900671E-3</c:v>
                </c:pt>
                <c:pt idx="24">
                  <c:v>-1.0548881935333245E-3</c:v>
                </c:pt>
                <c:pt idx="25">
                  <c:v>-1.0252793346619562E-3</c:v>
                </c:pt>
                <c:pt idx="26">
                  <c:v>-8.3655096629703743E-4</c:v>
                </c:pt>
                <c:pt idx="27">
                  <c:v>-5.3851970436392764E-4</c:v>
                </c:pt>
                <c:pt idx="28">
                  <c:v>-4.2510594334733975E-4</c:v>
                </c:pt>
                <c:pt idx="29">
                  <c:v>-1.3183439534338845E-4</c:v>
                </c:pt>
                <c:pt idx="30">
                  <c:v>-4.7304443500503649E-5</c:v>
                </c:pt>
                <c:pt idx="31">
                  <c:v>2.4349085384459839E-4</c:v>
                </c:pt>
                <c:pt idx="32">
                  <c:v>5.4807489629189439E-4</c:v>
                </c:pt>
                <c:pt idx="33">
                  <c:v>6.8150381001408377E-4</c:v>
                </c:pt>
                <c:pt idx="34">
                  <c:v>1.0641099637977614E-3</c:v>
                </c:pt>
                <c:pt idx="35">
                  <c:v>1.6111823096025249E-3</c:v>
                </c:pt>
                <c:pt idx="36">
                  <c:v>1.7690607828225323E-3</c:v>
                </c:pt>
                <c:pt idx="37">
                  <c:v>2.02923392251371E-3</c:v>
                </c:pt>
                <c:pt idx="38">
                  <c:v>2.3845149012456115E-3</c:v>
                </c:pt>
                <c:pt idx="39">
                  <c:v>3.3666275129083092E-3</c:v>
                </c:pt>
                <c:pt idx="40">
                  <c:v>2.8103119831961684E-3</c:v>
                </c:pt>
                <c:pt idx="41">
                  <c:v>3.1124180488143879E-3</c:v>
                </c:pt>
                <c:pt idx="42">
                  <c:v>3.2257017664665336E-3</c:v>
                </c:pt>
                <c:pt idx="43">
                  <c:v>3.6162692259901728E-3</c:v>
                </c:pt>
                <c:pt idx="44">
                  <c:v>3.7038249762544788E-3</c:v>
                </c:pt>
                <c:pt idx="45">
                  <c:v>3.8851420066991537E-3</c:v>
                </c:pt>
                <c:pt idx="46">
                  <c:v>4.1327669127149648E-3</c:v>
                </c:pt>
                <c:pt idx="47">
                  <c:v>4.4643187716522812E-3</c:v>
                </c:pt>
                <c:pt idx="48">
                  <c:v>4.4607038423164916E-3</c:v>
                </c:pt>
                <c:pt idx="49">
                  <c:v>4.6006242083225382E-3</c:v>
                </c:pt>
                <c:pt idx="50">
                  <c:v>4.6870092932649191E-3</c:v>
                </c:pt>
                <c:pt idx="51">
                  <c:v>4.6863524516716536E-3</c:v>
                </c:pt>
                <c:pt idx="52">
                  <c:v>5.0645848020477125E-3</c:v>
                </c:pt>
                <c:pt idx="53">
                  <c:v>5.1521076558376433E-3</c:v>
                </c:pt>
                <c:pt idx="54">
                  <c:v>5.3857201023231396E-3</c:v>
                </c:pt>
                <c:pt idx="55">
                  <c:v>5.5485353583265718E-3</c:v>
                </c:pt>
                <c:pt idx="56">
                  <c:v>5.6896812658413154E-3</c:v>
                </c:pt>
                <c:pt idx="57">
                  <c:v>5.973030569611462E-3</c:v>
                </c:pt>
                <c:pt idx="58">
                  <c:v>5.9155148259577408E-3</c:v>
                </c:pt>
                <c:pt idx="59">
                  <c:v>6.1804355259946365E-3</c:v>
                </c:pt>
                <c:pt idx="60">
                  <c:v>6.2060459806283419E-3</c:v>
                </c:pt>
                <c:pt idx="61">
                  <c:v>6.4948561002170276E-3</c:v>
                </c:pt>
                <c:pt idx="62">
                  <c:v>6.5026404047095285E-3</c:v>
                </c:pt>
                <c:pt idx="63">
                  <c:v>6.5646930184053952E-3</c:v>
                </c:pt>
                <c:pt idx="64">
                  <c:v>6.5065355337019914E-3</c:v>
                </c:pt>
                <c:pt idx="65">
                  <c:v>6.604151027814276E-3</c:v>
                </c:pt>
                <c:pt idx="66">
                  <c:v>6.6181192458427494E-3</c:v>
                </c:pt>
                <c:pt idx="67">
                  <c:v>6.6947758947719059E-3</c:v>
                </c:pt>
                <c:pt idx="68">
                  <c:v>6.6287176928207809E-3</c:v>
                </c:pt>
                <c:pt idx="69">
                  <c:v>6.6860687504120535E-3</c:v>
                </c:pt>
                <c:pt idx="70">
                  <c:v>6.6862490493609442E-3</c:v>
                </c:pt>
                <c:pt idx="71">
                  <c:v>6.7862383355239871E-3</c:v>
                </c:pt>
                <c:pt idx="72">
                  <c:v>6.796145285125307E-3</c:v>
                </c:pt>
                <c:pt idx="73">
                  <c:v>6.238828234309159E-3</c:v>
                </c:pt>
                <c:pt idx="74">
                  <c:v>6.7767601703928541E-3</c:v>
                </c:pt>
                <c:pt idx="75">
                  <c:v>6.1839726220378026E-3</c:v>
                </c:pt>
                <c:pt idx="76">
                  <c:v>6.8754622366617221E-3</c:v>
                </c:pt>
                <c:pt idx="77">
                  <c:v>6.7542209417129195E-3</c:v>
                </c:pt>
                <c:pt idx="78">
                  <c:v>6.9629912610996558E-3</c:v>
                </c:pt>
                <c:pt idx="79">
                  <c:v>6.9488068320604571E-3</c:v>
                </c:pt>
                <c:pt idx="80">
                  <c:v>6.9586120977427803E-3</c:v>
                </c:pt>
                <c:pt idx="81">
                  <c:v>7.0436696460837219E-3</c:v>
                </c:pt>
                <c:pt idx="82">
                  <c:v>7.154088241018406E-3</c:v>
                </c:pt>
                <c:pt idx="83">
                  <c:v>7.4302632975740725E-3</c:v>
                </c:pt>
                <c:pt idx="84">
                  <c:v>6.6691006235385982E-3</c:v>
                </c:pt>
                <c:pt idx="85">
                  <c:v>7.1850017218772714E-3</c:v>
                </c:pt>
                <c:pt idx="86">
                  <c:v>7.3506530809287485E-3</c:v>
                </c:pt>
                <c:pt idx="87">
                  <c:v>7.4241359904085921E-3</c:v>
                </c:pt>
                <c:pt idx="88">
                  <c:v>7.6384057285902307E-3</c:v>
                </c:pt>
                <c:pt idx="89">
                  <c:v>7.5813923271971836E-3</c:v>
                </c:pt>
                <c:pt idx="90">
                  <c:v>7.6190320455964723E-3</c:v>
                </c:pt>
                <c:pt idx="91">
                  <c:v>7.7245401806485536E-3</c:v>
                </c:pt>
                <c:pt idx="92">
                  <c:v>7.7517350022552854E-3</c:v>
                </c:pt>
                <c:pt idx="93">
                  <c:v>7.705316751287725E-3</c:v>
                </c:pt>
                <c:pt idx="94">
                  <c:v>7.712971957475093E-3</c:v>
                </c:pt>
                <c:pt idx="95">
                  <c:v>7.8584291252150884E-3</c:v>
                </c:pt>
                <c:pt idx="96">
                  <c:v>8.0313003200064102E-3</c:v>
                </c:pt>
                <c:pt idx="97">
                  <c:v>8.0807922195087426E-3</c:v>
                </c:pt>
                <c:pt idx="98">
                  <c:v>7.9903949492683961E-3</c:v>
                </c:pt>
                <c:pt idx="99">
                  <c:v>8.0174276717507199E-3</c:v>
                </c:pt>
                <c:pt idx="100">
                  <c:v>8.1591550837841146E-3</c:v>
                </c:pt>
                <c:pt idx="101">
                  <c:v>8.2511888831219207E-3</c:v>
                </c:pt>
                <c:pt idx="102">
                  <c:v>8.3526289169875336E-3</c:v>
                </c:pt>
                <c:pt idx="103">
                  <c:v>8.4152150347045051E-3</c:v>
                </c:pt>
                <c:pt idx="104">
                  <c:v>8.5707783845590472E-3</c:v>
                </c:pt>
                <c:pt idx="105">
                  <c:v>8.6469029048822123E-3</c:v>
                </c:pt>
                <c:pt idx="106">
                  <c:v>8.7963544598300934E-3</c:v>
                </c:pt>
                <c:pt idx="107">
                  <c:v>8.7804471257994787E-3</c:v>
                </c:pt>
                <c:pt idx="108">
                  <c:v>8.9993957055498515E-3</c:v>
                </c:pt>
                <c:pt idx="109">
                  <c:v>9.0188167447582904E-3</c:v>
                </c:pt>
                <c:pt idx="110">
                  <c:v>9.2500332667346287E-3</c:v>
                </c:pt>
                <c:pt idx="111">
                  <c:v>9.3845618559395012E-3</c:v>
                </c:pt>
                <c:pt idx="112">
                  <c:v>9.5701551432418753E-3</c:v>
                </c:pt>
                <c:pt idx="113">
                  <c:v>9.6109052913353286E-3</c:v>
                </c:pt>
                <c:pt idx="114">
                  <c:v>9.6869409194391357E-3</c:v>
                </c:pt>
                <c:pt idx="115">
                  <c:v>9.8962213924359468E-3</c:v>
                </c:pt>
                <c:pt idx="116">
                  <c:v>9.8504776156737289E-3</c:v>
                </c:pt>
                <c:pt idx="117">
                  <c:v>1.024628412542964E-2</c:v>
                </c:pt>
                <c:pt idx="118">
                  <c:v>1.0281274321413895E-2</c:v>
                </c:pt>
                <c:pt idx="119">
                  <c:v>1.0356521475725069E-2</c:v>
                </c:pt>
                <c:pt idx="120">
                  <c:v>1.0473901553106206E-2</c:v>
                </c:pt>
                <c:pt idx="121">
                  <c:v>1.0665686143595613E-2</c:v>
                </c:pt>
                <c:pt idx="122">
                  <c:v>1.0734142750128394E-2</c:v>
                </c:pt>
                <c:pt idx="123">
                  <c:v>1.0934463763305213E-2</c:v>
                </c:pt>
                <c:pt idx="124">
                  <c:v>1.0909937074210783E-2</c:v>
                </c:pt>
                <c:pt idx="125">
                  <c:v>1.119165571516236E-2</c:v>
                </c:pt>
                <c:pt idx="126">
                  <c:v>1.1336271572500611E-2</c:v>
                </c:pt>
                <c:pt idx="127">
                  <c:v>1.0858071481011417E-2</c:v>
                </c:pt>
                <c:pt idx="128">
                  <c:v>1.180255712139228E-2</c:v>
                </c:pt>
                <c:pt idx="129">
                  <c:v>1.1963718716041134E-2</c:v>
                </c:pt>
                <c:pt idx="130">
                  <c:v>1.2164550139589834E-2</c:v>
                </c:pt>
                <c:pt idx="131">
                  <c:v>1.2236970523626536E-2</c:v>
                </c:pt>
                <c:pt idx="132">
                  <c:v>1.2646055648702144E-2</c:v>
                </c:pt>
                <c:pt idx="133">
                  <c:v>1.2739220281668235E-2</c:v>
                </c:pt>
                <c:pt idx="134">
                  <c:v>1.3056624223007671E-2</c:v>
                </c:pt>
                <c:pt idx="135">
                  <c:v>1.3270313397163943E-2</c:v>
                </c:pt>
                <c:pt idx="136">
                  <c:v>1.3403793397816824E-2</c:v>
                </c:pt>
                <c:pt idx="137">
                  <c:v>1.3556596597443977E-2</c:v>
                </c:pt>
                <c:pt idx="138">
                  <c:v>1.3683402064482975E-2</c:v>
                </c:pt>
                <c:pt idx="139">
                  <c:v>1.3896089202112558E-2</c:v>
                </c:pt>
                <c:pt idx="140">
                  <c:v>1.4339452500289221E-2</c:v>
                </c:pt>
                <c:pt idx="141">
                  <c:v>1.4350278115929472E-2</c:v>
                </c:pt>
                <c:pt idx="142">
                  <c:v>1.4524595449967037E-2</c:v>
                </c:pt>
                <c:pt idx="143">
                  <c:v>1.4864072146378759E-2</c:v>
                </c:pt>
                <c:pt idx="144">
                  <c:v>1.5144750439730539E-2</c:v>
                </c:pt>
                <c:pt idx="145">
                  <c:v>1.5268669458399314E-2</c:v>
                </c:pt>
                <c:pt idx="146">
                  <c:v>1.5571074036401882E-2</c:v>
                </c:pt>
                <c:pt idx="147">
                  <c:v>1.588597779225704E-2</c:v>
                </c:pt>
                <c:pt idx="148">
                  <c:v>1.6133379129901364E-2</c:v>
                </c:pt>
                <c:pt idx="149">
                  <c:v>1.6453954836691237E-2</c:v>
                </c:pt>
                <c:pt idx="150">
                  <c:v>1.6737559820517497E-2</c:v>
                </c:pt>
                <c:pt idx="151">
                  <c:v>1.6942733202219822E-2</c:v>
                </c:pt>
                <c:pt idx="152">
                  <c:v>1.7497716332740765E-2</c:v>
                </c:pt>
                <c:pt idx="153">
                  <c:v>1.7864224154263933E-2</c:v>
                </c:pt>
                <c:pt idx="154">
                  <c:v>1.8031525888289258E-2</c:v>
                </c:pt>
                <c:pt idx="155">
                  <c:v>1.8325859738311707E-2</c:v>
                </c:pt>
                <c:pt idx="156">
                  <c:v>1.8739349397510596E-2</c:v>
                </c:pt>
                <c:pt idx="157">
                  <c:v>1.8990843446022428E-2</c:v>
                </c:pt>
                <c:pt idx="158">
                  <c:v>1.9402968680943586E-2</c:v>
                </c:pt>
                <c:pt idx="159">
                  <c:v>1.981270904294034E-2</c:v>
                </c:pt>
                <c:pt idx="160">
                  <c:v>2.0090466365176359E-2</c:v>
                </c:pt>
                <c:pt idx="161">
                  <c:v>2.039422082660184E-2</c:v>
                </c:pt>
                <c:pt idx="162">
                  <c:v>2.0833928395917318E-2</c:v>
                </c:pt>
                <c:pt idx="163">
                  <c:v>2.1133774046739769E-2</c:v>
                </c:pt>
                <c:pt idx="164">
                  <c:v>2.1424190228576924E-2</c:v>
                </c:pt>
                <c:pt idx="165">
                  <c:v>2.1895995988145147E-2</c:v>
                </c:pt>
                <c:pt idx="166">
                  <c:v>2.2214536548054088E-2</c:v>
                </c:pt>
                <c:pt idx="167">
                  <c:v>2.2635594553030984E-2</c:v>
                </c:pt>
                <c:pt idx="168">
                  <c:v>2.2926490432360228E-2</c:v>
                </c:pt>
                <c:pt idx="169">
                  <c:v>2.3377019618251445E-2</c:v>
                </c:pt>
                <c:pt idx="170">
                  <c:v>2.3752736328810763E-2</c:v>
                </c:pt>
                <c:pt idx="171">
                  <c:v>2.4109922309460536E-2</c:v>
                </c:pt>
                <c:pt idx="172">
                  <c:v>2.4433961638445179E-2</c:v>
                </c:pt>
                <c:pt idx="173">
                  <c:v>2.4847379684490578E-2</c:v>
                </c:pt>
                <c:pt idx="174">
                  <c:v>2.5299835359296186E-2</c:v>
                </c:pt>
                <c:pt idx="175">
                  <c:v>2.5746915372211392E-2</c:v>
                </c:pt>
                <c:pt idx="176">
                  <c:v>2.626716034244746E-2</c:v>
                </c:pt>
                <c:pt idx="177">
                  <c:v>2.6508086944900758E-2</c:v>
                </c:pt>
                <c:pt idx="178">
                  <c:v>2.7018913585822025E-2</c:v>
                </c:pt>
                <c:pt idx="179">
                  <c:v>2.7430293099875446E-2</c:v>
                </c:pt>
                <c:pt idx="180">
                  <c:v>2.781001758807327E-2</c:v>
                </c:pt>
                <c:pt idx="181">
                  <c:v>2.8121397404625822E-2</c:v>
                </c:pt>
                <c:pt idx="182">
                  <c:v>2.867992085034303E-2</c:v>
                </c:pt>
                <c:pt idx="183">
                  <c:v>2.9011718251709478E-2</c:v>
                </c:pt>
                <c:pt idx="184">
                  <c:v>2.9401802950790454E-2</c:v>
                </c:pt>
                <c:pt idx="185">
                  <c:v>2.9816616343212015E-2</c:v>
                </c:pt>
                <c:pt idx="186">
                  <c:v>3.0377166022749522E-2</c:v>
                </c:pt>
                <c:pt idx="187">
                  <c:v>3.0696667070400505E-2</c:v>
                </c:pt>
                <c:pt idx="188">
                  <c:v>3.1200129528081943E-2</c:v>
                </c:pt>
                <c:pt idx="189">
                  <c:v>3.1670252474303162E-2</c:v>
                </c:pt>
                <c:pt idx="190">
                  <c:v>3.2175246555323146E-2</c:v>
                </c:pt>
                <c:pt idx="191">
                  <c:v>3.2798593505075378E-2</c:v>
                </c:pt>
                <c:pt idx="192">
                  <c:v>3.3159759221705262E-2</c:v>
                </c:pt>
                <c:pt idx="193">
                  <c:v>3.3558788034455125E-2</c:v>
                </c:pt>
                <c:pt idx="194">
                  <c:v>3.3639743606956735E-2</c:v>
                </c:pt>
                <c:pt idx="195">
                  <c:v>3.4820713393148191E-2</c:v>
                </c:pt>
                <c:pt idx="196">
                  <c:v>3.5367320374427989E-2</c:v>
                </c:pt>
                <c:pt idx="197">
                  <c:v>3.5839492023158365E-2</c:v>
                </c:pt>
                <c:pt idx="198">
                  <c:v>3.6343531421192371E-2</c:v>
                </c:pt>
                <c:pt idx="199">
                  <c:v>3.6955839898913365E-2</c:v>
                </c:pt>
                <c:pt idx="200">
                  <c:v>3.7591534736621315E-2</c:v>
                </c:pt>
                <c:pt idx="201">
                  <c:v>3.8170537168044014E-2</c:v>
                </c:pt>
                <c:pt idx="202">
                  <c:v>3.8743011558237429E-2</c:v>
                </c:pt>
                <c:pt idx="203">
                  <c:v>3.938113530832088E-2</c:v>
                </c:pt>
                <c:pt idx="204">
                  <c:v>3.9965214736643342E-2</c:v>
                </c:pt>
                <c:pt idx="205">
                  <c:v>4.0494966629986709E-2</c:v>
                </c:pt>
                <c:pt idx="206">
                  <c:v>4.1132949094886739E-2</c:v>
                </c:pt>
                <c:pt idx="207">
                  <c:v>4.180552963738271E-2</c:v>
                </c:pt>
                <c:pt idx="208">
                  <c:v>4.2441542310413721E-2</c:v>
                </c:pt>
                <c:pt idx="209">
                  <c:v>4.3074544925118224E-2</c:v>
                </c:pt>
                <c:pt idx="210">
                  <c:v>4.3747151598030526E-2</c:v>
                </c:pt>
                <c:pt idx="211">
                  <c:v>4.4194498908669708E-2</c:v>
                </c:pt>
                <c:pt idx="212">
                  <c:v>4.4890207785731218E-2</c:v>
                </c:pt>
                <c:pt idx="213">
                  <c:v>4.5493919867843721E-2</c:v>
                </c:pt>
                <c:pt idx="214">
                  <c:v>4.5975537149890076E-2</c:v>
                </c:pt>
                <c:pt idx="215">
                  <c:v>4.6688207093966191E-2</c:v>
                </c:pt>
                <c:pt idx="216">
                  <c:v>4.706922777020224E-2</c:v>
                </c:pt>
                <c:pt idx="217">
                  <c:v>4.756819172097853E-2</c:v>
                </c:pt>
                <c:pt idx="218">
                  <c:v>4.8175308691221594E-2</c:v>
                </c:pt>
                <c:pt idx="219">
                  <c:v>4.8668939632386395E-2</c:v>
                </c:pt>
                <c:pt idx="220">
                  <c:v>4.9247027547434645E-2</c:v>
                </c:pt>
                <c:pt idx="221">
                  <c:v>4.9666519274943609E-2</c:v>
                </c:pt>
                <c:pt idx="222">
                  <c:v>5.0448704737434111E-2</c:v>
                </c:pt>
                <c:pt idx="223">
                  <c:v>5.095747429847991E-2</c:v>
                </c:pt>
                <c:pt idx="224">
                  <c:v>5.1677342874957705E-2</c:v>
                </c:pt>
                <c:pt idx="225">
                  <c:v>5.2225588236577386E-2</c:v>
                </c:pt>
                <c:pt idx="226">
                  <c:v>5.2999703009832339E-2</c:v>
                </c:pt>
                <c:pt idx="227">
                  <c:v>5.3971895928739175E-2</c:v>
                </c:pt>
                <c:pt idx="228">
                  <c:v>5.4178760411189311E-2</c:v>
                </c:pt>
                <c:pt idx="229">
                  <c:v>5.5269241426428667E-2</c:v>
                </c:pt>
                <c:pt idx="230">
                  <c:v>5.5474815115774401E-2</c:v>
                </c:pt>
                <c:pt idx="231">
                  <c:v>5.6417389738319099E-2</c:v>
                </c:pt>
                <c:pt idx="232">
                  <c:v>5.6962338591470249E-2</c:v>
                </c:pt>
                <c:pt idx="233">
                  <c:v>5.764747780493501E-2</c:v>
                </c:pt>
                <c:pt idx="234">
                  <c:v>5.8246125877974134E-2</c:v>
                </c:pt>
                <c:pt idx="235">
                  <c:v>5.9015006638022123E-2</c:v>
                </c:pt>
                <c:pt idx="236">
                  <c:v>5.963068567653583E-2</c:v>
                </c:pt>
                <c:pt idx="237">
                  <c:v>6.0289956484058965E-2</c:v>
                </c:pt>
                <c:pt idx="238">
                  <c:v>6.0982958595105594E-2</c:v>
                </c:pt>
                <c:pt idx="239">
                  <c:v>6.1959595456703896E-2</c:v>
                </c:pt>
                <c:pt idx="240">
                  <c:v>6.2558171385206487E-2</c:v>
                </c:pt>
                <c:pt idx="241">
                  <c:v>6.3298044315149835E-2</c:v>
                </c:pt>
                <c:pt idx="242">
                  <c:v>6.3908427626463107E-2</c:v>
                </c:pt>
                <c:pt idx="243">
                  <c:v>6.473797131550052E-2</c:v>
                </c:pt>
                <c:pt idx="244">
                  <c:v>6.5468119759784116E-2</c:v>
                </c:pt>
                <c:pt idx="245">
                  <c:v>6.6360650744576338E-2</c:v>
                </c:pt>
                <c:pt idx="246">
                  <c:v>6.6848767202600509E-2</c:v>
                </c:pt>
                <c:pt idx="247">
                  <c:v>6.7846658182467295E-2</c:v>
                </c:pt>
                <c:pt idx="248">
                  <c:v>6.8453244737853428E-2</c:v>
                </c:pt>
                <c:pt idx="249">
                  <c:v>6.9345554683224495E-2</c:v>
                </c:pt>
                <c:pt idx="250">
                  <c:v>7.0978850710829641E-2</c:v>
                </c:pt>
                <c:pt idx="251">
                  <c:v>7.0912058119081106E-2</c:v>
                </c:pt>
                <c:pt idx="252">
                  <c:v>7.1547209273781803E-2</c:v>
                </c:pt>
                <c:pt idx="253">
                  <c:v>7.2313311944177311E-2</c:v>
                </c:pt>
                <c:pt idx="254">
                  <c:v>7.3095690713657499E-2</c:v>
                </c:pt>
                <c:pt idx="255">
                  <c:v>7.4000243002710006E-2</c:v>
                </c:pt>
                <c:pt idx="256">
                  <c:v>7.4633858826026717E-2</c:v>
                </c:pt>
                <c:pt idx="257">
                  <c:v>7.5532380271452898E-2</c:v>
                </c:pt>
                <c:pt idx="258">
                  <c:v>7.6282808968031315E-2</c:v>
                </c:pt>
                <c:pt idx="259">
                  <c:v>7.7077254469040332E-2</c:v>
                </c:pt>
                <c:pt idx="260">
                  <c:v>7.782251332113739E-2</c:v>
                </c:pt>
                <c:pt idx="261">
                  <c:v>7.8566712728594876E-2</c:v>
                </c:pt>
                <c:pt idx="262">
                  <c:v>7.9445455045884961E-2</c:v>
                </c:pt>
                <c:pt idx="263">
                  <c:v>8.0267429340551921E-2</c:v>
                </c:pt>
                <c:pt idx="264">
                  <c:v>8.1123388104053992E-2</c:v>
                </c:pt>
                <c:pt idx="265">
                  <c:v>8.1910367145473117E-2</c:v>
                </c:pt>
                <c:pt idx="266">
                  <c:v>8.2623333891832865E-2</c:v>
                </c:pt>
                <c:pt idx="267">
                  <c:v>8.3426620007071503E-2</c:v>
                </c:pt>
                <c:pt idx="268">
                  <c:v>8.4516387138381638E-2</c:v>
                </c:pt>
                <c:pt idx="269">
                  <c:v>8.508937512565902E-2</c:v>
                </c:pt>
                <c:pt idx="270">
                  <c:v>8.6034575104073113E-2</c:v>
                </c:pt>
                <c:pt idx="271">
                  <c:v>8.6899821220887588E-2</c:v>
                </c:pt>
                <c:pt idx="272">
                  <c:v>8.7636960343723369E-2</c:v>
                </c:pt>
                <c:pt idx="273">
                  <c:v>8.8605202151149892E-2</c:v>
                </c:pt>
                <c:pt idx="274">
                  <c:v>8.9262656440053489E-2</c:v>
                </c:pt>
                <c:pt idx="275">
                  <c:v>9.0076095847903992E-2</c:v>
                </c:pt>
                <c:pt idx="276">
                  <c:v>9.1035914080501656E-2</c:v>
                </c:pt>
                <c:pt idx="277">
                  <c:v>9.1748389060281682E-2</c:v>
                </c:pt>
                <c:pt idx="278">
                  <c:v>9.2705679554653656E-2</c:v>
                </c:pt>
                <c:pt idx="279">
                  <c:v>9.3611008141199603E-2</c:v>
                </c:pt>
                <c:pt idx="280">
                  <c:v>9.4329549345678998E-2</c:v>
                </c:pt>
                <c:pt idx="281">
                  <c:v>9.522762980771883E-2</c:v>
                </c:pt>
                <c:pt idx="282">
                  <c:v>9.6169994886266971E-2</c:v>
                </c:pt>
                <c:pt idx="283">
                  <c:v>9.7003551782188724E-2</c:v>
                </c:pt>
                <c:pt idx="284">
                  <c:v>9.7836970020004743E-2</c:v>
                </c:pt>
                <c:pt idx="285">
                  <c:v>9.8722136145910702E-2</c:v>
                </c:pt>
                <c:pt idx="286">
                  <c:v>9.9673431601973089E-2</c:v>
                </c:pt>
                <c:pt idx="287">
                  <c:v>0.10039580049049254</c:v>
                </c:pt>
                <c:pt idx="288">
                  <c:v>0.10144704549496499</c:v>
                </c:pt>
                <c:pt idx="289">
                  <c:v>0.10213633022501183</c:v>
                </c:pt>
                <c:pt idx="290">
                  <c:v>0.10298965669608223</c:v>
                </c:pt>
                <c:pt idx="291">
                  <c:v>0.10383491283283487</c:v>
                </c:pt>
                <c:pt idx="292">
                  <c:v>0.10478071206334073</c:v>
                </c:pt>
                <c:pt idx="293">
                  <c:v>0.10561418446870957</c:v>
                </c:pt>
                <c:pt idx="294">
                  <c:v>0.10595333053182895</c:v>
                </c:pt>
                <c:pt idx="295">
                  <c:v>0.10745831628646008</c:v>
                </c:pt>
                <c:pt idx="296">
                  <c:v>0.10834830109810178</c:v>
                </c:pt>
                <c:pt idx="297">
                  <c:v>0.10918122766466361</c:v>
                </c:pt>
                <c:pt idx="298">
                  <c:v>0.11006934947185378</c:v>
                </c:pt>
                <c:pt idx="299">
                  <c:v>0.11089012227894768</c:v>
                </c:pt>
                <c:pt idx="300">
                  <c:v>0.1117826951002273</c:v>
                </c:pt>
                <c:pt idx="301">
                  <c:v>0.11286307729807196</c:v>
                </c:pt>
                <c:pt idx="302">
                  <c:v>0.11372082499858957</c:v>
                </c:pt>
                <c:pt idx="303">
                  <c:v>0.11455269590028036</c:v>
                </c:pt>
                <c:pt idx="304">
                  <c:v>0.1153701207759044</c:v>
                </c:pt>
                <c:pt idx="305">
                  <c:v>0.11626306911477138</c:v>
                </c:pt>
                <c:pt idx="306">
                  <c:v>0.11716606666649587</c:v>
                </c:pt>
                <c:pt idx="307">
                  <c:v>0.1181572033759492</c:v>
                </c:pt>
                <c:pt idx="308">
                  <c:v>0.11892739727583597</c:v>
                </c:pt>
                <c:pt idx="309">
                  <c:v>0.11985448898079246</c:v>
                </c:pt>
                <c:pt idx="310">
                  <c:v>0.12076896347526615</c:v>
                </c:pt>
                <c:pt idx="311">
                  <c:v>0.12156463892903017</c:v>
                </c:pt>
                <c:pt idx="312">
                  <c:v>0.12268304914216509</c:v>
                </c:pt>
                <c:pt idx="313">
                  <c:v>0.1234267275736725</c:v>
                </c:pt>
                <c:pt idx="314">
                  <c:v>0.12430805923753613</c:v>
                </c:pt>
                <c:pt idx="315">
                  <c:v>0.1252549668542729</c:v>
                </c:pt>
                <c:pt idx="316">
                  <c:v>0.1261026017842159</c:v>
                </c:pt>
                <c:pt idx="317">
                  <c:v>0.1270342329779402</c:v>
                </c:pt>
                <c:pt idx="318">
                  <c:v>0.12783010672359771</c:v>
                </c:pt>
                <c:pt idx="319">
                  <c:v>0.12876965718623123</c:v>
                </c:pt>
                <c:pt idx="320">
                  <c:v>0.12974511717865958</c:v>
                </c:pt>
                <c:pt idx="321">
                  <c:v>0.13058646341169927</c:v>
                </c:pt>
                <c:pt idx="322">
                  <c:v>0.13119561016676795</c:v>
                </c:pt>
                <c:pt idx="323">
                  <c:v>0.13233031856118516</c:v>
                </c:pt>
                <c:pt idx="324">
                  <c:v>0.13321775561648574</c:v>
                </c:pt>
                <c:pt idx="325">
                  <c:v>0.13424520758286806</c:v>
                </c:pt>
                <c:pt idx="326">
                  <c:v>0.1351533027315337</c:v>
                </c:pt>
                <c:pt idx="327">
                  <c:v>0.13596939825367754</c:v>
                </c:pt>
                <c:pt idx="328">
                  <c:v>0.13679624469445745</c:v>
                </c:pt>
                <c:pt idx="329">
                  <c:v>0.13767212575637969</c:v>
                </c:pt>
                <c:pt idx="330">
                  <c:v>0.13850507855689903</c:v>
                </c:pt>
                <c:pt idx="331">
                  <c:v>0.13946235994591688</c:v>
                </c:pt>
                <c:pt idx="332">
                  <c:v>0.14041453884541602</c:v>
                </c:pt>
                <c:pt idx="333">
                  <c:v>0.14121557106175048</c:v>
                </c:pt>
                <c:pt idx="334">
                  <c:v>0.14210624146514345</c:v>
                </c:pt>
                <c:pt idx="335">
                  <c:v>0.14283754079984093</c:v>
                </c:pt>
                <c:pt idx="336">
                  <c:v>0.14384915041832844</c:v>
                </c:pt>
                <c:pt idx="337">
                  <c:v>0.14472063628488294</c:v>
                </c:pt>
                <c:pt idx="338">
                  <c:v>0.14549210842965427</c:v>
                </c:pt>
                <c:pt idx="339">
                  <c:v>0.1463930585071489</c:v>
                </c:pt>
                <c:pt idx="340">
                  <c:v>0.14740351079312547</c:v>
                </c:pt>
                <c:pt idx="341">
                  <c:v>0.14814449279307262</c:v>
                </c:pt>
                <c:pt idx="342">
                  <c:v>0.14910384721852837</c:v>
                </c:pt>
                <c:pt idx="343">
                  <c:v>0.14986344255513409</c:v>
                </c:pt>
                <c:pt idx="344">
                  <c:v>0.1507775068926801</c:v>
                </c:pt>
                <c:pt idx="345">
                  <c:v>0.15163081917167917</c:v>
                </c:pt>
                <c:pt idx="346">
                  <c:v>0.15236375737037974</c:v>
                </c:pt>
                <c:pt idx="347">
                  <c:v>0.15319880989669202</c:v>
                </c:pt>
                <c:pt idx="348">
                  <c:v>0.15420344808184716</c:v>
                </c:pt>
                <c:pt idx="349">
                  <c:v>0.15502829840332313</c:v>
                </c:pt>
                <c:pt idx="350">
                  <c:v>0.15573822554791461</c:v>
                </c:pt>
                <c:pt idx="351">
                  <c:v>0.15672828938538386</c:v>
                </c:pt>
                <c:pt idx="352">
                  <c:v>0.15729172620807091</c:v>
                </c:pt>
                <c:pt idx="353">
                  <c:v>0.15818525844963924</c:v>
                </c:pt>
                <c:pt idx="354">
                  <c:v>0.15909927996760143</c:v>
                </c:pt>
                <c:pt idx="355">
                  <c:v>0.15971420075395612</c:v>
                </c:pt>
                <c:pt idx="356">
                  <c:v>0.16054965342590627</c:v>
                </c:pt>
                <c:pt idx="357">
                  <c:v>0.16152602952381984</c:v>
                </c:pt>
                <c:pt idx="358">
                  <c:v>0.16214831759382109</c:v>
                </c:pt>
                <c:pt idx="359">
                  <c:v>0.16303494504035149</c:v>
                </c:pt>
                <c:pt idx="360">
                  <c:v>0.16388690898140362</c:v>
                </c:pt>
                <c:pt idx="361">
                  <c:v>0.16463284010995555</c:v>
                </c:pt>
                <c:pt idx="362">
                  <c:v>0.16538756138114358</c:v>
                </c:pt>
                <c:pt idx="363">
                  <c:v>0.16635483062038681</c:v>
                </c:pt>
                <c:pt idx="364">
                  <c:v>0.16688974063177545</c:v>
                </c:pt>
                <c:pt idx="365">
                  <c:v>0.1677207441146851</c:v>
                </c:pt>
                <c:pt idx="366">
                  <c:v>0.16846525050004804</c:v>
                </c:pt>
                <c:pt idx="367">
                  <c:v>0.16931156597030556</c:v>
                </c:pt>
                <c:pt idx="368">
                  <c:v>0.17002133076189091</c:v>
                </c:pt>
                <c:pt idx="369">
                  <c:v>0.17061906367970681</c:v>
                </c:pt>
                <c:pt idx="370">
                  <c:v>0.17132645352665624</c:v>
                </c:pt>
                <c:pt idx="371">
                  <c:v>0.17199510420491124</c:v>
                </c:pt>
                <c:pt idx="372">
                  <c:v>0.17277604003636024</c:v>
                </c:pt>
                <c:pt idx="373">
                  <c:v>0.17338018403184033</c:v>
                </c:pt>
                <c:pt idx="374">
                  <c:v>0.17418558872631379</c:v>
                </c:pt>
                <c:pt idx="375">
                  <c:v>0.17490047188282334</c:v>
                </c:pt>
                <c:pt idx="376">
                  <c:v>0.17534457732714787</c:v>
                </c:pt>
                <c:pt idx="377">
                  <c:v>0.17606756294599524</c:v>
                </c:pt>
                <c:pt idx="378">
                  <c:v>0.17663722168342361</c:v>
                </c:pt>
                <c:pt idx="379">
                  <c:v>0.17706598028629039</c:v>
                </c:pt>
                <c:pt idx="380">
                  <c:v>0.17775912267822783</c:v>
                </c:pt>
                <c:pt idx="381">
                  <c:v>0.17831724899334367</c:v>
                </c:pt>
                <c:pt idx="382">
                  <c:v>0.17887202747619424</c:v>
                </c:pt>
                <c:pt idx="383">
                  <c:v>0.17942852943049928</c:v>
                </c:pt>
                <c:pt idx="384">
                  <c:v>0.17991171332464681</c:v>
                </c:pt>
                <c:pt idx="385">
                  <c:v>0.18028858132792805</c:v>
                </c:pt>
                <c:pt idx="386">
                  <c:v>0.1807487077720453</c:v>
                </c:pt>
                <c:pt idx="387">
                  <c:v>0.18117772524797676</c:v>
                </c:pt>
                <c:pt idx="388">
                  <c:v>0.18168102184073318</c:v>
                </c:pt>
                <c:pt idx="389">
                  <c:v>0.18197964635501349</c:v>
                </c:pt>
                <c:pt idx="390">
                  <c:v>0.18230575852607281</c:v>
                </c:pt>
                <c:pt idx="391">
                  <c:v>0.18259455557837453</c:v>
                </c:pt>
                <c:pt idx="392">
                  <c:v>0.18314944117651977</c:v>
                </c:pt>
                <c:pt idx="393">
                  <c:v>0.18317051223992498</c:v>
                </c:pt>
                <c:pt idx="394">
                  <c:v>0.18334838377429843</c:v>
                </c:pt>
                <c:pt idx="395">
                  <c:v>0.18364609282248781</c:v>
                </c:pt>
                <c:pt idx="396">
                  <c:v>0.18425695902246159</c:v>
                </c:pt>
                <c:pt idx="397">
                  <c:v>0.1840805540724815</c:v>
                </c:pt>
                <c:pt idx="398">
                  <c:v>0.18422941890164568</c:v>
                </c:pt>
                <c:pt idx="399">
                  <c:v>0.18439788115567401</c:v>
                </c:pt>
                <c:pt idx="400">
                  <c:v>0.18457242255564826</c:v>
                </c:pt>
                <c:pt idx="401">
                  <c:v>0.18451730214063275</c:v>
                </c:pt>
                <c:pt idx="402">
                  <c:v>0.18459161142075198</c:v>
                </c:pt>
                <c:pt idx="403">
                  <c:v>0.18459526820991626</c:v>
                </c:pt>
                <c:pt idx="404">
                  <c:v>0.18485868300126174</c:v>
                </c:pt>
                <c:pt idx="405">
                  <c:v>0.18408538039538028</c:v>
                </c:pt>
                <c:pt idx="406">
                  <c:v>0.18482556222163224</c:v>
                </c:pt>
                <c:pt idx="407">
                  <c:v>0.18537844065142423</c:v>
                </c:pt>
                <c:pt idx="408">
                  <c:v>0.18457281918774618</c:v>
                </c:pt>
                <c:pt idx="409">
                  <c:v>0.18452075754521327</c:v>
                </c:pt>
                <c:pt idx="410">
                  <c:v>0.1844891467615849</c:v>
                </c:pt>
                <c:pt idx="411">
                  <c:v>0.18438222386608841</c:v>
                </c:pt>
                <c:pt idx="412">
                  <c:v>0.18429287574842751</c:v>
                </c:pt>
                <c:pt idx="413">
                  <c:v>0.18395310442972782</c:v>
                </c:pt>
                <c:pt idx="414">
                  <c:v>0.18394123410267268</c:v>
                </c:pt>
                <c:pt idx="415">
                  <c:v>0.18357222415459346</c:v>
                </c:pt>
                <c:pt idx="416">
                  <c:v>0.1833615098319622</c:v>
                </c:pt>
                <c:pt idx="417">
                  <c:v>0.18290573364817767</c:v>
                </c:pt>
                <c:pt idx="418">
                  <c:v>0.18270908396915775</c:v>
                </c:pt>
                <c:pt idx="419">
                  <c:v>0.18246177660043203</c:v>
                </c:pt>
                <c:pt idx="420">
                  <c:v>0.18209079831544192</c:v>
                </c:pt>
                <c:pt idx="421">
                  <c:v>0.18169177682851956</c:v>
                </c:pt>
                <c:pt idx="422">
                  <c:v>0.18196649589174818</c:v>
                </c:pt>
                <c:pt idx="423">
                  <c:v>0.18165456626130819</c:v>
                </c:pt>
                <c:pt idx="424">
                  <c:v>0.18131839400934613</c:v>
                </c:pt>
                <c:pt idx="425">
                  <c:v>0.18071354649327293</c:v>
                </c:pt>
                <c:pt idx="426">
                  <c:v>0.18057666431349084</c:v>
                </c:pt>
                <c:pt idx="427">
                  <c:v>0.17999715644336192</c:v>
                </c:pt>
                <c:pt idx="428">
                  <c:v>0.17968333597385791</c:v>
                </c:pt>
                <c:pt idx="429">
                  <c:v>0.17914392904229956</c:v>
                </c:pt>
                <c:pt idx="430">
                  <c:v>0.17874560102188256</c:v>
                </c:pt>
                <c:pt idx="431">
                  <c:v>0.17768549505807202</c:v>
                </c:pt>
                <c:pt idx="432">
                  <c:v>0.17767119290805952</c:v>
                </c:pt>
                <c:pt idx="433">
                  <c:v>0.17717348157845231</c:v>
                </c:pt>
                <c:pt idx="434">
                  <c:v>0.17659654520077564</c:v>
                </c:pt>
                <c:pt idx="435">
                  <c:v>0.17593754557151856</c:v>
                </c:pt>
                <c:pt idx="436">
                  <c:v>0.17546350403571534</c:v>
                </c:pt>
                <c:pt idx="437">
                  <c:v>0.17495185739963098</c:v>
                </c:pt>
                <c:pt idx="438">
                  <c:v>0.17430968900801921</c:v>
                </c:pt>
                <c:pt idx="439">
                  <c:v>0.17373163128762004</c:v>
                </c:pt>
                <c:pt idx="440">
                  <c:v>0.17302757519592579</c:v>
                </c:pt>
                <c:pt idx="441">
                  <c:v>0.17238632893926042</c:v>
                </c:pt>
                <c:pt idx="442">
                  <c:v>0.17170933791713031</c:v>
                </c:pt>
                <c:pt idx="443">
                  <c:v>0.17117176074110582</c:v>
                </c:pt>
                <c:pt idx="444">
                  <c:v>0.17063689140412555</c:v>
                </c:pt>
                <c:pt idx="445">
                  <c:v>0.16975086860220584</c:v>
                </c:pt>
                <c:pt idx="446">
                  <c:v>0.16915678991164354</c:v>
                </c:pt>
                <c:pt idx="447">
                  <c:v>0.16839373995103313</c:v>
                </c:pt>
                <c:pt idx="448">
                  <c:v>0.16756294613785197</c:v>
                </c:pt>
                <c:pt idx="449">
                  <c:v>0.16663803224423226</c:v>
                </c:pt>
                <c:pt idx="450">
                  <c:v>0.16595340544219425</c:v>
                </c:pt>
                <c:pt idx="451">
                  <c:v>0.16541901041233636</c:v>
                </c:pt>
                <c:pt idx="452">
                  <c:v>0.16507567642902587</c:v>
                </c:pt>
                <c:pt idx="453">
                  <c:v>0.165062126642055</c:v>
                </c:pt>
                <c:pt idx="454">
                  <c:v>0.16429659020319098</c:v>
                </c:pt>
                <c:pt idx="455">
                  <c:v>0.16369721417925437</c:v>
                </c:pt>
                <c:pt idx="456">
                  <c:v>0.16302950311293038</c:v>
                </c:pt>
                <c:pt idx="457">
                  <c:v>0.16214368099122978</c:v>
                </c:pt>
                <c:pt idx="458">
                  <c:v>0.16111814423482546</c:v>
                </c:pt>
                <c:pt idx="459">
                  <c:v>0.16023512566560372</c:v>
                </c:pt>
                <c:pt idx="460">
                  <c:v>0.1593640500405494</c:v>
                </c:pt>
                <c:pt idx="461">
                  <c:v>0.15853086251422716</c:v>
                </c:pt>
                <c:pt idx="462">
                  <c:v>0.15762880383832611</c:v>
                </c:pt>
                <c:pt idx="463">
                  <c:v>0.15686253523629129</c:v>
                </c:pt>
                <c:pt idx="464">
                  <c:v>0.15607363545896741</c:v>
                </c:pt>
                <c:pt idx="465">
                  <c:v>0.15483014154198116</c:v>
                </c:pt>
                <c:pt idx="466">
                  <c:v>0.15405396835145418</c:v>
                </c:pt>
                <c:pt idx="467">
                  <c:v>0.15312409143645467</c:v>
                </c:pt>
                <c:pt idx="468">
                  <c:v>0.15217497116402118</c:v>
                </c:pt>
                <c:pt idx="469">
                  <c:v>0.15124476434851497</c:v>
                </c:pt>
                <c:pt idx="470">
                  <c:v>0.1502911727031766</c:v>
                </c:pt>
                <c:pt idx="471">
                  <c:v>0.14939488411973165</c:v>
                </c:pt>
                <c:pt idx="472">
                  <c:v>0.14840682532317773</c:v>
                </c:pt>
                <c:pt idx="473">
                  <c:v>0.14751514449793662</c:v>
                </c:pt>
                <c:pt idx="474">
                  <c:v>0.14635006823735619</c:v>
                </c:pt>
                <c:pt idx="475">
                  <c:v>0.14549277502750718</c:v>
                </c:pt>
                <c:pt idx="476">
                  <c:v>0.14441589200805999</c:v>
                </c:pt>
                <c:pt idx="477">
                  <c:v>0.14288478976777086</c:v>
                </c:pt>
                <c:pt idx="478">
                  <c:v>0.14300653367732985</c:v>
                </c:pt>
                <c:pt idx="479">
                  <c:v>0.14252285984745022</c:v>
                </c:pt>
                <c:pt idx="480">
                  <c:v>0.14157709179565492</c:v>
                </c:pt>
                <c:pt idx="481">
                  <c:v>0.14099219596151569</c:v>
                </c:pt>
                <c:pt idx="482">
                  <c:v>0.14038926357741865</c:v>
                </c:pt>
                <c:pt idx="483">
                  <c:v>0.14037876301225719</c:v>
                </c:pt>
                <c:pt idx="484">
                  <c:v>0.1390395947882038</c:v>
                </c:pt>
                <c:pt idx="485">
                  <c:v>0.13838747808510862</c:v>
                </c:pt>
                <c:pt idx="486">
                  <c:v>0.13752643523284219</c:v>
                </c:pt>
                <c:pt idx="487">
                  <c:v>0.13652923052935162</c:v>
                </c:pt>
                <c:pt idx="488">
                  <c:v>0.13573373434332983</c:v>
                </c:pt>
                <c:pt idx="489">
                  <c:v>0.13483288102086438</c:v>
                </c:pt>
                <c:pt idx="490">
                  <c:v>0.13396327141297884</c:v>
                </c:pt>
                <c:pt idx="491">
                  <c:v>0.13363542373282533</c:v>
                </c:pt>
                <c:pt idx="492">
                  <c:v>0.13299372786238325</c:v>
                </c:pt>
                <c:pt idx="493">
                  <c:v>0.13190172673187794</c:v>
                </c:pt>
                <c:pt idx="494">
                  <c:v>0.1313332160857994</c:v>
                </c:pt>
                <c:pt idx="495">
                  <c:v>0.12982718314727246</c:v>
                </c:pt>
                <c:pt idx="496">
                  <c:v>0.12880290213689582</c:v>
                </c:pt>
                <c:pt idx="497">
                  <c:v>0.12754025854366741</c:v>
                </c:pt>
                <c:pt idx="498">
                  <c:v>0.12594115932958122</c:v>
                </c:pt>
                <c:pt idx="499">
                  <c:v>0.12537374693890971</c:v>
                </c:pt>
                <c:pt idx="500">
                  <c:v>0.12419389566445339</c:v>
                </c:pt>
                <c:pt idx="501">
                  <c:v>0.12300331710330015</c:v>
                </c:pt>
                <c:pt idx="502">
                  <c:v>0.12201643680895048</c:v>
                </c:pt>
                <c:pt idx="503">
                  <c:v>0.12076762440668597</c:v>
                </c:pt>
                <c:pt idx="504">
                  <c:v>0.11955487483778031</c:v>
                </c:pt>
                <c:pt idx="505">
                  <c:v>0.11847333689914326</c:v>
                </c:pt>
                <c:pt idx="506">
                  <c:v>0.11721601267614672</c:v>
                </c:pt>
                <c:pt idx="507">
                  <c:v>0.11609905830304061</c:v>
                </c:pt>
                <c:pt idx="508">
                  <c:v>0.11522563677436974</c:v>
                </c:pt>
                <c:pt idx="509">
                  <c:v>0.11361072991125694</c:v>
                </c:pt>
                <c:pt idx="510">
                  <c:v>0.11238735041765892</c:v>
                </c:pt>
                <c:pt idx="511">
                  <c:v>0.11121692124208124</c:v>
                </c:pt>
                <c:pt idx="512">
                  <c:v>0.11003622335424415</c:v>
                </c:pt>
                <c:pt idx="513">
                  <c:v>0.10881207213002461</c:v>
                </c:pt>
                <c:pt idx="514">
                  <c:v>0.107474101896585</c:v>
                </c:pt>
                <c:pt idx="515">
                  <c:v>0.10616934750668218</c:v>
                </c:pt>
                <c:pt idx="516">
                  <c:v>0.10493647493573179</c:v>
                </c:pt>
                <c:pt idx="517">
                  <c:v>0.10385035058573086</c:v>
                </c:pt>
                <c:pt idx="518">
                  <c:v>0.10262023520279037</c:v>
                </c:pt>
                <c:pt idx="519">
                  <c:v>0.101281225389883</c:v>
                </c:pt>
                <c:pt idx="520">
                  <c:v>0.10010720236354012</c:v>
                </c:pt>
                <c:pt idx="521">
                  <c:v>9.8853730566388937E-2</c:v>
                </c:pt>
                <c:pt idx="522">
                  <c:v>9.7786609156378226E-2</c:v>
                </c:pt>
                <c:pt idx="523">
                  <c:v>9.6403036178114049E-2</c:v>
                </c:pt>
                <c:pt idx="524">
                  <c:v>9.5225224133020078E-2</c:v>
                </c:pt>
                <c:pt idx="525">
                  <c:v>9.3971561337395038E-2</c:v>
                </c:pt>
                <c:pt idx="526">
                  <c:v>9.2734096861934734E-2</c:v>
                </c:pt>
                <c:pt idx="527">
                  <c:v>9.170578997658628E-2</c:v>
                </c:pt>
                <c:pt idx="528">
                  <c:v>9.0373307749485668E-2</c:v>
                </c:pt>
                <c:pt idx="529">
                  <c:v>8.9060259536055675E-2</c:v>
                </c:pt>
                <c:pt idx="530">
                  <c:v>8.7849129650259455E-2</c:v>
                </c:pt>
                <c:pt idx="531">
                  <c:v>8.6501028287060674E-2</c:v>
                </c:pt>
                <c:pt idx="532">
                  <c:v>8.5435305771581274E-2</c:v>
                </c:pt>
                <c:pt idx="533">
                  <c:v>8.4170190040313647E-2</c:v>
                </c:pt>
                <c:pt idx="534">
                  <c:v>8.2977573998571516E-2</c:v>
                </c:pt>
                <c:pt idx="535">
                  <c:v>8.1667296018433186E-2</c:v>
                </c:pt>
                <c:pt idx="536">
                  <c:v>8.0554580235382908E-2</c:v>
                </c:pt>
                <c:pt idx="537">
                  <c:v>7.9333460301715439E-2</c:v>
                </c:pt>
                <c:pt idx="538">
                  <c:v>7.8309282063250676E-2</c:v>
                </c:pt>
                <c:pt idx="539">
                  <c:v>7.6930659521101313E-2</c:v>
                </c:pt>
                <c:pt idx="540">
                  <c:v>7.5764743371964441E-2</c:v>
                </c:pt>
                <c:pt idx="541">
                  <c:v>7.4362468903624079E-2</c:v>
                </c:pt>
                <c:pt idx="542">
                  <c:v>7.3392918963664316E-2</c:v>
                </c:pt>
                <c:pt idx="543">
                  <c:v>7.226892032356251E-2</c:v>
                </c:pt>
                <c:pt idx="544">
                  <c:v>7.1109770918377183E-2</c:v>
                </c:pt>
                <c:pt idx="545">
                  <c:v>6.9780550486886389E-2</c:v>
                </c:pt>
                <c:pt idx="546">
                  <c:v>6.919318932071665E-2</c:v>
                </c:pt>
                <c:pt idx="547">
                  <c:v>6.7405345816943948E-2</c:v>
                </c:pt>
                <c:pt idx="548">
                  <c:v>6.6357713919175776E-2</c:v>
                </c:pt>
                <c:pt idx="549">
                  <c:v>6.5080937830533273E-2</c:v>
                </c:pt>
                <c:pt idx="550">
                  <c:v>6.4067486128666584E-2</c:v>
                </c:pt>
                <c:pt idx="551">
                  <c:v>6.2851628359704217E-2</c:v>
                </c:pt>
                <c:pt idx="552">
                  <c:v>6.1713523944630408E-2</c:v>
                </c:pt>
                <c:pt idx="553">
                  <c:v>6.0601471335990989E-2</c:v>
                </c:pt>
                <c:pt idx="554">
                  <c:v>5.9307302169625695E-2</c:v>
                </c:pt>
                <c:pt idx="555">
                  <c:v>5.8285393720020603E-2</c:v>
                </c:pt>
                <c:pt idx="556">
                  <c:v>5.7218696722936918E-2</c:v>
                </c:pt>
                <c:pt idx="557">
                  <c:v>5.5783578199637682E-2</c:v>
                </c:pt>
                <c:pt idx="558">
                  <c:v>5.5028040474105658E-2</c:v>
                </c:pt>
                <c:pt idx="559">
                  <c:v>5.3755200708564058E-2</c:v>
                </c:pt>
                <c:pt idx="560">
                  <c:v>5.2688954802040347E-2</c:v>
                </c:pt>
                <c:pt idx="561">
                  <c:v>5.1519337741901386E-2</c:v>
                </c:pt>
                <c:pt idx="562">
                  <c:v>5.0390733996593537E-2</c:v>
                </c:pt>
                <c:pt idx="563">
                  <c:v>4.9272296929177867E-2</c:v>
                </c:pt>
                <c:pt idx="564">
                  <c:v>4.810283145891936E-2</c:v>
                </c:pt>
                <c:pt idx="565">
                  <c:v>4.7097456163617893E-2</c:v>
                </c:pt>
                <c:pt idx="566">
                  <c:v>4.6018606770892242E-2</c:v>
                </c:pt>
                <c:pt idx="567">
                  <c:v>4.4928172808478717E-2</c:v>
                </c:pt>
                <c:pt idx="568">
                  <c:v>4.3835691211357899E-2</c:v>
                </c:pt>
                <c:pt idx="569">
                  <c:v>4.2772209335232084E-2</c:v>
                </c:pt>
                <c:pt idx="570">
                  <c:v>4.188376504678247E-2</c:v>
                </c:pt>
                <c:pt idx="571">
                  <c:v>4.0757933058346379E-2</c:v>
                </c:pt>
                <c:pt idx="572">
                  <c:v>3.9895379401298586E-2</c:v>
                </c:pt>
                <c:pt idx="573">
                  <c:v>3.8839336238732355E-2</c:v>
                </c:pt>
                <c:pt idx="574">
                  <c:v>3.7964675108268162E-2</c:v>
                </c:pt>
                <c:pt idx="575">
                  <c:v>3.7298971078878168E-2</c:v>
                </c:pt>
                <c:pt idx="576">
                  <c:v>3.677531144900946E-2</c:v>
                </c:pt>
                <c:pt idx="577">
                  <c:v>3.5367305658227002E-2</c:v>
                </c:pt>
                <c:pt idx="578">
                  <c:v>3.4120858214422872E-2</c:v>
                </c:pt>
                <c:pt idx="579">
                  <c:v>3.3631576047635212E-2</c:v>
                </c:pt>
                <c:pt idx="580">
                  <c:v>3.2957689352346914E-2</c:v>
                </c:pt>
                <c:pt idx="581">
                  <c:v>3.2070541165382493E-2</c:v>
                </c:pt>
                <c:pt idx="582">
                  <c:v>3.0926773364368304E-2</c:v>
                </c:pt>
                <c:pt idx="583">
                  <c:v>3.3917997934888214E-2</c:v>
                </c:pt>
                <c:pt idx="584">
                  <c:v>4.0173426592985312E-2</c:v>
                </c:pt>
                <c:pt idx="585">
                  <c:v>4.1004661983450513E-2</c:v>
                </c:pt>
                <c:pt idx="586">
                  <c:v>4.0983278795771266E-2</c:v>
                </c:pt>
                <c:pt idx="587">
                  <c:v>4.0591870013991088E-2</c:v>
                </c:pt>
                <c:pt idx="588">
                  <c:v>4.0243547325978873E-2</c:v>
                </c:pt>
                <c:pt idx="589">
                  <c:v>3.970146676876618E-2</c:v>
                </c:pt>
                <c:pt idx="590">
                  <c:v>3.964501123984257E-2</c:v>
                </c:pt>
                <c:pt idx="591">
                  <c:v>3.8719352477223162E-2</c:v>
                </c:pt>
                <c:pt idx="592">
                  <c:v>3.7795023616377182E-2</c:v>
                </c:pt>
                <c:pt idx="593">
                  <c:v>4.0835420835801689E-2</c:v>
                </c:pt>
                <c:pt idx="594">
                  <c:v>4.4753478515740963E-2</c:v>
                </c:pt>
                <c:pt idx="595">
                  <c:v>4.4984751663940864E-2</c:v>
                </c:pt>
                <c:pt idx="596">
                  <c:v>4.4449086214634975E-2</c:v>
                </c:pt>
                <c:pt idx="597">
                  <c:v>4.5560179513526505E-2</c:v>
                </c:pt>
                <c:pt idx="598">
                  <c:v>4.5666637784283481E-2</c:v>
                </c:pt>
                <c:pt idx="599">
                  <c:v>4.5393072357663072E-2</c:v>
                </c:pt>
                <c:pt idx="600">
                  <c:v>4.4785509255802131E-2</c:v>
                </c:pt>
                <c:pt idx="601">
                  <c:v>4.3795095077060114E-2</c:v>
                </c:pt>
                <c:pt idx="602">
                  <c:v>4.2850177199895811E-2</c:v>
                </c:pt>
                <c:pt idx="603">
                  <c:v>4.2194316907313983E-2</c:v>
                </c:pt>
                <c:pt idx="604">
                  <c:v>4.1998037545980527E-2</c:v>
                </c:pt>
                <c:pt idx="605">
                  <c:v>4.1316153696503072E-2</c:v>
                </c:pt>
                <c:pt idx="606">
                  <c:v>4.1044827087542618E-2</c:v>
                </c:pt>
                <c:pt idx="607">
                  <c:v>4.0635132481340541E-2</c:v>
                </c:pt>
                <c:pt idx="608">
                  <c:v>3.9967735024581952E-2</c:v>
                </c:pt>
                <c:pt idx="609">
                  <c:v>3.9762385059288308E-2</c:v>
                </c:pt>
                <c:pt idx="610">
                  <c:v>3.9372282326244568E-2</c:v>
                </c:pt>
                <c:pt idx="611">
                  <c:v>3.8673415527937738E-2</c:v>
                </c:pt>
                <c:pt idx="612">
                  <c:v>3.8037248974367999E-2</c:v>
                </c:pt>
                <c:pt idx="613">
                  <c:v>3.7347677744499264E-2</c:v>
                </c:pt>
                <c:pt idx="614">
                  <c:v>3.6222065842575424E-2</c:v>
                </c:pt>
                <c:pt idx="615">
                  <c:v>3.6072099982868977E-2</c:v>
                </c:pt>
                <c:pt idx="616">
                  <c:v>3.5346569792642279E-2</c:v>
                </c:pt>
                <c:pt idx="617">
                  <c:v>3.4776051044087153E-2</c:v>
                </c:pt>
                <c:pt idx="618">
                  <c:v>3.4185413475416093E-2</c:v>
                </c:pt>
                <c:pt idx="619">
                  <c:v>3.3408263410798861E-2</c:v>
                </c:pt>
                <c:pt idx="620">
                  <c:v>3.2838892582763124E-2</c:v>
                </c:pt>
                <c:pt idx="621">
                  <c:v>3.198236208912289E-2</c:v>
                </c:pt>
                <c:pt idx="622">
                  <c:v>3.1464726477003629E-2</c:v>
                </c:pt>
                <c:pt idx="623">
                  <c:v>3.0800686071902172E-2</c:v>
                </c:pt>
                <c:pt idx="624">
                  <c:v>3.0123359204714678E-2</c:v>
                </c:pt>
                <c:pt idx="625">
                  <c:v>2.9248931606552175E-2</c:v>
                </c:pt>
                <c:pt idx="626">
                  <c:v>2.8657814256727088E-2</c:v>
                </c:pt>
                <c:pt idx="627">
                  <c:v>2.7851212622697852E-2</c:v>
                </c:pt>
                <c:pt idx="628">
                  <c:v>2.7059109890306465E-2</c:v>
                </c:pt>
                <c:pt idx="629">
                  <c:v>2.6494775327610326E-2</c:v>
                </c:pt>
                <c:pt idx="630">
                  <c:v>2.582697375752252E-2</c:v>
                </c:pt>
                <c:pt idx="631">
                  <c:v>2.5086439063530586E-2</c:v>
                </c:pt>
                <c:pt idx="632">
                  <c:v>2.4269979557244914E-2</c:v>
                </c:pt>
                <c:pt idx="633">
                  <c:v>2.3597532322212678E-2</c:v>
                </c:pt>
                <c:pt idx="634">
                  <c:v>2.2868443875064703E-2</c:v>
                </c:pt>
                <c:pt idx="635">
                  <c:v>2.1995569561216816E-2</c:v>
                </c:pt>
                <c:pt idx="636">
                  <c:v>2.1380740484071903E-2</c:v>
                </c:pt>
                <c:pt idx="637">
                  <c:v>2.0876981898501096E-2</c:v>
                </c:pt>
                <c:pt idx="638">
                  <c:v>2.016935253155458E-2</c:v>
                </c:pt>
                <c:pt idx="639">
                  <c:v>1.9393519254827241E-2</c:v>
                </c:pt>
                <c:pt idx="640">
                  <c:v>1.8892489866631695E-2</c:v>
                </c:pt>
                <c:pt idx="641">
                  <c:v>1.7914342993980426E-2</c:v>
                </c:pt>
                <c:pt idx="642">
                  <c:v>1.7368263352250057E-2</c:v>
                </c:pt>
                <c:pt idx="643">
                  <c:v>1.6709144799303466E-2</c:v>
                </c:pt>
                <c:pt idx="644">
                  <c:v>1.5832812080739944E-2</c:v>
                </c:pt>
                <c:pt idx="645">
                  <c:v>1.5421189645401151E-2</c:v>
                </c:pt>
                <c:pt idx="646">
                  <c:v>1.4632855500423925E-2</c:v>
                </c:pt>
                <c:pt idx="647">
                  <c:v>1.3858183089568765E-2</c:v>
                </c:pt>
                <c:pt idx="648">
                  <c:v>1.3331670909022569E-2</c:v>
                </c:pt>
                <c:pt idx="649">
                  <c:v>1.273779094436836E-2</c:v>
                </c:pt>
                <c:pt idx="650">
                  <c:v>1.2060181211573706E-2</c:v>
                </c:pt>
                <c:pt idx="651">
                  <c:v>1.1508069424223E-2</c:v>
                </c:pt>
                <c:pt idx="652">
                  <c:v>1.0775442063069601E-2</c:v>
                </c:pt>
                <c:pt idx="653">
                  <c:v>1.0159952901785063E-2</c:v>
                </c:pt>
                <c:pt idx="654">
                  <c:v>9.3207300519883574E-3</c:v>
                </c:pt>
                <c:pt idx="655">
                  <c:v>8.8167693420583004E-3</c:v>
                </c:pt>
                <c:pt idx="656">
                  <c:v>8.1432218185697736E-3</c:v>
                </c:pt>
                <c:pt idx="657">
                  <c:v>7.3507039543393715E-3</c:v>
                </c:pt>
                <c:pt idx="658">
                  <c:v>6.8539769106678305E-3</c:v>
                </c:pt>
                <c:pt idx="659">
                  <c:v>6.255724008138841E-3</c:v>
                </c:pt>
                <c:pt idx="660">
                  <c:v>5.493472901874491E-3</c:v>
                </c:pt>
                <c:pt idx="661">
                  <c:v>4.9918111977360347E-3</c:v>
                </c:pt>
                <c:pt idx="662">
                  <c:v>4.3631353943598683E-3</c:v>
                </c:pt>
                <c:pt idx="663">
                  <c:v>3.9846012084861493E-3</c:v>
                </c:pt>
                <c:pt idx="664">
                  <c:v>3.1293833273849381E-3</c:v>
                </c:pt>
                <c:pt idx="665">
                  <c:v>2.0764683376630066E-3</c:v>
                </c:pt>
                <c:pt idx="666">
                  <c:v>1.1464259182641934E-3</c:v>
                </c:pt>
                <c:pt idx="667">
                  <c:v>7.2494266327258194E-4</c:v>
                </c:pt>
                <c:pt idx="668">
                  <c:v>6.8487689448837319E-4</c:v>
                </c:pt>
                <c:pt idx="669">
                  <c:v>1.1802068049396874E-3</c:v>
                </c:pt>
                <c:pt idx="670">
                  <c:v>1.0006261919374426E-3</c:v>
                </c:pt>
                <c:pt idx="671">
                  <c:v>-4.7004503110134599E-4</c:v>
                </c:pt>
                <c:pt idx="672">
                  <c:v>-1.2673041592441425E-3</c:v>
                </c:pt>
                <c:pt idx="673">
                  <c:v>-1.7009712003711319E-3</c:v>
                </c:pt>
                <c:pt idx="674">
                  <c:v>-3.2226684349979662E-3</c:v>
                </c:pt>
                <c:pt idx="675">
                  <c:v>-2.2352522310923884E-3</c:v>
                </c:pt>
                <c:pt idx="676">
                  <c:v>-1.3203849174957261E-3</c:v>
                </c:pt>
                <c:pt idx="677">
                  <c:v>-6.4264553501927613E-4</c:v>
                </c:pt>
                <c:pt idx="678">
                  <c:v>1.3225532650780081E-2</c:v>
                </c:pt>
                <c:pt idx="679">
                  <c:v>1.5159983781952158E-2</c:v>
                </c:pt>
                <c:pt idx="680">
                  <c:v>1.5887813812485857E-2</c:v>
                </c:pt>
                <c:pt idx="681">
                  <c:v>1.5998727174982907E-2</c:v>
                </c:pt>
                <c:pt idx="682">
                  <c:v>1.6175307110192799E-2</c:v>
                </c:pt>
                <c:pt idx="683">
                  <c:v>1.609656680368346E-2</c:v>
                </c:pt>
                <c:pt idx="684">
                  <c:v>1.5899162468246242E-2</c:v>
                </c:pt>
                <c:pt idx="685">
                  <c:v>1.6118677284369221E-2</c:v>
                </c:pt>
                <c:pt idx="686">
                  <c:v>2.307540942537703E-2</c:v>
                </c:pt>
                <c:pt idx="687">
                  <c:v>2.6939323007607069E-2</c:v>
                </c:pt>
                <c:pt idx="688">
                  <c:v>2.9224491706762001E-2</c:v>
                </c:pt>
                <c:pt idx="689">
                  <c:v>3.0696403568299474E-2</c:v>
                </c:pt>
                <c:pt idx="690">
                  <c:v>3.1489916025788794E-2</c:v>
                </c:pt>
                <c:pt idx="691">
                  <c:v>3.1894872646313882E-2</c:v>
                </c:pt>
                <c:pt idx="692">
                  <c:v>3.1846813721842004E-2</c:v>
                </c:pt>
                <c:pt idx="693">
                  <c:v>3.1740843418543746E-2</c:v>
                </c:pt>
                <c:pt idx="694">
                  <c:v>3.1674283072785081E-2</c:v>
                </c:pt>
                <c:pt idx="695">
                  <c:v>3.1244296750723571E-2</c:v>
                </c:pt>
                <c:pt idx="696">
                  <c:v>3.2905208186473411E-2</c:v>
                </c:pt>
                <c:pt idx="697">
                  <c:v>3.6088827780791977E-2</c:v>
                </c:pt>
                <c:pt idx="698">
                  <c:v>3.6063021618802205E-2</c:v>
                </c:pt>
                <c:pt idx="699">
                  <c:v>3.7078858767155054E-2</c:v>
                </c:pt>
                <c:pt idx="700">
                  <c:v>3.7586010796643476E-2</c:v>
                </c:pt>
                <c:pt idx="701">
                  <c:v>3.7389849254000185E-2</c:v>
                </c:pt>
                <c:pt idx="702">
                  <c:v>3.8560544815048781E-2</c:v>
                </c:pt>
                <c:pt idx="703">
                  <c:v>4.0128267038501308E-2</c:v>
                </c:pt>
                <c:pt idx="704">
                  <c:v>4.0112294611667654E-2</c:v>
                </c:pt>
                <c:pt idx="705">
                  <c:v>4.0221869018492507E-2</c:v>
                </c:pt>
                <c:pt idx="706">
                  <c:v>4.064228710036033E-2</c:v>
                </c:pt>
                <c:pt idx="707">
                  <c:v>4.0442778906252697E-2</c:v>
                </c:pt>
                <c:pt idx="708">
                  <c:v>3.8140462353960902E-2</c:v>
                </c:pt>
                <c:pt idx="709">
                  <c:v>4.3180688879314644E-2</c:v>
                </c:pt>
                <c:pt idx="710">
                  <c:v>4.4251337314917871E-2</c:v>
                </c:pt>
                <c:pt idx="711">
                  <c:v>4.3730706711558043E-2</c:v>
                </c:pt>
                <c:pt idx="712">
                  <c:v>4.3236082831522527E-2</c:v>
                </c:pt>
                <c:pt idx="713">
                  <c:v>4.2785201159342146E-2</c:v>
                </c:pt>
                <c:pt idx="714">
                  <c:v>4.249705246304003E-2</c:v>
                </c:pt>
                <c:pt idx="715">
                  <c:v>4.2690091653383833E-2</c:v>
                </c:pt>
                <c:pt idx="716">
                  <c:v>4.232386187425341E-2</c:v>
                </c:pt>
                <c:pt idx="717">
                  <c:v>4.1921191739405061E-2</c:v>
                </c:pt>
                <c:pt idx="718">
                  <c:v>4.1665099910677739E-2</c:v>
                </c:pt>
                <c:pt idx="719">
                  <c:v>4.1421047315594373E-2</c:v>
                </c:pt>
                <c:pt idx="720">
                  <c:v>4.1410100628132496E-2</c:v>
                </c:pt>
                <c:pt idx="721">
                  <c:v>4.1179841961274888E-2</c:v>
                </c:pt>
                <c:pt idx="722">
                  <c:v>4.0918051532426614E-2</c:v>
                </c:pt>
                <c:pt idx="723">
                  <c:v>4.0855154519363057E-2</c:v>
                </c:pt>
                <c:pt idx="724">
                  <c:v>4.0722082154566408E-2</c:v>
                </c:pt>
                <c:pt idx="725">
                  <c:v>4.0564045378343905E-2</c:v>
                </c:pt>
                <c:pt idx="726">
                  <c:v>4.0295384245940591E-2</c:v>
                </c:pt>
                <c:pt idx="727">
                  <c:v>4.0268705698382701E-2</c:v>
                </c:pt>
                <c:pt idx="728">
                  <c:v>4.0278475151974302E-2</c:v>
                </c:pt>
                <c:pt idx="729">
                  <c:v>4.0085986864683454E-2</c:v>
                </c:pt>
                <c:pt idx="730">
                  <c:v>3.9888228211451604E-2</c:v>
                </c:pt>
                <c:pt idx="731">
                  <c:v>3.9632260862442314E-2</c:v>
                </c:pt>
                <c:pt idx="732">
                  <c:v>3.9380720217350562E-2</c:v>
                </c:pt>
                <c:pt idx="733">
                  <c:v>3.934543229661025E-2</c:v>
                </c:pt>
                <c:pt idx="734">
                  <c:v>3.8930463951884653E-2</c:v>
                </c:pt>
                <c:pt idx="735">
                  <c:v>3.8908597066584005E-2</c:v>
                </c:pt>
                <c:pt idx="736">
                  <c:v>3.868263478678996E-2</c:v>
                </c:pt>
                <c:pt idx="737">
                  <c:v>3.8477000404305739E-2</c:v>
                </c:pt>
                <c:pt idx="738">
                  <c:v>3.8269664860290931E-2</c:v>
                </c:pt>
                <c:pt idx="739">
                  <c:v>3.8117545731259139E-2</c:v>
                </c:pt>
                <c:pt idx="740">
                  <c:v>3.8149820470516738E-2</c:v>
                </c:pt>
                <c:pt idx="741">
                  <c:v>3.7868887229277504E-2</c:v>
                </c:pt>
                <c:pt idx="742">
                  <c:v>3.7772559019568941E-2</c:v>
                </c:pt>
                <c:pt idx="743">
                  <c:v>3.7693187921810922E-2</c:v>
                </c:pt>
                <c:pt idx="744">
                  <c:v>3.7725872752411904E-2</c:v>
                </c:pt>
                <c:pt idx="745">
                  <c:v>3.7578117789273502E-2</c:v>
                </c:pt>
                <c:pt idx="746">
                  <c:v>3.7720239437328329E-2</c:v>
                </c:pt>
                <c:pt idx="747">
                  <c:v>3.7101299945401678E-2</c:v>
                </c:pt>
                <c:pt idx="748">
                  <c:v>3.6783275990546371E-2</c:v>
                </c:pt>
                <c:pt idx="749">
                  <c:v>3.682514221894706E-2</c:v>
                </c:pt>
                <c:pt idx="750">
                  <c:v>3.6637261937011889E-2</c:v>
                </c:pt>
                <c:pt idx="751">
                  <c:v>3.6400996487566228E-2</c:v>
                </c:pt>
                <c:pt idx="752">
                  <c:v>3.6386301721315684E-2</c:v>
                </c:pt>
                <c:pt idx="753">
                  <c:v>3.6042228567714052E-2</c:v>
                </c:pt>
                <c:pt idx="754">
                  <c:v>3.5901471358980752E-2</c:v>
                </c:pt>
                <c:pt idx="755">
                  <c:v>3.5784024309587381E-2</c:v>
                </c:pt>
                <c:pt idx="756">
                  <c:v>3.5642804174397191E-2</c:v>
                </c:pt>
                <c:pt idx="757">
                  <c:v>3.5446497978140978E-2</c:v>
                </c:pt>
                <c:pt idx="758">
                  <c:v>3.5372136802579668E-2</c:v>
                </c:pt>
                <c:pt idx="759">
                  <c:v>3.5032027098802598E-2</c:v>
                </c:pt>
                <c:pt idx="760">
                  <c:v>3.4806208106419489E-2</c:v>
                </c:pt>
                <c:pt idx="761">
                  <c:v>3.456859387615252E-2</c:v>
                </c:pt>
                <c:pt idx="762">
                  <c:v>3.4548357864587986E-2</c:v>
                </c:pt>
                <c:pt idx="763">
                  <c:v>3.4224413210588722E-2</c:v>
                </c:pt>
                <c:pt idx="764">
                  <c:v>3.4187283755173159E-2</c:v>
                </c:pt>
                <c:pt idx="765">
                  <c:v>3.3910944480966043E-2</c:v>
                </c:pt>
                <c:pt idx="766">
                  <c:v>3.3959705432392351E-2</c:v>
                </c:pt>
                <c:pt idx="767">
                  <c:v>3.37526440151526E-2</c:v>
                </c:pt>
                <c:pt idx="768">
                  <c:v>3.3644016203634775E-2</c:v>
                </c:pt>
                <c:pt idx="769">
                  <c:v>3.3493945059210273E-2</c:v>
                </c:pt>
                <c:pt idx="770">
                  <c:v>3.3150208932724246E-2</c:v>
                </c:pt>
                <c:pt idx="771">
                  <c:v>3.2992982176635821E-2</c:v>
                </c:pt>
                <c:pt idx="772">
                  <c:v>3.2923864597566355E-2</c:v>
                </c:pt>
                <c:pt idx="773">
                  <c:v>3.2615489723873237E-2</c:v>
                </c:pt>
                <c:pt idx="774">
                  <c:v>3.2672262244416161E-2</c:v>
                </c:pt>
                <c:pt idx="775">
                  <c:v>3.2526960818715811E-2</c:v>
                </c:pt>
                <c:pt idx="776">
                  <c:v>3.2545902476857347E-2</c:v>
                </c:pt>
                <c:pt idx="777">
                  <c:v>3.2284746155087862E-2</c:v>
                </c:pt>
                <c:pt idx="778">
                  <c:v>3.2127898570542934E-2</c:v>
                </c:pt>
                <c:pt idx="779">
                  <c:v>3.1953835010437526E-2</c:v>
                </c:pt>
                <c:pt idx="780">
                  <c:v>3.1852060309711772E-2</c:v>
                </c:pt>
                <c:pt idx="781">
                  <c:v>3.1615898442593549E-2</c:v>
                </c:pt>
                <c:pt idx="782">
                  <c:v>3.1577922227127242E-2</c:v>
                </c:pt>
                <c:pt idx="783">
                  <c:v>3.1207348528301038E-2</c:v>
                </c:pt>
                <c:pt idx="784">
                  <c:v>3.1270725560025636E-2</c:v>
                </c:pt>
                <c:pt idx="785">
                  <c:v>3.1085011452351985E-2</c:v>
                </c:pt>
                <c:pt idx="786">
                  <c:v>3.0991963352186069E-2</c:v>
                </c:pt>
                <c:pt idx="787">
                  <c:v>3.0088710814242969E-2</c:v>
                </c:pt>
                <c:pt idx="788">
                  <c:v>3.0443934867843192E-2</c:v>
                </c:pt>
                <c:pt idx="789">
                  <c:v>3.0382983216827364E-2</c:v>
                </c:pt>
                <c:pt idx="790">
                  <c:v>3.0212015414078419E-2</c:v>
                </c:pt>
                <c:pt idx="791">
                  <c:v>2.9936499606389777E-2</c:v>
                </c:pt>
                <c:pt idx="792">
                  <c:v>2.9977753173049904E-2</c:v>
                </c:pt>
                <c:pt idx="793">
                  <c:v>2.9678590687130857E-2</c:v>
                </c:pt>
                <c:pt idx="794">
                  <c:v>2.9516781698431582E-2</c:v>
                </c:pt>
                <c:pt idx="795">
                  <c:v>2.9299171127707802E-2</c:v>
                </c:pt>
                <c:pt idx="796">
                  <c:v>2.9250389738044558E-2</c:v>
                </c:pt>
                <c:pt idx="797">
                  <c:v>2.9125593630405955E-2</c:v>
                </c:pt>
                <c:pt idx="798">
                  <c:v>2.9058842883839919E-2</c:v>
                </c:pt>
                <c:pt idx="799">
                  <c:v>2.8727686276128317E-2</c:v>
                </c:pt>
                <c:pt idx="800">
                  <c:v>2.8502226064884673E-2</c:v>
                </c:pt>
                <c:pt idx="801">
                  <c:v>2.8333918996798158E-2</c:v>
                </c:pt>
                <c:pt idx="802">
                  <c:v>2.8314859159196404E-2</c:v>
                </c:pt>
                <c:pt idx="803">
                  <c:v>2.7872000753188353E-2</c:v>
                </c:pt>
                <c:pt idx="804">
                  <c:v>2.7993168022659554E-2</c:v>
                </c:pt>
                <c:pt idx="805">
                  <c:v>2.746189705632468E-2</c:v>
                </c:pt>
                <c:pt idx="806">
                  <c:v>2.7441600216914108E-2</c:v>
                </c:pt>
                <c:pt idx="807">
                  <c:v>2.7252145642408299E-2</c:v>
                </c:pt>
                <c:pt idx="808">
                  <c:v>2.7220650441361405E-2</c:v>
                </c:pt>
                <c:pt idx="809">
                  <c:v>2.6781703613735941E-2</c:v>
                </c:pt>
                <c:pt idx="810">
                  <c:v>2.6594728904059672E-2</c:v>
                </c:pt>
                <c:pt idx="811">
                  <c:v>2.6380568875110921E-2</c:v>
                </c:pt>
                <c:pt idx="812">
                  <c:v>2.6273185281825762E-2</c:v>
                </c:pt>
                <c:pt idx="813">
                  <c:v>2.599462848275047E-2</c:v>
                </c:pt>
                <c:pt idx="814">
                  <c:v>2.5748693382277477E-2</c:v>
                </c:pt>
                <c:pt idx="815">
                  <c:v>2.5851456348018442E-2</c:v>
                </c:pt>
                <c:pt idx="816">
                  <c:v>2.5828102736586755E-2</c:v>
                </c:pt>
                <c:pt idx="817">
                  <c:v>2.5608541939845575E-2</c:v>
                </c:pt>
                <c:pt idx="818">
                  <c:v>2.5502893498787871E-2</c:v>
                </c:pt>
                <c:pt idx="819">
                  <c:v>2.5247969315597252E-2</c:v>
                </c:pt>
                <c:pt idx="820">
                  <c:v>2.5014238600746974E-2</c:v>
                </c:pt>
                <c:pt idx="821">
                  <c:v>2.4839487140178862E-2</c:v>
                </c:pt>
                <c:pt idx="822">
                  <c:v>2.4562045935294652E-2</c:v>
                </c:pt>
                <c:pt idx="823">
                  <c:v>2.4664241508818463E-2</c:v>
                </c:pt>
                <c:pt idx="824">
                  <c:v>2.4575506855713691E-2</c:v>
                </c:pt>
                <c:pt idx="825">
                  <c:v>2.435468437262861E-2</c:v>
                </c:pt>
                <c:pt idx="826">
                  <c:v>2.419833055906162E-2</c:v>
                </c:pt>
                <c:pt idx="827">
                  <c:v>2.4068306841902032E-2</c:v>
                </c:pt>
                <c:pt idx="828">
                  <c:v>2.3898643313118195E-2</c:v>
                </c:pt>
                <c:pt idx="829">
                  <c:v>2.3598265690343678E-2</c:v>
                </c:pt>
                <c:pt idx="830">
                  <c:v>2.3491386502745959E-2</c:v>
                </c:pt>
                <c:pt idx="831">
                  <c:v>2.3292775745368421E-2</c:v>
                </c:pt>
                <c:pt idx="832">
                  <c:v>2.3015704220417654E-2</c:v>
                </c:pt>
                <c:pt idx="833">
                  <c:v>2.2867497803424786E-2</c:v>
                </c:pt>
                <c:pt idx="834">
                  <c:v>2.2627968181103353E-2</c:v>
                </c:pt>
                <c:pt idx="835">
                  <c:v>2.2294799037378465E-2</c:v>
                </c:pt>
                <c:pt idx="836">
                  <c:v>2.1604694012468839E-2</c:v>
                </c:pt>
                <c:pt idx="837">
                  <c:v>2.1890450561451946E-2</c:v>
                </c:pt>
                <c:pt idx="838">
                  <c:v>2.1666459362694068E-2</c:v>
                </c:pt>
                <c:pt idx="839">
                  <c:v>2.1392496745130218E-2</c:v>
                </c:pt>
                <c:pt idx="840">
                  <c:v>2.1266796649465125E-2</c:v>
                </c:pt>
                <c:pt idx="841">
                  <c:v>2.1483579859159607E-2</c:v>
                </c:pt>
                <c:pt idx="842">
                  <c:v>2.0149309434765894E-2</c:v>
                </c:pt>
                <c:pt idx="843">
                  <c:v>2.0283147919635702E-2</c:v>
                </c:pt>
                <c:pt idx="844">
                  <c:v>1.9951519190482825E-2</c:v>
                </c:pt>
                <c:pt idx="845">
                  <c:v>1.9780492996673116E-2</c:v>
                </c:pt>
                <c:pt idx="846">
                  <c:v>1.9655102424128545E-2</c:v>
                </c:pt>
                <c:pt idx="847">
                  <c:v>1.9203827358796222E-2</c:v>
                </c:pt>
                <c:pt idx="848">
                  <c:v>1.8851550669840622E-2</c:v>
                </c:pt>
                <c:pt idx="849">
                  <c:v>1.8389580795758975E-2</c:v>
                </c:pt>
                <c:pt idx="850">
                  <c:v>1.8066548121152048E-2</c:v>
                </c:pt>
                <c:pt idx="851">
                  <c:v>1.7786431498806432E-2</c:v>
                </c:pt>
                <c:pt idx="852">
                  <c:v>1.7501579005429868E-2</c:v>
                </c:pt>
                <c:pt idx="853">
                  <c:v>1.7073275895602702E-2</c:v>
                </c:pt>
                <c:pt idx="854">
                  <c:v>1.6315443220675574E-2</c:v>
                </c:pt>
                <c:pt idx="855">
                  <c:v>1.6853782551631447E-2</c:v>
                </c:pt>
                <c:pt idx="856">
                  <c:v>1.6817569035850299E-2</c:v>
                </c:pt>
                <c:pt idx="857">
                  <c:v>1.6691236855099323E-2</c:v>
                </c:pt>
                <c:pt idx="858">
                  <c:v>1.7072894342290423E-2</c:v>
                </c:pt>
                <c:pt idx="859">
                  <c:v>1.672143702253015E-2</c:v>
                </c:pt>
                <c:pt idx="860">
                  <c:v>1.6593656960692926E-2</c:v>
                </c:pt>
                <c:pt idx="861">
                  <c:v>1.6460149016328474E-2</c:v>
                </c:pt>
                <c:pt idx="862">
                  <c:v>1.6261849741033341E-2</c:v>
                </c:pt>
                <c:pt idx="863">
                  <c:v>1.6111898261097157E-2</c:v>
                </c:pt>
                <c:pt idx="864">
                  <c:v>1.5935661476263796E-2</c:v>
                </c:pt>
                <c:pt idx="865">
                  <c:v>1.5723198802260696E-2</c:v>
                </c:pt>
                <c:pt idx="866">
                  <c:v>1.5528958412804272E-2</c:v>
                </c:pt>
                <c:pt idx="867">
                  <c:v>1.5368108259243896E-2</c:v>
                </c:pt>
                <c:pt idx="868">
                  <c:v>1.5141682231295139E-2</c:v>
                </c:pt>
                <c:pt idx="869">
                  <c:v>1.5114686697089819E-2</c:v>
                </c:pt>
                <c:pt idx="870">
                  <c:v>1.4840868313864164E-2</c:v>
                </c:pt>
                <c:pt idx="871">
                  <c:v>1.4858727905970093E-2</c:v>
                </c:pt>
                <c:pt idx="872">
                  <c:v>1.4555199202628544E-2</c:v>
                </c:pt>
                <c:pt idx="873">
                  <c:v>1.4464877560420586E-2</c:v>
                </c:pt>
                <c:pt idx="874">
                  <c:v>1.4441169455568947E-2</c:v>
                </c:pt>
                <c:pt idx="875">
                  <c:v>1.4289836251540455E-2</c:v>
                </c:pt>
                <c:pt idx="876">
                  <c:v>1.4226428654399048E-2</c:v>
                </c:pt>
                <c:pt idx="877">
                  <c:v>1.4136127854142977E-2</c:v>
                </c:pt>
                <c:pt idx="878">
                  <c:v>1.4001508060253742E-2</c:v>
                </c:pt>
                <c:pt idx="879">
                  <c:v>1.3897781302972978E-2</c:v>
                </c:pt>
                <c:pt idx="880">
                  <c:v>1.3885556736539961E-2</c:v>
                </c:pt>
                <c:pt idx="881">
                  <c:v>1.3972137362063319E-2</c:v>
                </c:pt>
                <c:pt idx="882">
                  <c:v>1.3844054123843486E-2</c:v>
                </c:pt>
                <c:pt idx="883">
                  <c:v>1.3654505336067269E-2</c:v>
                </c:pt>
                <c:pt idx="884">
                  <c:v>1.3265802063031351E-2</c:v>
                </c:pt>
                <c:pt idx="885">
                  <c:v>1.3469477813284447E-2</c:v>
                </c:pt>
                <c:pt idx="886">
                  <c:v>1.3780092051352666E-2</c:v>
                </c:pt>
                <c:pt idx="887">
                  <c:v>1.3722350253174864E-2</c:v>
                </c:pt>
                <c:pt idx="888">
                  <c:v>1.3738459691793548E-2</c:v>
                </c:pt>
                <c:pt idx="889">
                  <c:v>1.3634783498378711E-2</c:v>
                </c:pt>
                <c:pt idx="890">
                  <c:v>1.3500394843762031E-2</c:v>
                </c:pt>
                <c:pt idx="891">
                  <c:v>1.3561195806422788E-2</c:v>
                </c:pt>
                <c:pt idx="892">
                  <c:v>1.365682091555781E-2</c:v>
                </c:pt>
                <c:pt idx="893">
                  <c:v>1.3501559507188565E-2</c:v>
                </c:pt>
                <c:pt idx="894">
                  <c:v>1.3558417820249691E-2</c:v>
                </c:pt>
                <c:pt idx="895">
                  <c:v>1.3557840519086484E-2</c:v>
                </c:pt>
                <c:pt idx="896">
                  <c:v>1.3522321387624048E-2</c:v>
                </c:pt>
                <c:pt idx="897">
                  <c:v>1.3462851181929025E-2</c:v>
                </c:pt>
                <c:pt idx="898">
                  <c:v>1.3420744793897987E-2</c:v>
                </c:pt>
                <c:pt idx="899">
                  <c:v>1.3465513434483711E-2</c:v>
                </c:pt>
                <c:pt idx="900">
                  <c:v>1.3368796285881057E-2</c:v>
                </c:pt>
                <c:pt idx="901">
                  <c:v>1.3391601267442488E-2</c:v>
                </c:pt>
                <c:pt idx="902">
                  <c:v>1.3381181395861308E-2</c:v>
                </c:pt>
                <c:pt idx="903">
                  <c:v>1.3515498730063968E-2</c:v>
                </c:pt>
                <c:pt idx="904">
                  <c:v>1.3416197048579104E-2</c:v>
                </c:pt>
                <c:pt idx="905">
                  <c:v>1.3368087841614751E-2</c:v>
                </c:pt>
                <c:pt idx="906">
                  <c:v>1.3368536510555695E-2</c:v>
                </c:pt>
                <c:pt idx="907">
                  <c:v>1.3379936245310475E-2</c:v>
                </c:pt>
                <c:pt idx="908">
                  <c:v>1.3388973377827407E-2</c:v>
                </c:pt>
                <c:pt idx="909">
                  <c:v>1.334224459013611E-2</c:v>
                </c:pt>
                <c:pt idx="910">
                  <c:v>1.3340103952295734E-2</c:v>
                </c:pt>
                <c:pt idx="911">
                  <c:v>1.3341277090489767E-2</c:v>
                </c:pt>
                <c:pt idx="912">
                  <c:v>1.3200390624223624E-2</c:v>
                </c:pt>
                <c:pt idx="913">
                  <c:v>1.319486462291164E-2</c:v>
                </c:pt>
                <c:pt idx="914">
                  <c:v>1.3352015063626821E-2</c:v>
                </c:pt>
                <c:pt idx="915">
                  <c:v>1.3332489575196671E-2</c:v>
                </c:pt>
                <c:pt idx="916">
                  <c:v>1.3631485152304501E-2</c:v>
                </c:pt>
                <c:pt idx="917">
                  <c:v>1.3216025269296328E-2</c:v>
                </c:pt>
                <c:pt idx="918">
                  <c:v>1.3389890049787523E-2</c:v>
                </c:pt>
                <c:pt idx="919">
                  <c:v>1.2964044510156592E-2</c:v>
                </c:pt>
                <c:pt idx="920">
                  <c:v>1.2832789975405379E-2</c:v>
                </c:pt>
                <c:pt idx="921">
                  <c:v>1.2769311297641361E-2</c:v>
                </c:pt>
                <c:pt idx="922">
                  <c:v>1.2850961348329026E-2</c:v>
                </c:pt>
                <c:pt idx="923">
                  <c:v>1.2777860714735245E-2</c:v>
                </c:pt>
                <c:pt idx="924">
                  <c:v>1.2834941234362796E-2</c:v>
                </c:pt>
                <c:pt idx="925">
                  <c:v>1.3010266701232953E-2</c:v>
                </c:pt>
                <c:pt idx="926">
                  <c:v>1.2915030268423333E-2</c:v>
                </c:pt>
                <c:pt idx="927">
                  <c:v>1.2804495297779606E-2</c:v>
                </c:pt>
                <c:pt idx="928">
                  <c:v>1.2874085124477075E-2</c:v>
                </c:pt>
                <c:pt idx="929">
                  <c:v>1.2631055020448756E-2</c:v>
                </c:pt>
                <c:pt idx="930">
                  <c:v>1.2728437539477833E-2</c:v>
                </c:pt>
                <c:pt idx="931">
                  <c:v>1.2738067829655197E-2</c:v>
                </c:pt>
                <c:pt idx="932">
                  <c:v>1.2885003620220048E-2</c:v>
                </c:pt>
                <c:pt idx="933">
                  <c:v>1.2730023485794606E-2</c:v>
                </c:pt>
                <c:pt idx="934">
                  <c:v>1.2863139810228963E-2</c:v>
                </c:pt>
                <c:pt idx="935">
                  <c:v>1.2717388072824298E-2</c:v>
                </c:pt>
                <c:pt idx="936">
                  <c:v>1.287600162460345E-2</c:v>
                </c:pt>
                <c:pt idx="937">
                  <c:v>1.291318413845588E-2</c:v>
                </c:pt>
                <c:pt idx="938">
                  <c:v>1.29504120325869E-2</c:v>
                </c:pt>
                <c:pt idx="939">
                  <c:v>1.3032929955514527E-2</c:v>
                </c:pt>
                <c:pt idx="940">
                  <c:v>1.3090018332002962E-2</c:v>
                </c:pt>
                <c:pt idx="941">
                  <c:v>1.3111399697846138E-2</c:v>
                </c:pt>
                <c:pt idx="942">
                  <c:v>1.3154278577606537E-2</c:v>
                </c:pt>
                <c:pt idx="943">
                  <c:v>1.3211721859040848E-2</c:v>
                </c:pt>
                <c:pt idx="944">
                  <c:v>1.3097819579923509E-2</c:v>
                </c:pt>
                <c:pt idx="945">
                  <c:v>1.3080301675917338E-2</c:v>
                </c:pt>
                <c:pt idx="946">
                  <c:v>1.3139046259274645E-2</c:v>
                </c:pt>
                <c:pt idx="947">
                  <c:v>1.3126680746621933E-2</c:v>
                </c:pt>
                <c:pt idx="948">
                  <c:v>1.3218276463032641E-2</c:v>
                </c:pt>
                <c:pt idx="949">
                  <c:v>1.3366632924436683E-2</c:v>
                </c:pt>
                <c:pt idx="950">
                  <c:v>1.3173938881214653E-2</c:v>
                </c:pt>
                <c:pt idx="951">
                  <c:v>1.3088865668457017E-2</c:v>
                </c:pt>
                <c:pt idx="952">
                  <c:v>1.3536288889357651E-2</c:v>
                </c:pt>
                <c:pt idx="953">
                  <c:v>1.3450048111392665E-2</c:v>
                </c:pt>
                <c:pt idx="954">
                  <c:v>1.2858493192268672E-2</c:v>
                </c:pt>
                <c:pt idx="955">
                  <c:v>1.2939451846166905E-2</c:v>
                </c:pt>
                <c:pt idx="956">
                  <c:v>1.3126727848076836E-2</c:v>
                </c:pt>
                <c:pt idx="957">
                  <c:v>1.3800817103828633E-2</c:v>
                </c:pt>
                <c:pt idx="958">
                  <c:v>1.5429186064339462E-2</c:v>
                </c:pt>
                <c:pt idx="959">
                  <c:v>1.2704451619422463E-2</c:v>
                </c:pt>
                <c:pt idx="960">
                  <c:v>1.123329197084727E-2</c:v>
                </c:pt>
                <c:pt idx="961">
                  <c:v>1.1817073839394954E-2</c:v>
                </c:pt>
                <c:pt idx="962">
                  <c:v>1.0758544697391514E-2</c:v>
                </c:pt>
                <c:pt idx="963">
                  <c:v>1.0521163815354007E-2</c:v>
                </c:pt>
                <c:pt idx="964">
                  <c:v>1.0406625030265626E-2</c:v>
                </c:pt>
                <c:pt idx="965">
                  <c:v>1.0859643672740338E-2</c:v>
                </c:pt>
                <c:pt idx="966">
                  <c:v>1.1659424982116806E-2</c:v>
                </c:pt>
                <c:pt idx="967">
                  <c:v>1.1817724490209403E-2</c:v>
                </c:pt>
                <c:pt idx="968">
                  <c:v>1.1992432271752562E-2</c:v>
                </c:pt>
                <c:pt idx="969">
                  <c:v>1.2025417204349187E-2</c:v>
                </c:pt>
                <c:pt idx="970">
                  <c:v>1.2273963331658588E-2</c:v>
                </c:pt>
                <c:pt idx="971">
                  <c:v>1.2185316842699023E-2</c:v>
                </c:pt>
                <c:pt idx="972">
                  <c:v>1.2366387950334734E-2</c:v>
                </c:pt>
                <c:pt idx="973">
                  <c:v>1.2516771028160123E-2</c:v>
                </c:pt>
                <c:pt idx="974">
                  <c:v>1.2856093378670108E-2</c:v>
                </c:pt>
                <c:pt idx="975">
                  <c:v>1.2904536985384019E-2</c:v>
                </c:pt>
                <c:pt idx="976">
                  <c:v>1.3033884093665848E-2</c:v>
                </c:pt>
                <c:pt idx="977">
                  <c:v>1.3192579669543958E-2</c:v>
                </c:pt>
                <c:pt idx="978">
                  <c:v>1.3368497108599608E-2</c:v>
                </c:pt>
                <c:pt idx="979">
                  <c:v>1.3682603741796251E-2</c:v>
                </c:pt>
                <c:pt idx="980">
                  <c:v>1.396397198398508E-2</c:v>
                </c:pt>
                <c:pt idx="981">
                  <c:v>1.4300289222302087E-2</c:v>
                </c:pt>
                <c:pt idx="982">
                  <c:v>1.4499650670171449E-2</c:v>
                </c:pt>
                <c:pt idx="983">
                  <c:v>1.4860973693292312E-2</c:v>
                </c:pt>
                <c:pt idx="984">
                  <c:v>1.461617930303627E-2</c:v>
                </c:pt>
                <c:pt idx="985">
                  <c:v>1.5260013331605204E-2</c:v>
                </c:pt>
                <c:pt idx="986">
                  <c:v>1.5400753418964463E-2</c:v>
                </c:pt>
                <c:pt idx="987">
                  <c:v>1.5837641303588612E-2</c:v>
                </c:pt>
                <c:pt idx="988">
                  <c:v>1.6195046861103179E-2</c:v>
                </c:pt>
                <c:pt idx="989">
                  <c:v>1.626022081433226E-2</c:v>
                </c:pt>
                <c:pt idx="990">
                  <c:v>1.5859348584015331E-2</c:v>
                </c:pt>
                <c:pt idx="991">
                  <c:v>1.6269568402254075E-2</c:v>
                </c:pt>
                <c:pt idx="992">
                  <c:v>1.6127715403860321E-2</c:v>
                </c:pt>
                <c:pt idx="993">
                  <c:v>1.6447490340252002E-2</c:v>
                </c:pt>
                <c:pt idx="994">
                  <c:v>1.7009892711899621E-2</c:v>
                </c:pt>
                <c:pt idx="995">
                  <c:v>1.723030712327106E-2</c:v>
                </c:pt>
                <c:pt idx="996">
                  <c:v>1.7342068345818196E-2</c:v>
                </c:pt>
                <c:pt idx="997">
                  <c:v>1.762315415266974E-2</c:v>
                </c:pt>
                <c:pt idx="998">
                  <c:v>1.8198749111563994E-2</c:v>
                </c:pt>
                <c:pt idx="999">
                  <c:v>1.9052641192618236E-2</c:v>
                </c:pt>
                <c:pt idx="1000">
                  <c:v>1.9555427526114777E-2</c:v>
                </c:pt>
                <c:pt idx="1001">
                  <c:v>1.9688969492068609E-2</c:v>
                </c:pt>
                <c:pt idx="1002">
                  <c:v>1.9666181503905034E-2</c:v>
                </c:pt>
                <c:pt idx="1003">
                  <c:v>1.9791600998043946E-2</c:v>
                </c:pt>
                <c:pt idx="1004">
                  <c:v>1.9991529655951412E-2</c:v>
                </c:pt>
                <c:pt idx="1005">
                  <c:v>1.9988382660143467E-2</c:v>
                </c:pt>
                <c:pt idx="1006">
                  <c:v>2.0041222085310839E-2</c:v>
                </c:pt>
                <c:pt idx="1007">
                  <c:v>2.0070261559650304E-2</c:v>
                </c:pt>
                <c:pt idx="1008">
                  <c:v>2.03198114762006E-2</c:v>
                </c:pt>
                <c:pt idx="1009">
                  <c:v>2.044453363913723E-2</c:v>
                </c:pt>
                <c:pt idx="1010">
                  <c:v>2.0692998525655149E-2</c:v>
                </c:pt>
                <c:pt idx="1011">
                  <c:v>2.0592449286762571E-2</c:v>
                </c:pt>
                <c:pt idx="1012">
                  <c:v>2.0938000319801808E-2</c:v>
                </c:pt>
                <c:pt idx="1013">
                  <c:v>2.1040157395155967E-2</c:v>
                </c:pt>
                <c:pt idx="1014">
                  <c:v>2.1232897440064735E-2</c:v>
                </c:pt>
                <c:pt idx="1015">
                  <c:v>2.1198177987641065E-2</c:v>
                </c:pt>
                <c:pt idx="1016">
                  <c:v>2.1516765872199139E-2</c:v>
                </c:pt>
                <c:pt idx="1017">
                  <c:v>2.162838689805191E-2</c:v>
                </c:pt>
                <c:pt idx="1018">
                  <c:v>2.1715111284944577E-2</c:v>
                </c:pt>
                <c:pt idx="1019">
                  <c:v>2.1902568673900669E-2</c:v>
                </c:pt>
                <c:pt idx="1020">
                  <c:v>2.2091504153217867E-2</c:v>
                </c:pt>
                <c:pt idx="1021">
                  <c:v>2.2181562629196461E-2</c:v>
                </c:pt>
                <c:pt idx="1022">
                  <c:v>2.2204642306561884E-2</c:v>
                </c:pt>
                <c:pt idx="1023">
                  <c:v>2.2282399987561763E-2</c:v>
                </c:pt>
                <c:pt idx="1024">
                  <c:v>2.2495029217493745E-2</c:v>
                </c:pt>
                <c:pt idx="1025">
                  <c:v>2.3961372920372814E-2</c:v>
                </c:pt>
                <c:pt idx="1026">
                  <c:v>2.4016996193562012E-2</c:v>
                </c:pt>
                <c:pt idx="1027">
                  <c:v>2.4279619158760479E-2</c:v>
                </c:pt>
                <c:pt idx="1028">
                  <c:v>2.4415476872392872E-2</c:v>
                </c:pt>
                <c:pt idx="1029">
                  <c:v>2.4468414555345597E-2</c:v>
                </c:pt>
                <c:pt idx="1030">
                  <c:v>2.4686985944558315E-2</c:v>
                </c:pt>
                <c:pt idx="1031">
                  <c:v>2.4807945994476055E-2</c:v>
                </c:pt>
                <c:pt idx="1032">
                  <c:v>2.4734947007698127E-2</c:v>
                </c:pt>
                <c:pt idx="1033">
                  <c:v>2.4799374042257238E-2</c:v>
                </c:pt>
                <c:pt idx="1034">
                  <c:v>2.4823478100741148E-2</c:v>
                </c:pt>
                <c:pt idx="1035">
                  <c:v>2.4941532222848395E-2</c:v>
                </c:pt>
                <c:pt idx="1036">
                  <c:v>2.4976750710119844E-2</c:v>
                </c:pt>
                <c:pt idx="1037">
                  <c:v>2.4907854579695188E-2</c:v>
                </c:pt>
                <c:pt idx="1038">
                  <c:v>2.5172912644096934E-2</c:v>
                </c:pt>
                <c:pt idx="1039">
                  <c:v>2.505296855488659E-2</c:v>
                </c:pt>
                <c:pt idx="1040">
                  <c:v>2.5585291601552651E-2</c:v>
                </c:pt>
                <c:pt idx="1041">
                  <c:v>2.545603775109917E-2</c:v>
                </c:pt>
                <c:pt idx="1042">
                  <c:v>2.5587996607555397E-2</c:v>
                </c:pt>
                <c:pt idx="1043">
                  <c:v>2.5470696996917397E-2</c:v>
                </c:pt>
                <c:pt idx="1044">
                  <c:v>2.5872595683977817E-2</c:v>
                </c:pt>
                <c:pt idx="1045">
                  <c:v>2.6007434398797713E-2</c:v>
                </c:pt>
                <c:pt idx="1046">
                  <c:v>2.6288644693144847E-2</c:v>
                </c:pt>
                <c:pt idx="1047">
                  <c:v>2.6424359749515069E-2</c:v>
                </c:pt>
                <c:pt idx="1048">
                  <c:v>2.6737760912131536E-2</c:v>
                </c:pt>
                <c:pt idx="1049">
                  <c:v>2.6929271154758627E-2</c:v>
                </c:pt>
                <c:pt idx="1050">
                  <c:v>2.711351993676403E-2</c:v>
                </c:pt>
                <c:pt idx="1051">
                  <c:v>2.750380420270504E-2</c:v>
                </c:pt>
                <c:pt idx="1052">
                  <c:v>2.8452584059728281E-2</c:v>
                </c:pt>
                <c:pt idx="1053">
                  <c:v>2.8210618060560466E-2</c:v>
                </c:pt>
                <c:pt idx="1054">
                  <c:v>2.8375204905295992E-2</c:v>
                </c:pt>
                <c:pt idx="1055">
                  <c:v>2.8595863416576051E-2</c:v>
                </c:pt>
                <c:pt idx="1056">
                  <c:v>2.890329476236364E-2</c:v>
                </c:pt>
                <c:pt idx="1057">
                  <c:v>2.8996357996341815E-2</c:v>
                </c:pt>
                <c:pt idx="1058">
                  <c:v>2.9024363071361581E-2</c:v>
                </c:pt>
                <c:pt idx="1059">
                  <c:v>2.9234926776521175E-2</c:v>
                </c:pt>
                <c:pt idx="1060">
                  <c:v>2.9414324062132402E-2</c:v>
                </c:pt>
                <c:pt idx="1061">
                  <c:v>2.951975212910618E-2</c:v>
                </c:pt>
                <c:pt idx="1062">
                  <c:v>2.9684092147776453E-2</c:v>
                </c:pt>
                <c:pt idx="1063">
                  <c:v>2.96251020668441E-2</c:v>
                </c:pt>
                <c:pt idx="1064">
                  <c:v>2.9717815067819453E-2</c:v>
                </c:pt>
                <c:pt idx="1065">
                  <c:v>2.9739700537167457E-2</c:v>
                </c:pt>
                <c:pt idx="1066">
                  <c:v>2.9738635655009893E-2</c:v>
                </c:pt>
                <c:pt idx="1067">
                  <c:v>2.9722682520844756E-2</c:v>
                </c:pt>
                <c:pt idx="1068">
                  <c:v>2.9798275113378847E-2</c:v>
                </c:pt>
                <c:pt idx="1069">
                  <c:v>2.9791021872852763E-2</c:v>
                </c:pt>
                <c:pt idx="1070">
                  <c:v>2.987779970840998E-2</c:v>
                </c:pt>
                <c:pt idx="1071">
                  <c:v>2.9927234492640564E-2</c:v>
                </c:pt>
                <c:pt idx="1072">
                  <c:v>2.9880680817114369E-2</c:v>
                </c:pt>
                <c:pt idx="1073">
                  <c:v>3.002388351658658E-2</c:v>
                </c:pt>
                <c:pt idx="1074">
                  <c:v>2.9938672441717773E-2</c:v>
                </c:pt>
                <c:pt idx="1075">
                  <c:v>2.99585976247011E-2</c:v>
                </c:pt>
                <c:pt idx="1076">
                  <c:v>2.9637309132734435E-2</c:v>
                </c:pt>
                <c:pt idx="1077">
                  <c:v>2.9517757076863549E-2</c:v>
                </c:pt>
                <c:pt idx="1078">
                  <c:v>2.9623504420957958E-2</c:v>
                </c:pt>
                <c:pt idx="1079">
                  <c:v>2.9715896554797672E-2</c:v>
                </c:pt>
                <c:pt idx="1080">
                  <c:v>2.9483274678915983E-2</c:v>
                </c:pt>
                <c:pt idx="1081">
                  <c:v>2.8892067039664626E-2</c:v>
                </c:pt>
                <c:pt idx="1082">
                  <c:v>2.8615831750518961E-2</c:v>
                </c:pt>
                <c:pt idx="1083">
                  <c:v>2.8610537566328587E-2</c:v>
                </c:pt>
                <c:pt idx="1084">
                  <c:v>2.8433374648614951E-2</c:v>
                </c:pt>
                <c:pt idx="1085">
                  <c:v>2.8341053663572646E-2</c:v>
                </c:pt>
                <c:pt idx="1086">
                  <c:v>2.8411806890254687E-2</c:v>
                </c:pt>
                <c:pt idx="1087">
                  <c:v>2.8411826233477933E-2</c:v>
                </c:pt>
                <c:pt idx="1088">
                  <c:v>2.8527286495284243E-2</c:v>
                </c:pt>
                <c:pt idx="1089">
                  <c:v>2.8299717756423259E-2</c:v>
                </c:pt>
                <c:pt idx="1090">
                  <c:v>2.8393979561431526E-2</c:v>
                </c:pt>
                <c:pt idx="1091">
                  <c:v>2.8613223675118982E-2</c:v>
                </c:pt>
                <c:pt idx="1092">
                  <c:v>2.8601869497808963E-2</c:v>
                </c:pt>
                <c:pt idx="1093">
                  <c:v>2.8539311347535623E-2</c:v>
                </c:pt>
                <c:pt idx="1094">
                  <c:v>2.8445176294240038E-2</c:v>
                </c:pt>
                <c:pt idx="1095">
                  <c:v>2.8200070761937202E-2</c:v>
                </c:pt>
                <c:pt idx="1096">
                  <c:v>2.8066737334979108E-2</c:v>
                </c:pt>
                <c:pt idx="1097">
                  <c:v>2.7797963637680168E-2</c:v>
                </c:pt>
                <c:pt idx="1098">
                  <c:v>2.7748155780646044E-2</c:v>
                </c:pt>
                <c:pt idx="1099">
                  <c:v>2.8077401980276084E-2</c:v>
                </c:pt>
                <c:pt idx="1100">
                  <c:v>2.7561768863459735E-2</c:v>
                </c:pt>
                <c:pt idx="1101">
                  <c:v>2.733246530205391E-2</c:v>
                </c:pt>
                <c:pt idx="1102">
                  <c:v>2.7338088809435557E-2</c:v>
                </c:pt>
                <c:pt idx="1103">
                  <c:v>2.6532225312456914E-2</c:v>
                </c:pt>
                <c:pt idx="1104">
                  <c:v>2.7378841165008105E-2</c:v>
                </c:pt>
                <c:pt idx="1105">
                  <c:v>2.6950522424611933E-2</c:v>
                </c:pt>
                <c:pt idx="1106">
                  <c:v>2.7027742682904754E-2</c:v>
                </c:pt>
                <c:pt idx="1107">
                  <c:v>2.6857227295315922E-2</c:v>
                </c:pt>
                <c:pt idx="1108">
                  <c:v>2.6889613912724486E-2</c:v>
                </c:pt>
                <c:pt idx="1109">
                  <c:v>2.6877808144279758E-2</c:v>
                </c:pt>
                <c:pt idx="1110">
                  <c:v>2.6480344690738677E-2</c:v>
                </c:pt>
                <c:pt idx="1111">
                  <c:v>2.6303656109334383E-2</c:v>
                </c:pt>
                <c:pt idx="1112">
                  <c:v>2.6276832747288426E-2</c:v>
                </c:pt>
                <c:pt idx="1113">
                  <c:v>2.6610104243316335E-2</c:v>
                </c:pt>
                <c:pt idx="1114">
                  <c:v>2.7316082276481524E-2</c:v>
                </c:pt>
                <c:pt idx="1115">
                  <c:v>2.7407545973526459E-2</c:v>
                </c:pt>
                <c:pt idx="1116">
                  <c:v>2.7626413524076021E-2</c:v>
                </c:pt>
                <c:pt idx="1117">
                  <c:v>2.7599309242801517E-2</c:v>
                </c:pt>
                <c:pt idx="1118">
                  <c:v>2.7882215677548117E-2</c:v>
                </c:pt>
                <c:pt idx="1119">
                  <c:v>2.785038733038192E-2</c:v>
                </c:pt>
                <c:pt idx="1120">
                  <c:v>2.8207363864357182E-2</c:v>
                </c:pt>
                <c:pt idx="1121">
                  <c:v>2.8110160667263684E-2</c:v>
                </c:pt>
                <c:pt idx="1122">
                  <c:v>2.7913951610827104E-2</c:v>
                </c:pt>
                <c:pt idx="1123">
                  <c:v>2.8059537253838585E-2</c:v>
                </c:pt>
                <c:pt idx="1124">
                  <c:v>2.8350345169206648E-2</c:v>
                </c:pt>
                <c:pt idx="1125">
                  <c:v>2.8371226620516388E-2</c:v>
                </c:pt>
                <c:pt idx="1126">
                  <c:v>2.8441121354348398E-2</c:v>
                </c:pt>
                <c:pt idx="1127">
                  <c:v>2.838562491833807E-2</c:v>
                </c:pt>
                <c:pt idx="1128">
                  <c:v>2.8132208688821381E-2</c:v>
                </c:pt>
                <c:pt idx="1129">
                  <c:v>2.8197787212163039E-2</c:v>
                </c:pt>
                <c:pt idx="1130">
                  <c:v>2.872180254145229E-2</c:v>
                </c:pt>
                <c:pt idx="1131">
                  <c:v>2.8308644591675702E-2</c:v>
                </c:pt>
                <c:pt idx="1132">
                  <c:v>2.8422015546628598E-2</c:v>
                </c:pt>
                <c:pt idx="1133">
                  <c:v>2.8408518047278952E-2</c:v>
                </c:pt>
                <c:pt idx="1134">
                  <c:v>2.8393137509374222E-2</c:v>
                </c:pt>
                <c:pt idx="1135">
                  <c:v>2.8627096391338425E-2</c:v>
                </c:pt>
                <c:pt idx="1136">
                  <c:v>2.8455017684752226E-2</c:v>
                </c:pt>
                <c:pt idx="1137">
                  <c:v>2.9789312361824027E-2</c:v>
                </c:pt>
                <c:pt idx="1138">
                  <c:v>2.9099502248676412E-2</c:v>
                </c:pt>
                <c:pt idx="1139">
                  <c:v>2.8951585410011305E-2</c:v>
                </c:pt>
                <c:pt idx="1140">
                  <c:v>2.9039445447028633E-2</c:v>
                </c:pt>
                <c:pt idx="1141">
                  <c:v>2.8845788522982585E-2</c:v>
                </c:pt>
                <c:pt idx="1142">
                  <c:v>2.8817449811006313E-2</c:v>
                </c:pt>
                <c:pt idx="1143">
                  <c:v>2.9162257028923388E-2</c:v>
                </c:pt>
                <c:pt idx="1144">
                  <c:v>2.9031186854528324E-2</c:v>
                </c:pt>
                <c:pt idx="1145">
                  <c:v>2.9009801262026791E-2</c:v>
                </c:pt>
                <c:pt idx="1146">
                  <c:v>2.8927344519320219E-2</c:v>
                </c:pt>
                <c:pt idx="1147">
                  <c:v>2.8972336808442245E-2</c:v>
                </c:pt>
                <c:pt idx="1148">
                  <c:v>2.8814381350221296E-2</c:v>
                </c:pt>
                <c:pt idx="1149">
                  <c:v>2.8905458978244702E-2</c:v>
                </c:pt>
                <c:pt idx="1150">
                  <c:v>2.8974801889274038E-2</c:v>
                </c:pt>
                <c:pt idx="1151">
                  <c:v>2.887248173715351E-2</c:v>
                </c:pt>
                <c:pt idx="1152">
                  <c:v>2.8973219555340823E-2</c:v>
                </c:pt>
                <c:pt idx="1153">
                  <c:v>2.8633350039603545E-2</c:v>
                </c:pt>
                <c:pt idx="1154">
                  <c:v>2.8676693084470295E-2</c:v>
                </c:pt>
                <c:pt idx="1155">
                  <c:v>2.8617695830298273E-2</c:v>
                </c:pt>
                <c:pt idx="1156">
                  <c:v>2.8143130448222142E-2</c:v>
                </c:pt>
                <c:pt idx="1157">
                  <c:v>2.8751527408657385E-2</c:v>
                </c:pt>
                <c:pt idx="1158">
                  <c:v>2.8768263968663943E-2</c:v>
                </c:pt>
                <c:pt idx="1159">
                  <c:v>2.8862008969294806E-2</c:v>
                </c:pt>
                <c:pt idx="1160">
                  <c:v>2.8928062260943355E-2</c:v>
                </c:pt>
                <c:pt idx="1161">
                  <c:v>2.8806201201852177E-2</c:v>
                </c:pt>
                <c:pt idx="1162">
                  <c:v>2.8626461240401357E-2</c:v>
                </c:pt>
                <c:pt idx="1163">
                  <c:v>2.8728645186590351E-2</c:v>
                </c:pt>
                <c:pt idx="1164">
                  <c:v>2.8565098150235002E-2</c:v>
                </c:pt>
                <c:pt idx="1165">
                  <c:v>2.8764559479742213E-2</c:v>
                </c:pt>
                <c:pt idx="1166">
                  <c:v>2.868534829235303E-2</c:v>
                </c:pt>
                <c:pt idx="1167">
                  <c:v>2.8829816052230783E-2</c:v>
                </c:pt>
                <c:pt idx="1168">
                  <c:v>2.8885862876786295E-2</c:v>
                </c:pt>
                <c:pt idx="1169">
                  <c:v>2.8676770355100301E-2</c:v>
                </c:pt>
                <c:pt idx="1170">
                  <c:v>2.871533471306531E-2</c:v>
                </c:pt>
                <c:pt idx="1171">
                  <c:v>2.8580273419231195E-2</c:v>
                </c:pt>
                <c:pt idx="1172">
                  <c:v>2.8541155917870764E-2</c:v>
                </c:pt>
                <c:pt idx="1173">
                  <c:v>2.8415165912965556E-2</c:v>
                </c:pt>
                <c:pt idx="1174">
                  <c:v>2.8408043000127559E-2</c:v>
                </c:pt>
                <c:pt idx="1175">
                  <c:v>2.8238154840697138E-2</c:v>
                </c:pt>
                <c:pt idx="1176">
                  <c:v>2.8242313059207214E-2</c:v>
                </c:pt>
                <c:pt idx="1177">
                  <c:v>2.8159931148387551E-2</c:v>
                </c:pt>
                <c:pt idx="1178">
                  <c:v>2.8732233393334639E-2</c:v>
                </c:pt>
                <c:pt idx="1179">
                  <c:v>2.2649308857928263E-2</c:v>
                </c:pt>
                <c:pt idx="1180">
                  <c:v>2.3524026280014598E-2</c:v>
                </c:pt>
                <c:pt idx="1181">
                  <c:v>2.3599614038889882E-2</c:v>
                </c:pt>
                <c:pt idx="1182">
                  <c:v>2.3831989385185159E-2</c:v>
                </c:pt>
                <c:pt idx="1183">
                  <c:v>2.386731319429003E-2</c:v>
                </c:pt>
                <c:pt idx="1184">
                  <c:v>2.4018355986824447E-2</c:v>
                </c:pt>
                <c:pt idx="1185">
                  <c:v>2.3722411880547467E-2</c:v>
                </c:pt>
                <c:pt idx="1186">
                  <c:v>2.3981295536068314E-2</c:v>
                </c:pt>
                <c:pt idx="1187">
                  <c:v>2.4041517142627145E-2</c:v>
                </c:pt>
                <c:pt idx="1188">
                  <c:v>2.3990595506644619E-2</c:v>
                </c:pt>
                <c:pt idx="1189">
                  <c:v>2.421999923394258E-2</c:v>
                </c:pt>
                <c:pt idx="1190">
                  <c:v>2.4110257149326464E-2</c:v>
                </c:pt>
                <c:pt idx="1191">
                  <c:v>2.4279442500554027E-2</c:v>
                </c:pt>
                <c:pt idx="1192">
                  <c:v>2.4465173145128416E-2</c:v>
                </c:pt>
                <c:pt idx="1193">
                  <c:v>2.4612816622259448E-2</c:v>
                </c:pt>
                <c:pt idx="1194">
                  <c:v>2.4591201546022234E-2</c:v>
                </c:pt>
                <c:pt idx="1195">
                  <c:v>2.4718949445102001E-2</c:v>
                </c:pt>
                <c:pt idx="1196">
                  <c:v>2.4809701758859881E-2</c:v>
                </c:pt>
                <c:pt idx="1197">
                  <c:v>2.4540030062354279E-2</c:v>
                </c:pt>
                <c:pt idx="1198">
                  <c:v>2.4418981954660191E-2</c:v>
                </c:pt>
                <c:pt idx="1199">
                  <c:v>2.4574062362109905E-2</c:v>
                </c:pt>
                <c:pt idx="1200">
                  <c:v>2.4464962891067588E-2</c:v>
                </c:pt>
                <c:pt idx="1201">
                  <c:v>2.4436736125654113E-2</c:v>
                </c:pt>
                <c:pt idx="1202">
                  <c:v>2.4468777070302261E-2</c:v>
                </c:pt>
                <c:pt idx="1203">
                  <c:v>2.4521213145132892E-2</c:v>
                </c:pt>
                <c:pt idx="1204">
                  <c:v>2.440560216724752E-2</c:v>
                </c:pt>
                <c:pt idx="1205">
                  <c:v>2.4580147239604333E-2</c:v>
                </c:pt>
                <c:pt idx="1206">
                  <c:v>2.4992462487823941E-2</c:v>
                </c:pt>
                <c:pt idx="1207">
                  <c:v>2.5357396924497566E-2</c:v>
                </c:pt>
                <c:pt idx="1208">
                  <c:v>2.5454816151869619E-2</c:v>
                </c:pt>
                <c:pt idx="1209">
                  <c:v>2.5521893058712553E-2</c:v>
                </c:pt>
                <c:pt idx="1210">
                  <c:v>2.5353280220402064E-2</c:v>
                </c:pt>
                <c:pt idx="1211">
                  <c:v>2.543297672181799E-2</c:v>
                </c:pt>
                <c:pt idx="1212">
                  <c:v>2.549164704997664E-2</c:v>
                </c:pt>
                <c:pt idx="1213">
                  <c:v>2.5540751374077408E-2</c:v>
                </c:pt>
                <c:pt idx="1214">
                  <c:v>2.557654139068033E-2</c:v>
                </c:pt>
                <c:pt idx="1215">
                  <c:v>2.5572352625425343E-2</c:v>
                </c:pt>
                <c:pt idx="1216">
                  <c:v>2.5693179506399377E-2</c:v>
                </c:pt>
                <c:pt idx="1217">
                  <c:v>2.5741885917338281E-2</c:v>
                </c:pt>
                <c:pt idx="1218">
                  <c:v>2.5871786423842247E-2</c:v>
                </c:pt>
                <c:pt idx="1219">
                  <c:v>2.6129955614405898E-2</c:v>
                </c:pt>
                <c:pt idx="1220">
                  <c:v>2.5866184578716367E-2</c:v>
                </c:pt>
                <c:pt idx="1221">
                  <c:v>2.5693661845895166E-2</c:v>
                </c:pt>
                <c:pt idx="1222">
                  <c:v>2.5491520683692981E-2</c:v>
                </c:pt>
                <c:pt idx="1223">
                  <c:v>2.5766302816536468E-2</c:v>
                </c:pt>
                <c:pt idx="1224">
                  <c:v>2.5776328013395133E-2</c:v>
                </c:pt>
                <c:pt idx="1225">
                  <c:v>2.5660909960803613E-2</c:v>
                </c:pt>
                <c:pt idx="1226">
                  <c:v>2.5889688312123349E-2</c:v>
                </c:pt>
                <c:pt idx="1227">
                  <c:v>2.5962788908426737E-2</c:v>
                </c:pt>
                <c:pt idx="1228">
                  <c:v>2.5976881094970761E-2</c:v>
                </c:pt>
                <c:pt idx="1229">
                  <c:v>2.5875952907215893E-2</c:v>
                </c:pt>
                <c:pt idx="1230">
                  <c:v>2.6131534619892816E-2</c:v>
                </c:pt>
                <c:pt idx="1231">
                  <c:v>2.6102447472167278E-2</c:v>
                </c:pt>
                <c:pt idx="1232">
                  <c:v>2.5926065860444436E-2</c:v>
                </c:pt>
                <c:pt idx="1233">
                  <c:v>2.581982145918138E-2</c:v>
                </c:pt>
                <c:pt idx="1234">
                  <c:v>2.6107919348567377E-2</c:v>
                </c:pt>
                <c:pt idx="1235">
                  <c:v>2.681802306850678E-2</c:v>
                </c:pt>
                <c:pt idx="1236">
                  <c:v>2.6297955666983674E-2</c:v>
                </c:pt>
                <c:pt idx="1237">
                  <c:v>2.6312749294298832E-2</c:v>
                </c:pt>
                <c:pt idx="1238">
                  <c:v>2.6214013852985829E-2</c:v>
                </c:pt>
                <c:pt idx="1239">
                  <c:v>2.6236100830085318E-2</c:v>
                </c:pt>
                <c:pt idx="1240">
                  <c:v>2.6413953675616608E-2</c:v>
                </c:pt>
                <c:pt idx="1241">
                  <c:v>2.6546775841572612E-2</c:v>
                </c:pt>
                <c:pt idx="1242">
                  <c:v>2.6447730014060089E-2</c:v>
                </c:pt>
                <c:pt idx="1243">
                  <c:v>2.6413729334953118E-2</c:v>
                </c:pt>
                <c:pt idx="1244">
                  <c:v>2.6391123811517869E-2</c:v>
                </c:pt>
                <c:pt idx="1245">
                  <c:v>2.6412227795003407E-2</c:v>
                </c:pt>
                <c:pt idx="1246">
                  <c:v>2.6998546314311422E-2</c:v>
                </c:pt>
                <c:pt idx="1247">
                  <c:v>2.7729913463401146E-2</c:v>
                </c:pt>
                <c:pt idx="1248">
                  <c:v>2.7024746564882629E-2</c:v>
                </c:pt>
                <c:pt idx="1249">
                  <c:v>2.6985894623563378E-2</c:v>
                </c:pt>
                <c:pt idx="1250">
                  <c:v>2.7113435626562765E-2</c:v>
                </c:pt>
                <c:pt idx="1251">
                  <c:v>2.6984474163953553E-2</c:v>
                </c:pt>
                <c:pt idx="1252">
                  <c:v>2.7087125720284155E-2</c:v>
                </c:pt>
                <c:pt idx="1253">
                  <c:v>2.7073339599701374E-2</c:v>
                </c:pt>
                <c:pt idx="1254">
                  <c:v>2.7202858596940493E-2</c:v>
                </c:pt>
                <c:pt idx="1255">
                  <c:v>2.747095628792029E-2</c:v>
                </c:pt>
                <c:pt idx="1256">
                  <c:v>2.748982468733252E-2</c:v>
                </c:pt>
                <c:pt idx="1257">
                  <c:v>2.7508249739349844E-2</c:v>
                </c:pt>
                <c:pt idx="1258">
                  <c:v>2.7540961654228369E-2</c:v>
                </c:pt>
                <c:pt idx="1259">
                  <c:v>2.7603833274880141E-2</c:v>
                </c:pt>
                <c:pt idx="1260">
                  <c:v>2.7556127861578128E-2</c:v>
                </c:pt>
                <c:pt idx="1261">
                  <c:v>2.774386672467466E-2</c:v>
                </c:pt>
                <c:pt idx="1262">
                  <c:v>2.768721085562198E-2</c:v>
                </c:pt>
                <c:pt idx="1263">
                  <c:v>2.7881661420920745E-2</c:v>
                </c:pt>
                <c:pt idx="1264">
                  <c:v>2.7824639106154514E-2</c:v>
                </c:pt>
                <c:pt idx="1265">
                  <c:v>2.7773374289399078E-2</c:v>
                </c:pt>
                <c:pt idx="1266">
                  <c:v>2.7852639243497568E-2</c:v>
                </c:pt>
                <c:pt idx="1267">
                  <c:v>2.8909261358227689E-2</c:v>
                </c:pt>
                <c:pt idx="1268">
                  <c:v>2.911115027970268E-2</c:v>
                </c:pt>
                <c:pt idx="1269">
                  <c:v>2.9093994907198106E-2</c:v>
                </c:pt>
                <c:pt idx="1270">
                  <c:v>2.9223704220549429E-2</c:v>
                </c:pt>
                <c:pt idx="1271">
                  <c:v>2.9207476958546197E-2</c:v>
                </c:pt>
                <c:pt idx="1272">
                  <c:v>2.9159244371552817E-2</c:v>
                </c:pt>
                <c:pt idx="1273">
                  <c:v>2.9204339791941925E-2</c:v>
                </c:pt>
                <c:pt idx="1274">
                  <c:v>2.925185422155907E-2</c:v>
                </c:pt>
                <c:pt idx="1275">
                  <c:v>2.9414632540779029E-2</c:v>
                </c:pt>
                <c:pt idx="1276">
                  <c:v>2.9540535174861215E-2</c:v>
                </c:pt>
                <c:pt idx="1277">
                  <c:v>2.9458760467870326E-2</c:v>
                </c:pt>
                <c:pt idx="1278">
                  <c:v>2.9692778570721834E-2</c:v>
                </c:pt>
                <c:pt idx="1279">
                  <c:v>2.9659436656620297E-2</c:v>
                </c:pt>
                <c:pt idx="1280">
                  <c:v>2.9702369427567987E-2</c:v>
                </c:pt>
                <c:pt idx="1281">
                  <c:v>2.9412368892778429E-2</c:v>
                </c:pt>
                <c:pt idx="1282">
                  <c:v>2.9335490492181093E-2</c:v>
                </c:pt>
                <c:pt idx="1283">
                  <c:v>3.0328543511726425E-2</c:v>
                </c:pt>
                <c:pt idx="1284">
                  <c:v>3.0159383404061324E-2</c:v>
                </c:pt>
                <c:pt idx="1285">
                  <c:v>3.0201021069710787E-2</c:v>
                </c:pt>
                <c:pt idx="1286">
                  <c:v>3.056261856745246E-2</c:v>
                </c:pt>
                <c:pt idx="1287">
                  <c:v>3.0658491138004007E-2</c:v>
                </c:pt>
                <c:pt idx="1288">
                  <c:v>3.0891918230605775E-2</c:v>
                </c:pt>
                <c:pt idx="1289">
                  <c:v>3.0866027138463981E-2</c:v>
                </c:pt>
                <c:pt idx="1290">
                  <c:v>3.0938874313967468E-2</c:v>
                </c:pt>
                <c:pt idx="1291">
                  <c:v>3.10481908331669E-2</c:v>
                </c:pt>
                <c:pt idx="1292">
                  <c:v>3.1043486192842917E-2</c:v>
                </c:pt>
                <c:pt idx="1293">
                  <c:v>3.1060955387944733E-2</c:v>
                </c:pt>
                <c:pt idx="1294">
                  <c:v>3.1075181683194675E-2</c:v>
                </c:pt>
                <c:pt idx="1295">
                  <c:v>3.1175050421488493E-2</c:v>
                </c:pt>
                <c:pt idx="1296">
                  <c:v>3.1353964930846523E-2</c:v>
                </c:pt>
                <c:pt idx="1297">
                  <c:v>3.1265173960651205E-2</c:v>
                </c:pt>
                <c:pt idx="1298">
                  <c:v>3.0702328110958077E-2</c:v>
                </c:pt>
                <c:pt idx="1299">
                  <c:v>3.1317174645019819E-2</c:v>
                </c:pt>
                <c:pt idx="1300">
                  <c:v>3.1384585418724575E-2</c:v>
                </c:pt>
                <c:pt idx="1301">
                  <c:v>3.134192062877772E-2</c:v>
                </c:pt>
                <c:pt idx="1302">
                  <c:v>3.1499586909369492E-2</c:v>
                </c:pt>
                <c:pt idx="1303">
                  <c:v>3.1606711789716746E-2</c:v>
                </c:pt>
                <c:pt idx="1304">
                  <c:v>3.1635420471921916E-2</c:v>
                </c:pt>
                <c:pt idx="1305">
                  <c:v>3.1687036183226436E-2</c:v>
                </c:pt>
                <c:pt idx="1306">
                  <c:v>3.1583562860669878E-2</c:v>
                </c:pt>
                <c:pt idx="1307">
                  <c:v>3.1726131507359812E-2</c:v>
                </c:pt>
                <c:pt idx="1308">
                  <c:v>3.1848171584402785E-2</c:v>
                </c:pt>
                <c:pt idx="1309">
                  <c:v>3.1910175797003948E-2</c:v>
                </c:pt>
                <c:pt idx="1310">
                  <c:v>3.2230576544705736E-2</c:v>
                </c:pt>
                <c:pt idx="1311">
                  <c:v>3.1513384000819045E-2</c:v>
                </c:pt>
                <c:pt idx="1312">
                  <c:v>3.1686652856365405E-2</c:v>
                </c:pt>
                <c:pt idx="1313">
                  <c:v>3.1297115067691061E-2</c:v>
                </c:pt>
                <c:pt idx="1314">
                  <c:v>3.1318923858577263E-2</c:v>
                </c:pt>
                <c:pt idx="1315">
                  <c:v>3.1536183936992646E-2</c:v>
                </c:pt>
                <c:pt idx="1316">
                  <c:v>3.1400593055711523E-2</c:v>
                </c:pt>
                <c:pt idx="1317">
                  <c:v>3.1496922782753511E-2</c:v>
                </c:pt>
                <c:pt idx="1318">
                  <c:v>3.1575087613682773E-2</c:v>
                </c:pt>
                <c:pt idx="1319">
                  <c:v>3.2135792815956132E-2</c:v>
                </c:pt>
                <c:pt idx="1320">
                  <c:v>3.1928195004237825E-2</c:v>
                </c:pt>
                <c:pt idx="1321">
                  <c:v>3.200664216282556E-2</c:v>
                </c:pt>
                <c:pt idx="1322">
                  <c:v>3.2750835956026125E-2</c:v>
                </c:pt>
                <c:pt idx="1323">
                  <c:v>3.2063786007624273E-2</c:v>
                </c:pt>
                <c:pt idx="1324">
                  <c:v>3.2110777033291349E-2</c:v>
                </c:pt>
                <c:pt idx="1325">
                  <c:v>3.2257432718421297E-2</c:v>
                </c:pt>
                <c:pt idx="1326">
                  <c:v>3.2403459028446879E-2</c:v>
                </c:pt>
                <c:pt idx="1327">
                  <c:v>3.2634812023648041E-2</c:v>
                </c:pt>
                <c:pt idx="1328">
                  <c:v>3.2753179465591753E-2</c:v>
                </c:pt>
                <c:pt idx="1329">
                  <c:v>3.2740137599933883E-2</c:v>
                </c:pt>
                <c:pt idx="1330">
                  <c:v>3.2796454464147473E-2</c:v>
                </c:pt>
                <c:pt idx="1331">
                  <c:v>3.2933901362679818E-2</c:v>
                </c:pt>
                <c:pt idx="1332">
                  <c:v>3.2873633132158964E-2</c:v>
                </c:pt>
                <c:pt idx="1333">
                  <c:v>3.3002931856280782E-2</c:v>
                </c:pt>
                <c:pt idx="1334">
                  <c:v>3.3032554793204993E-2</c:v>
                </c:pt>
                <c:pt idx="1335">
                  <c:v>3.3048921765321593E-2</c:v>
                </c:pt>
                <c:pt idx="1336">
                  <c:v>3.3311351551345347E-2</c:v>
                </c:pt>
                <c:pt idx="1337">
                  <c:v>3.3374211664590758E-2</c:v>
                </c:pt>
                <c:pt idx="1338">
                  <c:v>3.322759121842167E-2</c:v>
                </c:pt>
                <c:pt idx="1339">
                  <c:v>3.3356313827797579E-2</c:v>
                </c:pt>
                <c:pt idx="1340">
                  <c:v>3.3201304534295706E-2</c:v>
                </c:pt>
                <c:pt idx="1341">
                  <c:v>3.3343131049641928E-2</c:v>
                </c:pt>
                <c:pt idx="1342">
                  <c:v>3.3540183841405447E-2</c:v>
                </c:pt>
                <c:pt idx="1343">
                  <c:v>3.3498616293357264E-2</c:v>
                </c:pt>
                <c:pt idx="1344">
                  <c:v>3.3494207382597785E-2</c:v>
                </c:pt>
                <c:pt idx="1345">
                  <c:v>3.3776877036682751E-2</c:v>
                </c:pt>
                <c:pt idx="1346">
                  <c:v>3.3919768730059641E-2</c:v>
                </c:pt>
                <c:pt idx="1347">
                  <c:v>3.4020191178950832E-2</c:v>
                </c:pt>
                <c:pt idx="1348">
                  <c:v>3.4153826761381012E-2</c:v>
                </c:pt>
                <c:pt idx="1349">
                  <c:v>3.4233580507390782E-2</c:v>
                </c:pt>
                <c:pt idx="1350">
                  <c:v>3.4318578575719627E-2</c:v>
                </c:pt>
                <c:pt idx="1351">
                  <c:v>3.4297916749830848E-2</c:v>
                </c:pt>
                <c:pt idx="1352">
                  <c:v>3.4789134238574992E-2</c:v>
                </c:pt>
                <c:pt idx="1353">
                  <c:v>3.4952228640451444E-2</c:v>
                </c:pt>
                <c:pt idx="1354">
                  <c:v>3.4984207314506133E-2</c:v>
                </c:pt>
                <c:pt idx="1355">
                  <c:v>3.5070362813509837E-2</c:v>
                </c:pt>
                <c:pt idx="1356">
                  <c:v>3.51641052733489E-2</c:v>
                </c:pt>
                <c:pt idx="1357">
                  <c:v>3.5185592381766773E-2</c:v>
                </c:pt>
                <c:pt idx="1358">
                  <c:v>3.5317010865473897E-2</c:v>
                </c:pt>
                <c:pt idx="1359">
                  <c:v>3.540708610967247E-2</c:v>
                </c:pt>
                <c:pt idx="1360">
                  <c:v>3.5368665849740522E-2</c:v>
                </c:pt>
                <c:pt idx="1361">
                  <c:v>3.5415263164651822E-2</c:v>
                </c:pt>
                <c:pt idx="1362">
                  <c:v>3.5536733921480823E-2</c:v>
                </c:pt>
                <c:pt idx="1363">
                  <c:v>3.5254757834215611E-2</c:v>
                </c:pt>
                <c:pt idx="1364">
                  <c:v>3.5272332895751601E-2</c:v>
                </c:pt>
                <c:pt idx="1365">
                  <c:v>3.6183024214851978E-2</c:v>
                </c:pt>
                <c:pt idx="1366">
                  <c:v>3.626535169086087E-2</c:v>
                </c:pt>
                <c:pt idx="1367">
                  <c:v>3.6627519813756559E-2</c:v>
                </c:pt>
                <c:pt idx="1368">
                  <c:v>3.6889640686107894E-2</c:v>
                </c:pt>
                <c:pt idx="1369">
                  <c:v>3.6950175232431937E-2</c:v>
                </c:pt>
                <c:pt idx="1370">
                  <c:v>3.7237653454965658E-2</c:v>
                </c:pt>
                <c:pt idx="1371">
                  <c:v>3.8023419679568016E-2</c:v>
                </c:pt>
                <c:pt idx="1372">
                  <c:v>3.768886865312171E-2</c:v>
                </c:pt>
                <c:pt idx="1373">
                  <c:v>3.7993849373147093E-2</c:v>
                </c:pt>
                <c:pt idx="1374">
                  <c:v>3.8193605532700348E-2</c:v>
                </c:pt>
                <c:pt idx="1375">
                  <c:v>3.8460742131747438E-2</c:v>
                </c:pt>
                <c:pt idx="1376">
                  <c:v>3.8317660837936307E-2</c:v>
                </c:pt>
                <c:pt idx="1377">
                  <c:v>3.8864088251855389E-2</c:v>
                </c:pt>
                <c:pt idx="1378">
                  <c:v>3.90137061616741E-2</c:v>
                </c:pt>
                <c:pt idx="1379">
                  <c:v>3.9090398822547279E-2</c:v>
                </c:pt>
                <c:pt idx="1380">
                  <c:v>3.9457338139671339E-2</c:v>
                </c:pt>
                <c:pt idx="1381">
                  <c:v>3.9478132140630007E-2</c:v>
                </c:pt>
                <c:pt idx="1382">
                  <c:v>4.0184429592162729E-2</c:v>
                </c:pt>
                <c:pt idx="1383">
                  <c:v>3.9883331217687612E-2</c:v>
                </c:pt>
                <c:pt idx="1384">
                  <c:v>3.9995553483524127E-2</c:v>
                </c:pt>
                <c:pt idx="1385">
                  <c:v>4.0390110991595729E-2</c:v>
                </c:pt>
                <c:pt idx="1386">
                  <c:v>4.0621002988553423E-2</c:v>
                </c:pt>
                <c:pt idx="1387">
                  <c:v>4.098083419502796E-2</c:v>
                </c:pt>
                <c:pt idx="1388">
                  <c:v>4.1151420120371429E-2</c:v>
                </c:pt>
                <c:pt idx="1389">
                  <c:v>4.1462445174387685E-2</c:v>
                </c:pt>
                <c:pt idx="1390">
                  <c:v>4.1722126454374675E-2</c:v>
                </c:pt>
                <c:pt idx="1391">
                  <c:v>4.1854045426246933E-2</c:v>
                </c:pt>
                <c:pt idx="1392">
                  <c:v>4.2230394837330376E-2</c:v>
                </c:pt>
                <c:pt idx="1393">
                  <c:v>4.2217459761938358E-2</c:v>
                </c:pt>
                <c:pt idx="1394">
                  <c:v>4.250733609653734E-2</c:v>
                </c:pt>
                <c:pt idx="1395">
                  <c:v>4.2663417444502416E-2</c:v>
                </c:pt>
                <c:pt idx="1396">
                  <c:v>4.2882424954218235E-2</c:v>
                </c:pt>
                <c:pt idx="1397">
                  <c:v>4.3336569240594924E-2</c:v>
                </c:pt>
                <c:pt idx="1398">
                  <c:v>4.3610993765184958E-2</c:v>
                </c:pt>
                <c:pt idx="1399">
                  <c:v>4.3801094789612249E-2</c:v>
                </c:pt>
                <c:pt idx="1400">
                  <c:v>4.40305586840537E-2</c:v>
                </c:pt>
                <c:pt idx="1401">
                  <c:v>4.3873001027940561E-2</c:v>
                </c:pt>
                <c:pt idx="1402">
                  <c:v>4.3779444700172587E-2</c:v>
                </c:pt>
                <c:pt idx="1403">
                  <c:v>4.3984739105166315E-2</c:v>
                </c:pt>
                <c:pt idx="1404">
                  <c:v>4.4120010153732681E-2</c:v>
                </c:pt>
                <c:pt idx="1405">
                  <c:v>4.3878998942083358E-2</c:v>
                </c:pt>
                <c:pt idx="1406">
                  <c:v>4.4459376766720071E-2</c:v>
                </c:pt>
                <c:pt idx="1407">
                  <c:v>4.4724083445577878E-2</c:v>
                </c:pt>
                <c:pt idx="1408">
                  <c:v>4.4902756027048518E-2</c:v>
                </c:pt>
                <c:pt idx="1409">
                  <c:v>4.4843563973030021E-2</c:v>
                </c:pt>
                <c:pt idx="1410">
                  <c:v>4.5204818977674477E-2</c:v>
                </c:pt>
                <c:pt idx="1411">
                  <c:v>4.5520421811676925E-2</c:v>
                </c:pt>
                <c:pt idx="1412">
                  <c:v>4.5629581894276128E-2</c:v>
                </c:pt>
                <c:pt idx="1413">
                  <c:v>4.5740023105043548E-2</c:v>
                </c:pt>
                <c:pt idx="1414">
                  <c:v>4.5809618243705996E-2</c:v>
                </c:pt>
                <c:pt idx="1415">
                  <c:v>4.5917460531972987E-2</c:v>
                </c:pt>
                <c:pt idx="1416">
                  <c:v>4.596664321532562E-2</c:v>
                </c:pt>
                <c:pt idx="1417">
                  <c:v>4.602714977286082E-2</c:v>
                </c:pt>
                <c:pt idx="1418">
                  <c:v>4.6229459264114814E-2</c:v>
                </c:pt>
                <c:pt idx="1419">
                  <c:v>4.6320107473584282E-2</c:v>
                </c:pt>
                <c:pt idx="1420">
                  <c:v>4.6356929278525416E-2</c:v>
                </c:pt>
                <c:pt idx="1421">
                  <c:v>4.6836628632246358E-2</c:v>
                </c:pt>
                <c:pt idx="1422">
                  <c:v>4.6791837500747002E-2</c:v>
                </c:pt>
                <c:pt idx="1423">
                  <c:v>4.7017615516158906E-2</c:v>
                </c:pt>
                <c:pt idx="1424">
                  <c:v>4.6790615985161654E-2</c:v>
                </c:pt>
                <c:pt idx="1425">
                  <c:v>4.6790849144186075E-2</c:v>
                </c:pt>
                <c:pt idx="1426">
                  <c:v>4.6848676768247888E-2</c:v>
                </c:pt>
                <c:pt idx="1427">
                  <c:v>4.679846624846562E-2</c:v>
                </c:pt>
                <c:pt idx="1428">
                  <c:v>4.6878973443045924E-2</c:v>
                </c:pt>
                <c:pt idx="1429">
                  <c:v>4.6821834280438734E-2</c:v>
                </c:pt>
                <c:pt idx="1430">
                  <c:v>4.6843579533455415E-2</c:v>
                </c:pt>
                <c:pt idx="1431">
                  <c:v>4.6980324884972058E-2</c:v>
                </c:pt>
                <c:pt idx="1432">
                  <c:v>4.672174404054652E-2</c:v>
                </c:pt>
                <c:pt idx="1433">
                  <c:v>4.6635342261821533E-2</c:v>
                </c:pt>
                <c:pt idx="1434">
                  <c:v>4.6671568732665758E-2</c:v>
                </c:pt>
                <c:pt idx="1435">
                  <c:v>4.651833286561402E-2</c:v>
                </c:pt>
                <c:pt idx="1436">
                  <c:v>4.7013781243152142E-2</c:v>
                </c:pt>
                <c:pt idx="1437">
                  <c:v>4.7082529153755548E-2</c:v>
                </c:pt>
                <c:pt idx="1438">
                  <c:v>4.7113049004834262E-2</c:v>
                </c:pt>
                <c:pt idx="1439">
                  <c:v>4.7765051863757457E-2</c:v>
                </c:pt>
                <c:pt idx="1440">
                  <c:v>4.7600123565840091E-2</c:v>
                </c:pt>
                <c:pt idx="1441">
                  <c:v>4.7632058438775937E-2</c:v>
                </c:pt>
                <c:pt idx="1442">
                  <c:v>4.7597521846948543E-2</c:v>
                </c:pt>
                <c:pt idx="1443">
                  <c:v>4.7628362403046909E-2</c:v>
                </c:pt>
                <c:pt idx="1444">
                  <c:v>4.7636516479351632E-2</c:v>
                </c:pt>
                <c:pt idx="1445">
                  <c:v>4.7712369428913437E-2</c:v>
                </c:pt>
                <c:pt idx="1446">
                  <c:v>4.7735625947150084E-2</c:v>
                </c:pt>
                <c:pt idx="1447">
                  <c:v>4.7804464538362734E-2</c:v>
                </c:pt>
                <c:pt idx="1448">
                  <c:v>4.7933879469341467E-2</c:v>
                </c:pt>
                <c:pt idx="1449">
                  <c:v>4.7795874253817039E-2</c:v>
                </c:pt>
                <c:pt idx="1450">
                  <c:v>4.7489812135122267E-2</c:v>
                </c:pt>
                <c:pt idx="1451">
                  <c:v>4.8352183419562933E-2</c:v>
                </c:pt>
                <c:pt idx="1452">
                  <c:v>4.8457995424570521E-2</c:v>
                </c:pt>
                <c:pt idx="1453">
                  <c:v>4.8510864045492097E-2</c:v>
                </c:pt>
                <c:pt idx="1454">
                  <c:v>4.8693194111660953E-2</c:v>
                </c:pt>
                <c:pt idx="1455">
                  <c:v>4.8885715727522761E-2</c:v>
                </c:pt>
                <c:pt idx="1456">
                  <c:v>4.9024802704129233E-2</c:v>
                </c:pt>
                <c:pt idx="1457">
                  <c:v>4.9009206804097594E-2</c:v>
                </c:pt>
                <c:pt idx="1458">
                  <c:v>4.9171592644917106E-2</c:v>
                </c:pt>
                <c:pt idx="1459">
                  <c:v>4.9258380065554608E-2</c:v>
                </c:pt>
                <c:pt idx="1460">
                  <c:v>4.9173036296190964E-2</c:v>
                </c:pt>
                <c:pt idx="1461">
                  <c:v>4.9367794841026269E-2</c:v>
                </c:pt>
                <c:pt idx="1462">
                  <c:v>4.9583874879232326E-2</c:v>
                </c:pt>
                <c:pt idx="1463">
                  <c:v>4.9724732195312371E-2</c:v>
                </c:pt>
                <c:pt idx="1464">
                  <c:v>5.0006206441938317E-2</c:v>
                </c:pt>
                <c:pt idx="1465">
                  <c:v>5.0307391686405745E-2</c:v>
                </c:pt>
                <c:pt idx="1466">
                  <c:v>5.2229028824081425E-2</c:v>
                </c:pt>
                <c:pt idx="1467">
                  <c:v>5.2416762441287457E-2</c:v>
                </c:pt>
                <c:pt idx="1468">
                  <c:v>5.2650386956080597E-2</c:v>
                </c:pt>
                <c:pt idx="1469">
                  <c:v>5.3007013516691681E-2</c:v>
                </c:pt>
                <c:pt idx="1470">
                  <c:v>5.3387989341081687E-2</c:v>
                </c:pt>
                <c:pt idx="1471">
                  <c:v>5.3914124316813417E-2</c:v>
                </c:pt>
                <c:pt idx="1472">
                  <c:v>5.3921172877312462E-2</c:v>
                </c:pt>
                <c:pt idx="1473">
                  <c:v>5.4186299922466485E-2</c:v>
                </c:pt>
                <c:pt idx="1474">
                  <c:v>5.4482686433414584E-2</c:v>
                </c:pt>
                <c:pt idx="1475">
                  <c:v>5.4075527980893434E-2</c:v>
                </c:pt>
                <c:pt idx="1476">
                  <c:v>5.4449144578589403E-2</c:v>
                </c:pt>
                <c:pt idx="1477">
                  <c:v>5.4576905708442314E-2</c:v>
                </c:pt>
                <c:pt idx="1478">
                  <c:v>5.4294494704676843E-2</c:v>
                </c:pt>
                <c:pt idx="1479">
                  <c:v>5.4467544686998437E-2</c:v>
                </c:pt>
                <c:pt idx="1480">
                  <c:v>5.4914989134900782E-2</c:v>
                </c:pt>
                <c:pt idx="1481">
                  <c:v>5.5536602945524982E-2</c:v>
                </c:pt>
                <c:pt idx="1482">
                  <c:v>5.5946615842072722E-2</c:v>
                </c:pt>
                <c:pt idx="1483">
                  <c:v>5.592184117356247E-2</c:v>
                </c:pt>
                <c:pt idx="1484">
                  <c:v>5.6174578783129703E-2</c:v>
                </c:pt>
                <c:pt idx="1485">
                  <c:v>5.6352794513203297E-2</c:v>
                </c:pt>
                <c:pt idx="1486">
                  <c:v>5.6440688477588097E-2</c:v>
                </c:pt>
                <c:pt idx="1487">
                  <c:v>5.6412179075077229E-2</c:v>
                </c:pt>
                <c:pt idx="1488">
                  <c:v>5.6522679488232863E-2</c:v>
                </c:pt>
                <c:pt idx="1489">
                  <c:v>5.6671509194920477E-2</c:v>
                </c:pt>
                <c:pt idx="1490">
                  <c:v>5.6621782767967921E-2</c:v>
                </c:pt>
                <c:pt idx="1491">
                  <c:v>5.7169363968944453E-2</c:v>
                </c:pt>
                <c:pt idx="1492">
                  <c:v>5.6967753709837421E-2</c:v>
                </c:pt>
                <c:pt idx="1493">
                  <c:v>5.6978311178518593E-2</c:v>
                </c:pt>
                <c:pt idx="1494">
                  <c:v>5.7121953242692647E-2</c:v>
                </c:pt>
                <c:pt idx="1495">
                  <c:v>5.7212722648251058E-2</c:v>
                </c:pt>
                <c:pt idx="1496">
                  <c:v>5.7135484248815649E-2</c:v>
                </c:pt>
                <c:pt idx="1497">
                  <c:v>5.7195983566574515E-2</c:v>
                </c:pt>
                <c:pt idx="1498">
                  <c:v>5.7273602092712261E-2</c:v>
                </c:pt>
                <c:pt idx="1499">
                  <c:v>5.7510968983699673E-2</c:v>
                </c:pt>
                <c:pt idx="1500">
                  <c:v>5.7529427806371602E-2</c:v>
                </c:pt>
                <c:pt idx="1501">
                  <c:v>5.7646794990375394E-2</c:v>
                </c:pt>
                <c:pt idx="1502">
                  <c:v>5.7686053184360375E-2</c:v>
                </c:pt>
                <c:pt idx="1503">
                  <c:v>5.7587726920396376E-2</c:v>
                </c:pt>
                <c:pt idx="1504">
                  <c:v>5.768512512445978E-2</c:v>
                </c:pt>
                <c:pt idx="1505">
                  <c:v>5.7601547830235744E-2</c:v>
                </c:pt>
                <c:pt idx="1506">
                  <c:v>5.7983437616631495E-2</c:v>
                </c:pt>
                <c:pt idx="1507">
                  <c:v>5.7866236747411204E-2</c:v>
                </c:pt>
                <c:pt idx="1508">
                  <c:v>5.7967718030556115E-2</c:v>
                </c:pt>
                <c:pt idx="1509">
                  <c:v>5.9016584171076802E-2</c:v>
                </c:pt>
                <c:pt idx="1510">
                  <c:v>5.8548260334833069E-2</c:v>
                </c:pt>
                <c:pt idx="1511">
                  <c:v>5.8277408616744353E-2</c:v>
                </c:pt>
                <c:pt idx="1512">
                  <c:v>5.8150409790808877E-2</c:v>
                </c:pt>
                <c:pt idx="1513">
                  <c:v>5.8243879779903973E-2</c:v>
                </c:pt>
                <c:pt idx="1514">
                  <c:v>5.8342371154712636E-2</c:v>
                </c:pt>
                <c:pt idx="1515">
                  <c:v>5.789578623820435E-2</c:v>
                </c:pt>
                <c:pt idx="1516">
                  <c:v>5.8267199557969107E-2</c:v>
                </c:pt>
                <c:pt idx="1517">
                  <c:v>5.835102864809838E-2</c:v>
                </c:pt>
                <c:pt idx="1518">
                  <c:v>5.8316806907526275E-2</c:v>
                </c:pt>
                <c:pt idx="1519">
                  <c:v>5.8184372337021006E-2</c:v>
                </c:pt>
                <c:pt idx="1520">
                  <c:v>5.8420202506871521E-2</c:v>
                </c:pt>
                <c:pt idx="1521">
                  <c:v>5.8251143467147326E-2</c:v>
                </c:pt>
                <c:pt idx="1522">
                  <c:v>5.8062135755829969E-2</c:v>
                </c:pt>
                <c:pt idx="1523">
                  <c:v>5.797865926115664E-2</c:v>
                </c:pt>
                <c:pt idx="1524">
                  <c:v>5.7383049354481019E-2</c:v>
                </c:pt>
                <c:pt idx="1525">
                  <c:v>5.7950055784895316E-2</c:v>
                </c:pt>
                <c:pt idx="1526">
                  <c:v>5.7648206129432666E-2</c:v>
                </c:pt>
                <c:pt idx="1527">
                  <c:v>5.840412928061911E-2</c:v>
                </c:pt>
                <c:pt idx="1528">
                  <c:v>5.8789464730522156E-2</c:v>
                </c:pt>
                <c:pt idx="1529">
                  <c:v>5.8338551342933531E-2</c:v>
                </c:pt>
                <c:pt idx="1530">
                  <c:v>5.8412402545690911E-2</c:v>
                </c:pt>
                <c:pt idx="1531">
                  <c:v>5.8137242169844616E-2</c:v>
                </c:pt>
                <c:pt idx="1532">
                  <c:v>5.8062558190808966E-2</c:v>
                </c:pt>
                <c:pt idx="1533">
                  <c:v>5.8133009117291801E-2</c:v>
                </c:pt>
                <c:pt idx="1534">
                  <c:v>5.7989972189685046E-2</c:v>
                </c:pt>
                <c:pt idx="1535">
                  <c:v>5.8001278160449088E-2</c:v>
                </c:pt>
                <c:pt idx="1536">
                  <c:v>5.7954809392113615E-2</c:v>
                </c:pt>
                <c:pt idx="1537">
                  <c:v>5.776430907959984E-2</c:v>
                </c:pt>
                <c:pt idx="1538">
                  <c:v>5.7618000452224316E-2</c:v>
                </c:pt>
                <c:pt idx="1539">
                  <c:v>5.7614879855194978E-2</c:v>
                </c:pt>
                <c:pt idx="1540">
                  <c:v>5.7475410104121383E-2</c:v>
                </c:pt>
                <c:pt idx="1541">
                  <c:v>5.7460459067084857E-2</c:v>
                </c:pt>
                <c:pt idx="1542">
                  <c:v>5.743851017153212E-2</c:v>
                </c:pt>
                <c:pt idx="1543">
                  <c:v>5.7214461754779733E-2</c:v>
                </c:pt>
                <c:pt idx="1544">
                  <c:v>5.7131615360521915E-2</c:v>
                </c:pt>
                <c:pt idx="1545">
                  <c:v>5.7123921390560772E-2</c:v>
                </c:pt>
                <c:pt idx="1546">
                  <c:v>5.7083148906631465E-2</c:v>
                </c:pt>
                <c:pt idx="1547">
                  <c:v>5.7138960399656713E-2</c:v>
                </c:pt>
                <c:pt idx="1548">
                  <c:v>5.7142979012945294E-2</c:v>
                </c:pt>
                <c:pt idx="1549">
                  <c:v>5.7078303990169332E-2</c:v>
                </c:pt>
                <c:pt idx="1550">
                  <c:v>5.6873191041404536E-2</c:v>
                </c:pt>
                <c:pt idx="1551">
                  <c:v>5.7042896026249568E-2</c:v>
                </c:pt>
                <c:pt idx="1552">
                  <c:v>5.6837437415116487E-2</c:v>
                </c:pt>
                <c:pt idx="1553">
                  <c:v>5.6750160419538176E-2</c:v>
                </c:pt>
                <c:pt idx="1554">
                  <c:v>5.6696506556005222E-2</c:v>
                </c:pt>
                <c:pt idx="1555">
                  <c:v>5.6458097270326801E-2</c:v>
                </c:pt>
                <c:pt idx="1556">
                  <c:v>5.6617211587220106E-2</c:v>
                </c:pt>
                <c:pt idx="1557">
                  <c:v>5.6540884499788113E-2</c:v>
                </c:pt>
                <c:pt idx="1558">
                  <c:v>5.6636229174116037E-2</c:v>
                </c:pt>
                <c:pt idx="1559">
                  <c:v>5.6667075828731317E-2</c:v>
                </c:pt>
                <c:pt idx="1560">
                  <c:v>5.6595800582318612E-2</c:v>
                </c:pt>
                <c:pt idx="1561">
                  <c:v>5.5119544221093775E-2</c:v>
                </c:pt>
                <c:pt idx="1562">
                  <c:v>5.4075794389259579E-2</c:v>
                </c:pt>
                <c:pt idx="1563">
                  <c:v>5.5122588611903556E-2</c:v>
                </c:pt>
                <c:pt idx="1564">
                  <c:v>5.522272819813423E-2</c:v>
                </c:pt>
                <c:pt idx="1565">
                  <c:v>5.5171984986558953E-2</c:v>
                </c:pt>
                <c:pt idx="1566">
                  <c:v>5.4965432495886035E-2</c:v>
                </c:pt>
                <c:pt idx="1567">
                  <c:v>5.4946689168471341E-2</c:v>
                </c:pt>
                <c:pt idx="1568">
                  <c:v>5.528678234496498E-2</c:v>
                </c:pt>
                <c:pt idx="1569">
                  <c:v>5.5084915107875609E-2</c:v>
                </c:pt>
                <c:pt idx="1570">
                  <c:v>5.51094095674175E-2</c:v>
                </c:pt>
                <c:pt idx="1571">
                  <c:v>5.54023779143894E-2</c:v>
                </c:pt>
                <c:pt idx="1572">
                  <c:v>5.5013877358327301E-2</c:v>
                </c:pt>
                <c:pt idx="1573">
                  <c:v>5.4868189619317054E-2</c:v>
                </c:pt>
                <c:pt idx="1574">
                  <c:v>5.4834812666313515E-2</c:v>
                </c:pt>
                <c:pt idx="1575">
                  <c:v>5.430496583122868E-2</c:v>
                </c:pt>
                <c:pt idx="1576">
                  <c:v>5.5014584426038904E-2</c:v>
                </c:pt>
                <c:pt idx="1577">
                  <c:v>5.4243713739723143E-2</c:v>
                </c:pt>
                <c:pt idx="1578">
                  <c:v>5.4578208730903688E-2</c:v>
                </c:pt>
                <c:pt idx="1579">
                  <c:v>5.4628230059449834E-2</c:v>
                </c:pt>
                <c:pt idx="1580">
                  <c:v>5.4591746419363485E-2</c:v>
                </c:pt>
                <c:pt idx="1581">
                  <c:v>5.4586767713727391E-2</c:v>
                </c:pt>
                <c:pt idx="1582">
                  <c:v>5.4782769725687297E-2</c:v>
                </c:pt>
                <c:pt idx="1583">
                  <c:v>5.4921592966299615E-2</c:v>
                </c:pt>
                <c:pt idx="1584">
                  <c:v>5.4583600189892278E-2</c:v>
                </c:pt>
                <c:pt idx="1585">
                  <c:v>5.4604015838624287E-2</c:v>
                </c:pt>
                <c:pt idx="1586">
                  <c:v>5.4641382480362988E-2</c:v>
                </c:pt>
                <c:pt idx="1587">
                  <c:v>5.4552596989121072E-2</c:v>
                </c:pt>
                <c:pt idx="1588">
                  <c:v>5.4067047822881853E-2</c:v>
                </c:pt>
                <c:pt idx="1589">
                  <c:v>5.4495925538218137E-2</c:v>
                </c:pt>
                <c:pt idx="1590">
                  <c:v>5.4581494759707971E-2</c:v>
                </c:pt>
                <c:pt idx="1591">
                  <c:v>5.440480371305445E-2</c:v>
                </c:pt>
                <c:pt idx="1592">
                  <c:v>5.4483537191876596E-2</c:v>
                </c:pt>
                <c:pt idx="1593">
                  <c:v>5.4763521311752994E-2</c:v>
                </c:pt>
                <c:pt idx="1594">
                  <c:v>5.4568520635576601E-2</c:v>
                </c:pt>
                <c:pt idx="1595">
                  <c:v>5.4524855933638761E-2</c:v>
                </c:pt>
                <c:pt idx="1596">
                  <c:v>5.4487276698992226E-2</c:v>
                </c:pt>
                <c:pt idx="1597">
                  <c:v>5.4350332313602756E-2</c:v>
                </c:pt>
                <c:pt idx="1598">
                  <c:v>5.4269091330522601E-2</c:v>
                </c:pt>
                <c:pt idx="1599">
                  <c:v>5.4297592438455999E-2</c:v>
                </c:pt>
                <c:pt idx="1600">
                  <c:v>5.4700333945966406E-2</c:v>
                </c:pt>
                <c:pt idx="1601">
                  <c:v>5.4276145572592749E-2</c:v>
                </c:pt>
                <c:pt idx="1602">
                  <c:v>5.4367176252210214E-2</c:v>
                </c:pt>
                <c:pt idx="1603">
                  <c:v>5.2551545085924634E-2</c:v>
                </c:pt>
                <c:pt idx="1604">
                  <c:v>5.2850358290131183E-2</c:v>
                </c:pt>
                <c:pt idx="1605">
                  <c:v>5.2896182577088724E-2</c:v>
                </c:pt>
                <c:pt idx="1606">
                  <c:v>5.2776184952097349E-2</c:v>
                </c:pt>
                <c:pt idx="1607">
                  <c:v>5.3054795548783118E-2</c:v>
                </c:pt>
                <c:pt idx="1608">
                  <c:v>5.2983656285010117E-2</c:v>
                </c:pt>
                <c:pt idx="1609">
                  <c:v>5.2964479931668418E-2</c:v>
                </c:pt>
                <c:pt idx="1610">
                  <c:v>5.3006999133758503E-2</c:v>
                </c:pt>
                <c:pt idx="1611">
                  <c:v>5.2994949501682154E-2</c:v>
                </c:pt>
                <c:pt idx="1612">
                  <c:v>5.3092131584638325E-2</c:v>
                </c:pt>
                <c:pt idx="1613">
                  <c:v>5.3139516465491865E-2</c:v>
                </c:pt>
                <c:pt idx="1614">
                  <c:v>5.3155183943880413E-2</c:v>
                </c:pt>
                <c:pt idx="1615">
                  <c:v>5.3253441639673271E-2</c:v>
                </c:pt>
                <c:pt idx="1616">
                  <c:v>5.3287523605819676E-2</c:v>
                </c:pt>
                <c:pt idx="1617">
                  <c:v>5.2852493378316545E-2</c:v>
                </c:pt>
                <c:pt idx="1618">
                  <c:v>5.3088352165443942E-2</c:v>
                </c:pt>
                <c:pt idx="1619">
                  <c:v>5.3007134452160209E-2</c:v>
                </c:pt>
                <c:pt idx="1620">
                  <c:v>5.3079121117469374E-2</c:v>
                </c:pt>
                <c:pt idx="1621">
                  <c:v>5.2978164616638401E-2</c:v>
                </c:pt>
                <c:pt idx="1622">
                  <c:v>5.2406200223439336E-2</c:v>
                </c:pt>
                <c:pt idx="1623">
                  <c:v>5.2896332729914231E-2</c:v>
                </c:pt>
                <c:pt idx="1624">
                  <c:v>5.2257887777780954E-2</c:v>
                </c:pt>
                <c:pt idx="1625">
                  <c:v>5.2981768496235704E-2</c:v>
                </c:pt>
                <c:pt idx="1626">
                  <c:v>5.2952713292371167E-2</c:v>
                </c:pt>
                <c:pt idx="1627">
                  <c:v>5.3148394241231078E-2</c:v>
                </c:pt>
                <c:pt idx="1628">
                  <c:v>5.2988971506681803E-2</c:v>
                </c:pt>
                <c:pt idx="1629">
                  <c:v>5.2953806642581092E-2</c:v>
                </c:pt>
                <c:pt idx="1630">
                  <c:v>5.3044637658849147E-2</c:v>
                </c:pt>
                <c:pt idx="1631">
                  <c:v>5.2870919854306475E-2</c:v>
                </c:pt>
                <c:pt idx="1632">
                  <c:v>5.300078945222042E-2</c:v>
                </c:pt>
                <c:pt idx="1633">
                  <c:v>5.2857000277811816E-2</c:v>
                </c:pt>
                <c:pt idx="1634">
                  <c:v>5.2897913586505418E-2</c:v>
                </c:pt>
                <c:pt idx="1635">
                  <c:v>5.2801546249959252E-2</c:v>
                </c:pt>
                <c:pt idx="1636">
                  <c:v>5.2864071660622014E-2</c:v>
                </c:pt>
                <c:pt idx="1637">
                  <c:v>5.2780161557062333E-2</c:v>
                </c:pt>
                <c:pt idx="1638">
                  <c:v>5.3001028913100434E-2</c:v>
                </c:pt>
                <c:pt idx="1639">
                  <c:v>5.2962280210255841E-2</c:v>
                </c:pt>
                <c:pt idx="1640">
                  <c:v>5.2867106986255741E-2</c:v>
                </c:pt>
                <c:pt idx="1641">
                  <c:v>5.2950209248397551E-2</c:v>
                </c:pt>
                <c:pt idx="1642">
                  <c:v>5.2925576964242604E-2</c:v>
                </c:pt>
                <c:pt idx="1643">
                  <c:v>5.2759880847135121E-2</c:v>
                </c:pt>
                <c:pt idx="1644">
                  <c:v>5.2793628486867195E-2</c:v>
                </c:pt>
                <c:pt idx="1645">
                  <c:v>5.2583778980888951E-2</c:v>
                </c:pt>
                <c:pt idx="1646">
                  <c:v>5.2757445632533595E-2</c:v>
                </c:pt>
                <c:pt idx="1647">
                  <c:v>5.3526360345322765E-2</c:v>
                </c:pt>
                <c:pt idx="1648">
                  <c:v>5.3606639525653144E-2</c:v>
                </c:pt>
                <c:pt idx="1649">
                  <c:v>5.3487057538554983E-2</c:v>
                </c:pt>
                <c:pt idx="1650">
                  <c:v>5.3830353234062156E-2</c:v>
                </c:pt>
                <c:pt idx="1651">
                  <c:v>5.3912001892859718E-2</c:v>
                </c:pt>
                <c:pt idx="1652">
                  <c:v>5.415861208320083E-2</c:v>
                </c:pt>
                <c:pt idx="1653">
                  <c:v>5.4239184535757712E-2</c:v>
                </c:pt>
                <c:pt idx="1654">
                  <c:v>5.4489060259716782E-2</c:v>
                </c:pt>
                <c:pt idx="1655">
                  <c:v>5.4623544078332253E-2</c:v>
                </c:pt>
                <c:pt idx="1656">
                  <c:v>5.5187679812629065E-2</c:v>
                </c:pt>
                <c:pt idx="1657">
                  <c:v>5.5559535197464927E-2</c:v>
                </c:pt>
                <c:pt idx="1658">
                  <c:v>5.5780219032764644E-2</c:v>
                </c:pt>
                <c:pt idx="1659">
                  <c:v>5.6273680104813595E-2</c:v>
                </c:pt>
                <c:pt idx="1660">
                  <c:v>5.6328101775411366E-2</c:v>
                </c:pt>
                <c:pt idx="1661">
                  <c:v>5.6383201163352714E-2</c:v>
                </c:pt>
                <c:pt idx="1662">
                  <c:v>5.6485284600132246E-2</c:v>
                </c:pt>
                <c:pt idx="1663">
                  <c:v>5.6568957628969851E-2</c:v>
                </c:pt>
                <c:pt idx="1664">
                  <c:v>5.660743637606247E-2</c:v>
                </c:pt>
                <c:pt idx="1665">
                  <c:v>5.6583810756395181E-2</c:v>
                </c:pt>
                <c:pt idx="1666">
                  <c:v>5.6998421808600042E-2</c:v>
                </c:pt>
                <c:pt idx="1667">
                  <c:v>5.2165270834986455E-2</c:v>
                </c:pt>
                <c:pt idx="1668">
                  <c:v>5.2095363935381167E-2</c:v>
                </c:pt>
                <c:pt idx="1669">
                  <c:v>5.223040221033759E-2</c:v>
                </c:pt>
                <c:pt idx="1670">
                  <c:v>5.2133071718807766E-2</c:v>
                </c:pt>
                <c:pt idx="1671">
                  <c:v>5.2609695148769786E-2</c:v>
                </c:pt>
                <c:pt idx="1672">
                  <c:v>5.3054414044714449E-2</c:v>
                </c:pt>
                <c:pt idx="1673">
                  <c:v>5.4061252071250565E-2</c:v>
                </c:pt>
                <c:pt idx="1674">
                  <c:v>5.4194634942423048E-2</c:v>
                </c:pt>
                <c:pt idx="1675">
                  <c:v>5.4479712218592713E-2</c:v>
                </c:pt>
                <c:pt idx="1676">
                  <c:v>5.4592752023770785E-2</c:v>
                </c:pt>
                <c:pt idx="1677">
                  <c:v>5.4735516726571287E-2</c:v>
                </c:pt>
                <c:pt idx="1678">
                  <c:v>5.469825606354517E-2</c:v>
                </c:pt>
                <c:pt idx="1679">
                  <c:v>5.4782869614275698E-2</c:v>
                </c:pt>
                <c:pt idx="1680">
                  <c:v>5.5028122579965921E-2</c:v>
                </c:pt>
                <c:pt idx="1681">
                  <c:v>5.5007209037651883E-2</c:v>
                </c:pt>
                <c:pt idx="1682">
                  <c:v>5.4724699364700147E-2</c:v>
                </c:pt>
                <c:pt idx="1683">
                  <c:v>5.5185447115393971E-2</c:v>
                </c:pt>
                <c:pt idx="1684">
                  <c:v>5.5243787784099552E-2</c:v>
                </c:pt>
                <c:pt idx="1685">
                  <c:v>5.5499068404784913E-2</c:v>
                </c:pt>
                <c:pt idx="1686">
                  <c:v>5.5946109530165988E-2</c:v>
                </c:pt>
                <c:pt idx="1687">
                  <c:v>5.577166338724715E-2</c:v>
                </c:pt>
                <c:pt idx="1688">
                  <c:v>5.5997221239475703E-2</c:v>
                </c:pt>
                <c:pt idx="1689">
                  <c:v>5.6110760975634943E-2</c:v>
                </c:pt>
                <c:pt idx="1690">
                  <c:v>5.6151532265687476E-2</c:v>
                </c:pt>
                <c:pt idx="1691">
                  <c:v>5.6251518437065662E-2</c:v>
                </c:pt>
                <c:pt idx="1692">
                  <c:v>5.6370906382981811E-2</c:v>
                </c:pt>
                <c:pt idx="1693">
                  <c:v>5.6541078236549969E-2</c:v>
                </c:pt>
                <c:pt idx="1694">
                  <c:v>5.6922013723120224E-2</c:v>
                </c:pt>
                <c:pt idx="1695">
                  <c:v>5.7041102061195836E-2</c:v>
                </c:pt>
                <c:pt idx="1696">
                  <c:v>5.7714663475175065E-2</c:v>
                </c:pt>
                <c:pt idx="1697">
                  <c:v>5.7333474839144416E-2</c:v>
                </c:pt>
                <c:pt idx="1698">
                  <c:v>5.7247461148263179E-2</c:v>
                </c:pt>
                <c:pt idx="1699">
                  <c:v>5.7331489981462758E-2</c:v>
                </c:pt>
                <c:pt idx="1700">
                  <c:v>5.7474323087390422E-2</c:v>
                </c:pt>
                <c:pt idx="1701">
                  <c:v>5.7732748881209273E-2</c:v>
                </c:pt>
                <c:pt idx="1702">
                  <c:v>5.7904050685687602E-2</c:v>
                </c:pt>
                <c:pt idx="1703">
                  <c:v>5.9381514559116333E-2</c:v>
                </c:pt>
                <c:pt idx="1704">
                  <c:v>5.963983947557927E-2</c:v>
                </c:pt>
                <c:pt idx="1705">
                  <c:v>5.9845769656280523E-2</c:v>
                </c:pt>
                <c:pt idx="1706">
                  <c:v>6.0124891399131464E-2</c:v>
                </c:pt>
                <c:pt idx="1707">
                  <c:v>6.0181380085230107E-2</c:v>
                </c:pt>
                <c:pt idx="1708">
                  <c:v>6.012063550204827E-2</c:v>
                </c:pt>
                <c:pt idx="1709">
                  <c:v>6.0248589461266433E-2</c:v>
                </c:pt>
                <c:pt idx="1710">
                  <c:v>6.0443295027203803E-2</c:v>
                </c:pt>
                <c:pt idx="1711">
                  <c:v>6.0157793213609478E-2</c:v>
                </c:pt>
                <c:pt idx="1712">
                  <c:v>6.0316669725901106E-2</c:v>
                </c:pt>
                <c:pt idx="1713">
                  <c:v>6.0397878083997769E-2</c:v>
                </c:pt>
                <c:pt idx="1714">
                  <c:v>6.0340269772990673E-2</c:v>
                </c:pt>
                <c:pt idx="1715">
                  <c:v>6.0450293933975385E-2</c:v>
                </c:pt>
                <c:pt idx="1716">
                  <c:v>6.0651508664465781E-2</c:v>
                </c:pt>
                <c:pt idx="1717">
                  <c:v>6.0549994430735277E-2</c:v>
                </c:pt>
                <c:pt idx="1718">
                  <c:v>6.089904229417975E-2</c:v>
                </c:pt>
                <c:pt idx="1719">
                  <c:v>6.084581367787667E-2</c:v>
                </c:pt>
                <c:pt idx="1720">
                  <c:v>6.1363789867493579E-2</c:v>
                </c:pt>
                <c:pt idx="1721">
                  <c:v>6.1008937179449996E-2</c:v>
                </c:pt>
                <c:pt idx="1722">
                  <c:v>6.1001060078790581E-2</c:v>
                </c:pt>
                <c:pt idx="1723">
                  <c:v>6.1202227642384033E-2</c:v>
                </c:pt>
                <c:pt idx="1724">
                  <c:v>6.1222990908000319E-2</c:v>
                </c:pt>
                <c:pt idx="1725">
                  <c:v>6.4976259790212376E-2</c:v>
                </c:pt>
                <c:pt idx="1726">
                  <c:v>6.501589085751569E-2</c:v>
                </c:pt>
                <c:pt idx="1727">
                  <c:v>6.5119625829843875E-2</c:v>
                </c:pt>
                <c:pt idx="1728">
                  <c:v>6.5238162821941614E-2</c:v>
                </c:pt>
                <c:pt idx="1729">
                  <c:v>6.5311385289262835E-2</c:v>
                </c:pt>
                <c:pt idx="1730">
                  <c:v>6.536493559194001E-2</c:v>
                </c:pt>
                <c:pt idx="1731">
                  <c:v>6.4827474864925239E-2</c:v>
                </c:pt>
                <c:pt idx="1732">
                  <c:v>6.5073504966933093E-2</c:v>
                </c:pt>
                <c:pt idx="1733">
                  <c:v>6.5273227273954348E-2</c:v>
                </c:pt>
                <c:pt idx="1734">
                  <c:v>6.5354434258914296E-2</c:v>
                </c:pt>
                <c:pt idx="1735">
                  <c:v>6.548089887116515E-2</c:v>
                </c:pt>
                <c:pt idx="1736">
                  <c:v>6.5346933726942336E-2</c:v>
                </c:pt>
                <c:pt idx="1737">
                  <c:v>6.5490699060036572E-2</c:v>
                </c:pt>
                <c:pt idx="1738">
                  <c:v>6.5552135952618551E-2</c:v>
                </c:pt>
                <c:pt idx="1739">
                  <c:v>6.560437817815723E-2</c:v>
                </c:pt>
                <c:pt idx="1740">
                  <c:v>6.5584855061718628E-2</c:v>
                </c:pt>
                <c:pt idx="1741">
                  <c:v>6.5721511213311823E-2</c:v>
                </c:pt>
                <c:pt idx="1742">
                  <c:v>6.5695746574844671E-2</c:v>
                </c:pt>
                <c:pt idx="1743">
                  <c:v>6.5580687549487759E-2</c:v>
                </c:pt>
                <c:pt idx="1744">
                  <c:v>6.569235135367224E-2</c:v>
                </c:pt>
                <c:pt idx="1745">
                  <c:v>6.5808276761870954E-2</c:v>
                </c:pt>
                <c:pt idx="1746">
                  <c:v>6.5636925641107235E-2</c:v>
                </c:pt>
                <c:pt idx="1747">
                  <c:v>6.5504768824553805E-2</c:v>
                </c:pt>
                <c:pt idx="1748">
                  <c:v>6.5790518622578231E-2</c:v>
                </c:pt>
                <c:pt idx="1749">
                  <c:v>6.5702453064636401E-2</c:v>
                </c:pt>
                <c:pt idx="1750">
                  <c:v>6.5886358019465963E-2</c:v>
                </c:pt>
                <c:pt idx="1751">
                  <c:v>6.5795096269009812E-2</c:v>
                </c:pt>
                <c:pt idx="1752">
                  <c:v>6.6000421407248155E-2</c:v>
                </c:pt>
                <c:pt idx="1753">
                  <c:v>6.5875218082809162E-2</c:v>
                </c:pt>
                <c:pt idx="1754">
                  <c:v>6.5863889650733198E-2</c:v>
                </c:pt>
                <c:pt idx="1755">
                  <c:v>6.5920857550315071E-2</c:v>
                </c:pt>
                <c:pt idx="1756">
                  <c:v>6.5916300179201581E-2</c:v>
                </c:pt>
                <c:pt idx="1757">
                  <c:v>6.5993899473151041E-2</c:v>
                </c:pt>
                <c:pt idx="1758">
                  <c:v>6.6206538414193994E-2</c:v>
                </c:pt>
                <c:pt idx="1759">
                  <c:v>6.6072656593638479E-2</c:v>
                </c:pt>
                <c:pt idx="1760">
                  <c:v>6.6191672017086201E-2</c:v>
                </c:pt>
                <c:pt idx="1761">
                  <c:v>6.6201999165229175E-2</c:v>
                </c:pt>
                <c:pt idx="1762">
                  <c:v>6.6314910147986739E-2</c:v>
                </c:pt>
                <c:pt idx="1763">
                  <c:v>6.6245190501233675E-2</c:v>
                </c:pt>
                <c:pt idx="1764">
                  <c:v>6.6308141950905175E-2</c:v>
                </c:pt>
                <c:pt idx="1765">
                  <c:v>6.6383633868006053E-2</c:v>
                </c:pt>
                <c:pt idx="1766">
                  <c:v>6.624986580823633E-2</c:v>
                </c:pt>
                <c:pt idx="1767">
                  <c:v>6.6292412712239956E-2</c:v>
                </c:pt>
                <c:pt idx="1768">
                  <c:v>6.6285464583486498E-2</c:v>
                </c:pt>
                <c:pt idx="1769">
                  <c:v>6.6248737509270184E-2</c:v>
                </c:pt>
                <c:pt idx="1770">
                  <c:v>6.6252251196349365E-2</c:v>
                </c:pt>
                <c:pt idx="1771">
                  <c:v>6.6504783317946181E-2</c:v>
                </c:pt>
                <c:pt idx="1772">
                  <c:v>6.6409106492475445E-2</c:v>
                </c:pt>
                <c:pt idx="1773">
                  <c:v>6.6501111594452711E-2</c:v>
                </c:pt>
                <c:pt idx="1774">
                  <c:v>6.6492958944003533E-2</c:v>
                </c:pt>
                <c:pt idx="1775">
                  <c:v>6.7377361686400628E-2</c:v>
                </c:pt>
                <c:pt idx="1776">
                  <c:v>6.6306518307394979E-2</c:v>
                </c:pt>
                <c:pt idx="1777">
                  <c:v>6.6245818338731888E-2</c:v>
                </c:pt>
                <c:pt idx="1778">
                  <c:v>6.6174082805985468E-2</c:v>
                </c:pt>
                <c:pt idx="1779">
                  <c:v>6.6107656173331364E-2</c:v>
                </c:pt>
                <c:pt idx="1780">
                  <c:v>6.5588073629548327E-2</c:v>
                </c:pt>
                <c:pt idx="1781">
                  <c:v>6.5973060282641827E-2</c:v>
                </c:pt>
                <c:pt idx="1782">
                  <c:v>6.6399899477734614E-2</c:v>
                </c:pt>
                <c:pt idx="1783">
                  <c:v>6.6324316174671383E-2</c:v>
                </c:pt>
                <c:pt idx="1784">
                  <c:v>6.6480636467428744E-2</c:v>
                </c:pt>
                <c:pt idx="1785">
                  <c:v>6.6472663767342843E-2</c:v>
                </c:pt>
                <c:pt idx="1786">
                  <c:v>6.628625923056175E-2</c:v>
                </c:pt>
                <c:pt idx="1787">
                  <c:v>6.6308577552869341E-2</c:v>
                </c:pt>
                <c:pt idx="1788">
                  <c:v>6.6350556447663411E-2</c:v>
                </c:pt>
                <c:pt idx="1789">
                  <c:v>6.6402003844541868E-2</c:v>
                </c:pt>
                <c:pt idx="1790">
                  <c:v>6.6013615451187002E-2</c:v>
                </c:pt>
                <c:pt idx="1791">
                  <c:v>6.6076892864729175E-2</c:v>
                </c:pt>
                <c:pt idx="1792">
                  <c:v>6.6112588934242322E-2</c:v>
                </c:pt>
                <c:pt idx="1793">
                  <c:v>6.5948839506987156E-2</c:v>
                </c:pt>
                <c:pt idx="1794">
                  <c:v>6.6120119840804792E-2</c:v>
                </c:pt>
                <c:pt idx="1795">
                  <c:v>6.6045454967595396E-2</c:v>
                </c:pt>
                <c:pt idx="1796">
                  <c:v>6.6312858824274956E-2</c:v>
                </c:pt>
                <c:pt idx="1797">
                  <c:v>6.5615335981395018E-2</c:v>
                </c:pt>
                <c:pt idx="1798">
                  <c:v>6.5690818466058065E-2</c:v>
                </c:pt>
                <c:pt idx="1799">
                  <c:v>6.5798359875066104E-2</c:v>
                </c:pt>
                <c:pt idx="1800">
                  <c:v>6.5589751865773205E-2</c:v>
                </c:pt>
                <c:pt idx="1801">
                  <c:v>6.579997845898844E-2</c:v>
                </c:pt>
                <c:pt idx="1802">
                  <c:v>6.5769243296636803E-2</c:v>
                </c:pt>
                <c:pt idx="1803">
                  <c:v>6.6495786393305334E-2</c:v>
                </c:pt>
                <c:pt idx="1804">
                  <c:v>6.585617225221374E-2</c:v>
                </c:pt>
                <c:pt idx="1805">
                  <c:v>6.5767070649659365E-2</c:v>
                </c:pt>
                <c:pt idx="1806">
                  <c:v>6.5881231236562532E-2</c:v>
                </c:pt>
                <c:pt idx="1807">
                  <c:v>6.5990433340818777E-2</c:v>
                </c:pt>
                <c:pt idx="1808">
                  <c:v>6.5972878893433728E-2</c:v>
                </c:pt>
                <c:pt idx="1809">
                  <c:v>6.5698125153045961E-2</c:v>
                </c:pt>
                <c:pt idx="1810">
                  <c:v>6.5963189045622928E-2</c:v>
                </c:pt>
                <c:pt idx="1811">
                  <c:v>6.6058717781962262E-2</c:v>
                </c:pt>
                <c:pt idx="1812">
                  <c:v>6.5983628788810478E-2</c:v>
                </c:pt>
                <c:pt idx="1813">
                  <c:v>6.6211178035457507E-2</c:v>
                </c:pt>
                <c:pt idx="1814">
                  <c:v>6.7001074730547838E-2</c:v>
                </c:pt>
                <c:pt idx="1815">
                  <c:v>6.6337459298859924E-2</c:v>
                </c:pt>
                <c:pt idx="1816">
                  <c:v>6.6289888327703106E-2</c:v>
                </c:pt>
                <c:pt idx="1817">
                  <c:v>6.5769332273212799E-2</c:v>
                </c:pt>
                <c:pt idx="1818">
                  <c:v>6.6559694150744364E-2</c:v>
                </c:pt>
                <c:pt idx="1819">
                  <c:v>6.6514337450056638E-2</c:v>
                </c:pt>
                <c:pt idx="1820">
                  <c:v>6.6592575223008654E-2</c:v>
                </c:pt>
                <c:pt idx="1821">
                  <c:v>6.6655953389044842E-2</c:v>
                </c:pt>
                <c:pt idx="1822">
                  <c:v>6.6538571788707701E-2</c:v>
                </c:pt>
                <c:pt idx="1823">
                  <c:v>6.708197464276322E-2</c:v>
                </c:pt>
                <c:pt idx="1824">
                  <c:v>6.6826175824614475E-2</c:v>
                </c:pt>
                <c:pt idx="1825">
                  <c:v>6.685561704916454E-2</c:v>
                </c:pt>
                <c:pt idx="1826">
                  <c:v>6.6767100915602895E-2</c:v>
                </c:pt>
                <c:pt idx="1827">
                  <c:v>6.6937721792431959E-2</c:v>
                </c:pt>
                <c:pt idx="1828">
                  <c:v>6.694970162816094E-2</c:v>
                </c:pt>
                <c:pt idx="1829">
                  <c:v>6.7037157326568897E-2</c:v>
                </c:pt>
                <c:pt idx="1830">
                  <c:v>6.7680637090321016E-2</c:v>
                </c:pt>
                <c:pt idx="1831">
                  <c:v>6.7210821783816099E-2</c:v>
                </c:pt>
                <c:pt idx="1832">
                  <c:v>6.7342375259198839E-2</c:v>
                </c:pt>
                <c:pt idx="1833">
                  <c:v>6.7343921133074636E-2</c:v>
                </c:pt>
                <c:pt idx="1834">
                  <c:v>6.7433910254917406E-2</c:v>
                </c:pt>
                <c:pt idx="1835">
                  <c:v>6.8042269146037726E-2</c:v>
                </c:pt>
                <c:pt idx="1836">
                  <c:v>6.7676914904690078E-2</c:v>
                </c:pt>
                <c:pt idx="1837">
                  <c:v>6.776410351227502E-2</c:v>
                </c:pt>
                <c:pt idx="1838">
                  <c:v>6.8033688583340024E-2</c:v>
                </c:pt>
                <c:pt idx="1839">
                  <c:v>6.8031581847141642E-2</c:v>
                </c:pt>
                <c:pt idx="1840">
                  <c:v>6.8053959897574567E-2</c:v>
                </c:pt>
                <c:pt idx="1841">
                  <c:v>6.8021752346630215E-2</c:v>
                </c:pt>
                <c:pt idx="1842">
                  <c:v>6.833931391310788E-2</c:v>
                </c:pt>
                <c:pt idx="1843">
                  <c:v>6.8377529192892195E-2</c:v>
                </c:pt>
                <c:pt idx="1844">
                  <c:v>6.8504260995085886E-2</c:v>
                </c:pt>
                <c:pt idx="1845">
                  <c:v>6.8529499052295884E-2</c:v>
                </c:pt>
                <c:pt idx="1846">
                  <c:v>6.8663743251266562E-2</c:v>
                </c:pt>
                <c:pt idx="1847">
                  <c:v>6.8684967556477794E-2</c:v>
                </c:pt>
                <c:pt idx="1848">
                  <c:v>6.8880915475398208E-2</c:v>
                </c:pt>
                <c:pt idx="1849">
                  <c:v>6.878555467008729E-2</c:v>
                </c:pt>
                <c:pt idx="1850">
                  <c:v>6.9080648502005348E-2</c:v>
                </c:pt>
                <c:pt idx="1851">
                  <c:v>6.90426238826648E-2</c:v>
                </c:pt>
                <c:pt idx="1852">
                  <c:v>6.7852669604000604E-2</c:v>
                </c:pt>
                <c:pt idx="1853">
                  <c:v>6.7972054159180839E-2</c:v>
                </c:pt>
                <c:pt idx="1854">
                  <c:v>6.7878070411071745E-2</c:v>
                </c:pt>
                <c:pt idx="1855">
                  <c:v>6.8069312268265181E-2</c:v>
                </c:pt>
                <c:pt idx="1856">
                  <c:v>6.7798286514772377E-2</c:v>
                </c:pt>
                <c:pt idx="1857">
                  <c:v>6.7993201239608392E-2</c:v>
                </c:pt>
                <c:pt idx="1858">
                  <c:v>6.80076416879285E-2</c:v>
                </c:pt>
                <c:pt idx="1859">
                  <c:v>6.8046117870614764E-2</c:v>
                </c:pt>
                <c:pt idx="1860">
                  <c:v>6.8039514116955413E-2</c:v>
                </c:pt>
                <c:pt idx="1861">
                  <c:v>6.8270101034736408E-2</c:v>
                </c:pt>
                <c:pt idx="1862">
                  <c:v>6.8356000242071335E-2</c:v>
                </c:pt>
                <c:pt idx="1863">
                  <c:v>6.8790137451742117E-2</c:v>
                </c:pt>
                <c:pt idx="1864">
                  <c:v>6.8970390330957754E-2</c:v>
                </c:pt>
                <c:pt idx="1865">
                  <c:v>6.8932638817750469E-2</c:v>
                </c:pt>
                <c:pt idx="1866">
                  <c:v>6.9075494680932548E-2</c:v>
                </c:pt>
                <c:pt idx="1867">
                  <c:v>6.9024895428174693E-2</c:v>
                </c:pt>
                <c:pt idx="1868">
                  <c:v>6.909735743220935E-2</c:v>
                </c:pt>
                <c:pt idx="1869">
                  <c:v>6.9159650240417037E-2</c:v>
                </c:pt>
                <c:pt idx="1870">
                  <c:v>6.9283569234622422E-2</c:v>
                </c:pt>
                <c:pt idx="1871">
                  <c:v>6.9248069659411104E-2</c:v>
                </c:pt>
                <c:pt idx="1872">
                  <c:v>6.9476047283598241E-2</c:v>
                </c:pt>
                <c:pt idx="1873">
                  <c:v>6.995763492808571E-2</c:v>
                </c:pt>
                <c:pt idx="1874">
                  <c:v>6.8500752633260831E-2</c:v>
                </c:pt>
                <c:pt idx="1875">
                  <c:v>6.8273934798841474E-2</c:v>
                </c:pt>
                <c:pt idx="1876">
                  <c:v>6.8743673856206611E-2</c:v>
                </c:pt>
                <c:pt idx="1877">
                  <c:v>6.87167756488819E-2</c:v>
                </c:pt>
                <c:pt idx="1878">
                  <c:v>6.8837490102515497E-2</c:v>
                </c:pt>
                <c:pt idx="1879">
                  <c:v>6.8862546118752421E-2</c:v>
                </c:pt>
                <c:pt idx="1880">
                  <c:v>6.8871135370268788E-2</c:v>
                </c:pt>
                <c:pt idx="1881">
                  <c:v>6.8916267281667221E-2</c:v>
                </c:pt>
                <c:pt idx="1882">
                  <c:v>6.8932197321261102E-2</c:v>
                </c:pt>
                <c:pt idx="1883">
                  <c:v>6.8985642349838838E-2</c:v>
                </c:pt>
                <c:pt idx="1884">
                  <c:v>6.9071736241318904E-2</c:v>
                </c:pt>
                <c:pt idx="1885">
                  <c:v>6.9037153389267192E-2</c:v>
                </c:pt>
                <c:pt idx="1886">
                  <c:v>6.914523961793162E-2</c:v>
                </c:pt>
                <c:pt idx="1887">
                  <c:v>6.9089061053905221E-2</c:v>
                </c:pt>
                <c:pt idx="1888">
                  <c:v>6.8122360520633807E-2</c:v>
                </c:pt>
                <c:pt idx="1889">
                  <c:v>6.9040372456845689E-2</c:v>
                </c:pt>
                <c:pt idx="1890">
                  <c:v>6.9378060407352282E-2</c:v>
                </c:pt>
                <c:pt idx="1891">
                  <c:v>6.9020915830916629E-2</c:v>
                </c:pt>
                <c:pt idx="1892">
                  <c:v>6.8877715177971366E-2</c:v>
                </c:pt>
                <c:pt idx="1893">
                  <c:v>6.9099544029031401E-2</c:v>
                </c:pt>
                <c:pt idx="1894">
                  <c:v>6.9093483075691631E-2</c:v>
                </c:pt>
                <c:pt idx="1895">
                  <c:v>6.9117305684825547E-2</c:v>
                </c:pt>
                <c:pt idx="1896">
                  <c:v>6.9097147788173441E-2</c:v>
                </c:pt>
                <c:pt idx="1897">
                  <c:v>6.922306984973281E-2</c:v>
                </c:pt>
                <c:pt idx="1898">
                  <c:v>6.9113171699973774E-2</c:v>
                </c:pt>
                <c:pt idx="1899">
                  <c:v>6.9201068902937202E-2</c:v>
                </c:pt>
                <c:pt idx="1900">
                  <c:v>6.9192130704477273E-2</c:v>
                </c:pt>
                <c:pt idx="1901">
                  <c:v>6.9119389741917669E-2</c:v>
                </c:pt>
                <c:pt idx="1902">
                  <c:v>6.9250163799859599E-2</c:v>
                </c:pt>
                <c:pt idx="1903">
                  <c:v>6.9279190318779715E-2</c:v>
                </c:pt>
                <c:pt idx="1904">
                  <c:v>6.939322193751718E-2</c:v>
                </c:pt>
                <c:pt idx="1905">
                  <c:v>6.9345114155543452E-2</c:v>
                </c:pt>
                <c:pt idx="1906">
                  <c:v>6.9432143705584259E-2</c:v>
                </c:pt>
                <c:pt idx="1907">
                  <c:v>6.9365361460740238E-2</c:v>
                </c:pt>
                <c:pt idx="1908">
                  <c:v>6.9351486839442034E-2</c:v>
                </c:pt>
                <c:pt idx="1909">
                  <c:v>6.9517825236497299E-2</c:v>
                </c:pt>
                <c:pt idx="1910">
                  <c:v>6.9584334429111161E-2</c:v>
                </c:pt>
                <c:pt idx="1911">
                  <c:v>6.9610746466299167E-2</c:v>
                </c:pt>
                <c:pt idx="1912">
                  <c:v>6.9729364035727381E-2</c:v>
                </c:pt>
                <c:pt idx="1913">
                  <c:v>6.9569522433624131E-2</c:v>
                </c:pt>
                <c:pt idx="1914">
                  <c:v>6.9620877710879103E-2</c:v>
                </c:pt>
                <c:pt idx="1915">
                  <c:v>6.9411689997075698E-2</c:v>
                </c:pt>
                <c:pt idx="1916">
                  <c:v>6.9285006049820352E-2</c:v>
                </c:pt>
                <c:pt idx="1917">
                  <c:v>6.9406702675302911E-2</c:v>
                </c:pt>
                <c:pt idx="1918">
                  <c:v>6.9452680540805112E-2</c:v>
                </c:pt>
                <c:pt idx="1919">
                  <c:v>6.9412626114258247E-2</c:v>
                </c:pt>
                <c:pt idx="1920">
                  <c:v>6.9445538211394653E-2</c:v>
                </c:pt>
                <c:pt idx="1921">
                  <c:v>6.8821040727831129E-2</c:v>
                </c:pt>
                <c:pt idx="1922">
                  <c:v>6.8827190867706944E-2</c:v>
                </c:pt>
                <c:pt idx="1923">
                  <c:v>6.8942175912660497E-2</c:v>
                </c:pt>
                <c:pt idx="1924">
                  <c:v>6.892255852284257E-2</c:v>
                </c:pt>
                <c:pt idx="1925">
                  <c:v>6.8964690873364987E-2</c:v>
                </c:pt>
                <c:pt idx="1926">
                  <c:v>6.8902297949034352E-2</c:v>
                </c:pt>
                <c:pt idx="1927">
                  <c:v>6.8946812194649265E-2</c:v>
                </c:pt>
                <c:pt idx="1928">
                  <c:v>7.0094440591239926E-2</c:v>
                </c:pt>
                <c:pt idx="1929">
                  <c:v>6.8994325358325614E-2</c:v>
                </c:pt>
                <c:pt idx="1930">
                  <c:v>6.8862745506485301E-2</c:v>
                </c:pt>
                <c:pt idx="1931">
                  <c:v>6.9471787758385806E-2</c:v>
                </c:pt>
                <c:pt idx="1932">
                  <c:v>6.8780281139180555E-2</c:v>
                </c:pt>
                <c:pt idx="1933">
                  <c:v>6.9073414109010689E-2</c:v>
                </c:pt>
                <c:pt idx="1934">
                  <c:v>6.8801027123005398E-2</c:v>
                </c:pt>
                <c:pt idx="1935">
                  <c:v>6.8659639310649223E-2</c:v>
                </c:pt>
                <c:pt idx="1936">
                  <c:v>6.8533911558708804E-2</c:v>
                </c:pt>
                <c:pt idx="1937">
                  <c:v>6.8070776018152257E-2</c:v>
                </c:pt>
                <c:pt idx="1938">
                  <c:v>6.8352085398398099E-2</c:v>
                </c:pt>
                <c:pt idx="1939">
                  <c:v>6.8435265264962686E-2</c:v>
                </c:pt>
                <c:pt idx="1940">
                  <c:v>6.8489013514538843E-2</c:v>
                </c:pt>
                <c:pt idx="1941">
                  <c:v>6.8525784130879952E-2</c:v>
                </c:pt>
                <c:pt idx="1942">
                  <c:v>6.8726708207254239E-2</c:v>
                </c:pt>
                <c:pt idx="1943">
                  <c:v>6.8606422687585322E-2</c:v>
                </c:pt>
                <c:pt idx="1944">
                  <c:v>6.8658747951746424E-2</c:v>
                </c:pt>
                <c:pt idx="1945">
                  <c:v>6.8656825745489258E-2</c:v>
                </c:pt>
                <c:pt idx="1946">
                  <c:v>6.8611361238440138E-2</c:v>
                </c:pt>
                <c:pt idx="1947">
                  <c:v>6.8580026288993734E-2</c:v>
                </c:pt>
                <c:pt idx="1948">
                  <c:v>6.8634168260867101E-2</c:v>
                </c:pt>
                <c:pt idx="1949">
                  <c:v>6.8515118685976706E-2</c:v>
                </c:pt>
                <c:pt idx="1950">
                  <c:v>6.8580067546996526E-2</c:v>
                </c:pt>
                <c:pt idx="1951">
                  <c:v>6.8573096532050348E-2</c:v>
                </c:pt>
                <c:pt idx="1952">
                  <c:v>6.7500855711910557E-2</c:v>
                </c:pt>
                <c:pt idx="1953">
                  <c:v>6.6981178081147785E-2</c:v>
                </c:pt>
                <c:pt idx="1954">
                  <c:v>6.741420557857547E-2</c:v>
                </c:pt>
                <c:pt idx="1955">
                  <c:v>6.7475239886143568E-2</c:v>
                </c:pt>
                <c:pt idx="1956">
                  <c:v>6.751010448206618E-2</c:v>
                </c:pt>
                <c:pt idx="1957">
                  <c:v>6.7486813373870858E-2</c:v>
                </c:pt>
                <c:pt idx="1958">
                  <c:v>6.7459915799102821E-2</c:v>
                </c:pt>
                <c:pt idx="1959">
                  <c:v>6.7388236201098684E-2</c:v>
                </c:pt>
                <c:pt idx="1960">
                  <c:v>6.7295027615891345E-2</c:v>
                </c:pt>
                <c:pt idx="1961">
                  <c:v>6.7302784468109667E-2</c:v>
                </c:pt>
                <c:pt idx="1962">
                  <c:v>6.7409577168486834E-2</c:v>
                </c:pt>
                <c:pt idx="1963">
                  <c:v>6.7287871355756756E-2</c:v>
                </c:pt>
                <c:pt idx="1964">
                  <c:v>6.7252017984815171E-2</c:v>
                </c:pt>
                <c:pt idx="1965">
                  <c:v>6.7274815810382194E-2</c:v>
                </c:pt>
                <c:pt idx="1966">
                  <c:v>6.7367275108839442E-2</c:v>
                </c:pt>
                <c:pt idx="1967">
                  <c:v>6.7408854898493575E-2</c:v>
                </c:pt>
                <c:pt idx="1968">
                  <c:v>6.7463530725287546E-2</c:v>
                </c:pt>
                <c:pt idx="1969">
                  <c:v>6.7461971539398591E-2</c:v>
                </c:pt>
                <c:pt idx="1970">
                  <c:v>6.7454537758030564E-2</c:v>
                </c:pt>
                <c:pt idx="1971">
                  <c:v>6.7509502402238963E-2</c:v>
                </c:pt>
                <c:pt idx="1972">
                  <c:v>6.7344325071400868E-2</c:v>
                </c:pt>
                <c:pt idx="1973">
                  <c:v>6.7559908617881526E-2</c:v>
                </c:pt>
                <c:pt idx="1974">
                  <c:v>6.7584102598462481E-2</c:v>
                </c:pt>
                <c:pt idx="1975">
                  <c:v>6.7920826553357294E-2</c:v>
                </c:pt>
                <c:pt idx="1976">
                  <c:v>6.7565346161564399E-2</c:v>
                </c:pt>
                <c:pt idx="1977">
                  <c:v>6.7615390496572392E-2</c:v>
                </c:pt>
                <c:pt idx="1978">
                  <c:v>6.7672797880775737E-2</c:v>
                </c:pt>
                <c:pt idx="1979">
                  <c:v>6.80375053553538E-2</c:v>
                </c:pt>
                <c:pt idx="1980">
                  <c:v>6.7001495664716804E-2</c:v>
                </c:pt>
                <c:pt idx="1981">
                  <c:v>6.7740130505245855E-2</c:v>
                </c:pt>
                <c:pt idx="1982">
                  <c:v>6.7716350778371903E-2</c:v>
                </c:pt>
                <c:pt idx="1983">
                  <c:v>6.7758866942286056E-2</c:v>
                </c:pt>
                <c:pt idx="1984">
                  <c:v>6.7759553183103782E-2</c:v>
                </c:pt>
                <c:pt idx="1985">
                  <c:v>6.7641273992723128E-2</c:v>
                </c:pt>
                <c:pt idx="1986">
                  <c:v>6.7765005975776504E-2</c:v>
                </c:pt>
                <c:pt idx="1987">
                  <c:v>6.7724355014279869E-2</c:v>
                </c:pt>
                <c:pt idx="1988">
                  <c:v>6.7260167461902776E-2</c:v>
                </c:pt>
                <c:pt idx="1989">
                  <c:v>6.7664734150181705E-2</c:v>
                </c:pt>
                <c:pt idx="1990">
                  <c:v>6.772315657514949E-2</c:v>
                </c:pt>
                <c:pt idx="1991">
                  <c:v>6.7786297680833774E-2</c:v>
                </c:pt>
                <c:pt idx="1992">
                  <c:v>6.7841557848736356E-2</c:v>
                </c:pt>
                <c:pt idx="1993">
                  <c:v>6.7699518274125015E-2</c:v>
                </c:pt>
                <c:pt idx="1994">
                  <c:v>6.7612839508043199E-2</c:v>
                </c:pt>
                <c:pt idx="1995">
                  <c:v>6.7748904284572475E-2</c:v>
                </c:pt>
                <c:pt idx="1996">
                  <c:v>6.7632999491028301E-2</c:v>
                </c:pt>
                <c:pt idx="1997">
                  <c:v>6.7722335767758546E-2</c:v>
                </c:pt>
                <c:pt idx="1998">
                  <c:v>6.7653233011104708E-2</c:v>
                </c:pt>
                <c:pt idx="1999">
                  <c:v>6.7587345562382217E-2</c:v>
                </c:pt>
                <c:pt idx="2000">
                  <c:v>6.7646996358222244E-2</c:v>
                </c:pt>
                <c:pt idx="2001">
                  <c:v>6.7655905438436581E-2</c:v>
                </c:pt>
                <c:pt idx="2002">
                  <c:v>6.7443848206630741E-2</c:v>
                </c:pt>
                <c:pt idx="2003">
                  <c:v>6.7489228637155785E-2</c:v>
                </c:pt>
                <c:pt idx="2004">
                  <c:v>6.8114994201422085E-2</c:v>
                </c:pt>
                <c:pt idx="2005">
                  <c:v>6.7163070091729171E-2</c:v>
                </c:pt>
                <c:pt idx="2006">
                  <c:v>6.7455113111758669E-2</c:v>
                </c:pt>
                <c:pt idx="2007">
                  <c:v>6.7442470586623338E-2</c:v>
                </c:pt>
                <c:pt idx="2008">
                  <c:v>6.7725674835533045E-2</c:v>
                </c:pt>
                <c:pt idx="2009">
                  <c:v>6.74212959973155E-2</c:v>
                </c:pt>
                <c:pt idx="2010">
                  <c:v>6.7619712047905622E-2</c:v>
                </c:pt>
                <c:pt idx="2011">
                  <c:v>6.7504189027140837E-2</c:v>
                </c:pt>
                <c:pt idx="2012">
                  <c:v>6.545104622651543E-2</c:v>
                </c:pt>
                <c:pt idx="2013">
                  <c:v>6.5640496030692219E-2</c:v>
                </c:pt>
                <c:pt idx="2014">
                  <c:v>6.4982474295454007E-2</c:v>
                </c:pt>
                <c:pt idx="2015">
                  <c:v>6.5166834776563709E-2</c:v>
                </c:pt>
                <c:pt idx="2016">
                  <c:v>6.5158773488033783E-2</c:v>
                </c:pt>
                <c:pt idx="2017">
                  <c:v>6.4997068410585057E-2</c:v>
                </c:pt>
                <c:pt idx="2018">
                  <c:v>6.5080756951338192E-2</c:v>
                </c:pt>
                <c:pt idx="2019">
                  <c:v>6.5116515334360026E-2</c:v>
                </c:pt>
                <c:pt idx="2020">
                  <c:v>6.5135825456742791E-2</c:v>
                </c:pt>
                <c:pt idx="2021">
                  <c:v>6.3071673561186481E-2</c:v>
                </c:pt>
                <c:pt idx="2022">
                  <c:v>6.4396016844531556E-2</c:v>
                </c:pt>
                <c:pt idx="2023">
                  <c:v>6.4726984430553913E-2</c:v>
                </c:pt>
                <c:pt idx="2024">
                  <c:v>6.4907124748518563E-2</c:v>
                </c:pt>
                <c:pt idx="2025">
                  <c:v>6.4991934002496032E-2</c:v>
                </c:pt>
                <c:pt idx="2026">
                  <c:v>6.5101092275845596E-2</c:v>
                </c:pt>
                <c:pt idx="2027">
                  <c:v>6.5182572713389564E-2</c:v>
                </c:pt>
                <c:pt idx="2028">
                  <c:v>6.6956800360668423E-2</c:v>
                </c:pt>
                <c:pt idx="2029">
                  <c:v>6.7275801414584779E-2</c:v>
                </c:pt>
                <c:pt idx="2030">
                  <c:v>6.7232077395805723E-2</c:v>
                </c:pt>
                <c:pt idx="2031">
                  <c:v>6.7389969543279249E-2</c:v>
                </c:pt>
                <c:pt idx="2032">
                  <c:v>6.7341041512015809E-2</c:v>
                </c:pt>
                <c:pt idx="2033">
                  <c:v>6.7187098397961442E-2</c:v>
                </c:pt>
                <c:pt idx="2034">
                  <c:v>6.7232850554108881E-2</c:v>
                </c:pt>
                <c:pt idx="2035">
                  <c:v>6.7840059732831914E-2</c:v>
                </c:pt>
                <c:pt idx="2036">
                  <c:v>6.7324360015141194E-2</c:v>
                </c:pt>
                <c:pt idx="2037">
                  <c:v>6.7338916299224394E-2</c:v>
                </c:pt>
                <c:pt idx="2038">
                  <c:v>6.73244754675143E-2</c:v>
                </c:pt>
                <c:pt idx="2039">
                  <c:v>6.734270529184283E-2</c:v>
                </c:pt>
                <c:pt idx="2040">
                  <c:v>6.7450335539307349E-2</c:v>
                </c:pt>
                <c:pt idx="2041">
                  <c:v>6.7434945800744495E-2</c:v>
                </c:pt>
                <c:pt idx="2042">
                  <c:v>6.7260043449555829E-2</c:v>
                </c:pt>
                <c:pt idx="2043">
                  <c:v>6.7279168547488055E-2</c:v>
                </c:pt>
                <c:pt idx="2044">
                  <c:v>6.7383030810516331E-2</c:v>
                </c:pt>
                <c:pt idx="2045">
                  <c:v>6.7305321255157868E-2</c:v>
                </c:pt>
                <c:pt idx="2046">
                  <c:v>6.7407892177258177E-2</c:v>
                </c:pt>
                <c:pt idx="2047">
                  <c:v>6.7563617190286918E-2</c:v>
                </c:pt>
                <c:pt idx="2048">
                  <c:v>6.7533886824774125E-2</c:v>
                </c:pt>
                <c:pt idx="2049">
                  <c:v>6.7585349753163104E-2</c:v>
                </c:pt>
                <c:pt idx="2050">
                  <c:v>6.7432537051062669E-2</c:v>
                </c:pt>
                <c:pt idx="2051">
                  <c:v>6.7453196644506219E-2</c:v>
                </c:pt>
                <c:pt idx="2052">
                  <c:v>6.7501611575389031E-2</c:v>
                </c:pt>
                <c:pt idx="2053">
                  <c:v>6.7695400541636475E-2</c:v>
                </c:pt>
                <c:pt idx="2054">
                  <c:v>6.7787693505141133E-2</c:v>
                </c:pt>
                <c:pt idx="2055">
                  <c:v>6.7804393018402243E-2</c:v>
                </c:pt>
                <c:pt idx="2056">
                  <c:v>6.7734078658940322E-2</c:v>
                </c:pt>
                <c:pt idx="2057">
                  <c:v>6.7816887949997517E-2</c:v>
                </c:pt>
                <c:pt idx="2058">
                  <c:v>6.778273880458241E-2</c:v>
                </c:pt>
                <c:pt idx="2059">
                  <c:v>6.3344946601553209E-2</c:v>
                </c:pt>
                <c:pt idx="2060">
                  <c:v>6.8496929802175588E-2</c:v>
                </c:pt>
                <c:pt idx="2061">
                  <c:v>6.9332652354555657E-2</c:v>
                </c:pt>
                <c:pt idx="2062">
                  <c:v>6.9598682243095844E-2</c:v>
                </c:pt>
                <c:pt idx="2063">
                  <c:v>6.9706048321639846E-2</c:v>
                </c:pt>
                <c:pt idx="2064">
                  <c:v>6.9926787449883898E-2</c:v>
                </c:pt>
                <c:pt idx="2065">
                  <c:v>6.9860414233793855E-2</c:v>
                </c:pt>
                <c:pt idx="2066">
                  <c:v>6.9869620698077117E-2</c:v>
                </c:pt>
                <c:pt idx="2067">
                  <c:v>7.0028723415735294E-2</c:v>
                </c:pt>
                <c:pt idx="2068">
                  <c:v>6.9979904900724144E-2</c:v>
                </c:pt>
                <c:pt idx="2069">
                  <c:v>7.0105342557046146E-2</c:v>
                </c:pt>
                <c:pt idx="2070">
                  <c:v>7.0270781669520277E-2</c:v>
                </c:pt>
                <c:pt idx="2071">
                  <c:v>7.0804071537992175E-2</c:v>
                </c:pt>
                <c:pt idx="2072">
                  <c:v>7.0072427406352222E-2</c:v>
                </c:pt>
                <c:pt idx="2073">
                  <c:v>6.998379024812218E-2</c:v>
                </c:pt>
                <c:pt idx="2074">
                  <c:v>7.0072307929159416E-2</c:v>
                </c:pt>
                <c:pt idx="2075">
                  <c:v>7.0171515856782496E-2</c:v>
                </c:pt>
                <c:pt idx="2076">
                  <c:v>7.0236128402507592E-2</c:v>
                </c:pt>
                <c:pt idx="2077">
                  <c:v>7.0286667875531061E-2</c:v>
                </c:pt>
                <c:pt idx="2078">
                  <c:v>7.0414909670051595E-2</c:v>
                </c:pt>
                <c:pt idx="2079">
                  <c:v>7.0241998176985287E-2</c:v>
                </c:pt>
                <c:pt idx="2080">
                  <c:v>7.0277634536017874E-2</c:v>
                </c:pt>
                <c:pt idx="2081">
                  <c:v>6.9224317788720846E-2</c:v>
                </c:pt>
                <c:pt idx="2082">
                  <c:v>6.9514704035616548E-2</c:v>
                </c:pt>
                <c:pt idx="2083">
                  <c:v>7.0297653353945444E-2</c:v>
                </c:pt>
                <c:pt idx="2084">
                  <c:v>6.9858294086043382E-2</c:v>
                </c:pt>
                <c:pt idx="2085">
                  <c:v>7.0412936959600825E-2</c:v>
                </c:pt>
                <c:pt idx="2086">
                  <c:v>7.034805362741825E-2</c:v>
                </c:pt>
                <c:pt idx="2087">
                  <c:v>7.0345397680029453E-2</c:v>
                </c:pt>
                <c:pt idx="2088">
                  <c:v>7.0656739327786822E-2</c:v>
                </c:pt>
                <c:pt idx="2089">
                  <c:v>6.9769300964009462E-2</c:v>
                </c:pt>
                <c:pt idx="2090">
                  <c:v>7.0439141388844329E-2</c:v>
                </c:pt>
                <c:pt idx="2091">
                  <c:v>7.0320593887478466E-2</c:v>
                </c:pt>
                <c:pt idx="2092">
                  <c:v>7.029192783438365E-2</c:v>
                </c:pt>
                <c:pt idx="2093">
                  <c:v>7.0352596627845543E-2</c:v>
                </c:pt>
                <c:pt idx="2094">
                  <c:v>7.0405484177581745E-2</c:v>
                </c:pt>
                <c:pt idx="2095">
                  <c:v>7.0815741306813451E-2</c:v>
                </c:pt>
                <c:pt idx="2096">
                  <c:v>7.0435391212315235E-2</c:v>
                </c:pt>
                <c:pt idx="2097">
                  <c:v>7.0360941378511899E-2</c:v>
                </c:pt>
                <c:pt idx="2098">
                  <c:v>7.0296172334094464E-2</c:v>
                </c:pt>
                <c:pt idx="2099">
                  <c:v>7.0387263361985641E-2</c:v>
                </c:pt>
                <c:pt idx="2100">
                  <c:v>7.0519425510077061E-2</c:v>
                </c:pt>
                <c:pt idx="2101">
                  <c:v>7.0446169242019741E-2</c:v>
                </c:pt>
                <c:pt idx="2102">
                  <c:v>7.0482615365907608E-2</c:v>
                </c:pt>
                <c:pt idx="2103">
                  <c:v>7.0362416649656923E-2</c:v>
                </c:pt>
                <c:pt idx="2104">
                  <c:v>7.0512833648910256E-2</c:v>
                </c:pt>
                <c:pt idx="2105">
                  <c:v>7.0499434579315956E-2</c:v>
                </c:pt>
                <c:pt idx="2106">
                  <c:v>7.047612667752523E-2</c:v>
                </c:pt>
                <c:pt idx="2107">
                  <c:v>7.058226468496831E-2</c:v>
                </c:pt>
                <c:pt idx="2108">
                  <c:v>7.0591497518154966E-2</c:v>
                </c:pt>
                <c:pt idx="2109">
                  <c:v>7.0593127110080589E-2</c:v>
                </c:pt>
                <c:pt idx="2110">
                  <c:v>7.0743370935320127E-2</c:v>
                </c:pt>
                <c:pt idx="2111">
                  <c:v>7.0527512632320821E-2</c:v>
                </c:pt>
                <c:pt idx="2112">
                  <c:v>7.0089045685708284E-2</c:v>
                </c:pt>
                <c:pt idx="2113">
                  <c:v>7.061495657454675E-2</c:v>
                </c:pt>
                <c:pt idx="2114">
                  <c:v>7.0664122738655522E-2</c:v>
                </c:pt>
                <c:pt idx="2115">
                  <c:v>7.0548979242067378E-2</c:v>
                </c:pt>
                <c:pt idx="2116">
                  <c:v>7.0739164422811029E-2</c:v>
                </c:pt>
                <c:pt idx="2117">
                  <c:v>7.0666252853913814E-2</c:v>
                </c:pt>
                <c:pt idx="2118">
                  <c:v>7.0626315848268395E-2</c:v>
                </c:pt>
                <c:pt idx="2119">
                  <c:v>7.0660981421372782E-2</c:v>
                </c:pt>
                <c:pt idx="2120">
                  <c:v>7.0746606711153293E-2</c:v>
                </c:pt>
                <c:pt idx="2121">
                  <c:v>7.0774018797538862E-2</c:v>
                </c:pt>
                <c:pt idx="2122">
                  <c:v>7.1081361792998177E-2</c:v>
                </c:pt>
                <c:pt idx="2123">
                  <c:v>7.0807296490511651E-2</c:v>
                </c:pt>
                <c:pt idx="2124">
                  <c:v>7.049555869923374E-2</c:v>
                </c:pt>
                <c:pt idx="2125">
                  <c:v>7.0905540522078647E-2</c:v>
                </c:pt>
                <c:pt idx="2126">
                  <c:v>7.0663356654878884E-2</c:v>
                </c:pt>
                <c:pt idx="2127">
                  <c:v>7.0701357214353999E-2</c:v>
                </c:pt>
                <c:pt idx="2128">
                  <c:v>7.079872737474513E-2</c:v>
                </c:pt>
                <c:pt idx="2129">
                  <c:v>7.0667777152148892E-2</c:v>
                </c:pt>
                <c:pt idx="2130">
                  <c:v>7.0606580292921772E-2</c:v>
                </c:pt>
                <c:pt idx="2131">
                  <c:v>7.0665799199546409E-2</c:v>
                </c:pt>
                <c:pt idx="2132">
                  <c:v>7.0635647044141936E-2</c:v>
                </c:pt>
                <c:pt idx="2133">
                  <c:v>7.0664001366648854E-2</c:v>
                </c:pt>
                <c:pt idx="2134">
                  <c:v>7.0722153976594759E-2</c:v>
                </c:pt>
                <c:pt idx="2135">
                  <c:v>7.0747066668297998E-2</c:v>
                </c:pt>
                <c:pt idx="2136">
                  <c:v>7.0646444456338386E-2</c:v>
                </c:pt>
                <c:pt idx="2137">
                  <c:v>7.0671515450027811E-2</c:v>
                </c:pt>
                <c:pt idx="2138">
                  <c:v>7.0807624120736601E-2</c:v>
                </c:pt>
                <c:pt idx="2139">
                  <c:v>7.0789794084038182E-2</c:v>
                </c:pt>
                <c:pt idx="2140">
                  <c:v>7.0958852747888379E-2</c:v>
                </c:pt>
                <c:pt idx="2141">
                  <c:v>7.0675493664951627E-2</c:v>
                </c:pt>
                <c:pt idx="2142">
                  <c:v>7.087454763815737E-2</c:v>
                </c:pt>
                <c:pt idx="2143">
                  <c:v>7.0886631071079509E-2</c:v>
                </c:pt>
                <c:pt idx="2144">
                  <c:v>7.0781383899871542E-2</c:v>
                </c:pt>
                <c:pt idx="2145">
                  <c:v>7.0765809454290007E-2</c:v>
                </c:pt>
                <c:pt idx="2146">
                  <c:v>7.1269748971008795E-2</c:v>
                </c:pt>
                <c:pt idx="2147">
                  <c:v>7.0074492159806212E-2</c:v>
                </c:pt>
                <c:pt idx="2148">
                  <c:v>6.9928951045902465E-2</c:v>
                </c:pt>
                <c:pt idx="2149">
                  <c:v>7.0046692587777626E-2</c:v>
                </c:pt>
                <c:pt idx="2150">
                  <c:v>7.0078531270280742E-2</c:v>
                </c:pt>
                <c:pt idx="2151">
                  <c:v>7.0068831266549059E-2</c:v>
                </c:pt>
                <c:pt idx="2152">
                  <c:v>6.9741734992166071E-2</c:v>
                </c:pt>
                <c:pt idx="2153">
                  <c:v>7.0070472758092861E-2</c:v>
                </c:pt>
                <c:pt idx="2154">
                  <c:v>7.0075703770092534E-2</c:v>
                </c:pt>
                <c:pt idx="2155">
                  <c:v>7.0125551187162016E-2</c:v>
                </c:pt>
                <c:pt idx="2156">
                  <c:v>7.0155816662714088E-2</c:v>
                </c:pt>
                <c:pt idx="2157">
                  <c:v>7.0256326777430322E-2</c:v>
                </c:pt>
                <c:pt idx="2158">
                  <c:v>7.0180168412642185E-2</c:v>
                </c:pt>
                <c:pt idx="2159">
                  <c:v>7.0217590257251605E-2</c:v>
                </c:pt>
                <c:pt idx="2160">
                  <c:v>7.0231844265360777E-2</c:v>
                </c:pt>
                <c:pt idx="2161">
                  <c:v>7.0273303514485574E-2</c:v>
                </c:pt>
                <c:pt idx="2162">
                  <c:v>7.0197230819285639E-2</c:v>
                </c:pt>
                <c:pt idx="2163">
                  <c:v>7.0324350192805252E-2</c:v>
                </c:pt>
                <c:pt idx="2164">
                  <c:v>7.0462483894696226E-2</c:v>
                </c:pt>
                <c:pt idx="2165">
                  <c:v>7.0367852968199585E-2</c:v>
                </c:pt>
                <c:pt idx="2166">
                  <c:v>7.0396706645633689E-2</c:v>
                </c:pt>
                <c:pt idx="2167">
                  <c:v>7.0439892503456503E-2</c:v>
                </c:pt>
                <c:pt idx="2168">
                  <c:v>7.0459201852126729E-2</c:v>
                </c:pt>
                <c:pt idx="2169">
                  <c:v>7.0341664021376982E-2</c:v>
                </c:pt>
                <c:pt idx="2170">
                  <c:v>7.0295122927801046E-2</c:v>
                </c:pt>
                <c:pt idx="2171">
                  <c:v>7.035011730082108E-2</c:v>
                </c:pt>
                <c:pt idx="2172">
                  <c:v>7.0302705956301614E-2</c:v>
                </c:pt>
                <c:pt idx="2173">
                  <c:v>7.0126701966374494E-2</c:v>
                </c:pt>
                <c:pt idx="2174">
                  <c:v>7.0292288879973408E-2</c:v>
                </c:pt>
                <c:pt idx="2175">
                  <c:v>7.0002431012257005E-2</c:v>
                </c:pt>
                <c:pt idx="2176">
                  <c:v>6.9826795960511001E-2</c:v>
                </c:pt>
                <c:pt idx="2177">
                  <c:v>7.0223116787049844E-2</c:v>
                </c:pt>
                <c:pt idx="2178">
                  <c:v>7.0364931897153982E-2</c:v>
                </c:pt>
                <c:pt idx="2179">
                  <c:v>7.0432830055751849E-2</c:v>
                </c:pt>
                <c:pt idx="2180">
                  <c:v>7.0347107485086213E-2</c:v>
                </c:pt>
                <c:pt idx="2181">
                  <c:v>7.0358995346648801E-2</c:v>
                </c:pt>
                <c:pt idx="2182">
                  <c:v>7.0305379101420318E-2</c:v>
                </c:pt>
                <c:pt idx="2183">
                  <c:v>7.0374654747808796E-2</c:v>
                </c:pt>
                <c:pt idx="2184">
                  <c:v>7.0411937012588965E-2</c:v>
                </c:pt>
                <c:pt idx="2185">
                  <c:v>7.0400755472652232E-2</c:v>
                </c:pt>
                <c:pt idx="2186">
                  <c:v>7.030713104953068E-2</c:v>
                </c:pt>
                <c:pt idx="2187">
                  <c:v>7.0332441305881011E-2</c:v>
                </c:pt>
                <c:pt idx="2188">
                  <c:v>7.178019450922557E-2</c:v>
                </c:pt>
                <c:pt idx="2189">
                  <c:v>7.0363995417866754E-2</c:v>
                </c:pt>
                <c:pt idx="2190">
                  <c:v>7.0985055394081842E-2</c:v>
                </c:pt>
                <c:pt idx="2191">
                  <c:v>7.0881804863620834E-2</c:v>
                </c:pt>
                <c:pt idx="2192">
                  <c:v>7.0923892951057499E-2</c:v>
                </c:pt>
                <c:pt idx="2193">
                  <c:v>7.0768760784338247E-2</c:v>
                </c:pt>
                <c:pt idx="2194">
                  <c:v>7.0800530426811892E-2</c:v>
                </c:pt>
                <c:pt idx="2195">
                  <c:v>7.0852006951068192E-2</c:v>
                </c:pt>
                <c:pt idx="2196">
                  <c:v>7.0773758788016949E-2</c:v>
                </c:pt>
                <c:pt idx="2197">
                  <c:v>7.1014645256603171E-2</c:v>
                </c:pt>
                <c:pt idx="2198">
                  <c:v>7.0947215963204635E-2</c:v>
                </c:pt>
                <c:pt idx="2199">
                  <c:v>7.1064498674589749E-2</c:v>
                </c:pt>
                <c:pt idx="2200">
                  <c:v>7.0983935074954152E-2</c:v>
                </c:pt>
                <c:pt idx="2201">
                  <c:v>7.1006714230255175E-2</c:v>
                </c:pt>
                <c:pt idx="2202">
                  <c:v>7.1096065598021507E-2</c:v>
                </c:pt>
                <c:pt idx="2203">
                  <c:v>7.1044779142161341E-2</c:v>
                </c:pt>
                <c:pt idx="2204">
                  <c:v>7.1168991542221005E-2</c:v>
                </c:pt>
                <c:pt idx="2205">
                  <c:v>7.1185366393840765E-2</c:v>
                </c:pt>
                <c:pt idx="2206">
                  <c:v>7.1306379200577363E-2</c:v>
                </c:pt>
                <c:pt idx="2207">
                  <c:v>7.1170728266711336E-2</c:v>
                </c:pt>
                <c:pt idx="2208">
                  <c:v>7.1298789703775789E-2</c:v>
                </c:pt>
                <c:pt idx="2209">
                  <c:v>7.1364440600838797E-2</c:v>
                </c:pt>
                <c:pt idx="2210">
                  <c:v>7.1396720325973773E-2</c:v>
                </c:pt>
                <c:pt idx="2211">
                  <c:v>7.1223250476997624E-2</c:v>
                </c:pt>
                <c:pt idx="2212">
                  <c:v>7.133412210438772E-2</c:v>
                </c:pt>
                <c:pt idx="2213">
                  <c:v>7.1400379843942652E-2</c:v>
                </c:pt>
                <c:pt idx="2214">
                  <c:v>7.138750265222038E-2</c:v>
                </c:pt>
                <c:pt idx="2215">
                  <c:v>7.2256660251183158E-2</c:v>
                </c:pt>
                <c:pt idx="2216">
                  <c:v>7.1455932922935173E-2</c:v>
                </c:pt>
                <c:pt idx="2217">
                  <c:v>7.1333058138205119E-2</c:v>
                </c:pt>
                <c:pt idx="2218">
                  <c:v>7.13827238353546E-2</c:v>
                </c:pt>
                <c:pt idx="2219">
                  <c:v>7.1450292231156953E-2</c:v>
                </c:pt>
                <c:pt idx="2220">
                  <c:v>7.145165221298766E-2</c:v>
                </c:pt>
                <c:pt idx="2221">
                  <c:v>7.1425300330940411E-2</c:v>
                </c:pt>
                <c:pt idx="2222">
                  <c:v>7.1506062951256388E-2</c:v>
                </c:pt>
                <c:pt idx="2223">
                  <c:v>7.2397679177541363E-2</c:v>
                </c:pt>
                <c:pt idx="2224">
                  <c:v>7.1673062162596057E-2</c:v>
                </c:pt>
                <c:pt idx="2225">
                  <c:v>7.1640331871341001E-2</c:v>
                </c:pt>
                <c:pt idx="2226">
                  <c:v>7.1664204127027009E-2</c:v>
                </c:pt>
                <c:pt idx="2227">
                  <c:v>7.1849846650580362E-2</c:v>
                </c:pt>
                <c:pt idx="2228">
                  <c:v>7.1931006796800312E-2</c:v>
                </c:pt>
                <c:pt idx="2229">
                  <c:v>7.1788928600483248E-2</c:v>
                </c:pt>
                <c:pt idx="2230">
                  <c:v>7.1222818176533309E-2</c:v>
                </c:pt>
                <c:pt idx="2231">
                  <c:v>7.3262199030037611E-2</c:v>
                </c:pt>
                <c:pt idx="2232">
                  <c:v>7.338641553142955E-2</c:v>
                </c:pt>
                <c:pt idx="2233">
                  <c:v>7.3576274666312669E-2</c:v>
                </c:pt>
                <c:pt idx="2234">
                  <c:v>7.3225232228539494E-2</c:v>
                </c:pt>
                <c:pt idx="2235">
                  <c:v>7.3745806826032823E-2</c:v>
                </c:pt>
                <c:pt idx="2236">
                  <c:v>7.3669061315319473E-2</c:v>
                </c:pt>
                <c:pt idx="2237">
                  <c:v>7.3670028559334244E-2</c:v>
                </c:pt>
                <c:pt idx="2238">
                  <c:v>7.3654620655663527E-2</c:v>
                </c:pt>
                <c:pt idx="2239">
                  <c:v>7.3749600093084622E-2</c:v>
                </c:pt>
                <c:pt idx="2240">
                  <c:v>7.3789449824389064E-2</c:v>
                </c:pt>
                <c:pt idx="2241">
                  <c:v>7.3685591040651532E-2</c:v>
                </c:pt>
                <c:pt idx="2242">
                  <c:v>7.390728196557339E-2</c:v>
                </c:pt>
                <c:pt idx="2243">
                  <c:v>7.3806786420861137E-2</c:v>
                </c:pt>
                <c:pt idx="2244">
                  <c:v>7.3713868767871338E-2</c:v>
                </c:pt>
                <c:pt idx="2245">
                  <c:v>7.3667607714215988E-2</c:v>
                </c:pt>
                <c:pt idx="2246">
                  <c:v>7.3609839163482182E-2</c:v>
                </c:pt>
                <c:pt idx="2247">
                  <c:v>7.3776769988659785E-2</c:v>
                </c:pt>
                <c:pt idx="2248">
                  <c:v>7.3679888783916181E-2</c:v>
                </c:pt>
                <c:pt idx="2249">
                  <c:v>7.3796296019768226E-2</c:v>
                </c:pt>
                <c:pt idx="2250">
                  <c:v>7.39065537029584E-2</c:v>
                </c:pt>
                <c:pt idx="2251">
                  <c:v>7.3947345929998964E-2</c:v>
                </c:pt>
                <c:pt idx="2252">
                  <c:v>7.379118555159947E-2</c:v>
                </c:pt>
                <c:pt idx="2253">
                  <c:v>7.4246697374253379E-2</c:v>
                </c:pt>
                <c:pt idx="2254">
                  <c:v>7.4144485445537311E-2</c:v>
                </c:pt>
                <c:pt idx="2255">
                  <c:v>7.4250566095899195E-2</c:v>
                </c:pt>
                <c:pt idx="2256">
                  <c:v>7.3841484350140263E-2</c:v>
                </c:pt>
                <c:pt idx="2257">
                  <c:v>7.4190679459871234E-2</c:v>
                </c:pt>
                <c:pt idx="2258">
                  <c:v>7.42405983649852E-2</c:v>
                </c:pt>
                <c:pt idx="2259">
                  <c:v>7.4311834145498024E-2</c:v>
                </c:pt>
                <c:pt idx="2260">
                  <c:v>7.4295007771097321E-2</c:v>
                </c:pt>
                <c:pt idx="2261">
                  <c:v>7.4369133584372138E-2</c:v>
                </c:pt>
                <c:pt idx="2262">
                  <c:v>7.4426815322877982E-2</c:v>
                </c:pt>
                <c:pt idx="2263">
                  <c:v>7.4579323319991175E-2</c:v>
                </c:pt>
                <c:pt idx="2264">
                  <c:v>7.447745530908878E-2</c:v>
                </c:pt>
                <c:pt idx="2265">
                  <c:v>7.451310176771675E-2</c:v>
                </c:pt>
                <c:pt idx="2266">
                  <c:v>7.4269306926292078E-2</c:v>
                </c:pt>
                <c:pt idx="2267">
                  <c:v>7.4273925208992786E-2</c:v>
                </c:pt>
                <c:pt idx="2268">
                  <c:v>7.4428295077031081E-2</c:v>
                </c:pt>
                <c:pt idx="2269">
                  <c:v>7.4258055203393569E-2</c:v>
                </c:pt>
                <c:pt idx="2270">
                  <c:v>7.4424678541069156E-2</c:v>
                </c:pt>
                <c:pt idx="2271">
                  <c:v>7.4263762833784552E-2</c:v>
                </c:pt>
                <c:pt idx="2272">
                  <c:v>7.4675590349510101E-2</c:v>
                </c:pt>
                <c:pt idx="2273">
                  <c:v>7.4599046133755453E-2</c:v>
                </c:pt>
                <c:pt idx="2274">
                  <c:v>7.5001806822081574E-2</c:v>
                </c:pt>
                <c:pt idx="2275">
                  <c:v>7.5388646212230515E-2</c:v>
                </c:pt>
                <c:pt idx="2276">
                  <c:v>7.5125476086617238E-2</c:v>
                </c:pt>
                <c:pt idx="2277">
                  <c:v>7.5225356129746457E-2</c:v>
                </c:pt>
                <c:pt idx="2278">
                  <c:v>7.5212533412979177E-2</c:v>
                </c:pt>
                <c:pt idx="2279">
                  <c:v>7.5312942271149486E-2</c:v>
                </c:pt>
                <c:pt idx="2280">
                  <c:v>7.529907944625791E-2</c:v>
                </c:pt>
                <c:pt idx="2281">
                  <c:v>7.5771270361412513E-2</c:v>
                </c:pt>
                <c:pt idx="2282">
                  <c:v>7.5263910697852099E-2</c:v>
                </c:pt>
                <c:pt idx="2283">
                  <c:v>7.5319768952651467E-2</c:v>
                </c:pt>
                <c:pt idx="2284">
                  <c:v>7.4731437659663391E-2</c:v>
                </c:pt>
                <c:pt idx="2285">
                  <c:v>7.539051988847012E-2</c:v>
                </c:pt>
                <c:pt idx="2286">
                  <c:v>7.5342545970654262E-2</c:v>
                </c:pt>
                <c:pt idx="2287">
                  <c:v>7.5076581949505616E-2</c:v>
                </c:pt>
                <c:pt idx="2288">
                  <c:v>7.5470104794601145E-2</c:v>
                </c:pt>
                <c:pt idx="2289">
                  <c:v>7.5766097074702832E-2</c:v>
                </c:pt>
                <c:pt idx="2290">
                  <c:v>7.5748128777710866E-2</c:v>
                </c:pt>
                <c:pt idx="2291">
                  <c:v>7.5710812373269709E-2</c:v>
                </c:pt>
                <c:pt idx="2292">
                  <c:v>7.5931081806416945E-2</c:v>
                </c:pt>
                <c:pt idx="2293">
                  <c:v>7.6224837701858839E-2</c:v>
                </c:pt>
                <c:pt idx="2294">
                  <c:v>7.5843780829758622E-2</c:v>
                </c:pt>
                <c:pt idx="2295">
                  <c:v>7.5939398904029787E-2</c:v>
                </c:pt>
                <c:pt idx="2296">
                  <c:v>7.5946124460784414E-2</c:v>
                </c:pt>
                <c:pt idx="2297">
                  <c:v>7.6014121461727813E-2</c:v>
                </c:pt>
                <c:pt idx="2298">
                  <c:v>7.5950245726209786E-2</c:v>
                </c:pt>
                <c:pt idx="2299">
                  <c:v>7.663431508601426E-2</c:v>
                </c:pt>
                <c:pt idx="2300">
                  <c:v>7.6096553077014351E-2</c:v>
                </c:pt>
                <c:pt idx="2301">
                  <c:v>7.6785651756932749E-2</c:v>
                </c:pt>
                <c:pt idx="2302">
                  <c:v>7.5933848923735003E-2</c:v>
                </c:pt>
                <c:pt idx="2303">
                  <c:v>7.6093683831365944E-2</c:v>
                </c:pt>
                <c:pt idx="2304">
                  <c:v>7.6171593250903613E-2</c:v>
                </c:pt>
                <c:pt idx="2305">
                  <c:v>7.6126881840864247E-2</c:v>
                </c:pt>
                <c:pt idx="2306">
                  <c:v>7.6184857166696096E-2</c:v>
                </c:pt>
                <c:pt idx="2307">
                  <c:v>7.6177729129842553E-2</c:v>
                </c:pt>
                <c:pt idx="2308">
                  <c:v>7.614064175005808E-2</c:v>
                </c:pt>
                <c:pt idx="2309">
                  <c:v>7.6045356710766177E-2</c:v>
                </c:pt>
                <c:pt idx="2310">
                  <c:v>7.6405501378515317E-2</c:v>
                </c:pt>
                <c:pt idx="2311">
                  <c:v>7.6452914632343827E-2</c:v>
                </c:pt>
                <c:pt idx="2312">
                  <c:v>7.6423046403015671E-2</c:v>
                </c:pt>
                <c:pt idx="2313">
                  <c:v>7.6415009132991485E-2</c:v>
                </c:pt>
                <c:pt idx="2314">
                  <c:v>7.6269658355701875E-2</c:v>
                </c:pt>
                <c:pt idx="2315">
                  <c:v>7.6302905727184456E-2</c:v>
                </c:pt>
                <c:pt idx="2316">
                  <c:v>7.6264292757702301E-2</c:v>
                </c:pt>
                <c:pt idx="2317">
                  <c:v>7.6660289631305334E-2</c:v>
                </c:pt>
                <c:pt idx="2318">
                  <c:v>7.6305567817677167E-2</c:v>
                </c:pt>
                <c:pt idx="2319">
                  <c:v>7.6273092904878825E-2</c:v>
                </c:pt>
                <c:pt idx="2320">
                  <c:v>7.6332122730721541E-2</c:v>
                </c:pt>
                <c:pt idx="2321">
                  <c:v>7.6211971178651194E-2</c:v>
                </c:pt>
                <c:pt idx="2322">
                  <c:v>7.6375317686830368E-2</c:v>
                </c:pt>
                <c:pt idx="2323">
                  <c:v>7.6287579744379275E-2</c:v>
                </c:pt>
                <c:pt idx="2324">
                  <c:v>7.621292784734357E-2</c:v>
                </c:pt>
                <c:pt idx="2325">
                  <c:v>7.6653103691018076E-2</c:v>
                </c:pt>
                <c:pt idx="2326">
                  <c:v>7.6725534182008004E-2</c:v>
                </c:pt>
                <c:pt idx="2327">
                  <c:v>7.6774902316735005E-2</c:v>
                </c:pt>
                <c:pt idx="2328">
                  <c:v>7.661839670676529E-2</c:v>
                </c:pt>
                <c:pt idx="2329">
                  <c:v>7.5905519354365736E-2</c:v>
                </c:pt>
                <c:pt idx="2330">
                  <c:v>7.6477654893972735E-2</c:v>
                </c:pt>
                <c:pt idx="2331">
                  <c:v>7.6460713337792474E-2</c:v>
                </c:pt>
                <c:pt idx="2332">
                  <c:v>7.6512516956557697E-2</c:v>
                </c:pt>
                <c:pt idx="2333">
                  <c:v>7.6362894991602315E-2</c:v>
                </c:pt>
                <c:pt idx="2334">
                  <c:v>7.6406849208170424E-2</c:v>
                </c:pt>
                <c:pt idx="2335">
                  <c:v>7.654048552383963E-2</c:v>
                </c:pt>
                <c:pt idx="2336">
                  <c:v>7.6536681155112474E-2</c:v>
                </c:pt>
                <c:pt idx="2337">
                  <c:v>7.6437772813702787E-2</c:v>
                </c:pt>
                <c:pt idx="2338">
                  <c:v>7.6566528849191684E-2</c:v>
                </c:pt>
                <c:pt idx="2339">
                  <c:v>7.6436245140009906E-2</c:v>
                </c:pt>
                <c:pt idx="2340">
                  <c:v>7.6417767253816771E-2</c:v>
                </c:pt>
                <c:pt idx="2341">
                  <c:v>7.6339602373816096E-2</c:v>
                </c:pt>
                <c:pt idx="2342">
                  <c:v>7.6398331898561045E-2</c:v>
                </c:pt>
                <c:pt idx="2343">
                  <c:v>7.6533356771531502E-2</c:v>
                </c:pt>
                <c:pt idx="2344">
                  <c:v>7.6516192230619007E-2</c:v>
                </c:pt>
                <c:pt idx="2345">
                  <c:v>7.6404898388324982E-2</c:v>
                </c:pt>
                <c:pt idx="2346">
                  <c:v>7.6447048748674584E-2</c:v>
                </c:pt>
                <c:pt idx="2347">
                  <c:v>7.6371508561222212E-2</c:v>
                </c:pt>
                <c:pt idx="2348">
                  <c:v>7.6623335366937551E-2</c:v>
                </c:pt>
                <c:pt idx="2349">
                  <c:v>7.6547969542135275E-2</c:v>
                </c:pt>
                <c:pt idx="2350">
                  <c:v>7.6658778912490622E-2</c:v>
                </c:pt>
                <c:pt idx="2351">
                  <c:v>7.6572684368875987E-2</c:v>
                </c:pt>
                <c:pt idx="2352">
                  <c:v>7.6633958199230579E-2</c:v>
                </c:pt>
                <c:pt idx="2353">
                  <c:v>7.6506049984369606E-2</c:v>
                </c:pt>
                <c:pt idx="2354">
                  <c:v>7.6509337654988796E-2</c:v>
                </c:pt>
                <c:pt idx="2355">
                  <c:v>7.6412422156522997E-2</c:v>
                </c:pt>
                <c:pt idx="2356">
                  <c:v>7.6518338859281165E-2</c:v>
                </c:pt>
                <c:pt idx="2357">
                  <c:v>7.6502423892275351E-2</c:v>
                </c:pt>
                <c:pt idx="2358">
                  <c:v>7.6736672943458095E-2</c:v>
                </c:pt>
                <c:pt idx="2359">
                  <c:v>7.6568271517446052E-2</c:v>
                </c:pt>
                <c:pt idx="2360">
                  <c:v>7.6540805343564444E-2</c:v>
                </c:pt>
                <c:pt idx="2361">
                  <c:v>7.6562830329027221E-2</c:v>
                </c:pt>
                <c:pt idx="2362">
                  <c:v>7.6146092400197873E-2</c:v>
                </c:pt>
                <c:pt idx="2363">
                  <c:v>7.6638648887193073E-2</c:v>
                </c:pt>
                <c:pt idx="2364">
                  <c:v>7.6059827427363835E-2</c:v>
                </c:pt>
                <c:pt idx="2365">
                  <c:v>7.6728271024705919E-2</c:v>
                </c:pt>
                <c:pt idx="2366">
                  <c:v>7.7163011956345007E-2</c:v>
                </c:pt>
                <c:pt idx="2367">
                  <c:v>7.664965637981791E-2</c:v>
                </c:pt>
                <c:pt idx="2368">
                  <c:v>7.670338532252452E-2</c:v>
                </c:pt>
                <c:pt idx="2369">
                  <c:v>7.6659366463924128E-2</c:v>
                </c:pt>
                <c:pt idx="2370">
                  <c:v>7.6580106393407843E-2</c:v>
                </c:pt>
                <c:pt idx="2371">
                  <c:v>7.6467155249384189E-2</c:v>
                </c:pt>
                <c:pt idx="2372">
                  <c:v>7.6370388270606604E-2</c:v>
                </c:pt>
                <c:pt idx="2373">
                  <c:v>7.6448757155514024E-2</c:v>
                </c:pt>
                <c:pt idx="2374">
                  <c:v>7.6455722117705238E-2</c:v>
                </c:pt>
                <c:pt idx="2375">
                  <c:v>7.6061944863703657E-2</c:v>
                </c:pt>
                <c:pt idx="2376">
                  <c:v>7.6572772872029682E-2</c:v>
                </c:pt>
                <c:pt idx="2377">
                  <c:v>7.6526388749144636E-2</c:v>
                </c:pt>
                <c:pt idx="2378">
                  <c:v>7.624509533049828E-2</c:v>
                </c:pt>
                <c:pt idx="2379">
                  <c:v>7.6390201596989504E-2</c:v>
                </c:pt>
                <c:pt idx="2380">
                  <c:v>7.6251671586914038E-2</c:v>
                </c:pt>
                <c:pt idx="2381">
                  <c:v>7.6245598403328341E-2</c:v>
                </c:pt>
                <c:pt idx="2382">
                  <c:v>7.6329058914923253E-2</c:v>
                </c:pt>
                <c:pt idx="2383">
                  <c:v>7.6187756661617478E-2</c:v>
                </c:pt>
                <c:pt idx="2384">
                  <c:v>7.6411476138664058E-2</c:v>
                </c:pt>
                <c:pt idx="2385">
                  <c:v>7.6215984106878021E-2</c:v>
                </c:pt>
                <c:pt idx="2386">
                  <c:v>7.6221536925763611E-2</c:v>
                </c:pt>
                <c:pt idx="2387">
                  <c:v>7.6290079868129301E-2</c:v>
                </c:pt>
                <c:pt idx="2388">
                  <c:v>7.6213922519511645E-2</c:v>
                </c:pt>
                <c:pt idx="2389">
                  <c:v>7.6286467143523273E-2</c:v>
                </c:pt>
                <c:pt idx="2390">
                  <c:v>7.638397671747188E-2</c:v>
                </c:pt>
                <c:pt idx="2391">
                  <c:v>7.6454518903119384E-2</c:v>
                </c:pt>
                <c:pt idx="2392">
                  <c:v>7.6476542353082211E-2</c:v>
                </c:pt>
                <c:pt idx="2393">
                  <c:v>7.633419227622662E-2</c:v>
                </c:pt>
                <c:pt idx="2394">
                  <c:v>7.6489118724530791E-2</c:v>
                </c:pt>
                <c:pt idx="2395">
                  <c:v>7.6499758391386341E-2</c:v>
                </c:pt>
                <c:pt idx="2396">
                  <c:v>7.6563627948445401E-2</c:v>
                </c:pt>
                <c:pt idx="2397">
                  <c:v>7.6524403789693274E-2</c:v>
                </c:pt>
                <c:pt idx="2398">
                  <c:v>7.6715546562839521E-2</c:v>
                </c:pt>
                <c:pt idx="2399">
                  <c:v>7.6345688513054788E-2</c:v>
                </c:pt>
                <c:pt idx="2400">
                  <c:v>7.6780940281929277E-2</c:v>
                </c:pt>
                <c:pt idx="2401">
                  <c:v>7.6799301407852183E-2</c:v>
                </c:pt>
                <c:pt idx="2402">
                  <c:v>7.6795890704062897E-2</c:v>
                </c:pt>
                <c:pt idx="2403">
                  <c:v>7.670962007019988E-2</c:v>
                </c:pt>
                <c:pt idx="2404">
                  <c:v>7.6783309433670288E-2</c:v>
                </c:pt>
                <c:pt idx="2405">
                  <c:v>7.6805359306850285E-2</c:v>
                </c:pt>
                <c:pt idx="2406">
                  <c:v>7.6727397634629324E-2</c:v>
                </c:pt>
                <c:pt idx="2407">
                  <c:v>7.694186918590884E-2</c:v>
                </c:pt>
                <c:pt idx="2408">
                  <c:v>7.6844310820696982E-2</c:v>
                </c:pt>
                <c:pt idx="2409">
                  <c:v>7.7251877918261491E-2</c:v>
                </c:pt>
                <c:pt idx="2410">
                  <c:v>7.6985733978507498E-2</c:v>
                </c:pt>
                <c:pt idx="2411">
                  <c:v>7.6993722173849588E-2</c:v>
                </c:pt>
                <c:pt idx="2412">
                  <c:v>7.6963085060193115E-2</c:v>
                </c:pt>
                <c:pt idx="2413">
                  <c:v>7.754688952190647E-2</c:v>
                </c:pt>
                <c:pt idx="2414">
                  <c:v>7.6866862022285987E-2</c:v>
                </c:pt>
                <c:pt idx="2415">
                  <c:v>7.68425414260272E-2</c:v>
                </c:pt>
                <c:pt idx="2416">
                  <c:v>7.7213993149626403E-2</c:v>
                </c:pt>
                <c:pt idx="2417">
                  <c:v>7.7224706918971431E-2</c:v>
                </c:pt>
                <c:pt idx="2418">
                  <c:v>7.7207902640176629E-2</c:v>
                </c:pt>
                <c:pt idx="2419">
                  <c:v>7.7212267946267343E-2</c:v>
                </c:pt>
                <c:pt idx="2420">
                  <c:v>7.7241014928151941E-2</c:v>
                </c:pt>
                <c:pt idx="2421">
                  <c:v>7.7235066945322006E-2</c:v>
                </c:pt>
                <c:pt idx="2422">
                  <c:v>7.7240642890866851E-2</c:v>
                </c:pt>
                <c:pt idx="2423">
                  <c:v>7.7328993327719364E-2</c:v>
                </c:pt>
                <c:pt idx="2424">
                  <c:v>7.7079002676317732E-2</c:v>
                </c:pt>
                <c:pt idx="2425">
                  <c:v>7.7259826550921895E-2</c:v>
                </c:pt>
                <c:pt idx="2426">
                  <c:v>7.7112830069634763E-2</c:v>
                </c:pt>
                <c:pt idx="2427">
                  <c:v>7.7335672955036627E-2</c:v>
                </c:pt>
                <c:pt idx="2428">
                  <c:v>7.7220486207113637E-2</c:v>
                </c:pt>
                <c:pt idx="2429">
                  <c:v>7.7154307118412868E-2</c:v>
                </c:pt>
                <c:pt idx="2430">
                  <c:v>7.7319378268632222E-2</c:v>
                </c:pt>
                <c:pt idx="2431">
                  <c:v>7.7284764981518705E-2</c:v>
                </c:pt>
                <c:pt idx="2432">
                  <c:v>7.7360233633981368E-2</c:v>
                </c:pt>
                <c:pt idx="2433">
                  <c:v>7.7181153604943264E-2</c:v>
                </c:pt>
                <c:pt idx="2434">
                  <c:v>7.7482516208353669E-2</c:v>
                </c:pt>
                <c:pt idx="2435">
                  <c:v>7.7555549435619708E-2</c:v>
                </c:pt>
                <c:pt idx="2436">
                  <c:v>7.7734552014562031E-2</c:v>
                </c:pt>
                <c:pt idx="2437">
                  <c:v>7.7679956913038417E-2</c:v>
                </c:pt>
                <c:pt idx="2438">
                  <c:v>7.7784729148025367E-2</c:v>
                </c:pt>
                <c:pt idx="2439">
                  <c:v>7.7718930252123508E-2</c:v>
                </c:pt>
                <c:pt idx="2440">
                  <c:v>7.7015766306289701E-2</c:v>
                </c:pt>
                <c:pt idx="2441">
                  <c:v>7.7774003326257612E-2</c:v>
                </c:pt>
                <c:pt idx="2442">
                  <c:v>7.7660271184245788E-2</c:v>
                </c:pt>
                <c:pt idx="2443">
                  <c:v>7.813366998496607E-2</c:v>
                </c:pt>
                <c:pt idx="2444">
                  <c:v>7.8170953809477473E-2</c:v>
                </c:pt>
                <c:pt idx="2445">
                  <c:v>7.8134345868442479E-2</c:v>
                </c:pt>
                <c:pt idx="2446">
                  <c:v>7.8313133590585449E-2</c:v>
                </c:pt>
                <c:pt idx="2447">
                  <c:v>7.8289396588002935E-2</c:v>
                </c:pt>
                <c:pt idx="2448">
                  <c:v>7.8258957240331384E-2</c:v>
                </c:pt>
                <c:pt idx="2449">
                  <c:v>7.8250827509507959E-2</c:v>
                </c:pt>
                <c:pt idx="2450">
                  <c:v>7.8224097628053824E-2</c:v>
                </c:pt>
                <c:pt idx="2451">
                  <c:v>7.8218350556027549E-2</c:v>
                </c:pt>
                <c:pt idx="2452">
                  <c:v>7.794902858131092E-2</c:v>
                </c:pt>
                <c:pt idx="2453">
                  <c:v>7.7965064567524944E-2</c:v>
                </c:pt>
                <c:pt idx="2454">
                  <c:v>7.7927842287593752E-2</c:v>
                </c:pt>
                <c:pt idx="2455">
                  <c:v>7.8003722906610395E-2</c:v>
                </c:pt>
                <c:pt idx="2456">
                  <c:v>7.7929808730666461E-2</c:v>
                </c:pt>
                <c:pt idx="2457">
                  <c:v>7.8069882408257629E-2</c:v>
                </c:pt>
                <c:pt idx="2458">
                  <c:v>7.7924122737369816E-2</c:v>
                </c:pt>
                <c:pt idx="2459">
                  <c:v>7.8105145091205364E-2</c:v>
                </c:pt>
                <c:pt idx="2460">
                  <c:v>7.8721667472064882E-2</c:v>
                </c:pt>
                <c:pt idx="2461">
                  <c:v>7.8684297835726169E-2</c:v>
                </c:pt>
                <c:pt idx="2462">
                  <c:v>7.7893842765209165E-2</c:v>
                </c:pt>
                <c:pt idx="2463">
                  <c:v>7.7924276154423988E-2</c:v>
                </c:pt>
                <c:pt idx="2464">
                  <c:v>7.7945183051738365E-2</c:v>
                </c:pt>
                <c:pt idx="2465">
                  <c:v>7.8259404821959255E-2</c:v>
                </c:pt>
                <c:pt idx="2466">
                  <c:v>7.7888360284698477E-2</c:v>
                </c:pt>
                <c:pt idx="2467">
                  <c:v>7.788059552078519E-2</c:v>
                </c:pt>
                <c:pt idx="2468">
                  <c:v>7.803394746564607E-2</c:v>
                </c:pt>
                <c:pt idx="2469">
                  <c:v>7.8069657649477486E-2</c:v>
                </c:pt>
                <c:pt idx="2470">
                  <c:v>7.8034245095241594E-2</c:v>
                </c:pt>
                <c:pt idx="2471">
                  <c:v>7.807118159828641E-2</c:v>
                </c:pt>
                <c:pt idx="2472">
                  <c:v>7.8069662581849553E-2</c:v>
                </c:pt>
                <c:pt idx="2473">
                  <c:v>7.8126957604382263E-2</c:v>
                </c:pt>
                <c:pt idx="2474">
                  <c:v>7.7863700458621676E-2</c:v>
                </c:pt>
                <c:pt idx="2475">
                  <c:v>7.779230203059917E-2</c:v>
                </c:pt>
                <c:pt idx="2476">
                  <c:v>7.8403431948152802E-2</c:v>
                </c:pt>
                <c:pt idx="2477">
                  <c:v>7.8470997309801671E-2</c:v>
                </c:pt>
                <c:pt idx="2478">
                  <c:v>7.8509018151483922E-2</c:v>
                </c:pt>
                <c:pt idx="2479">
                  <c:v>7.8192019209898822E-2</c:v>
                </c:pt>
                <c:pt idx="2480">
                  <c:v>7.8608417149765186E-2</c:v>
                </c:pt>
                <c:pt idx="2481">
                  <c:v>8.2312134679570104E-2</c:v>
                </c:pt>
                <c:pt idx="2482">
                  <c:v>8.2312469120387921E-2</c:v>
                </c:pt>
                <c:pt idx="2483">
                  <c:v>8.2380352035715809E-2</c:v>
                </c:pt>
                <c:pt idx="2484">
                  <c:v>8.2537226793645391E-2</c:v>
                </c:pt>
                <c:pt idx="2485">
                  <c:v>8.251299841640003E-2</c:v>
                </c:pt>
                <c:pt idx="2486">
                  <c:v>8.265479494042649E-2</c:v>
                </c:pt>
                <c:pt idx="2487">
                  <c:v>8.2591182446383415E-2</c:v>
                </c:pt>
                <c:pt idx="2488">
                  <c:v>8.2700111376953211E-2</c:v>
                </c:pt>
                <c:pt idx="2489">
                  <c:v>8.2704467280902194E-2</c:v>
                </c:pt>
                <c:pt idx="2490">
                  <c:v>8.254098005934285E-2</c:v>
                </c:pt>
                <c:pt idx="2491">
                  <c:v>8.2733613735022526E-2</c:v>
                </c:pt>
                <c:pt idx="2492">
                  <c:v>8.2681113710340037E-2</c:v>
                </c:pt>
                <c:pt idx="2493">
                  <c:v>8.263318860794211E-2</c:v>
                </c:pt>
                <c:pt idx="2494">
                  <c:v>8.2729538275133629E-2</c:v>
                </c:pt>
                <c:pt idx="2495">
                  <c:v>8.26944049431384E-2</c:v>
                </c:pt>
                <c:pt idx="2496">
                  <c:v>8.2732301723562718E-2</c:v>
                </c:pt>
                <c:pt idx="2497">
                  <c:v>8.2806104366022315E-2</c:v>
                </c:pt>
                <c:pt idx="2498">
                  <c:v>8.2837032341893324E-2</c:v>
                </c:pt>
                <c:pt idx="2499">
                  <c:v>8.2737779723978333E-2</c:v>
                </c:pt>
                <c:pt idx="2500">
                  <c:v>8.2816521916324271E-2</c:v>
                </c:pt>
                <c:pt idx="2501">
                  <c:v>8.2692486220204975E-2</c:v>
                </c:pt>
                <c:pt idx="2502">
                  <c:v>8.2831284147405482E-2</c:v>
                </c:pt>
                <c:pt idx="2503">
                  <c:v>8.3120623149330108E-2</c:v>
                </c:pt>
                <c:pt idx="2504">
                  <c:v>8.3061848327527166E-2</c:v>
                </c:pt>
                <c:pt idx="2505">
                  <c:v>8.30126470306769E-2</c:v>
                </c:pt>
                <c:pt idx="2506">
                  <c:v>8.2970933902299926E-2</c:v>
                </c:pt>
                <c:pt idx="2507">
                  <c:v>8.3716769424481363E-2</c:v>
                </c:pt>
                <c:pt idx="2508">
                  <c:v>8.3088699748079198E-2</c:v>
                </c:pt>
                <c:pt idx="2509">
                  <c:v>8.309993925735526E-2</c:v>
                </c:pt>
                <c:pt idx="2510">
                  <c:v>8.3071140501888463E-2</c:v>
                </c:pt>
                <c:pt idx="2511">
                  <c:v>8.3258860181170569E-2</c:v>
                </c:pt>
                <c:pt idx="2512">
                  <c:v>8.3259583487533262E-2</c:v>
                </c:pt>
                <c:pt idx="2513">
                  <c:v>8.3468422082760063E-2</c:v>
                </c:pt>
                <c:pt idx="2514">
                  <c:v>8.3240673140343557E-2</c:v>
                </c:pt>
                <c:pt idx="2515">
                  <c:v>8.3259979042273558E-2</c:v>
                </c:pt>
                <c:pt idx="2516">
                  <c:v>8.3211763781227632E-2</c:v>
                </c:pt>
                <c:pt idx="2517">
                  <c:v>8.338662727774615E-2</c:v>
                </c:pt>
                <c:pt idx="2518">
                  <c:v>8.3310417662487479E-2</c:v>
                </c:pt>
                <c:pt idx="2519">
                  <c:v>8.3461757382725543E-2</c:v>
                </c:pt>
                <c:pt idx="2520">
                  <c:v>8.3272618521923913E-2</c:v>
                </c:pt>
                <c:pt idx="2521">
                  <c:v>8.3249692556447874E-2</c:v>
                </c:pt>
                <c:pt idx="2522">
                  <c:v>8.3315524844056466E-2</c:v>
                </c:pt>
                <c:pt idx="2523">
                  <c:v>8.3334874986180529E-2</c:v>
                </c:pt>
                <c:pt idx="2524">
                  <c:v>8.3329191278743497E-2</c:v>
                </c:pt>
                <c:pt idx="2525">
                  <c:v>8.3435236015757752E-2</c:v>
                </c:pt>
                <c:pt idx="2526">
                  <c:v>8.34235892586912E-2</c:v>
                </c:pt>
                <c:pt idx="2527">
                  <c:v>8.3490067747370889E-2</c:v>
                </c:pt>
                <c:pt idx="2528">
                  <c:v>8.3526216311611945E-2</c:v>
                </c:pt>
                <c:pt idx="2529">
                  <c:v>8.3351778389347264E-2</c:v>
                </c:pt>
                <c:pt idx="2530">
                  <c:v>8.3531880785826296E-2</c:v>
                </c:pt>
                <c:pt idx="2531">
                  <c:v>8.3437194281520299E-2</c:v>
                </c:pt>
                <c:pt idx="2532">
                  <c:v>8.3472075473600693E-2</c:v>
                </c:pt>
                <c:pt idx="2533">
                  <c:v>8.3562934000701694E-2</c:v>
                </c:pt>
                <c:pt idx="2534">
                  <c:v>8.329391588378654E-2</c:v>
                </c:pt>
                <c:pt idx="2535">
                  <c:v>8.3280564573708471E-2</c:v>
                </c:pt>
                <c:pt idx="2536">
                  <c:v>8.3136510079302117E-2</c:v>
                </c:pt>
                <c:pt idx="2537">
                  <c:v>8.3099703608857545E-2</c:v>
                </c:pt>
                <c:pt idx="2538">
                  <c:v>8.3142622149849021E-2</c:v>
                </c:pt>
                <c:pt idx="2539">
                  <c:v>8.3036335933077243E-2</c:v>
                </c:pt>
                <c:pt idx="2540">
                  <c:v>8.2961350422549929E-2</c:v>
                </c:pt>
                <c:pt idx="2541">
                  <c:v>8.3094147713791977E-2</c:v>
                </c:pt>
                <c:pt idx="2542">
                  <c:v>8.3090328473890196E-2</c:v>
                </c:pt>
                <c:pt idx="2543">
                  <c:v>8.3102543439963927E-2</c:v>
                </c:pt>
                <c:pt idx="2544">
                  <c:v>8.3172619987604168E-2</c:v>
                </c:pt>
                <c:pt idx="2545">
                  <c:v>8.3124727976827462E-2</c:v>
                </c:pt>
                <c:pt idx="2546">
                  <c:v>8.3030322672478674E-2</c:v>
                </c:pt>
                <c:pt idx="2547">
                  <c:v>8.3165606129560143E-2</c:v>
                </c:pt>
                <c:pt idx="2548">
                  <c:v>8.320539645269498E-2</c:v>
                </c:pt>
                <c:pt idx="2549">
                  <c:v>8.3346531820301162E-2</c:v>
                </c:pt>
                <c:pt idx="2550">
                  <c:v>8.3120434215635641E-2</c:v>
                </c:pt>
                <c:pt idx="2551">
                  <c:v>8.3258353153656484E-2</c:v>
                </c:pt>
                <c:pt idx="2552">
                  <c:v>8.3216455084355601E-2</c:v>
                </c:pt>
                <c:pt idx="2553">
                  <c:v>8.3256690464356464E-2</c:v>
                </c:pt>
                <c:pt idx="2554">
                  <c:v>8.3196176541761035E-2</c:v>
                </c:pt>
                <c:pt idx="2555">
                  <c:v>8.2763615051343775E-2</c:v>
                </c:pt>
                <c:pt idx="2556">
                  <c:v>8.3216689422814127E-2</c:v>
                </c:pt>
                <c:pt idx="2557">
                  <c:v>8.328530655097488E-2</c:v>
                </c:pt>
                <c:pt idx="2558">
                  <c:v>8.3368744220629565E-2</c:v>
                </c:pt>
                <c:pt idx="2559">
                  <c:v>8.3364556418712543E-2</c:v>
                </c:pt>
                <c:pt idx="2560">
                  <c:v>8.3284750178158395E-2</c:v>
                </c:pt>
                <c:pt idx="2561">
                  <c:v>8.3359992787738646E-2</c:v>
                </c:pt>
                <c:pt idx="2562">
                  <c:v>8.3315690168193957E-2</c:v>
                </c:pt>
                <c:pt idx="2563">
                  <c:v>8.3415918274562961E-2</c:v>
                </c:pt>
                <c:pt idx="2564">
                  <c:v>8.3454160782821862E-2</c:v>
                </c:pt>
                <c:pt idx="2565">
                  <c:v>8.2812985294144603E-2</c:v>
                </c:pt>
                <c:pt idx="2566">
                  <c:v>8.3346866220692983E-2</c:v>
                </c:pt>
                <c:pt idx="2567">
                  <c:v>8.3299173583141539E-2</c:v>
                </c:pt>
                <c:pt idx="2568">
                  <c:v>8.3462468695613801E-2</c:v>
                </c:pt>
                <c:pt idx="2569">
                  <c:v>8.3447900767279704E-2</c:v>
                </c:pt>
                <c:pt idx="2570">
                  <c:v>8.3427713089282207E-2</c:v>
                </c:pt>
                <c:pt idx="2571">
                  <c:v>8.3556752205625195E-2</c:v>
                </c:pt>
                <c:pt idx="2572">
                  <c:v>8.3605154222747058E-2</c:v>
                </c:pt>
                <c:pt idx="2573">
                  <c:v>8.4307892677160767E-2</c:v>
                </c:pt>
                <c:pt idx="2574">
                  <c:v>8.3227584601651472E-2</c:v>
                </c:pt>
                <c:pt idx="2575">
                  <c:v>8.3393072834059612E-2</c:v>
                </c:pt>
                <c:pt idx="2576">
                  <c:v>8.3603763543007026E-2</c:v>
                </c:pt>
                <c:pt idx="2577">
                  <c:v>8.3494654909375465E-2</c:v>
                </c:pt>
                <c:pt idx="2578">
                  <c:v>8.3093746377857602E-2</c:v>
                </c:pt>
                <c:pt idx="2579">
                  <c:v>8.3433165704935086E-2</c:v>
                </c:pt>
                <c:pt idx="2580">
                  <c:v>8.3691377665256361E-2</c:v>
                </c:pt>
                <c:pt idx="2581">
                  <c:v>8.3281416328786273E-2</c:v>
                </c:pt>
                <c:pt idx="2582">
                  <c:v>8.3258680533963347E-2</c:v>
                </c:pt>
                <c:pt idx="2583">
                  <c:v>8.3350567216763372E-2</c:v>
                </c:pt>
                <c:pt idx="2584">
                  <c:v>8.3455652254578072E-2</c:v>
                </c:pt>
                <c:pt idx="2585">
                  <c:v>8.3331209038708831E-2</c:v>
                </c:pt>
                <c:pt idx="2586">
                  <c:v>8.3371690873818904E-2</c:v>
                </c:pt>
                <c:pt idx="2587">
                  <c:v>8.3329789364165019E-2</c:v>
                </c:pt>
                <c:pt idx="2588">
                  <c:v>8.3929378688903156E-2</c:v>
                </c:pt>
                <c:pt idx="2589">
                  <c:v>8.9231528835653107E-2</c:v>
                </c:pt>
                <c:pt idx="2590">
                  <c:v>9.0883797604839556E-2</c:v>
                </c:pt>
                <c:pt idx="2591">
                  <c:v>9.1075419847366224E-2</c:v>
                </c:pt>
                <c:pt idx="2592">
                  <c:v>9.1315771683296521E-2</c:v>
                </c:pt>
                <c:pt idx="2593">
                  <c:v>9.1435964618921006E-2</c:v>
                </c:pt>
                <c:pt idx="2594">
                  <c:v>9.1503668473920774E-2</c:v>
                </c:pt>
                <c:pt idx="2595">
                  <c:v>9.1424774542465559E-2</c:v>
                </c:pt>
                <c:pt idx="2596">
                  <c:v>9.1534745185650745E-2</c:v>
                </c:pt>
                <c:pt idx="2597">
                  <c:v>9.159713430881089E-2</c:v>
                </c:pt>
                <c:pt idx="2598">
                  <c:v>9.1613720468083026E-2</c:v>
                </c:pt>
                <c:pt idx="2599">
                  <c:v>9.192469977237927E-2</c:v>
                </c:pt>
                <c:pt idx="2600">
                  <c:v>9.1504564347189121E-2</c:v>
                </c:pt>
                <c:pt idx="2601">
                  <c:v>9.1487152530658422E-2</c:v>
                </c:pt>
                <c:pt idx="2602">
                  <c:v>9.1498747697755456E-2</c:v>
                </c:pt>
                <c:pt idx="2603">
                  <c:v>9.2418934100995553E-2</c:v>
                </c:pt>
                <c:pt idx="2604">
                  <c:v>9.1680650500816974E-2</c:v>
                </c:pt>
                <c:pt idx="2605">
                  <c:v>9.1855651689100926E-2</c:v>
                </c:pt>
                <c:pt idx="2606">
                  <c:v>9.1814506116125627E-2</c:v>
                </c:pt>
                <c:pt idx="2607">
                  <c:v>9.1863325542125951E-2</c:v>
                </c:pt>
                <c:pt idx="2608">
                  <c:v>9.1738139551151621E-2</c:v>
                </c:pt>
                <c:pt idx="2609">
                  <c:v>9.1791599209845587E-2</c:v>
                </c:pt>
                <c:pt idx="2610">
                  <c:v>9.1735464707242587E-2</c:v>
                </c:pt>
                <c:pt idx="2611">
                  <c:v>9.1831619930595854E-2</c:v>
                </c:pt>
                <c:pt idx="2612">
                  <c:v>9.1853577528132502E-2</c:v>
                </c:pt>
                <c:pt idx="2613">
                  <c:v>9.1918535540591595E-2</c:v>
                </c:pt>
                <c:pt idx="2614">
                  <c:v>9.1788038551858575E-2</c:v>
                </c:pt>
                <c:pt idx="2615">
                  <c:v>9.195861457038812E-2</c:v>
                </c:pt>
                <c:pt idx="2616">
                  <c:v>9.1796608423302173E-2</c:v>
                </c:pt>
                <c:pt idx="2617">
                  <c:v>9.1923783534507919E-2</c:v>
                </c:pt>
                <c:pt idx="2618">
                  <c:v>9.1602138550513357E-2</c:v>
                </c:pt>
                <c:pt idx="2619">
                  <c:v>9.1079881685093733E-2</c:v>
                </c:pt>
                <c:pt idx="2620">
                  <c:v>9.1810065248008388E-2</c:v>
                </c:pt>
                <c:pt idx="2621">
                  <c:v>9.1884226572474748E-2</c:v>
                </c:pt>
                <c:pt idx="2622">
                  <c:v>9.1957261335930185E-2</c:v>
                </c:pt>
                <c:pt idx="2623">
                  <c:v>9.1857787960342052E-2</c:v>
                </c:pt>
                <c:pt idx="2624">
                  <c:v>9.1927855116932689E-2</c:v>
                </c:pt>
                <c:pt idx="2625">
                  <c:v>9.1809901312081776E-2</c:v>
                </c:pt>
                <c:pt idx="2626">
                  <c:v>9.2051032138277256E-2</c:v>
                </c:pt>
                <c:pt idx="2627">
                  <c:v>9.1996720764708217E-2</c:v>
                </c:pt>
                <c:pt idx="2628">
                  <c:v>9.2118812670790806E-2</c:v>
                </c:pt>
                <c:pt idx="2629">
                  <c:v>9.2077709193392865E-2</c:v>
                </c:pt>
                <c:pt idx="2630">
                  <c:v>9.2148915130419895E-2</c:v>
                </c:pt>
                <c:pt idx="2631">
                  <c:v>9.2128621837680669E-2</c:v>
                </c:pt>
                <c:pt idx="2632">
                  <c:v>9.1770934907428714E-2</c:v>
                </c:pt>
                <c:pt idx="2633">
                  <c:v>9.2190900841193746E-2</c:v>
                </c:pt>
                <c:pt idx="2634">
                  <c:v>9.1415253530621632E-2</c:v>
                </c:pt>
                <c:pt idx="2635">
                  <c:v>9.2181269163786661E-2</c:v>
                </c:pt>
                <c:pt idx="2636">
                  <c:v>9.2120085227466064E-2</c:v>
                </c:pt>
                <c:pt idx="2637">
                  <c:v>9.2103438324178444E-2</c:v>
                </c:pt>
                <c:pt idx="2638">
                  <c:v>9.2319221589009071E-2</c:v>
                </c:pt>
                <c:pt idx="2639">
                  <c:v>9.3559358315056018E-2</c:v>
                </c:pt>
                <c:pt idx="2640">
                  <c:v>9.370580129828876E-2</c:v>
                </c:pt>
                <c:pt idx="2641">
                  <c:v>9.3620142741331791E-2</c:v>
                </c:pt>
                <c:pt idx="2642">
                  <c:v>9.3661331976073847E-2</c:v>
                </c:pt>
                <c:pt idx="2643">
                  <c:v>9.3603108168815896E-2</c:v>
                </c:pt>
                <c:pt idx="2644">
                  <c:v>9.3649161675830817E-2</c:v>
                </c:pt>
                <c:pt idx="2645">
                  <c:v>9.3642163948450152E-2</c:v>
                </c:pt>
                <c:pt idx="2646">
                  <c:v>9.3758648651802612E-2</c:v>
                </c:pt>
                <c:pt idx="2647">
                  <c:v>9.3476686338324066E-2</c:v>
                </c:pt>
                <c:pt idx="2648">
                  <c:v>9.3528948327612049E-2</c:v>
                </c:pt>
                <c:pt idx="2649">
                  <c:v>9.3472507176356689E-2</c:v>
                </c:pt>
                <c:pt idx="2650">
                  <c:v>9.34348552720351E-2</c:v>
                </c:pt>
                <c:pt idx="2651">
                  <c:v>9.3475797117643311E-2</c:v>
                </c:pt>
                <c:pt idx="2652">
                  <c:v>9.3534668535588339E-2</c:v>
                </c:pt>
                <c:pt idx="2653">
                  <c:v>9.3504216374898808E-2</c:v>
                </c:pt>
                <c:pt idx="2654">
                  <c:v>9.3490034054539484E-2</c:v>
                </c:pt>
                <c:pt idx="2655">
                  <c:v>9.3522270195449897E-2</c:v>
                </c:pt>
                <c:pt idx="2656">
                  <c:v>9.3645122289657601E-2</c:v>
                </c:pt>
                <c:pt idx="2657">
                  <c:v>9.347987627717802E-2</c:v>
                </c:pt>
                <c:pt idx="2658">
                  <c:v>9.3572685261829269E-2</c:v>
                </c:pt>
                <c:pt idx="2659">
                  <c:v>9.356414640935562E-2</c:v>
                </c:pt>
                <c:pt idx="2660">
                  <c:v>9.365377743394987E-2</c:v>
                </c:pt>
                <c:pt idx="2661">
                  <c:v>9.3507906813039332E-2</c:v>
                </c:pt>
                <c:pt idx="2662">
                  <c:v>9.3157399636696558E-2</c:v>
                </c:pt>
                <c:pt idx="2663">
                  <c:v>9.3634124933157703E-2</c:v>
                </c:pt>
                <c:pt idx="2664">
                  <c:v>9.3595806092181655E-2</c:v>
                </c:pt>
                <c:pt idx="2665">
                  <c:v>9.3555903182038103E-2</c:v>
                </c:pt>
                <c:pt idx="2666">
                  <c:v>9.3685281638449247E-2</c:v>
                </c:pt>
                <c:pt idx="2667">
                  <c:v>9.355944227213564E-2</c:v>
                </c:pt>
                <c:pt idx="2668">
                  <c:v>9.2785705012070396E-2</c:v>
                </c:pt>
                <c:pt idx="2669">
                  <c:v>9.4502473313327728E-2</c:v>
                </c:pt>
                <c:pt idx="2670">
                  <c:v>9.3576255091525451E-2</c:v>
                </c:pt>
                <c:pt idx="2671">
                  <c:v>9.3562441663956664E-2</c:v>
                </c:pt>
                <c:pt idx="2672">
                  <c:v>9.3658802637549998E-2</c:v>
                </c:pt>
                <c:pt idx="2673">
                  <c:v>9.3512737594484086E-2</c:v>
                </c:pt>
                <c:pt idx="2674">
                  <c:v>9.3204431609060556E-2</c:v>
                </c:pt>
                <c:pt idx="2675">
                  <c:v>9.3612659627994477E-2</c:v>
                </c:pt>
                <c:pt idx="2676">
                  <c:v>9.2983844758981804E-2</c:v>
                </c:pt>
                <c:pt idx="2677">
                  <c:v>9.3541200936281488E-2</c:v>
                </c:pt>
                <c:pt idx="2678">
                  <c:v>9.3628952514230646E-2</c:v>
                </c:pt>
                <c:pt idx="2679">
                  <c:v>9.3680346816503168E-2</c:v>
                </c:pt>
                <c:pt idx="2680">
                  <c:v>9.3544165345925245E-2</c:v>
                </c:pt>
                <c:pt idx="2681">
                  <c:v>9.3648174027165965E-2</c:v>
                </c:pt>
                <c:pt idx="2682">
                  <c:v>9.3589842840250292E-2</c:v>
                </c:pt>
                <c:pt idx="2683">
                  <c:v>9.3506370647383874E-2</c:v>
                </c:pt>
                <c:pt idx="2684">
                  <c:v>9.3562874467647883E-2</c:v>
                </c:pt>
                <c:pt idx="2685">
                  <c:v>9.3612534853417806E-2</c:v>
                </c:pt>
                <c:pt idx="2686">
                  <c:v>9.3675032268575986E-2</c:v>
                </c:pt>
                <c:pt idx="2687">
                  <c:v>9.3702998309124874E-2</c:v>
                </c:pt>
                <c:pt idx="2688">
                  <c:v>9.3600346583069038E-2</c:v>
                </c:pt>
                <c:pt idx="2689">
                  <c:v>9.3594414924438984E-2</c:v>
                </c:pt>
                <c:pt idx="2690">
                  <c:v>9.3565925595279875E-2</c:v>
                </c:pt>
                <c:pt idx="2691">
                  <c:v>9.3612287827602447E-2</c:v>
                </c:pt>
                <c:pt idx="2692">
                  <c:v>9.3581146490786526E-2</c:v>
                </c:pt>
                <c:pt idx="2693">
                  <c:v>9.3498942028484522E-2</c:v>
                </c:pt>
                <c:pt idx="2694">
                  <c:v>9.3641980915090683E-2</c:v>
                </c:pt>
                <c:pt idx="2695">
                  <c:v>9.3682638669782214E-2</c:v>
                </c:pt>
                <c:pt idx="2696">
                  <c:v>9.3638370949107763E-2</c:v>
                </c:pt>
                <c:pt idx="2697">
                  <c:v>9.3670909226540644E-2</c:v>
                </c:pt>
                <c:pt idx="2698">
                  <c:v>9.3634202816431311E-2</c:v>
                </c:pt>
                <c:pt idx="2699">
                  <c:v>9.3761827449697188E-2</c:v>
                </c:pt>
                <c:pt idx="2700">
                  <c:v>9.3615177284563145E-2</c:v>
                </c:pt>
                <c:pt idx="2701">
                  <c:v>9.3755090438637279E-2</c:v>
                </c:pt>
                <c:pt idx="2702">
                  <c:v>9.3601763423325823E-2</c:v>
                </c:pt>
                <c:pt idx="2703">
                  <c:v>9.3683119945487392E-2</c:v>
                </c:pt>
                <c:pt idx="2704">
                  <c:v>9.3029245801245164E-2</c:v>
                </c:pt>
                <c:pt idx="2705">
                  <c:v>9.2610877697822502E-2</c:v>
                </c:pt>
                <c:pt idx="2706">
                  <c:v>9.3755779739605916E-2</c:v>
                </c:pt>
                <c:pt idx="2707">
                  <c:v>9.3725744839066705E-2</c:v>
                </c:pt>
                <c:pt idx="2708">
                  <c:v>9.3698416206096424E-2</c:v>
                </c:pt>
                <c:pt idx="2709">
                  <c:v>9.3818498174868092E-2</c:v>
                </c:pt>
                <c:pt idx="2710">
                  <c:v>9.3744843983994519E-2</c:v>
                </c:pt>
                <c:pt idx="2711">
                  <c:v>9.3325532564312863E-2</c:v>
                </c:pt>
                <c:pt idx="2712">
                  <c:v>9.3747347432059924E-2</c:v>
                </c:pt>
                <c:pt idx="2713">
                  <c:v>9.3251075891152224E-2</c:v>
                </c:pt>
                <c:pt idx="2714">
                  <c:v>9.368210184148118E-2</c:v>
                </c:pt>
                <c:pt idx="2715">
                  <c:v>9.36468399929411E-2</c:v>
                </c:pt>
                <c:pt idx="2716">
                  <c:v>9.3702155675366439E-2</c:v>
                </c:pt>
                <c:pt idx="2717">
                  <c:v>9.3631454061474884E-2</c:v>
                </c:pt>
                <c:pt idx="2718">
                  <c:v>9.3681499986914218E-2</c:v>
                </c:pt>
                <c:pt idx="2719">
                  <c:v>9.3919878069408602E-2</c:v>
                </c:pt>
                <c:pt idx="2720">
                  <c:v>9.3916823378047076E-2</c:v>
                </c:pt>
                <c:pt idx="2721">
                  <c:v>9.3922521520126701E-2</c:v>
                </c:pt>
                <c:pt idx="2722">
                  <c:v>9.3944586890273851E-2</c:v>
                </c:pt>
                <c:pt idx="2723">
                  <c:v>9.393560977070492E-2</c:v>
                </c:pt>
                <c:pt idx="2724">
                  <c:v>9.402160866354603E-2</c:v>
                </c:pt>
                <c:pt idx="2725">
                  <c:v>9.3821189424845075E-2</c:v>
                </c:pt>
                <c:pt idx="2726">
                  <c:v>9.3977420885502427E-2</c:v>
                </c:pt>
                <c:pt idx="2727">
                  <c:v>9.4133785238641132E-2</c:v>
                </c:pt>
                <c:pt idx="2728">
                  <c:v>9.4072307401617761E-2</c:v>
                </c:pt>
                <c:pt idx="2729">
                  <c:v>9.4026174627532044E-2</c:v>
                </c:pt>
                <c:pt idx="2730">
                  <c:v>9.4059365520082094E-2</c:v>
                </c:pt>
                <c:pt idx="2731">
                  <c:v>9.405143873538846E-2</c:v>
                </c:pt>
                <c:pt idx="2732">
                  <c:v>9.4058888708706379E-2</c:v>
                </c:pt>
                <c:pt idx="2733">
                  <c:v>9.408085774778685E-2</c:v>
                </c:pt>
                <c:pt idx="2734">
                  <c:v>9.413419347737384E-2</c:v>
                </c:pt>
                <c:pt idx="2735">
                  <c:v>9.3993846778384182E-2</c:v>
                </c:pt>
                <c:pt idx="2736">
                  <c:v>9.3962302793865526E-2</c:v>
                </c:pt>
                <c:pt idx="2737">
                  <c:v>9.407882426621117E-2</c:v>
                </c:pt>
                <c:pt idx="2738">
                  <c:v>9.3937158508079155E-2</c:v>
                </c:pt>
                <c:pt idx="2739">
                  <c:v>9.3822326705371273E-2</c:v>
                </c:pt>
                <c:pt idx="2740">
                  <c:v>9.3912068160853956E-2</c:v>
                </c:pt>
                <c:pt idx="2741">
                  <c:v>9.4020220696956702E-2</c:v>
                </c:pt>
                <c:pt idx="2742">
                  <c:v>9.3927081808704016E-2</c:v>
                </c:pt>
                <c:pt idx="2743">
                  <c:v>9.3884345405257585E-2</c:v>
                </c:pt>
                <c:pt idx="2744">
                  <c:v>9.4040327786372391E-2</c:v>
                </c:pt>
                <c:pt idx="2745">
                  <c:v>9.3967226107174118E-2</c:v>
                </c:pt>
                <c:pt idx="2746">
                  <c:v>9.3961701378750262E-2</c:v>
                </c:pt>
                <c:pt idx="2747">
                  <c:v>9.3993158037515845E-2</c:v>
                </c:pt>
                <c:pt idx="2748">
                  <c:v>9.3980947965122685E-2</c:v>
                </c:pt>
                <c:pt idx="2749">
                  <c:v>9.3893557803998218E-2</c:v>
                </c:pt>
                <c:pt idx="2750">
                  <c:v>9.4071127188078973E-2</c:v>
                </c:pt>
                <c:pt idx="2751">
                  <c:v>9.3987082583222969E-2</c:v>
                </c:pt>
                <c:pt idx="2752">
                  <c:v>9.4117230037056299E-2</c:v>
                </c:pt>
                <c:pt idx="2753">
                  <c:v>9.3982572230996708E-2</c:v>
                </c:pt>
                <c:pt idx="2754">
                  <c:v>9.393924929505848E-2</c:v>
                </c:pt>
                <c:pt idx="2755">
                  <c:v>9.403821923125133E-2</c:v>
                </c:pt>
                <c:pt idx="2756">
                  <c:v>9.3882861553835961E-2</c:v>
                </c:pt>
                <c:pt idx="2757">
                  <c:v>9.4198165157554969E-2</c:v>
                </c:pt>
                <c:pt idx="2758">
                  <c:v>9.410190365568083E-2</c:v>
                </c:pt>
                <c:pt idx="2759">
                  <c:v>9.0203094188933464E-2</c:v>
                </c:pt>
                <c:pt idx="2760">
                  <c:v>9.2358457455808285E-2</c:v>
                </c:pt>
                <c:pt idx="2761">
                  <c:v>9.3117899866462572E-2</c:v>
                </c:pt>
                <c:pt idx="2762">
                  <c:v>9.3931157493796325E-2</c:v>
                </c:pt>
                <c:pt idx="2763">
                  <c:v>9.3865592247500906E-2</c:v>
                </c:pt>
                <c:pt idx="2764">
                  <c:v>9.3199000509448293E-2</c:v>
                </c:pt>
                <c:pt idx="2765">
                  <c:v>9.3824223636535087E-2</c:v>
                </c:pt>
                <c:pt idx="2766">
                  <c:v>9.3991416685639928E-2</c:v>
                </c:pt>
                <c:pt idx="2767">
                  <c:v>9.3886305528437464E-2</c:v>
                </c:pt>
                <c:pt idx="2768">
                  <c:v>9.4035321639180047E-2</c:v>
                </c:pt>
                <c:pt idx="2769">
                  <c:v>9.3958644911524614E-2</c:v>
                </c:pt>
                <c:pt idx="2770">
                  <c:v>9.3980145788990499E-2</c:v>
                </c:pt>
                <c:pt idx="2771">
                  <c:v>9.4048998542044071E-2</c:v>
                </c:pt>
                <c:pt idx="2772">
                  <c:v>9.405161425290065E-2</c:v>
                </c:pt>
                <c:pt idx="2773">
                  <c:v>9.4106402411072598E-2</c:v>
                </c:pt>
                <c:pt idx="2774">
                  <c:v>9.3952601669877067E-2</c:v>
                </c:pt>
                <c:pt idx="2775">
                  <c:v>9.3963338315072198E-2</c:v>
                </c:pt>
                <c:pt idx="2776">
                  <c:v>9.4103588115628023E-2</c:v>
                </c:pt>
                <c:pt idx="2777">
                  <c:v>9.4038262776316439E-2</c:v>
                </c:pt>
                <c:pt idx="2778">
                  <c:v>9.3962549242907589E-2</c:v>
                </c:pt>
                <c:pt idx="2779">
                  <c:v>9.4100430111855204E-2</c:v>
                </c:pt>
                <c:pt idx="2780">
                  <c:v>9.4197655280502612E-2</c:v>
                </c:pt>
                <c:pt idx="2781">
                  <c:v>9.4158221265286168E-2</c:v>
                </c:pt>
                <c:pt idx="2782">
                  <c:v>9.4129695872899211E-2</c:v>
                </c:pt>
                <c:pt idx="2783">
                  <c:v>9.4062169893358472E-2</c:v>
                </c:pt>
                <c:pt idx="2784">
                  <c:v>9.4251176154600214E-2</c:v>
                </c:pt>
                <c:pt idx="2785">
                  <c:v>9.4196762194231787E-2</c:v>
                </c:pt>
                <c:pt idx="2786">
                  <c:v>9.4934706878904374E-2</c:v>
                </c:pt>
                <c:pt idx="2787">
                  <c:v>9.4203681642383241E-2</c:v>
                </c:pt>
                <c:pt idx="2788">
                  <c:v>9.4157942653550708E-2</c:v>
                </c:pt>
                <c:pt idx="2789">
                  <c:v>9.4156548309683008E-2</c:v>
                </c:pt>
                <c:pt idx="2790">
                  <c:v>9.4299063920568971E-2</c:v>
                </c:pt>
                <c:pt idx="2791">
                  <c:v>9.4194554202333358E-2</c:v>
                </c:pt>
                <c:pt idx="2792">
                  <c:v>9.3955280416403886E-2</c:v>
                </c:pt>
                <c:pt idx="2793">
                  <c:v>9.4799300087521798E-2</c:v>
                </c:pt>
                <c:pt idx="2794">
                  <c:v>9.4218694414936688E-2</c:v>
                </c:pt>
                <c:pt idx="2795">
                  <c:v>9.4277939610928341E-2</c:v>
                </c:pt>
                <c:pt idx="2796">
                  <c:v>9.4020693718360193E-2</c:v>
                </c:pt>
                <c:pt idx="2797">
                  <c:v>9.4197132252419546E-2</c:v>
                </c:pt>
                <c:pt idx="2798">
                  <c:v>9.4214626125282086E-2</c:v>
                </c:pt>
                <c:pt idx="2799">
                  <c:v>9.3407776954464672E-2</c:v>
                </c:pt>
                <c:pt idx="2800">
                  <c:v>9.4226684658889726E-2</c:v>
                </c:pt>
                <c:pt idx="2801">
                  <c:v>9.4109727902506601E-2</c:v>
                </c:pt>
                <c:pt idx="2802">
                  <c:v>9.4153536343175359E-2</c:v>
                </c:pt>
                <c:pt idx="2803">
                  <c:v>9.4054271148719781E-2</c:v>
                </c:pt>
                <c:pt idx="2804">
                  <c:v>9.3977393155603717E-2</c:v>
                </c:pt>
                <c:pt idx="2805">
                  <c:v>9.4123580202693513E-2</c:v>
                </c:pt>
                <c:pt idx="2806">
                  <c:v>9.4228198235793537E-2</c:v>
                </c:pt>
                <c:pt idx="2807">
                  <c:v>9.4700785507463414E-2</c:v>
                </c:pt>
                <c:pt idx="2808">
                  <c:v>9.4403068944544533E-2</c:v>
                </c:pt>
                <c:pt idx="2809">
                  <c:v>9.4261209720035266E-2</c:v>
                </c:pt>
                <c:pt idx="2810">
                  <c:v>9.4354661711960608E-2</c:v>
                </c:pt>
                <c:pt idx="2811">
                  <c:v>9.5280762470156488E-2</c:v>
                </c:pt>
                <c:pt idx="2812">
                  <c:v>9.4380195131401279E-2</c:v>
                </c:pt>
                <c:pt idx="2813">
                  <c:v>9.4389101110134432E-2</c:v>
                </c:pt>
                <c:pt idx="2814">
                  <c:v>9.437676445761789E-2</c:v>
                </c:pt>
                <c:pt idx="2815">
                  <c:v>9.437237791675801E-2</c:v>
                </c:pt>
                <c:pt idx="2816">
                  <c:v>9.4417993382186705E-2</c:v>
                </c:pt>
                <c:pt idx="2817">
                  <c:v>9.4405057159257844E-2</c:v>
                </c:pt>
                <c:pt idx="2818">
                  <c:v>9.4389744985818091E-2</c:v>
                </c:pt>
                <c:pt idx="2819">
                  <c:v>9.4448871291779479E-2</c:v>
                </c:pt>
                <c:pt idx="2820">
                  <c:v>9.4477757316073663E-2</c:v>
                </c:pt>
                <c:pt idx="2821">
                  <c:v>9.4217532795499492E-2</c:v>
                </c:pt>
                <c:pt idx="2822">
                  <c:v>9.4527276701048435E-2</c:v>
                </c:pt>
                <c:pt idx="2823">
                  <c:v>9.4567003673513561E-2</c:v>
                </c:pt>
                <c:pt idx="2824">
                  <c:v>9.4516777697508658E-2</c:v>
                </c:pt>
                <c:pt idx="2825">
                  <c:v>9.4522288113383812E-2</c:v>
                </c:pt>
                <c:pt idx="2826">
                  <c:v>9.4152745074810751E-2</c:v>
                </c:pt>
                <c:pt idx="2827">
                  <c:v>9.4505035298670492E-2</c:v>
                </c:pt>
                <c:pt idx="2828">
                  <c:v>9.4561129232753283E-2</c:v>
                </c:pt>
                <c:pt idx="2829">
                  <c:v>9.4696421021463584E-2</c:v>
                </c:pt>
                <c:pt idx="2830">
                  <c:v>9.4562436659203719E-2</c:v>
                </c:pt>
                <c:pt idx="2831">
                  <c:v>9.4618118188381506E-2</c:v>
                </c:pt>
                <c:pt idx="2832">
                  <c:v>9.4518523491429196E-2</c:v>
                </c:pt>
                <c:pt idx="2833">
                  <c:v>9.4505732808069842E-2</c:v>
                </c:pt>
                <c:pt idx="2834">
                  <c:v>9.4495997424293598E-2</c:v>
                </c:pt>
                <c:pt idx="2835">
                  <c:v>9.458084568954761E-2</c:v>
                </c:pt>
                <c:pt idx="2836">
                  <c:v>9.4618813665098722E-2</c:v>
                </c:pt>
                <c:pt idx="2837">
                  <c:v>9.4483907516233812E-2</c:v>
                </c:pt>
                <c:pt idx="2838">
                  <c:v>9.4712172397705907E-2</c:v>
                </c:pt>
                <c:pt idx="2839">
                  <c:v>9.4664043893550653E-2</c:v>
                </c:pt>
                <c:pt idx="2840">
                  <c:v>9.4639726060889662E-2</c:v>
                </c:pt>
                <c:pt idx="2841">
                  <c:v>9.4620853329679733E-2</c:v>
                </c:pt>
                <c:pt idx="2842">
                  <c:v>9.4632637756863147E-2</c:v>
                </c:pt>
                <c:pt idx="2843">
                  <c:v>9.4736797677947293E-2</c:v>
                </c:pt>
                <c:pt idx="2844">
                  <c:v>9.4732578987717808E-2</c:v>
                </c:pt>
                <c:pt idx="2845">
                  <c:v>9.4677595025034145E-2</c:v>
                </c:pt>
                <c:pt idx="2846">
                  <c:v>9.467671141999956E-2</c:v>
                </c:pt>
                <c:pt idx="2847">
                  <c:v>9.4630579444608287E-2</c:v>
                </c:pt>
                <c:pt idx="2848">
                  <c:v>9.4506962508122627E-2</c:v>
                </c:pt>
                <c:pt idx="2849">
                  <c:v>9.4473526874935598E-2</c:v>
                </c:pt>
                <c:pt idx="2850">
                  <c:v>9.451403034774164E-2</c:v>
                </c:pt>
                <c:pt idx="2851">
                  <c:v>9.4481188312281916E-2</c:v>
                </c:pt>
                <c:pt idx="2852">
                  <c:v>9.436675919143156E-2</c:v>
                </c:pt>
                <c:pt idx="2853">
                  <c:v>9.4260358312020287E-2</c:v>
                </c:pt>
                <c:pt idx="2854">
                  <c:v>9.4183716703199361E-2</c:v>
                </c:pt>
                <c:pt idx="2855">
                  <c:v>9.4285647689626439E-2</c:v>
                </c:pt>
                <c:pt idx="2856">
                  <c:v>9.4249458241501216E-2</c:v>
                </c:pt>
                <c:pt idx="2857">
                  <c:v>9.4259907646368268E-2</c:v>
                </c:pt>
                <c:pt idx="2858">
                  <c:v>9.427004109457604E-2</c:v>
                </c:pt>
                <c:pt idx="2859">
                  <c:v>9.4294648949199589E-2</c:v>
                </c:pt>
                <c:pt idx="2860">
                  <c:v>9.4369349564724314E-2</c:v>
                </c:pt>
                <c:pt idx="2861">
                  <c:v>9.4230863490523786E-2</c:v>
                </c:pt>
                <c:pt idx="2862">
                  <c:v>9.4331806278384334E-2</c:v>
                </c:pt>
                <c:pt idx="2863">
                  <c:v>9.4994838146876037E-2</c:v>
                </c:pt>
                <c:pt idx="2864">
                  <c:v>9.4409488622599014E-2</c:v>
                </c:pt>
                <c:pt idx="2865">
                  <c:v>9.4281172798961976E-2</c:v>
                </c:pt>
                <c:pt idx="2866">
                  <c:v>9.5599995174625141E-2</c:v>
                </c:pt>
                <c:pt idx="2867">
                  <c:v>9.4584410981201961E-2</c:v>
                </c:pt>
                <c:pt idx="2868">
                  <c:v>9.4402685208514026E-2</c:v>
                </c:pt>
                <c:pt idx="2869">
                  <c:v>9.5034612051052125E-2</c:v>
                </c:pt>
                <c:pt idx="2870">
                  <c:v>9.4383141537635051E-2</c:v>
                </c:pt>
                <c:pt idx="2871">
                  <c:v>9.4496976295003421E-2</c:v>
                </c:pt>
                <c:pt idx="2872">
                  <c:v>9.4600717786868072E-2</c:v>
                </c:pt>
                <c:pt idx="2873">
                  <c:v>9.4296455921171307E-2</c:v>
                </c:pt>
                <c:pt idx="2874">
                  <c:v>9.4455005308630047E-2</c:v>
                </c:pt>
                <c:pt idx="2875">
                  <c:v>9.4617660168283768E-2</c:v>
                </c:pt>
                <c:pt idx="2876">
                  <c:v>9.4563819871879784E-2</c:v>
                </c:pt>
                <c:pt idx="2877">
                  <c:v>9.451859406118901E-2</c:v>
                </c:pt>
                <c:pt idx="2878">
                  <c:v>9.4514550251991736E-2</c:v>
                </c:pt>
                <c:pt idx="2879">
                  <c:v>9.459501078965693E-2</c:v>
                </c:pt>
                <c:pt idx="2880">
                  <c:v>9.450559644793799E-2</c:v>
                </c:pt>
                <c:pt idx="2881">
                  <c:v>9.4385795550915308E-2</c:v>
                </c:pt>
                <c:pt idx="2882">
                  <c:v>9.4466038734476676E-2</c:v>
                </c:pt>
                <c:pt idx="2883">
                  <c:v>9.4525314511575642E-2</c:v>
                </c:pt>
                <c:pt idx="2884">
                  <c:v>9.4542367731932475E-2</c:v>
                </c:pt>
                <c:pt idx="2885">
                  <c:v>9.4497160348682274E-2</c:v>
                </c:pt>
                <c:pt idx="2886">
                  <c:v>9.4703883574063896E-2</c:v>
                </c:pt>
                <c:pt idx="2887">
                  <c:v>9.4481211763609019E-2</c:v>
                </c:pt>
                <c:pt idx="2888">
                  <c:v>9.4543058616696429E-2</c:v>
                </c:pt>
                <c:pt idx="2889">
                  <c:v>9.454005911695007E-2</c:v>
                </c:pt>
                <c:pt idx="2890">
                  <c:v>9.4598898964681766E-2</c:v>
                </c:pt>
                <c:pt idx="2891">
                  <c:v>9.4624412199252328E-2</c:v>
                </c:pt>
                <c:pt idx="2892">
                  <c:v>9.4592902377289123E-2</c:v>
                </c:pt>
                <c:pt idx="2893">
                  <c:v>9.4626695174743647E-2</c:v>
                </c:pt>
                <c:pt idx="2894">
                  <c:v>9.4605474782066379E-2</c:v>
                </c:pt>
                <c:pt idx="2895">
                  <c:v>9.4727124847696853E-2</c:v>
                </c:pt>
                <c:pt idx="2896">
                  <c:v>9.4231926862606064E-2</c:v>
                </c:pt>
                <c:pt idx="2897">
                  <c:v>9.3922888853745778E-2</c:v>
                </c:pt>
                <c:pt idx="2898">
                  <c:v>9.4644848071975818E-2</c:v>
                </c:pt>
                <c:pt idx="2899">
                  <c:v>9.4656941162006292E-2</c:v>
                </c:pt>
                <c:pt idx="2900">
                  <c:v>9.4718161605338635E-2</c:v>
                </c:pt>
                <c:pt idx="2901">
                  <c:v>9.4787320548236353E-2</c:v>
                </c:pt>
                <c:pt idx="2902">
                  <c:v>9.479277160487809E-2</c:v>
                </c:pt>
                <c:pt idx="2903">
                  <c:v>9.4732208327683254E-2</c:v>
                </c:pt>
                <c:pt idx="2904">
                  <c:v>9.4831297856457719E-2</c:v>
                </c:pt>
                <c:pt idx="2905">
                  <c:v>9.4847654781723412E-2</c:v>
                </c:pt>
                <c:pt idx="2906">
                  <c:v>9.6030247628108301E-2</c:v>
                </c:pt>
                <c:pt idx="2907">
                  <c:v>9.4830413309330064E-2</c:v>
                </c:pt>
                <c:pt idx="2908">
                  <c:v>9.4956921290935803E-2</c:v>
                </c:pt>
                <c:pt idx="2909">
                  <c:v>9.4821370593136112E-2</c:v>
                </c:pt>
                <c:pt idx="2910">
                  <c:v>9.4879268729557209E-2</c:v>
                </c:pt>
                <c:pt idx="2911">
                  <c:v>9.4925650169974007E-2</c:v>
                </c:pt>
                <c:pt idx="2912">
                  <c:v>9.482258269340571E-2</c:v>
                </c:pt>
                <c:pt idx="2913">
                  <c:v>9.4105122237148398E-2</c:v>
                </c:pt>
                <c:pt idx="2914">
                  <c:v>9.4772715280148523E-2</c:v>
                </c:pt>
                <c:pt idx="2915">
                  <c:v>9.476423724719707E-2</c:v>
                </c:pt>
                <c:pt idx="2916">
                  <c:v>9.4827384063437492E-2</c:v>
                </c:pt>
                <c:pt idx="2917">
                  <c:v>9.4837423242424612E-2</c:v>
                </c:pt>
                <c:pt idx="2918">
                  <c:v>9.4516973980178776E-2</c:v>
                </c:pt>
                <c:pt idx="2919">
                  <c:v>9.4861266094226626E-2</c:v>
                </c:pt>
                <c:pt idx="2920">
                  <c:v>9.4805496746639073E-2</c:v>
                </c:pt>
                <c:pt idx="2921">
                  <c:v>9.4771468135205095E-2</c:v>
                </c:pt>
              </c:numCache>
            </c:numRef>
          </c:yVal>
          <c:smooth val="0"/>
          <c:extLst>
            <c:ext xmlns:c16="http://schemas.microsoft.com/office/drawing/2014/chart" uri="{C3380CC4-5D6E-409C-BE32-E72D297353CC}">
              <c16:uniqueId val="{00000001-C2A4-4EC2-94A8-A02DED4DBE19}"/>
            </c:ext>
          </c:extLst>
        </c:ser>
        <c:dLbls>
          <c:showLegendKey val="0"/>
          <c:showVal val="0"/>
          <c:showCatName val="0"/>
          <c:showSerName val="0"/>
          <c:showPercent val="0"/>
          <c:showBubbleSize val="0"/>
        </c:dLbls>
        <c:axId val="1378490783"/>
        <c:axId val="1386414767"/>
      </c:scatterChart>
      <c:valAx>
        <c:axId val="1378490783"/>
        <c:scaling>
          <c:orientation val="minMax"/>
          <c:max val="96"/>
        </c:scaling>
        <c:delete val="0"/>
        <c:axPos val="b"/>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Time (h)</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6414767"/>
        <c:crossesAt val="-0.8"/>
        <c:crossBetween val="midCat"/>
        <c:majorUnit val="24"/>
      </c:valAx>
      <c:valAx>
        <c:axId val="1386414767"/>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a:solidFill>
                      <a:schemeClr val="tx1"/>
                    </a:solidFill>
                    <a:latin typeface="Arial" panose="020B0604020202020204" pitchFamily="34" charset="0"/>
                    <a:cs typeface="Arial" panose="020B0604020202020204" pitchFamily="34" charset="0"/>
                  </a:rPr>
                  <a:t>OD</a:t>
                </a:r>
                <a:r>
                  <a:rPr lang="en-US" sz="1400" baseline="-25000">
                    <a:solidFill>
                      <a:schemeClr val="tx1"/>
                    </a:solidFill>
                    <a:latin typeface="Arial" panose="020B0604020202020204" pitchFamily="34" charset="0"/>
                    <a:cs typeface="Arial" panose="020B0604020202020204" pitchFamily="34" charset="0"/>
                  </a:rPr>
                  <a:t>465</a:t>
                </a:r>
                <a:r>
                  <a:rPr lang="en-US" sz="1400">
                    <a:solidFill>
                      <a:schemeClr val="tx1"/>
                    </a:solidFill>
                    <a:latin typeface="Arial" panose="020B0604020202020204" pitchFamily="34" charset="0"/>
                    <a:cs typeface="Arial" panose="020B0604020202020204" pitchFamily="34" charset="0"/>
                  </a:rPr>
                  <a:t>-OD</a:t>
                </a:r>
                <a:r>
                  <a:rPr lang="en-US" sz="1400" baseline="-25000">
                    <a:solidFill>
                      <a:schemeClr val="tx1"/>
                    </a:solidFill>
                    <a:latin typeface="Arial" panose="020B0604020202020204" pitchFamily="34" charset="0"/>
                    <a:cs typeface="Arial" panose="020B0604020202020204" pitchFamily="34" charset="0"/>
                  </a:rPr>
                  <a:t>850</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78490783"/>
        <c:crosses val="autoZero"/>
        <c:crossBetween val="midCat"/>
      </c:valAx>
      <c:spPr>
        <a:noFill/>
        <a:ln w="12700">
          <a:solidFill>
            <a:schemeClr val="tx1"/>
          </a:solidFill>
        </a:ln>
        <a:effectLst/>
      </c:spPr>
    </c:plotArea>
    <c:legend>
      <c:legendPos val="b"/>
      <c:layout>
        <c:manualLayout>
          <c:xMode val="edge"/>
          <c:yMode val="edge"/>
          <c:x val="0.54932477190351214"/>
          <c:y val="0.17939705453484978"/>
          <c:w val="0.36166760404949383"/>
          <c:h val="0.1863436862058909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0.17637</cdr:x>
      <cdr:y>0.5619</cdr:y>
    </cdr:from>
    <cdr:to>
      <cdr:x>0.34318</cdr:x>
      <cdr:y>0.63333</cdr:y>
    </cdr:to>
    <cdr:sp macro="" textlink="">
      <cdr:nvSpPr>
        <cdr:cNvPr id="2" name="TextBox 1">
          <a:extLst xmlns:a="http://schemas.openxmlformats.org/drawingml/2006/main">
            <a:ext uri="{FF2B5EF4-FFF2-40B4-BE49-F238E27FC236}">
              <a16:creationId xmlns:a16="http://schemas.microsoft.com/office/drawing/2014/main" id="{706E1D56-FFC0-4D26-B553-4CC1E53FDA20}"/>
            </a:ext>
          </a:extLst>
        </cdr:cNvPr>
        <cdr:cNvSpPr txBox="1"/>
      </cdr:nvSpPr>
      <cdr:spPr>
        <a:xfrm xmlns:a="http://schemas.openxmlformats.org/drawingml/2006/main">
          <a:off x="966788" y="2247900"/>
          <a:ext cx="91440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a:solidFill>
                <a:schemeClr val="tx1"/>
              </a:solidFill>
              <a:latin typeface="Arial" panose="020B0604020202020204" pitchFamily="34" charset="0"/>
              <a:cs typeface="Arial" panose="020B0604020202020204" pitchFamily="34" charset="0"/>
            </a:rPr>
            <a:t>Folic Acid</a:t>
          </a:r>
        </a:p>
      </cdr:txBody>
    </cdr:sp>
  </cdr:relSizeAnchor>
  <cdr:relSizeAnchor xmlns:cdr="http://schemas.openxmlformats.org/drawingml/2006/chartDrawing">
    <cdr:from>
      <cdr:x>0.20388</cdr:x>
      <cdr:y>0.23889</cdr:y>
    </cdr:from>
    <cdr:to>
      <cdr:x>0.37069</cdr:x>
      <cdr:y>0.31032</cdr:y>
    </cdr:to>
    <cdr:sp macro="" textlink="">
      <cdr:nvSpPr>
        <cdr:cNvPr id="3" name="TextBox 1">
          <a:extLst xmlns:a="http://schemas.openxmlformats.org/drawingml/2006/main">
            <a:ext uri="{FF2B5EF4-FFF2-40B4-BE49-F238E27FC236}">
              <a16:creationId xmlns:a16="http://schemas.microsoft.com/office/drawing/2014/main" id="{3DE66315-2694-445A-AB47-C58F78F5E6A6}"/>
            </a:ext>
          </a:extLst>
        </cdr:cNvPr>
        <cdr:cNvSpPr txBox="1"/>
      </cdr:nvSpPr>
      <cdr:spPr>
        <a:xfrm xmlns:a="http://schemas.openxmlformats.org/drawingml/2006/main">
          <a:off x="1117600" y="955675"/>
          <a:ext cx="914400" cy="28575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a:solidFill>
                <a:schemeClr val="tx1"/>
              </a:solidFill>
              <a:latin typeface="Arial" panose="020B0604020202020204" pitchFamily="34" charset="0"/>
              <a:cs typeface="Arial" panose="020B0604020202020204" pitchFamily="34" charset="0"/>
            </a:rPr>
            <a:t>Thiamin</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E944A-479E-4A6E-B0D6-14ECFFB5DFC7}"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E423C-B160-4748-A4C5-6E95D1AF472B}" type="slidenum">
              <a:rPr lang="en-US" smtClean="0"/>
              <a:t>‹#›</a:t>
            </a:fld>
            <a:endParaRPr lang="en-US"/>
          </a:p>
        </p:txBody>
      </p:sp>
    </p:spTree>
    <p:extLst>
      <p:ext uri="{BB962C8B-B14F-4D97-AF65-F5344CB8AC3E}">
        <p14:creationId xmlns:p14="http://schemas.microsoft.com/office/powerpoint/2010/main" val="232674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18766B-0591-264D-936C-1DA9BEF722A3}" type="slidenum">
              <a:rPr lang="en-US" smtClean="0"/>
              <a:t>2</a:t>
            </a:fld>
            <a:endParaRPr lang="en-US"/>
          </a:p>
        </p:txBody>
      </p:sp>
    </p:spTree>
    <p:extLst>
      <p:ext uri="{BB962C8B-B14F-4D97-AF65-F5344CB8AC3E}">
        <p14:creationId xmlns:p14="http://schemas.microsoft.com/office/powerpoint/2010/main" val="1176449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0AAA9D22-40B4-8F49-8DF0-D8D22329A890}" type="slidenum">
              <a:rPr lang="en-US" smtClean="0"/>
              <a:pPr>
                <a:defRPr/>
              </a:pPr>
              <a:t>17</a:t>
            </a:fld>
            <a:endParaRPr lang="en-US"/>
          </a:p>
        </p:txBody>
      </p:sp>
    </p:spTree>
    <p:extLst>
      <p:ext uri="{BB962C8B-B14F-4D97-AF65-F5344CB8AC3E}">
        <p14:creationId xmlns:p14="http://schemas.microsoft.com/office/powerpoint/2010/main" val="5689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7032-83AF-440D-A420-1D3CEEF956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8A74DC-3D4C-4DF6-9E49-A9DD1935A3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64D697-4EAF-4B33-8CCF-46A0956851B0}"/>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38577B8F-B3D0-41A2-AD43-483B1F16D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D84E18-767E-4242-9298-B8E37E437002}"/>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094848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C510-DE36-420C-9412-A905E16D41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4494B0-7620-4511-A05D-8969321E2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740A2-9BF6-4E25-BD4F-B766C992756D}"/>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664B9484-8EFA-491F-8AE6-DB4FB147A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61EE0-7207-4101-A77B-96DF93C16216}"/>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93002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224C-024C-4128-B61C-E059DC24BA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94C2B2-06DA-458D-8E51-865A67898D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B79BF5-A820-45B2-AA69-3DC1DCD83015}"/>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49F665AD-1740-4F64-8B0D-64FE45236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EA67C2-42FF-4795-A573-071F8953B957}"/>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937482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7DE9D-626D-4107-9B0D-97EFEF7488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6782BC-A408-4269-B2CA-9B447C5FAF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FF5B70-60E1-4592-8A4A-D6649572A7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181CDE-DFF8-4DBF-876D-4B5DC6AF602F}"/>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6" name="Footer Placeholder 5">
            <a:extLst>
              <a:ext uri="{FF2B5EF4-FFF2-40B4-BE49-F238E27FC236}">
                <a16:creationId xmlns:a16="http://schemas.microsoft.com/office/drawing/2014/main" id="{893D1310-D8E2-476C-AB5D-E0A7424C80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B6183-1BA0-48CF-A263-EC3E202B11B6}"/>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8449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E854-0A0C-4347-AE65-0C8CB9F9D7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228B52-CB26-486C-A334-95128F61E5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8BE3D6-E24C-4D42-BE60-00B209DAE9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962C1B-5C9F-4F17-A66C-49361B0418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719B04-2DD2-4C89-9D1C-DDBE6CC147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61E9B5-BEF4-4BDA-B7C6-79128168C1C3}"/>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8" name="Footer Placeholder 7">
            <a:extLst>
              <a:ext uri="{FF2B5EF4-FFF2-40B4-BE49-F238E27FC236}">
                <a16:creationId xmlns:a16="http://schemas.microsoft.com/office/drawing/2014/main" id="{61D31AD9-226E-42F9-82E6-FB20B084B3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A4EDAA-9B59-4794-A924-9D224E113F90}"/>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997342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E7DA-5F85-4083-9AB2-BEBAF2EFD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5F341-ADFD-459B-AB11-BAE0CC5EDF51}"/>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4" name="Footer Placeholder 3">
            <a:extLst>
              <a:ext uri="{FF2B5EF4-FFF2-40B4-BE49-F238E27FC236}">
                <a16:creationId xmlns:a16="http://schemas.microsoft.com/office/drawing/2014/main" id="{B74AA57B-1373-4B49-9389-18EA9898D4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84841F-2709-4158-871A-66A3F291AAF5}"/>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2443965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DD7497-A7F1-406E-A11F-E53297FC96CD}"/>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3" name="Footer Placeholder 2">
            <a:extLst>
              <a:ext uri="{FF2B5EF4-FFF2-40B4-BE49-F238E27FC236}">
                <a16:creationId xmlns:a16="http://schemas.microsoft.com/office/drawing/2014/main" id="{E202E36A-AD09-4C5C-9DAE-D31FC2DDA3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F1DCC7-EC88-4EA0-A1D2-E0F78523AC6F}"/>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802143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E95F-C432-47AD-AA6F-F72E66209D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F1CF2C-A7AB-45EF-963F-6882FF4B9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E96639-B55F-41D6-B7CB-24B9A36DAE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97EA0C-2A92-440D-B588-6B31C4A3A068}"/>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6" name="Footer Placeholder 5">
            <a:extLst>
              <a:ext uri="{FF2B5EF4-FFF2-40B4-BE49-F238E27FC236}">
                <a16:creationId xmlns:a16="http://schemas.microsoft.com/office/drawing/2014/main" id="{B6710388-F910-4B8E-A75B-49FFF850C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0082C4-C6DE-42EF-A6F6-AD892BAD68BE}"/>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50837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B8A8-6622-45A1-B872-11886C30F3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ED626E-5A7D-41B6-A81D-95432504C3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9E61956-50DE-4E92-AD7E-5CDE1152C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10D697-FEB1-4219-97C1-6AB98B6CBF3F}"/>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6" name="Footer Placeholder 5">
            <a:extLst>
              <a:ext uri="{FF2B5EF4-FFF2-40B4-BE49-F238E27FC236}">
                <a16:creationId xmlns:a16="http://schemas.microsoft.com/office/drawing/2014/main" id="{19F0C1CF-BCE3-4700-84D8-9B5EFBED33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ABB276-694A-4D99-AA78-B99F81B37DB7}"/>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5001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8A37-AB98-4577-9884-75A45FA58E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8129A2-F203-4E33-97D5-A37744995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76506-EFA5-4C50-A052-F67E9E0DEB7D}"/>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E96FEDE5-9463-4FEE-9506-5E87960C6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07D065-B66B-4501-89F8-235DC5A968C9}"/>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1184935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835E3-BC5C-4D97-8208-50FD01BBD8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779E77-C609-414E-96CC-935EFC3C95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B56B60-6F4E-4712-A38D-8A5F23DCE303}"/>
              </a:ext>
            </a:extLst>
          </p:cNvPr>
          <p:cNvSpPr>
            <a:spLocks noGrp="1"/>
          </p:cNvSpPr>
          <p:nvPr>
            <p:ph type="dt" sz="half" idx="10"/>
          </p:nvPr>
        </p:nvSpPr>
        <p:spPr/>
        <p:txBody>
          <a:body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DE86295E-428B-4F9B-B487-06D22713D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CDE9F-4E1C-4370-9A5A-0AB6E940CF02}"/>
              </a:ext>
            </a:extLst>
          </p:cNvPr>
          <p:cNvSpPr>
            <a:spLocks noGrp="1"/>
          </p:cNvSpPr>
          <p:nvPr>
            <p:ph type="sldNum" sz="quarter" idx="12"/>
          </p:nvPr>
        </p:nvSpPr>
        <p:spPr/>
        <p:txBody>
          <a:bodyPr/>
          <a:lstStyle/>
          <a:p>
            <a:fld id="{0D370912-5965-42E7-A625-5AD00062463E}" type="slidenum">
              <a:rPr lang="en-US" smtClean="0"/>
              <a:t>‹#›</a:t>
            </a:fld>
            <a:endParaRPr lang="en-US"/>
          </a:p>
        </p:txBody>
      </p:sp>
    </p:spTree>
    <p:extLst>
      <p:ext uri="{BB962C8B-B14F-4D97-AF65-F5344CB8AC3E}">
        <p14:creationId xmlns:p14="http://schemas.microsoft.com/office/powerpoint/2010/main" val="3468211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E496DA-BCF8-44C8-BCF9-4DAB0C7A6E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3D719-57D5-4D14-9411-D0AA120AA4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C056B-D8B5-4A75-906B-8DE63ED663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77EEF-B892-4673-A5B4-A7F0ED9BD4CA}" type="datetimeFigureOut">
              <a:rPr lang="en-US" smtClean="0"/>
              <a:t>11/20/2023</a:t>
            </a:fld>
            <a:endParaRPr lang="en-US"/>
          </a:p>
        </p:txBody>
      </p:sp>
      <p:sp>
        <p:nvSpPr>
          <p:cNvPr id="5" name="Footer Placeholder 4">
            <a:extLst>
              <a:ext uri="{FF2B5EF4-FFF2-40B4-BE49-F238E27FC236}">
                <a16:creationId xmlns:a16="http://schemas.microsoft.com/office/drawing/2014/main" id="{E75AEAF8-D19C-41D6-9104-E6F5E547BC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40E65C-8CA8-4D4F-9EC6-9085EFF33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70912-5965-42E7-A625-5AD00062463E}" type="slidenum">
              <a:rPr lang="en-US" smtClean="0"/>
              <a:t>‹#›</a:t>
            </a:fld>
            <a:endParaRPr lang="en-US"/>
          </a:p>
        </p:txBody>
      </p:sp>
    </p:spTree>
    <p:extLst>
      <p:ext uri="{BB962C8B-B14F-4D97-AF65-F5344CB8AC3E}">
        <p14:creationId xmlns:p14="http://schemas.microsoft.com/office/powerpoint/2010/main" val="2622447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111/j.1750-3841.2009.01265.x" TargetMode="Externa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3.tiff"/><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tiff"/></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nasa.gov/press-release/nasa-selects-new-instruments-for-priority-artemis-science-on-moon"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3.mp4"/><Relationship Id="rId7" Type="http://schemas.openxmlformats.org/officeDocument/2006/relationships/image" Target="../media/image3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video" Target="../media/media3.mp4"/><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7.png"/><Relationship Id="rId5" Type="http://schemas.microsoft.com/office/2007/relationships/hdphoto" Target="../media/hdphoto4.wdp"/><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3.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tiff"/></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jp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28.tiff"/><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58.png"/><Relationship Id="rId5" Type="http://schemas.openxmlformats.org/officeDocument/2006/relationships/image" Target="../media/image5.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CD1399-49E7-57B5-DCA1-A7C6EE55C859}"/>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Effect>
                      <a14:brightnessContrast bright="20000"/>
                    </a14:imgEffect>
                  </a14:imgLayer>
                </a14:imgProps>
              </a:ext>
            </a:extLst>
          </a:blip>
          <a:stretch>
            <a:fillRect/>
          </a:stretch>
        </p:blipFill>
        <p:spPr>
          <a:xfrm>
            <a:off x="182880" y="182880"/>
            <a:ext cx="3597441" cy="1188720"/>
          </a:xfrm>
          <a:prstGeom prst="rect">
            <a:avLst/>
          </a:prstGeom>
        </p:spPr>
      </p:pic>
      <p:sp>
        <p:nvSpPr>
          <p:cNvPr id="2" name="TextBox 1">
            <a:extLst>
              <a:ext uri="{FF2B5EF4-FFF2-40B4-BE49-F238E27FC236}">
                <a16:creationId xmlns:a16="http://schemas.microsoft.com/office/drawing/2014/main" id="{D16D6DF3-7E2F-1B5C-D148-51C5A6050F42}"/>
              </a:ext>
            </a:extLst>
          </p:cNvPr>
          <p:cNvSpPr txBox="1"/>
          <p:nvPr/>
        </p:nvSpPr>
        <p:spPr>
          <a:xfrm>
            <a:off x="0" y="2011680"/>
            <a:ext cx="12192000" cy="523220"/>
          </a:xfrm>
          <a:prstGeom prst="rect">
            <a:avLst/>
          </a:prstGeom>
          <a:noFill/>
        </p:spPr>
        <p:txBody>
          <a:bodyPr wrap="square" rtlCol="0">
            <a:spAutoFit/>
          </a:bodyPr>
          <a:lstStyle/>
          <a:p>
            <a:pPr algn="ctr"/>
            <a:r>
              <a:rPr lang="en-US" sz="2800" dirty="0">
                <a:latin typeface="Helvetica" pitchFamily="2" charset="0"/>
                <a:cs typeface="Arial" panose="020B0604020202020204" pitchFamily="34" charset="0"/>
              </a:rPr>
              <a:t>Synthetic Biology for Deep Space Exploration</a:t>
            </a:r>
          </a:p>
        </p:txBody>
      </p:sp>
      <p:pic>
        <p:nvPicPr>
          <p:cNvPr id="3" name="Picture 2" descr="Graphical user interface, application&#10;&#10;Description automatically generated">
            <a:extLst>
              <a:ext uri="{FF2B5EF4-FFF2-40B4-BE49-F238E27FC236}">
                <a16:creationId xmlns:a16="http://schemas.microsoft.com/office/drawing/2014/main" id="{1C539ED3-E92E-860F-67BC-9D089A0023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24" y="4867274"/>
            <a:ext cx="12192000" cy="1990726"/>
          </a:xfrm>
          <a:prstGeom prst="rect">
            <a:avLst/>
          </a:prstGeom>
        </p:spPr>
      </p:pic>
      <p:sp>
        <p:nvSpPr>
          <p:cNvPr id="7" name="TextBox 6">
            <a:extLst>
              <a:ext uri="{FF2B5EF4-FFF2-40B4-BE49-F238E27FC236}">
                <a16:creationId xmlns:a16="http://schemas.microsoft.com/office/drawing/2014/main" id="{C700394A-C740-4295-4B22-0CE54C479D93}"/>
              </a:ext>
            </a:extLst>
          </p:cNvPr>
          <p:cNvSpPr txBox="1"/>
          <p:nvPr/>
        </p:nvSpPr>
        <p:spPr>
          <a:xfrm>
            <a:off x="3720275" y="2828835"/>
            <a:ext cx="4751451" cy="1569660"/>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A. Mark Settles</a:t>
            </a:r>
          </a:p>
          <a:p>
            <a:pPr algn="ctr"/>
            <a:r>
              <a:rPr lang="en-US" sz="2400" dirty="0">
                <a:latin typeface="Arial" panose="020B0604020202020204" pitchFamily="34" charset="0"/>
                <a:cs typeface="Arial" panose="020B0604020202020204" pitchFamily="34" charset="0"/>
              </a:rPr>
              <a:t>Life Support Studies AST</a:t>
            </a:r>
          </a:p>
          <a:p>
            <a:pPr algn="ctr"/>
            <a:r>
              <a:rPr lang="en-US" sz="2400" dirty="0">
                <a:latin typeface="Arial" panose="020B0604020202020204" pitchFamily="34" charset="0"/>
                <a:cs typeface="Arial" panose="020B0604020202020204" pitchFamily="34" charset="0"/>
              </a:rPr>
              <a:t>Bioengineering Branch</a:t>
            </a:r>
          </a:p>
          <a:p>
            <a:pPr algn="ctr"/>
            <a:r>
              <a:rPr lang="en-US" sz="2400" dirty="0">
                <a:latin typeface="Arial" panose="020B0604020202020204" pitchFamily="34" charset="0"/>
                <a:cs typeface="Arial" panose="020B0604020202020204" pitchFamily="34" charset="0"/>
              </a:rPr>
              <a:t>andrew.m.settles@nasa.gov</a:t>
            </a:r>
          </a:p>
        </p:txBody>
      </p:sp>
      <p:sp>
        <p:nvSpPr>
          <p:cNvPr id="11" name="Rectangle 10">
            <a:extLst>
              <a:ext uri="{FF2B5EF4-FFF2-40B4-BE49-F238E27FC236}">
                <a16:creationId xmlns:a16="http://schemas.microsoft.com/office/drawing/2014/main" id="{0078A7D3-5785-9681-8DFE-9EB28F07F246}"/>
              </a:ext>
            </a:extLst>
          </p:cNvPr>
          <p:cNvSpPr/>
          <p:nvPr/>
        </p:nvSpPr>
        <p:spPr>
          <a:xfrm>
            <a:off x="11497559" y="6482499"/>
            <a:ext cx="694441" cy="375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530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DB42E994-DA1C-745B-E9D4-FD40520199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146"/>
          <a:stretch/>
        </p:blipFill>
        <p:spPr bwMode="auto">
          <a:xfrm>
            <a:off x="0" y="-1"/>
            <a:ext cx="12191999"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0A216D6-C247-F282-05B8-B2FE66324E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044" r="18078"/>
          <a:stretch/>
        </p:blipFill>
        <p:spPr bwMode="auto">
          <a:xfrm>
            <a:off x="246383" y="2360487"/>
            <a:ext cx="4120702" cy="4382389"/>
          </a:xfrm>
          <a:prstGeom prst="rect">
            <a:avLst/>
          </a:prstGeom>
          <a:noFill/>
          <a:effectLst>
            <a:softEdge rad="429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CF58F0-E769-4385-91C1-BA5B95CE7400}"/>
              </a:ext>
            </a:extLst>
          </p:cNvPr>
          <p:cNvSpPr txBox="1"/>
          <p:nvPr/>
        </p:nvSpPr>
        <p:spPr>
          <a:xfrm>
            <a:off x="0" y="6550223"/>
            <a:ext cx="1586909" cy="307777"/>
          </a:xfrm>
          <a:prstGeom prst="rect">
            <a:avLst/>
          </a:prstGeom>
          <a:noFill/>
        </p:spPr>
        <p:txBody>
          <a:bodyPr wrap="none" rtlCol="0">
            <a:spAutoFit/>
          </a:bodyPr>
          <a:lstStyle/>
          <a:p>
            <a:r>
              <a:rPr lang="en-US" sz="1400" dirty="0">
                <a:solidFill>
                  <a:schemeClr val="bg1"/>
                </a:solidFill>
              </a:rPr>
              <a:t>Image credit: NASA</a:t>
            </a:r>
          </a:p>
        </p:txBody>
      </p:sp>
      <p:pic>
        <p:nvPicPr>
          <p:cNvPr id="7" name="Picture 6" descr="Logo&#10;&#10;Description automatically generated">
            <a:extLst>
              <a:ext uri="{FF2B5EF4-FFF2-40B4-BE49-F238E27FC236}">
                <a16:creationId xmlns:a16="http://schemas.microsoft.com/office/drawing/2014/main" id="{43069E27-C3D5-4EEA-B1D0-650353B0B1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639261" cy="1371600"/>
          </a:xfrm>
          <a:prstGeom prst="rect">
            <a:avLst/>
          </a:prstGeom>
        </p:spPr>
      </p:pic>
    </p:spTree>
    <p:extLst>
      <p:ext uri="{BB962C8B-B14F-4D97-AF65-F5344CB8AC3E}">
        <p14:creationId xmlns:p14="http://schemas.microsoft.com/office/powerpoint/2010/main" val="2873790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0" y="208747"/>
            <a:ext cx="10438949" cy="954107"/>
          </a:xfrm>
          <a:prstGeom prst="rect">
            <a:avLst/>
          </a:prstGeom>
          <a:noFill/>
        </p:spPr>
        <p:txBody>
          <a:bodyPr wrap="square">
            <a:spAutoFit/>
          </a:bodyPr>
          <a:lstStyle/>
          <a:p>
            <a:r>
              <a:rPr lang="en-US" sz="2800" b="1" dirty="0">
                <a:solidFill>
                  <a:schemeClr val="bg2">
                    <a:lumMod val="75000"/>
                  </a:schemeClr>
                </a:solidFill>
                <a:latin typeface="Arial" panose="020B0604020202020204" pitchFamily="34" charset="0"/>
                <a:ea typeface="Helvetica Neue" charset="0"/>
                <a:cs typeface="Arial" panose="020B0604020202020204" pitchFamily="34" charset="0"/>
              </a:rPr>
              <a:t>Moon</a:t>
            </a:r>
            <a:r>
              <a:rPr lang="en-US" sz="2800" b="1" dirty="0">
                <a:solidFill>
                  <a:prstClr val="white"/>
                </a:solidFill>
                <a:latin typeface="Arial" panose="020B0604020202020204" pitchFamily="34" charset="0"/>
                <a:ea typeface="Helvetica Neue" charset="0"/>
                <a:cs typeface="Arial" panose="020B0604020202020204" pitchFamily="34" charset="0"/>
              </a:rPr>
              <a:t> to </a:t>
            </a:r>
            <a:r>
              <a:rPr lang="en-US" sz="2800" b="1" dirty="0">
                <a:solidFill>
                  <a:srgbClr val="D56B26"/>
                </a:solidFill>
                <a:latin typeface="Arial" panose="020B0604020202020204" pitchFamily="34" charset="0"/>
                <a:ea typeface="Helvetica Neue" charset="0"/>
                <a:cs typeface="Arial" panose="020B0604020202020204" pitchFamily="34" charset="0"/>
              </a:rPr>
              <a:t>Mars</a:t>
            </a:r>
            <a:r>
              <a:rPr lang="en-US" sz="2800" b="1" dirty="0">
                <a:solidFill>
                  <a:schemeClr val="bg1"/>
                </a:solidFill>
                <a:latin typeface="Arial" panose="020B0604020202020204" pitchFamily="34" charset="0"/>
                <a:ea typeface="Helvetica Neue" charset="0"/>
                <a:cs typeface="Arial" panose="020B0604020202020204" pitchFamily="34" charset="0"/>
              </a:rPr>
              <a:t>: </a:t>
            </a:r>
          </a:p>
          <a:p>
            <a:r>
              <a:rPr lang="en-US" sz="2800" dirty="0">
                <a:solidFill>
                  <a:schemeClr val="bg1"/>
                </a:solidFill>
                <a:latin typeface="Calibri (Body)"/>
                <a:ea typeface="Helvetica Neue" charset="0"/>
                <a:cs typeface="Arial" panose="020B0604020202020204" pitchFamily="34" charset="0"/>
              </a:rPr>
              <a:t>Distance from Earth increases mission cost and risk</a:t>
            </a:r>
          </a:p>
        </p:txBody>
      </p:sp>
      <p:sp>
        <p:nvSpPr>
          <p:cNvPr id="11" name="TextBox 10">
            <a:extLst>
              <a:ext uri="{FF2B5EF4-FFF2-40B4-BE49-F238E27FC236}">
                <a16:creationId xmlns:a16="http://schemas.microsoft.com/office/drawing/2014/main" id="{4FC4D593-BE8D-4590-AAFC-777DAF7CB103}"/>
              </a:ext>
            </a:extLst>
          </p:cNvPr>
          <p:cNvSpPr txBox="1"/>
          <p:nvPr/>
        </p:nvSpPr>
        <p:spPr>
          <a:xfrm>
            <a:off x="0" y="6550223"/>
            <a:ext cx="1586909" cy="307777"/>
          </a:xfrm>
          <a:prstGeom prst="rect">
            <a:avLst/>
          </a:prstGeom>
          <a:noFill/>
        </p:spPr>
        <p:txBody>
          <a:bodyPr wrap="none" rtlCol="0">
            <a:spAutoFit/>
          </a:bodyPr>
          <a:lstStyle/>
          <a:p>
            <a:r>
              <a:rPr lang="en-US" sz="1400" dirty="0">
                <a:solidFill>
                  <a:schemeClr val="bg1"/>
                </a:solidFill>
              </a:rPr>
              <a:t>Image credit: NASA</a:t>
            </a:r>
          </a:p>
        </p:txBody>
      </p:sp>
      <p:pic>
        <p:nvPicPr>
          <p:cNvPr id="2" name="Picture 2">
            <a:extLst>
              <a:ext uri="{FF2B5EF4-FFF2-40B4-BE49-F238E27FC236}">
                <a16:creationId xmlns:a16="http://schemas.microsoft.com/office/drawing/2014/main" id="{6AB30075-EA91-E50B-9C5B-18B9D4CA82F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1920" y="1994626"/>
            <a:ext cx="6455956" cy="3631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BC5B72F-F971-63E1-ACA3-993ABD636FF8}"/>
              </a:ext>
            </a:extLst>
          </p:cNvPr>
          <p:cNvSpPr txBox="1"/>
          <p:nvPr/>
        </p:nvSpPr>
        <p:spPr>
          <a:xfrm>
            <a:off x="6871063" y="2386511"/>
            <a:ext cx="5033554" cy="2862322"/>
          </a:xfrm>
          <a:prstGeom prst="rect">
            <a:avLst/>
          </a:prstGeom>
          <a:noFill/>
        </p:spPr>
        <p:txBody>
          <a:bodyPr wrap="square" rtlCol="0">
            <a:spAutoFit/>
          </a:bodyPr>
          <a:lstStyle/>
          <a:p>
            <a:pPr>
              <a:spcBef>
                <a:spcPts val="1200"/>
              </a:spcBef>
            </a:pPr>
            <a:r>
              <a:rPr lang="en-US" sz="2000" dirty="0">
                <a:solidFill>
                  <a:schemeClr val="bg1"/>
                </a:solidFill>
                <a:cs typeface="Arial" panose="020B0604020202020204" pitchFamily="34" charset="0"/>
              </a:rPr>
              <a:t>Mission resources will need to be produced on-site to increase sustainability and to reduce costs of deep space exploration.</a:t>
            </a:r>
          </a:p>
          <a:p>
            <a:pPr>
              <a:spcBef>
                <a:spcPts val="1200"/>
              </a:spcBef>
            </a:pPr>
            <a:r>
              <a:rPr lang="en-US" sz="2000" dirty="0">
                <a:solidFill>
                  <a:schemeClr val="bg1"/>
                </a:solidFill>
                <a:cs typeface="Arial" panose="020B0604020202020204" pitchFamily="34" charset="0"/>
              </a:rPr>
              <a:t>Fuels, food, essential nutrients, chemicals, plastics, binders, and medicines are resources that could be produced in mission.</a:t>
            </a:r>
          </a:p>
          <a:p>
            <a:pPr>
              <a:spcBef>
                <a:spcPts val="1200"/>
              </a:spcBef>
            </a:pPr>
            <a:r>
              <a:rPr lang="en-US" sz="2000" dirty="0">
                <a:solidFill>
                  <a:schemeClr val="bg1"/>
                </a:solidFill>
                <a:cs typeface="Arial" panose="020B0604020202020204" pitchFamily="34" charset="0"/>
              </a:rPr>
              <a:t>Biomanufacturing can provide some compounds that abiotic systems cannot.</a:t>
            </a:r>
          </a:p>
        </p:txBody>
      </p:sp>
      <p:pic>
        <p:nvPicPr>
          <p:cNvPr id="7" name="Picture 6" descr="Logo&#10;&#10;Description automatically generated">
            <a:extLst>
              <a:ext uri="{FF2B5EF4-FFF2-40B4-BE49-F238E27FC236}">
                <a16:creationId xmlns:a16="http://schemas.microsoft.com/office/drawing/2014/main" id="{187D9383-BAEF-855F-0762-D895805A42D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639261" cy="1371600"/>
          </a:xfrm>
          <a:prstGeom prst="rect">
            <a:avLst/>
          </a:prstGeom>
        </p:spPr>
      </p:pic>
    </p:spTree>
    <p:extLst>
      <p:ext uri="{BB962C8B-B14F-4D97-AF65-F5344CB8AC3E}">
        <p14:creationId xmlns:p14="http://schemas.microsoft.com/office/powerpoint/2010/main" val="1263970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0" y="454968"/>
            <a:ext cx="10454640" cy="461665"/>
          </a:xfrm>
          <a:prstGeom prst="rect">
            <a:avLst/>
          </a:prstGeom>
          <a:noFill/>
        </p:spPr>
        <p:txBody>
          <a:bodyPr wrap="square">
            <a:spAutoFit/>
          </a:bodyPr>
          <a:lstStyle/>
          <a:p>
            <a:r>
              <a:rPr lang="en-US" sz="2400" dirty="0">
                <a:ea typeface="Helvetica Neue" charset="0"/>
                <a:cs typeface="Arial" panose="020B0604020202020204" pitchFamily="34" charset="0"/>
              </a:rPr>
              <a:t>Opportunities to close technology gaps with Synthetic Biology</a:t>
            </a:r>
          </a:p>
        </p:txBody>
      </p:sp>
      <p:sp>
        <p:nvSpPr>
          <p:cNvPr id="11" name="TextBox 10">
            <a:extLst>
              <a:ext uri="{FF2B5EF4-FFF2-40B4-BE49-F238E27FC236}">
                <a16:creationId xmlns:a16="http://schemas.microsoft.com/office/drawing/2014/main" id="{4FC4D593-BE8D-4590-AAFC-777DAF7CB103}"/>
              </a:ext>
            </a:extLst>
          </p:cNvPr>
          <p:cNvSpPr txBox="1"/>
          <p:nvPr/>
        </p:nvSpPr>
        <p:spPr>
          <a:xfrm>
            <a:off x="0" y="6550223"/>
            <a:ext cx="1657441" cy="307777"/>
          </a:xfrm>
          <a:prstGeom prst="rect">
            <a:avLst/>
          </a:prstGeom>
          <a:noFill/>
        </p:spPr>
        <p:txBody>
          <a:bodyPr wrap="none" rtlCol="0">
            <a:spAutoFit/>
          </a:bodyPr>
          <a:lstStyle/>
          <a:p>
            <a:r>
              <a:rPr lang="en-US" sz="1400" dirty="0"/>
              <a:t>Image credits: NASA</a:t>
            </a:r>
          </a:p>
        </p:txBody>
      </p:sp>
      <p:sp>
        <p:nvSpPr>
          <p:cNvPr id="3" name="TextBox 2">
            <a:extLst>
              <a:ext uri="{FF2B5EF4-FFF2-40B4-BE49-F238E27FC236}">
                <a16:creationId xmlns:a16="http://schemas.microsoft.com/office/drawing/2014/main" id="{7B9C38D6-3FA5-EB5B-D691-5F9C7AF11882}"/>
              </a:ext>
            </a:extLst>
          </p:cNvPr>
          <p:cNvSpPr txBox="1"/>
          <p:nvPr/>
        </p:nvSpPr>
        <p:spPr>
          <a:xfrm>
            <a:off x="773594" y="1645920"/>
            <a:ext cx="10990037" cy="1785104"/>
          </a:xfrm>
          <a:prstGeom prst="rect">
            <a:avLst/>
          </a:prstGeom>
          <a:noFill/>
        </p:spPr>
        <p:txBody>
          <a:bodyPr wrap="square" rtlCol="0">
            <a:spAutoFit/>
          </a:bodyPr>
          <a:lstStyle/>
          <a:p>
            <a:pPr marL="285750" indent="-285750">
              <a:spcAft>
                <a:spcPts val="600"/>
              </a:spcAft>
              <a:buFont typeface="Arial" pitchFamily="34" charset="0"/>
              <a:buChar char="•"/>
            </a:pPr>
            <a:r>
              <a:rPr lang="en-US" b="1" dirty="0">
                <a:latin typeface="Arial" panose="020B0604020202020204" pitchFamily="34" charset="0"/>
                <a:cs typeface="Arial" panose="020B0604020202020204" pitchFamily="34" charset="0"/>
              </a:rPr>
              <a:t>Food production </a:t>
            </a:r>
            <a:r>
              <a:rPr lang="en-US" dirty="0">
                <a:latin typeface="Arial" panose="020B0604020202020204" pitchFamily="34" charset="0"/>
                <a:cs typeface="Arial" panose="020B0604020202020204" pitchFamily="34" charset="0"/>
              </a:rPr>
              <a:t>is needed to provide essential nutrients that degrade in preserved food storage</a:t>
            </a:r>
          </a:p>
          <a:p>
            <a:pPr marL="285750" indent="-285750">
              <a:spcAft>
                <a:spcPts val="600"/>
              </a:spcAft>
              <a:buFont typeface="Arial" pitchFamily="34" charset="0"/>
              <a:buChar char="•"/>
            </a:pPr>
            <a:r>
              <a:rPr lang="en-US" b="1" dirty="0">
                <a:latin typeface="Arial" panose="020B0604020202020204" pitchFamily="34" charset="0"/>
                <a:cs typeface="Arial" panose="020B0604020202020204" pitchFamily="34" charset="0"/>
              </a:rPr>
              <a:t>Space medicine/countermeasures </a:t>
            </a:r>
            <a:r>
              <a:rPr lang="en-US" dirty="0">
                <a:latin typeface="Arial" panose="020B0604020202020204" pitchFamily="34" charset="0"/>
                <a:cs typeface="Arial" panose="020B0604020202020204" pitchFamily="34" charset="0"/>
              </a:rPr>
              <a:t>need to be responsive to the adverse conditions of deep space</a:t>
            </a:r>
          </a:p>
          <a:p>
            <a:pPr marL="285750" indent="-285750">
              <a:spcAft>
                <a:spcPts val="600"/>
              </a:spcAft>
              <a:buFont typeface="Arial" pitchFamily="34" charset="0"/>
              <a:buChar char="•"/>
            </a:pPr>
            <a:r>
              <a:rPr lang="en-US" b="1" i="1" dirty="0">
                <a:latin typeface="Arial" panose="020B0604020202020204" pitchFamily="34" charset="0"/>
                <a:cs typeface="Arial" panose="020B0604020202020204" pitchFamily="34" charset="0"/>
              </a:rPr>
              <a:t>In situ</a:t>
            </a:r>
            <a:r>
              <a:rPr lang="en-US" b="1" dirty="0">
                <a:latin typeface="Arial" panose="020B0604020202020204" pitchFamily="34" charset="0"/>
                <a:cs typeface="Arial" panose="020B0604020202020204" pitchFamily="34" charset="0"/>
              </a:rPr>
              <a:t> Manufacturing (ISM) </a:t>
            </a:r>
            <a:r>
              <a:rPr lang="en-US" dirty="0">
                <a:latin typeface="Arial" panose="020B0604020202020204" pitchFamily="34" charset="0"/>
                <a:cs typeface="Arial" panose="020B0604020202020204" pitchFamily="34" charset="0"/>
              </a:rPr>
              <a:t>is needed to increase the resilience of deep space missions</a:t>
            </a:r>
          </a:p>
          <a:p>
            <a:pPr marL="285750" indent="-285750">
              <a:spcAft>
                <a:spcPts val="600"/>
              </a:spcAft>
              <a:buFont typeface="Arial" pitchFamily="34" charset="0"/>
              <a:buChar char="•"/>
            </a:pPr>
            <a:r>
              <a:rPr lang="en-US" b="1" i="1" dirty="0">
                <a:latin typeface="Arial" panose="020B0604020202020204" pitchFamily="34" charset="0"/>
                <a:cs typeface="Arial" panose="020B0604020202020204" pitchFamily="34" charset="0"/>
              </a:rPr>
              <a:t>In situ</a:t>
            </a:r>
            <a:r>
              <a:rPr lang="en-US" b="1" dirty="0">
                <a:latin typeface="Arial" panose="020B0604020202020204" pitchFamily="34" charset="0"/>
                <a:cs typeface="Arial" panose="020B0604020202020204" pitchFamily="34" charset="0"/>
              </a:rPr>
              <a:t> Resource Utilization (ISRU)</a:t>
            </a:r>
            <a:r>
              <a:rPr lang="en-US" dirty="0">
                <a:latin typeface="Arial" panose="020B0604020202020204" pitchFamily="34" charset="0"/>
                <a:cs typeface="Arial" panose="020B0604020202020204" pitchFamily="34" charset="0"/>
              </a:rPr>
              <a:t> can reduce the cost of taking all supplies from Earth</a:t>
            </a:r>
          </a:p>
          <a:p>
            <a:pPr marL="285750" indent="-285750">
              <a:spcAft>
                <a:spcPts val="600"/>
              </a:spcAft>
              <a:buFont typeface="Arial" pitchFamily="34" charset="0"/>
              <a:buChar char="•"/>
            </a:pPr>
            <a:r>
              <a:rPr lang="en-US" b="1" dirty="0">
                <a:latin typeface="Arial" panose="020B0604020202020204" pitchFamily="34" charset="0"/>
                <a:cs typeface="Arial" panose="020B0604020202020204" pitchFamily="34" charset="0"/>
              </a:rPr>
              <a:t>Closed-loop life support</a:t>
            </a:r>
            <a:r>
              <a:rPr lang="en-US" dirty="0">
                <a:latin typeface="Arial" panose="020B0604020202020204" pitchFamily="34" charset="0"/>
                <a:cs typeface="Arial" panose="020B0604020202020204" pitchFamily="34" charset="0"/>
              </a:rPr>
              <a:t> regenerates air, water, and materials from waste</a:t>
            </a:r>
          </a:p>
        </p:txBody>
      </p:sp>
      <p:pic>
        <p:nvPicPr>
          <p:cNvPr id="5" name="Picture 2" descr="Astronaut Scott Kelly initiated VEG-01 B, the second crop of lettuce, on July, 8, 2015, and both Kelly and Astronaut Kjell Lindgren cared for the plants. The crop grew for 33 days. VEG-01 B included one set of six plant pillows planted with red romaine lettuce seeds. On Aug. 10, 2015, the crew harvested and consumed leaves from each plant. This was the first crop grown and consumed in NASA hardware. They harvested the rest of the plant tissue and froze it in the station’s Minus Eighty-Degree Laboratory Freezer for ISS (MELFI) for return to Earth for further study including microbial analysis, antioxidant capacity, mineral analysis and anthocyanin concentration. ">
            <a:extLst>
              <a:ext uri="{FF2B5EF4-FFF2-40B4-BE49-F238E27FC236}">
                <a16:creationId xmlns:a16="http://schemas.microsoft.com/office/drawing/2014/main" id="{D7ED17C3-C7AE-CFFC-8A56-698040E0D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594" y="3749040"/>
            <a:ext cx="343587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ss040e074772 (7/24/2014) --- NASA astronaut Steve Swanson exercises on the Combined Operational Load Bearing External Resistance Treadmill (COLBERT) in the Tranquility Node 3 module of the International Space Station (ISS). Photo is part of IVA clothing study. The Intravehicular Activity Clothing Study (IVA Clothing Study) dresses crewmembers in commercially available lightweight clothes that have been designed to resist odors.">
            <a:extLst>
              <a:ext uri="{FF2B5EF4-FFF2-40B4-BE49-F238E27FC236}">
                <a16:creationId xmlns:a16="http://schemas.microsoft.com/office/drawing/2014/main" id="{C03EBFFE-1963-1664-7052-CE9F224FF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399" y="3749040"/>
            <a:ext cx="1519767" cy="228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64E4FC3-4487-91D4-30C7-DFA688E46A6D}"/>
              </a:ext>
            </a:extLst>
          </p:cNvPr>
          <p:cNvPicPr>
            <a:picLocks noChangeAspect="1"/>
          </p:cNvPicPr>
          <p:nvPr/>
        </p:nvPicPr>
        <p:blipFill rotWithShape="1">
          <a:blip r:embed="rId4"/>
          <a:srcRect t="7758" b="12532"/>
          <a:stretch/>
        </p:blipFill>
        <p:spPr>
          <a:xfrm>
            <a:off x="6083092" y="3749040"/>
            <a:ext cx="2792138" cy="2286000"/>
          </a:xfrm>
          <a:prstGeom prst="rect">
            <a:avLst/>
          </a:prstGeom>
        </p:spPr>
      </p:pic>
      <p:pic>
        <p:nvPicPr>
          <p:cNvPr id="10" name="Picture 8" descr="iss059e035660 (4/25/2019) --- NASA astronaut Anne McClain is photographed in the Destiny module onboard the International Space Station (ISS) during the installation of the Thermal Amine Scrubber. The Thermal Amine Scrubber tests a method to remove carbon dioxide (CO2) from air aboard the International Space Station, using actively heated and cooled amine beds.">
            <a:extLst>
              <a:ext uri="{FF2B5EF4-FFF2-40B4-BE49-F238E27FC236}">
                <a16:creationId xmlns:a16="http://schemas.microsoft.com/office/drawing/2014/main" id="{5D0108B4-8E7C-4066-1CCB-59019C2B79E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679" r="33420" b="12482"/>
          <a:stretch/>
        </p:blipFill>
        <p:spPr bwMode="auto">
          <a:xfrm>
            <a:off x="9052157" y="3749040"/>
            <a:ext cx="22304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64D7E4C1-D063-8423-E9BF-0798C960E94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0"/>
            <a:ext cx="1639261" cy="1371600"/>
          </a:xfrm>
          <a:prstGeom prst="rect">
            <a:avLst/>
          </a:prstGeom>
        </p:spPr>
      </p:pic>
    </p:spTree>
    <p:extLst>
      <p:ext uri="{BB962C8B-B14F-4D97-AF65-F5344CB8AC3E}">
        <p14:creationId xmlns:p14="http://schemas.microsoft.com/office/powerpoint/2010/main" val="405228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54968"/>
            <a:ext cx="10454640" cy="461665"/>
          </a:xfrm>
          <a:prstGeom prst="rect">
            <a:avLst/>
          </a:prstGeom>
          <a:noFill/>
        </p:spPr>
        <p:txBody>
          <a:bodyPr wrap="square">
            <a:spAutoFit/>
          </a:bodyPr>
          <a:lstStyle/>
          <a:p>
            <a:r>
              <a:rPr lang="en-US" sz="2400" dirty="0">
                <a:ea typeface="Helvetica Neue" charset="0"/>
                <a:cs typeface="Arial" panose="020B0604020202020204" pitchFamily="34" charset="0"/>
              </a:rPr>
              <a:t>Pre-packaged foods in the NASA Food System have a limited shelf life</a:t>
            </a:r>
          </a:p>
        </p:txBody>
      </p:sp>
      <p:graphicFrame>
        <p:nvGraphicFramePr>
          <p:cNvPr id="2" name="Chart 1">
            <a:extLst>
              <a:ext uri="{FF2B5EF4-FFF2-40B4-BE49-F238E27FC236}">
                <a16:creationId xmlns:a16="http://schemas.microsoft.com/office/drawing/2014/main" id="{BB48412C-C902-1D21-6DA1-54768EA1E7C0}"/>
              </a:ext>
            </a:extLst>
          </p:cNvPr>
          <p:cNvGraphicFramePr>
            <a:graphicFrameLocks noChangeAspect="1"/>
          </p:cNvGraphicFramePr>
          <p:nvPr>
            <p:extLst>
              <p:ext uri="{D42A27DB-BD31-4B8C-83A1-F6EECF244321}">
                <p14:modId xmlns:p14="http://schemas.microsoft.com/office/powerpoint/2010/main" val="2010684438"/>
              </p:ext>
            </p:extLst>
          </p:nvPr>
        </p:nvGraphicFramePr>
        <p:xfrm>
          <a:off x="6319720" y="2476650"/>
          <a:ext cx="4572000" cy="333664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87EC9698-D1EE-C4D0-9B4E-63E907D7AF3F}"/>
              </a:ext>
            </a:extLst>
          </p:cNvPr>
          <p:cNvSpPr txBox="1"/>
          <p:nvPr/>
        </p:nvSpPr>
        <p:spPr>
          <a:xfrm>
            <a:off x="6709487" y="5839181"/>
            <a:ext cx="4178580" cy="461665"/>
          </a:xfrm>
          <a:prstGeom prst="rect">
            <a:avLst/>
          </a:prstGeom>
          <a:noFill/>
        </p:spPr>
        <p:txBody>
          <a:bodyPr wrap="none" rtlCol="0">
            <a:spAutoFit/>
          </a:bodyPr>
          <a:lstStyle/>
          <a:p>
            <a:r>
              <a:rPr lang="en-US" sz="1200" dirty="0">
                <a:cs typeface="Arial" panose="020B0604020202020204" pitchFamily="34" charset="0"/>
              </a:rPr>
              <a:t>Adapted from Zwart et al (2009) </a:t>
            </a:r>
            <a:r>
              <a:rPr lang="en-US" sz="1200" i="1" dirty="0">
                <a:cs typeface="Arial" panose="020B0604020202020204" pitchFamily="34" charset="0"/>
              </a:rPr>
              <a:t>Food Science </a:t>
            </a:r>
            <a:r>
              <a:rPr lang="en-US" sz="1200" dirty="0">
                <a:cs typeface="Arial" panose="020B0604020202020204" pitchFamily="34" charset="0"/>
              </a:rPr>
              <a:t>74(7):H209-H217.</a:t>
            </a:r>
          </a:p>
          <a:p>
            <a:r>
              <a:rPr lang="en-US" sz="1200" dirty="0">
                <a:cs typeface="Arial" panose="020B0604020202020204" pitchFamily="34" charset="0"/>
                <a:hlinkClick r:id="rId3">
                  <a:extLst>
                    <a:ext uri="{A12FA001-AC4F-418D-AE19-62706E023703}">
                      <ahyp:hlinkClr xmlns:ahyp="http://schemas.microsoft.com/office/drawing/2018/hyperlinkcolor" val="tx"/>
                    </a:ext>
                  </a:extLst>
                </a:hlinkClick>
              </a:rPr>
              <a:t>https://doi.org/10.1111/j.1750-3841.2009.01265.x</a:t>
            </a:r>
            <a:endParaRPr lang="en-US" sz="1200" dirty="0">
              <a:cs typeface="Arial" panose="020B0604020202020204" pitchFamily="34" charset="0"/>
            </a:endParaRPr>
          </a:p>
        </p:txBody>
      </p:sp>
      <p:sp>
        <p:nvSpPr>
          <p:cNvPr id="6" name="TextBox 5">
            <a:extLst>
              <a:ext uri="{FF2B5EF4-FFF2-40B4-BE49-F238E27FC236}">
                <a16:creationId xmlns:a16="http://schemas.microsoft.com/office/drawing/2014/main" id="{0D1A2C2C-79BB-8B78-5DA5-E9C935BD5308}"/>
              </a:ext>
            </a:extLst>
          </p:cNvPr>
          <p:cNvSpPr txBox="1"/>
          <p:nvPr/>
        </p:nvSpPr>
        <p:spPr>
          <a:xfrm>
            <a:off x="1215439" y="1541501"/>
            <a:ext cx="10684330" cy="723275"/>
          </a:xfrm>
          <a:prstGeom prst="rect">
            <a:avLst/>
          </a:prstGeom>
          <a:noFill/>
        </p:spPr>
        <p:txBody>
          <a:bodyPr wrap="square" rtlCol="0">
            <a:spAutoFit/>
          </a:bodyPr>
          <a:lstStyle/>
          <a:p>
            <a:pPr>
              <a:spcAft>
                <a:spcPts val="600"/>
              </a:spcAft>
            </a:pPr>
            <a:r>
              <a:rPr lang="en-US" dirty="0">
                <a:latin typeface="Calibri (Body)"/>
                <a:cs typeface="Arial" panose="020B0604020202020204" pitchFamily="34" charset="0"/>
              </a:rPr>
              <a:t>The NASA food system needs to have a 5-year shelf-life to go to Mars.</a:t>
            </a:r>
          </a:p>
          <a:p>
            <a:pPr>
              <a:spcAft>
                <a:spcPts val="600"/>
              </a:spcAft>
            </a:pPr>
            <a:r>
              <a:rPr lang="en-US" dirty="0">
                <a:latin typeface="Calibri (Body)"/>
                <a:cs typeface="Arial" panose="020B0604020202020204" pitchFamily="34" charset="0"/>
              </a:rPr>
              <a:t>Current pre-packaged foods lose palatability and essential nutrients during long-term storage.</a:t>
            </a:r>
          </a:p>
        </p:txBody>
      </p:sp>
      <p:pic>
        <p:nvPicPr>
          <p:cNvPr id="12" name="Picture 11" descr="A picture containing items, several, variety&#10;&#10;Description automatically generated">
            <a:extLst>
              <a:ext uri="{FF2B5EF4-FFF2-40B4-BE49-F238E27FC236}">
                <a16:creationId xmlns:a16="http://schemas.microsoft.com/office/drawing/2014/main" id="{1E1B409D-E2A4-C4DE-69F1-E0E5CE98608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1014" y="2476650"/>
            <a:ext cx="4710190" cy="2838491"/>
          </a:xfrm>
          <a:prstGeom prst="rect">
            <a:avLst/>
          </a:prstGeom>
        </p:spPr>
      </p:pic>
      <p:sp>
        <p:nvSpPr>
          <p:cNvPr id="13" name="TextBox 12">
            <a:extLst>
              <a:ext uri="{FF2B5EF4-FFF2-40B4-BE49-F238E27FC236}">
                <a16:creationId xmlns:a16="http://schemas.microsoft.com/office/drawing/2014/main" id="{4D459B59-C99A-A620-3F97-537F6C24D51E}"/>
              </a:ext>
            </a:extLst>
          </p:cNvPr>
          <p:cNvSpPr txBox="1"/>
          <p:nvPr/>
        </p:nvSpPr>
        <p:spPr>
          <a:xfrm>
            <a:off x="1023960" y="5381981"/>
            <a:ext cx="3566160" cy="1200329"/>
          </a:xfrm>
          <a:prstGeom prst="rect">
            <a:avLst/>
          </a:prstGeom>
          <a:noFill/>
        </p:spPr>
        <p:txBody>
          <a:bodyPr wrap="square" rtlCol="0">
            <a:spAutoFit/>
          </a:bodyPr>
          <a:lstStyle/>
          <a:p>
            <a:r>
              <a:rPr lang="en-US" b="1" dirty="0">
                <a:latin typeface="Calibri (Body)"/>
                <a:cs typeface="Arial" panose="020B0604020202020204" pitchFamily="34" charset="0"/>
              </a:rPr>
              <a:t>Food Stabilization Processes</a:t>
            </a:r>
          </a:p>
          <a:p>
            <a:r>
              <a:rPr lang="en-US" dirty="0">
                <a:latin typeface="Calibri (Body)"/>
                <a:cs typeface="Arial" panose="020B0604020202020204" pitchFamily="34" charset="0"/>
              </a:rPr>
              <a:t>Dehydrated</a:t>
            </a:r>
          </a:p>
          <a:p>
            <a:r>
              <a:rPr lang="en-US" dirty="0">
                <a:latin typeface="Calibri (Body)"/>
                <a:cs typeface="Arial" panose="020B0604020202020204" pitchFamily="34" charset="0"/>
              </a:rPr>
              <a:t>Thermostabilized</a:t>
            </a:r>
          </a:p>
          <a:p>
            <a:r>
              <a:rPr lang="en-US" dirty="0">
                <a:latin typeface="Calibri (Body)"/>
                <a:cs typeface="Arial" panose="020B0604020202020204" pitchFamily="34" charset="0"/>
              </a:rPr>
              <a:t>Extended shelf-life baked goods</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639261" cy="1371600"/>
          </a:xfrm>
          <a:prstGeom prst="rect">
            <a:avLst/>
          </a:prstGeom>
        </p:spPr>
      </p:pic>
    </p:spTree>
    <p:extLst>
      <p:ext uri="{BB962C8B-B14F-4D97-AF65-F5344CB8AC3E}">
        <p14:creationId xmlns:p14="http://schemas.microsoft.com/office/powerpoint/2010/main" val="242125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24190"/>
            <a:ext cx="10454640" cy="523220"/>
          </a:xfrm>
          <a:prstGeom prst="rect">
            <a:avLst/>
          </a:prstGeom>
          <a:noFill/>
        </p:spPr>
        <p:txBody>
          <a:bodyPr wrap="square">
            <a:spAutoFit/>
          </a:bodyPr>
          <a:lstStyle/>
          <a:p>
            <a:r>
              <a:rPr lang="en-US" sz="2800" dirty="0">
                <a:cs typeface="Arial" panose="020B0604020202020204" pitchFamily="34" charset="0"/>
              </a:rPr>
              <a:t>Space Synthetic Biology: </a:t>
            </a:r>
            <a:r>
              <a:rPr lang="en-US" sz="2800" dirty="0" err="1">
                <a:cs typeface="Arial" panose="020B0604020202020204" pitchFamily="34" charset="0"/>
              </a:rPr>
              <a:t>BioNutrients</a:t>
            </a:r>
            <a:endParaRPr lang="en-US" sz="2800" dirty="0">
              <a:cs typeface="Arial" panose="020B0604020202020204" pitchFamily="34" charset="0"/>
            </a:endParaRP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3" name="TextBox 2">
            <a:extLst>
              <a:ext uri="{FF2B5EF4-FFF2-40B4-BE49-F238E27FC236}">
                <a16:creationId xmlns:a16="http://schemas.microsoft.com/office/drawing/2014/main" id="{CA9B11D0-E8D3-0664-A69F-FEDA936436FD}"/>
              </a:ext>
            </a:extLst>
          </p:cNvPr>
          <p:cNvSpPr txBox="1"/>
          <p:nvPr/>
        </p:nvSpPr>
        <p:spPr>
          <a:xfrm>
            <a:off x="1828800" y="1737360"/>
            <a:ext cx="8371002" cy="461665"/>
          </a:xfrm>
          <a:prstGeom prst="rect">
            <a:avLst/>
          </a:prstGeom>
          <a:noFill/>
        </p:spPr>
        <p:txBody>
          <a:bodyPr wrap="square" rtlCol="0">
            <a:spAutoFit/>
          </a:bodyPr>
          <a:lstStyle/>
          <a:p>
            <a:r>
              <a:rPr lang="en-US" sz="2400" dirty="0">
                <a:latin typeface="Calibri (Body)"/>
                <a:cs typeface="Arial" panose="020B0604020202020204" pitchFamily="34" charset="0"/>
              </a:rPr>
              <a:t>Microbially fermented foods to produce essential nutrients</a:t>
            </a:r>
          </a:p>
        </p:txBody>
      </p:sp>
      <p:sp>
        <p:nvSpPr>
          <p:cNvPr id="8" name="TextBox 7">
            <a:extLst>
              <a:ext uri="{FF2B5EF4-FFF2-40B4-BE49-F238E27FC236}">
                <a16:creationId xmlns:a16="http://schemas.microsoft.com/office/drawing/2014/main" id="{24026369-CCC7-08CF-A909-6456119DD968}"/>
              </a:ext>
            </a:extLst>
          </p:cNvPr>
          <p:cNvSpPr txBox="1"/>
          <p:nvPr/>
        </p:nvSpPr>
        <p:spPr>
          <a:xfrm>
            <a:off x="6400800" y="2636329"/>
            <a:ext cx="5309285" cy="3139321"/>
          </a:xfrm>
          <a:prstGeom prst="rect">
            <a:avLst/>
          </a:prstGeom>
          <a:noFill/>
        </p:spPr>
        <p:txBody>
          <a:bodyPr wrap="square" lIns="0" tIns="0" rIns="0" bIns="0" rtlCol="0">
            <a:spAutoFit/>
          </a:bodyPr>
          <a:lstStyle/>
          <a:p>
            <a:r>
              <a:rPr lang="en-US" b="1" dirty="0"/>
              <a:t>Rationale</a:t>
            </a:r>
            <a:r>
              <a:rPr lang="en-US" dirty="0"/>
              <a:t>: Engineer yeast and/or bacteria to produce essential nutrients when grown for a short period of time in edible media.</a:t>
            </a:r>
          </a:p>
          <a:p>
            <a:pPr marL="285750" indent="-285750">
              <a:buFont typeface="Arial" panose="020B0604020202020204" pitchFamily="34" charset="0"/>
              <a:buChar char="•"/>
            </a:pPr>
            <a:r>
              <a:rPr lang="en-US" dirty="0"/>
              <a:t>Rapid, on-demand production</a:t>
            </a:r>
          </a:p>
          <a:p>
            <a:pPr marL="285750" indent="-285750">
              <a:buFont typeface="Arial" panose="020B0604020202020204" pitchFamily="34" charset="0"/>
              <a:buChar char="•"/>
            </a:pPr>
            <a:r>
              <a:rPr lang="en-US" dirty="0"/>
              <a:t>Room temperature storage of organisms</a:t>
            </a:r>
          </a:p>
          <a:p>
            <a:pPr marL="285750" indent="-285750">
              <a:buFont typeface="Arial" panose="020B0604020202020204" pitchFamily="34" charset="0"/>
              <a:buChar char="•"/>
            </a:pPr>
            <a:r>
              <a:rPr lang="en-US" dirty="0"/>
              <a:t>Enriches pre-packaged foods with labile nutrients</a:t>
            </a:r>
          </a:p>
          <a:p>
            <a:pPr marL="285750" indent="-285750">
              <a:buFont typeface="Arial" panose="020B0604020202020204" pitchFamily="34" charset="0"/>
              <a:buChar char="•"/>
            </a:pPr>
            <a:endParaRPr lang="en-US" dirty="0"/>
          </a:p>
          <a:p>
            <a:r>
              <a:rPr lang="en-US" dirty="0"/>
              <a:t>Carotenoids selected as initial nutrient:</a:t>
            </a:r>
          </a:p>
          <a:p>
            <a:pPr marL="285750" indent="-285750">
              <a:buFont typeface="Arial" panose="020B0604020202020204" pitchFamily="34" charset="0"/>
              <a:buChar char="•"/>
            </a:pPr>
            <a:r>
              <a:rPr lang="en-US" dirty="0"/>
              <a:t>Light sensitive and degrades in packaged foods</a:t>
            </a:r>
          </a:p>
          <a:p>
            <a:pPr marL="285750" indent="-285750">
              <a:buFont typeface="Arial" panose="020B0604020202020204" pitchFamily="34" charset="0"/>
              <a:buChar char="•"/>
            </a:pPr>
            <a:r>
              <a:rPr lang="en-US" dirty="0"/>
              <a:t>Important to protect from macular degeneration</a:t>
            </a:r>
          </a:p>
          <a:p>
            <a:pPr marL="285750" indent="-285750">
              <a:buFont typeface="Arial" panose="020B0604020202020204" pitchFamily="34" charset="0"/>
              <a:buChar char="•"/>
            </a:pPr>
            <a:r>
              <a:rPr lang="en-US" dirty="0"/>
              <a:t>Antioxidant activity to protect against DNA damage</a:t>
            </a:r>
          </a:p>
        </p:txBody>
      </p:sp>
      <p:grpSp>
        <p:nvGrpSpPr>
          <p:cNvPr id="11" name="Group 10">
            <a:extLst>
              <a:ext uri="{FF2B5EF4-FFF2-40B4-BE49-F238E27FC236}">
                <a16:creationId xmlns:a16="http://schemas.microsoft.com/office/drawing/2014/main" id="{B3F47D50-F428-9C99-7E50-77547BF24A78}"/>
              </a:ext>
            </a:extLst>
          </p:cNvPr>
          <p:cNvGrpSpPr/>
          <p:nvPr/>
        </p:nvGrpSpPr>
        <p:grpSpPr>
          <a:xfrm>
            <a:off x="342379" y="2636329"/>
            <a:ext cx="5695963" cy="3221226"/>
            <a:chOff x="342379" y="2636329"/>
            <a:chExt cx="5695963" cy="3221226"/>
          </a:xfrm>
        </p:grpSpPr>
        <p:pic>
          <p:nvPicPr>
            <p:cNvPr id="5" name="Picture 4">
              <a:extLst>
                <a:ext uri="{FF2B5EF4-FFF2-40B4-BE49-F238E27FC236}">
                  <a16:creationId xmlns:a16="http://schemas.microsoft.com/office/drawing/2014/main" id="{B720BC97-73A0-D204-0C9D-2774F2586B96}"/>
                </a:ext>
              </a:extLst>
            </p:cNvPr>
            <p:cNvPicPr preferRelativeResize="0">
              <a:picLocks noChangeAspect="1"/>
            </p:cNvPicPr>
            <p:nvPr/>
          </p:nvPicPr>
          <p:blipFill rotWithShape="1">
            <a:blip r:embed="rId3" cstate="print">
              <a:extLst>
                <a:ext uri="{28A0092B-C50C-407E-A947-70E740481C1C}">
                  <a14:useLocalDpi xmlns:a14="http://schemas.microsoft.com/office/drawing/2010/main" val="0"/>
                </a:ext>
              </a:extLst>
            </a:blip>
            <a:srcRect l="15125" t="3039" r="11869"/>
            <a:stretch/>
          </p:blipFill>
          <p:spPr>
            <a:xfrm>
              <a:off x="342380" y="2636329"/>
              <a:ext cx="2820261" cy="2743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019924FE-944B-7ACD-A838-5B8B9ADB8617}"/>
                </a:ext>
              </a:extLst>
            </p:cNvPr>
            <p:cNvSpPr txBox="1"/>
            <p:nvPr/>
          </p:nvSpPr>
          <p:spPr>
            <a:xfrm>
              <a:off x="342379" y="5488223"/>
              <a:ext cx="5695963" cy="369332"/>
            </a:xfrm>
            <a:prstGeom prst="rect">
              <a:avLst/>
            </a:prstGeom>
            <a:noFill/>
          </p:spPr>
          <p:txBody>
            <a:bodyPr wrap="square" rtlCol="0">
              <a:spAutoFit/>
            </a:bodyPr>
            <a:lstStyle/>
            <a:p>
              <a:pPr algn="ctr"/>
              <a:r>
                <a:rPr lang="en-US" i="1" dirty="0"/>
                <a:t>S. cerevisiae </a:t>
              </a:r>
              <a:r>
                <a:rPr lang="en-US" dirty="0"/>
                <a:t>var. </a:t>
              </a:r>
              <a:r>
                <a:rPr lang="en-US" i="1" dirty="0" err="1"/>
                <a:t>boulardii</a:t>
              </a:r>
              <a:r>
                <a:rPr lang="en-US" i="1" dirty="0"/>
                <a:t> </a:t>
              </a:r>
              <a:r>
                <a:rPr lang="en-US" dirty="0"/>
                <a:t>producing</a:t>
              </a:r>
              <a:r>
                <a:rPr lang="en-US" i="1" dirty="0"/>
                <a:t> </a:t>
              </a:r>
              <a:r>
                <a:rPr lang="el-GR" dirty="0"/>
                <a:t>β</a:t>
              </a:r>
              <a:r>
                <a:rPr lang="en-US" dirty="0"/>
                <a:t>-carotene</a:t>
              </a:r>
            </a:p>
          </p:txBody>
        </p:sp>
        <p:pic>
          <p:nvPicPr>
            <p:cNvPr id="10" name="Picture 9">
              <a:extLst>
                <a:ext uri="{FF2B5EF4-FFF2-40B4-BE49-F238E27FC236}">
                  <a16:creationId xmlns:a16="http://schemas.microsoft.com/office/drawing/2014/main" id="{E2ABCA48-430E-2A61-93CF-EA1AA1ECE5C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3295142" y="2636329"/>
              <a:ext cx="2743200" cy="2743200"/>
            </a:xfrm>
            <a:prstGeom prst="rect">
              <a:avLst/>
            </a:prstGeom>
          </p:spPr>
        </p:pic>
      </p:grpSp>
    </p:spTree>
    <p:extLst>
      <p:ext uri="{BB962C8B-B14F-4D97-AF65-F5344CB8AC3E}">
        <p14:creationId xmlns:p14="http://schemas.microsoft.com/office/powerpoint/2010/main" val="3368473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54968"/>
            <a:ext cx="10454640" cy="461665"/>
          </a:xfrm>
          <a:prstGeom prst="rect">
            <a:avLst/>
          </a:prstGeom>
          <a:noFill/>
        </p:spPr>
        <p:txBody>
          <a:bodyPr wrap="square">
            <a:spAutoFit/>
          </a:bodyPr>
          <a:lstStyle/>
          <a:p>
            <a:r>
              <a:rPr lang="en-US" sz="2400" dirty="0" err="1">
                <a:cs typeface="Arial" panose="020B0604020202020204" pitchFamily="34" charset="0"/>
              </a:rPr>
              <a:t>BioNutrients</a:t>
            </a:r>
            <a:r>
              <a:rPr lang="en-US" sz="2400" dirty="0">
                <a:cs typeface="Arial" panose="020B0604020202020204" pitchFamily="34" charset="0"/>
              </a:rPr>
              <a:t>: Future implementation concept</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11" name="Arrow: Right 10">
            <a:extLst>
              <a:ext uri="{FF2B5EF4-FFF2-40B4-BE49-F238E27FC236}">
                <a16:creationId xmlns:a16="http://schemas.microsoft.com/office/drawing/2014/main" id="{CA49C1FA-57BF-9582-9818-6BFA052A4B19}"/>
              </a:ext>
            </a:extLst>
          </p:cNvPr>
          <p:cNvSpPr/>
          <p:nvPr/>
        </p:nvSpPr>
        <p:spPr>
          <a:xfrm>
            <a:off x="2633188" y="31866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Arrow: Right 11">
            <a:extLst>
              <a:ext uri="{FF2B5EF4-FFF2-40B4-BE49-F238E27FC236}">
                <a16:creationId xmlns:a16="http://schemas.microsoft.com/office/drawing/2014/main" id="{F1AB041C-19D8-1165-2C5F-FC026356D4AC}"/>
              </a:ext>
            </a:extLst>
          </p:cNvPr>
          <p:cNvSpPr/>
          <p:nvPr/>
        </p:nvSpPr>
        <p:spPr>
          <a:xfrm>
            <a:off x="7658821" y="31866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2">
            <a:extLst>
              <a:ext uri="{FF2B5EF4-FFF2-40B4-BE49-F238E27FC236}">
                <a16:creationId xmlns:a16="http://schemas.microsoft.com/office/drawing/2014/main" id="{F3A87819-389E-8975-CA36-AD082CCA496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tretch/>
        </p:blipFill>
        <p:spPr bwMode="auto">
          <a:xfrm>
            <a:off x="877939" y="2057400"/>
            <a:ext cx="1562793" cy="2743200"/>
          </a:xfrm>
          <a:prstGeom prst="rect">
            <a:avLst/>
          </a:prstGeom>
          <a:noFill/>
          <a:ln>
            <a:noFill/>
          </a:ln>
          <a:effectLst>
            <a:outerShdw dist="35921" dir="2700000" algn="ctr" rotWithShape="0">
              <a:srgbClr val="1F497D"/>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a:extLst>
              <a:ext uri="{FF2B5EF4-FFF2-40B4-BE49-F238E27FC236}">
                <a16:creationId xmlns:a16="http://schemas.microsoft.com/office/drawing/2014/main" id="{69EBEC4F-9503-AD88-9BA4-F1795C671911}"/>
              </a:ext>
            </a:extLst>
          </p:cNvPr>
          <p:cNvSpPr txBox="1"/>
          <p:nvPr/>
        </p:nvSpPr>
        <p:spPr>
          <a:xfrm>
            <a:off x="172550" y="4955060"/>
            <a:ext cx="2973571" cy="646331"/>
          </a:xfrm>
          <a:prstGeom prst="rect">
            <a:avLst/>
          </a:prstGeom>
          <a:noFill/>
        </p:spPr>
        <p:txBody>
          <a:bodyPr wrap="none" rtlCol="0">
            <a:spAutoFit/>
          </a:bodyPr>
          <a:lstStyle/>
          <a:p>
            <a:r>
              <a:rPr lang="en-US" dirty="0"/>
              <a:t>Dry media and microbes</a:t>
            </a:r>
          </a:p>
          <a:p>
            <a:r>
              <a:rPr lang="en-US" dirty="0"/>
              <a:t>Ambient temperature storage</a:t>
            </a:r>
          </a:p>
        </p:txBody>
      </p:sp>
      <p:pic>
        <p:nvPicPr>
          <p:cNvPr id="2" name="Picture 3">
            <a:extLst>
              <a:ext uri="{FF2B5EF4-FFF2-40B4-BE49-F238E27FC236}">
                <a16:creationId xmlns:a16="http://schemas.microsoft.com/office/drawing/2014/main" id="{0C8E244B-F5D8-C751-E804-776E43BC2004}"/>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3804052" y="2057400"/>
            <a:ext cx="3662313" cy="27432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a:extLst>
              <a:ext uri="{FF2B5EF4-FFF2-40B4-BE49-F238E27FC236}">
                <a16:creationId xmlns:a16="http://schemas.microsoft.com/office/drawing/2014/main" id="{1651D24D-B4A1-C25D-47E3-F09BE8090138}"/>
              </a:ext>
            </a:extLst>
          </p:cNvPr>
          <p:cNvSpPr txBox="1"/>
          <p:nvPr/>
        </p:nvSpPr>
        <p:spPr>
          <a:xfrm>
            <a:off x="4249989" y="4955060"/>
            <a:ext cx="2770438" cy="646331"/>
          </a:xfrm>
          <a:prstGeom prst="rect">
            <a:avLst/>
          </a:prstGeom>
          <a:noFill/>
        </p:spPr>
        <p:txBody>
          <a:bodyPr wrap="none" rtlCol="0">
            <a:spAutoFit/>
          </a:bodyPr>
          <a:lstStyle/>
          <a:p>
            <a:r>
              <a:rPr lang="en-US" dirty="0"/>
              <a:t>Hydrate and dissolve media</a:t>
            </a:r>
          </a:p>
          <a:p>
            <a:r>
              <a:rPr lang="en-US" dirty="0"/>
              <a:t>Incubate to grow microbes</a:t>
            </a:r>
          </a:p>
        </p:txBody>
      </p:sp>
      <p:pic>
        <p:nvPicPr>
          <p:cNvPr id="4" name="Picture 2">
            <a:extLst>
              <a:ext uri="{FF2B5EF4-FFF2-40B4-BE49-F238E27FC236}">
                <a16:creationId xmlns:a16="http://schemas.microsoft.com/office/drawing/2014/main" id="{6D5D696E-1A54-4B31-A88E-BF463F9AB908}"/>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8829684" y="2057400"/>
            <a:ext cx="3189767" cy="27432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B3BCF0B2-2C5E-32DA-57EE-F360C1CF7B53}"/>
              </a:ext>
            </a:extLst>
          </p:cNvPr>
          <p:cNvSpPr txBox="1"/>
          <p:nvPr/>
        </p:nvSpPr>
        <p:spPr>
          <a:xfrm>
            <a:off x="9065028" y="4955060"/>
            <a:ext cx="2719078" cy="646331"/>
          </a:xfrm>
          <a:prstGeom prst="rect">
            <a:avLst/>
          </a:prstGeom>
          <a:noFill/>
        </p:spPr>
        <p:txBody>
          <a:bodyPr wrap="none" rtlCol="0">
            <a:spAutoFit/>
          </a:bodyPr>
          <a:lstStyle/>
          <a:p>
            <a:r>
              <a:rPr lang="en-US" dirty="0"/>
              <a:t>Deactivate microorganisms</a:t>
            </a:r>
          </a:p>
          <a:p>
            <a:r>
              <a:rPr lang="en-US" dirty="0"/>
              <a:t>Consume as a supplement</a:t>
            </a:r>
          </a:p>
        </p:txBody>
      </p:sp>
      <p:sp>
        <p:nvSpPr>
          <p:cNvPr id="17" name="TextBox 16">
            <a:extLst>
              <a:ext uri="{FF2B5EF4-FFF2-40B4-BE49-F238E27FC236}">
                <a16:creationId xmlns:a16="http://schemas.microsoft.com/office/drawing/2014/main" id="{C0AA2CED-025F-6BC7-0CF0-A477F18B9903}"/>
              </a:ext>
            </a:extLst>
          </p:cNvPr>
          <p:cNvSpPr txBox="1"/>
          <p:nvPr/>
        </p:nvSpPr>
        <p:spPr>
          <a:xfrm>
            <a:off x="10513720" y="6544247"/>
            <a:ext cx="1678280" cy="307777"/>
          </a:xfrm>
          <a:prstGeom prst="rect">
            <a:avLst/>
          </a:prstGeom>
          <a:noFill/>
        </p:spPr>
        <p:txBody>
          <a:bodyPr wrap="none" rtlCol="0">
            <a:spAutoFit/>
          </a:bodyPr>
          <a:lstStyle/>
          <a:p>
            <a:r>
              <a:rPr lang="en-US" sz="1400" dirty="0"/>
              <a:t>Image Credits: NASA</a:t>
            </a:r>
          </a:p>
        </p:txBody>
      </p:sp>
    </p:spTree>
    <p:extLst>
      <p:ext uri="{BB962C8B-B14F-4D97-AF65-F5344CB8AC3E}">
        <p14:creationId xmlns:p14="http://schemas.microsoft.com/office/powerpoint/2010/main" val="526443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54968"/>
            <a:ext cx="10454640" cy="461665"/>
          </a:xfrm>
          <a:prstGeom prst="rect">
            <a:avLst/>
          </a:prstGeom>
          <a:noFill/>
        </p:spPr>
        <p:txBody>
          <a:bodyPr wrap="square">
            <a:spAutoFit/>
          </a:bodyPr>
          <a:lstStyle/>
          <a:p>
            <a:r>
              <a:rPr lang="en-US" sz="2400" dirty="0">
                <a:cs typeface="Arial" panose="020B0604020202020204" pitchFamily="34" charset="0"/>
              </a:rPr>
              <a:t>BioNutrients-1: On-orbit Operations</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17" name="TextBox 16">
            <a:extLst>
              <a:ext uri="{FF2B5EF4-FFF2-40B4-BE49-F238E27FC236}">
                <a16:creationId xmlns:a16="http://schemas.microsoft.com/office/drawing/2014/main" id="{C0AA2CED-025F-6BC7-0CF0-A477F18B9903}"/>
              </a:ext>
            </a:extLst>
          </p:cNvPr>
          <p:cNvSpPr txBox="1"/>
          <p:nvPr/>
        </p:nvSpPr>
        <p:spPr>
          <a:xfrm>
            <a:off x="10513720" y="6544247"/>
            <a:ext cx="1678280" cy="307777"/>
          </a:xfrm>
          <a:prstGeom prst="rect">
            <a:avLst/>
          </a:prstGeom>
          <a:noFill/>
        </p:spPr>
        <p:txBody>
          <a:bodyPr wrap="none" rtlCol="0">
            <a:spAutoFit/>
          </a:bodyPr>
          <a:lstStyle/>
          <a:p>
            <a:r>
              <a:rPr lang="en-US" sz="1400" dirty="0"/>
              <a:t>Image Credits: NASA</a:t>
            </a:r>
          </a:p>
        </p:txBody>
      </p:sp>
      <p:pic>
        <p:nvPicPr>
          <p:cNvPr id="3" name="BN1_Abbreviated_ConOps">
            <a:hlinkClick r:id="" action="ppaction://media"/>
            <a:extLst>
              <a:ext uri="{FF2B5EF4-FFF2-40B4-BE49-F238E27FC236}">
                <a16:creationId xmlns:a16="http://schemas.microsoft.com/office/drawing/2014/main" id="{B916CA8E-BC50-266E-B1EA-8F9D111F4F3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b="26860"/>
          <a:stretch/>
        </p:blipFill>
        <p:spPr>
          <a:xfrm>
            <a:off x="-1" y="1554480"/>
            <a:ext cx="12197151" cy="5018257"/>
          </a:xfrm>
          <a:prstGeom prst="rect">
            <a:avLst/>
          </a:prstGeom>
        </p:spPr>
      </p:pic>
    </p:spTree>
    <p:extLst>
      <p:ext uri="{BB962C8B-B14F-4D97-AF65-F5344CB8AC3E}">
        <p14:creationId xmlns:p14="http://schemas.microsoft.com/office/powerpoint/2010/main" val="63102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9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24190"/>
            <a:ext cx="10454640" cy="461665"/>
          </a:xfrm>
          <a:prstGeom prst="rect">
            <a:avLst/>
          </a:prstGeom>
          <a:noFill/>
        </p:spPr>
        <p:txBody>
          <a:bodyPr wrap="square">
            <a:spAutoFit/>
          </a:bodyPr>
          <a:lstStyle/>
          <a:p>
            <a:r>
              <a:rPr lang="en-US" sz="2400" dirty="0">
                <a:cs typeface="Arial" panose="020B0604020202020204" pitchFamily="34" charset="0"/>
              </a:rPr>
              <a:t>BioNutrients-1: Stasis Packs</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17" name="TextBox 16">
            <a:extLst>
              <a:ext uri="{FF2B5EF4-FFF2-40B4-BE49-F238E27FC236}">
                <a16:creationId xmlns:a16="http://schemas.microsoft.com/office/drawing/2014/main" id="{C0AA2CED-025F-6BC7-0CF0-A477F18B9903}"/>
              </a:ext>
            </a:extLst>
          </p:cNvPr>
          <p:cNvSpPr txBox="1"/>
          <p:nvPr/>
        </p:nvSpPr>
        <p:spPr>
          <a:xfrm>
            <a:off x="10513720" y="6544247"/>
            <a:ext cx="1678280" cy="307777"/>
          </a:xfrm>
          <a:prstGeom prst="rect">
            <a:avLst/>
          </a:prstGeom>
          <a:noFill/>
        </p:spPr>
        <p:txBody>
          <a:bodyPr wrap="none" rtlCol="0">
            <a:spAutoFit/>
          </a:bodyPr>
          <a:lstStyle/>
          <a:p>
            <a:r>
              <a:rPr lang="en-US" sz="1400" dirty="0"/>
              <a:t>Image Credits: NASA</a:t>
            </a:r>
          </a:p>
        </p:txBody>
      </p:sp>
      <p:pic>
        <p:nvPicPr>
          <p:cNvPr id="2" name="Content Placeholder 6">
            <a:extLst>
              <a:ext uri="{FF2B5EF4-FFF2-40B4-BE49-F238E27FC236}">
                <a16:creationId xmlns:a16="http://schemas.microsoft.com/office/drawing/2014/main" id="{D0EE8A79-7614-07BA-FAD5-B5283B39CF91}"/>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12638" r="24580"/>
          <a:stretch/>
        </p:blipFill>
        <p:spPr>
          <a:xfrm rot="5400000">
            <a:off x="480219" y="1441336"/>
            <a:ext cx="2481263" cy="2222500"/>
          </a:xfrm>
          <a:prstGeom prst="rect">
            <a:avLst/>
          </a:prstGeom>
        </p:spPr>
      </p:pic>
      <p:pic>
        <p:nvPicPr>
          <p:cNvPr id="3" name="Picture 2">
            <a:extLst>
              <a:ext uri="{FF2B5EF4-FFF2-40B4-BE49-F238E27FC236}">
                <a16:creationId xmlns:a16="http://schemas.microsoft.com/office/drawing/2014/main" id="{75BFF267-8868-62A7-C1D5-C9F8DEE43151}"/>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6713" t="5270" r="44829" b="5778"/>
          <a:stretch/>
        </p:blipFill>
        <p:spPr>
          <a:xfrm rot="5400000">
            <a:off x="2966215" y="1284489"/>
            <a:ext cx="2482006" cy="2562783"/>
          </a:xfrm>
          <a:prstGeom prst="rect">
            <a:avLst/>
          </a:prstGeom>
        </p:spPr>
      </p:pic>
      <p:sp>
        <p:nvSpPr>
          <p:cNvPr id="5" name="TextBox 4">
            <a:extLst>
              <a:ext uri="{FF2B5EF4-FFF2-40B4-BE49-F238E27FC236}">
                <a16:creationId xmlns:a16="http://schemas.microsoft.com/office/drawing/2014/main" id="{79F2B467-FC4C-8803-3E15-0A67F8BBE97F}"/>
              </a:ext>
            </a:extLst>
          </p:cNvPr>
          <p:cNvSpPr txBox="1"/>
          <p:nvPr/>
        </p:nvSpPr>
        <p:spPr>
          <a:xfrm>
            <a:off x="609600" y="3872872"/>
            <a:ext cx="4734165" cy="923330"/>
          </a:xfrm>
          <a:prstGeom prst="rect">
            <a:avLst/>
          </a:prstGeom>
          <a:noFill/>
        </p:spPr>
        <p:txBody>
          <a:bodyPr wrap="square" rtlCol="0">
            <a:spAutoFit/>
          </a:bodyPr>
          <a:lstStyle/>
          <a:p>
            <a:r>
              <a:rPr lang="en-US"/>
              <a:t>Two vacuum sealed Mylar packs per time point</a:t>
            </a:r>
          </a:p>
          <a:p>
            <a:r>
              <a:rPr lang="en-US"/>
              <a:t>56 x 2 mL vials of microorganisms</a:t>
            </a:r>
          </a:p>
          <a:p>
            <a:r>
              <a:rPr lang="en-US"/>
              <a:t>12 x 10 mL vials of media</a:t>
            </a:r>
          </a:p>
        </p:txBody>
      </p:sp>
      <p:sp>
        <p:nvSpPr>
          <p:cNvPr id="7" name="TextBox 6">
            <a:extLst>
              <a:ext uri="{FF2B5EF4-FFF2-40B4-BE49-F238E27FC236}">
                <a16:creationId xmlns:a16="http://schemas.microsoft.com/office/drawing/2014/main" id="{9BD4BE64-EB5B-20C1-DCC9-BDABE1733814}"/>
              </a:ext>
            </a:extLst>
          </p:cNvPr>
          <p:cNvSpPr txBox="1"/>
          <p:nvPr/>
        </p:nvSpPr>
        <p:spPr>
          <a:xfrm>
            <a:off x="6096000" y="1208050"/>
            <a:ext cx="5612674" cy="5078313"/>
          </a:xfrm>
          <a:prstGeom prst="rect">
            <a:avLst/>
          </a:prstGeom>
          <a:noFill/>
        </p:spPr>
        <p:txBody>
          <a:bodyPr wrap="square" rtlCol="0">
            <a:spAutoFit/>
          </a:bodyPr>
          <a:lstStyle/>
          <a:p>
            <a:r>
              <a:rPr lang="en-US" dirty="0"/>
              <a:t>Research Questions:</a:t>
            </a:r>
          </a:p>
          <a:p>
            <a:r>
              <a:rPr lang="en-US" dirty="0"/>
              <a:t>Are there microbial species that are stable at ambient temperature storage for 5 years?</a:t>
            </a:r>
          </a:p>
          <a:p>
            <a:pPr marL="742950" lvl="1" indent="-285750">
              <a:buFont typeface="Arial" panose="020B0604020202020204" pitchFamily="34" charset="0"/>
              <a:buChar char="•"/>
            </a:pPr>
            <a:r>
              <a:rPr lang="en-US" dirty="0"/>
              <a:t>Nine species compared</a:t>
            </a:r>
          </a:p>
          <a:p>
            <a:pPr marL="285750" indent="-285750">
              <a:buFont typeface="Arial" panose="020B0604020202020204" pitchFamily="34" charset="0"/>
              <a:buChar char="•"/>
            </a:pPr>
            <a:endParaRPr lang="en-US" dirty="0"/>
          </a:p>
          <a:p>
            <a:r>
              <a:rPr lang="en-US" dirty="0"/>
              <a:t>Does alginate encapsulation improve long term viability of most microbes?</a:t>
            </a:r>
          </a:p>
          <a:p>
            <a:pPr marL="742950" lvl="1" indent="-285750">
              <a:buFont typeface="Arial" panose="020B0604020202020204" pitchFamily="34" charset="0"/>
              <a:buChar char="•"/>
            </a:pPr>
            <a:r>
              <a:rPr lang="en-US" dirty="0"/>
              <a:t>Five species compared</a:t>
            </a:r>
          </a:p>
          <a:p>
            <a:endParaRPr lang="en-US" dirty="0"/>
          </a:p>
          <a:p>
            <a:r>
              <a:rPr lang="en-US" dirty="0"/>
              <a:t>Are there common genes required for long-term viability?</a:t>
            </a:r>
          </a:p>
          <a:p>
            <a:pPr marL="742950" lvl="1" indent="-285750">
              <a:buFont typeface="Arial" panose="020B0604020202020204" pitchFamily="34" charset="0"/>
              <a:buChar char="•"/>
            </a:pPr>
            <a:r>
              <a:rPr lang="en-US" dirty="0"/>
              <a:t>Five species mutagenized for increased diversity</a:t>
            </a:r>
          </a:p>
          <a:p>
            <a:pPr marL="285750" indent="-285750">
              <a:buFont typeface="Arial" panose="020B0604020202020204" pitchFamily="34" charset="0"/>
              <a:buChar char="•"/>
            </a:pPr>
            <a:endParaRPr lang="en-US" dirty="0"/>
          </a:p>
          <a:p>
            <a:r>
              <a:rPr lang="en-US" dirty="0"/>
              <a:t>Can genetic engineering improve long-term viability?</a:t>
            </a:r>
          </a:p>
          <a:p>
            <a:pPr marL="742950" lvl="1" indent="-285750">
              <a:buFont typeface="Arial" panose="020B0604020202020204" pitchFamily="34" charset="0"/>
              <a:buChar char="•"/>
            </a:pPr>
            <a:r>
              <a:rPr lang="en-US" dirty="0"/>
              <a:t>Three engineered strains with antioxidant or desiccation tolerance genes engineered</a:t>
            </a:r>
          </a:p>
          <a:p>
            <a:pPr marL="285750" indent="-285750">
              <a:buFont typeface="Arial" panose="020B0604020202020204" pitchFamily="34" charset="0"/>
              <a:buChar char="•"/>
            </a:pPr>
            <a:endParaRPr lang="en-US" dirty="0"/>
          </a:p>
          <a:p>
            <a:r>
              <a:rPr lang="en-US" dirty="0"/>
              <a:t>Will microbial media be stable for five years?</a:t>
            </a:r>
          </a:p>
          <a:p>
            <a:pPr marL="742950" lvl="1" indent="-285750">
              <a:buFont typeface="Arial" panose="020B0604020202020204" pitchFamily="34" charset="0"/>
              <a:buChar char="•"/>
            </a:pPr>
            <a:r>
              <a:rPr lang="en-US" dirty="0"/>
              <a:t>Three media types stored</a:t>
            </a:r>
          </a:p>
        </p:txBody>
      </p:sp>
    </p:spTree>
    <p:extLst>
      <p:ext uri="{BB962C8B-B14F-4D97-AF65-F5344CB8AC3E}">
        <p14:creationId xmlns:p14="http://schemas.microsoft.com/office/powerpoint/2010/main" val="1440882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24190"/>
            <a:ext cx="10454640" cy="461665"/>
          </a:xfrm>
          <a:prstGeom prst="rect">
            <a:avLst/>
          </a:prstGeom>
          <a:noFill/>
        </p:spPr>
        <p:txBody>
          <a:bodyPr wrap="square">
            <a:spAutoFit/>
          </a:bodyPr>
          <a:lstStyle/>
          <a:p>
            <a:r>
              <a:rPr lang="en-US" sz="2400" dirty="0">
                <a:cs typeface="Arial" panose="020B0604020202020204" pitchFamily="34" charset="0"/>
              </a:rPr>
              <a:t>Timeline of </a:t>
            </a:r>
            <a:r>
              <a:rPr lang="en-US" sz="2400" dirty="0" err="1">
                <a:cs typeface="Arial" panose="020B0604020202020204" pitchFamily="34" charset="0"/>
              </a:rPr>
              <a:t>BioNutrients</a:t>
            </a:r>
            <a:r>
              <a:rPr lang="en-US" sz="2400" dirty="0">
                <a:cs typeface="Arial" panose="020B0604020202020204" pitchFamily="34" charset="0"/>
              </a:rPr>
              <a:t> Flight Experiments</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cxnSp>
        <p:nvCxnSpPr>
          <p:cNvPr id="50" name="Straight Connector 49">
            <a:extLst>
              <a:ext uri="{FF2B5EF4-FFF2-40B4-BE49-F238E27FC236}">
                <a16:creationId xmlns:a16="http://schemas.microsoft.com/office/drawing/2014/main" id="{753B90DD-94A8-FC98-DAE6-6733D86F8BE7}"/>
              </a:ext>
            </a:extLst>
          </p:cNvPr>
          <p:cNvCxnSpPr>
            <a:cxnSpLocks/>
          </p:cNvCxnSpPr>
          <p:nvPr/>
        </p:nvCxnSpPr>
        <p:spPr>
          <a:xfrm>
            <a:off x="8016241" y="1813560"/>
            <a:ext cx="0" cy="731520"/>
          </a:xfrm>
          <a:prstGeom prst="line">
            <a:avLst/>
          </a:prstGeom>
          <a:ln w="25400"/>
        </p:spPr>
        <p:style>
          <a:lnRef idx="1">
            <a:schemeClr val="dk1"/>
          </a:lnRef>
          <a:fillRef idx="0">
            <a:schemeClr val="dk1"/>
          </a:fillRef>
          <a:effectRef idx="0">
            <a:schemeClr val="dk1"/>
          </a:effectRef>
          <a:fontRef idx="minor">
            <a:schemeClr val="tx1"/>
          </a:fontRef>
        </p:style>
      </p:cxnSp>
      <p:sp>
        <p:nvSpPr>
          <p:cNvPr id="2" name="Freeform: Shape 1">
            <a:extLst>
              <a:ext uri="{FF2B5EF4-FFF2-40B4-BE49-F238E27FC236}">
                <a16:creationId xmlns:a16="http://schemas.microsoft.com/office/drawing/2014/main" id="{9AEEDD4E-12EA-7A9F-B5D3-AE2392FCE42C}"/>
              </a:ext>
            </a:extLst>
          </p:cNvPr>
          <p:cNvSpPr/>
          <p:nvPr/>
        </p:nvSpPr>
        <p:spPr>
          <a:xfrm>
            <a:off x="609601" y="4082312"/>
            <a:ext cx="10881360" cy="274320"/>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solidFill>
            <a:schemeClr val="bg2">
              <a:lumMod val="90000"/>
            </a:schemeClr>
          </a:solidFill>
          <a:ln w="12700" cap="flat">
            <a:solidFill>
              <a:srgbClr val="AAAAAA"/>
            </a:solidFill>
            <a:prstDash val="solid"/>
            <a:miter/>
          </a:ln>
        </p:spPr>
        <p:txBody>
          <a:bodyPr rtlCol="0" anchor="ctr"/>
          <a:lstStyle/>
          <a:p>
            <a:r>
              <a:rPr lang="en-US" sz="2000" b="1" dirty="0">
                <a:ln/>
                <a:sym typeface="Trebuchet MS"/>
                <a:rtl val="0"/>
              </a:rPr>
              <a:t>BioNutrients-1 Stasis Packs</a:t>
            </a:r>
            <a:endParaRPr lang="en-US" sz="2000" dirty="0"/>
          </a:p>
        </p:txBody>
      </p:sp>
      <p:sp>
        <p:nvSpPr>
          <p:cNvPr id="3" name="Freeform: Shape 2">
            <a:extLst>
              <a:ext uri="{FF2B5EF4-FFF2-40B4-BE49-F238E27FC236}">
                <a16:creationId xmlns:a16="http://schemas.microsoft.com/office/drawing/2014/main" id="{6C3717FF-434F-DC98-5680-F03F90B04658}"/>
              </a:ext>
            </a:extLst>
          </p:cNvPr>
          <p:cNvSpPr/>
          <p:nvPr/>
        </p:nvSpPr>
        <p:spPr>
          <a:xfrm>
            <a:off x="609600" y="2993557"/>
            <a:ext cx="10424160" cy="274320"/>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solidFill>
            <a:schemeClr val="bg2">
              <a:lumMod val="90000"/>
            </a:schemeClr>
          </a:solidFill>
          <a:ln w="12700" cap="flat">
            <a:solidFill>
              <a:srgbClr val="AAAAAA"/>
            </a:solidFill>
            <a:prstDash val="solid"/>
            <a:miter/>
          </a:ln>
        </p:spPr>
        <p:txBody>
          <a:bodyPr rtlCol="0" anchor="ctr"/>
          <a:lstStyle/>
          <a:p>
            <a:r>
              <a:rPr lang="en-US" sz="2000" b="1" spc="0" baseline="0" dirty="0">
                <a:ln/>
                <a:sym typeface="Trebuchet MS"/>
                <a:rtl val="0"/>
              </a:rPr>
              <a:t>BioNutrients-1 Production Packs</a:t>
            </a:r>
            <a:endParaRPr lang="en-US" sz="2000" dirty="0"/>
          </a:p>
        </p:txBody>
      </p:sp>
      <p:sp>
        <p:nvSpPr>
          <p:cNvPr id="11" name="Freeform: Shape 10">
            <a:extLst>
              <a:ext uri="{FF2B5EF4-FFF2-40B4-BE49-F238E27FC236}">
                <a16:creationId xmlns:a16="http://schemas.microsoft.com/office/drawing/2014/main" id="{83BBE913-036C-4AA6-AB4E-8A9EAC4FD8E7}"/>
              </a:ext>
            </a:extLst>
          </p:cNvPr>
          <p:cNvSpPr/>
          <p:nvPr/>
        </p:nvSpPr>
        <p:spPr>
          <a:xfrm>
            <a:off x="1642873"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1</a:t>
            </a:r>
          </a:p>
        </p:txBody>
      </p:sp>
      <p:sp>
        <p:nvSpPr>
          <p:cNvPr id="5" name="TextBox 4">
            <a:extLst>
              <a:ext uri="{FF2B5EF4-FFF2-40B4-BE49-F238E27FC236}">
                <a16:creationId xmlns:a16="http://schemas.microsoft.com/office/drawing/2014/main" id="{9E3C5980-E1A3-16CC-830C-511152461779}"/>
              </a:ext>
            </a:extLst>
          </p:cNvPr>
          <p:cNvSpPr txBox="1"/>
          <p:nvPr/>
        </p:nvSpPr>
        <p:spPr>
          <a:xfrm>
            <a:off x="628455" y="2071370"/>
            <a:ext cx="519373" cy="307777"/>
          </a:xfrm>
          <a:prstGeom prst="rect">
            <a:avLst/>
          </a:prstGeom>
          <a:noFill/>
        </p:spPr>
        <p:txBody>
          <a:bodyPr wrap="none" lIns="0" tIns="0" rIns="0" bIns="0" rtlCol="0">
            <a:spAutoFit/>
          </a:bodyPr>
          <a:lstStyle/>
          <a:p>
            <a:pPr algn="l"/>
            <a:r>
              <a:rPr lang="en-US" sz="2000" b="1" spc="0" baseline="0" dirty="0">
                <a:ln/>
                <a:sym typeface="Trebuchet MS"/>
                <a:rtl val="0"/>
              </a:rPr>
              <a:t>2019</a:t>
            </a:r>
          </a:p>
        </p:txBody>
      </p:sp>
      <p:sp>
        <p:nvSpPr>
          <p:cNvPr id="7" name="TextBox 6">
            <a:extLst>
              <a:ext uri="{FF2B5EF4-FFF2-40B4-BE49-F238E27FC236}">
                <a16:creationId xmlns:a16="http://schemas.microsoft.com/office/drawing/2014/main" id="{014DDEC3-85E7-CB44-5ABF-F7A9C47B0DD1}"/>
              </a:ext>
            </a:extLst>
          </p:cNvPr>
          <p:cNvSpPr txBox="1"/>
          <p:nvPr/>
        </p:nvSpPr>
        <p:spPr>
          <a:xfrm>
            <a:off x="4274448" y="2071370"/>
            <a:ext cx="519373" cy="307777"/>
          </a:xfrm>
          <a:prstGeom prst="rect">
            <a:avLst/>
          </a:prstGeom>
          <a:noFill/>
        </p:spPr>
        <p:txBody>
          <a:bodyPr wrap="none" lIns="0" tIns="0" rIns="0" bIns="0" rtlCol="0">
            <a:spAutoFit/>
          </a:bodyPr>
          <a:lstStyle/>
          <a:p>
            <a:pPr algn="l"/>
            <a:r>
              <a:rPr lang="en-US" sz="2000" b="1" spc="0" baseline="0" dirty="0">
                <a:ln/>
                <a:sym typeface="Trebuchet MS"/>
                <a:rtl val="0"/>
              </a:rPr>
              <a:t>2021</a:t>
            </a:r>
          </a:p>
        </p:txBody>
      </p:sp>
      <p:sp>
        <p:nvSpPr>
          <p:cNvPr id="8" name="TextBox 7">
            <a:extLst>
              <a:ext uri="{FF2B5EF4-FFF2-40B4-BE49-F238E27FC236}">
                <a16:creationId xmlns:a16="http://schemas.microsoft.com/office/drawing/2014/main" id="{C152A9A2-8B04-7EB4-E6F1-182AE270F1A9}"/>
              </a:ext>
            </a:extLst>
          </p:cNvPr>
          <p:cNvSpPr txBox="1"/>
          <p:nvPr/>
        </p:nvSpPr>
        <p:spPr>
          <a:xfrm>
            <a:off x="6103399" y="2071370"/>
            <a:ext cx="519373" cy="307777"/>
          </a:xfrm>
          <a:prstGeom prst="rect">
            <a:avLst/>
          </a:prstGeom>
          <a:noFill/>
        </p:spPr>
        <p:txBody>
          <a:bodyPr wrap="none" lIns="0" tIns="0" rIns="0" bIns="0" rtlCol="0">
            <a:spAutoFit/>
          </a:bodyPr>
          <a:lstStyle/>
          <a:p>
            <a:pPr algn="l"/>
            <a:r>
              <a:rPr lang="en-US" sz="2000" b="1" spc="0" baseline="0" dirty="0">
                <a:ln/>
                <a:sym typeface="Trebuchet MS"/>
                <a:rtl val="0"/>
              </a:rPr>
              <a:t>2022</a:t>
            </a:r>
          </a:p>
        </p:txBody>
      </p:sp>
      <p:sp>
        <p:nvSpPr>
          <p:cNvPr id="10" name="TextBox 9">
            <a:extLst>
              <a:ext uri="{FF2B5EF4-FFF2-40B4-BE49-F238E27FC236}">
                <a16:creationId xmlns:a16="http://schemas.microsoft.com/office/drawing/2014/main" id="{ACF65C85-573D-7565-1D65-A4B1693C5071}"/>
              </a:ext>
            </a:extLst>
          </p:cNvPr>
          <p:cNvSpPr txBox="1"/>
          <p:nvPr/>
        </p:nvSpPr>
        <p:spPr>
          <a:xfrm>
            <a:off x="2445497" y="2071370"/>
            <a:ext cx="519373" cy="307777"/>
          </a:xfrm>
          <a:prstGeom prst="rect">
            <a:avLst/>
          </a:prstGeom>
          <a:noFill/>
        </p:spPr>
        <p:txBody>
          <a:bodyPr wrap="none" lIns="0" tIns="0" rIns="0" bIns="0" rtlCol="0">
            <a:spAutoFit/>
          </a:bodyPr>
          <a:lstStyle/>
          <a:p>
            <a:pPr algn="l"/>
            <a:r>
              <a:rPr lang="en-US" sz="2000" b="1" spc="0" baseline="0" dirty="0">
                <a:ln/>
                <a:sym typeface="Trebuchet MS"/>
                <a:rtl val="0"/>
              </a:rPr>
              <a:t>2020</a:t>
            </a:r>
          </a:p>
        </p:txBody>
      </p:sp>
      <p:cxnSp>
        <p:nvCxnSpPr>
          <p:cNvPr id="16" name="Straight Connector 15">
            <a:extLst>
              <a:ext uri="{FF2B5EF4-FFF2-40B4-BE49-F238E27FC236}">
                <a16:creationId xmlns:a16="http://schemas.microsoft.com/office/drawing/2014/main" id="{507B4BDA-6E3B-9DA0-BC74-BA96A2B2ADE0}"/>
              </a:ext>
            </a:extLst>
          </p:cNvPr>
          <p:cNvCxnSpPr>
            <a:cxnSpLocks/>
          </p:cNvCxnSpPr>
          <p:nvPr/>
        </p:nvCxnSpPr>
        <p:spPr>
          <a:xfrm>
            <a:off x="609601" y="2528570"/>
            <a:ext cx="10972800"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47E01ECB-FD0A-E1FA-2CCE-C6415F6F6830}"/>
              </a:ext>
            </a:extLst>
          </p:cNvPr>
          <p:cNvCxnSpPr>
            <a:cxnSpLocks/>
          </p:cNvCxnSpPr>
          <p:nvPr/>
        </p:nvCxnSpPr>
        <p:spPr>
          <a:xfrm>
            <a:off x="883921" y="2437130"/>
            <a:ext cx="0" cy="182880"/>
          </a:xfrm>
          <a:prstGeom prst="line">
            <a:avLst/>
          </a:prstGeom>
          <a:ln w="25400"/>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5776F49-BC27-5AA1-E6EC-6685799DAFDB}"/>
              </a:ext>
            </a:extLst>
          </p:cNvPr>
          <p:cNvCxnSpPr>
            <a:cxnSpLocks/>
          </p:cNvCxnSpPr>
          <p:nvPr/>
        </p:nvCxnSpPr>
        <p:spPr>
          <a:xfrm>
            <a:off x="2712721" y="2437130"/>
            <a:ext cx="0" cy="182880"/>
          </a:xfrm>
          <a:prstGeom prst="line">
            <a:avLst/>
          </a:prstGeom>
          <a:ln w="25400"/>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A1CE39D1-4671-9D41-FDCF-AEDACB4E5E0D}"/>
              </a:ext>
            </a:extLst>
          </p:cNvPr>
          <p:cNvSpPr txBox="1"/>
          <p:nvPr/>
        </p:nvSpPr>
        <p:spPr>
          <a:xfrm>
            <a:off x="9766224" y="2071370"/>
            <a:ext cx="519373" cy="307777"/>
          </a:xfrm>
          <a:prstGeom prst="rect">
            <a:avLst/>
          </a:prstGeom>
          <a:noFill/>
        </p:spPr>
        <p:txBody>
          <a:bodyPr wrap="none" lIns="0" tIns="0" rIns="0" bIns="0" rtlCol="0">
            <a:spAutoFit/>
          </a:bodyPr>
          <a:lstStyle/>
          <a:p>
            <a:pPr algn="l"/>
            <a:r>
              <a:rPr lang="en-US" sz="2000" b="1" spc="0" baseline="0" dirty="0">
                <a:ln/>
                <a:sym typeface="Trebuchet MS"/>
                <a:rtl val="0"/>
              </a:rPr>
              <a:t>2024</a:t>
            </a:r>
          </a:p>
        </p:txBody>
      </p:sp>
      <p:cxnSp>
        <p:nvCxnSpPr>
          <p:cNvPr id="25" name="Straight Connector 24">
            <a:extLst>
              <a:ext uri="{FF2B5EF4-FFF2-40B4-BE49-F238E27FC236}">
                <a16:creationId xmlns:a16="http://schemas.microsoft.com/office/drawing/2014/main" id="{5FE2710F-4FE8-676A-F83C-933F65DFF71B}"/>
              </a:ext>
            </a:extLst>
          </p:cNvPr>
          <p:cNvCxnSpPr>
            <a:cxnSpLocks/>
          </p:cNvCxnSpPr>
          <p:nvPr/>
        </p:nvCxnSpPr>
        <p:spPr>
          <a:xfrm>
            <a:off x="4541521" y="2437130"/>
            <a:ext cx="0" cy="182880"/>
          </a:xfrm>
          <a:prstGeom prst="line">
            <a:avLst/>
          </a:prstGeom>
          <a:ln w="254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681FB70F-BA0E-E4E3-1FC6-802E8E1469D5}"/>
              </a:ext>
            </a:extLst>
          </p:cNvPr>
          <p:cNvCxnSpPr>
            <a:cxnSpLocks/>
          </p:cNvCxnSpPr>
          <p:nvPr/>
        </p:nvCxnSpPr>
        <p:spPr>
          <a:xfrm>
            <a:off x="6370321" y="2437130"/>
            <a:ext cx="0" cy="182880"/>
          </a:xfrm>
          <a:prstGeom prst="line">
            <a:avLst/>
          </a:prstGeom>
          <a:ln w="254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81A2DB27-6E32-62EE-35F3-2E496675321B}"/>
              </a:ext>
            </a:extLst>
          </p:cNvPr>
          <p:cNvCxnSpPr>
            <a:cxnSpLocks/>
          </p:cNvCxnSpPr>
          <p:nvPr/>
        </p:nvCxnSpPr>
        <p:spPr>
          <a:xfrm>
            <a:off x="8199121" y="2437130"/>
            <a:ext cx="0" cy="182880"/>
          </a:xfrm>
          <a:prstGeom prst="line">
            <a:avLst/>
          </a:prstGeom>
          <a:ln w="25400"/>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D12C150-47D6-C630-B1B0-8CC318E64FFF}"/>
              </a:ext>
            </a:extLst>
          </p:cNvPr>
          <p:cNvCxnSpPr>
            <a:cxnSpLocks/>
          </p:cNvCxnSpPr>
          <p:nvPr/>
        </p:nvCxnSpPr>
        <p:spPr>
          <a:xfrm>
            <a:off x="10027921" y="2437130"/>
            <a:ext cx="0" cy="182880"/>
          </a:xfrm>
          <a:prstGeom prst="line">
            <a:avLst/>
          </a:prstGeom>
          <a:ln w="25400"/>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FB077466-D37E-610B-FCE8-1ED5E727940B}"/>
              </a:ext>
            </a:extLst>
          </p:cNvPr>
          <p:cNvSpPr txBox="1"/>
          <p:nvPr/>
        </p:nvSpPr>
        <p:spPr>
          <a:xfrm>
            <a:off x="7939434" y="2071370"/>
            <a:ext cx="519373" cy="307777"/>
          </a:xfrm>
          <a:prstGeom prst="rect">
            <a:avLst/>
          </a:prstGeom>
          <a:solidFill>
            <a:schemeClr val="bg1"/>
          </a:solidFill>
        </p:spPr>
        <p:txBody>
          <a:bodyPr wrap="none" lIns="0" tIns="0" rIns="0" bIns="0" rtlCol="0">
            <a:spAutoFit/>
          </a:bodyPr>
          <a:lstStyle/>
          <a:p>
            <a:pPr algn="l"/>
            <a:r>
              <a:rPr lang="en-US" sz="2000" b="1" spc="0" baseline="0" dirty="0">
                <a:ln/>
                <a:sym typeface="Trebuchet MS"/>
                <a:rtl val="0"/>
              </a:rPr>
              <a:t>2023</a:t>
            </a:r>
          </a:p>
        </p:txBody>
      </p:sp>
      <p:sp>
        <p:nvSpPr>
          <p:cNvPr id="32" name="Freeform: Shape 31">
            <a:extLst>
              <a:ext uri="{FF2B5EF4-FFF2-40B4-BE49-F238E27FC236}">
                <a16:creationId xmlns:a16="http://schemas.microsoft.com/office/drawing/2014/main" id="{0EEF5BED-56D6-F283-4553-C31522084329}"/>
              </a:ext>
            </a:extLst>
          </p:cNvPr>
          <p:cNvSpPr/>
          <p:nvPr/>
        </p:nvSpPr>
        <p:spPr>
          <a:xfrm>
            <a:off x="6882385" y="5180330"/>
            <a:ext cx="3566160" cy="274320"/>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solidFill>
            <a:schemeClr val="bg2">
              <a:lumMod val="90000"/>
            </a:schemeClr>
          </a:solidFill>
          <a:ln w="12700" cap="flat">
            <a:solidFill>
              <a:srgbClr val="AAAAAA"/>
            </a:solidFill>
            <a:prstDash val="solid"/>
            <a:miter/>
          </a:ln>
        </p:spPr>
        <p:txBody>
          <a:bodyPr rtlCol="0" anchor="ctr"/>
          <a:lstStyle/>
          <a:p>
            <a:r>
              <a:rPr lang="en-US" sz="2000" b="1" dirty="0">
                <a:ln/>
                <a:sym typeface="Trebuchet MS"/>
                <a:rtl val="0"/>
              </a:rPr>
              <a:t>BioNutrients-2 Production Bags</a:t>
            </a:r>
            <a:endParaRPr lang="en-US" sz="2000" dirty="0"/>
          </a:p>
        </p:txBody>
      </p:sp>
      <p:cxnSp>
        <p:nvCxnSpPr>
          <p:cNvPr id="33" name="Straight Connector 32">
            <a:extLst>
              <a:ext uri="{FF2B5EF4-FFF2-40B4-BE49-F238E27FC236}">
                <a16:creationId xmlns:a16="http://schemas.microsoft.com/office/drawing/2014/main" id="{126DE944-D3B6-6341-7482-138B324823C2}"/>
              </a:ext>
            </a:extLst>
          </p:cNvPr>
          <p:cNvCxnSpPr>
            <a:cxnSpLocks/>
          </p:cNvCxnSpPr>
          <p:nvPr/>
        </p:nvCxnSpPr>
        <p:spPr>
          <a:xfrm>
            <a:off x="1414273" y="1813560"/>
            <a:ext cx="0" cy="731520"/>
          </a:xfrm>
          <a:prstGeom prst="line">
            <a:avLst/>
          </a:prstGeom>
          <a:ln w="25400"/>
        </p:spPr>
        <p:style>
          <a:lnRef idx="1">
            <a:schemeClr val="dk1"/>
          </a:lnRef>
          <a:fillRef idx="0">
            <a:schemeClr val="dk1"/>
          </a:fillRef>
          <a:effectRef idx="0">
            <a:schemeClr val="dk1"/>
          </a:effectRef>
          <a:fontRef idx="minor">
            <a:schemeClr val="tx1"/>
          </a:fontRef>
        </p:style>
      </p:cxnSp>
      <p:sp>
        <p:nvSpPr>
          <p:cNvPr id="34" name="Freeform: Shape 33">
            <a:extLst>
              <a:ext uri="{FF2B5EF4-FFF2-40B4-BE49-F238E27FC236}">
                <a16:creationId xmlns:a16="http://schemas.microsoft.com/office/drawing/2014/main" id="{458D0233-BA97-DF6A-D1E1-08B3B445FCDF}"/>
              </a:ext>
            </a:extLst>
          </p:cNvPr>
          <p:cNvSpPr/>
          <p:nvPr/>
        </p:nvSpPr>
        <p:spPr>
          <a:xfrm>
            <a:off x="207264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2</a:t>
            </a:r>
          </a:p>
        </p:txBody>
      </p:sp>
      <p:sp>
        <p:nvSpPr>
          <p:cNvPr id="35" name="Freeform: Shape 34">
            <a:extLst>
              <a:ext uri="{FF2B5EF4-FFF2-40B4-BE49-F238E27FC236}">
                <a16:creationId xmlns:a16="http://schemas.microsoft.com/office/drawing/2014/main" id="{58E0711E-BB1F-3826-F802-4FDE6BB23A41}"/>
              </a:ext>
            </a:extLst>
          </p:cNvPr>
          <p:cNvSpPr/>
          <p:nvPr/>
        </p:nvSpPr>
        <p:spPr>
          <a:xfrm>
            <a:off x="271272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3</a:t>
            </a:r>
          </a:p>
        </p:txBody>
      </p:sp>
      <p:sp>
        <p:nvSpPr>
          <p:cNvPr id="36" name="Freeform: Shape 35">
            <a:extLst>
              <a:ext uri="{FF2B5EF4-FFF2-40B4-BE49-F238E27FC236}">
                <a16:creationId xmlns:a16="http://schemas.microsoft.com/office/drawing/2014/main" id="{E0CE7E99-A162-E0F3-83F3-7915E32BE141}"/>
              </a:ext>
            </a:extLst>
          </p:cNvPr>
          <p:cNvSpPr/>
          <p:nvPr/>
        </p:nvSpPr>
        <p:spPr>
          <a:xfrm>
            <a:off x="316992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4</a:t>
            </a:r>
          </a:p>
        </p:txBody>
      </p:sp>
      <p:sp>
        <p:nvSpPr>
          <p:cNvPr id="37" name="Freeform: Shape 36">
            <a:extLst>
              <a:ext uri="{FF2B5EF4-FFF2-40B4-BE49-F238E27FC236}">
                <a16:creationId xmlns:a16="http://schemas.microsoft.com/office/drawing/2014/main" id="{96A9455D-B8E3-437A-96EF-8CB332B157D0}"/>
              </a:ext>
            </a:extLst>
          </p:cNvPr>
          <p:cNvSpPr/>
          <p:nvPr/>
        </p:nvSpPr>
        <p:spPr>
          <a:xfrm>
            <a:off x="458724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5</a:t>
            </a:r>
          </a:p>
        </p:txBody>
      </p:sp>
      <p:sp>
        <p:nvSpPr>
          <p:cNvPr id="38" name="Freeform: Shape 37">
            <a:extLst>
              <a:ext uri="{FF2B5EF4-FFF2-40B4-BE49-F238E27FC236}">
                <a16:creationId xmlns:a16="http://schemas.microsoft.com/office/drawing/2014/main" id="{33F03A7A-5654-C526-88FF-9914EB4D9568}"/>
              </a:ext>
            </a:extLst>
          </p:cNvPr>
          <p:cNvSpPr/>
          <p:nvPr/>
        </p:nvSpPr>
        <p:spPr>
          <a:xfrm>
            <a:off x="8537449"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9</a:t>
            </a:r>
          </a:p>
        </p:txBody>
      </p:sp>
      <p:sp>
        <p:nvSpPr>
          <p:cNvPr id="39" name="Freeform: Shape 38">
            <a:extLst>
              <a:ext uri="{FF2B5EF4-FFF2-40B4-BE49-F238E27FC236}">
                <a16:creationId xmlns:a16="http://schemas.microsoft.com/office/drawing/2014/main" id="{40A1D5FA-DD0A-99D0-B8A7-205564027803}"/>
              </a:ext>
            </a:extLst>
          </p:cNvPr>
          <p:cNvSpPr/>
          <p:nvPr/>
        </p:nvSpPr>
        <p:spPr>
          <a:xfrm>
            <a:off x="751332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8</a:t>
            </a:r>
          </a:p>
        </p:txBody>
      </p:sp>
      <p:sp>
        <p:nvSpPr>
          <p:cNvPr id="40" name="Freeform: Shape 39">
            <a:extLst>
              <a:ext uri="{FF2B5EF4-FFF2-40B4-BE49-F238E27FC236}">
                <a16:creationId xmlns:a16="http://schemas.microsoft.com/office/drawing/2014/main" id="{948E3566-376F-01AD-C13B-351D823CEEF8}"/>
              </a:ext>
            </a:extLst>
          </p:cNvPr>
          <p:cNvSpPr/>
          <p:nvPr/>
        </p:nvSpPr>
        <p:spPr>
          <a:xfrm>
            <a:off x="646176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7</a:t>
            </a:r>
          </a:p>
        </p:txBody>
      </p:sp>
      <p:sp>
        <p:nvSpPr>
          <p:cNvPr id="41" name="Freeform: Shape 40">
            <a:extLst>
              <a:ext uri="{FF2B5EF4-FFF2-40B4-BE49-F238E27FC236}">
                <a16:creationId xmlns:a16="http://schemas.microsoft.com/office/drawing/2014/main" id="{0B6AAAA2-DE81-8481-0DC8-4A260D78CF60}"/>
              </a:ext>
            </a:extLst>
          </p:cNvPr>
          <p:cNvSpPr/>
          <p:nvPr/>
        </p:nvSpPr>
        <p:spPr>
          <a:xfrm>
            <a:off x="5455921"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rtlCol="0" anchor="ctr"/>
          <a:lstStyle/>
          <a:p>
            <a:pPr algn="ctr"/>
            <a:r>
              <a:rPr lang="en-US" sz="2000" dirty="0"/>
              <a:t>6</a:t>
            </a:r>
          </a:p>
        </p:txBody>
      </p:sp>
      <p:sp>
        <p:nvSpPr>
          <p:cNvPr id="42" name="Freeform: Shape 41">
            <a:extLst>
              <a:ext uri="{FF2B5EF4-FFF2-40B4-BE49-F238E27FC236}">
                <a16:creationId xmlns:a16="http://schemas.microsoft.com/office/drawing/2014/main" id="{830DE3A2-A416-0237-34AA-78B3E4916906}"/>
              </a:ext>
            </a:extLst>
          </p:cNvPr>
          <p:cNvSpPr/>
          <p:nvPr/>
        </p:nvSpPr>
        <p:spPr>
          <a:xfrm>
            <a:off x="9086089"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lIns="0" tIns="0" rIns="0" bIns="0" rtlCol="0" anchor="ctr"/>
          <a:lstStyle/>
          <a:p>
            <a:pPr algn="ctr"/>
            <a:r>
              <a:rPr lang="en-US" sz="2000" dirty="0"/>
              <a:t>10</a:t>
            </a:r>
          </a:p>
        </p:txBody>
      </p:sp>
      <p:sp>
        <p:nvSpPr>
          <p:cNvPr id="43" name="Freeform: Shape 42">
            <a:extLst>
              <a:ext uri="{FF2B5EF4-FFF2-40B4-BE49-F238E27FC236}">
                <a16:creationId xmlns:a16="http://schemas.microsoft.com/office/drawing/2014/main" id="{434AD7D6-BB92-79ED-7848-8299C0952696}"/>
              </a:ext>
            </a:extLst>
          </p:cNvPr>
          <p:cNvSpPr/>
          <p:nvPr/>
        </p:nvSpPr>
        <p:spPr>
          <a:xfrm>
            <a:off x="9927337"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solidFill>
          <a:ln w="10579" cap="flat">
            <a:solidFill>
              <a:srgbClr val="000000"/>
            </a:solidFill>
            <a:prstDash val="solid"/>
            <a:miter/>
          </a:ln>
        </p:spPr>
        <p:txBody>
          <a:bodyPr lIns="0" tIns="0" rIns="0" bIns="0" rtlCol="0" anchor="ctr"/>
          <a:lstStyle/>
          <a:p>
            <a:pPr algn="ctr"/>
            <a:r>
              <a:rPr lang="en-US" sz="2000" dirty="0"/>
              <a:t>11</a:t>
            </a:r>
          </a:p>
        </p:txBody>
      </p:sp>
      <p:sp>
        <p:nvSpPr>
          <p:cNvPr id="44" name="Freeform: Shape 43">
            <a:extLst>
              <a:ext uri="{FF2B5EF4-FFF2-40B4-BE49-F238E27FC236}">
                <a16:creationId xmlns:a16="http://schemas.microsoft.com/office/drawing/2014/main" id="{B19C2EF7-4CF5-A2C6-5BBB-09E97EF0C4EF}"/>
              </a:ext>
            </a:extLst>
          </p:cNvPr>
          <p:cNvSpPr/>
          <p:nvPr/>
        </p:nvSpPr>
        <p:spPr>
          <a:xfrm>
            <a:off x="11088625" y="442087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1">
              <a:lumMod val="40000"/>
              <a:lumOff val="60000"/>
            </a:schemeClr>
          </a:solidFill>
          <a:ln w="10579" cap="flat">
            <a:solidFill>
              <a:srgbClr val="000000"/>
            </a:solidFill>
            <a:prstDash val="solid"/>
            <a:miter/>
          </a:ln>
        </p:spPr>
        <p:txBody>
          <a:bodyPr lIns="0" tIns="0" rIns="0" bIns="0" rtlCol="0" anchor="ctr"/>
          <a:lstStyle/>
          <a:p>
            <a:pPr algn="ctr"/>
            <a:r>
              <a:rPr lang="en-US" sz="2000" dirty="0"/>
              <a:t>12</a:t>
            </a:r>
          </a:p>
        </p:txBody>
      </p:sp>
      <p:sp>
        <p:nvSpPr>
          <p:cNvPr id="45" name="Freeform: Shape 44">
            <a:extLst>
              <a:ext uri="{FF2B5EF4-FFF2-40B4-BE49-F238E27FC236}">
                <a16:creationId xmlns:a16="http://schemas.microsoft.com/office/drawing/2014/main" id="{D8C5348A-B3A1-E791-A4F2-EE0B67517CB6}"/>
              </a:ext>
            </a:extLst>
          </p:cNvPr>
          <p:cNvSpPr/>
          <p:nvPr/>
        </p:nvSpPr>
        <p:spPr>
          <a:xfrm>
            <a:off x="2785873"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solidFill>
          <a:ln w="10579" cap="flat">
            <a:solidFill>
              <a:srgbClr val="000000"/>
            </a:solidFill>
            <a:prstDash val="solid"/>
            <a:miter/>
          </a:ln>
        </p:spPr>
        <p:txBody>
          <a:bodyPr rtlCol="0" anchor="ctr"/>
          <a:lstStyle/>
          <a:p>
            <a:pPr algn="ctr"/>
            <a:r>
              <a:rPr lang="en-US" sz="2000" dirty="0"/>
              <a:t>2</a:t>
            </a:r>
          </a:p>
        </p:txBody>
      </p:sp>
      <p:sp>
        <p:nvSpPr>
          <p:cNvPr id="46" name="Freeform: Shape 45">
            <a:extLst>
              <a:ext uri="{FF2B5EF4-FFF2-40B4-BE49-F238E27FC236}">
                <a16:creationId xmlns:a16="http://schemas.microsoft.com/office/drawing/2014/main" id="{BC1EEF0B-A2D2-4C5B-6BBA-443B32D2914D}"/>
              </a:ext>
            </a:extLst>
          </p:cNvPr>
          <p:cNvSpPr/>
          <p:nvPr/>
        </p:nvSpPr>
        <p:spPr>
          <a:xfrm>
            <a:off x="1679449"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solidFill>
          <a:ln w="10579" cap="flat">
            <a:solidFill>
              <a:srgbClr val="000000"/>
            </a:solidFill>
            <a:prstDash val="solid"/>
            <a:miter/>
          </a:ln>
        </p:spPr>
        <p:txBody>
          <a:bodyPr rtlCol="0" anchor="ctr"/>
          <a:lstStyle/>
          <a:p>
            <a:pPr algn="ctr"/>
            <a:r>
              <a:rPr lang="en-US" sz="2000" dirty="0"/>
              <a:t>1</a:t>
            </a:r>
          </a:p>
        </p:txBody>
      </p:sp>
      <p:sp>
        <p:nvSpPr>
          <p:cNvPr id="47" name="Freeform: Shape 46">
            <a:extLst>
              <a:ext uri="{FF2B5EF4-FFF2-40B4-BE49-F238E27FC236}">
                <a16:creationId xmlns:a16="http://schemas.microsoft.com/office/drawing/2014/main" id="{77C02B06-F2CE-2556-BDE7-11C5F32E3E1F}"/>
              </a:ext>
            </a:extLst>
          </p:cNvPr>
          <p:cNvSpPr/>
          <p:nvPr/>
        </p:nvSpPr>
        <p:spPr>
          <a:xfrm>
            <a:off x="4651249"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solidFill>
          <a:ln w="10579" cap="flat">
            <a:solidFill>
              <a:srgbClr val="000000"/>
            </a:solidFill>
            <a:prstDash val="solid"/>
            <a:miter/>
          </a:ln>
        </p:spPr>
        <p:txBody>
          <a:bodyPr rtlCol="0" anchor="ctr"/>
          <a:lstStyle/>
          <a:p>
            <a:pPr algn="ctr"/>
            <a:r>
              <a:rPr lang="en-US" sz="2000" dirty="0"/>
              <a:t>3</a:t>
            </a:r>
          </a:p>
        </p:txBody>
      </p:sp>
      <p:sp>
        <p:nvSpPr>
          <p:cNvPr id="48" name="Freeform: Shape 47">
            <a:extLst>
              <a:ext uri="{FF2B5EF4-FFF2-40B4-BE49-F238E27FC236}">
                <a16:creationId xmlns:a16="http://schemas.microsoft.com/office/drawing/2014/main" id="{2B305228-E39D-3A2E-C5BA-63BD6BA6A4F3}"/>
              </a:ext>
            </a:extLst>
          </p:cNvPr>
          <p:cNvSpPr/>
          <p:nvPr/>
        </p:nvSpPr>
        <p:spPr>
          <a:xfrm>
            <a:off x="6525769"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solidFill>
          <a:ln w="10579" cap="flat">
            <a:solidFill>
              <a:srgbClr val="000000"/>
            </a:solidFill>
            <a:prstDash val="solid"/>
            <a:miter/>
          </a:ln>
        </p:spPr>
        <p:txBody>
          <a:bodyPr rtlCol="0" anchor="ctr"/>
          <a:lstStyle/>
          <a:p>
            <a:pPr algn="ctr"/>
            <a:r>
              <a:rPr lang="en-US" sz="2000" dirty="0"/>
              <a:t>4</a:t>
            </a:r>
          </a:p>
        </p:txBody>
      </p:sp>
      <p:sp>
        <p:nvSpPr>
          <p:cNvPr id="49" name="Freeform: Shape 48">
            <a:extLst>
              <a:ext uri="{FF2B5EF4-FFF2-40B4-BE49-F238E27FC236}">
                <a16:creationId xmlns:a16="http://schemas.microsoft.com/office/drawing/2014/main" id="{EED6BE71-CCE3-8427-493F-1269E780F85B}"/>
              </a:ext>
            </a:extLst>
          </p:cNvPr>
          <p:cNvSpPr/>
          <p:nvPr/>
        </p:nvSpPr>
        <p:spPr>
          <a:xfrm>
            <a:off x="8317993"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solidFill>
          <a:ln w="10579" cap="flat">
            <a:solidFill>
              <a:srgbClr val="000000"/>
            </a:solidFill>
            <a:prstDash val="solid"/>
            <a:miter/>
          </a:ln>
        </p:spPr>
        <p:txBody>
          <a:bodyPr rtlCol="0" anchor="ctr"/>
          <a:lstStyle/>
          <a:p>
            <a:pPr algn="ctr"/>
            <a:r>
              <a:rPr lang="en-US" sz="2000" dirty="0"/>
              <a:t>5</a:t>
            </a:r>
          </a:p>
        </p:txBody>
      </p:sp>
      <p:sp>
        <p:nvSpPr>
          <p:cNvPr id="51" name="Freeform: Shape 50">
            <a:extLst>
              <a:ext uri="{FF2B5EF4-FFF2-40B4-BE49-F238E27FC236}">
                <a16:creationId xmlns:a16="http://schemas.microsoft.com/office/drawing/2014/main" id="{FD79340A-4434-0BFD-D090-DBD0BDF45326}"/>
              </a:ext>
            </a:extLst>
          </p:cNvPr>
          <p:cNvSpPr/>
          <p:nvPr/>
        </p:nvSpPr>
        <p:spPr>
          <a:xfrm>
            <a:off x="8802625" y="554609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4"/>
          </a:solidFill>
          <a:ln w="10579" cap="flat">
            <a:solidFill>
              <a:srgbClr val="000000"/>
            </a:solidFill>
            <a:prstDash val="solid"/>
            <a:miter/>
          </a:ln>
        </p:spPr>
        <p:txBody>
          <a:bodyPr rtlCol="0" anchor="ctr"/>
          <a:lstStyle/>
          <a:p>
            <a:pPr algn="ctr"/>
            <a:r>
              <a:rPr lang="en-US" sz="2000" dirty="0"/>
              <a:t>2</a:t>
            </a:r>
          </a:p>
        </p:txBody>
      </p:sp>
      <p:sp>
        <p:nvSpPr>
          <p:cNvPr id="52" name="Freeform: Shape 51">
            <a:extLst>
              <a:ext uri="{FF2B5EF4-FFF2-40B4-BE49-F238E27FC236}">
                <a16:creationId xmlns:a16="http://schemas.microsoft.com/office/drawing/2014/main" id="{645973C8-EC58-0FCB-8AF3-21C9423E3319}"/>
              </a:ext>
            </a:extLst>
          </p:cNvPr>
          <p:cNvSpPr/>
          <p:nvPr/>
        </p:nvSpPr>
        <p:spPr>
          <a:xfrm>
            <a:off x="8199121" y="554609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4"/>
          </a:solidFill>
          <a:ln w="10579" cap="flat">
            <a:solidFill>
              <a:srgbClr val="000000"/>
            </a:solidFill>
            <a:prstDash val="solid"/>
            <a:miter/>
          </a:ln>
        </p:spPr>
        <p:txBody>
          <a:bodyPr rtlCol="0" anchor="ctr"/>
          <a:lstStyle/>
          <a:p>
            <a:pPr algn="ctr"/>
            <a:r>
              <a:rPr lang="en-US" sz="2000" dirty="0"/>
              <a:t>1</a:t>
            </a:r>
          </a:p>
        </p:txBody>
      </p:sp>
      <p:sp>
        <p:nvSpPr>
          <p:cNvPr id="53" name="Freeform: Shape 52">
            <a:extLst>
              <a:ext uri="{FF2B5EF4-FFF2-40B4-BE49-F238E27FC236}">
                <a16:creationId xmlns:a16="http://schemas.microsoft.com/office/drawing/2014/main" id="{9DDD192D-CB19-0977-2867-265B8C4212ED}"/>
              </a:ext>
            </a:extLst>
          </p:cNvPr>
          <p:cNvSpPr/>
          <p:nvPr/>
        </p:nvSpPr>
        <p:spPr>
          <a:xfrm>
            <a:off x="9991345" y="3351530"/>
            <a:ext cx="365760" cy="27432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chemeClr val="accent2">
              <a:lumMod val="40000"/>
              <a:lumOff val="60000"/>
            </a:schemeClr>
          </a:solidFill>
          <a:ln w="10579" cap="flat">
            <a:solidFill>
              <a:srgbClr val="000000"/>
            </a:solidFill>
            <a:prstDash val="solid"/>
            <a:miter/>
          </a:ln>
        </p:spPr>
        <p:txBody>
          <a:bodyPr rtlCol="0" anchor="ctr"/>
          <a:lstStyle/>
          <a:p>
            <a:pPr algn="ctr"/>
            <a:r>
              <a:rPr lang="en-US" sz="2000" dirty="0"/>
              <a:t>6</a:t>
            </a:r>
          </a:p>
        </p:txBody>
      </p:sp>
      <p:sp>
        <p:nvSpPr>
          <p:cNvPr id="54" name="TextBox 53">
            <a:extLst>
              <a:ext uri="{FF2B5EF4-FFF2-40B4-BE49-F238E27FC236}">
                <a16:creationId xmlns:a16="http://schemas.microsoft.com/office/drawing/2014/main" id="{9EC7EBA1-93FA-F6AD-9120-23CDCC4AC935}"/>
              </a:ext>
            </a:extLst>
          </p:cNvPr>
          <p:cNvSpPr txBox="1"/>
          <p:nvPr/>
        </p:nvSpPr>
        <p:spPr>
          <a:xfrm>
            <a:off x="803187" y="1447800"/>
            <a:ext cx="1256754" cy="307777"/>
          </a:xfrm>
          <a:prstGeom prst="rect">
            <a:avLst/>
          </a:prstGeom>
          <a:noFill/>
        </p:spPr>
        <p:txBody>
          <a:bodyPr wrap="none" lIns="0" tIns="0" rIns="0" bIns="0" rtlCol="0">
            <a:spAutoFit/>
          </a:bodyPr>
          <a:lstStyle/>
          <a:p>
            <a:pPr algn="l"/>
            <a:r>
              <a:rPr lang="en-US" sz="2000" b="1" dirty="0">
                <a:ln/>
                <a:sym typeface="Trebuchet MS"/>
                <a:rtl val="0"/>
              </a:rPr>
              <a:t>BN1 Launch</a:t>
            </a:r>
            <a:endParaRPr lang="en-US" sz="2000" b="1" spc="0" baseline="0" dirty="0">
              <a:ln/>
              <a:sym typeface="Trebuchet MS"/>
              <a:rtl val="0"/>
            </a:endParaRPr>
          </a:p>
        </p:txBody>
      </p:sp>
      <p:sp>
        <p:nvSpPr>
          <p:cNvPr id="55" name="TextBox 54">
            <a:extLst>
              <a:ext uri="{FF2B5EF4-FFF2-40B4-BE49-F238E27FC236}">
                <a16:creationId xmlns:a16="http://schemas.microsoft.com/office/drawing/2014/main" id="{1159C5FD-2847-FB8C-424D-EA0437773400}"/>
              </a:ext>
            </a:extLst>
          </p:cNvPr>
          <p:cNvSpPr txBox="1"/>
          <p:nvPr/>
        </p:nvSpPr>
        <p:spPr>
          <a:xfrm>
            <a:off x="7387864" y="1447800"/>
            <a:ext cx="1256754" cy="307777"/>
          </a:xfrm>
          <a:prstGeom prst="rect">
            <a:avLst/>
          </a:prstGeom>
          <a:noFill/>
        </p:spPr>
        <p:txBody>
          <a:bodyPr wrap="none" lIns="0" tIns="0" rIns="0" bIns="0" rtlCol="0">
            <a:spAutoFit/>
          </a:bodyPr>
          <a:lstStyle/>
          <a:p>
            <a:pPr algn="l"/>
            <a:r>
              <a:rPr lang="en-US" sz="2000" b="1" dirty="0">
                <a:ln/>
                <a:sym typeface="Trebuchet MS"/>
                <a:rtl val="0"/>
              </a:rPr>
              <a:t>BN2 Launch</a:t>
            </a:r>
            <a:endParaRPr lang="en-US" sz="2000" b="1" spc="0" baseline="0" dirty="0">
              <a:ln/>
              <a:sym typeface="Trebuchet MS"/>
              <a:rtl val="0"/>
            </a:endParaRPr>
          </a:p>
        </p:txBody>
      </p:sp>
      <p:sp>
        <p:nvSpPr>
          <p:cNvPr id="57" name="TextBox 56">
            <a:extLst>
              <a:ext uri="{FF2B5EF4-FFF2-40B4-BE49-F238E27FC236}">
                <a16:creationId xmlns:a16="http://schemas.microsoft.com/office/drawing/2014/main" id="{88C2C95E-DB7F-0EB4-CC4F-050657212522}"/>
              </a:ext>
            </a:extLst>
          </p:cNvPr>
          <p:cNvSpPr txBox="1"/>
          <p:nvPr/>
        </p:nvSpPr>
        <p:spPr>
          <a:xfrm>
            <a:off x="628455" y="6001349"/>
            <a:ext cx="6540842" cy="553998"/>
          </a:xfrm>
          <a:prstGeom prst="rect">
            <a:avLst/>
          </a:prstGeom>
          <a:noFill/>
        </p:spPr>
        <p:txBody>
          <a:bodyPr wrap="square" lIns="0" tIns="0" rIns="0" bIns="0" rtlCol="0">
            <a:spAutoFit/>
          </a:bodyPr>
          <a:lstStyle/>
          <a:p>
            <a:r>
              <a:rPr lang="en-US" dirty="0"/>
              <a:t>BioNutrients-1 has a 5-year timeline to test ambient storage.</a:t>
            </a:r>
          </a:p>
          <a:p>
            <a:r>
              <a:rPr lang="en-US" dirty="0"/>
              <a:t>BioNutrients-2 tested new bioreactor and a additional products.</a:t>
            </a:r>
          </a:p>
        </p:txBody>
      </p:sp>
    </p:spTree>
    <p:extLst>
      <p:ext uri="{BB962C8B-B14F-4D97-AF65-F5344CB8AC3E}">
        <p14:creationId xmlns:p14="http://schemas.microsoft.com/office/powerpoint/2010/main" val="4222577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24190"/>
            <a:ext cx="10454640" cy="461665"/>
          </a:xfrm>
          <a:prstGeom prst="rect">
            <a:avLst/>
          </a:prstGeom>
          <a:noFill/>
        </p:spPr>
        <p:txBody>
          <a:bodyPr wrap="square">
            <a:spAutoFit/>
          </a:bodyPr>
          <a:lstStyle/>
          <a:p>
            <a:r>
              <a:rPr lang="en-US" sz="2400" dirty="0">
                <a:cs typeface="Arial" panose="020B0604020202020204" pitchFamily="34" charset="0"/>
              </a:rPr>
              <a:t>BioNutrients-2: Expanding products and reducing bioreactor mass</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graphicFrame>
        <p:nvGraphicFramePr>
          <p:cNvPr id="2" name="Table 19">
            <a:extLst>
              <a:ext uri="{FF2B5EF4-FFF2-40B4-BE49-F238E27FC236}">
                <a16:creationId xmlns:a16="http://schemas.microsoft.com/office/drawing/2014/main" id="{D40BCF3E-CEB9-55D9-1D4D-0614B1A1C077}"/>
              </a:ext>
            </a:extLst>
          </p:cNvPr>
          <p:cNvGraphicFramePr>
            <a:graphicFrameLocks noGrp="1"/>
          </p:cNvGraphicFramePr>
          <p:nvPr>
            <p:extLst>
              <p:ext uri="{D42A27DB-BD31-4B8C-83A1-F6EECF244321}">
                <p14:modId xmlns:p14="http://schemas.microsoft.com/office/powerpoint/2010/main" val="3368309525"/>
              </p:ext>
            </p:extLst>
          </p:nvPr>
        </p:nvGraphicFramePr>
        <p:xfrm>
          <a:off x="1463040" y="1371600"/>
          <a:ext cx="8861183" cy="5331564"/>
        </p:xfrm>
        <a:graphic>
          <a:graphicData uri="http://schemas.openxmlformats.org/drawingml/2006/table">
            <a:tbl>
              <a:tblPr firstRow="1" bandRow="1">
                <a:tableStyleId>{5C22544A-7EE6-4342-B048-85BDC9FD1C3A}</a:tableStyleId>
              </a:tblPr>
              <a:tblGrid>
                <a:gridCol w="3836379">
                  <a:extLst>
                    <a:ext uri="{9D8B030D-6E8A-4147-A177-3AD203B41FA5}">
                      <a16:colId xmlns:a16="http://schemas.microsoft.com/office/drawing/2014/main" val="1234762037"/>
                    </a:ext>
                  </a:extLst>
                </a:gridCol>
                <a:gridCol w="1877157">
                  <a:extLst>
                    <a:ext uri="{9D8B030D-6E8A-4147-A177-3AD203B41FA5}">
                      <a16:colId xmlns:a16="http://schemas.microsoft.com/office/drawing/2014/main" val="2831262940"/>
                    </a:ext>
                  </a:extLst>
                </a:gridCol>
                <a:gridCol w="3147647">
                  <a:extLst>
                    <a:ext uri="{9D8B030D-6E8A-4147-A177-3AD203B41FA5}">
                      <a16:colId xmlns:a16="http://schemas.microsoft.com/office/drawing/2014/main" val="3301259436"/>
                    </a:ext>
                  </a:extLst>
                </a:gridCol>
              </a:tblGrid>
              <a:tr h="373839">
                <a:tc>
                  <a:txBody>
                    <a:bodyPr/>
                    <a:lstStyle/>
                    <a:p>
                      <a:r>
                        <a:rPr lang="en-US" sz="1600">
                          <a:latin typeface="Arial" panose="020B0604020202020204" pitchFamily="34" charset="0"/>
                          <a:cs typeface="Arial" panose="020B0604020202020204" pitchFamily="34" charset="0"/>
                        </a:rPr>
                        <a:t>Strains for flight testing</a:t>
                      </a:r>
                    </a:p>
                  </a:txBody>
                  <a:tcPr/>
                </a:tc>
                <a:tc>
                  <a:txBody>
                    <a:bodyPr/>
                    <a:lstStyle/>
                    <a:p>
                      <a:r>
                        <a:rPr lang="en-US" sz="1600">
                          <a:latin typeface="Arial" panose="020B0604020202020204" pitchFamily="34" charset="0"/>
                          <a:cs typeface="Arial" panose="020B0604020202020204" pitchFamily="34" charset="0"/>
                        </a:rPr>
                        <a:t>Product</a:t>
                      </a:r>
                    </a:p>
                  </a:txBody>
                  <a:tcPr/>
                </a:tc>
                <a:tc>
                  <a:txBody>
                    <a:bodyPr/>
                    <a:lstStyle/>
                    <a:p>
                      <a:r>
                        <a:rPr lang="en-US" sz="1600">
                          <a:latin typeface="Arial" panose="020B0604020202020204" pitchFamily="34" charset="0"/>
                          <a:cs typeface="Arial" panose="020B0604020202020204" pitchFamily="34" charset="0"/>
                        </a:rPr>
                        <a:t>Purpose</a:t>
                      </a:r>
                    </a:p>
                  </a:txBody>
                  <a:tcPr/>
                </a:tc>
                <a:extLst>
                  <a:ext uri="{0D108BD9-81ED-4DB2-BD59-A6C34878D82A}">
                    <a16:rowId xmlns:a16="http://schemas.microsoft.com/office/drawing/2014/main" val="3669568359"/>
                  </a:ext>
                </a:extLst>
              </a:tr>
              <a:tr h="829615">
                <a:tc>
                  <a:txBody>
                    <a:bodyPr/>
                    <a:lstStyle/>
                    <a:p>
                      <a:r>
                        <a:rPr lang="en-US" sz="1600" i="1">
                          <a:latin typeface="Arial" panose="020B0604020202020204" pitchFamily="34" charset="0"/>
                          <a:cs typeface="Arial" panose="020B0604020202020204" pitchFamily="34" charset="0"/>
                        </a:rPr>
                        <a:t>Saccharomyces cerevisiae</a:t>
                      </a:r>
                    </a:p>
                    <a:p>
                      <a:endParaRPr lang="en-US" sz="1600" i="1">
                        <a:latin typeface="Arial" panose="020B0604020202020204" pitchFamily="34" charset="0"/>
                        <a:cs typeface="Arial" panose="020B0604020202020204" pitchFamily="34" charset="0"/>
                      </a:endParaRPr>
                    </a:p>
                    <a:p>
                      <a:endParaRPr lang="en-US" sz="1600" i="1">
                        <a:latin typeface="Arial" panose="020B0604020202020204" pitchFamily="34" charset="0"/>
                        <a:cs typeface="Arial" panose="020B0604020202020204" pitchFamily="34" charset="0"/>
                      </a:endParaRPr>
                    </a:p>
                  </a:txBody>
                  <a:tcPr/>
                </a:tc>
                <a:tc>
                  <a:txBody>
                    <a:bodyPr/>
                    <a:lstStyle/>
                    <a:p>
                      <a:r>
                        <a:rPr lang="en-US" sz="1600">
                          <a:latin typeface="Arial" panose="020B0604020202020204" pitchFamily="34" charset="0"/>
                          <a:cs typeface="Arial" panose="020B0604020202020204" pitchFamily="34" charset="0"/>
                        </a:rPr>
                        <a:t>Zeaxanthin </a:t>
                      </a:r>
                    </a:p>
                  </a:txBody>
                  <a:tcPr/>
                </a:tc>
                <a:tc>
                  <a:txBody>
                    <a:bodyPr/>
                    <a:lstStyle/>
                    <a:p>
                      <a:r>
                        <a:rPr lang="en-US" sz="1600">
                          <a:latin typeface="Arial" panose="020B0604020202020204" pitchFamily="34" charset="0"/>
                          <a:cs typeface="Arial" panose="020B0604020202020204" pitchFamily="34" charset="0"/>
                        </a:rPr>
                        <a:t>Aid in macular degeneration</a:t>
                      </a:r>
                    </a:p>
                  </a:txBody>
                  <a:tcPr/>
                </a:tc>
                <a:extLst>
                  <a:ext uri="{0D108BD9-81ED-4DB2-BD59-A6C34878D82A}">
                    <a16:rowId xmlns:a16="http://schemas.microsoft.com/office/drawing/2014/main" val="2608937335"/>
                  </a:ext>
                </a:extLst>
              </a:tr>
              <a:tr h="829615">
                <a:tc>
                  <a:txBody>
                    <a:bodyPr/>
                    <a:lstStyle/>
                    <a:p>
                      <a:r>
                        <a:rPr lang="en-US" sz="1600" i="1">
                          <a:latin typeface="Arial" panose="020B0604020202020204" pitchFamily="34" charset="0"/>
                          <a:cs typeface="Arial" panose="020B0604020202020204" pitchFamily="34" charset="0"/>
                        </a:rPr>
                        <a:t>Saccharomyces cerevisiae var. </a:t>
                      </a:r>
                      <a:r>
                        <a:rPr lang="en-US" sz="1600" i="1" err="1">
                          <a:latin typeface="Arial" panose="020B0604020202020204" pitchFamily="34" charset="0"/>
                          <a:cs typeface="Arial" panose="020B0604020202020204" pitchFamily="34" charset="0"/>
                        </a:rPr>
                        <a:t>boulardii</a:t>
                      </a:r>
                      <a:endParaRPr lang="en-US" sz="1600" i="1">
                        <a:latin typeface="Arial" panose="020B0604020202020204" pitchFamily="34" charset="0"/>
                        <a:cs typeface="Arial" panose="020B0604020202020204" pitchFamily="34" charset="0"/>
                      </a:endParaRPr>
                    </a:p>
                    <a:p>
                      <a:endParaRPr lang="en-US" sz="1600" i="1">
                        <a:latin typeface="Arial" panose="020B0604020202020204" pitchFamily="34" charset="0"/>
                        <a:cs typeface="Arial" panose="020B0604020202020204" pitchFamily="34" charset="0"/>
                      </a:endParaRPr>
                    </a:p>
                    <a:p>
                      <a:endParaRPr lang="en-US" sz="1600" i="1">
                        <a:latin typeface="Arial" panose="020B0604020202020204" pitchFamily="34" charset="0"/>
                        <a:cs typeface="Arial" panose="020B0604020202020204" pitchFamily="34" charset="0"/>
                      </a:endParaRPr>
                    </a:p>
                  </a:txBody>
                  <a:tcPr/>
                </a:tc>
                <a:tc>
                  <a:txBody>
                    <a:bodyPr/>
                    <a:lstStyle/>
                    <a:p>
                      <a:r>
                        <a:rPr lang="el-GR" sz="1600">
                          <a:latin typeface="Arial" panose="020B0604020202020204" pitchFamily="34" charset="0"/>
                          <a:cs typeface="Arial" panose="020B0604020202020204" pitchFamily="34" charset="0"/>
                        </a:rPr>
                        <a:t>β</a:t>
                      </a:r>
                      <a:r>
                        <a:rPr lang="en-US" sz="1600">
                          <a:latin typeface="Arial" panose="020B0604020202020204" pitchFamily="34" charset="0"/>
                          <a:cs typeface="Arial" panose="020B0604020202020204" pitchFamily="34" charset="0"/>
                        </a:rPr>
                        <a:t>-carotene</a:t>
                      </a:r>
                    </a:p>
                  </a:txBody>
                  <a:tcPr/>
                </a:tc>
                <a:tc>
                  <a:txBody>
                    <a:bodyPr/>
                    <a:lstStyle/>
                    <a:p>
                      <a:r>
                        <a:rPr lang="en-US" sz="1600" dirty="0">
                          <a:latin typeface="Arial" panose="020B0604020202020204" pitchFamily="34" charset="0"/>
                          <a:cs typeface="Arial" panose="020B0604020202020204" pitchFamily="34" charset="0"/>
                        </a:rPr>
                        <a:t>Vitamin A precursor</a:t>
                      </a:r>
                    </a:p>
                  </a:txBody>
                  <a:tcPr/>
                </a:tc>
                <a:extLst>
                  <a:ext uri="{0D108BD9-81ED-4DB2-BD59-A6C34878D82A}">
                    <a16:rowId xmlns:a16="http://schemas.microsoft.com/office/drawing/2014/main" val="3508994991"/>
                  </a:ext>
                </a:extLst>
              </a:tr>
              <a:tr h="829615">
                <a:tc>
                  <a:txBody>
                    <a:bodyPr/>
                    <a:lstStyle/>
                    <a:p>
                      <a:r>
                        <a:rPr lang="en-US" sz="1600" i="1" err="1">
                          <a:latin typeface="Arial" panose="020B0604020202020204" pitchFamily="34" charset="0"/>
                          <a:cs typeface="Arial" panose="020B0604020202020204" pitchFamily="34" charset="0"/>
                        </a:rPr>
                        <a:t>Kluyveromyces</a:t>
                      </a:r>
                      <a:r>
                        <a:rPr lang="en-US" sz="1600" i="1">
                          <a:latin typeface="Arial" panose="020B0604020202020204" pitchFamily="34" charset="0"/>
                          <a:cs typeface="Arial" panose="020B0604020202020204" pitchFamily="34" charset="0"/>
                        </a:rPr>
                        <a:t> lactis</a:t>
                      </a:r>
                    </a:p>
                    <a:p>
                      <a:endParaRPr lang="en-US" sz="1600" i="1">
                        <a:latin typeface="Arial" panose="020B0604020202020204" pitchFamily="34" charset="0"/>
                        <a:cs typeface="Arial" panose="020B0604020202020204" pitchFamily="34" charset="0"/>
                      </a:endParaRPr>
                    </a:p>
                    <a:p>
                      <a:endParaRPr lang="en-US" sz="1600" i="1">
                        <a:latin typeface="Arial" panose="020B0604020202020204" pitchFamily="34" charset="0"/>
                        <a:cs typeface="Arial" panose="020B0604020202020204" pitchFamily="34" charset="0"/>
                      </a:endParaRPr>
                    </a:p>
                  </a:txBody>
                  <a:tcPr/>
                </a:tc>
                <a:tc>
                  <a:txBody>
                    <a:bodyPr/>
                    <a:lstStyle/>
                    <a:p>
                      <a:r>
                        <a:rPr lang="en-US" sz="1600" err="1">
                          <a:latin typeface="Arial" panose="020B0604020202020204" pitchFamily="34" charset="0"/>
                          <a:cs typeface="Arial" panose="020B0604020202020204" pitchFamily="34" charset="0"/>
                        </a:rPr>
                        <a:t>Follistatin</a:t>
                      </a:r>
                      <a:endParaRPr lang="en-US" sz="1600">
                        <a:latin typeface="Arial" panose="020B0604020202020204" pitchFamily="34" charset="0"/>
                        <a:cs typeface="Arial" panose="020B0604020202020204" pitchFamily="34" charset="0"/>
                      </a:endParaRPr>
                    </a:p>
                  </a:txBody>
                  <a:tcPr/>
                </a:tc>
                <a:tc>
                  <a:txBody>
                    <a:bodyPr/>
                    <a:lstStyle/>
                    <a:p>
                      <a:r>
                        <a:rPr lang="en-US" sz="1600">
                          <a:latin typeface="Arial" panose="020B0604020202020204" pitchFamily="34" charset="0"/>
                          <a:cs typeface="Arial" panose="020B0604020202020204" pitchFamily="34" charset="0"/>
                        </a:rPr>
                        <a:t>Protein therapeutic to promote muscle formation</a:t>
                      </a:r>
                    </a:p>
                  </a:txBody>
                  <a:tcPr/>
                </a:tc>
                <a:extLst>
                  <a:ext uri="{0D108BD9-81ED-4DB2-BD59-A6C34878D82A}">
                    <a16:rowId xmlns:a16="http://schemas.microsoft.com/office/drawing/2014/main" val="404188290"/>
                  </a:ext>
                </a:extLst>
              </a:tr>
              <a:tr h="583803">
                <a:tc>
                  <a:txBody>
                    <a:bodyPr/>
                    <a:lstStyle/>
                    <a:p>
                      <a:r>
                        <a:rPr lang="en-US" sz="1600" i="1">
                          <a:latin typeface="Arial" panose="020B0604020202020204" pitchFamily="34" charset="0"/>
                          <a:cs typeface="Arial" panose="020B0604020202020204" pitchFamily="34" charset="0"/>
                        </a:rPr>
                        <a:t>Streptococcus thermophilus</a:t>
                      </a:r>
                    </a:p>
                  </a:txBody>
                  <a:tcPr/>
                </a:tc>
                <a:tc>
                  <a:txBody>
                    <a:bodyPr/>
                    <a:lstStyle/>
                    <a:p>
                      <a:r>
                        <a:rPr lang="en-US" sz="1600">
                          <a:latin typeface="Arial" panose="020B0604020202020204" pitchFamily="34" charset="0"/>
                          <a:cs typeface="Arial" panose="020B0604020202020204" pitchFamily="34" charset="0"/>
                        </a:rPr>
                        <a:t>GFP</a:t>
                      </a:r>
                    </a:p>
                  </a:txBody>
                  <a:tcPr/>
                </a:tc>
                <a:tc>
                  <a:txBody>
                    <a:bodyPr/>
                    <a:lstStyle/>
                    <a:p>
                      <a:r>
                        <a:rPr lang="en-US" sz="1600" dirty="0">
                          <a:latin typeface="Arial" panose="020B0604020202020204" pitchFamily="34" charset="0"/>
                          <a:cs typeface="Arial" panose="020B0604020202020204" pitchFamily="34" charset="0"/>
                        </a:rPr>
                        <a:t>Demonstrate ability to engineer yogurt organism</a:t>
                      </a:r>
                    </a:p>
                    <a:p>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3392336"/>
                  </a:ext>
                </a:extLst>
              </a:tr>
              <a:tr h="583803">
                <a:tc>
                  <a:txBody>
                    <a:bodyPr/>
                    <a:lstStyle/>
                    <a:p>
                      <a:r>
                        <a:rPr lang="en-US" sz="1600" kern="1200">
                          <a:solidFill>
                            <a:schemeClr val="dk1"/>
                          </a:solidFill>
                          <a:effectLst/>
                          <a:latin typeface="Arial" panose="020B0604020202020204" pitchFamily="34" charset="0"/>
                          <a:ea typeface="+mn-ea"/>
                          <a:cs typeface="Arial" panose="020B0604020202020204" pitchFamily="34" charset="0"/>
                        </a:rPr>
                        <a:t>Kefir-producing mixed organism culture</a:t>
                      </a:r>
                      <a:endParaRPr lang="en-US" sz="1600">
                        <a:latin typeface="Arial" panose="020B0604020202020204" pitchFamily="34" charset="0"/>
                        <a:cs typeface="Arial" panose="020B0604020202020204" pitchFamily="34" charset="0"/>
                      </a:endParaRPr>
                    </a:p>
                  </a:txBody>
                  <a:tcPr/>
                </a:tc>
                <a:tc>
                  <a:txBody>
                    <a:bodyPr/>
                    <a:lstStyle/>
                    <a:p>
                      <a:r>
                        <a:rPr lang="en-US" sz="1600">
                          <a:latin typeface="Arial" panose="020B0604020202020204" pitchFamily="34" charset="0"/>
                          <a:cs typeface="Arial" panose="020B0604020202020204" pitchFamily="34" charset="0"/>
                        </a:rPr>
                        <a:t>Kefir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Test production quality using a commercial kefir starter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8944722"/>
                  </a:ext>
                </a:extLst>
              </a:tr>
              <a:tr h="822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latin typeface="Arial" panose="020B0604020202020204" pitchFamily="34" charset="0"/>
                          <a:cs typeface="Arial" panose="020B0604020202020204" pitchFamily="34" charset="0"/>
                        </a:rPr>
                        <a:t>Streptococcus thermophilus &amp;</a:t>
                      </a:r>
                    </a:p>
                    <a:p>
                      <a:r>
                        <a:rPr lang="en-US" sz="1600" i="1" dirty="0">
                          <a:latin typeface="Arial" panose="020B0604020202020204" pitchFamily="34" charset="0"/>
                          <a:cs typeface="Arial" panose="020B0604020202020204" pitchFamily="34" charset="0"/>
                        </a:rPr>
                        <a:t>Lactobacillus bulgaricus</a:t>
                      </a:r>
                    </a:p>
                  </a:txBody>
                  <a:tcPr/>
                </a:tc>
                <a:tc>
                  <a:txBody>
                    <a:bodyPr/>
                    <a:lstStyle/>
                    <a:p>
                      <a:r>
                        <a:rPr lang="en-US" sz="1600" dirty="0">
                          <a:latin typeface="Arial" panose="020B0604020202020204" pitchFamily="34" charset="0"/>
                          <a:cs typeface="Arial" panose="020B0604020202020204" pitchFamily="34" charset="0"/>
                        </a:rPr>
                        <a:t>Yogurt</a:t>
                      </a:r>
                    </a:p>
                  </a:txBody>
                  <a:tcPr/>
                </a:tc>
                <a:tc>
                  <a:txBody>
                    <a:bodyPr/>
                    <a:lstStyle/>
                    <a:p>
                      <a:r>
                        <a:rPr lang="en-US" sz="1600" dirty="0">
                          <a:latin typeface="Arial" panose="020B0604020202020204" pitchFamily="34" charset="0"/>
                          <a:cs typeface="Arial" panose="020B0604020202020204" pitchFamily="34" charset="0"/>
                        </a:rPr>
                        <a:t>Test production quality using a commercial yogurt starter</a:t>
                      </a:r>
                    </a:p>
                  </a:txBody>
                  <a:tcPr/>
                </a:tc>
                <a:extLst>
                  <a:ext uri="{0D108BD9-81ED-4DB2-BD59-A6C34878D82A}">
                    <a16:rowId xmlns:a16="http://schemas.microsoft.com/office/drawing/2014/main" val="3913463473"/>
                  </a:ext>
                </a:extLst>
              </a:tr>
            </a:tbl>
          </a:graphicData>
        </a:graphic>
      </p:graphicFrame>
      <p:grpSp>
        <p:nvGrpSpPr>
          <p:cNvPr id="16" name="Group 15">
            <a:extLst>
              <a:ext uri="{FF2B5EF4-FFF2-40B4-BE49-F238E27FC236}">
                <a16:creationId xmlns:a16="http://schemas.microsoft.com/office/drawing/2014/main" id="{050EB49E-3157-3DF4-A16B-8D78B27BA6FE}"/>
              </a:ext>
            </a:extLst>
          </p:cNvPr>
          <p:cNvGrpSpPr/>
          <p:nvPr/>
        </p:nvGrpSpPr>
        <p:grpSpPr>
          <a:xfrm>
            <a:off x="10332720" y="1737360"/>
            <a:ext cx="1322691" cy="4965804"/>
            <a:chOff x="9326877" y="1737360"/>
            <a:chExt cx="1322691" cy="4965804"/>
          </a:xfrm>
        </p:grpSpPr>
        <p:pic>
          <p:nvPicPr>
            <p:cNvPr id="5" name="Picture 4">
              <a:extLst>
                <a:ext uri="{FF2B5EF4-FFF2-40B4-BE49-F238E27FC236}">
                  <a16:creationId xmlns:a16="http://schemas.microsoft.com/office/drawing/2014/main" id="{902DAD97-079B-DA7E-239E-AF3D76D42240}"/>
                </a:ext>
              </a:extLst>
            </p:cNvPr>
            <p:cNvPicPr>
              <a:picLocks noChangeAspect="1"/>
            </p:cNvPicPr>
            <p:nvPr/>
          </p:nvPicPr>
          <p:blipFill rotWithShape="1">
            <a:blip r:embed="rId3"/>
            <a:srcRect l="15640" r="6751"/>
            <a:stretch/>
          </p:blipFill>
          <p:spPr>
            <a:xfrm>
              <a:off x="9326877" y="1737360"/>
              <a:ext cx="1322689" cy="822960"/>
            </a:xfrm>
            <a:prstGeom prst="rect">
              <a:avLst/>
            </a:prstGeom>
          </p:spPr>
        </p:pic>
        <p:pic>
          <p:nvPicPr>
            <p:cNvPr id="7" name="Picture 6">
              <a:extLst>
                <a:ext uri="{FF2B5EF4-FFF2-40B4-BE49-F238E27FC236}">
                  <a16:creationId xmlns:a16="http://schemas.microsoft.com/office/drawing/2014/main" id="{3C348B88-6160-5911-4A82-BC023861EF80}"/>
                </a:ext>
              </a:extLst>
            </p:cNvPr>
            <p:cNvPicPr>
              <a:picLocks noChangeAspect="1"/>
            </p:cNvPicPr>
            <p:nvPr/>
          </p:nvPicPr>
          <p:blipFill rotWithShape="1">
            <a:blip r:embed="rId4"/>
            <a:srcRect l="9668" r="17785"/>
            <a:stretch/>
          </p:blipFill>
          <p:spPr>
            <a:xfrm>
              <a:off x="9326881" y="2565929"/>
              <a:ext cx="1322686" cy="822960"/>
            </a:xfrm>
            <a:prstGeom prst="rect">
              <a:avLst/>
            </a:prstGeom>
          </p:spPr>
        </p:pic>
        <p:pic>
          <p:nvPicPr>
            <p:cNvPr id="8" name="Picture 7">
              <a:extLst>
                <a:ext uri="{FF2B5EF4-FFF2-40B4-BE49-F238E27FC236}">
                  <a16:creationId xmlns:a16="http://schemas.microsoft.com/office/drawing/2014/main" id="{057BC6FD-C9BC-8503-8167-3C6C4C30AF21}"/>
                </a:ext>
              </a:extLst>
            </p:cNvPr>
            <p:cNvPicPr>
              <a:picLocks noChangeAspect="1"/>
            </p:cNvPicPr>
            <p:nvPr/>
          </p:nvPicPr>
          <p:blipFill rotWithShape="1">
            <a:blip r:embed="rId5"/>
            <a:srcRect r="15213"/>
            <a:stretch/>
          </p:blipFill>
          <p:spPr>
            <a:xfrm>
              <a:off x="9326882" y="3394498"/>
              <a:ext cx="1322686" cy="822960"/>
            </a:xfrm>
            <a:prstGeom prst="rect">
              <a:avLst/>
            </a:prstGeom>
          </p:spPr>
        </p:pic>
        <p:pic>
          <p:nvPicPr>
            <p:cNvPr id="10" name="Picture 9" descr="A picture containing tree&#10;&#10;Description automatically generated">
              <a:extLst>
                <a:ext uri="{FF2B5EF4-FFF2-40B4-BE49-F238E27FC236}">
                  <a16:creationId xmlns:a16="http://schemas.microsoft.com/office/drawing/2014/main" id="{205FF529-5DE3-6BD9-53A2-C26E5E8DCEDA}"/>
                </a:ext>
              </a:extLst>
            </p:cNvPr>
            <p:cNvPicPr>
              <a:picLocks noChangeAspect="1"/>
            </p:cNvPicPr>
            <p:nvPr/>
          </p:nvPicPr>
          <p:blipFill rotWithShape="1">
            <a:blip r:embed="rId6">
              <a:extLst>
                <a:ext uri="{28A0092B-C50C-407E-A947-70E740481C1C}">
                  <a14:useLocalDpi xmlns:a14="http://schemas.microsoft.com/office/drawing/2010/main" val="0"/>
                </a:ext>
              </a:extLst>
            </a:blip>
            <a:srcRect l="1367" t="38333" r="51755" b="32500"/>
            <a:stretch/>
          </p:blipFill>
          <p:spPr>
            <a:xfrm>
              <a:off x="9326881" y="4223067"/>
              <a:ext cx="1322687" cy="822960"/>
            </a:xfrm>
            <a:prstGeom prst="rect">
              <a:avLst/>
            </a:prstGeom>
          </p:spPr>
        </p:pic>
        <p:pic>
          <p:nvPicPr>
            <p:cNvPr id="12" name="Picture 11">
              <a:extLst>
                <a:ext uri="{FF2B5EF4-FFF2-40B4-BE49-F238E27FC236}">
                  <a16:creationId xmlns:a16="http://schemas.microsoft.com/office/drawing/2014/main" id="{273FB1BB-9084-1BE9-D799-B088034E7A70}"/>
                </a:ext>
              </a:extLst>
            </p:cNvPr>
            <p:cNvPicPr>
              <a:picLocks noChangeAspect="1"/>
            </p:cNvPicPr>
            <p:nvPr/>
          </p:nvPicPr>
          <p:blipFill rotWithShape="1">
            <a:blip r:embed="rId7"/>
            <a:srcRect l="8661" r="18213"/>
            <a:stretch/>
          </p:blipFill>
          <p:spPr>
            <a:xfrm rot="5400000">
              <a:off x="9576744" y="5630340"/>
              <a:ext cx="822960" cy="1322687"/>
            </a:xfrm>
            <a:prstGeom prst="rect">
              <a:avLst/>
            </a:prstGeom>
          </p:spPr>
        </p:pic>
        <p:pic>
          <p:nvPicPr>
            <p:cNvPr id="15" name="Picture 14">
              <a:extLst>
                <a:ext uri="{FF2B5EF4-FFF2-40B4-BE49-F238E27FC236}">
                  <a16:creationId xmlns:a16="http://schemas.microsoft.com/office/drawing/2014/main" id="{74F2E79A-4758-443D-CF36-B74563265A78}"/>
                </a:ext>
              </a:extLst>
            </p:cNvPr>
            <p:cNvPicPr>
              <a:picLocks noChangeAspect="1"/>
            </p:cNvPicPr>
            <p:nvPr/>
          </p:nvPicPr>
          <p:blipFill rotWithShape="1">
            <a:blip r:embed="rId8"/>
            <a:srcRect r="3946"/>
            <a:stretch/>
          </p:blipFill>
          <p:spPr>
            <a:xfrm>
              <a:off x="9326880" y="5051636"/>
              <a:ext cx="1322688" cy="822960"/>
            </a:xfrm>
            <a:prstGeom prst="rect">
              <a:avLst/>
            </a:prstGeom>
          </p:spPr>
        </p:pic>
      </p:grpSp>
    </p:spTree>
    <p:extLst>
      <p:ext uri="{BB962C8B-B14F-4D97-AF65-F5344CB8AC3E}">
        <p14:creationId xmlns:p14="http://schemas.microsoft.com/office/powerpoint/2010/main" val="1847635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5F5F1-996F-429F-BA63-1C6DE05C796A}"/>
              </a:ext>
            </a:extLst>
          </p:cNvPr>
          <p:cNvSpPr txBox="1"/>
          <p:nvPr/>
        </p:nvSpPr>
        <p:spPr>
          <a:xfrm>
            <a:off x="1737361" y="424190"/>
            <a:ext cx="10454640" cy="461665"/>
          </a:xfrm>
          <a:prstGeom prst="rect">
            <a:avLst/>
          </a:prstGeom>
          <a:noFill/>
        </p:spPr>
        <p:txBody>
          <a:bodyPr wrap="square">
            <a:spAutoFit/>
          </a:bodyPr>
          <a:lstStyle/>
          <a:p>
            <a:r>
              <a:rPr lang="en-US" sz="2400" dirty="0">
                <a:cs typeface="Arial" panose="020B0604020202020204" pitchFamily="34" charset="0"/>
              </a:rPr>
              <a:t>BioNutrients-2: Implements a production bag</a:t>
            </a:r>
          </a:p>
        </p:txBody>
      </p:sp>
      <p:pic>
        <p:nvPicPr>
          <p:cNvPr id="14" name="Picture 13" descr="Logo&#10;&#10;Description automatically generated">
            <a:extLst>
              <a:ext uri="{FF2B5EF4-FFF2-40B4-BE49-F238E27FC236}">
                <a16:creationId xmlns:a16="http://schemas.microsoft.com/office/drawing/2014/main" id="{B9E85337-535A-0DA6-664E-B3485F033EA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17" name="TextBox 16">
            <a:extLst>
              <a:ext uri="{FF2B5EF4-FFF2-40B4-BE49-F238E27FC236}">
                <a16:creationId xmlns:a16="http://schemas.microsoft.com/office/drawing/2014/main" id="{C0AA2CED-025F-6BC7-0CF0-A477F18B9903}"/>
              </a:ext>
            </a:extLst>
          </p:cNvPr>
          <p:cNvSpPr txBox="1"/>
          <p:nvPr/>
        </p:nvSpPr>
        <p:spPr>
          <a:xfrm>
            <a:off x="10513720" y="6544247"/>
            <a:ext cx="1678280" cy="307777"/>
          </a:xfrm>
          <a:prstGeom prst="rect">
            <a:avLst/>
          </a:prstGeom>
          <a:noFill/>
        </p:spPr>
        <p:txBody>
          <a:bodyPr wrap="none" rtlCol="0">
            <a:spAutoFit/>
          </a:bodyPr>
          <a:lstStyle/>
          <a:p>
            <a:r>
              <a:rPr lang="en-US" sz="1400" dirty="0"/>
              <a:t>Image Credits: NASA</a:t>
            </a:r>
          </a:p>
        </p:txBody>
      </p:sp>
      <p:pic>
        <p:nvPicPr>
          <p:cNvPr id="1026" name="Picture 2" descr="Astronaut Nicole Mann works on the BioNutrients-2 investigation">
            <a:extLst>
              <a:ext uri="{FF2B5EF4-FFF2-40B4-BE49-F238E27FC236}">
                <a16:creationId xmlns:a16="http://schemas.microsoft.com/office/drawing/2014/main" id="{32FE2D7A-C6CA-CC49-7807-796AC7D82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1570" y="1555407"/>
            <a:ext cx="7317605" cy="48784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DB898C9-6F11-67AC-80B9-2B104D1DBCD5}"/>
              </a:ext>
            </a:extLst>
          </p:cNvPr>
          <p:cNvSpPr txBox="1"/>
          <p:nvPr/>
        </p:nvSpPr>
        <p:spPr>
          <a:xfrm>
            <a:off x="476054" y="2240282"/>
            <a:ext cx="4001678" cy="2585323"/>
          </a:xfrm>
          <a:prstGeom prst="rect">
            <a:avLst/>
          </a:prstGeom>
          <a:noFill/>
        </p:spPr>
        <p:txBody>
          <a:bodyPr wrap="square">
            <a:spAutoFit/>
          </a:bodyPr>
          <a:lstStyle/>
          <a:p>
            <a:r>
              <a:rPr lang="en-US" dirty="0"/>
              <a:t>Jan. 3, 2023 --- NASA astronaut and Expedition 68 Flight Engineer Nicole Mann works in the International Space Station's Harmony module on the BioNutrients-2 investigation that uses genetically engineered microbes to provide nutrients, and potentially other compounds and pharmaceuticals, on demand in space.</a:t>
            </a:r>
          </a:p>
        </p:txBody>
      </p:sp>
      <p:sp>
        <p:nvSpPr>
          <p:cNvPr id="6" name="TextBox 5">
            <a:extLst>
              <a:ext uri="{FF2B5EF4-FFF2-40B4-BE49-F238E27FC236}">
                <a16:creationId xmlns:a16="http://schemas.microsoft.com/office/drawing/2014/main" id="{95147367-5E8A-E3C9-EC1C-5D1414AD4839}"/>
              </a:ext>
            </a:extLst>
          </p:cNvPr>
          <p:cNvSpPr txBox="1"/>
          <p:nvPr/>
        </p:nvSpPr>
        <p:spPr>
          <a:xfrm>
            <a:off x="0" y="6544246"/>
            <a:ext cx="7702376" cy="307777"/>
          </a:xfrm>
          <a:prstGeom prst="rect">
            <a:avLst/>
          </a:prstGeom>
          <a:noFill/>
        </p:spPr>
        <p:txBody>
          <a:bodyPr wrap="square">
            <a:spAutoFit/>
          </a:bodyPr>
          <a:lstStyle/>
          <a:p>
            <a:r>
              <a:rPr lang="en-US" sz="1400" dirty="0"/>
              <a:t>https://www.nasa.gov/image-feature/astronaut-nicole-mann-works-on-the-bionutrients-2-investigation</a:t>
            </a:r>
          </a:p>
        </p:txBody>
      </p:sp>
    </p:spTree>
    <p:extLst>
      <p:ext uri="{BB962C8B-B14F-4D97-AF65-F5344CB8AC3E}">
        <p14:creationId xmlns:p14="http://schemas.microsoft.com/office/powerpoint/2010/main" val="2929886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647917-C4B0-F7E2-019B-30248E484FA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1026139" y="2185"/>
            <a:ext cx="1165861" cy="1097280"/>
          </a:xfrm>
          <a:prstGeom prst="rect">
            <a:avLst/>
          </a:prstGeom>
        </p:spPr>
      </p:pic>
      <p:sp>
        <p:nvSpPr>
          <p:cNvPr id="2" name="Text Box 4">
            <a:extLst>
              <a:ext uri="{FF2B5EF4-FFF2-40B4-BE49-F238E27FC236}">
                <a16:creationId xmlns:a16="http://schemas.microsoft.com/office/drawing/2014/main" id="{68201A9F-B4BA-B057-F754-17E926E2993A}"/>
              </a:ext>
            </a:extLst>
          </p:cNvPr>
          <p:cNvSpPr txBox="1">
            <a:spLocks noChangeArrowheads="1"/>
          </p:cNvSpPr>
          <p:nvPr/>
        </p:nvSpPr>
        <p:spPr bwMode="auto">
          <a:xfrm>
            <a:off x="1828800" y="258828"/>
            <a:ext cx="10218656" cy="461665"/>
          </a:xfrm>
          <a:prstGeom prst="rect">
            <a:avLst/>
          </a:prstGeom>
          <a:noFill/>
          <a:ln w="9525">
            <a:noFill/>
            <a:miter lim="800000"/>
            <a:headEnd/>
            <a:tailEnd/>
          </a:ln>
        </p:spPr>
        <p:txBody>
          <a:bodyPr wrap="square">
            <a:spAutoFit/>
          </a:bodyPr>
          <a:lstStyle/>
          <a:p>
            <a:r>
              <a:rPr lang="en-US" sz="2400" dirty="0">
                <a:effectLst/>
                <a:ea typeface="Calibri" panose="020F0502020204030204" pitchFamily="34" charset="0"/>
                <a:cs typeface="Arial" panose="020B0604020202020204" pitchFamily="34" charset="0"/>
              </a:rPr>
              <a:t>Biomanufacturing: Transitioning from the ISS to the </a:t>
            </a:r>
            <a:r>
              <a:rPr lang="en-US" sz="2400" dirty="0">
                <a:ea typeface="Calibri" panose="020F0502020204030204" pitchFamily="34" charset="0"/>
                <a:cs typeface="Arial" panose="020B0604020202020204" pitchFamily="34" charset="0"/>
              </a:rPr>
              <a:t>l</a:t>
            </a:r>
            <a:r>
              <a:rPr lang="en-US" sz="2400" dirty="0">
                <a:effectLst/>
                <a:ea typeface="Calibri" panose="020F0502020204030204" pitchFamily="34" charset="0"/>
                <a:cs typeface="Arial" panose="020B0604020202020204" pitchFamily="34" charset="0"/>
              </a:rPr>
              <a:t>unar surface</a:t>
            </a:r>
            <a:endParaRPr lang="en-US" sz="2400" dirty="0">
              <a:cs typeface="Arial" panose="020B0604020202020204" pitchFamily="34" charset="0"/>
            </a:endParaRPr>
          </a:p>
        </p:txBody>
      </p:sp>
      <p:sp>
        <p:nvSpPr>
          <p:cNvPr id="6" name="TextBox 5">
            <a:extLst>
              <a:ext uri="{FF2B5EF4-FFF2-40B4-BE49-F238E27FC236}">
                <a16:creationId xmlns:a16="http://schemas.microsoft.com/office/drawing/2014/main" id="{C00FA393-1904-8EBF-1458-D7DE103662B8}"/>
              </a:ext>
            </a:extLst>
          </p:cNvPr>
          <p:cNvSpPr txBox="1"/>
          <p:nvPr/>
        </p:nvSpPr>
        <p:spPr>
          <a:xfrm>
            <a:off x="10534559" y="6550223"/>
            <a:ext cx="1657441" cy="307777"/>
          </a:xfrm>
          <a:prstGeom prst="rect">
            <a:avLst/>
          </a:prstGeom>
          <a:noFill/>
        </p:spPr>
        <p:txBody>
          <a:bodyPr wrap="none" rtlCol="0">
            <a:spAutoFit/>
          </a:bodyPr>
          <a:lstStyle/>
          <a:p>
            <a:r>
              <a:rPr lang="en-US" sz="1400" dirty="0"/>
              <a:t>Image credits: NASA</a:t>
            </a:r>
          </a:p>
        </p:txBody>
      </p:sp>
      <p:pic>
        <p:nvPicPr>
          <p:cNvPr id="7" name="Picture 6" descr="Logo&#10;&#10;Description automatically generated">
            <a:extLst>
              <a:ext uri="{FF2B5EF4-FFF2-40B4-BE49-F238E27FC236}">
                <a16:creationId xmlns:a16="http://schemas.microsoft.com/office/drawing/2014/main" id="{74AC95C2-DABA-C4A0-EDA8-690B58F68A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311409" cy="1097280"/>
          </a:xfrm>
          <a:prstGeom prst="rect">
            <a:avLst/>
          </a:prstGeom>
        </p:spPr>
      </p:pic>
      <p:sp>
        <p:nvSpPr>
          <p:cNvPr id="9" name="TextBox 8">
            <a:extLst>
              <a:ext uri="{FF2B5EF4-FFF2-40B4-BE49-F238E27FC236}">
                <a16:creationId xmlns:a16="http://schemas.microsoft.com/office/drawing/2014/main" id="{AD85B34D-6952-0703-10E5-6B13535C687A}"/>
              </a:ext>
            </a:extLst>
          </p:cNvPr>
          <p:cNvSpPr txBox="1"/>
          <p:nvPr/>
        </p:nvSpPr>
        <p:spPr>
          <a:xfrm>
            <a:off x="1202450" y="5394960"/>
            <a:ext cx="9224478" cy="830997"/>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t>Radiation dose on the lunar surface is higher than in low Earth orbit.</a:t>
            </a:r>
          </a:p>
          <a:p>
            <a:pPr marL="285750" indent="-285750">
              <a:buFont typeface="Arial" panose="020B0604020202020204" pitchFamily="34" charset="0"/>
              <a:buChar char="•"/>
            </a:pPr>
            <a:r>
              <a:rPr lang="en-US" dirty="0"/>
              <a:t>Will there be an impact on bioproduction of engineered yeast?</a:t>
            </a:r>
          </a:p>
          <a:p>
            <a:pPr marL="285750" indent="-285750">
              <a:buFont typeface="Arial" panose="020B0604020202020204" pitchFamily="34" charset="0"/>
              <a:buChar char="•"/>
            </a:pPr>
            <a:r>
              <a:rPr lang="en-US" dirty="0"/>
              <a:t>LEIA: </a:t>
            </a:r>
            <a:r>
              <a:rPr lang="en-US" u="sng" dirty="0"/>
              <a:t>L</a:t>
            </a:r>
            <a:r>
              <a:rPr lang="en-US" dirty="0"/>
              <a:t>unar </a:t>
            </a:r>
            <a:r>
              <a:rPr lang="en-US" u="sng" dirty="0"/>
              <a:t>E</a:t>
            </a:r>
            <a:r>
              <a:rPr lang="en-US" dirty="0"/>
              <a:t>xplorer </a:t>
            </a:r>
            <a:r>
              <a:rPr lang="en-US" u="sng" dirty="0"/>
              <a:t>I</a:t>
            </a:r>
            <a:r>
              <a:rPr lang="en-US" dirty="0"/>
              <a:t>nstrument for space biology </a:t>
            </a:r>
            <a:r>
              <a:rPr lang="en-US" u="sng" dirty="0"/>
              <a:t>A</a:t>
            </a:r>
            <a:r>
              <a:rPr lang="en-US" dirty="0"/>
              <a:t>pplications seeks to address this question.</a:t>
            </a:r>
          </a:p>
        </p:txBody>
      </p:sp>
      <p:grpSp>
        <p:nvGrpSpPr>
          <p:cNvPr id="21" name="Group 20">
            <a:extLst>
              <a:ext uri="{FF2B5EF4-FFF2-40B4-BE49-F238E27FC236}">
                <a16:creationId xmlns:a16="http://schemas.microsoft.com/office/drawing/2014/main" id="{6D49CF40-5817-19BF-ABE1-4617593F2A9D}"/>
              </a:ext>
            </a:extLst>
          </p:cNvPr>
          <p:cNvGrpSpPr/>
          <p:nvPr/>
        </p:nvGrpSpPr>
        <p:grpSpPr>
          <a:xfrm>
            <a:off x="1202450" y="1371600"/>
            <a:ext cx="9787101" cy="3749040"/>
            <a:chOff x="457200" y="1371600"/>
            <a:chExt cx="9787101" cy="3749040"/>
          </a:xfrm>
        </p:grpSpPr>
        <p:pic>
          <p:nvPicPr>
            <p:cNvPr id="19" name="Picture 18">
              <a:extLst>
                <a:ext uri="{FF2B5EF4-FFF2-40B4-BE49-F238E27FC236}">
                  <a16:creationId xmlns:a16="http://schemas.microsoft.com/office/drawing/2014/main" id="{524AD93C-645D-326F-B3CC-DF6035F6B88C}"/>
                </a:ext>
              </a:extLst>
            </p:cNvPr>
            <p:cNvPicPr>
              <a:picLocks noChangeAspect="1"/>
            </p:cNvPicPr>
            <p:nvPr/>
          </p:nvPicPr>
          <p:blipFill>
            <a:blip r:embed="rId4"/>
            <a:stretch>
              <a:fillRect/>
            </a:stretch>
          </p:blipFill>
          <p:spPr>
            <a:xfrm>
              <a:off x="457200" y="1371600"/>
              <a:ext cx="5880840" cy="3749040"/>
            </a:xfrm>
            <a:prstGeom prst="rect">
              <a:avLst/>
            </a:prstGeom>
          </p:spPr>
        </p:pic>
        <p:pic>
          <p:nvPicPr>
            <p:cNvPr id="20" name="Picture 19" descr="A picture containing outdoor&#10;&#10;Description automatically generated">
              <a:extLst>
                <a:ext uri="{FF2B5EF4-FFF2-40B4-BE49-F238E27FC236}">
                  <a16:creationId xmlns:a16="http://schemas.microsoft.com/office/drawing/2014/main" id="{30D2F621-3D47-4C01-8172-C79028977A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2145" y="1371600"/>
              <a:ext cx="3712156" cy="3749040"/>
            </a:xfrm>
            <a:prstGeom prst="rect">
              <a:avLst/>
            </a:prstGeom>
          </p:spPr>
        </p:pic>
      </p:grpSp>
    </p:spTree>
    <p:extLst>
      <p:ext uri="{BB962C8B-B14F-4D97-AF65-F5344CB8AC3E}">
        <p14:creationId xmlns:p14="http://schemas.microsoft.com/office/powerpoint/2010/main" val="2621843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0CECC1-1FDE-4FE2-B882-DE48C4E30592}"/>
              </a:ext>
            </a:extLst>
          </p:cNvPr>
          <p:cNvSpPr txBox="1"/>
          <p:nvPr/>
        </p:nvSpPr>
        <p:spPr>
          <a:xfrm>
            <a:off x="1425450" y="186688"/>
            <a:ext cx="8285795" cy="830997"/>
          </a:xfrm>
          <a:prstGeom prst="rect">
            <a:avLst/>
          </a:prstGeom>
          <a:noFill/>
        </p:spPr>
        <p:txBody>
          <a:bodyPr wrap="square" rtlCol="0">
            <a:spAutoFit/>
          </a:bodyPr>
          <a:lstStyle/>
          <a:p>
            <a:pPr algn="ctr"/>
            <a:r>
              <a:rPr lang="en-US" sz="2400" u="sng" dirty="0">
                <a:solidFill>
                  <a:schemeClr val="bg1"/>
                </a:solidFill>
                <a:latin typeface="Helvetica" pitchFamily="2" charset="0"/>
                <a:cs typeface="Arial" panose="020B0604020202020204" pitchFamily="34" charset="0"/>
              </a:rPr>
              <a:t>L</a:t>
            </a:r>
            <a:r>
              <a:rPr lang="en-US" sz="2400" dirty="0">
                <a:solidFill>
                  <a:schemeClr val="bg1"/>
                </a:solidFill>
                <a:latin typeface="Helvetica" pitchFamily="2" charset="0"/>
                <a:cs typeface="Arial" panose="020B0604020202020204" pitchFamily="34" charset="0"/>
              </a:rPr>
              <a:t>unar </a:t>
            </a:r>
            <a:r>
              <a:rPr lang="en-US" sz="2400" u="sng" dirty="0">
                <a:solidFill>
                  <a:schemeClr val="bg1"/>
                </a:solidFill>
                <a:latin typeface="Helvetica" pitchFamily="2" charset="0"/>
                <a:cs typeface="Arial" panose="020B0604020202020204" pitchFamily="34" charset="0"/>
              </a:rPr>
              <a:t>E</a:t>
            </a:r>
            <a:r>
              <a:rPr lang="en-US" sz="2400" dirty="0">
                <a:solidFill>
                  <a:schemeClr val="bg1"/>
                </a:solidFill>
                <a:latin typeface="Helvetica" pitchFamily="2" charset="0"/>
                <a:cs typeface="Arial" panose="020B0604020202020204" pitchFamily="34" charset="0"/>
              </a:rPr>
              <a:t>xplorer </a:t>
            </a:r>
            <a:r>
              <a:rPr lang="en-US" sz="2400" u="sng" dirty="0">
                <a:solidFill>
                  <a:schemeClr val="bg1"/>
                </a:solidFill>
                <a:latin typeface="Helvetica" pitchFamily="2" charset="0"/>
                <a:cs typeface="Arial" panose="020B0604020202020204" pitchFamily="34" charset="0"/>
              </a:rPr>
              <a:t>I</a:t>
            </a:r>
            <a:r>
              <a:rPr lang="en-US" sz="2400" dirty="0">
                <a:solidFill>
                  <a:schemeClr val="bg1"/>
                </a:solidFill>
                <a:latin typeface="Helvetica" pitchFamily="2" charset="0"/>
                <a:cs typeface="Arial" panose="020B0604020202020204" pitchFamily="34" charset="0"/>
              </a:rPr>
              <a:t>nstrument for space biology </a:t>
            </a:r>
            <a:r>
              <a:rPr lang="en-US" sz="2400" u="sng" dirty="0">
                <a:solidFill>
                  <a:schemeClr val="bg1"/>
                </a:solidFill>
                <a:latin typeface="Helvetica" pitchFamily="2" charset="0"/>
                <a:cs typeface="Arial" panose="020B0604020202020204" pitchFamily="34" charset="0"/>
              </a:rPr>
              <a:t>A</a:t>
            </a:r>
            <a:r>
              <a:rPr lang="en-US" sz="2400" dirty="0">
                <a:solidFill>
                  <a:schemeClr val="bg1"/>
                </a:solidFill>
                <a:latin typeface="Helvetica" pitchFamily="2" charset="0"/>
                <a:cs typeface="Arial" panose="020B0604020202020204" pitchFamily="34" charset="0"/>
              </a:rPr>
              <a:t>pplications:</a:t>
            </a:r>
          </a:p>
          <a:p>
            <a:pPr algn="ctr"/>
            <a:r>
              <a:rPr lang="en-US" sz="2400" dirty="0">
                <a:solidFill>
                  <a:schemeClr val="bg1"/>
                </a:solidFill>
                <a:latin typeface="Helvetica" pitchFamily="2" charset="0"/>
                <a:cs typeface="Arial" panose="020B0604020202020204" pitchFamily="34" charset="0"/>
              </a:rPr>
              <a:t>a South Pole Lunar surface investigation</a:t>
            </a:r>
          </a:p>
        </p:txBody>
      </p:sp>
      <p:sp>
        <p:nvSpPr>
          <p:cNvPr id="4" name="TextBox 3">
            <a:extLst>
              <a:ext uri="{FF2B5EF4-FFF2-40B4-BE49-F238E27FC236}">
                <a16:creationId xmlns:a16="http://schemas.microsoft.com/office/drawing/2014/main" id="{466805FD-01AA-4C98-9CB1-EE8E3AED1E1A}"/>
              </a:ext>
            </a:extLst>
          </p:cNvPr>
          <p:cNvSpPr txBox="1"/>
          <p:nvPr/>
        </p:nvSpPr>
        <p:spPr>
          <a:xfrm>
            <a:off x="174720" y="5649664"/>
            <a:ext cx="5669280" cy="461665"/>
          </a:xfrm>
          <a:prstGeom prst="rect">
            <a:avLst/>
          </a:prstGeom>
          <a:solidFill>
            <a:srgbClr val="002060"/>
          </a:solidFill>
        </p:spPr>
        <p:txBody>
          <a:bodyPr wrap="square" tIns="45720" bIns="45720" rtlCol="0">
            <a:spAutoFit/>
          </a:bodyPr>
          <a:lstStyle/>
          <a:p>
            <a:r>
              <a:rPr lang="en-US" sz="1200" dirty="0">
                <a:solidFill>
                  <a:schemeClr val="accent2"/>
                </a:solidFill>
                <a:latin typeface="Helvetica" pitchFamily="2" charset="0"/>
                <a:cs typeface="Arial" panose="020B0604020202020204" pitchFamily="34" charset="0"/>
              </a:rPr>
              <a:t>Team:</a:t>
            </a:r>
            <a:r>
              <a:rPr lang="en-US" sz="1200" dirty="0">
                <a:solidFill>
                  <a:schemeClr val="bg1"/>
                </a:solidFill>
                <a:latin typeface="Helvetica" pitchFamily="2" charset="0"/>
                <a:cs typeface="Arial" panose="020B0604020202020204" pitchFamily="34" charset="0"/>
              </a:rPr>
              <a:t> Dr. A. Mark Settles (PI), Dr. Sergio Santa Maria (Deputy PI), Dr. Donald M. Hassler (Co-I, </a:t>
            </a:r>
            <a:r>
              <a:rPr lang="en-US" sz="1200" dirty="0" err="1">
                <a:solidFill>
                  <a:schemeClr val="bg1"/>
                </a:solidFill>
                <a:latin typeface="Helvetica" pitchFamily="2" charset="0"/>
                <a:cs typeface="Arial" panose="020B0604020202020204" pitchFamily="34" charset="0"/>
              </a:rPr>
              <a:t>SwRI</a:t>
            </a:r>
            <a:r>
              <a:rPr lang="en-US" sz="1200" dirty="0">
                <a:solidFill>
                  <a:schemeClr val="bg1"/>
                </a:solidFill>
                <a:latin typeface="Helvetica" pitchFamily="2" charset="0"/>
                <a:cs typeface="Arial" panose="020B0604020202020204" pitchFamily="34" charset="0"/>
              </a:rPr>
              <a:t>), David Pletcher (PM), Leandro James (SE)</a:t>
            </a:r>
            <a:endParaRPr lang="en-US" sz="1200" dirty="0">
              <a:solidFill>
                <a:srgbClr val="C00000"/>
              </a:solidFill>
              <a:latin typeface="Helvetica" pitchFamily="2" charset="0"/>
              <a:cs typeface="Arial" panose="020B0604020202020204" pitchFamily="34" charset="0"/>
            </a:endParaRPr>
          </a:p>
        </p:txBody>
      </p:sp>
      <p:sp>
        <p:nvSpPr>
          <p:cNvPr id="5" name="TextBox 4">
            <a:extLst>
              <a:ext uri="{FF2B5EF4-FFF2-40B4-BE49-F238E27FC236}">
                <a16:creationId xmlns:a16="http://schemas.microsoft.com/office/drawing/2014/main" id="{D38E7FAA-8E12-479D-AA02-51C7E16F26D9}"/>
              </a:ext>
            </a:extLst>
          </p:cNvPr>
          <p:cNvSpPr txBox="1"/>
          <p:nvPr/>
        </p:nvSpPr>
        <p:spPr>
          <a:xfrm>
            <a:off x="174720" y="1275747"/>
            <a:ext cx="5669280" cy="4231928"/>
          </a:xfrm>
          <a:prstGeom prst="rect">
            <a:avLst/>
          </a:prstGeom>
          <a:solidFill>
            <a:srgbClr val="002060">
              <a:alpha val="90000"/>
            </a:srgbClr>
          </a:solidFill>
        </p:spPr>
        <p:txBody>
          <a:bodyPr wrap="square" tIns="91440" rIns="91440" bIns="91440" numCol="1" rtlCol="0">
            <a:spAutoFit/>
          </a:bodyPr>
          <a:lstStyle/>
          <a:p>
            <a:r>
              <a:rPr lang="en-US" sz="1500" dirty="0">
                <a:solidFill>
                  <a:schemeClr val="accent2"/>
                </a:solidFill>
                <a:latin typeface="Helvetica" pitchFamily="2" charset="0"/>
                <a:cs typeface="Arial" panose="020B0604020202020204" pitchFamily="34" charset="0"/>
              </a:rPr>
              <a:t>Motivation.</a:t>
            </a:r>
            <a:r>
              <a:rPr lang="en-US" sz="1500" dirty="0">
                <a:solidFill>
                  <a:schemeClr val="bg1"/>
                </a:solidFill>
                <a:latin typeface="Helvetica" pitchFamily="2" charset="0"/>
                <a:cs typeface="Arial" panose="020B0604020202020204" pitchFamily="34" charset="0"/>
              </a:rPr>
              <a:t> </a:t>
            </a:r>
          </a:p>
          <a:p>
            <a:pPr marL="285750" indent="-285750">
              <a:buFont typeface="Arial" panose="020B0604020202020204" pitchFamily="34" charset="0"/>
              <a:buChar char="•"/>
            </a:pPr>
            <a:r>
              <a:rPr lang="en-US" sz="1500" dirty="0">
                <a:solidFill>
                  <a:schemeClr val="bg1"/>
                </a:solidFill>
                <a:latin typeface="Helvetica" pitchFamily="2" charset="0"/>
                <a:cs typeface="Arial" panose="020B0604020202020204" pitchFamily="34" charset="0"/>
              </a:rPr>
              <a:t>What are the radiation health risks for crewed exploration of the lunar surface? </a:t>
            </a:r>
          </a:p>
          <a:p>
            <a:pPr marL="285750" indent="-285750">
              <a:buFont typeface="Arial" panose="020B0604020202020204" pitchFamily="34" charset="0"/>
              <a:buChar char="•"/>
            </a:pPr>
            <a:r>
              <a:rPr lang="en-US" sz="1500" dirty="0">
                <a:solidFill>
                  <a:schemeClr val="bg1"/>
                </a:solidFill>
                <a:latin typeface="Helvetica" pitchFamily="2" charset="0"/>
                <a:cs typeface="Arial" panose="020B0604020202020204" pitchFamily="34" charset="0"/>
              </a:rPr>
              <a:t>Will proposed mitigations for crew health using in-space biomanufacturing be effective beyond low Earth orbit?</a:t>
            </a:r>
          </a:p>
          <a:p>
            <a:pPr>
              <a:spcBef>
                <a:spcPts val="600"/>
              </a:spcBef>
            </a:pPr>
            <a:endParaRPr lang="en-US" sz="1500" dirty="0">
              <a:solidFill>
                <a:schemeClr val="accent2"/>
              </a:solidFill>
              <a:latin typeface="Helvetica" pitchFamily="2" charset="0"/>
              <a:cs typeface="Arial" panose="020B0604020202020204" pitchFamily="34" charset="0"/>
            </a:endParaRPr>
          </a:p>
          <a:p>
            <a:pPr>
              <a:spcBef>
                <a:spcPts val="600"/>
              </a:spcBef>
            </a:pPr>
            <a:r>
              <a:rPr lang="en-US" sz="1500" dirty="0">
                <a:solidFill>
                  <a:schemeClr val="accent2"/>
                </a:solidFill>
                <a:latin typeface="Helvetica" pitchFamily="2" charset="0"/>
                <a:cs typeface="Arial" panose="020B0604020202020204" pitchFamily="34" charset="0"/>
              </a:rPr>
              <a:t>Approach. </a:t>
            </a:r>
          </a:p>
          <a:p>
            <a:pPr marL="285750" indent="-285750">
              <a:spcBef>
                <a:spcPts val="600"/>
              </a:spcBef>
              <a:buFont typeface="Arial" panose="020B0604020202020204" pitchFamily="34" charset="0"/>
              <a:buChar char="•"/>
            </a:pPr>
            <a:r>
              <a:rPr lang="en-US" sz="1500" dirty="0">
                <a:solidFill>
                  <a:schemeClr val="bg1"/>
                </a:solidFill>
                <a:latin typeface="Helvetica" pitchFamily="2" charset="0"/>
                <a:cs typeface="Arial" panose="020B0604020202020204" pitchFamily="34" charset="0"/>
              </a:rPr>
              <a:t>Engineer yeast strains to test growth and metabolism for sensitivity to radiation.</a:t>
            </a:r>
          </a:p>
          <a:p>
            <a:pPr marL="285750" indent="-285750">
              <a:spcBef>
                <a:spcPts val="600"/>
              </a:spcBef>
              <a:buFont typeface="Arial" panose="020B0604020202020204" pitchFamily="34" charset="0"/>
              <a:buChar char="•"/>
            </a:pPr>
            <a:r>
              <a:rPr lang="en-US" sz="1500" dirty="0">
                <a:solidFill>
                  <a:schemeClr val="bg1"/>
                </a:solidFill>
                <a:latin typeface="Helvetica" pitchFamily="2" charset="0"/>
                <a:cs typeface="Arial" panose="020B0604020202020204" pitchFamily="34" charset="0"/>
              </a:rPr>
              <a:t>Measure biologically relevant radiation in transit and on the lunar surface.</a:t>
            </a:r>
          </a:p>
          <a:p>
            <a:pPr marL="285750" indent="-285750">
              <a:spcBef>
                <a:spcPts val="600"/>
              </a:spcBef>
              <a:buFont typeface="Arial" panose="020B0604020202020204" pitchFamily="34" charset="0"/>
              <a:buChar char="•"/>
            </a:pPr>
            <a:endParaRPr lang="en-US" sz="1500" dirty="0">
              <a:solidFill>
                <a:schemeClr val="bg1"/>
              </a:solidFill>
              <a:latin typeface="Helvetica" pitchFamily="2" charset="0"/>
              <a:cs typeface="Arial" panose="020B0604020202020204" pitchFamily="34" charset="0"/>
            </a:endParaRPr>
          </a:p>
          <a:p>
            <a:pPr>
              <a:spcBef>
                <a:spcPts val="600"/>
              </a:spcBef>
            </a:pPr>
            <a:r>
              <a:rPr lang="en-US" sz="1600" dirty="0">
                <a:solidFill>
                  <a:schemeClr val="accent2"/>
                </a:solidFill>
              </a:rPr>
              <a:t>Central goal.</a:t>
            </a:r>
          </a:p>
          <a:p>
            <a:pPr marL="285750" indent="-285750">
              <a:spcBef>
                <a:spcPts val="600"/>
              </a:spcBef>
              <a:buFont typeface="Arial" panose="020B0604020202020204" pitchFamily="34" charset="0"/>
              <a:buChar char="•"/>
            </a:pPr>
            <a:r>
              <a:rPr lang="en-US" sz="1600" dirty="0">
                <a:solidFill>
                  <a:schemeClr val="bg1"/>
                </a:solidFill>
              </a:rPr>
              <a:t>Identify genetic factors impacting cellular response to lunar surface radiation and gravity.</a:t>
            </a:r>
            <a:endParaRPr lang="en-US" sz="15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220A5988-AF40-4936-9A1B-0F0BA5BE8C39}"/>
              </a:ext>
            </a:extLst>
          </p:cNvPr>
          <p:cNvSpPr txBox="1"/>
          <p:nvPr/>
        </p:nvSpPr>
        <p:spPr>
          <a:xfrm>
            <a:off x="6723430" y="5266513"/>
            <a:ext cx="4753224" cy="430887"/>
          </a:xfrm>
          <a:prstGeom prst="rect">
            <a:avLst/>
          </a:prstGeom>
          <a:noFill/>
        </p:spPr>
        <p:txBody>
          <a:bodyPr wrap="none" rtlCol="0">
            <a:spAutoFit/>
          </a:bodyPr>
          <a:lstStyle/>
          <a:p>
            <a:pPr algn="ctr"/>
            <a:r>
              <a:rPr lang="en-US" sz="2200" dirty="0">
                <a:solidFill>
                  <a:schemeClr val="bg1"/>
                </a:solidFill>
                <a:latin typeface="Helvetica" pitchFamily="2" charset="0"/>
                <a:cs typeface="Arial" panose="020B0604020202020204" pitchFamily="34" charset="0"/>
              </a:rPr>
              <a:t>Artemis III candidate landing regions</a:t>
            </a:r>
          </a:p>
        </p:txBody>
      </p:sp>
      <p:sp>
        <p:nvSpPr>
          <p:cNvPr id="11" name="TextBox 10">
            <a:extLst>
              <a:ext uri="{FF2B5EF4-FFF2-40B4-BE49-F238E27FC236}">
                <a16:creationId xmlns:a16="http://schemas.microsoft.com/office/drawing/2014/main" id="{7E5F9CAE-E2C8-41FF-A0FD-CB0ADE48AA2D}"/>
              </a:ext>
            </a:extLst>
          </p:cNvPr>
          <p:cNvSpPr txBox="1"/>
          <p:nvPr/>
        </p:nvSpPr>
        <p:spPr>
          <a:xfrm>
            <a:off x="174720" y="6222542"/>
            <a:ext cx="5669280" cy="461665"/>
          </a:xfrm>
          <a:prstGeom prst="rect">
            <a:avLst/>
          </a:prstGeom>
          <a:solidFill>
            <a:srgbClr val="002060"/>
          </a:solidFill>
        </p:spPr>
        <p:txBody>
          <a:bodyPr wrap="square" tIns="45720" bIns="45720" rtlCol="0">
            <a:spAutoFit/>
          </a:bodyPr>
          <a:lstStyle/>
          <a:p>
            <a:r>
              <a:rPr lang="en-US" sz="1200" dirty="0">
                <a:solidFill>
                  <a:schemeClr val="accent2"/>
                </a:solidFill>
                <a:latin typeface="Helvetica" pitchFamily="2" charset="0"/>
                <a:cs typeface="Arial" panose="020B0604020202020204" pitchFamily="34" charset="0"/>
              </a:rPr>
              <a:t>For more information:</a:t>
            </a:r>
            <a:r>
              <a:rPr lang="en-US" sz="1200" dirty="0">
                <a:solidFill>
                  <a:schemeClr val="bg1"/>
                </a:solidFill>
                <a:latin typeface="Helvetica" pitchFamily="2" charset="0"/>
                <a:cs typeface="Arial" panose="020B0604020202020204" pitchFamily="34" charset="0"/>
              </a:rPr>
              <a:t> </a:t>
            </a:r>
            <a:r>
              <a:rPr lang="en-US" sz="1200" dirty="0">
                <a:solidFill>
                  <a:schemeClr val="bg1"/>
                </a:solidFill>
                <a:latin typeface="Helvetica" pitchFamily="2" charset="0"/>
                <a:cs typeface="Arial" panose="020B0604020202020204" pitchFamily="34" charset="0"/>
                <a:hlinkClick r:id="rId2">
                  <a:extLst>
                    <a:ext uri="{A12FA001-AC4F-418D-AE19-62706E023703}">
                      <ahyp:hlinkClr xmlns:ahyp="http://schemas.microsoft.com/office/drawing/2018/hyperlinkcolor" val="tx"/>
                    </a:ext>
                  </a:extLst>
                </a:hlinkClick>
              </a:rPr>
              <a:t>https://www.nasa.gov/press-release/nasa-selects-new-instruments-for-priority-artemis-science-on-moon</a:t>
            </a:r>
            <a:endParaRPr lang="en-US" sz="1200" dirty="0">
              <a:solidFill>
                <a:schemeClr val="bg1"/>
              </a:solidFill>
              <a:latin typeface="Helvetica" pitchFamily="2" charset="0"/>
              <a:cs typeface="Arial" panose="020B0604020202020204" pitchFamily="34" charset="0"/>
            </a:endParaRPr>
          </a:p>
        </p:txBody>
      </p:sp>
      <p:pic>
        <p:nvPicPr>
          <p:cNvPr id="12" name="Picture 3" descr="LEIA_white_logo_nofill.png">
            <a:extLst>
              <a:ext uri="{FF2B5EF4-FFF2-40B4-BE49-F238E27FC236}">
                <a16:creationId xmlns:a16="http://schemas.microsoft.com/office/drawing/2014/main" id="{52E8094D-E8CF-4196-B262-0142E9084BD2}"/>
              </a:ext>
            </a:extLst>
          </p:cNvPr>
          <p:cNvPicPr>
            <a:picLocks noChangeAspect="1"/>
          </p:cNvPicPr>
          <p:nvPr/>
        </p:nvPicPr>
        <p:blipFill>
          <a:blip r:embed="rId3"/>
          <a:stretch>
            <a:fillRect/>
          </a:stretch>
        </p:blipFill>
        <p:spPr>
          <a:xfrm>
            <a:off x="76200" y="32136"/>
            <a:ext cx="1143000" cy="960549"/>
          </a:xfrm>
          <a:prstGeom prst="rect">
            <a:avLst/>
          </a:prstGeom>
        </p:spPr>
      </p:pic>
      <p:sp>
        <p:nvSpPr>
          <p:cNvPr id="13" name="TextBox 12">
            <a:extLst>
              <a:ext uri="{FF2B5EF4-FFF2-40B4-BE49-F238E27FC236}">
                <a16:creationId xmlns:a16="http://schemas.microsoft.com/office/drawing/2014/main" id="{9EF37484-8D1F-4AC5-A6ED-8988A4A31A34}"/>
              </a:ext>
            </a:extLst>
          </p:cNvPr>
          <p:cNvSpPr txBox="1"/>
          <p:nvPr/>
        </p:nvSpPr>
        <p:spPr>
          <a:xfrm>
            <a:off x="10534559" y="6530318"/>
            <a:ext cx="1657441" cy="307777"/>
          </a:xfrm>
          <a:prstGeom prst="rect">
            <a:avLst/>
          </a:prstGeom>
          <a:noFill/>
        </p:spPr>
        <p:txBody>
          <a:bodyPr wrap="none" rtlCol="0">
            <a:spAutoFit/>
          </a:bodyPr>
          <a:lstStyle/>
          <a:p>
            <a:r>
              <a:rPr lang="en-US" sz="1400" dirty="0">
                <a:solidFill>
                  <a:schemeClr val="bg1"/>
                </a:solidFill>
              </a:rPr>
              <a:t>Image credits: NASA</a:t>
            </a:r>
          </a:p>
        </p:txBody>
      </p:sp>
      <p:pic>
        <p:nvPicPr>
          <p:cNvPr id="14" name="Picture 13">
            <a:extLst>
              <a:ext uri="{FF2B5EF4-FFF2-40B4-BE49-F238E27FC236}">
                <a16:creationId xmlns:a16="http://schemas.microsoft.com/office/drawing/2014/main" id="{91701043-8A6F-2F06-6A6F-2D3280A2C3A3}"/>
              </a:ext>
            </a:extLst>
          </p:cNvPr>
          <p:cNvPicPr>
            <a:picLocks noChangeAspect="1"/>
          </p:cNvPicPr>
          <p:nvPr/>
        </p:nvPicPr>
        <p:blipFill>
          <a:blip r:embed="rId4"/>
          <a:stretch>
            <a:fillRect/>
          </a:stretch>
        </p:blipFill>
        <p:spPr>
          <a:xfrm>
            <a:off x="5991082" y="1591487"/>
            <a:ext cx="6217920" cy="3497580"/>
          </a:xfrm>
          <a:prstGeom prst="rect">
            <a:avLst/>
          </a:prstGeom>
        </p:spPr>
      </p:pic>
      <p:pic>
        <p:nvPicPr>
          <p:cNvPr id="15" name="Picture 14" descr="Logo&#10;&#10;Description automatically generated">
            <a:extLst>
              <a:ext uri="{FF2B5EF4-FFF2-40B4-BE49-F238E27FC236}">
                <a16:creationId xmlns:a16="http://schemas.microsoft.com/office/drawing/2014/main" id="{EB0BE828-1FCC-005D-BEB6-A9F0736594C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662023" y="0"/>
            <a:ext cx="1529977" cy="1280160"/>
          </a:xfrm>
          <a:prstGeom prst="rect">
            <a:avLst/>
          </a:prstGeom>
        </p:spPr>
      </p:pic>
    </p:spTree>
    <p:extLst>
      <p:ext uri="{BB962C8B-B14F-4D97-AF65-F5344CB8AC3E}">
        <p14:creationId xmlns:p14="http://schemas.microsoft.com/office/powerpoint/2010/main" val="322855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 name="Picture 31" descr="Logo&#10;&#10;Description automatically generated">
            <a:extLst>
              <a:ext uri="{FF2B5EF4-FFF2-40B4-BE49-F238E27FC236}">
                <a16:creationId xmlns:a16="http://schemas.microsoft.com/office/drawing/2014/main" id="{E0D47755-B7A7-540E-A9EA-81D455436D5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880591" y="2185"/>
            <a:ext cx="1311409" cy="1097280"/>
          </a:xfrm>
          <a:prstGeom prst="rect">
            <a:avLst/>
          </a:prstGeom>
        </p:spPr>
      </p:pic>
      <p:sp>
        <p:nvSpPr>
          <p:cNvPr id="22" name="Text Box 4">
            <a:extLst>
              <a:ext uri="{FF2B5EF4-FFF2-40B4-BE49-F238E27FC236}">
                <a16:creationId xmlns:a16="http://schemas.microsoft.com/office/drawing/2014/main" id="{CC6D7B77-AE3E-916D-22BB-D9974A9FCF70}"/>
              </a:ext>
            </a:extLst>
          </p:cNvPr>
          <p:cNvSpPr txBox="1">
            <a:spLocks noChangeArrowheads="1"/>
          </p:cNvSpPr>
          <p:nvPr/>
        </p:nvSpPr>
        <p:spPr bwMode="auto">
          <a:xfrm>
            <a:off x="1828800" y="319993"/>
            <a:ext cx="8550111" cy="461665"/>
          </a:xfrm>
          <a:prstGeom prst="rect">
            <a:avLst/>
          </a:prstGeom>
          <a:noFill/>
          <a:ln w="9525">
            <a:noFill/>
            <a:miter lim="800000"/>
            <a:headEnd/>
            <a:tailEnd/>
          </a:ln>
        </p:spPr>
        <p:txBody>
          <a:bodyPr wrap="square">
            <a:spAutoFit/>
          </a:bodyPr>
          <a:lstStyle/>
          <a:p>
            <a:pPr eaLnBrk="0" hangingPunct="0"/>
            <a:r>
              <a:rPr lang="en-US" sz="2400" dirty="0">
                <a:solidFill>
                  <a:schemeClr val="bg1"/>
                </a:solidFill>
                <a:latin typeface="Calibri (Body)"/>
                <a:cs typeface="Arial" panose="020B0604020202020204" pitchFamily="34" charset="0"/>
              </a:rPr>
              <a:t>LEIA is a Commercial Lunar Payload Services (CLPS) Delivery</a:t>
            </a:r>
            <a:endParaRPr lang="en-US" sz="2000" i="1" dirty="0">
              <a:solidFill>
                <a:schemeClr val="bg1"/>
              </a:solidFill>
              <a:latin typeface="Calibri (Body)"/>
              <a:cs typeface="Arial" panose="020B0604020202020204" pitchFamily="34" charset="0"/>
            </a:endParaRPr>
          </a:p>
        </p:txBody>
      </p:sp>
      <p:pic>
        <p:nvPicPr>
          <p:cNvPr id="4" name="Picture 2">
            <a:extLst>
              <a:ext uri="{FF2B5EF4-FFF2-40B4-BE49-F238E27FC236}">
                <a16:creationId xmlns:a16="http://schemas.microsoft.com/office/drawing/2014/main" id="{8E18F5D1-8E14-FA92-1E84-B060DAE159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80160"/>
            <a:ext cx="7476490" cy="530352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411C4AC0-A022-655E-AC00-395656156008}"/>
              </a:ext>
            </a:extLst>
          </p:cNvPr>
          <p:cNvSpPr txBox="1"/>
          <p:nvPr/>
        </p:nvSpPr>
        <p:spPr>
          <a:xfrm>
            <a:off x="9544993" y="6468515"/>
            <a:ext cx="2647007" cy="307777"/>
          </a:xfrm>
          <a:prstGeom prst="rect">
            <a:avLst/>
          </a:prstGeom>
          <a:noFill/>
        </p:spPr>
        <p:txBody>
          <a:bodyPr wrap="none">
            <a:spAutoFit/>
          </a:bodyPr>
          <a:lstStyle/>
          <a:p>
            <a:r>
              <a:rPr lang="en-US" sz="1400" dirty="0">
                <a:solidFill>
                  <a:schemeClr val="bg1"/>
                </a:solidFill>
              </a:rPr>
              <a:t>Image Credit: Jenny </a:t>
            </a:r>
            <a:r>
              <a:rPr lang="en-US" sz="1400" dirty="0" err="1">
                <a:solidFill>
                  <a:schemeClr val="bg1"/>
                </a:solidFill>
              </a:rPr>
              <a:t>Mottar</a:t>
            </a:r>
            <a:r>
              <a:rPr lang="en-US" sz="1400" dirty="0">
                <a:solidFill>
                  <a:schemeClr val="bg1"/>
                </a:solidFill>
              </a:rPr>
              <a:t>, NASA</a:t>
            </a:r>
          </a:p>
        </p:txBody>
      </p:sp>
      <p:sp>
        <p:nvSpPr>
          <p:cNvPr id="23" name="TextBox 22">
            <a:extLst>
              <a:ext uri="{FF2B5EF4-FFF2-40B4-BE49-F238E27FC236}">
                <a16:creationId xmlns:a16="http://schemas.microsoft.com/office/drawing/2014/main" id="{72625E2C-6D28-7490-2E1F-A8695CB4D895}"/>
              </a:ext>
            </a:extLst>
          </p:cNvPr>
          <p:cNvSpPr txBox="1"/>
          <p:nvPr/>
        </p:nvSpPr>
        <p:spPr>
          <a:xfrm>
            <a:off x="8218967" y="1852971"/>
            <a:ext cx="3880884" cy="2585323"/>
          </a:xfrm>
          <a:prstGeom prst="rect">
            <a:avLst/>
          </a:prstGeom>
          <a:noFill/>
        </p:spPr>
        <p:txBody>
          <a:bodyPr wrap="square" rtlCol="0">
            <a:spAutoFit/>
          </a:bodyPr>
          <a:lstStyle/>
          <a:p>
            <a:r>
              <a:rPr lang="en-US" dirty="0">
                <a:solidFill>
                  <a:schemeClr val="bg1"/>
                </a:solidFill>
              </a:rPr>
              <a:t>CLPS relies on American companies to deliver NASA payloads from Earth to the surface of the Moon.</a:t>
            </a:r>
          </a:p>
          <a:p>
            <a:endParaRPr lang="en-US" dirty="0">
              <a:solidFill>
                <a:schemeClr val="bg1"/>
              </a:solidFill>
            </a:endParaRPr>
          </a:p>
          <a:p>
            <a:r>
              <a:rPr lang="en-US" dirty="0">
                <a:solidFill>
                  <a:schemeClr val="bg1"/>
                </a:solidFill>
              </a:rPr>
              <a:t>Artist’s infographic shows approximate landing locations for planned missions.</a:t>
            </a:r>
          </a:p>
          <a:p>
            <a:endParaRPr lang="en-US" dirty="0">
              <a:solidFill>
                <a:schemeClr val="bg1"/>
              </a:solidFill>
            </a:endParaRPr>
          </a:p>
          <a:p>
            <a:r>
              <a:rPr lang="en-US" dirty="0">
                <a:solidFill>
                  <a:schemeClr val="bg1"/>
                </a:solidFill>
              </a:rPr>
              <a:t>LEIA is a payload on CP-22 and scheduled to land in late 2026.</a:t>
            </a:r>
          </a:p>
        </p:txBody>
      </p:sp>
      <p:pic>
        <p:nvPicPr>
          <p:cNvPr id="2" name="Picture 3" descr="LEIA_white_logo_nofill.png">
            <a:extLst>
              <a:ext uri="{FF2B5EF4-FFF2-40B4-BE49-F238E27FC236}">
                <a16:creationId xmlns:a16="http://schemas.microsoft.com/office/drawing/2014/main" id="{B6F686D9-85EE-A674-3A27-266EC126AEF2}"/>
              </a:ext>
            </a:extLst>
          </p:cNvPr>
          <p:cNvPicPr>
            <a:picLocks noChangeAspect="1"/>
          </p:cNvPicPr>
          <p:nvPr/>
        </p:nvPicPr>
        <p:blipFill>
          <a:blip r:embed="rId4"/>
          <a:stretch>
            <a:fillRect/>
          </a:stretch>
        </p:blipFill>
        <p:spPr>
          <a:xfrm>
            <a:off x="76200" y="32136"/>
            <a:ext cx="1143000" cy="960549"/>
          </a:xfrm>
          <a:prstGeom prst="rect">
            <a:avLst/>
          </a:prstGeom>
        </p:spPr>
      </p:pic>
    </p:spTree>
    <p:extLst>
      <p:ext uri="{BB962C8B-B14F-4D97-AF65-F5344CB8AC3E}">
        <p14:creationId xmlns:p14="http://schemas.microsoft.com/office/powerpoint/2010/main" val="1288073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 name="Picture 31" descr="Logo&#10;&#10;Description automatically generated">
            <a:extLst>
              <a:ext uri="{FF2B5EF4-FFF2-40B4-BE49-F238E27FC236}">
                <a16:creationId xmlns:a16="http://schemas.microsoft.com/office/drawing/2014/main" id="{E0D47755-B7A7-540E-A9EA-81D455436D5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880591" y="2185"/>
            <a:ext cx="1311409" cy="1097280"/>
          </a:xfrm>
          <a:prstGeom prst="rect">
            <a:avLst/>
          </a:prstGeom>
        </p:spPr>
      </p:pic>
      <p:sp>
        <p:nvSpPr>
          <p:cNvPr id="22" name="Text Box 4">
            <a:extLst>
              <a:ext uri="{FF2B5EF4-FFF2-40B4-BE49-F238E27FC236}">
                <a16:creationId xmlns:a16="http://schemas.microsoft.com/office/drawing/2014/main" id="{CC6D7B77-AE3E-916D-22BB-D9974A9FCF70}"/>
              </a:ext>
            </a:extLst>
          </p:cNvPr>
          <p:cNvSpPr txBox="1">
            <a:spLocks noChangeArrowheads="1"/>
          </p:cNvSpPr>
          <p:nvPr/>
        </p:nvSpPr>
        <p:spPr bwMode="auto">
          <a:xfrm>
            <a:off x="1828800" y="319993"/>
            <a:ext cx="8550111" cy="461665"/>
          </a:xfrm>
          <a:prstGeom prst="rect">
            <a:avLst/>
          </a:prstGeom>
          <a:noFill/>
          <a:ln w="9525">
            <a:noFill/>
            <a:miter lim="800000"/>
            <a:headEnd/>
            <a:tailEnd/>
          </a:ln>
        </p:spPr>
        <p:txBody>
          <a:bodyPr wrap="square">
            <a:spAutoFit/>
          </a:bodyPr>
          <a:lstStyle/>
          <a:p>
            <a:pPr eaLnBrk="0" hangingPunct="0"/>
            <a:r>
              <a:rPr lang="en-US" sz="2400" dirty="0">
                <a:solidFill>
                  <a:schemeClr val="bg1"/>
                </a:solidFill>
                <a:latin typeface="Calibri (Body)"/>
                <a:cs typeface="Arial" panose="020B0604020202020204" pitchFamily="34" charset="0"/>
              </a:rPr>
              <a:t>CP-22 planned landing site is at Mons Mouton</a:t>
            </a:r>
            <a:endParaRPr lang="en-US" sz="2000" i="1" dirty="0">
              <a:solidFill>
                <a:schemeClr val="bg1"/>
              </a:solidFill>
              <a:latin typeface="Calibri (Body)"/>
              <a:cs typeface="Arial" panose="020B0604020202020204" pitchFamily="34" charset="0"/>
            </a:endParaRPr>
          </a:p>
        </p:txBody>
      </p:sp>
      <p:sp>
        <p:nvSpPr>
          <p:cNvPr id="17" name="TextBox 16">
            <a:extLst>
              <a:ext uri="{FF2B5EF4-FFF2-40B4-BE49-F238E27FC236}">
                <a16:creationId xmlns:a16="http://schemas.microsoft.com/office/drawing/2014/main" id="{411C4AC0-A022-655E-AC00-395656156008}"/>
              </a:ext>
            </a:extLst>
          </p:cNvPr>
          <p:cNvSpPr txBox="1"/>
          <p:nvPr/>
        </p:nvSpPr>
        <p:spPr>
          <a:xfrm>
            <a:off x="9537138" y="6474916"/>
            <a:ext cx="2583336" cy="307777"/>
          </a:xfrm>
          <a:prstGeom prst="rect">
            <a:avLst/>
          </a:prstGeom>
          <a:noFill/>
        </p:spPr>
        <p:txBody>
          <a:bodyPr wrap="none">
            <a:spAutoFit/>
          </a:bodyPr>
          <a:lstStyle/>
          <a:p>
            <a:r>
              <a:rPr lang="en-US" sz="1400" dirty="0">
                <a:solidFill>
                  <a:schemeClr val="bg1"/>
                </a:solidFill>
              </a:rPr>
              <a:t>Video Credit: Ernie Wright, NASA</a:t>
            </a:r>
          </a:p>
        </p:txBody>
      </p:sp>
      <p:sp>
        <p:nvSpPr>
          <p:cNvPr id="23" name="TextBox 22">
            <a:extLst>
              <a:ext uri="{FF2B5EF4-FFF2-40B4-BE49-F238E27FC236}">
                <a16:creationId xmlns:a16="http://schemas.microsoft.com/office/drawing/2014/main" id="{72625E2C-6D28-7490-2E1F-A8695CB4D895}"/>
              </a:ext>
            </a:extLst>
          </p:cNvPr>
          <p:cNvSpPr txBox="1"/>
          <p:nvPr/>
        </p:nvSpPr>
        <p:spPr>
          <a:xfrm>
            <a:off x="304800" y="4846320"/>
            <a:ext cx="5486400" cy="1477328"/>
          </a:xfrm>
          <a:prstGeom prst="rect">
            <a:avLst/>
          </a:prstGeom>
          <a:noFill/>
        </p:spPr>
        <p:txBody>
          <a:bodyPr wrap="square" rtlCol="0">
            <a:spAutoFit/>
          </a:bodyPr>
          <a:lstStyle/>
          <a:p>
            <a:r>
              <a:rPr lang="en-US" dirty="0">
                <a:solidFill>
                  <a:schemeClr val="bg1"/>
                </a:solidFill>
              </a:rPr>
              <a:t>Mons Mouton is a mesa-like lunar mountain near the Nobile Crater.</a:t>
            </a:r>
          </a:p>
          <a:p>
            <a:endParaRPr lang="en-US" dirty="0">
              <a:solidFill>
                <a:schemeClr val="bg1"/>
              </a:solidFill>
            </a:endParaRPr>
          </a:p>
          <a:p>
            <a:r>
              <a:rPr lang="en-US" dirty="0">
                <a:solidFill>
                  <a:schemeClr val="bg1"/>
                </a:solidFill>
              </a:rPr>
              <a:t>Mons Mouton is visible from Earth and roughly the size of the state of Delaware.</a:t>
            </a:r>
          </a:p>
        </p:txBody>
      </p:sp>
      <p:pic>
        <p:nvPicPr>
          <p:cNvPr id="2" name="Picture 3" descr="LEIA_white_logo_nofill.png">
            <a:extLst>
              <a:ext uri="{FF2B5EF4-FFF2-40B4-BE49-F238E27FC236}">
                <a16:creationId xmlns:a16="http://schemas.microsoft.com/office/drawing/2014/main" id="{B6F686D9-85EE-A674-3A27-266EC126AEF2}"/>
              </a:ext>
            </a:extLst>
          </p:cNvPr>
          <p:cNvPicPr>
            <a:picLocks noChangeAspect="1"/>
          </p:cNvPicPr>
          <p:nvPr/>
        </p:nvPicPr>
        <p:blipFill>
          <a:blip r:embed="rId7"/>
          <a:stretch>
            <a:fillRect/>
          </a:stretch>
        </p:blipFill>
        <p:spPr>
          <a:xfrm>
            <a:off x="76200" y="32136"/>
            <a:ext cx="1143000" cy="960549"/>
          </a:xfrm>
          <a:prstGeom prst="rect">
            <a:avLst/>
          </a:prstGeom>
        </p:spPr>
      </p:pic>
      <p:pic>
        <p:nvPicPr>
          <p:cNvPr id="3" name="mouton_telescope_360p30">
            <a:hlinkClick r:id="" action="ppaction://media"/>
            <a:extLst>
              <a:ext uri="{FF2B5EF4-FFF2-40B4-BE49-F238E27FC236}">
                <a16:creationId xmlns:a16="http://schemas.microsoft.com/office/drawing/2014/main" id="{1A4DD6D9-9C2A-1A0C-2936-8871D48522B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1371600"/>
            <a:ext cx="6096000" cy="3429000"/>
          </a:xfrm>
          <a:prstGeom prst="rect">
            <a:avLst/>
          </a:prstGeom>
        </p:spPr>
      </p:pic>
      <p:pic>
        <p:nvPicPr>
          <p:cNvPr id="5" name="mouton_nadir_fancy_360p30">
            <a:hlinkClick r:id="" action="ppaction://media"/>
            <a:extLst>
              <a:ext uri="{FF2B5EF4-FFF2-40B4-BE49-F238E27FC236}">
                <a16:creationId xmlns:a16="http://schemas.microsoft.com/office/drawing/2014/main" id="{5319AA00-7404-0485-5E5C-925F828C8B62}"/>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088145" y="1371600"/>
            <a:ext cx="6096000" cy="3429000"/>
          </a:xfrm>
          <a:prstGeom prst="rect">
            <a:avLst/>
          </a:prstGeom>
        </p:spPr>
      </p:pic>
      <p:sp>
        <p:nvSpPr>
          <p:cNvPr id="6" name="TextBox 5">
            <a:extLst>
              <a:ext uri="{FF2B5EF4-FFF2-40B4-BE49-F238E27FC236}">
                <a16:creationId xmlns:a16="http://schemas.microsoft.com/office/drawing/2014/main" id="{44204477-1F89-6B9A-38C2-B862CEE19D57}"/>
              </a:ext>
            </a:extLst>
          </p:cNvPr>
          <p:cNvSpPr txBox="1"/>
          <p:nvPr/>
        </p:nvSpPr>
        <p:spPr>
          <a:xfrm>
            <a:off x="6392945" y="4846320"/>
            <a:ext cx="5486400" cy="1477328"/>
          </a:xfrm>
          <a:prstGeom prst="rect">
            <a:avLst/>
          </a:prstGeom>
          <a:noFill/>
        </p:spPr>
        <p:txBody>
          <a:bodyPr wrap="square" rtlCol="0">
            <a:spAutoFit/>
          </a:bodyPr>
          <a:lstStyle/>
          <a:p>
            <a:r>
              <a:rPr lang="en-US" dirty="0">
                <a:solidFill>
                  <a:schemeClr val="bg1"/>
                </a:solidFill>
              </a:rPr>
              <a:t>The VIPER mission will survey an area adjacent to the western rim of the Nobile Crater.</a:t>
            </a:r>
          </a:p>
          <a:p>
            <a:endParaRPr lang="en-US" dirty="0">
              <a:solidFill>
                <a:schemeClr val="bg1"/>
              </a:solidFill>
            </a:endParaRPr>
          </a:p>
          <a:p>
            <a:r>
              <a:rPr lang="en-US" dirty="0">
                <a:solidFill>
                  <a:schemeClr val="bg1"/>
                </a:solidFill>
              </a:rPr>
              <a:t>LEIA will be positioned in a more central region of the mountain.</a:t>
            </a:r>
          </a:p>
        </p:txBody>
      </p:sp>
    </p:spTree>
    <p:extLst>
      <p:ext uri="{BB962C8B-B14F-4D97-AF65-F5344CB8AC3E}">
        <p14:creationId xmlns:p14="http://schemas.microsoft.com/office/powerpoint/2010/main" val="138237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000"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video>
              <p:cMediaNode vol="80000">
                <p:cTn id="22" fill="hold" display="0">
                  <p:stCondLst>
                    <p:cond delay="indefinite"/>
                  </p:stCondLst>
                </p:cTn>
                <p:tgtEl>
                  <p:spTgt spid="5"/>
                </p:tgtEl>
              </p:cMediaNode>
            </p:video>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ext Box 4"/>
          <p:cNvSpPr txBox="1">
            <a:spLocks noChangeArrowheads="1"/>
          </p:cNvSpPr>
          <p:nvPr/>
        </p:nvSpPr>
        <p:spPr bwMode="auto">
          <a:xfrm>
            <a:off x="1828800" y="258828"/>
            <a:ext cx="8022210" cy="461665"/>
          </a:xfrm>
          <a:prstGeom prst="rect">
            <a:avLst/>
          </a:prstGeom>
          <a:noFill/>
          <a:ln w="9525">
            <a:noFill/>
            <a:miter lim="800000"/>
            <a:headEnd/>
            <a:tailEnd/>
          </a:ln>
        </p:spPr>
        <p:txBody>
          <a:bodyPr wrap="square">
            <a:spAutoFit/>
          </a:bodyPr>
          <a:lstStyle/>
          <a:p>
            <a:pPr eaLnBrk="0" hangingPunct="0"/>
            <a:r>
              <a:rPr lang="en-US" sz="2400" dirty="0">
                <a:solidFill>
                  <a:schemeClr val="bg1"/>
                </a:solidFill>
                <a:cs typeface="Arial" panose="020B0604020202020204" pitchFamily="34" charset="0"/>
              </a:rPr>
              <a:t>Sources of deep space radiation</a:t>
            </a:r>
          </a:p>
        </p:txBody>
      </p:sp>
      <p:sp>
        <p:nvSpPr>
          <p:cNvPr id="19" name="Rectangle 18">
            <a:extLst>
              <a:ext uri="{FF2B5EF4-FFF2-40B4-BE49-F238E27FC236}">
                <a16:creationId xmlns:a16="http://schemas.microsoft.com/office/drawing/2014/main" id="{790BF117-D860-8942-9F4D-69A821B37E3B}"/>
              </a:ext>
            </a:extLst>
          </p:cNvPr>
          <p:cNvSpPr/>
          <p:nvPr/>
        </p:nvSpPr>
        <p:spPr>
          <a:xfrm>
            <a:off x="1828800" y="5029200"/>
            <a:ext cx="8972732" cy="1400383"/>
          </a:xfrm>
          <a:prstGeom prst="rect">
            <a:avLst/>
          </a:prstGeom>
        </p:spPr>
        <p:txBody>
          <a:bodyPr wrap="square">
            <a:spAutoFit/>
          </a:bodyPr>
          <a:lstStyle/>
          <a:p>
            <a:pPr marL="285750" indent="-285750">
              <a:spcAft>
                <a:spcPts val="200"/>
              </a:spcAft>
              <a:buFontTx/>
              <a:buChar char="-"/>
            </a:pPr>
            <a:r>
              <a:rPr lang="en-US" sz="2000" dirty="0">
                <a:solidFill>
                  <a:schemeClr val="bg1"/>
                </a:solidFill>
                <a:cs typeface="Arial"/>
              </a:rPr>
              <a:t>SPEs: sporadic, transient (mins to days); high proton flux (low-medium energy)</a:t>
            </a:r>
          </a:p>
          <a:p>
            <a:pPr marL="285750" indent="-285750">
              <a:spcAft>
                <a:spcPts val="200"/>
              </a:spcAft>
              <a:buFontTx/>
              <a:buChar char="-"/>
            </a:pPr>
            <a:r>
              <a:rPr lang="en-US" sz="2000" dirty="0">
                <a:solidFill>
                  <a:schemeClr val="bg1"/>
                </a:solidFill>
                <a:cs typeface="Arial"/>
              </a:rPr>
              <a:t>GCRs: high-energy protons and highly charged, energetic heavy particles</a:t>
            </a:r>
          </a:p>
          <a:p>
            <a:pPr marL="285750" indent="-285750">
              <a:spcAft>
                <a:spcPts val="200"/>
              </a:spcAft>
              <a:buFontTx/>
              <a:buChar char="-"/>
            </a:pPr>
            <a:r>
              <a:rPr lang="en-US" sz="2000" dirty="0">
                <a:solidFill>
                  <a:schemeClr val="bg1"/>
                </a:solidFill>
                <a:cs typeface="Arial"/>
              </a:rPr>
              <a:t>GCRs are not easy to shield</a:t>
            </a:r>
          </a:p>
          <a:p>
            <a:pPr marL="285750" indent="-285750">
              <a:spcAft>
                <a:spcPts val="200"/>
              </a:spcAft>
              <a:buFontTx/>
              <a:buChar char="-"/>
            </a:pPr>
            <a:r>
              <a:rPr lang="en-US" sz="2000" dirty="0">
                <a:solidFill>
                  <a:schemeClr val="bg1"/>
                </a:solidFill>
                <a:cs typeface="Arial"/>
              </a:rPr>
              <a:t>Deep space radiation levels are modulated by the 11-year solar cycle</a:t>
            </a:r>
          </a:p>
        </p:txBody>
      </p:sp>
      <p:grpSp>
        <p:nvGrpSpPr>
          <p:cNvPr id="4" name="Group 3">
            <a:extLst>
              <a:ext uri="{FF2B5EF4-FFF2-40B4-BE49-F238E27FC236}">
                <a16:creationId xmlns:a16="http://schemas.microsoft.com/office/drawing/2014/main" id="{D20B0451-46BB-4E46-B093-385D6CD3FE38}"/>
              </a:ext>
            </a:extLst>
          </p:cNvPr>
          <p:cNvGrpSpPr/>
          <p:nvPr/>
        </p:nvGrpSpPr>
        <p:grpSpPr>
          <a:xfrm>
            <a:off x="1828800" y="914400"/>
            <a:ext cx="9126073" cy="4114019"/>
            <a:chOff x="194074" y="712685"/>
            <a:chExt cx="9126073" cy="4114019"/>
          </a:xfrm>
        </p:grpSpPr>
        <p:pic>
          <p:nvPicPr>
            <p:cNvPr id="11" name="Picture 10">
              <a:extLst>
                <a:ext uri="{FF2B5EF4-FFF2-40B4-BE49-F238E27FC236}">
                  <a16:creationId xmlns:a16="http://schemas.microsoft.com/office/drawing/2014/main" id="{80792B72-1685-2143-8E8D-C0FD9A156A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194074" y="712685"/>
              <a:ext cx="4728162" cy="4114019"/>
            </a:xfrm>
            <a:prstGeom prst="rect">
              <a:avLst/>
            </a:prstGeom>
          </p:spPr>
        </p:pic>
        <p:pic>
          <p:nvPicPr>
            <p:cNvPr id="3076" name="Picture 4">
              <a:extLst>
                <a:ext uri="{FF2B5EF4-FFF2-40B4-BE49-F238E27FC236}">
                  <a16:creationId xmlns:a16="http://schemas.microsoft.com/office/drawing/2014/main" id="{A79598FE-4D8D-9710-7037-C6327BEFF7D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144" b="99928" l="9940" r="99588">
                          <a14:foregroundMark x1="62437" y1="81903" x2="74072" y2="85265"/>
                          <a14:foregroundMark x1="74072" y1="85265" x2="86028" y2="83906"/>
                          <a14:foregroundMark x1="86028" y1="83906" x2="93862" y2="88984"/>
                          <a14:foregroundMark x1="68026" y1="86695" x2="78333" y2="93491"/>
                          <a14:foregroundMark x1="78333" y1="93491" x2="90930" y2="96423"/>
                          <a14:foregroundMark x1="90930" y1="96423" x2="99404" y2="85837"/>
                          <a14:foregroundMark x1="99404" y1="85837" x2="97526" y2="5508"/>
                          <a14:foregroundMark x1="97526" y1="5508" x2="85112" y2="1216"/>
                          <a14:foregroundMark x1="85112" y1="1216" x2="62345" y2="19742"/>
                          <a14:foregroundMark x1="62345" y1="19742" x2="57627" y2="21459"/>
                          <a14:foregroundMark x1="98534" y1="0" x2="66560" y2="17096"/>
                          <a14:foregroundMark x1="98397" y1="0" x2="84792" y2="6009"/>
                          <a14:foregroundMark x1="84792" y1="6080" x2="98168" y2="4793"/>
                          <a14:foregroundMark x1="98168" y1="4793" x2="69812" y2="23891"/>
                          <a14:foregroundMark x1="69812" y1="23891" x2="88365" y2="20315"/>
                          <a14:foregroundMark x1="88365" y1="20315" x2="75172" y2="29113"/>
                          <a14:foregroundMark x1="75172" y1="29113" x2="67751" y2="40916"/>
                          <a14:foregroundMark x1="67751" y1="40916" x2="80623" y2="40486"/>
                          <a14:foregroundMark x1="80623" y1="40486" x2="75447" y2="53147"/>
                          <a14:foregroundMark x1="75447" y1="53147" x2="84792" y2="65236"/>
                          <a14:foregroundMark x1="84792" y1="65236" x2="84883" y2="84907"/>
                          <a14:foregroundMark x1="84883" y1="84907" x2="90609" y2="97568"/>
                          <a14:foregroundMark x1="90609" y1="97568" x2="97022" y2="99928"/>
                          <a14:foregroundMark x1="79340" y1="89843" x2="87311" y2="94635"/>
                          <a14:foregroundMark x1="94549" y1="94063" x2="99634" y2="95494"/>
                          <a14:foregroundMark x1="85158" y1="88984" x2="94091" y2="94063"/>
                          <a14:foregroundMark x1="76225" y1="91488" x2="96977" y2="97139"/>
                          <a14:foregroundMark x1="83463" y1="5866" x2="94091" y2="1931"/>
                          <a14:foregroundMark x1="62712" y1="81617" x2="95923" y2="99499"/>
                          <a14:foregroundMark x1="95923" y1="99499" x2="97939" y2="99714"/>
                          <a14:foregroundMark x1="89510" y1="92632" x2="76729" y2="88484"/>
                          <a14:foregroundMark x1="76729" y1="88484" x2="86349" y2="91202"/>
                          <a14:backgroundMark x1="37929" y1="86123" x2="38754" y2="99928"/>
                          <a14:backgroundMark x1="37929" y1="86123" x2="8475" y2="98426"/>
                          <a14:backgroundMark x1="8475" y1="98426" x2="19102" y2="89700"/>
                          <a14:backgroundMark x1="19102" y1="89700" x2="20247" y2="99928"/>
                          <a14:backgroundMark x1="42648" y1="78827" x2="54466" y2="79471"/>
                          <a14:backgroundMark x1="54466" y1="79471" x2="68988" y2="89127"/>
                          <a14:backgroundMark x1="68988" y1="89127" x2="70362" y2="89485"/>
                          <a14:backgroundMark x1="95282" y1="96280" x2="96015" y2="98426"/>
                          <a14:backgroundMark x1="5726" y1="0" x2="37746" y2="8369"/>
                          <a14:backgroundMark x1="37792" y1="8441" x2="48145" y2="17740"/>
                          <a14:backgroundMark x1="48145" y1="17740" x2="60192" y2="19671"/>
                          <a14:backgroundMark x1="60192" y1="19671" x2="67568" y2="14163"/>
                          <a14:backgroundMark x1="85433" y1="2289" x2="93449" y2="1073"/>
                          <a14:backgroundMark x1="56436" y1="16023" x2="42648" y2="5866"/>
                          <a14:backgroundMark x1="42648" y1="5866" x2="30921" y2="8655"/>
                          <a14:backgroundMark x1="30921" y1="8655" x2="12597" y2="1359"/>
                          <a14:backgroundMark x1="13926" y1="0" x2="12597" y2="1288"/>
                          <a14:backgroundMark x1="44114" y1="16595" x2="57261" y2="8798"/>
                          <a14:backgroundMark x1="57261" y1="8798" x2="71003" y2="8011"/>
                          <a14:backgroundMark x1="95053" y1="0" x2="89556" y2="1788"/>
                          <a14:backgroundMark x1="83509" y1="3863" x2="86853" y2="2718"/>
                          <a14:backgroundMark x1="71003" y1="8011" x2="78012" y2="5651"/>
                          <a14:backgroundMark x1="43152" y1="501" x2="27119" y2="501"/>
                          <a14:backgroundMark x1="27119" y1="501" x2="55383" y2="501"/>
                          <a14:backgroundMark x1="55337" y1="501" x2="0" y2="4077"/>
                          <a14:backgroundMark x1="0" y1="4506" x2="15163" y2="4506"/>
                          <a14:backgroundMark x1="15208" y1="4578" x2="45809" y2="3934"/>
                          <a14:backgroundMark x1="0" y1="4649" x2="45763" y2="3934"/>
                          <a14:backgroundMark x1="0" y1="4721" x2="64773" y2="4936"/>
                          <a14:backgroundMark x1="64819" y1="5007" x2="4031" y2="11230"/>
                          <a14:backgroundMark x1="4031" y1="11230" x2="29867" y2="10801"/>
                          <a14:backgroundMark x1="29867" y1="10801" x2="12093" y2="16023"/>
                          <a14:backgroundMark x1="12093" y1="16023" x2="47549" y2="12375"/>
                          <a14:backgroundMark x1="47549" y1="12375" x2="32570" y2="17597"/>
                          <a14:backgroundMark x1="32570" y1="17597" x2="74576" y2="8441"/>
                          <a14:backgroundMark x1="75218" y1="7940" x2="11223" y2="13877"/>
                          <a14:backgroundMark x1="11223" y1="13877" x2="4260" y2="37339"/>
                          <a14:backgroundMark x1="4260" y1="37339" x2="4810" y2="58369"/>
                          <a14:backgroundMark x1="4810" y1="58369" x2="2657" y2="23104"/>
                          <a14:backgroundMark x1="2657" y1="23104" x2="9849" y2="73391"/>
                          <a14:backgroundMark x1="9849" y1="73391" x2="10948" y2="24678"/>
                          <a14:backgroundMark x1="10948" y1="24678" x2="14155" y2="75322"/>
                          <a14:backgroundMark x1="14155" y1="75322" x2="20660" y2="59371"/>
                          <a14:backgroundMark x1="20660" y1="59371" x2="21301" y2="80687"/>
                          <a14:backgroundMark x1="21301" y1="80687" x2="37334" y2="61874"/>
                          <a14:backgroundMark x1="37334" y1="61874" x2="40861" y2="77182"/>
                          <a14:backgroundMark x1="40861" y1="77182" x2="51397" y2="70029"/>
                          <a14:backgroundMark x1="51397" y1="70029" x2="61612" y2="80544"/>
                          <a14:backgroundMark x1="75951" y1="86052" x2="84883" y2="89485"/>
                          <a14:backgroundMark x1="61612" y1="80544" x2="62849" y2="81044"/>
                        </a14:backgroundRemoval>
                      </a14:imgEffect>
                    </a14:imgLayer>
                  </a14:imgProps>
                </a:ext>
                <a:ext uri="{28A0092B-C50C-407E-A947-70E740481C1C}">
                  <a14:useLocalDpi xmlns:a14="http://schemas.microsoft.com/office/drawing/2010/main"/>
                </a:ext>
              </a:extLst>
            </a:blip>
            <a:srcRect r="-247"/>
            <a:stretch/>
          </p:blipFill>
          <p:spPr bwMode="auto">
            <a:xfrm>
              <a:off x="3884838" y="1224212"/>
              <a:ext cx="5435309" cy="3442885"/>
            </a:xfrm>
            <a:prstGeom prst="rect">
              <a:avLst/>
            </a:prstGeom>
            <a:noFill/>
            <a:effectLst>
              <a:softEdge rad="356826"/>
            </a:effectLst>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AF02D684-879C-B17D-3269-8B743FCE2D7E}"/>
                </a:ext>
              </a:extLst>
            </p:cNvPr>
            <p:cNvPicPr>
              <a:picLocks noChangeAspect="1" noChangeArrowheads="1"/>
            </p:cNvPicPr>
            <p:nvPr/>
          </p:nvPicPr>
          <p:blipFill rotWithShape="1">
            <a:blip r:embed="rId6">
              <a:extLst>
                <a:ext uri="{BEBA8EAE-BF5A-486C-A8C5-ECC9F3942E4B}">
                  <a14:imgProps xmlns:a14="http://schemas.microsoft.com/office/drawing/2010/main">
                    <a14:imgLayer r:embed="rId5">
                      <a14:imgEffect>
                        <a14:backgroundRemoval t="9943" b="89914" l="7787" r="89922">
                          <a14:foregroundMark x1="321" y1="21459" x2="4352" y2="37625"/>
                          <a14:foregroundMark x1="4352" y1="37625" x2="7375" y2="23104"/>
                          <a14:foregroundMark x1="7375" y1="23104" x2="8887" y2="38770"/>
                          <a14:foregroundMark x1="8887" y1="38770" x2="12185" y2="25393"/>
                          <a14:foregroundMark x1="12185" y1="25393" x2="13514" y2="43562"/>
                          <a14:foregroundMark x1="13514" y1="43562" x2="7787" y2="74821"/>
                          <a14:foregroundMark x1="7787" y1="74821" x2="14659" y2="65808"/>
                          <a14:foregroundMark x1="14659" y1="65808" x2="16858" y2="66667"/>
                        </a14:backgroundRemoval>
                      </a14:imgEffect>
                    </a14:imgLayer>
                  </a14:imgProps>
                </a:ext>
                <a:ext uri="{28A0092B-C50C-407E-A947-70E740481C1C}">
                  <a14:useLocalDpi xmlns:a14="http://schemas.microsoft.com/office/drawing/2010/main"/>
                </a:ext>
              </a:extLst>
            </a:blip>
            <a:srcRect r="-247"/>
            <a:stretch/>
          </p:blipFill>
          <p:spPr bwMode="auto">
            <a:xfrm>
              <a:off x="3814415" y="1264568"/>
              <a:ext cx="5435309" cy="3442885"/>
            </a:xfrm>
            <a:prstGeom prst="rect">
              <a:avLst/>
            </a:prstGeom>
            <a:noFill/>
            <a:effectLst>
              <a:softEdge rad="356826"/>
            </a:effectLst>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098280DB-B5F2-F64F-AA09-58C75212EC9F}"/>
                </a:ext>
              </a:extLst>
            </p:cNvPr>
            <p:cNvSpPr/>
            <p:nvPr/>
          </p:nvSpPr>
          <p:spPr>
            <a:xfrm>
              <a:off x="6394293" y="4091778"/>
              <a:ext cx="1259576" cy="215444"/>
            </a:xfrm>
            <a:prstGeom prst="rect">
              <a:avLst/>
            </a:prstGeom>
          </p:spPr>
          <p:txBody>
            <a:bodyPr wrap="none" lIns="0" tIns="0" rIns="0" bIns="0">
              <a:spAutoFit/>
            </a:bodyPr>
            <a:lstStyle/>
            <a:p>
              <a:pPr algn="ctr">
                <a:spcAft>
                  <a:spcPts val="200"/>
                </a:spcAft>
              </a:pPr>
              <a:r>
                <a:rPr lang="en-US" sz="1400" dirty="0">
                  <a:solidFill>
                    <a:srgbClr val="00B0F0"/>
                  </a:solidFill>
                  <a:cs typeface="Arial"/>
                </a:rPr>
                <a:t>Trapped particles</a:t>
              </a:r>
            </a:p>
          </p:txBody>
        </p:sp>
        <p:cxnSp>
          <p:nvCxnSpPr>
            <p:cNvPr id="5" name="Straight Arrow Connector 4">
              <a:extLst>
                <a:ext uri="{FF2B5EF4-FFF2-40B4-BE49-F238E27FC236}">
                  <a16:creationId xmlns:a16="http://schemas.microsoft.com/office/drawing/2014/main" id="{6A2E6C64-7A05-EFAA-89A9-B8F503DD9735}"/>
                </a:ext>
              </a:extLst>
            </p:cNvPr>
            <p:cNvCxnSpPr>
              <a:cxnSpLocks/>
            </p:cNvCxnSpPr>
            <p:nvPr/>
          </p:nvCxnSpPr>
          <p:spPr>
            <a:xfrm flipV="1">
              <a:off x="7183311" y="3091145"/>
              <a:ext cx="351810" cy="100882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39AE6444-C532-25B1-06E9-1C10351BCA6F}"/>
                </a:ext>
              </a:extLst>
            </p:cNvPr>
            <p:cNvSpPr/>
            <p:nvPr/>
          </p:nvSpPr>
          <p:spPr>
            <a:xfrm>
              <a:off x="5434764" y="1153388"/>
              <a:ext cx="2328266" cy="246221"/>
            </a:xfrm>
            <a:prstGeom prst="rect">
              <a:avLst/>
            </a:prstGeom>
          </p:spPr>
          <p:txBody>
            <a:bodyPr wrap="none" lIns="0" tIns="0" rIns="0" bIns="0">
              <a:spAutoFit/>
            </a:bodyPr>
            <a:lstStyle/>
            <a:p>
              <a:pPr algn="ctr">
                <a:spcAft>
                  <a:spcPts val="200"/>
                </a:spcAft>
              </a:pPr>
              <a:r>
                <a:rPr lang="en-US" sz="1600" dirty="0">
                  <a:solidFill>
                    <a:srgbClr val="FFC000"/>
                  </a:solidFill>
                  <a:cs typeface="Arial"/>
                </a:rPr>
                <a:t>Galactic Cosmic Rays (GCRs)</a:t>
              </a:r>
            </a:p>
          </p:txBody>
        </p:sp>
        <p:sp>
          <p:nvSpPr>
            <p:cNvPr id="29" name="Rectangle 28">
              <a:extLst>
                <a:ext uri="{FF2B5EF4-FFF2-40B4-BE49-F238E27FC236}">
                  <a16:creationId xmlns:a16="http://schemas.microsoft.com/office/drawing/2014/main" id="{BACB9A43-F0E3-CD76-DECB-F51426F816C8}"/>
                </a:ext>
              </a:extLst>
            </p:cNvPr>
            <p:cNvSpPr/>
            <p:nvPr/>
          </p:nvSpPr>
          <p:spPr>
            <a:xfrm>
              <a:off x="4855038" y="3653676"/>
              <a:ext cx="1097352" cy="518091"/>
            </a:xfrm>
            <a:prstGeom prst="rect">
              <a:avLst/>
            </a:prstGeom>
          </p:spPr>
          <p:txBody>
            <a:bodyPr wrap="none" lIns="0" tIns="0" rIns="0" bIns="0">
              <a:spAutoFit/>
            </a:bodyPr>
            <a:lstStyle/>
            <a:p>
              <a:pPr algn="ctr">
                <a:spcAft>
                  <a:spcPts val="200"/>
                </a:spcAft>
              </a:pPr>
              <a:r>
                <a:rPr lang="en-US" sz="1600" dirty="0">
                  <a:solidFill>
                    <a:srgbClr val="FFFF00"/>
                  </a:solidFill>
                  <a:cs typeface="Arial"/>
                </a:rPr>
                <a:t>Solar Particle</a:t>
              </a:r>
            </a:p>
            <a:p>
              <a:pPr algn="ctr">
                <a:spcAft>
                  <a:spcPts val="200"/>
                </a:spcAft>
              </a:pPr>
              <a:r>
                <a:rPr lang="en-US" sz="1600" dirty="0">
                  <a:solidFill>
                    <a:srgbClr val="FFFF00"/>
                  </a:solidFill>
                  <a:cs typeface="Arial"/>
                </a:rPr>
                <a:t>Events (SPEs)</a:t>
              </a:r>
            </a:p>
          </p:txBody>
        </p:sp>
      </p:grpSp>
      <p:sp>
        <p:nvSpPr>
          <p:cNvPr id="27" name="TextBox 26">
            <a:extLst>
              <a:ext uri="{FF2B5EF4-FFF2-40B4-BE49-F238E27FC236}">
                <a16:creationId xmlns:a16="http://schemas.microsoft.com/office/drawing/2014/main" id="{B1E38366-5F45-4CD1-A0B4-2FE67E3D79AA}"/>
              </a:ext>
            </a:extLst>
          </p:cNvPr>
          <p:cNvSpPr txBox="1"/>
          <p:nvPr/>
        </p:nvSpPr>
        <p:spPr>
          <a:xfrm>
            <a:off x="10605091" y="6550223"/>
            <a:ext cx="1586909" cy="307777"/>
          </a:xfrm>
          <a:prstGeom prst="rect">
            <a:avLst/>
          </a:prstGeom>
          <a:noFill/>
        </p:spPr>
        <p:txBody>
          <a:bodyPr wrap="none" rtlCol="0">
            <a:spAutoFit/>
          </a:bodyPr>
          <a:lstStyle/>
          <a:p>
            <a:r>
              <a:rPr lang="en-US" sz="1400" dirty="0">
                <a:solidFill>
                  <a:schemeClr val="bg1"/>
                </a:solidFill>
              </a:rPr>
              <a:t>Image credit: NASA</a:t>
            </a:r>
          </a:p>
        </p:txBody>
      </p:sp>
      <p:pic>
        <p:nvPicPr>
          <p:cNvPr id="2" name="Picture 1" descr="Logo&#10;&#10;Description automatically generated">
            <a:extLst>
              <a:ext uri="{FF2B5EF4-FFF2-40B4-BE49-F238E27FC236}">
                <a16:creationId xmlns:a16="http://schemas.microsoft.com/office/drawing/2014/main" id="{C39C55F1-0E20-B969-301A-3A8A11ED0FC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0"/>
            <a:ext cx="1311409" cy="1097280"/>
          </a:xfrm>
          <a:prstGeom prst="rect">
            <a:avLst/>
          </a:prstGeom>
        </p:spPr>
      </p:pic>
    </p:spTree>
    <p:extLst>
      <p:ext uri="{BB962C8B-B14F-4D97-AF65-F5344CB8AC3E}">
        <p14:creationId xmlns:p14="http://schemas.microsoft.com/office/powerpoint/2010/main" val="362679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0AEF80E-6B48-4BA2-910D-943BEA49FB4B}"/>
              </a:ext>
            </a:extLst>
          </p:cNvPr>
          <p:cNvSpPr txBox="1"/>
          <p:nvPr/>
        </p:nvSpPr>
        <p:spPr>
          <a:xfrm>
            <a:off x="1828800" y="317808"/>
            <a:ext cx="9954705" cy="461665"/>
          </a:xfrm>
          <a:prstGeom prst="rect">
            <a:avLst/>
          </a:prstGeom>
          <a:noFill/>
        </p:spPr>
        <p:txBody>
          <a:bodyPr wrap="square" rtlCol="0">
            <a:spAutoFit/>
          </a:bodyPr>
          <a:lstStyle/>
          <a:p>
            <a:r>
              <a:rPr lang="en-US" sz="2400" dirty="0">
                <a:solidFill>
                  <a:schemeClr val="bg1"/>
                </a:solidFill>
                <a:cs typeface="Arial" panose="020B0604020202020204" pitchFamily="34" charset="0"/>
              </a:rPr>
              <a:t>Lunar surface radiation is a distinct environment from deep space</a:t>
            </a:r>
          </a:p>
        </p:txBody>
      </p:sp>
      <p:grpSp>
        <p:nvGrpSpPr>
          <p:cNvPr id="11" name="Group 10">
            <a:extLst>
              <a:ext uri="{FF2B5EF4-FFF2-40B4-BE49-F238E27FC236}">
                <a16:creationId xmlns:a16="http://schemas.microsoft.com/office/drawing/2014/main" id="{D72F55C2-0F82-4CD2-8339-170070AF86DA}"/>
              </a:ext>
            </a:extLst>
          </p:cNvPr>
          <p:cNvGrpSpPr>
            <a:grpSpLocks noChangeAspect="1"/>
          </p:cNvGrpSpPr>
          <p:nvPr/>
        </p:nvGrpSpPr>
        <p:grpSpPr>
          <a:xfrm>
            <a:off x="914400" y="1374775"/>
            <a:ext cx="3501367" cy="2926080"/>
            <a:chOff x="5718412" y="0"/>
            <a:chExt cx="2188351" cy="1828800"/>
          </a:xfrm>
        </p:grpSpPr>
        <p:pic>
          <p:nvPicPr>
            <p:cNvPr id="12" name="Picture 11">
              <a:extLst>
                <a:ext uri="{FF2B5EF4-FFF2-40B4-BE49-F238E27FC236}">
                  <a16:creationId xmlns:a16="http://schemas.microsoft.com/office/drawing/2014/main" id="{F7251370-0006-48B5-9E98-D7533C7F0D9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5718412" y="0"/>
              <a:ext cx="2188351" cy="1828800"/>
            </a:xfrm>
            <a:prstGeom prst="rect">
              <a:avLst/>
            </a:prstGeom>
          </p:spPr>
        </p:pic>
        <p:sp>
          <p:nvSpPr>
            <p:cNvPr id="13" name="Arrow: Down 12">
              <a:extLst>
                <a:ext uri="{FF2B5EF4-FFF2-40B4-BE49-F238E27FC236}">
                  <a16:creationId xmlns:a16="http://schemas.microsoft.com/office/drawing/2014/main" id="{D7A93223-05BE-468F-8108-5791DAEAEC35}"/>
                </a:ext>
              </a:extLst>
            </p:cNvPr>
            <p:cNvSpPr/>
            <p:nvPr/>
          </p:nvSpPr>
          <p:spPr>
            <a:xfrm>
              <a:off x="6677505" y="296477"/>
              <a:ext cx="182880" cy="1188720"/>
            </a:xfrm>
            <a:prstGeom prst="downArrow">
              <a:avLst>
                <a:gd name="adj1" fmla="val 35043"/>
                <a:gd name="adj2" fmla="val 87393"/>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9A4AAB9B-FA2A-43DD-98EB-59B556DD9BB7}"/>
                </a:ext>
              </a:extLst>
            </p:cNvPr>
            <p:cNvSpPr txBox="1"/>
            <p:nvPr/>
          </p:nvSpPr>
          <p:spPr>
            <a:xfrm>
              <a:off x="6634686" y="88712"/>
              <a:ext cx="320600" cy="173124"/>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GCR</a:t>
              </a:r>
            </a:p>
          </p:txBody>
        </p:sp>
        <p:sp>
          <p:nvSpPr>
            <p:cNvPr id="15" name="Freeform: Shape 14">
              <a:extLst>
                <a:ext uri="{FF2B5EF4-FFF2-40B4-BE49-F238E27FC236}">
                  <a16:creationId xmlns:a16="http://schemas.microsoft.com/office/drawing/2014/main" id="{25D171FF-A878-440B-8567-327DB369FC73}"/>
                </a:ext>
              </a:extLst>
            </p:cNvPr>
            <p:cNvSpPr/>
            <p:nvPr/>
          </p:nvSpPr>
          <p:spPr>
            <a:xfrm rot="16200000">
              <a:off x="7272103" y="757815"/>
              <a:ext cx="999744" cy="24626"/>
            </a:xfrm>
            <a:custGeom>
              <a:avLst/>
              <a:gdLst>
                <a:gd name="connsiteX0" fmla="*/ 0 w 1454373"/>
                <a:gd name="connsiteY0" fmla="*/ 426720 h 426720"/>
                <a:gd name="connsiteX1" fmla="*/ 17418 w 1454373"/>
                <a:gd name="connsiteY1" fmla="*/ 313508 h 426720"/>
                <a:gd name="connsiteX2" fmla="*/ 34835 w 1454373"/>
                <a:gd name="connsiteY2" fmla="*/ 287383 h 426720"/>
                <a:gd name="connsiteX3" fmla="*/ 78378 w 1454373"/>
                <a:gd name="connsiteY3" fmla="*/ 243840 h 426720"/>
                <a:gd name="connsiteX4" fmla="*/ 235132 w 1454373"/>
                <a:gd name="connsiteY4" fmla="*/ 261257 h 426720"/>
                <a:gd name="connsiteX5" fmla="*/ 287383 w 1454373"/>
                <a:gd name="connsiteY5" fmla="*/ 304800 h 426720"/>
                <a:gd name="connsiteX6" fmla="*/ 322218 w 1454373"/>
                <a:gd name="connsiteY6" fmla="*/ 322217 h 426720"/>
                <a:gd name="connsiteX7" fmla="*/ 348343 w 1454373"/>
                <a:gd name="connsiteY7" fmla="*/ 339634 h 426720"/>
                <a:gd name="connsiteX8" fmla="*/ 357052 w 1454373"/>
                <a:gd name="connsiteY8" fmla="*/ 365760 h 426720"/>
                <a:gd name="connsiteX9" fmla="*/ 444138 w 1454373"/>
                <a:gd name="connsiteY9" fmla="*/ 391886 h 426720"/>
                <a:gd name="connsiteX10" fmla="*/ 470263 w 1454373"/>
                <a:gd name="connsiteY10" fmla="*/ 374468 h 426720"/>
                <a:gd name="connsiteX11" fmla="*/ 478972 w 1454373"/>
                <a:gd name="connsiteY11" fmla="*/ 348343 h 426720"/>
                <a:gd name="connsiteX12" fmla="*/ 496389 w 1454373"/>
                <a:gd name="connsiteY12" fmla="*/ 313508 h 426720"/>
                <a:gd name="connsiteX13" fmla="*/ 505098 w 1454373"/>
                <a:gd name="connsiteY13" fmla="*/ 287383 h 426720"/>
                <a:gd name="connsiteX14" fmla="*/ 557349 w 1454373"/>
                <a:gd name="connsiteY14" fmla="*/ 235131 h 426720"/>
                <a:gd name="connsiteX15" fmla="*/ 600892 w 1454373"/>
                <a:gd name="connsiteY15" fmla="*/ 139337 h 426720"/>
                <a:gd name="connsiteX16" fmla="*/ 627018 w 1454373"/>
                <a:gd name="connsiteY16" fmla="*/ 130628 h 426720"/>
                <a:gd name="connsiteX17" fmla="*/ 792480 w 1454373"/>
                <a:gd name="connsiteY17" fmla="*/ 165463 h 426720"/>
                <a:gd name="connsiteX18" fmla="*/ 888275 w 1454373"/>
                <a:gd name="connsiteY18" fmla="*/ 235131 h 426720"/>
                <a:gd name="connsiteX19" fmla="*/ 923109 w 1454373"/>
                <a:gd name="connsiteY19" fmla="*/ 269966 h 426720"/>
                <a:gd name="connsiteX20" fmla="*/ 984069 w 1454373"/>
                <a:gd name="connsiteY20" fmla="*/ 287383 h 426720"/>
                <a:gd name="connsiteX21" fmla="*/ 1010195 w 1454373"/>
                <a:gd name="connsiteY21" fmla="*/ 296091 h 426720"/>
                <a:gd name="connsiteX22" fmla="*/ 1114698 w 1454373"/>
                <a:gd name="connsiteY22" fmla="*/ 313508 h 426720"/>
                <a:gd name="connsiteX23" fmla="*/ 1219200 w 1454373"/>
                <a:gd name="connsiteY23" fmla="*/ 304800 h 426720"/>
                <a:gd name="connsiteX24" fmla="*/ 1254035 w 1454373"/>
                <a:gd name="connsiteY24" fmla="*/ 287383 h 426720"/>
                <a:gd name="connsiteX25" fmla="*/ 1332412 w 1454373"/>
                <a:gd name="connsiteY25" fmla="*/ 217714 h 426720"/>
                <a:gd name="connsiteX26" fmla="*/ 1358538 w 1454373"/>
                <a:gd name="connsiteY26" fmla="*/ 174171 h 426720"/>
                <a:gd name="connsiteX27" fmla="*/ 1375955 w 1454373"/>
                <a:gd name="connsiteY27" fmla="*/ 148046 h 426720"/>
                <a:gd name="connsiteX28" fmla="*/ 1384663 w 1454373"/>
                <a:gd name="connsiteY28" fmla="*/ 113211 h 426720"/>
                <a:gd name="connsiteX29" fmla="*/ 1410789 w 1454373"/>
                <a:gd name="connsiteY29" fmla="*/ 87086 h 426720"/>
                <a:gd name="connsiteX30" fmla="*/ 1454332 w 1454373"/>
                <a:gd name="connsiteY30" fmla="*/ 0 h 426720"/>
                <a:gd name="connsiteX0" fmla="*/ 0 w 1794007"/>
                <a:gd name="connsiteY0" fmla="*/ 531223 h 531223"/>
                <a:gd name="connsiteX1" fmla="*/ 357052 w 1794007"/>
                <a:gd name="connsiteY1" fmla="*/ 313508 h 531223"/>
                <a:gd name="connsiteX2" fmla="*/ 374469 w 1794007"/>
                <a:gd name="connsiteY2" fmla="*/ 287383 h 531223"/>
                <a:gd name="connsiteX3" fmla="*/ 418012 w 1794007"/>
                <a:gd name="connsiteY3" fmla="*/ 243840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357052 w 1794007"/>
                <a:gd name="connsiteY1" fmla="*/ 313508 h 531223"/>
                <a:gd name="connsiteX2" fmla="*/ 374469 w 1794007"/>
                <a:gd name="connsiteY2" fmla="*/ 287383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357052 w 1794007"/>
                <a:gd name="connsiteY1" fmla="*/ 313508 h 531223"/>
                <a:gd name="connsiteX2" fmla="*/ 284033 w 1794007"/>
                <a:gd name="connsiteY2" fmla="*/ 161779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284033 w 1794007"/>
                <a:gd name="connsiteY2" fmla="*/ 161779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344323 w 1794007"/>
                <a:gd name="connsiteY2" fmla="*/ 287383 h 531223"/>
                <a:gd name="connsiteX3" fmla="*/ 531223 w 1794007"/>
                <a:gd name="connsiteY3" fmla="*/ 52251 h 531223"/>
                <a:gd name="connsiteX4" fmla="*/ 574766 w 1794007"/>
                <a:gd name="connsiteY4" fmla="*/ 261257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1794007"/>
                <a:gd name="connsiteY0" fmla="*/ 531223 h 531223"/>
                <a:gd name="connsiteX1" fmla="*/ 231447 w 1794007"/>
                <a:gd name="connsiteY1" fmla="*/ 489354 h 531223"/>
                <a:gd name="connsiteX2" fmla="*/ 344323 w 1794007"/>
                <a:gd name="connsiteY2" fmla="*/ 287383 h 531223"/>
                <a:gd name="connsiteX3" fmla="*/ 531223 w 1794007"/>
                <a:gd name="connsiteY3" fmla="*/ 52251 h 531223"/>
                <a:gd name="connsiteX4" fmla="*/ 655152 w 1794007"/>
                <a:gd name="connsiteY4" fmla="*/ 115556 h 531223"/>
                <a:gd name="connsiteX5" fmla="*/ 627017 w 1794007"/>
                <a:gd name="connsiteY5" fmla="*/ 304800 h 531223"/>
                <a:gd name="connsiteX6" fmla="*/ 661852 w 1794007"/>
                <a:gd name="connsiteY6" fmla="*/ 322217 h 531223"/>
                <a:gd name="connsiteX7" fmla="*/ 687977 w 1794007"/>
                <a:gd name="connsiteY7" fmla="*/ 339634 h 531223"/>
                <a:gd name="connsiteX8" fmla="*/ 696686 w 1794007"/>
                <a:gd name="connsiteY8" fmla="*/ 365760 h 531223"/>
                <a:gd name="connsiteX9" fmla="*/ 783772 w 1794007"/>
                <a:gd name="connsiteY9" fmla="*/ 391886 h 531223"/>
                <a:gd name="connsiteX10" fmla="*/ 809897 w 1794007"/>
                <a:gd name="connsiteY10" fmla="*/ 374468 h 531223"/>
                <a:gd name="connsiteX11" fmla="*/ 818606 w 1794007"/>
                <a:gd name="connsiteY11" fmla="*/ 348343 h 531223"/>
                <a:gd name="connsiteX12" fmla="*/ 836023 w 1794007"/>
                <a:gd name="connsiteY12" fmla="*/ 313508 h 531223"/>
                <a:gd name="connsiteX13" fmla="*/ 844732 w 1794007"/>
                <a:gd name="connsiteY13" fmla="*/ 287383 h 531223"/>
                <a:gd name="connsiteX14" fmla="*/ 896983 w 1794007"/>
                <a:gd name="connsiteY14" fmla="*/ 235131 h 531223"/>
                <a:gd name="connsiteX15" fmla="*/ 940526 w 1794007"/>
                <a:gd name="connsiteY15" fmla="*/ 139337 h 531223"/>
                <a:gd name="connsiteX16" fmla="*/ 966652 w 1794007"/>
                <a:gd name="connsiteY16" fmla="*/ 130628 h 531223"/>
                <a:gd name="connsiteX17" fmla="*/ 1132114 w 1794007"/>
                <a:gd name="connsiteY17" fmla="*/ 165463 h 531223"/>
                <a:gd name="connsiteX18" fmla="*/ 1227909 w 1794007"/>
                <a:gd name="connsiteY18" fmla="*/ 235131 h 531223"/>
                <a:gd name="connsiteX19" fmla="*/ 1262743 w 1794007"/>
                <a:gd name="connsiteY19" fmla="*/ 269966 h 531223"/>
                <a:gd name="connsiteX20" fmla="*/ 1323703 w 1794007"/>
                <a:gd name="connsiteY20" fmla="*/ 287383 h 531223"/>
                <a:gd name="connsiteX21" fmla="*/ 1349829 w 1794007"/>
                <a:gd name="connsiteY21" fmla="*/ 296091 h 531223"/>
                <a:gd name="connsiteX22" fmla="*/ 1454332 w 1794007"/>
                <a:gd name="connsiteY22" fmla="*/ 313508 h 531223"/>
                <a:gd name="connsiteX23" fmla="*/ 1558834 w 1794007"/>
                <a:gd name="connsiteY23" fmla="*/ 304800 h 531223"/>
                <a:gd name="connsiteX24" fmla="*/ 1593669 w 1794007"/>
                <a:gd name="connsiteY24" fmla="*/ 287383 h 531223"/>
                <a:gd name="connsiteX25" fmla="*/ 1672046 w 1794007"/>
                <a:gd name="connsiteY25" fmla="*/ 217714 h 531223"/>
                <a:gd name="connsiteX26" fmla="*/ 1698172 w 1794007"/>
                <a:gd name="connsiteY26" fmla="*/ 174171 h 531223"/>
                <a:gd name="connsiteX27" fmla="*/ 1715589 w 1794007"/>
                <a:gd name="connsiteY27" fmla="*/ 148046 h 531223"/>
                <a:gd name="connsiteX28" fmla="*/ 1724297 w 1794007"/>
                <a:gd name="connsiteY28" fmla="*/ 113211 h 531223"/>
                <a:gd name="connsiteX29" fmla="*/ 1750423 w 1794007"/>
                <a:gd name="connsiteY29" fmla="*/ 87086 h 531223"/>
                <a:gd name="connsiteX30" fmla="*/ 1793966 w 1794007"/>
                <a:gd name="connsiteY30" fmla="*/ 0 h 531223"/>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724297 w 2200924"/>
                <a:gd name="connsiteY28" fmla="*/ 304130 h 722142"/>
                <a:gd name="connsiteX29" fmla="*/ 1750423 w 2200924"/>
                <a:gd name="connsiteY29" fmla="*/ 27800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724297 w 2200924"/>
                <a:gd name="connsiteY28" fmla="*/ 304130 h 722142"/>
                <a:gd name="connsiteX29" fmla="*/ 2016704 w 2200924"/>
                <a:gd name="connsiteY29" fmla="*/ 12225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15589 w 2200924"/>
                <a:gd name="connsiteY27" fmla="*/ 338965 h 722142"/>
                <a:gd name="connsiteX28" fmla="*/ 1895119 w 2200924"/>
                <a:gd name="connsiteY28" fmla="*/ 198622 h 722142"/>
                <a:gd name="connsiteX29" fmla="*/ 2016704 w 2200924"/>
                <a:gd name="connsiteY29" fmla="*/ 122255 h 722142"/>
                <a:gd name="connsiteX30" fmla="*/ 2200924 w 2200924"/>
                <a:gd name="connsiteY30" fmla="*/ 0 h 722142"/>
                <a:gd name="connsiteX0" fmla="*/ 0 w 2200924"/>
                <a:gd name="connsiteY0" fmla="*/ 722142 h 722142"/>
                <a:gd name="connsiteX1" fmla="*/ 231447 w 2200924"/>
                <a:gd name="connsiteY1" fmla="*/ 680273 h 722142"/>
                <a:gd name="connsiteX2" fmla="*/ 344323 w 2200924"/>
                <a:gd name="connsiteY2" fmla="*/ 478302 h 722142"/>
                <a:gd name="connsiteX3" fmla="*/ 531223 w 2200924"/>
                <a:gd name="connsiteY3" fmla="*/ 243170 h 722142"/>
                <a:gd name="connsiteX4" fmla="*/ 655152 w 2200924"/>
                <a:gd name="connsiteY4" fmla="*/ 306475 h 722142"/>
                <a:gd name="connsiteX5" fmla="*/ 627017 w 2200924"/>
                <a:gd name="connsiteY5" fmla="*/ 495719 h 722142"/>
                <a:gd name="connsiteX6" fmla="*/ 661852 w 2200924"/>
                <a:gd name="connsiteY6" fmla="*/ 513136 h 722142"/>
                <a:gd name="connsiteX7" fmla="*/ 687977 w 2200924"/>
                <a:gd name="connsiteY7" fmla="*/ 530553 h 722142"/>
                <a:gd name="connsiteX8" fmla="*/ 696686 w 2200924"/>
                <a:gd name="connsiteY8" fmla="*/ 556679 h 722142"/>
                <a:gd name="connsiteX9" fmla="*/ 783772 w 2200924"/>
                <a:gd name="connsiteY9" fmla="*/ 582805 h 722142"/>
                <a:gd name="connsiteX10" fmla="*/ 809897 w 2200924"/>
                <a:gd name="connsiteY10" fmla="*/ 565387 h 722142"/>
                <a:gd name="connsiteX11" fmla="*/ 818606 w 2200924"/>
                <a:gd name="connsiteY11" fmla="*/ 539262 h 722142"/>
                <a:gd name="connsiteX12" fmla="*/ 836023 w 2200924"/>
                <a:gd name="connsiteY12" fmla="*/ 504427 h 722142"/>
                <a:gd name="connsiteX13" fmla="*/ 844732 w 2200924"/>
                <a:gd name="connsiteY13" fmla="*/ 478302 h 722142"/>
                <a:gd name="connsiteX14" fmla="*/ 896983 w 2200924"/>
                <a:gd name="connsiteY14" fmla="*/ 426050 h 722142"/>
                <a:gd name="connsiteX15" fmla="*/ 940526 w 2200924"/>
                <a:gd name="connsiteY15" fmla="*/ 330256 h 722142"/>
                <a:gd name="connsiteX16" fmla="*/ 966652 w 2200924"/>
                <a:gd name="connsiteY16" fmla="*/ 321547 h 722142"/>
                <a:gd name="connsiteX17" fmla="*/ 1132114 w 2200924"/>
                <a:gd name="connsiteY17" fmla="*/ 356382 h 722142"/>
                <a:gd name="connsiteX18" fmla="*/ 1227909 w 2200924"/>
                <a:gd name="connsiteY18" fmla="*/ 426050 h 722142"/>
                <a:gd name="connsiteX19" fmla="*/ 1262743 w 2200924"/>
                <a:gd name="connsiteY19" fmla="*/ 460885 h 722142"/>
                <a:gd name="connsiteX20" fmla="*/ 1323703 w 2200924"/>
                <a:gd name="connsiteY20" fmla="*/ 478302 h 722142"/>
                <a:gd name="connsiteX21" fmla="*/ 1349829 w 2200924"/>
                <a:gd name="connsiteY21" fmla="*/ 487010 h 722142"/>
                <a:gd name="connsiteX22" fmla="*/ 1454332 w 2200924"/>
                <a:gd name="connsiteY22" fmla="*/ 504427 h 722142"/>
                <a:gd name="connsiteX23" fmla="*/ 1558834 w 2200924"/>
                <a:gd name="connsiteY23" fmla="*/ 495719 h 722142"/>
                <a:gd name="connsiteX24" fmla="*/ 1593669 w 2200924"/>
                <a:gd name="connsiteY24" fmla="*/ 478302 h 722142"/>
                <a:gd name="connsiteX25" fmla="*/ 1672046 w 2200924"/>
                <a:gd name="connsiteY25" fmla="*/ 408633 h 722142"/>
                <a:gd name="connsiteX26" fmla="*/ 1698172 w 2200924"/>
                <a:gd name="connsiteY26" fmla="*/ 365090 h 722142"/>
                <a:gd name="connsiteX27" fmla="*/ 1795976 w 2200924"/>
                <a:gd name="connsiteY27" fmla="*/ 273651 h 722142"/>
                <a:gd name="connsiteX28" fmla="*/ 1895119 w 2200924"/>
                <a:gd name="connsiteY28" fmla="*/ 198622 h 722142"/>
                <a:gd name="connsiteX29" fmla="*/ 2016704 w 2200924"/>
                <a:gd name="connsiteY29" fmla="*/ 122255 h 722142"/>
                <a:gd name="connsiteX30" fmla="*/ 2200924 w 2200924"/>
                <a:gd name="connsiteY30" fmla="*/ 0 h 722142"/>
                <a:gd name="connsiteX0" fmla="*/ 0 w 3356484"/>
                <a:gd name="connsiteY0" fmla="*/ 762336 h 762336"/>
                <a:gd name="connsiteX1" fmla="*/ 1387007 w 3356484"/>
                <a:gd name="connsiteY1" fmla="*/ 680273 h 762336"/>
                <a:gd name="connsiteX2" fmla="*/ 1499883 w 3356484"/>
                <a:gd name="connsiteY2" fmla="*/ 478302 h 762336"/>
                <a:gd name="connsiteX3" fmla="*/ 1686783 w 3356484"/>
                <a:gd name="connsiteY3" fmla="*/ 243170 h 762336"/>
                <a:gd name="connsiteX4" fmla="*/ 1810712 w 3356484"/>
                <a:gd name="connsiteY4" fmla="*/ 306475 h 762336"/>
                <a:gd name="connsiteX5" fmla="*/ 1782577 w 3356484"/>
                <a:gd name="connsiteY5" fmla="*/ 495719 h 762336"/>
                <a:gd name="connsiteX6" fmla="*/ 1817412 w 3356484"/>
                <a:gd name="connsiteY6" fmla="*/ 513136 h 762336"/>
                <a:gd name="connsiteX7" fmla="*/ 1843537 w 3356484"/>
                <a:gd name="connsiteY7" fmla="*/ 530553 h 762336"/>
                <a:gd name="connsiteX8" fmla="*/ 1852246 w 3356484"/>
                <a:gd name="connsiteY8" fmla="*/ 556679 h 762336"/>
                <a:gd name="connsiteX9" fmla="*/ 1939332 w 3356484"/>
                <a:gd name="connsiteY9" fmla="*/ 582805 h 762336"/>
                <a:gd name="connsiteX10" fmla="*/ 1965457 w 3356484"/>
                <a:gd name="connsiteY10" fmla="*/ 565387 h 762336"/>
                <a:gd name="connsiteX11" fmla="*/ 1974166 w 3356484"/>
                <a:gd name="connsiteY11" fmla="*/ 539262 h 762336"/>
                <a:gd name="connsiteX12" fmla="*/ 1991583 w 3356484"/>
                <a:gd name="connsiteY12" fmla="*/ 504427 h 762336"/>
                <a:gd name="connsiteX13" fmla="*/ 2000292 w 3356484"/>
                <a:gd name="connsiteY13" fmla="*/ 478302 h 762336"/>
                <a:gd name="connsiteX14" fmla="*/ 2052543 w 3356484"/>
                <a:gd name="connsiteY14" fmla="*/ 426050 h 762336"/>
                <a:gd name="connsiteX15" fmla="*/ 2096086 w 3356484"/>
                <a:gd name="connsiteY15" fmla="*/ 330256 h 762336"/>
                <a:gd name="connsiteX16" fmla="*/ 2122212 w 3356484"/>
                <a:gd name="connsiteY16" fmla="*/ 321547 h 762336"/>
                <a:gd name="connsiteX17" fmla="*/ 2287674 w 3356484"/>
                <a:gd name="connsiteY17" fmla="*/ 356382 h 762336"/>
                <a:gd name="connsiteX18" fmla="*/ 2383469 w 3356484"/>
                <a:gd name="connsiteY18" fmla="*/ 426050 h 762336"/>
                <a:gd name="connsiteX19" fmla="*/ 2418303 w 3356484"/>
                <a:gd name="connsiteY19" fmla="*/ 460885 h 762336"/>
                <a:gd name="connsiteX20" fmla="*/ 2479263 w 3356484"/>
                <a:gd name="connsiteY20" fmla="*/ 478302 h 762336"/>
                <a:gd name="connsiteX21" fmla="*/ 2505389 w 3356484"/>
                <a:gd name="connsiteY21" fmla="*/ 487010 h 762336"/>
                <a:gd name="connsiteX22" fmla="*/ 2609892 w 3356484"/>
                <a:gd name="connsiteY22" fmla="*/ 504427 h 762336"/>
                <a:gd name="connsiteX23" fmla="*/ 2714394 w 3356484"/>
                <a:gd name="connsiteY23" fmla="*/ 495719 h 762336"/>
                <a:gd name="connsiteX24" fmla="*/ 2749229 w 3356484"/>
                <a:gd name="connsiteY24" fmla="*/ 478302 h 762336"/>
                <a:gd name="connsiteX25" fmla="*/ 2827606 w 3356484"/>
                <a:gd name="connsiteY25" fmla="*/ 408633 h 762336"/>
                <a:gd name="connsiteX26" fmla="*/ 2853732 w 3356484"/>
                <a:gd name="connsiteY26" fmla="*/ 365090 h 762336"/>
                <a:gd name="connsiteX27" fmla="*/ 2951536 w 3356484"/>
                <a:gd name="connsiteY27" fmla="*/ 273651 h 762336"/>
                <a:gd name="connsiteX28" fmla="*/ 3050679 w 3356484"/>
                <a:gd name="connsiteY28" fmla="*/ 198622 h 762336"/>
                <a:gd name="connsiteX29" fmla="*/ 3172264 w 3356484"/>
                <a:gd name="connsiteY29" fmla="*/ 122255 h 762336"/>
                <a:gd name="connsiteX30" fmla="*/ 3356484 w 3356484"/>
                <a:gd name="connsiteY30" fmla="*/ 0 h 762336"/>
                <a:gd name="connsiteX0" fmla="*/ 0 w 3356484"/>
                <a:gd name="connsiteY0" fmla="*/ 762336 h 785903"/>
                <a:gd name="connsiteX1" fmla="*/ 558018 w 3356484"/>
                <a:gd name="connsiteY1" fmla="*/ 770708 h 785903"/>
                <a:gd name="connsiteX2" fmla="*/ 1499883 w 3356484"/>
                <a:gd name="connsiteY2" fmla="*/ 478302 h 785903"/>
                <a:gd name="connsiteX3" fmla="*/ 1686783 w 3356484"/>
                <a:gd name="connsiteY3" fmla="*/ 243170 h 785903"/>
                <a:gd name="connsiteX4" fmla="*/ 1810712 w 3356484"/>
                <a:gd name="connsiteY4" fmla="*/ 306475 h 785903"/>
                <a:gd name="connsiteX5" fmla="*/ 1782577 w 3356484"/>
                <a:gd name="connsiteY5" fmla="*/ 495719 h 785903"/>
                <a:gd name="connsiteX6" fmla="*/ 1817412 w 3356484"/>
                <a:gd name="connsiteY6" fmla="*/ 513136 h 785903"/>
                <a:gd name="connsiteX7" fmla="*/ 1843537 w 3356484"/>
                <a:gd name="connsiteY7" fmla="*/ 530553 h 785903"/>
                <a:gd name="connsiteX8" fmla="*/ 1852246 w 3356484"/>
                <a:gd name="connsiteY8" fmla="*/ 556679 h 785903"/>
                <a:gd name="connsiteX9" fmla="*/ 1939332 w 3356484"/>
                <a:gd name="connsiteY9" fmla="*/ 582805 h 785903"/>
                <a:gd name="connsiteX10" fmla="*/ 1965457 w 3356484"/>
                <a:gd name="connsiteY10" fmla="*/ 565387 h 785903"/>
                <a:gd name="connsiteX11" fmla="*/ 1974166 w 3356484"/>
                <a:gd name="connsiteY11" fmla="*/ 539262 h 785903"/>
                <a:gd name="connsiteX12" fmla="*/ 1991583 w 3356484"/>
                <a:gd name="connsiteY12" fmla="*/ 504427 h 785903"/>
                <a:gd name="connsiteX13" fmla="*/ 2000292 w 3356484"/>
                <a:gd name="connsiteY13" fmla="*/ 478302 h 785903"/>
                <a:gd name="connsiteX14" fmla="*/ 2052543 w 3356484"/>
                <a:gd name="connsiteY14" fmla="*/ 426050 h 785903"/>
                <a:gd name="connsiteX15" fmla="*/ 2096086 w 3356484"/>
                <a:gd name="connsiteY15" fmla="*/ 330256 h 785903"/>
                <a:gd name="connsiteX16" fmla="*/ 2122212 w 3356484"/>
                <a:gd name="connsiteY16" fmla="*/ 321547 h 785903"/>
                <a:gd name="connsiteX17" fmla="*/ 2287674 w 3356484"/>
                <a:gd name="connsiteY17" fmla="*/ 356382 h 785903"/>
                <a:gd name="connsiteX18" fmla="*/ 2383469 w 3356484"/>
                <a:gd name="connsiteY18" fmla="*/ 426050 h 785903"/>
                <a:gd name="connsiteX19" fmla="*/ 2418303 w 3356484"/>
                <a:gd name="connsiteY19" fmla="*/ 460885 h 785903"/>
                <a:gd name="connsiteX20" fmla="*/ 2479263 w 3356484"/>
                <a:gd name="connsiteY20" fmla="*/ 478302 h 785903"/>
                <a:gd name="connsiteX21" fmla="*/ 2505389 w 3356484"/>
                <a:gd name="connsiteY21" fmla="*/ 487010 h 785903"/>
                <a:gd name="connsiteX22" fmla="*/ 2609892 w 3356484"/>
                <a:gd name="connsiteY22" fmla="*/ 504427 h 785903"/>
                <a:gd name="connsiteX23" fmla="*/ 2714394 w 3356484"/>
                <a:gd name="connsiteY23" fmla="*/ 495719 h 785903"/>
                <a:gd name="connsiteX24" fmla="*/ 2749229 w 3356484"/>
                <a:gd name="connsiteY24" fmla="*/ 478302 h 785903"/>
                <a:gd name="connsiteX25" fmla="*/ 2827606 w 3356484"/>
                <a:gd name="connsiteY25" fmla="*/ 408633 h 785903"/>
                <a:gd name="connsiteX26" fmla="*/ 2853732 w 3356484"/>
                <a:gd name="connsiteY26" fmla="*/ 365090 h 785903"/>
                <a:gd name="connsiteX27" fmla="*/ 2951536 w 3356484"/>
                <a:gd name="connsiteY27" fmla="*/ 273651 h 785903"/>
                <a:gd name="connsiteX28" fmla="*/ 3050679 w 3356484"/>
                <a:gd name="connsiteY28" fmla="*/ 198622 h 785903"/>
                <a:gd name="connsiteX29" fmla="*/ 3172264 w 3356484"/>
                <a:gd name="connsiteY29" fmla="*/ 122255 h 785903"/>
                <a:gd name="connsiteX30" fmla="*/ 3356484 w 3356484"/>
                <a:gd name="connsiteY30" fmla="*/ 0 h 785903"/>
                <a:gd name="connsiteX0" fmla="*/ 0 w 3356484"/>
                <a:gd name="connsiteY0" fmla="*/ 762336 h 775778"/>
                <a:gd name="connsiteX1" fmla="*/ 558018 w 3356484"/>
                <a:gd name="connsiteY1" fmla="*/ 770708 h 775778"/>
                <a:gd name="connsiteX2" fmla="*/ 987417 w 3356484"/>
                <a:gd name="connsiteY2" fmla="*/ 634052 h 775778"/>
                <a:gd name="connsiteX3" fmla="*/ 1686783 w 3356484"/>
                <a:gd name="connsiteY3" fmla="*/ 243170 h 775778"/>
                <a:gd name="connsiteX4" fmla="*/ 1810712 w 3356484"/>
                <a:gd name="connsiteY4" fmla="*/ 306475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810712 w 3356484"/>
                <a:gd name="connsiteY4" fmla="*/ 306475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529358 w 3356484"/>
                <a:gd name="connsiteY4" fmla="*/ 497394 h 775778"/>
                <a:gd name="connsiteX5" fmla="*/ 1782577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5778"/>
                <a:gd name="connsiteX1" fmla="*/ 558018 w 3356484"/>
                <a:gd name="connsiteY1" fmla="*/ 770708 h 775778"/>
                <a:gd name="connsiteX2" fmla="*/ 987417 w 3356484"/>
                <a:gd name="connsiteY2" fmla="*/ 634052 h 775778"/>
                <a:gd name="connsiteX3" fmla="*/ 1239631 w 3356484"/>
                <a:gd name="connsiteY3" fmla="*/ 589839 h 775778"/>
                <a:gd name="connsiteX4" fmla="*/ 1529358 w 3356484"/>
                <a:gd name="connsiteY4" fmla="*/ 497394 h 775778"/>
                <a:gd name="connsiteX5" fmla="*/ 1667021 w 3356484"/>
                <a:gd name="connsiteY5" fmla="*/ 495719 h 775778"/>
                <a:gd name="connsiteX6" fmla="*/ 1817412 w 3356484"/>
                <a:gd name="connsiteY6" fmla="*/ 513136 h 775778"/>
                <a:gd name="connsiteX7" fmla="*/ 1843537 w 3356484"/>
                <a:gd name="connsiteY7" fmla="*/ 530553 h 775778"/>
                <a:gd name="connsiteX8" fmla="*/ 1852246 w 3356484"/>
                <a:gd name="connsiteY8" fmla="*/ 556679 h 775778"/>
                <a:gd name="connsiteX9" fmla="*/ 1939332 w 3356484"/>
                <a:gd name="connsiteY9" fmla="*/ 582805 h 775778"/>
                <a:gd name="connsiteX10" fmla="*/ 1965457 w 3356484"/>
                <a:gd name="connsiteY10" fmla="*/ 565387 h 775778"/>
                <a:gd name="connsiteX11" fmla="*/ 1974166 w 3356484"/>
                <a:gd name="connsiteY11" fmla="*/ 539262 h 775778"/>
                <a:gd name="connsiteX12" fmla="*/ 1991583 w 3356484"/>
                <a:gd name="connsiteY12" fmla="*/ 504427 h 775778"/>
                <a:gd name="connsiteX13" fmla="*/ 2000292 w 3356484"/>
                <a:gd name="connsiteY13" fmla="*/ 478302 h 775778"/>
                <a:gd name="connsiteX14" fmla="*/ 2052543 w 3356484"/>
                <a:gd name="connsiteY14" fmla="*/ 426050 h 775778"/>
                <a:gd name="connsiteX15" fmla="*/ 2096086 w 3356484"/>
                <a:gd name="connsiteY15" fmla="*/ 330256 h 775778"/>
                <a:gd name="connsiteX16" fmla="*/ 2122212 w 3356484"/>
                <a:gd name="connsiteY16" fmla="*/ 321547 h 775778"/>
                <a:gd name="connsiteX17" fmla="*/ 2287674 w 3356484"/>
                <a:gd name="connsiteY17" fmla="*/ 356382 h 775778"/>
                <a:gd name="connsiteX18" fmla="*/ 2383469 w 3356484"/>
                <a:gd name="connsiteY18" fmla="*/ 426050 h 775778"/>
                <a:gd name="connsiteX19" fmla="*/ 2418303 w 3356484"/>
                <a:gd name="connsiteY19" fmla="*/ 460885 h 775778"/>
                <a:gd name="connsiteX20" fmla="*/ 2479263 w 3356484"/>
                <a:gd name="connsiteY20" fmla="*/ 478302 h 775778"/>
                <a:gd name="connsiteX21" fmla="*/ 2505389 w 3356484"/>
                <a:gd name="connsiteY21" fmla="*/ 487010 h 775778"/>
                <a:gd name="connsiteX22" fmla="*/ 2609892 w 3356484"/>
                <a:gd name="connsiteY22" fmla="*/ 504427 h 775778"/>
                <a:gd name="connsiteX23" fmla="*/ 2714394 w 3356484"/>
                <a:gd name="connsiteY23" fmla="*/ 495719 h 775778"/>
                <a:gd name="connsiteX24" fmla="*/ 2749229 w 3356484"/>
                <a:gd name="connsiteY24" fmla="*/ 478302 h 775778"/>
                <a:gd name="connsiteX25" fmla="*/ 2827606 w 3356484"/>
                <a:gd name="connsiteY25" fmla="*/ 408633 h 775778"/>
                <a:gd name="connsiteX26" fmla="*/ 2853732 w 3356484"/>
                <a:gd name="connsiteY26" fmla="*/ 365090 h 775778"/>
                <a:gd name="connsiteX27" fmla="*/ 2951536 w 3356484"/>
                <a:gd name="connsiteY27" fmla="*/ 273651 h 775778"/>
                <a:gd name="connsiteX28" fmla="*/ 3050679 w 3356484"/>
                <a:gd name="connsiteY28" fmla="*/ 198622 h 775778"/>
                <a:gd name="connsiteX29" fmla="*/ 3172264 w 3356484"/>
                <a:gd name="connsiteY29" fmla="*/ 122255 h 775778"/>
                <a:gd name="connsiteX30" fmla="*/ 3356484 w 3356484"/>
                <a:gd name="connsiteY30" fmla="*/ 0 h 775778"/>
                <a:gd name="connsiteX0" fmla="*/ 0 w 3356484"/>
                <a:gd name="connsiteY0" fmla="*/ 762336 h 771174"/>
                <a:gd name="connsiteX1" fmla="*/ 291737 w 3356484"/>
                <a:gd name="connsiteY1" fmla="*/ 765684 h 771174"/>
                <a:gd name="connsiteX2" fmla="*/ 987417 w 3356484"/>
                <a:gd name="connsiteY2" fmla="*/ 634052 h 771174"/>
                <a:gd name="connsiteX3" fmla="*/ 1239631 w 3356484"/>
                <a:gd name="connsiteY3" fmla="*/ 589839 h 771174"/>
                <a:gd name="connsiteX4" fmla="*/ 1529358 w 3356484"/>
                <a:gd name="connsiteY4" fmla="*/ 497394 h 771174"/>
                <a:gd name="connsiteX5" fmla="*/ 1667021 w 3356484"/>
                <a:gd name="connsiteY5" fmla="*/ 495719 h 771174"/>
                <a:gd name="connsiteX6" fmla="*/ 1817412 w 3356484"/>
                <a:gd name="connsiteY6" fmla="*/ 513136 h 771174"/>
                <a:gd name="connsiteX7" fmla="*/ 1843537 w 3356484"/>
                <a:gd name="connsiteY7" fmla="*/ 530553 h 771174"/>
                <a:gd name="connsiteX8" fmla="*/ 1852246 w 3356484"/>
                <a:gd name="connsiteY8" fmla="*/ 556679 h 771174"/>
                <a:gd name="connsiteX9" fmla="*/ 1939332 w 3356484"/>
                <a:gd name="connsiteY9" fmla="*/ 582805 h 771174"/>
                <a:gd name="connsiteX10" fmla="*/ 1965457 w 3356484"/>
                <a:gd name="connsiteY10" fmla="*/ 565387 h 771174"/>
                <a:gd name="connsiteX11" fmla="*/ 1974166 w 3356484"/>
                <a:gd name="connsiteY11" fmla="*/ 539262 h 771174"/>
                <a:gd name="connsiteX12" fmla="*/ 1991583 w 3356484"/>
                <a:gd name="connsiteY12" fmla="*/ 504427 h 771174"/>
                <a:gd name="connsiteX13" fmla="*/ 2000292 w 3356484"/>
                <a:gd name="connsiteY13" fmla="*/ 478302 h 771174"/>
                <a:gd name="connsiteX14" fmla="*/ 2052543 w 3356484"/>
                <a:gd name="connsiteY14" fmla="*/ 426050 h 771174"/>
                <a:gd name="connsiteX15" fmla="*/ 2096086 w 3356484"/>
                <a:gd name="connsiteY15" fmla="*/ 330256 h 771174"/>
                <a:gd name="connsiteX16" fmla="*/ 2122212 w 3356484"/>
                <a:gd name="connsiteY16" fmla="*/ 321547 h 771174"/>
                <a:gd name="connsiteX17" fmla="*/ 2287674 w 3356484"/>
                <a:gd name="connsiteY17" fmla="*/ 356382 h 771174"/>
                <a:gd name="connsiteX18" fmla="*/ 2383469 w 3356484"/>
                <a:gd name="connsiteY18" fmla="*/ 426050 h 771174"/>
                <a:gd name="connsiteX19" fmla="*/ 2418303 w 3356484"/>
                <a:gd name="connsiteY19" fmla="*/ 460885 h 771174"/>
                <a:gd name="connsiteX20" fmla="*/ 2479263 w 3356484"/>
                <a:gd name="connsiteY20" fmla="*/ 478302 h 771174"/>
                <a:gd name="connsiteX21" fmla="*/ 2505389 w 3356484"/>
                <a:gd name="connsiteY21" fmla="*/ 487010 h 771174"/>
                <a:gd name="connsiteX22" fmla="*/ 2609892 w 3356484"/>
                <a:gd name="connsiteY22" fmla="*/ 504427 h 771174"/>
                <a:gd name="connsiteX23" fmla="*/ 2714394 w 3356484"/>
                <a:gd name="connsiteY23" fmla="*/ 495719 h 771174"/>
                <a:gd name="connsiteX24" fmla="*/ 2749229 w 3356484"/>
                <a:gd name="connsiteY24" fmla="*/ 478302 h 771174"/>
                <a:gd name="connsiteX25" fmla="*/ 2827606 w 3356484"/>
                <a:gd name="connsiteY25" fmla="*/ 408633 h 771174"/>
                <a:gd name="connsiteX26" fmla="*/ 2853732 w 3356484"/>
                <a:gd name="connsiteY26" fmla="*/ 365090 h 771174"/>
                <a:gd name="connsiteX27" fmla="*/ 2951536 w 3356484"/>
                <a:gd name="connsiteY27" fmla="*/ 273651 h 771174"/>
                <a:gd name="connsiteX28" fmla="*/ 3050679 w 3356484"/>
                <a:gd name="connsiteY28" fmla="*/ 198622 h 771174"/>
                <a:gd name="connsiteX29" fmla="*/ 3172264 w 3356484"/>
                <a:gd name="connsiteY29" fmla="*/ 122255 h 771174"/>
                <a:gd name="connsiteX30" fmla="*/ 3356484 w 3356484"/>
                <a:gd name="connsiteY30" fmla="*/ 0 h 771174"/>
                <a:gd name="connsiteX0" fmla="*/ 0 w 3356484"/>
                <a:gd name="connsiteY0" fmla="*/ 762336 h 767294"/>
                <a:gd name="connsiteX1" fmla="*/ 291737 w 3356484"/>
                <a:gd name="connsiteY1" fmla="*/ 765684 h 767294"/>
                <a:gd name="connsiteX2" fmla="*/ 585483 w 3356484"/>
                <a:gd name="connsiteY2" fmla="*/ 704390 h 767294"/>
                <a:gd name="connsiteX3" fmla="*/ 1239631 w 3356484"/>
                <a:gd name="connsiteY3" fmla="*/ 589839 h 767294"/>
                <a:gd name="connsiteX4" fmla="*/ 1529358 w 3356484"/>
                <a:gd name="connsiteY4" fmla="*/ 497394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1529358 w 3356484"/>
                <a:gd name="connsiteY4" fmla="*/ 497394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667021 w 3356484"/>
                <a:gd name="connsiteY5" fmla="*/ 495719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817412 w 3356484"/>
                <a:gd name="connsiteY6" fmla="*/ 51313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843537 w 3356484"/>
                <a:gd name="connsiteY7" fmla="*/ 530553 h 767294"/>
                <a:gd name="connsiteX8" fmla="*/ 1852246 w 3356484"/>
                <a:gd name="connsiteY8" fmla="*/ 55667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843537 w 3356484"/>
                <a:gd name="connsiteY7" fmla="*/ 530553 h 767294"/>
                <a:gd name="connsiteX8" fmla="*/ 1500554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31555 w 3356484"/>
                <a:gd name="connsiteY7" fmla="*/ 420021 h 767294"/>
                <a:gd name="connsiteX8" fmla="*/ 1500554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31555 w 3356484"/>
                <a:gd name="connsiteY7" fmla="*/ 420021 h 767294"/>
                <a:gd name="connsiteX8" fmla="*/ 1631183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939332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763486 w 3356484"/>
                <a:gd name="connsiteY9" fmla="*/ 582805 h 767294"/>
                <a:gd name="connsiteX10" fmla="*/ 1965457 w 3356484"/>
                <a:gd name="connsiteY10" fmla="*/ 565387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3356484"/>
                <a:gd name="connsiteY0" fmla="*/ 762336 h 767294"/>
                <a:gd name="connsiteX1" fmla="*/ 291737 w 3356484"/>
                <a:gd name="connsiteY1" fmla="*/ 765684 h 767294"/>
                <a:gd name="connsiteX2" fmla="*/ 585483 w 3356484"/>
                <a:gd name="connsiteY2" fmla="*/ 704390 h 767294"/>
                <a:gd name="connsiteX3" fmla="*/ 742237 w 3356484"/>
                <a:gd name="connsiteY3" fmla="*/ 670226 h 767294"/>
                <a:gd name="connsiteX4" fmla="*/ 961626 w 3356484"/>
                <a:gd name="connsiteY4" fmla="*/ 622998 h 767294"/>
                <a:gd name="connsiteX5" fmla="*/ 1174652 w 3356484"/>
                <a:gd name="connsiteY5" fmla="*/ 586154 h 767294"/>
                <a:gd name="connsiteX6" fmla="*/ 1335091 w 3356484"/>
                <a:gd name="connsiteY6" fmla="*/ 573426 h 767294"/>
                <a:gd name="connsiteX7" fmla="*/ 1466725 w 3356484"/>
                <a:gd name="connsiteY7" fmla="*/ 565722 h 767294"/>
                <a:gd name="connsiteX8" fmla="*/ 1631183 w 3356484"/>
                <a:gd name="connsiteY8" fmla="*/ 581799 h 767294"/>
                <a:gd name="connsiteX9" fmla="*/ 1763486 w 3356484"/>
                <a:gd name="connsiteY9" fmla="*/ 582805 h 767294"/>
                <a:gd name="connsiteX10" fmla="*/ 1869998 w 3356484"/>
                <a:gd name="connsiteY10" fmla="*/ 580459 h 767294"/>
                <a:gd name="connsiteX11" fmla="*/ 1974166 w 3356484"/>
                <a:gd name="connsiteY11" fmla="*/ 539262 h 767294"/>
                <a:gd name="connsiteX12" fmla="*/ 1991583 w 3356484"/>
                <a:gd name="connsiteY12" fmla="*/ 504427 h 767294"/>
                <a:gd name="connsiteX13" fmla="*/ 2000292 w 3356484"/>
                <a:gd name="connsiteY13" fmla="*/ 478302 h 767294"/>
                <a:gd name="connsiteX14" fmla="*/ 2052543 w 3356484"/>
                <a:gd name="connsiteY14" fmla="*/ 426050 h 767294"/>
                <a:gd name="connsiteX15" fmla="*/ 2096086 w 3356484"/>
                <a:gd name="connsiteY15" fmla="*/ 330256 h 767294"/>
                <a:gd name="connsiteX16" fmla="*/ 2122212 w 3356484"/>
                <a:gd name="connsiteY16" fmla="*/ 321547 h 767294"/>
                <a:gd name="connsiteX17" fmla="*/ 2287674 w 3356484"/>
                <a:gd name="connsiteY17" fmla="*/ 356382 h 767294"/>
                <a:gd name="connsiteX18" fmla="*/ 2383469 w 3356484"/>
                <a:gd name="connsiteY18" fmla="*/ 426050 h 767294"/>
                <a:gd name="connsiteX19" fmla="*/ 2418303 w 3356484"/>
                <a:gd name="connsiteY19" fmla="*/ 460885 h 767294"/>
                <a:gd name="connsiteX20" fmla="*/ 2479263 w 3356484"/>
                <a:gd name="connsiteY20" fmla="*/ 478302 h 767294"/>
                <a:gd name="connsiteX21" fmla="*/ 2505389 w 3356484"/>
                <a:gd name="connsiteY21" fmla="*/ 487010 h 767294"/>
                <a:gd name="connsiteX22" fmla="*/ 2609892 w 3356484"/>
                <a:gd name="connsiteY22" fmla="*/ 504427 h 767294"/>
                <a:gd name="connsiteX23" fmla="*/ 2714394 w 3356484"/>
                <a:gd name="connsiteY23" fmla="*/ 495719 h 767294"/>
                <a:gd name="connsiteX24" fmla="*/ 2749229 w 3356484"/>
                <a:gd name="connsiteY24" fmla="*/ 478302 h 767294"/>
                <a:gd name="connsiteX25" fmla="*/ 2827606 w 3356484"/>
                <a:gd name="connsiteY25" fmla="*/ 408633 h 767294"/>
                <a:gd name="connsiteX26" fmla="*/ 2853732 w 3356484"/>
                <a:gd name="connsiteY26" fmla="*/ 365090 h 767294"/>
                <a:gd name="connsiteX27" fmla="*/ 2951536 w 3356484"/>
                <a:gd name="connsiteY27" fmla="*/ 273651 h 767294"/>
                <a:gd name="connsiteX28" fmla="*/ 3050679 w 3356484"/>
                <a:gd name="connsiteY28" fmla="*/ 198622 h 767294"/>
                <a:gd name="connsiteX29" fmla="*/ 3172264 w 3356484"/>
                <a:gd name="connsiteY29" fmla="*/ 122255 h 767294"/>
                <a:gd name="connsiteX30" fmla="*/ 3356484 w 3356484"/>
                <a:gd name="connsiteY30" fmla="*/ 0 h 767294"/>
                <a:gd name="connsiteX0" fmla="*/ 0 w 4908955"/>
                <a:gd name="connsiteY0" fmla="*/ 644977 h 649935"/>
                <a:gd name="connsiteX1" fmla="*/ 291737 w 4908955"/>
                <a:gd name="connsiteY1" fmla="*/ 648325 h 649935"/>
                <a:gd name="connsiteX2" fmla="*/ 585483 w 4908955"/>
                <a:gd name="connsiteY2" fmla="*/ 587031 h 649935"/>
                <a:gd name="connsiteX3" fmla="*/ 742237 w 4908955"/>
                <a:gd name="connsiteY3" fmla="*/ 552867 h 649935"/>
                <a:gd name="connsiteX4" fmla="*/ 961626 w 4908955"/>
                <a:gd name="connsiteY4" fmla="*/ 505639 h 649935"/>
                <a:gd name="connsiteX5" fmla="*/ 1174652 w 4908955"/>
                <a:gd name="connsiteY5" fmla="*/ 468795 h 649935"/>
                <a:gd name="connsiteX6" fmla="*/ 1335091 w 4908955"/>
                <a:gd name="connsiteY6" fmla="*/ 456067 h 649935"/>
                <a:gd name="connsiteX7" fmla="*/ 1466725 w 4908955"/>
                <a:gd name="connsiteY7" fmla="*/ 448363 h 649935"/>
                <a:gd name="connsiteX8" fmla="*/ 1631183 w 4908955"/>
                <a:gd name="connsiteY8" fmla="*/ 464440 h 649935"/>
                <a:gd name="connsiteX9" fmla="*/ 1763486 w 4908955"/>
                <a:gd name="connsiteY9" fmla="*/ 465446 h 649935"/>
                <a:gd name="connsiteX10" fmla="*/ 1869998 w 4908955"/>
                <a:gd name="connsiteY10" fmla="*/ 463100 h 649935"/>
                <a:gd name="connsiteX11" fmla="*/ 1974166 w 4908955"/>
                <a:gd name="connsiteY11" fmla="*/ 421903 h 649935"/>
                <a:gd name="connsiteX12" fmla="*/ 1991583 w 4908955"/>
                <a:gd name="connsiteY12" fmla="*/ 387068 h 649935"/>
                <a:gd name="connsiteX13" fmla="*/ 2000292 w 4908955"/>
                <a:gd name="connsiteY13" fmla="*/ 360943 h 649935"/>
                <a:gd name="connsiteX14" fmla="*/ 2052543 w 4908955"/>
                <a:gd name="connsiteY14" fmla="*/ 308691 h 649935"/>
                <a:gd name="connsiteX15" fmla="*/ 2096086 w 4908955"/>
                <a:gd name="connsiteY15" fmla="*/ 212897 h 649935"/>
                <a:gd name="connsiteX16" fmla="*/ 2122212 w 4908955"/>
                <a:gd name="connsiteY16" fmla="*/ 204188 h 649935"/>
                <a:gd name="connsiteX17" fmla="*/ 2287674 w 4908955"/>
                <a:gd name="connsiteY17" fmla="*/ 239023 h 649935"/>
                <a:gd name="connsiteX18" fmla="*/ 2383469 w 4908955"/>
                <a:gd name="connsiteY18" fmla="*/ 308691 h 649935"/>
                <a:gd name="connsiteX19" fmla="*/ 2418303 w 4908955"/>
                <a:gd name="connsiteY19" fmla="*/ 343526 h 649935"/>
                <a:gd name="connsiteX20" fmla="*/ 2479263 w 4908955"/>
                <a:gd name="connsiteY20" fmla="*/ 360943 h 649935"/>
                <a:gd name="connsiteX21" fmla="*/ 2505389 w 4908955"/>
                <a:gd name="connsiteY21" fmla="*/ 369651 h 649935"/>
                <a:gd name="connsiteX22" fmla="*/ 2609892 w 4908955"/>
                <a:gd name="connsiteY22" fmla="*/ 387068 h 649935"/>
                <a:gd name="connsiteX23" fmla="*/ 2714394 w 4908955"/>
                <a:gd name="connsiteY23" fmla="*/ 378360 h 649935"/>
                <a:gd name="connsiteX24" fmla="*/ 2749229 w 4908955"/>
                <a:gd name="connsiteY24" fmla="*/ 360943 h 649935"/>
                <a:gd name="connsiteX25" fmla="*/ 2827606 w 4908955"/>
                <a:gd name="connsiteY25" fmla="*/ 291274 h 649935"/>
                <a:gd name="connsiteX26" fmla="*/ 2853732 w 4908955"/>
                <a:gd name="connsiteY26" fmla="*/ 247731 h 649935"/>
                <a:gd name="connsiteX27" fmla="*/ 2951536 w 4908955"/>
                <a:gd name="connsiteY27" fmla="*/ 156292 h 649935"/>
                <a:gd name="connsiteX28" fmla="*/ 3050679 w 4908955"/>
                <a:gd name="connsiteY28" fmla="*/ 81263 h 649935"/>
                <a:gd name="connsiteX29" fmla="*/ 3172264 w 4908955"/>
                <a:gd name="connsiteY29" fmla="*/ 4896 h 649935"/>
                <a:gd name="connsiteX30" fmla="*/ 4908955 w 4908955"/>
                <a:gd name="connsiteY30" fmla="*/ 485542 h 649935"/>
                <a:gd name="connsiteX0" fmla="*/ 0 w 4908955"/>
                <a:gd name="connsiteY0" fmla="*/ 579203 h 584161"/>
                <a:gd name="connsiteX1" fmla="*/ 291737 w 4908955"/>
                <a:gd name="connsiteY1" fmla="*/ 582551 h 584161"/>
                <a:gd name="connsiteX2" fmla="*/ 585483 w 4908955"/>
                <a:gd name="connsiteY2" fmla="*/ 521257 h 584161"/>
                <a:gd name="connsiteX3" fmla="*/ 742237 w 4908955"/>
                <a:gd name="connsiteY3" fmla="*/ 487093 h 584161"/>
                <a:gd name="connsiteX4" fmla="*/ 961626 w 4908955"/>
                <a:gd name="connsiteY4" fmla="*/ 439865 h 584161"/>
                <a:gd name="connsiteX5" fmla="*/ 1174652 w 4908955"/>
                <a:gd name="connsiteY5" fmla="*/ 403021 h 584161"/>
                <a:gd name="connsiteX6" fmla="*/ 1335091 w 4908955"/>
                <a:gd name="connsiteY6" fmla="*/ 390293 h 584161"/>
                <a:gd name="connsiteX7" fmla="*/ 1466725 w 4908955"/>
                <a:gd name="connsiteY7" fmla="*/ 382589 h 584161"/>
                <a:gd name="connsiteX8" fmla="*/ 1631183 w 4908955"/>
                <a:gd name="connsiteY8" fmla="*/ 398666 h 584161"/>
                <a:gd name="connsiteX9" fmla="*/ 1763486 w 4908955"/>
                <a:gd name="connsiteY9" fmla="*/ 399672 h 584161"/>
                <a:gd name="connsiteX10" fmla="*/ 1869998 w 4908955"/>
                <a:gd name="connsiteY10" fmla="*/ 397326 h 584161"/>
                <a:gd name="connsiteX11" fmla="*/ 1974166 w 4908955"/>
                <a:gd name="connsiteY11" fmla="*/ 356129 h 584161"/>
                <a:gd name="connsiteX12" fmla="*/ 1991583 w 4908955"/>
                <a:gd name="connsiteY12" fmla="*/ 321294 h 584161"/>
                <a:gd name="connsiteX13" fmla="*/ 2000292 w 4908955"/>
                <a:gd name="connsiteY13" fmla="*/ 295169 h 584161"/>
                <a:gd name="connsiteX14" fmla="*/ 2052543 w 4908955"/>
                <a:gd name="connsiteY14" fmla="*/ 242917 h 584161"/>
                <a:gd name="connsiteX15" fmla="*/ 2096086 w 4908955"/>
                <a:gd name="connsiteY15" fmla="*/ 147123 h 584161"/>
                <a:gd name="connsiteX16" fmla="*/ 2122212 w 4908955"/>
                <a:gd name="connsiteY16" fmla="*/ 138414 h 584161"/>
                <a:gd name="connsiteX17" fmla="*/ 2287674 w 4908955"/>
                <a:gd name="connsiteY17" fmla="*/ 173249 h 584161"/>
                <a:gd name="connsiteX18" fmla="*/ 2383469 w 4908955"/>
                <a:gd name="connsiteY18" fmla="*/ 242917 h 584161"/>
                <a:gd name="connsiteX19" fmla="*/ 2418303 w 4908955"/>
                <a:gd name="connsiteY19" fmla="*/ 277752 h 584161"/>
                <a:gd name="connsiteX20" fmla="*/ 2479263 w 4908955"/>
                <a:gd name="connsiteY20" fmla="*/ 295169 h 584161"/>
                <a:gd name="connsiteX21" fmla="*/ 2505389 w 4908955"/>
                <a:gd name="connsiteY21" fmla="*/ 303877 h 584161"/>
                <a:gd name="connsiteX22" fmla="*/ 2609892 w 4908955"/>
                <a:gd name="connsiteY22" fmla="*/ 321294 h 584161"/>
                <a:gd name="connsiteX23" fmla="*/ 2714394 w 4908955"/>
                <a:gd name="connsiteY23" fmla="*/ 312586 h 584161"/>
                <a:gd name="connsiteX24" fmla="*/ 2749229 w 4908955"/>
                <a:gd name="connsiteY24" fmla="*/ 295169 h 584161"/>
                <a:gd name="connsiteX25" fmla="*/ 2827606 w 4908955"/>
                <a:gd name="connsiteY25" fmla="*/ 225500 h 584161"/>
                <a:gd name="connsiteX26" fmla="*/ 2853732 w 4908955"/>
                <a:gd name="connsiteY26" fmla="*/ 181957 h 584161"/>
                <a:gd name="connsiteX27" fmla="*/ 2951536 w 4908955"/>
                <a:gd name="connsiteY27" fmla="*/ 90518 h 584161"/>
                <a:gd name="connsiteX28" fmla="*/ 3050679 w 4908955"/>
                <a:gd name="connsiteY28" fmla="*/ 15489 h 584161"/>
                <a:gd name="connsiteX29" fmla="*/ 4769951 w 4908955"/>
                <a:gd name="connsiteY29" fmla="*/ 436515 h 584161"/>
                <a:gd name="connsiteX30" fmla="*/ 4908955 w 4908955"/>
                <a:gd name="connsiteY30" fmla="*/ 419768 h 584161"/>
                <a:gd name="connsiteX0" fmla="*/ 0 w 4908955"/>
                <a:gd name="connsiteY0" fmla="*/ 489029 h 493987"/>
                <a:gd name="connsiteX1" fmla="*/ 291737 w 4908955"/>
                <a:gd name="connsiteY1" fmla="*/ 492377 h 493987"/>
                <a:gd name="connsiteX2" fmla="*/ 585483 w 4908955"/>
                <a:gd name="connsiteY2" fmla="*/ 431083 h 493987"/>
                <a:gd name="connsiteX3" fmla="*/ 742237 w 4908955"/>
                <a:gd name="connsiteY3" fmla="*/ 396919 h 493987"/>
                <a:gd name="connsiteX4" fmla="*/ 961626 w 4908955"/>
                <a:gd name="connsiteY4" fmla="*/ 349691 h 493987"/>
                <a:gd name="connsiteX5" fmla="*/ 1174652 w 4908955"/>
                <a:gd name="connsiteY5" fmla="*/ 312847 h 493987"/>
                <a:gd name="connsiteX6" fmla="*/ 1335091 w 4908955"/>
                <a:gd name="connsiteY6" fmla="*/ 300119 h 493987"/>
                <a:gd name="connsiteX7" fmla="*/ 1466725 w 4908955"/>
                <a:gd name="connsiteY7" fmla="*/ 292415 h 493987"/>
                <a:gd name="connsiteX8" fmla="*/ 1631183 w 4908955"/>
                <a:gd name="connsiteY8" fmla="*/ 308492 h 493987"/>
                <a:gd name="connsiteX9" fmla="*/ 1763486 w 4908955"/>
                <a:gd name="connsiteY9" fmla="*/ 309498 h 493987"/>
                <a:gd name="connsiteX10" fmla="*/ 1869998 w 4908955"/>
                <a:gd name="connsiteY10" fmla="*/ 307152 h 493987"/>
                <a:gd name="connsiteX11" fmla="*/ 1974166 w 4908955"/>
                <a:gd name="connsiteY11" fmla="*/ 265955 h 493987"/>
                <a:gd name="connsiteX12" fmla="*/ 1991583 w 4908955"/>
                <a:gd name="connsiteY12" fmla="*/ 231120 h 493987"/>
                <a:gd name="connsiteX13" fmla="*/ 2000292 w 4908955"/>
                <a:gd name="connsiteY13" fmla="*/ 204995 h 493987"/>
                <a:gd name="connsiteX14" fmla="*/ 2052543 w 4908955"/>
                <a:gd name="connsiteY14" fmla="*/ 152743 h 493987"/>
                <a:gd name="connsiteX15" fmla="*/ 2096086 w 4908955"/>
                <a:gd name="connsiteY15" fmla="*/ 56949 h 493987"/>
                <a:gd name="connsiteX16" fmla="*/ 2122212 w 4908955"/>
                <a:gd name="connsiteY16" fmla="*/ 48240 h 493987"/>
                <a:gd name="connsiteX17" fmla="*/ 2287674 w 4908955"/>
                <a:gd name="connsiteY17" fmla="*/ 83075 h 493987"/>
                <a:gd name="connsiteX18" fmla="*/ 2383469 w 4908955"/>
                <a:gd name="connsiteY18" fmla="*/ 152743 h 493987"/>
                <a:gd name="connsiteX19" fmla="*/ 2418303 w 4908955"/>
                <a:gd name="connsiteY19" fmla="*/ 187578 h 493987"/>
                <a:gd name="connsiteX20" fmla="*/ 2479263 w 4908955"/>
                <a:gd name="connsiteY20" fmla="*/ 204995 h 493987"/>
                <a:gd name="connsiteX21" fmla="*/ 2505389 w 4908955"/>
                <a:gd name="connsiteY21" fmla="*/ 213703 h 493987"/>
                <a:gd name="connsiteX22" fmla="*/ 2609892 w 4908955"/>
                <a:gd name="connsiteY22" fmla="*/ 231120 h 493987"/>
                <a:gd name="connsiteX23" fmla="*/ 2714394 w 4908955"/>
                <a:gd name="connsiteY23" fmla="*/ 222412 h 493987"/>
                <a:gd name="connsiteX24" fmla="*/ 2749229 w 4908955"/>
                <a:gd name="connsiteY24" fmla="*/ 204995 h 493987"/>
                <a:gd name="connsiteX25" fmla="*/ 2827606 w 4908955"/>
                <a:gd name="connsiteY25" fmla="*/ 135326 h 493987"/>
                <a:gd name="connsiteX26" fmla="*/ 2853732 w 4908955"/>
                <a:gd name="connsiteY26" fmla="*/ 91783 h 493987"/>
                <a:gd name="connsiteX27" fmla="*/ 2951536 w 4908955"/>
                <a:gd name="connsiteY27" fmla="*/ 344 h 493987"/>
                <a:gd name="connsiteX28" fmla="*/ 4567980 w 4908955"/>
                <a:gd name="connsiteY28" fmla="*/ 332273 h 493987"/>
                <a:gd name="connsiteX29" fmla="*/ 4769951 w 4908955"/>
                <a:gd name="connsiteY29" fmla="*/ 346341 h 493987"/>
                <a:gd name="connsiteX30" fmla="*/ 4908955 w 4908955"/>
                <a:gd name="connsiteY30" fmla="*/ 329594 h 49398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2827606 w 4908955"/>
                <a:gd name="connsiteY25" fmla="*/ 87086 h 445747"/>
                <a:gd name="connsiteX26" fmla="*/ 2853732 w 4908955"/>
                <a:gd name="connsiteY26" fmla="*/ 43543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2827606 w 4908955"/>
                <a:gd name="connsiteY25" fmla="*/ 87086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2749229 w 4908955"/>
                <a:gd name="connsiteY24" fmla="*/ 156755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2714394 w 4908955"/>
                <a:gd name="connsiteY23" fmla="*/ 17417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2609892 w 4908955"/>
                <a:gd name="connsiteY22" fmla="*/ 18288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2505389 w 4908955"/>
                <a:gd name="connsiteY21" fmla="*/ 165463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2479263 w 4908955"/>
                <a:gd name="connsiteY20" fmla="*/ 156755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418303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383469 w 4908955"/>
                <a:gd name="connsiteY18" fmla="*/ 104503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287674 w 4908955"/>
                <a:gd name="connsiteY17" fmla="*/ 34835 h 445747"/>
                <a:gd name="connsiteX18" fmla="*/ 2870814 w 4908955"/>
                <a:gd name="connsiteY18" fmla="*/ 250204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2905648 w 4908955"/>
                <a:gd name="connsiteY19" fmla="*/ 224749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2790092 w 4908955"/>
                <a:gd name="connsiteY19" fmla="*/ 23479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70814 w 4908955"/>
                <a:gd name="connsiteY18" fmla="*/ 250204 h 445747"/>
                <a:gd name="connsiteX19" fmla="*/ 3001108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20572 w 4908955"/>
                <a:gd name="connsiteY18" fmla="*/ 260252 h 445747"/>
                <a:gd name="connsiteX19" fmla="*/ 3001108 w 4908955"/>
                <a:gd name="connsiteY19" fmla="*/ 139338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40789 h 445747"/>
                <a:gd name="connsiteX1" fmla="*/ 291737 w 4908955"/>
                <a:gd name="connsiteY1" fmla="*/ 444137 h 445747"/>
                <a:gd name="connsiteX2" fmla="*/ 585483 w 4908955"/>
                <a:gd name="connsiteY2" fmla="*/ 382843 h 445747"/>
                <a:gd name="connsiteX3" fmla="*/ 742237 w 4908955"/>
                <a:gd name="connsiteY3" fmla="*/ 348679 h 445747"/>
                <a:gd name="connsiteX4" fmla="*/ 961626 w 4908955"/>
                <a:gd name="connsiteY4" fmla="*/ 301451 h 445747"/>
                <a:gd name="connsiteX5" fmla="*/ 1174652 w 4908955"/>
                <a:gd name="connsiteY5" fmla="*/ 264607 h 445747"/>
                <a:gd name="connsiteX6" fmla="*/ 1335091 w 4908955"/>
                <a:gd name="connsiteY6" fmla="*/ 251879 h 445747"/>
                <a:gd name="connsiteX7" fmla="*/ 1466725 w 4908955"/>
                <a:gd name="connsiteY7" fmla="*/ 244175 h 445747"/>
                <a:gd name="connsiteX8" fmla="*/ 1631183 w 4908955"/>
                <a:gd name="connsiteY8" fmla="*/ 260252 h 445747"/>
                <a:gd name="connsiteX9" fmla="*/ 1763486 w 4908955"/>
                <a:gd name="connsiteY9" fmla="*/ 261258 h 445747"/>
                <a:gd name="connsiteX10" fmla="*/ 1869998 w 4908955"/>
                <a:gd name="connsiteY10" fmla="*/ 258912 h 445747"/>
                <a:gd name="connsiteX11" fmla="*/ 1974166 w 4908955"/>
                <a:gd name="connsiteY11" fmla="*/ 217715 h 445747"/>
                <a:gd name="connsiteX12" fmla="*/ 1991583 w 4908955"/>
                <a:gd name="connsiteY12" fmla="*/ 182880 h 445747"/>
                <a:gd name="connsiteX13" fmla="*/ 2000292 w 4908955"/>
                <a:gd name="connsiteY13" fmla="*/ 156755 h 445747"/>
                <a:gd name="connsiteX14" fmla="*/ 2052543 w 4908955"/>
                <a:gd name="connsiteY14" fmla="*/ 104503 h 445747"/>
                <a:gd name="connsiteX15" fmla="*/ 2096086 w 4908955"/>
                <a:gd name="connsiteY15" fmla="*/ 8709 h 445747"/>
                <a:gd name="connsiteX16" fmla="*/ 2122212 w 4908955"/>
                <a:gd name="connsiteY16" fmla="*/ 0 h 445747"/>
                <a:gd name="connsiteX17" fmla="*/ 2558979 w 4908955"/>
                <a:gd name="connsiteY17" fmla="*/ 235802 h 445747"/>
                <a:gd name="connsiteX18" fmla="*/ 2820572 w 4908955"/>
                <a:gd name="connsiteY18" fmla="*/ 260252 h 445747"/>
                <a:gd name="connsiteX19" fmla="*/ 2996084 w 4908955"/>
                <a:gd name="connsiteY19" fmla="*/ 244846 h 445747"/>
                <a:gd name="connsiteX20" fmla="*/ 3102260 w 4908955"/>
                <a:gd name="connsiteY20" fmla="*/ 227094 h 445747"/>
                <a:gd name="connsiteX21" fmla="*/ 3253991 w 4908955"/>
                <a:gd name="connsiteY21" fmla="*/ 235802 h 445747"/>
                <a:gd name="connsiteX22" fmla="*/ 3413760 w 4908955"/>
                <a:gd name="connsiteY22" fmla="*/ 243170 h 445747"/>
                <a:gd name="connsiteX23" fmla="*/ 3538359 w 4908955"/>
                <a:gd name="connsiteY23" fmla="*/ 234462 h 445747"/>
                <a:gd name="connsiteX24" fmla="*/ 3733967 w 4908955"/>
                <a:gd name="connsiteY24" fmla="*/ 242166 h 445747"/>
                <a:gd name="connsiteX25" fmla="*/ 3968093 w 4908955"/>
                <a:gd name="connsiteY25" fmla="*/ 257908 h 445747"/>
                <a:gd name="connsiteX26" fmla="*/ 4175090 w 4908955"/>
                <a:gd name="connsiteY26" fmla="*/ 254558 h 445747"/>
                <a:gd name="connsiteX27" fmla="*/ 4393475 w 4908955"/>
                <a:gd name="connsiteY27" fmla="*/ 273651 h 445747"/>
                <a:gd name="connsiteX28" fmla="*/ 4567980 w 4908955"/>
                <a:gd name="connsiteY28" fmla="*/ 284033 h 445747"/>
                <a:gd name="connsiteX29" fmla="*/ 4769951 w 4908955"/>
                <a:gd name="connsiteY29" fmla="*/ 298101 h 445747"/>
                <a:gd name="connsiteX30" fmla="*/ 4908955 w 4908955"/>
                <a:gd name="connsiteY30" fmla="*/ 281354 h 445747"/>
                <a:gd name="connsiteX0" fmla="*/ 0 w 4908955"/>
                <a:gd name="connsiteY0" fmla="*/ 432080 h 437038"/>
                <a:gd name="connsiteX1" fmla="*/ 291737 w 4908955"/>
                <a:gd name="connsiteY1" fmla="*/ 435428 h 437038"/>
                <a:gd name="connsiteX2" fmla="*/ 585483 w 4908955"/>
                <a:gd name="connsiteY2" fmla="*/ 374134 h 437038"/>
                <a:gd name="connsiteX3" fmla="*/ 742237 w 4908955"/>
                <a:gd name="connsiteY3" fmla="*/ 339970 h 437038"/>
                <a:gd name="connsiteX4" fmla="*/ 961626 w 4908955"/>
                <a:gd name="connsiteY4" fmla="*/ 292742 h 437038"/>
                <a:gd name="connsiteX5" fmla="*/ 1174652 w 4908955"/>
                <a:gd name="connsiteY5" fmla="*/ 255898 h 437038"/>
                <a:gd name="connsiteX6" fmla="*/ 1335091 w 4908955"/>
                <a:gd name="connsiteY6" fmla="*/ 243170 h 437038"/>
                <a:gd name="connsiteX7" fmla="*/ 1466725 w 4908955"/>
                <a:gd name="connsiteY7" fmla="*/ 235466 h 437038"/>
                <a:gd name="connsiteX8" fmla="*/ 1631183 w 4908955"/>
                <a:gd name="connsiteY8" fmla="*/ 251543 h 437038"/>
                <a:gd name="connsiteX9" fmla="*/ 1763486 w 4908955"/>
                <a:gd name="connsiteY9" fmla="*/ 252549 h 437038"/>
                <a:gd name="connsiteX10" fmla="*/ 1869998 w 4908955"/>
                <a:gd name="connsiteY10" fmla="*/ 250203 h 437038"/>
                <a:gd name="connsiteX11" fmla="*/ 1974166 w 4908955"/>
                <a:gd name="connsiteY11" fmla="*/ 209006 h 437038"/>
                <a:gd name="connsiteX12" fmla="*/ 1991583 w 4908955"/>
                <a:gd name="connsiteY12" fmla="*/ 174171 h 437038"/>
                <a:gd name="connsiteX13" fmla="*/ 2000292 w 4908955"/>
                <a:gd name="connsiteY13" fmla="*/ 148046 h 437038"/>
                <a:gd name="connsiteX14" fmla="*/ 2052543 w 4908955"/>
                <a:gd name="connsiteY14" fmla="*/ 95794 h 437038"/>
                <a:gd name="connsiteX15" fmla="*/ 2096086 w 4908955"/>
                <a:gd name="connsiteY15" fmla="*/ 0 h 437038"/>
                <a:gd name="connsiteX16" fmla="*/ 2343276 w 4908955"/>
                <a:gd name="connsiteY16" fmla="*/ 202306 h 437038"/>
                <a:gd name="connsiteX17" fmla="*/ 2558979 w 4908955"/>
                <a:gd name="connsiteY17" fmla="*/ 227093 h 437038"/>
                <a:gd name="connsiteX18" fmla="*/ 2820572 w 4908955"/>
                <a:gd name="connsiteY18" fmla="*/ 251543 h 437038"/>
                <a:gd name="connsiteX19" fmla="*/ 2996084 w 4908955"/>
                <a:gd name="connsiteY19" fmla="*/ 236137 h 437038"/>
                <a:gd name="connsiteX20" fmla="*/ 3102260 w 4908955"/>
                <a:gd name="connsiteY20" fmla="*/ 218385 h 437038"/>
                <a:gd name="connsiteX21" fmla="*/ 3253991 w 4908955"/>
                <a:gd name="connsiteY21" fmla="*/ 227093 h 437038"/>
                <a:gd name="connsiteX22" fmla="*/ 3413760 w 4908955"/>
                <a:gd name="connsiteY22" fmla="*/ 234461 h 437038"/>
                <a:gd name="connsiteX23" fmla="*/ 3538359 w 4908955"/>
                <a:gd name="connsiteY23" fmla="*/ 225753 h 437038"/>
                <a:gd name="connsiteX24" fmla="*/ 3733967 w 4908955"/>
                <a:gd name="connsiteY24" fmla="*/ 233457 h 437038"/>
                <a:gd name="connsiteX25" fmla="*/ 3968093 w 4908955"/>
                <a:gd name="connsiteY25" fmla="*/ 249199 h 437038"/>
                <a:gd name="connsiteX26" fmla="*/ 4175090 w 4908955"/>
                <a:gd name="connsiteY26" fmla="*/ 245849 h 437038"/>
                <a:gd name="connsiteX27" fmla="*/ 4393475 w 4908955"/>
                <a:gd name="connsiteY27" fmla="*/ 264942 h 437038"/>
                <a:gd name="connsiteX28" fmla="*/ 4567980 w 4908955"/>
                <a:gd name="connsiteY28" fmla="*/ 275324 h 437038"/>
                <a:gd name="connsiteX29" fmla="*/ 4769951 w 4908955"/>
                <a:gd name="connsiteY29" fmla="*/ 289392 h 437038"/>
                <a:gd name="connsiteX30" fmla="*/ 4908955 w 4908955"/>
                <a:gd name="connsiteY30" fmla="*/ 272645 h 437038"/>
                <a:gd name="connsiteX0" fmla="*/ 0 w 4908955"/>
                <a:gd name="connsiteY0" fmla="*/ 339694 h 344652"/>
                <a:gd name="connsiteX1" fmla="*/ 291737 w 4908955"/>
                <a:gd name="connsiteY1" fmla="*/ 343042 h 344652"/>
                <a:gd name="connsiteX2" fmla="*/ 585483 w 4908955"/>
                <a:gd name="connsiteY2" fmla="*/ 281748 h 344652"/>
                <a:gd name="connsiteX3" fmla="*/ 742237 w 4908955"/>
                <a:gd name="connsiteY3" fmla="*/ 247584 h 344652"/>
                <a:gd name="connsiteX4" fmla="*/ 961626 w 4908955"/>
                <a:gd name="connsiteY4" fmla="*/ 200356 h 344652"/>
                <a:gd name="connsiteX5" fmla="*/ 1174652 w 4908955"/>
                <a:gd name="connsiteY5" fmla="*/ 163512 h 344652"/>
                <a:gd name="connsiteX6" fmla="*/ 1335091 w 4908955"/>
                <a:gd name="connsiteY6" fmla="*/ 150784 h 344652"/>
                <a:gd name="connsiteX7" fmla="*/ 1466725 w 4908955"/>
                <a:gd name="connsiteY7" fmla="*/ 143080 h 344652"/>
                <a:gd name="connsiteX8" fmla="*/ 1631183 w 4908955"/>
                <a:gd name="connsiteY8" fmla="*/ 159157 h 344652"/>
                <a:gd name="connsiteX9" fmla="*/ 1763486 w 4908955"/>
                <a:gd name="connsiteY9" fmla="*/ 160163 h 344652"/>
                <a:gd name="connsiteX10" fmla="*/ 1869998 w 4908955"/>
                <a:gd name="connsiteY10" fmla="*/ 157817 h 344652"/>
                <a:gd name="connsiteX11" fmla="*/ 1974166 w 4908955"/>
                <a:gd name="connsiteY11" fmla="*/ 116620 h 344652"/>
                <a:gd name="connsiteX12" fmla="*/ 1991583 w 4908955"/>
                <a:gd name="connsiteY12" fmla="*/ 81785 h 344652"/>
                <a:gd name="connsiteX13" fmla="*/ 2000292 w 4908955"/>
                <a:gd name="connsiteY13" fmla="*/ 55660 h 344652"/>
                <a:gd name="connsiteX14" fmla="*/ 2052543 w 4908955"/>
                <a:gd name="connsiteY14" fmla="*/ 3408 h 344652"/>
                <a:gd name="connsiteX15" fmla="*/ 2231739 w 4908955"/>
                <a:gd name="connsiteY15" fmla="*/ 98533 h 344652"/>
                <a:gd name="connsiteX16" fmla="*/ 2343276 w 4908955"/>
                <a:gd name="connsiteY16" fmla="*/ 109920 h 344652"/>
                <a:gd name="connsiteX17" fmla="*/ 2558979 w 4908955"/>
                <a:gd name="connsiteY17" fmla="*/ 134707 h 344652"/>
                <a:gd name="connsiteX18" fmla="*/ 2820572 w 4908955"/>
                <a:gd name="connsiteY18" fmla="*/ 159157 h 344652"/>
                <a:gd name="connsiteX19" fmla="*/ 2996084 w 4908955"/>
                <a:gd name="connsiteY19" fmla="*/ 143751 h 344652"/>
                <a:gd name="connsiteX20" fmla="*/ 3102260 w 4908955"/>
                <a:gd name="connsiteY20" fmla="*/ 125999 h 344652"/>
                <a:gd name="connsiteX21" fmla="*/ 3253991 w 4908955"/>
                <a:gd name="connsiteY21" fmla="*/ 134707 h 344652"/>
                <a:gd name="connsiteX22" fmla="*/ 3413760 w 4908955"/>
                <a:gd name="connsiteY22" fmla="*/ 142075 h 344652"/>
                <a:gd name="connsiteX23" fmla="*/ 3538359 w 4908955"/>
                <a:gd name="connsiteY23" fmla="*/ 133367 h 344652"/>
                <a:gd name="connsiteX24" fmla="*/ 3733967 w 4908955"/>
                <a:gd name="connsiteY24" fmla="*/ 141071 h 344652"/>
                <a:gd name="connsiteX25" fmla="*/ 3968093 w 4908955"/>
                <a:gd name="connsiteY25" fmla="*/ 156813 h 344652"/>
                <a:gd name="connsiteX26" fmla="*/ 4175090 w 4908955"/>
                <a:gd name="connsiteY26" fmla="*/ 153463 h 344652"/>
                <a:gd name="connsiteX27" fmla="*/ 4393475 w 4908955"/>
                <a:gd name="connsiteY27" fmla="*/ 172556 h 344652"/>
                <a:gd name="connsiteX28" fmla="*/ 4567980 w 4908955"/>
                <a:gd name="connsiteY28" fmla="*/ 182938 h 344652"/>
                <a:gd name="connsiteX29" fmla="*/ 4769951 w 4908955"/>
                <a:gd name="connsiteY29" fmla="*/ 197006 h 344652"/>
                <a:gd name="connsiteX30" fmla="*/ 4908955 w 4908955"/>
                <a:gd name="connsiteY30" fmla="*/ 180259 h 344652"/>
                <a:gd name="connsiteX0" fmla="*/ 0 w 4908955"/>
                <a:gd name="connsiteY0" fmla="*/ 284635 h 289593"/>
                <a:gd name="connsiteX1" fmla="*/ 291737 w 4908955"/>
                <a:gd name="connsiteY1" fmla="*/ 287983 h 289593"/>
                <a:gd name="connsiteX2" fmla="*/ 585483 w 4908955"/>
                <a:gd name="connsiteY2" fmla="*/ 226689 h 289593"/>
                <a:gd name="connsiteX3" fmla="*/ 742237 w 4908955"/>
                <a:gd name="connsiteY3" fmla="*/ 192525 h 289593"/>
                <a:gd name="connsiteX4" fmla="*/ 961626 w 4908955"/>
                <a:gd name="connsiteY4" fmla="*/ 145297 h 289593"/>
                <a:gd name="connsiteX5" fmla="*/ 1174652 w 4908955"/>
                <a:gd name="connsiteY5" fmla="*/ 108453 h 289593"/>
                <a:gd name="connsiteX6" fmla="*/ 1335091 w 4908955"/>
                <a:gd name="connsiteY6" fmla="*/ 95725 h 289593"/>
                <a:gd name="connsiteX7" fmla="*/ 1466725 w 4908955"/>
                <a:gd name="connsiteY7" fmla="*/ 88021 h 289593"/>
                <a:gd name="connsiteX8" fmla="*/ 1631183 w 4908955"/>
                <a:gd name="connsiteY8" fmla="*/ 104098 h 289593"/>
                <a:gd name="connsiteX9" fmla="*/ 1763486 w 4908955"/>
                <a:gd name="connsiteY9" fmla="*/ 105104 h 289593"/>
                <a:gd name="connsiteX10" fmla="*/ 1869998 w 4908955"/>
                <a:gd name="connsiteY10" fmla="*/ 102758 h 289593"/>
                <a:gd name="connsiteX11" fmla="*/ 1974166 w 4908955"/>
                <a:gd name="connsiteY11" fmla="*/ 61561 h 289593"/>
                <a:gd name="connsiteX12" fmla="*/ 1991583 w 4908955"/>
                <a:gd name="connsiteY12" fmla="*/ 26726 h 289593"/>
                <a:gd name="connsiteX13" fmla="*/ 2000292 w 4908955"/>
                <a:gd name="connsiteY13" fmla="*/ 601 h 289593"/>
                <a:gd name="connsiteX14" fmla="*/ 2102785 w 4908955"/>
                <a:gd name="connsiteY14" fmla="*/ 53857 h 289593"/>
                <a:gd name="connsiteX15" fmla="*/ 2231739 w 4908955"/>
                <a:gd name="connsiteY15" fmla="*/ 43474 h 289593"/>
                <a:gd name="connsiteX16" fmla="*/ 2343276 w 4908955"/>
                <a:gd name="connsiteY16" fmla="*/ 54861 h 289593"/>
                <a:gd name="connsiteX17" fmla="*/ 2558979 w 4908955"/>
                <a:gd name="connsiteY17" fmla="*/ 79648 h 289593"/>
                <a:gd name="connsiteX18" fmla="*/ 2820572 w 4908955"/>
                <a:gd name="connsiteY18" fmla="*/ 104098 h 289593"/>
                <a:gd name="connsiteX19" fmla="*/ 2996084 w 4908955"/>
                <a:gd name="connsiteY19" fmla="*/ 88692 h 289593"/>
                <a:gd name="connsiteX20" fmla="*/ 3102260 w 4908955"/>
                <a:gd name="connsiteY20" fmla="*/ 70940 h 289593"/>
                <a:gd name="connsiteX21" fmla="*/ 3253991 w 4908955"/>
                <a:gd name="connsiteY21" fmla="*/ 79648 h 289593"/>
                <a:gd name="connsiteX22" fmla="*/ 3413760 w 4908955"/>
                <a:gd name="connsiteY22" fmla="*/ 87016 h 289593"/>
                <a:gd name="connsiteX23" fmla="*/ 3538359 w 4908955"/>
                <a:gd name="connsiteY23" fmla="*/ 78308 h 289593"/>
                <a:gd name="connsiteX24" fmla="*/ 3733967 w 4908955"/>
                <a:gd name="connsiteY24" fmla="*/ 86012 h 289593"/>
                <a:gd name="connsiteX25" fmla="*/ 3968093 w 4908955"/>
                <a:gd name="connsiteY25" fmla="*/ 101754 h 289593"/>
                <a:gd name="connsiteX26" fmla="*/ 4175090 w 4908955"/>
                <a:gd name="connsiteY26" fmla="*/ 98404 h 289593"/>
                <a:gd name="connsiteX27" fmla="*/ 4393475 w 4908955"/>
                <a:gd name="connsiteY27" fmla="*/ 117497 h 289593"/>
                <a:gd name="connsiteX28" fmla="*/ 4567980 w 4908955"/>
                <a:gd name="connsiteY28" fmla="*/ 127879 h 289593"/>
                <a:gd name="connsiteX29" fmla="*/ 4769951 w 4908955"/>
                <a:gd name="connsiteY29" fmla="*/ 141947 h 289593"/>
                <a:gd name="connsiteX30" fmla="*/ 4908955 w 4908955"/>
                <a:gd name="connsiteY30" fmla="*/ 125200 h 289593"/>
                <a:gd name="connsiteX0" fmla="*/ 0 w 5310889"/>
                <a:gd name="connsiteY0" fmla="*/ 300111 h 305069"/>
                <a:gd name="connsiteX1" fmla="*/ 291737 w 5310889"/>
                <a:gd name="connsiteY1" fmla="*/ 303459 h 305069"/>
                <a:gd name="connsiteX2" fmla="*/ 585483 w 5310889"/>
                <a:gd name="connsiteY2" fmla="*/ 242165 h 305069"/>
                <a:gd name="connsiteX3" fmla="*/ 742237 w 5310889"/>
                <a:gd name="connsiteY3" fmla="*/ 208001 h 305069"/>
                <a:gd name="connsiteX4" fmla="*/ 961626 w 5310889"/>
                <a:gd name="connsiteY4" fmla="*/ 160773 h 305069"/>
                <a:gd name="connsiteX5" fmla="*/ 1174652 w 5310889"/>
                <a:gd name="connsiteY5" fmla="*/ 123929 h 305069"/>
                <a:gd name="connsiteX6" fmla="*/ 1335091 w 5310889"/>
                <a:gd name="connsiteY6" fmla="*/ 111201 h 305069"/>
                <a:gd name="connsiteX7" fmla="*/ 1466725 w 5310889"/>
                <a:gd name="connsiteY7" fmla="*/ 103497 h 305069"/>
                <a:gd name="connsiteX8" fmla="*/ 1631183 w 5310889"/>
                <a:gd name="connsiteY8" fmla="*/ 119574 h 305069"/>
                <a:gd name="connsiteX9" fmla="*/ 1763486 w 5310889"/>
                <a:gd name="connsiteY9" fmla="*/ 120580 h 305069"/>
                <a:gd name="connsiteX10" fmla="*/ 1869998 w 5310889"/>
                <a:gd name="connsiteY10" fmla="*/ 118234 h 305069"/>
                <a:gd name="connsiteX11" fmla="*/ 1974166 w 5310889"/>
                <a:gd name="connsiteY11" fmla="*/ 77037 h 305069"/>
                <a:gd name="connsiteX12" fmla="*/ 1991583 w 5310889"/>
                <a:gd name="connsiteY12" fmla="*/ 42202 h 305069"/>
                <a:gd name="connsiteX13" fmla="*/ 2000292 w 5310889"/>
                <a:gd name="connsiteY13" fmla="*/ 16077 h 305069"/>
                <a:gd name="connsiteX14" fmla="*/ 2102785 w 5310889"/>
                <a:gd name="connsiteY14" fmla="*/ 69333 h 305069"/>
                <a:gd name="connsiteX15" fmla="*/ 2231739 w 5310889"/>
                <a:gd name="connsiteY15" fmla="*/ 58950 h 305069"/>
                <a:gd name="connsiteX16" fmla="*/ 2343276 w 5310889"/>
                <a:gd name="connsiteY16" fmla="*/ 70337 h 305069"/>
                <a:gd name="connsiteX17" fmla="*/ 2558979 w 5310889"/>
                <a:gd name="connsiteY17" fmla="*/ 95124 h 305069"/>
                <a:gd name="connsiteX18" fmla="*/ 2820572 w 5310889"/>
                <a:gd name="connsiteY18" fmla="*/ 119574 h 305069"/>
                <a:gd name="connsiteX19" fmla="*/ 2996084 w 5310889"/>
                <a:gd name="connsiteY19" fmla="*/ 104168 h 305069"/>
                <a:gd name="connsiteX20" fmla="*/ 3102260 w 5310889"/>
                <a:gd name="connsiteY20" fmla="*/ 86416 h 305069"/>
                <a:gd name="connsiteX21" fmla="*/ 3253991 w 5310889"/>
                <a:gd name="connsiteY21" fmla="*/ 95124 h 305069"/>
                <a:gd name="connsiteX22" fmla="*/ 3413760 w 5310889"/>
                <a:gd name="connsiteY22" fmla="*/ 102492 h 305069"/>
                <a:gd name="connsiteX23" fmla="*/ 3538359 w 5310889"/>
                <a:gd name="connsiteY23" fmla="*/ 93784 h 305069"/>
                <a:gd name="connsiteX24" fmla="*/ 3733967 w 5310889"/>
                <a:gd name="connsiteY24" fmla="*/ 101488 h 305069"/>
                <a:gd name="connsiteX25" fmla="*/ 3968093 w 5310889"/>
                <a:gd name="connsiteY25" fmla="*/ 117230 h 305069"/>
                <a:gd name="connsiteX26" fmla="*/ 4175090 w 5310889"/>
                <a:gd name="connsiteY26" fmla="*/ 113880 h 305069"/>
                <a:gd name="connsiteX27" fmla="*/ 4393475 w 5310889"/>
                <a:gd name="connsiteY27" fmla="*/ 132973 h 305069"/>
                <a:gd name="connsiteX28" fmla="*/ 4567980 w 5310889"/>
                <a:gd name="connsiteY28" fmla="*/ 143355 h 305069"/>
                <a:gd name="connsiteX29" fmla="*/ 4769951 w 5310889"/>
                <a:gd name="connsiteY29" fmla="*/ 157423 h 305069"/>
                <a:gd name="connsiteX30" fmla="*/ 5310889 w 5310889"/>
                <a:gd name="connsiteY30" fmla="*/ 0 h 305069"/>
                <a:gd name="connsiteX0" fmla="*/ 0 w 5310889"/>
                <a:gd name="connsiteY0" fmla="*/ 300111 h 305069"/>
                <a:gd name="connsiteX1" fmla="*/ 291737 w 5310889"/>
                <a:gd name="connsiteY1" fmla="*/ 303459 h 305069"/>
                <a:gd name="connsiteX2" fmla="*/ 585483 w 5310889"/>
                <a:gd name="connsiteY2" fmla="*/ 242165 h 305069"/>
                <a:gd name="connsiteX3" fmla="*/ 742237 w 5310889"/>
                <a:gd name="connsiteY3" fmla="*/ 208001 h 305069"/>
                <a:gd name="connsiteX4" fmla="*/ 961626 w 5310889"/>
                <a:gd name="connsiteY4" fmla="*/ 160773 h 305069"/>
                <a:gd name="connsiteX5" fmla="*/ 1174652 w 5310889"/>
                <a:gd name="connsiteY5" fmla="*/ 123929 h 305069"/>
                <a:gd name="connsiteX6" fmla="*/ 1335091 w 5310889"/>
                <a:gd name="connsiteY6" fmla="*/ 111201 h 305069"/>
                <a:gd name="connsiteX7" fmla="*/ 1466725 w 5310889"/>
                <a:gd name="connsiteY7" fmla="*/ 103497 h 305069"/>
                <a:gd name="connsiteX8" fmla="*/ 1631183 w 5310889"/>
                <a:gd name="connsiteY8" fmla="*/ 119574 h 305069"/>
                <a:gd name="connsiteX9" fmla="*/ 1763486 w 5310889"/>
                <a:gd name="connsiteY9" fmla="*/ 120580 h 305069"/>
                <a:gd name="connsiteX10" fmla="*/ 1869998 w 5310889"/>
                <a:gd name="connsiteY10" fmla="*/ 118234 h 305069"/>
                <a:gd name="connsiteX11" fmla="*/ 1974166 w 5310889"/>
                <a:gd name="connsiteY11" fmla="*/ 77037 h 305069"/>
                <a:gd name="connsiteX12" fmla="*/ 1991583 w 5310889"/>
                <a:gd name="connsiteY12" fmla="*/ 42202 h 305069"/>
                <a:gd name="connsiteX13" fmla="*/ 2000292 w 5310889"/>
                <a:gd name="connsiteY13" fmla="*/ 16077 h 305069"/>
                <a:gd name="connsiteX14" fmla="*/ 2102785 w 5310889"/>
                <a:gd name="connsiteY14" fmla="*/ 69333 h 305069"/>
                <a:gd name="connsiteX15" fmla="*/ 2231739 w 5310889"/>
                <a:gd name="connsiteY15" fmla="*/ 58950 h 305069"/>
                <a:gd name="connsiteX16" fmla="*/ 2343276 w 5310889"/>
                <a:gd name="connsiteY16" fmla="*/ 70337 h 305069"/>
                <a:gd name="connsiteX17" fmla="*/ 2558979 w 5310889"/>
                <a:gd name="connsiteY17" fmla="*/ 95124 h 305069"/>
                <a:gd name="connsiteX18" fmla="*/ 2820572 w 5310889"/>
                <a:gd name="connsiteY18" fmla="*/ 119574 h 305069"/>
                <a:gd name="connsiteX19" fmla="*/ 2996084 w 5310889"/>
                <a:gd name="connsiteY19" fmla="*/ 104168 h 305069"/>
                <a:gd name="connsiteX20" fmla="*/ 3102260 w 5310889"/>
                <a:gd name="connsiteY20" fmla="*/ 86416 h 305069"/>
                <a:gd name="connsiteX21" fmla="*/ 3253991 w 5310889"/>
                <a:gd name="connsiteY21" fmla="*/ 95124 h 305069"/>
                <a:gd name="connsiteX22" fmla="*/ 3413760 w 5310889"/>
                <a:gd name="connsiteY22" fmla="*/ 102492 h 305069"/>
                <a:gd name="connsiteX23" fmla="*/ 3538359 w 5310889"/>
                <a:gd name="connsiteY23" fmla="*/ 93784 h 305069"/>
                <a:gd name="connsiteX24" fmla="*/ 3733967 w 5310889"/>
                <a:gd name="connsiteY24" fmla="*/ 101488 h 305069"/>
                <a:gd name="connsiteX25" fmla="*/ 3968093 w 5310889"/>
                <a:gd name="connsiteY25" fmla="*/ 117230 h 305069"/>
                <a:gd name="connsiteX26" fmla="*/ 4175090 w 5310889"/>
                <a:gd name="connsiteY26" fmla="*/ 113880 h 305069"/>
                <a:gd name="connsiteX27" fmla="*/ 4393475 w 5310889"/>
                <a:gd name="connsiteY27" fmla="*/ 132973 h 305069"/>
                <a:gd name="connsiteX28" fmla="*/ 4567980 w 5310889"/>
                <a:gd name="connsiteY28" fmla="*/ 143355 h 305069"/>
                <a:gd name="connsiteX29" fmla="*/ 5126668 w 5310889"/>
                <a:gd name="connsiteY29" fmla="*/ 31818 h 305069"/>
                <a:gd name="connsiteX30" fmla="*/ 5310889 w 5310889"/>
                <a:gd name="connsiteY30" fmla="*/ 0 h 305069"/>
                <a:gd name="connsiteX0" fmla="*/ 0 w 5310889"/>
                <a:gd name="connsiteY0" fmla="*/ 315528 h 320486"/>
                <a:gd name="connsiteX1" fmla="*/ 291737 w 5310889"/>
                <a:gd name="connsiteY1" fmla="*/ 318876 h 320486"/>
                <a:gd name="connsiteX2" fmla="*/ 585483 w 5310889"/>
                <a:gd name="connsiteY2" fmla="*/ 257582 h 320486"/>
                <a:gd name="connsiteX3" fmla="*/ 742237 w 5310889"/>
                <a:gd name="connsiteY3" fmla="*/ 223418 h 320486"/>
                <a:gd name="connsiteX4" fmla="*/ 961626 w 5310889"/>
                <a:gd name="connsiteY4" fmla="*/ 176190 h 320486"/>
                <a:gd name="connsiteX5" fmla="*/ 1174652 w 5310889"/>
                <a:gd name="connsiteY5" fmla="*/ 139346 h 320486"/>
                <a:gd name="connsiteX6" fmla="*/ 1335091 w 5310889"/>
                <a:gd name="connsiteY6" fmla="*/ 126618 h 320486"/>
                <a:gd name="connsiteX7" fmla="*/ 1466725 w 5310889"/>
                <a:gd name="connsiteY7" fmla="*/ 118914 h 320486"/>
                <a:gd name="connsiteX8" fmla="*/ 1631183 w 5310889"/>
                <a:gd name="connsiteY8" fmla="*/ 134991 h 320486"/>
                <a:gd name="connsiteX9" fmla="*/ 1763486 w 5310889"/>
                <a:gd name="connsiteY9" fmla="*/ 135997 h 320486"/>
                <a:gd name="connsiteX10" fmla="*/ 1869998 w 5310889"/>
                <a:gd name="connsiteY10" fmla="*/ 133651 h 320486"/>
                <a:gd name="connsiteX11" fmla="*/ 1974166 w 5310889"/>
                <a:gd name="connsiteY11" fmla="*/ 92454 h 320486"/>
                <a:gd name="connsiteX12" fmla="*/ 1991583 w 5310889"/>
                <a:gd name="connsiteY12" fmla="*/ 57619 h 320486"/>
                <a:gd name="connsiteX13" fmla="*/ 2000292 w 5310889"/>
                <a:gd name="connsiteY13" fmla="*/ 31494 h 320486"/>
                <a:gd name="connsiteX14" fmla="*/ 2102785 w 5310889"/>
                <a:gd name="connsiteY14" fmla="*/ 84750 h 320486"/>
                <a:gd name="connsiteX15" fmla="*/ 2231739 w 5310889"/>
                <a:gd name="connsiteY15" fmla="*/ 74367 h 320486"/>
                <a:gd name="connsiteX16" fmla="*/ 2343276 w 5310889"/>
                <a:gd name="connsiteY16" fmla="*/ 85754 h 320486"/>
                <a:gd name="connsiteX17" fmla="*/ 2558979 w 5310889"/>
                <a:gd name="connsiteY17" fmla="*/ 110541 h 320486"/>
                <a:gd name="connsiteX18" fmla="*/ 2820572 w 5310889"/>
                <a:gd name="connsiteY18" fmla="*/ 134991 h 320486"/>
                <a:gd name="connsiteX19" fmla="*/ 2996084 w 5310889"/>
                <a:gd name="connsiteY19" fmla="*/ 119585 h 320486"/>
                <a:gd name="connsiteX20" fmla="*/ 3102260 w 5310889"/>
                <a:gd name="connsiteY20" fmla="*/ 101833 h 320486"/>
                <a:gd name="connsiteX21" fmla="*/ 3253991 w 5310889"/>
                <a:gd name="connsiteY21" fmla="*/ 110541 h 320486"/>
                <a:gd name="connsiteX22" fmla="*/ 3413760 w 5310889"/>
                <a:gd name="connsiteY22" fmla="*/ 117909 h 320486"/>
                <a:gd name="connsiteX23" fmla="*/ 3538359 w 5310889"/>
                <a:gd name="connsiteY23" fmla="*/ 109201 h 320486"/>
                <a:gd name="connsiteX24" fmla="*/ 3733967 w 5310889"/>
                <a:gd name="connsiteY24" fmla="*/ 116905 h 320486"/>
                <a:gd name="connsiteX25" fmla="*/ 3968093 w 5310889"/>
                <a:gd name="connsiteY25" fmla="*/ 132647 h 320486"/>
                <a:gd name="connsiteX26" fmla="*/ 4175090 w 5310889"/>
                <a:gd name="connsiteY26" fmla="*/ 129297 h 320486"/>
                <a:gd name="connsiteX27" fmla="*/ 4393475 w 5310889"/>
                <a:gd name="connsiteY27" fmla="*/ 148390 h 320486"/>
                <a:gd name="connsiteX28" fmla="*/ 4567980 w 5310889"/>
                <a:gd name="connsiteY28" fmla="*/ 158772 h 320486"/>
                <a:gd name="connsiteX29" fmla="*/ 5186958 w 5310889"/>
                <a:gd name="connsiteY29" fmla="*/ 22114 h 320486"/>
                <a:gd name="connsiteX30" fmla="*/ 5310889 w 5310889"/>
                <a:gd name="connsiteY30" fmla="*/ 15417 h 320486"/>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4567980 w 5310889"/>
                <a:gd name="connsiteY28" fmla="*/ 154431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4567980 w 5310889"/>
                <a:gd name="connsiteY28" fmla="*/ 154431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5018630 w 5310889"/>
                <a:gd name="connsiteY28" fmla="*/ 508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393475 w 5310889"/>
                <a:gd name="connsiteY27" fmla="*/ 144049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175090 w 5310889"/>
                <a:gd name="connsiteY26" fmla="*/ 124956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3968093 w 5310889"/>
                <a:gd name="connsiteY25" fmla="*/ 128306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3733967 w 5310889"/>
                <a:gd name="connsiteY24" fmla="*/ 112564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3538359 w 5310889"/>
                <a:gd name="connsiteY23" fmla="*/ 104860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3413760 w 5310889"/>
                <a:gd name="connsiteY22" fmla="*/ 113568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3253991 w 5310889"/>
                <a:gd name="connsiteY21" fmla="*/ 106200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4045249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102260 w 5310889"/>
                <a:gd name="connsiteY20" fmla="*/ 97492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2996084 w 5310889"/>
                <a:gd name="connsiteY19" fmla="*/ 115244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2820572 w 5310889"/>
                <a:gd name="connsiteY18" fmla="*/ 130650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2558979 w 5310889"/>
                <a:gd name="connsiteY17" fmla="*/ 106200 h 316145"/>
                <a:gd name="connsiteX18" fmla="*/ 3551568 w 5310889"/>
                <a:gd name="connsiteY18" fmla="*/ 179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2433 h 317391"/>
                <a:gd name="connsiteX1" fmla="*/ 291737 w 5310889"/>
                <a:gd name="connsiteY1" fmla="*/ 315781 h 317391"/>
                <a:gd name="connsiteX2" fmla="*/ 585483 w 5310889"/>
                <a:gd name="connsiteY2" fmla="*/ 254487 h 317391"/>
                <a:gd name="connsiteX3" fmla="*/ 742237 w 5310889"/>
                <a:gd name="connsiteY3" fmla="*/ 220323 h 317391"/>
                <a:gd name="connsiteX4" fmla="*/ 961626 w 5310889"/>
                <a:gd name="connsiteY4" fmla="*/ 173095 h 317391"/>
                <a:gd name="connsiteX5" fmla="*/ 1174652 w 5310889"/>
                <a:gd name="connsiteY5" fmla="*/ 136251 h 317391"/>
                <a:gd name="connsiteX6" fmla="*/ 1335091 w 5310889"/>
                <a:gd name="connsiteY6" fmla="*/ 123523 h 317391"/>
                <a:gd name="connsiteX7" fmla="*/ 1466725 w 5310889"/>
                <a:gd name="connsiteY7" fmla="*/ 115819 h 317391"/>
                <a:gd name="connsiteX8" fmla="*/ 1631183 w 5310889"/>
                <a:gd name="connsiteY8" fmla="*/ 131896 h 317391"/>
                <a:gd name="connsiteX9" fmla="*/ 1763486 w 5310889"/>
                <a:gd name="connsiteY9" fmla="*/ 132902 h 317391"/>
                <a:gd name="connsiteX10" fmla="*/ 1869998 w 5310889"/>
                <a:gd name="connsiteY10" fmla="*/ 130556 h 317391"/>
                <a:gd name="connsiteX11" fmla="*/ 1974166 w 5310889"/>
                <a:gd name="connsiteY11" fmla="*/ 89359 h 317391"/>
                <a:gd name="connsiteX12" fmla="*/ 1991583 w 5310889"/>
                <a:gd name="connsiteY12" fmla="*/ 54524 h 317391"/>
                <a:gd name="connsiteX13" fmla="*/ 2000292 w 5310889"/>
                <a:gd name="connsiteY13" fmla="*/ 28399 h 317391"/>
                <a:gd name="connsiteX14" fmla="*/ 2102785 w 5310889"/>
                <a:gd name="connsiteY14" fmla="*/ 81655 h 317391"/>
                <a:gd name="connsiteX15" fmla="*/ 2231739 w 5310889"/>
                <a:gd name="connsiteY15" fmla="*/ 71272 h 317391"/>
                <a:gd name="connsiteX16" fmla="*/ 2343276 w 5310889"/>
                <a:gd name="connsiteY16" fmla="*/ 82659 h 317391"/>
                <a:gd name="connsiteX17" fmla="*/ 2558979 w 5310889"/>
                <a:gd name="connsiteY17" fmla="*/ 107446 h 317391"/>
                <a:gd name="connsiteX18" fmla="*/ 3598729 w 5310889"/>
                <a:gd name="connsiteY18" fmla="*/ 6134 h 317391"/>
                <a:gd name="connsiteX19" fmla="*/ 3732320 w 5310889"/>
                <a:gd name="connsiteY19" fmla="*/ 11688 h 317391"/>
                <a:gd name="connsiteX20" fmla="*/ 3883037 w 5310889"/>
                <a:gd name="connsiteY20" fmla="*/ 14896 h 317391"/>
                <a:gd name="connsiteX21" fmla="*/ 4021668 w 5310889"/>
                <a:gd name="connsiteY21" fmla="*/ 20984 h 317391"/>
                <a:gd name="connsiteX22" fmla="*/ 4170957 w 5310889"/>
                <a:gd name="connsiteY22" fmla="*/ 20492 h 317391"/>
                <a:gd name="connsiteX23" fmla="*/ 4319136 w 5310889"/>
                <a:gd name="connsiteY23" fmla="*/ 14404 h 317391"/>
                <a:gd name="connsiteX24" fmla="*/ 4454483 w 5310889"/>
                <a:gd name="connsiteY24" fmla="*/ 16868 h 317391"/>
                <a:gd name="connsiteX25" fmla="*/ 4615247 w 5310889"/>
                <a:gd name="connsiteY25" fmla="*/ 11650 h 317391"/>
                <a:gd name="connsiteX26" fmla="*/ 4746262 w 5310889"/>
                <a:gd name="connsiteY26" fmla="*/ 13540 h 317391"/>
                <a:gd name="connsiteX27" fmla="*/ 4891286 w 5310889"/>
                <a:gd name="connsiteY27" fmla="*/ 9053 h 317391"/>
                <a:gd name="connsiteX28" fmla="*/ 5039591 w 5310889"/>
                <a:gd name="connsiteY28" fmla="*/ 8954 h 317391"/>
                <a:gd name="connsiteX29" fmla="*/ 5171237 w 5310889"/>
                <a:gd name="connsiteY29" fmla="*/ 24259 h 317391"/>
                <a:gd name="connsiteX30" fmla="*/ 5310889 w 5310889"/>
                <a:gd name="connsiteY30" fmla="*/ 12322 h 317391"/>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2343276 w 5310889"/>
                <a:gd name="connsiteY16" fmla="*/ 81413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2231739 w 5310889"/>
                <a:gd name="connsiteY15" fmla="*/ 70026 h 316145"/>
                <a:gd name="connsiteX16" fmla="*/ 3320558 w 5310889"/>
                <a:gd name="connsiteY16" fmla="*/ 5432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187 h 316145"/>
                <a:gd name="connsiteX1" fmla="*/ 291737 w 5310889"/>
                <a:gd name="connsiteY1" fmla="*/ 314535 h 316145"/>
                <a:gd name="connsiteX2" fmla="*/ 585483 w 5310889"/>
                <a:gd name="connsiteY2" fmla="*/ 253241 h 316145"/>
                <a:gd name="connsiteX3" fmla="*/ 742237 w 5310889"/>
                <a:gd name="connsiteY3" fmla="*/ 219077 h 316145"/>
                <a:gd name="connsiteX4" fmla="*/ 961626 w 5310889"/>
                <a:gd name="connsiteY4" fmla="*/ 171849 h 316145"/>
                <a:gd name="connsiteX5" fmla="*/ 1174652 w 5310889"/>
                <a:gd name="connsiteY5" fmla="*/ 135005 h 316145"/>
                <a:gd name="connsiteX6" fmla="*/ 1335091 w 5310889"/>
                <a:gd name="connsiteY6" fmla="*/ 122277 h 316145"/>
                <a:gd name="connsiteX7" fmla="*/ 1466725 w 5310889"/>
                <a:gd name="connsiteY7" fmla="*/ 114573 h 316145"/>
                <a:gd name="connsiteX8" fmla="*/ 1631183 w 5310889"/>
                <a:gd name="connsiteY8" fmla="*/ 130650 h 316145"/>
                <a:gd name="connsiteX9" fmla="*/ 1763486 w 5310889"/>
                <a:gd name="connsiteY9" fmla="*/ 131656 h 316145"/>
                <a:gd name="connsiteX10" fmla="*/ 1869998 w 5310889"/>
                <a:gd name="connsiteY10" fmla="*/ 129310 h 316145"/>
                <a:gd name="connsiteX11" fmla="*/ 1974166 w 5310889"/>
                <a:gd name="connsiteY11" fmla="*/ 88113 h 316145"/>
                <a:gd name="connsiteX12" fmla="*/ 1991583 w 5310889"/>
                <a:gd name="connsiteY12" fmla="*/ 53278 h 316145"/>
                <a:gd name="connsiteX13" fmla="*/ 2000292 w 5310889"/>
                <a:gd name="connsiteY13" fmla="*/ 27153 h 316145"/>
                <a:gd name="connsiteX14" fmla="*/ 2102785 w 5310889"/>
                <a:gd name="connsiteY14" fmla="*/ 80409 h 316145"/>
                <a:gd name="connsiteX15" fmla="*/ 3167100 w 5310889"/>
                <a:gd name="connsiteY15" fmla="*/ 7145 h 316145"/>
                <a:gd name="connsiteX16" fmla="*/ 3320558 w 5310889"/>
                <a:gd name="connsiteY16" fmla="*/ 5432 h 316145"/>
                <a:gd name="connsiteX17" fmla="*/ 3439318 w 5310889"/>
                <a:gd name="connsiteY17" fmla="*/ 9258 h 316145"/>
                <a:gd name="connsiteX18" fmla="*/ 3598729 w 5310889"/>
                <a:gd name="connsiteY18" fmla="*/ 4888 h 316145"/>
                <a:gd name="connsiteX19" fmla="*/ 3732320 w 5310889"/>
                <a:gd name="connsiteY19" fmla="*/ 10442 h 316145"/>
                <a:gd name="connsiteX20" fmla="*/ 3883037 w 5310889"/>
                <a:gd name="connsiteY20" fmla="*/ 13650 h 316145"/>
                <a:gd name="connsiteX21" fmla="*/ 4021668 w 5310889"/>
                <a:gd name="connsiteY21" fmla="*/ 19738 h 316145"/>
                <a:gd name="connsiteX22" fmla="*/ 4170957 w 5310889"/>
                <a:gd name="connsiteY22" fmla="*/ 19246 h 316145"/>
                <a:gd name="connsiteX23" fmla="*/ 4319136 w 5310889"/>
                <a:gd name="connsiteY23" fmla="*/ 13158 h 316145"/>
                <a:gd name="connsiteX24" fmla="*/ 4454483 w 5310889"/>
                <a:gd name="connsiteY24" fmla="*/ 15622 h 316145"/>
                <a:gd name="connsiteX25" fmla="*/ 4615247 w 5310889"/>
                <a:gd name="connsiteY25" fmla="*/ 10404 h 316145"/>
                <a:gd name="connsiteX26" fmla="*/ 4746262 w 5310889"/>
                <a:gd name="connsiteY26" fmla="*/ 12294 h 316145"/>
                <a:gd name="connsiteX27" fmla="*/ 4891286 w 5310889"/>
                <a:gd name="connsiteY27" fmla="*/ 7807 h 316145"/>
                <a:gd name="connsiteX28" fmla="*/ 5039591 w 5310889"/>
                <a:gd name="connsiteY28" fmla="*/ 7708 h 316145"/>
                <a:gd name="connsiteX29" fmla="*/ 5171237 w 5310889"/>
                <a:gd name="connsiteY29" fmla="*/ 23013 h 316145"/>
                <a:gd name="connsiteX30" fmla="*/ 5310889 w 5310889"/>
                <a:gd name="connsiteY30" fmla="*/ 11076 h 316145"/>
                <a:gd name="connsiteX0" fmla="*/ 0 w 5310889"/>
                <a:gd name="connsiteY0" fmla="*/ 311517 h 316475"/>
                <a:gd name="connsiteX1" fmla="*/ 291737 w 5310889"/>
                <a:gd name="connsiteY1" fmla="*/ 314865 h 316475"/>
                <a:gd name="connsiteX2" fmla="*/ 585483 w 5310889"/>
                <a:gd name="connsiteY2" fmla="*/ 253571 h 316475"/>
                <a:gd name="connsiteX3" fmla="*/ 742237 w 5310889"/>
                <a:gd name="connsiteY3" fmla="*/ 219407 h 316475"/>
                <a:gd name="connsiteX4" fmla="*/ 961626 w 5310889"/>
                <a:gd name="connsiteY4" fmla="*/ 172179 h 316475"/>
                <a:gd name="connsiteX5" fmla="*/ 1174652 w 5310889"/>
                <a:gd name="connsiteY5" fmla="*/ 135335 h 316475"/>
                <a:gd name="connsiteX6" fmla="*/ 1335091 w 5310889"/>
                <a:gd name="connsiteY6" fmla="*/ 122607 h 316475"/>
                <a:gd name="connsiteX7" fmla="*/ 1466725 w 5310889"/>
                <a:gd name="connsiteY7" fmla="*/ 114903 h 316475"/>
                <a:gd name="connsiteX8" fmla="*/ 1631183 w 5310889"/>
                <a:gd name="connsiteY8" fmla="*/ 130980 h 316475"/>
                <a:gd name="connsiteX9" fmla="*/ 1763486 w 5310889"/>
                <a:gd name="connsiteY9" fmla="*/ 131986 h 316475"/>
                <a:gd name="connsiteX10" fmla="*/ 1869998 w 5310889"/>
                <a:gd name="connsiteY10" fmla="*/ 129640 h 316475"/>
                <a:gd name="connsiteX11" fmla="*/ 1974166 w 5310889"/>
                <a:gd name="connsiteY11" fmla="*/ 88443 h 316475"/>
                <a:gd name="connsiteX12" fmla="*/ 1991583 w 5310889"/>
                <a:gd name="connsiteY12" fmla="*/ 53608 h 316475"/>
                <a:gd name="connsiteX13" fmla="*/ 2000292 w 5310889"/>
                <a:gd name="connsiteY13" fmla="*/ 27483 h 316475"/>
                <a:gd name="connsiteX14" fmla="*/ 3019806 w 5310889"/>
                <a:gd name="connsiteY14" fmla="*/ 9998 h 316475"/>
                <a:gd name="connsiteX15" fmla="*/ 3167100 w 5310889"/>
                <a:gd name="connsiteY15" fmla="*/ 7475 h 316475"/>
                <a:gd name="connsiteX16" fmla="*/ 3320558 w 5310889"/>
                <a:gd name="connsiteY16" fmla="*/ 5762 h 316475"/>
                <a:gd name="connsiteX17" fmla="*/ 3439318 w 5310889"/>
                <a:gd name="connsiteY17" fmla="*/ 9588 h 316475"/>
                <a:gd name="connsiteX18" fmla="*/ 3598729 w 5310889"/>
                <a:gd name="connsiteY18" fmla="*/ 5218 h 316475"/>
                <a:gd name="connsiteX19" fmla="*/ 3732320 w 5310889"/>
                <a:gd name="connsiteY19" fmla="*/ 10772 h 316475"/>
                <a:gd name="connsiteX20" fmla="*/ 3883037 w 5310889"/>
                <a:gd name="connsiteY20" fmla="*/ 13980 h 316475"/>
                <a:gd name="connsiteX21" fmla="*/ 4021668 w 5310889"/>
                <a:gd name="connsiteY21" fmla="*/ 20068 h 316475"/>
                <a:gd name="connsiteX22" fmla="*/ 4170957 w 5310889"/>
                <a:gd name="connsiteY22" fmla="*/ 19576 h 316475"/>
                <a:gd name="connsiteX23" fmla="*/ 4319136 w 5310889"/>
                <a:gd name="connsiteY23" fmla="*/ 13488 h 316475"/>
                <a:gd name="connsiteX24" fmla="*/ 4454483 w 5310889"/>
                <a:gd name="connsiteY24" fmla="*/ 15952 h 316475"/>
                <a:gd name="connsiteX25" fmla="*/ 4615247 w 5310889"/>
                <a:gd name="connsiteY25" fmla="*/ 10734 h 316475"/>
                <a:gd name="connsiteX26" fmla="*/ 4746262 w 5310889"/>
                <a:gd name="connsiteY26" fmla="*/ 12624 h 316475"/>
                <a:gd name="connsiteX27" fmla="*/ 4891286 w 5310889"/>
                <a:gd name="connsiteY27" fmla="*/ 8137 h 316475"/>
                <a:gd name="connsiteX28" fmla="*/ 5039591 w 5310889"/>
                <a:gd name="connsiteY28" fmla="*/ 8038 h 316475"/>
                <a:gd name="connsiteX29" fmla="*/ 5171237 w 5310889"/>
                <a:gd name="connsiteY29" fmla="*/ 23343 h 316475"/>
                <a:gd name="connsiteX30" fmla="*/ 5310889 w 5310889"/>
                <a:gd name="connsiteY30" fmla="*/ 11406 h 316475"/>
                <a:gd name="connsiteX0" fmla="*/ 0 w 5310889"/>
                <a:gd name="connsiteY0" fmla="*/ 311517 h 316475"/>
                <a:gd name="connsiteX1" fmla="*/ 291737 w 5310889"/>
                <a:gd name="connsiteY1" fmla="*/ 314865 h 316475"/>
                <a:gd name="connsiteX2" fmla="*/ 585483 w 5310889"/>
                <a:gd name="connsiteY2" fmla="*/ 253571 h 316475"/>
                <a:gd name="connsiteX3" fmla="*/ 742237 w 5310889"/>
                <a:gd name="connsiteY3" fmla="*/ 219407 h 316475"/>
                <a:gd name="connsiteX4" fmla="*/ 961626 w 5310889"/>
                <a:gd name="connsiteY4" fmla="*/ 172179 h 316475"/>
                <a:gd name="connsiteX5" fmla="*/ 1174652 w 5310889"/>
                <a:gd name="connsiteY5" fmla="*/ 135335 h 316475"/>
                <a:gd name="connsiteX6" fmla="*/ 1335091 w 5310889"/>
                <a:gd name="connsiteY6" fmla="*/ 122607 h 316475"/>
                <a:gd name="connsiteX7" fmla="*/ 1466725 w 5310889"/>
                <a:gd name="connsiteY7" fmla="*/ 114903 h 316475"/>
                <a:gd name="connsiteX8" fmla="*/ 1631183 w 5310889"/>
                <a:gd name="connsiteY8" fmla="*/ 130980 h 316475"/>
                <a:gd name="connsiteX9" fmla="*/ 1763486 w 5310889"/>
                <a:gd name="connsiteY9" fmla="*/ 131986 h 316475"/>
                <a:gd name="connsiteX10" fmla="*/ 1869998 w 5310889"/>
                <a:gd name="connsiteY10" fmla="*/ 129640 h 316475"/>
                <a:gd name="connsiteX11" fmla="*/ 1974166 w 5310889"/>
                <a:gd name="connsiteY11" fmla="*/ 88443 h 316475"/>
                <a:gd name="connsiteX12" fmla="*/ 1991583 w 5310889"/>
                <a:gd name="connsiteY12" fmla="*/ 53608 h 316475"/>
                <a:gd name="connsiteX13" fmla="*/ 2885871 w 5310889"/>
                <a:gd name="connsiteY13" fmla="*/ 9143 h 316475"/>
                <a:gd name="connsiteX14" fmla="*/ 3019806 w 5310889"/>
                <a:gd name="connsiteY14" fmla="*/ 9998 h 316475"/>
                <a:gd name="connsiteX15" fmla="*/ 3167100 w 5310889"/>
                <a:gd name="connsiteY15" fmla="*/ 7475 h 316475"/>
                <a:gd name="connsiteX16" fmla="*/ 3320558 w 5310889"/>
                <a:gd name="connsiteY16" fmla="*/ 5762 h 316475"/>
                <a:gd name="connsiteX17" fmla="*/ 3439318 w 5310889"/>
                <a:gd name="connsiteY17" fmla="*/ 9588 h 316475"/>
                <a:gd name="connsiteX18" fmla="*/ 3598729 w 5310889"/>
                <a:gd name="connsiteY18" fmla="*/ 5218 h 316475"/>
                <a:gd name="connsiteX19" fmla="*/ 3732320 w 5310889"/>
                <a:gd name="connsiteY19" fmla="*/ 10772 h 316475"/>
                <a:gd name="connsiteX20" fmla="*/ 3883037 w 5310889"/>
                <a:gd name="connsiteY20" fmla="*/ 13980 h 316475"/>
                <a:gd name="connsiteX21" fmla="*/ 4021668 w 5310889"/>
                <a:gd name="connsiteY21" fmla="*/ 20068 h 316475"/>
                <a:gd name="connsiteX22" fmla="*/ 4170957 w 5310889"/>
                <a:gd name="connsiteY22" fmla="*/ 19576 h 316475"/>
                <a:gd name="connsiteX23" fmla="*/ 4319136 w 5310889"/>
                <a:gd name="connsiteY23" fmla="*/ 13488 h 316475"/>
                <a:gd name="connsiteX24" fmla="*/ 4454483 w 5310889"/>
                <a:gd name="connsiteY24" fmla="*/ 15952 h 316475"/>
                <a:gd name="connsiteX25" fmla="*/ 4615247 w 5310889"/>
                <a:gd name="connsiteY25" fmla="*/ 10734 h 316475"/>
                <a:gd name="connsiteX26" fmla="*/ 4746262 w 5310889"/>
                <a:gd name="connsiteY26" fmla="*/ 12624 h 316475"/>
                <a:gd name="connsiteX27" fmla="*/ 4891286 w 5310889"/>
                <a:gd name="connsiteY27" fmla="*/ 8137 h 316475"/>
                <a:gd name="connsiteX28" fmla="*/ 5039591 w 5310889"/>
                <a:gd name="connsiteY28" fmla="*/ 8038 h 316475"/>
                <a:gd name="connsiteX29" fmla="*/ 5171237 w 5310889"/>
                <a:gd name="connsiteY29" fmla="*/ 23343 h 316475"/>
                <a:gd name="connsiteX30" fmla="*/ 5310889 w 5310889"/>
                <a:gd name="connsiteY30" fmla="*/ 11406 h 316475"/>
                <a:gd name="connsiteX0" fmla="*/ 0 w 5310889"/>
                <a:gd name="connsiteY0" fmla="*/ 318591 h 323549"/>
                <a:gd name="connsiteX1" fmla="*/ 291737 w 5310889"/>
                <a:gd name="connsiteY1" fmla="*/ 321939 h 323549"/>
                <a:gd name="connsiteX2" fmla="*/ 585483 w 5310889"/>
                <a:gd name="connsiteY2" fmla="*/ 260645 h 323549"/>
                <a:gd name="connsiteX3" fmla="*/ 742237 w 5310889"/>
                <a:gd name="connsiteY3" fmla="*/ 226481 h 323549"/>
                <a:gd name="connsiteX4" fmla="*/ 961626 w 5310889"/>
                <a:gd name="connsiteY4" fmla="*/ 179253 h 323549"/>
                <a:gd name="connsiteX5" fmla="*/ 1174652 w 5310889"/>
                <a:gd name="connsiteY5" fmla="*/ 142409 h 323549"/>
                <a:gd name="connsiteX6" fmla="*/ 1335091 w 5310889"/>
                <a:gd name="connsiteY6" fmla="*/ 129681 h 323549"/>
                <a:gd name="connsiteX7" fmla="*/ 1466725 w 5310889"/>
                <a:gd name="connsiteY7" fmla="*/ 121977 h 323549"/>
                <a:gd name="connsiteX8" fmla="*/ 1631183 w 5310889"/>
                <a:gd name="connsiteY8" fmla="*/ 138054 h 323549"/>
                <a:gd name="connsiteX9" fmla="*/ 1763486 w 5310889"/>
                <a:gd name="connsiteY9" fmla="*/ 139060 h 323549"/>
                <a:gd name="connsiteX10" fmla="*/ 1869998 w 5310889"/>
                <a:gd name="connsiteY10" fmla="*/ 136714 h 323549"/>
                <a:gd name="connsiteX11" fmla="*/ 1974166 w 5310889"/>
                <a:gd name="connsiteY11" fmla="*/ 95517 h 323549"/>
                <a:gd name="connsiteX12" fmla="*/ 1991583 w 5310889"/>
                <a:gd name="connsiteY12" fmla="*/ 60682 h 323549"/>
                <a:gd name="connsiteX13" fmla="*/ 2885871 w 5310889"/>
                <a:gd name="connsiteY13" fmla="*/ 16217 h 323549"/>
                <a:gd name="connsiteX14" fmla="*/ 3019806 w 5310889"/>
                <a:gd name="connsiteY14" fmla="*/ 17072 h 323549"/>
                <a:gd name="connsiteX15" fmla="*/ 3167100 w 5310889"/>
                <a:gd name="connsiteY15" fmla="*/ 14549 h 323549"/>
                <a:gd name="connsiteX16" fmla="*/ 3320558 w 5310889"/>
                <a:gd name="connsiteY16" fmla="*/ 12836 h 323549"/>
                <a:gd name="connsiteX17" fmla="*/ 3439318 w 5310889"/>
                <a:gd name="connsiteY17" fmla="*/ 16662 h 323549"/>
                <a:gd name="connsiteX18" fmla="*/ 3598729 w 5310889"/>
                <a:gd name="connsiteY18" fmla="*/ 12292 h 323549"/>
                <a:gd name="connsiteX19" fmla="*/ 3732320 w 5310889"/>
                <a:gd name="connsiteY19" fmla="*/ 17846 h 323549"/>
                <a:gd name="connsiteX20" fmla="*/ 3883037 w 5310889"/>
                <a:gd name="connsiteY20" fmla="*/ 21054 h 323549"/>
                <a:gd name="connsiteX21" fmla="*/ 4021668 w 5310889"/>
                <a:gd name="connsiteY21" fmla="*/ 27142 h 323549"/>
                <a:gd name="connsiteX22" fmla="*/ 4170957 w 5310889"/>
                <a:gd name="connsiteY22" fmla="*/ 26650 h 323549"/>
                <a:gd name="connsiteX23" fmla="*/ 4319136 w 5310889"/>
                <a:gd name="connsiteY23" fmla="*/ 20562 h 323549"/>
                <a:gd name="connsiteX24" fmla="*/ 4454483 w 5310889"/>
                <a:gd name="connsiteY24" fmla="*/ 23026 h 323549"/>
                <a:gd name="connsiteX25" fmla="*/ 4615247 w 5310889"/>
                <a:gd name="connsiteY25" fmla="*/ 17808 h 323549"/>
                <a:gd name="connsiteX26" fmla="*/ 4746262 w 5310889"/>
                <a:gd name="connsiteY26" fmla="*/ 19698 h 323549"/>
                <a:gd name="connsiteX27" fmla="*/ 4891286 w 5310889"/>
                <a:gd name="connsiteY27" fmla="*/ 15211 h 323549"/>
                <a:gd name="connsiteX28" fmla="*/ 5039591 w 5310889"/>
                <a:gd name="connsiteY28" fmla="*/ 15112 h 323549"/>
                <a:gd name="connsiteX29" fmla="*/ 5171237 w 5310889"/>
                <a:gd name="connsiteY29" fmla="*/ 30417 h 323549"/>
                <a:gd name="connsiteX30" fmla="*/ 5310889 w 5310889"/>
                <a:gd name="connsiteY30" fmla="*/ 18480 h 323549"/>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71237 w 5310889"/>
                <a:gd name="connsiteY29" fmla="*/ 23344 h 316476"/>
                <a:gd name="connsiteX30" fmla="*/ 5310889 w 5310889"/>
                <a:gd name="connsiteY30" fmla="*/ 11407 h 316476"/>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71237 w 5310889"/>
                <a:gd name="connsiteY29" fmla="*/ 23344 h 316476"/>
                <a:gd name="connsiteX30" fmla="*/ 5310889 w 5310889"/>
                <a:gd name="connsiteY30" fmla="*/ 11407 h 316476"/>
                <a:gd name="connsiteX0" fmla="*/ 0 w 5310889"/>
                <a:gd name="connsiteY0" fmla="*/ 316001 h 320959"/>
                <a:gd name="connsiteX1" fmla="*/ 291737 w 5310889"/>
                <a:gd name="connsiteY1" fmla="*/ 319349 h 320959"/>
                <a:gd name="connsiteX2" fmla="*/ 585483 w 5310889"/>
                <a:gd name="connsiteY2" fmla="*/ 258055 h 320959"/>
                <a:gd name="connsiteX3" fmla="*/ 742237 w 5310889"/>
                <a:gd name="connsiteY3" fmla="*/ 223891 h 320959"/>
                <a:gd name="connsiteX4" fmla="*/ 961626 w 5310889"/>
                <a:gd name="connsiteY4" fmla="*/ 176663 h 320959"/>
                <a:gd name="connsiteX5" fmla="*/ 1174652 w 5310889"/>
                <a:gd name="connsiteY5" fmla="*/ 139819 h 320959"/>
                <a:gd name="connsiteX6" fmla="*/ 1335091 w 5310889"/>
                <a:gd name="connsiteY6" fmla="*/ 127091 h 320959"/>
                <a:gd name="connsiteX7" fmla="*/ 1466725 w 5310889"/>
                <a:gd name="connsiteY7" fmla="*/ 119387 h 320959"/>
                <a:gd name="connsiteX8" fmla="*/ 1631183 w 5310889"/>
                <a:gd name="connsiteY8" fmla="*/ 135464 h 320959"/>
                <a:gd name="connsiteX9" fmla="*/ 1763486 w 5310889"/>
                <a:gd name="connsiteY9" fmla="*/ 136470 h 320959"/>
                <a:gd name="connsiteX10" fmla="*/ 1869998 w 5310889"/>
                <a:gd name="connsiteY10" fmla="*/ 134124 h 320959"/>
                <a:gd name="connsiteX11" fmla="*/ 1974166 w 5310889"/>
                <a:gd name="connsiteY11" fmla="*/ 92927 h 320959"/>
                <a:gd name="connsiteX12" fmla="*/ 1991583 w 5310889"/>
                <a:gd name="connsiteY12" fmla="*/ 58092 h 320959"/>
                <a:gd name="connsiteX13" fmla="*/ 2885871 w 5310889"/>
                <a:gd name="connsiteY13" fmla="*/ 13627 h 320959"/>
                <a:gd name="connsiteX14" fmla="*/ 3019806 w 5310889"/>
                <a:gd name="connsiteY14" fmla="*/ 14482 h 320959"/>
                <a:gd name="connsiteX15" fmla="*/ 3167100 w 5310889"/>
                <a:gd name="connsiteY15" fmla="*/ 11959 h 320959"/>
                <a:gd name="connsiteX16" fmla="*/ 3320558 w 5310889"/>
                <a:gd name="connsiteY16" fmla="*/ 10246 h 320959"/>
                <a:gd name="connsiteX17" fmla="*/ 3439318 w 5310889"/>
                <a:gd name="connsiteY17" fmla="*/ 14072 h 320959"/>
                <a:gd name="connsiteX18" fmla="*/ 3598729 w 5310889"/>
                <a:gd name="connsiteY18" fmla="*/ 9702 h 320959"/>
                <a:gd name="connsiteX19" fmla="*/ 3732320 w 5310889"/>
                <a:gd name="connsiteY19" fmla="*/ 15256 h 320959"/>
                <a:gd name="connsiteX20" fmla="*/ 3883037 w 5310889"/>
                <a:gd name="connsiteY20" fmla="*/ 18464 h 320959"/>
                <a:gd name="connsiteX21" fmla="*/ 4021668 w 5310889"/>
                <a:gd name="connsiteY21" fmla="*/ 24552 h 320959"/>
                <a:gd name="connsiteX22" fmla="*/ 4170957 w 5310889"/>
                <a:gd name="connsiteY22" fmla="*/ 24060 h 320959"/>
                <a:gd name="connsiteX23" fmla="*/ 4319136 w 5310889"/>
                <a:gd name="connsiteY23" fmla="*/ 17972 h 320959"/>
                <a:gd name="connsiteX24" fmla="*/ 4454483 w 5310889"/>
                <a:gd name="connsiteY24" fmla="*/ 20436 h 320959"/>
                <a:gd name="connsiteX25" fmla="*/ 4615247 w 5310889"/>
                <a:gd name="connsiteY25" fmla="*/ 15218 h 320959"/>
                <a:gd name="connsiteX26" fmla="*/ 4746262 w 5310889"/>
                <a:gd name="connsiteY26" fmla="*/ 17108 h 320959"/>
                <a:gd name="connsiteX27" fmla="*/ 4891286 w 5310889"/>
                <a:gd name="connsiteY27" fmla="*/ 12621 h 320959"/>
                <a:gd name="connsiteX28" fmla="*/ 5039591 w 5310889"/>
                <a:gd name="connsiteY28" fmla="*/ 12522 h 320959"/>
                <a:gd name="connsiteX29" fmla="*/ 5173857 w 5310889"/>
                <a:gd name="connsiteY29" fmla="*/ 19967 h 320959"/>
                <a:gd name="connsiteX30" fmla="*/ 5310889 w 5310889"/>
                <a:gd name="connsiteY30" fmla="*/ 15890 h 320959"/>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68617 w 5310889"/>
                <a:gd name="connsiteY29" fmla="*/ 62645 h 316476"/>
                <a:gd name="connsiteX30" fmla="*/ 5310889 w 5310889"/>
                <a:gd name="connsiteY30" fmla="*/ 11407 h 316476"/>
                <a:gd name="connsiteX0" fmla="*/ 0 w 5310889"/>
                <a:gd name="connsiteY0" fmla="*/ 311518 h 316476"/>
                <a:gd name="connsiteX1" fmla="*/ 291737 w 5310889"/>
                <a:gd name="connsiteY1" fmla="*/ 314866 h 316476"/>
                <a:gd name="connsiteX2" fmla="*/ 585483 w 5310889"/>
                <a:gd name="connsiteY2" fmla="*/ 253572 h 316476"/>
                <a:gd name="connsiteX3" fmla="*/ 742237 w 5310889"/>
                <a:gd name="connsiteY3" fmla="*/ 219408 h 316476"/>
                <a:gd name="connsiteX4" fmla="*/ 961626 w 5310889"/>
                <a:gd name="connsiteY4" fmla="*/ 172180 h 316476"/>
                <a:gd name="connsiteX5" fmla="*/ 1174652 w 5310889"/>
                <a:gd name="connsiteY5" fmla="*/ 135336 h 316476"/>
                <a:gd name="connsiteX6" fmla="*/ 1335091 w 5310889"/>
                <a:gd name="connsiteY6" fmla="*/ 122608 h 316476"/>
                <a:gd name="connsiteX7" fmla="*/ 1466725 w 5310889"/>
                <a:gd name="connsiteY7" fmla="*/ 114904 h 316476"/>
                <a:gd name="connsiteX8" fmla="*/ 1631183 w 5310889"/>
                <a:gd name="connsiteY8" fmla="*/ 130981 h 316476"/>
                <a:gd name="connsiteX9" fmla="*/ 1763486 w 5310889"/>
                <a:gd name="connsiteY9" fmla="*/ 131987 h 316476"/>
                <a:gd name="connsiteX10" fmla="*/ 1869998 w 5310889"/>
                <a:gd name="connsiteY10" fmla="*/ 129641 h 316476"/>
                <a:gd name="connsiteX11" fmla="*/ 1974166 w 5310889"/>
                <a:gd name="connsiteY11" fmla="*/ 88444 h 316476"/>
                <a:gd name="connsiteX12" fmla="*/ 1991583 w 5310889"/>
                <a:gd name="connsiteY12" fmla="*/ 53609 h 316476"/>
                <a:gd name="connsiteX13" fmla="*/ 2885871 w 5310889"/>
                <a:gd name="connsiteY13" fmla="*/ 9144 h 316476"/>
                <a:gd name="connsiteX14" fmla="*/ 3019806 w 5310889"/>
                <a:gd name="connsiteY14" fmla="*/ 9999 h 316476"/>
                <a:gd name="connsiteX15" fmla="*/ 3167100 w 5310889"/>
                <a:gd name="connsiteY15" fmla="*/ 7476 h 316476"/>
                <a:gd name="connsiteX16" fmla="*/ 3320558 w 5310889"/>
                <a:gd name="connsiteY16" fmla="*/ 5763 h 316476"/>
                <a:gd name="connsiteX17" fmla="*/ 3439318 w 5310889"/>
                <a:gd name="connsiteY17" fmla="*/ 9589 h 316476"/>
                <a:gd name="connsiteX18" fmla="*/ 3598729 w 5310889"/>
                <a:gd name="connsiteY18" fmla="*/ 5219 h 316476"/>
                <a:gd name="connsiteX19" fmla="*/ 3732320 w 5310889"/>
                <a:gd name="connsiteY19" fmla="*/ 10773 h 316476"/>
                <a:gd name="connsiteX20" fmla="*/ 3883037 w 5310889"/>
                <a:gd name="connsiteY20" fmla="*/ 13981 h 316476"/>
                <a:gd name="connsiteX21" fmla="*/ 4021668 w 5310889"/>
                <a:gd name="connsiteY21" fmla="*/ 20069 h 316476"/>
                <a:gd name="connsiteX22" fmla="*/ 4170957 w 5310889"/>
                <a:gd name="connsiteY22" fmla="*/ 19577 h 316476"/>
                <a:gd name="connsiteX23" fmla="*/ 4319136 w 5310889"/>
                <a:gd name="connsiteY23" fmla="*/ 13489 h 316476"/>
                <a:gd name="connsiteX24" fmla="*/ 4454483 w 5310889"/>
                <a:gd name="connsiteY24" fmla="*/ 15953 h 316476"/>
                <a:gd name="connsiteX25" fmla="*/ 4615247 w 5310889"/>
                <a:gd name="connsiteY25" fmla="*/ 10735 h 316476"/>
                <a:gd name="connsiteX26" fmla="*/ 4746262 w 5310889"/>
                <a:gd name="connsiteY26" fmla="*/ 12625 h 316476"/>
                <a:gd name="connsiteX27" fmla="*/ 4891286 w 5310889"/>
                <a:gd name="connsiteY27" fmla="*/ 8138 h 316476"/>
                <a:gd name="connsiteX28" fmla="*/ 5039591 w 5310889"/>
                <a:gd name="connsiteY28" fmla="*/ 8039 h 316476"/>
                <a:gd name="connsiteX29" fmla="*/ 5168617 w 5310889"/>
                <a:gd name="connsiteY29" fmla="*/ 62645 h 316476"/>
                <a:gd name="connsiteX30" fmla="*/ 5310889 w 5310889"/>
                <a:gd name="connsiteY30" fmla="*/ 11407 h 316476"/>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68617 w 5310889"/>
                <a:gd name="connsiteY29" fmla="*/ 63280 h 317111"/>
                <a:gd name="connsiteX30" fmla="*/ 5310889 w 5310889"/>
                <a:gd name="connsiteY30" fmla="*/ 12042 h 317111"/>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76477 w 5310889"/>
                <a:gd name="connsiteY29" fmla="*/ 63280 h 317111"/>
                <a:gd name="connsiteX30" fmla="*/ 5310889 w 5310889"/>
                <a:gd name="connsiteY30" fmla="*/ 12042 h 317111"/>
                <a:gd name="connsiteX0" fmla="*/ 0 w 5310889"/>
                <a:gd name="connsiteY0" fmla="*/ 312153 h 317111"/>
                <a:gd name="connsiteX1" fmla="*/ 291737 w 5310889"/>
                <a:gd name="connsiteY1" fmla="*/ 315501 h 317111"/>
                <a:gd name="connsiteX2" fmla="*/ 585483 w 5310889"/>
                <a:gd name="connsiteY2" fmla="*/ 254207 h 317111"/>
                <a:gd name="connsiteX3" fmla="*/ 742237 w 5310889"/>
                <a:gd name="connsiteY3" fmla="*/ 220043 h 317111"/>
                <a:gd name="connsiteX4" fmla="*/ 961626 w 5310889"/>
                <a:gd name="connsiteY4" fmla="*/ 172815 h 317111"/>
                <a:gd name="connsiteX5" fmla="*/ 1174652 w 5310889"/>
                <a:gd name="connsiteY5" fmla="*/ 135971 h 317111"/>
                <a:gd name="connsiteX6" fmla="*/ 1335091 w 5310889"/>
                <a:gd name="connsiteY6" fmla="*/ 123243 h 317111"/>
                <a:gd name="connsiteX7" fmla="*/ 1466725 w 5310889"/>
                <a:gd name="connsiteY7" fmla="*/ 115539 h 317111"/>
                <a:gd name="connsiteX8" fmla="*/ 1631183 w 5310889"/>
                <a:gd name="connsiteY8" fmla="*/ 131616 h 317111"/>
                <a:gd name="connsiteX9" fmla="*/ 1763486 w 5310889"/>
                <a:gd name="connsiteY9" fmla="*/ 132622 h 317111"/>
                <a:gd name="connsiteX10" fmla="*/ 1869998 w 5310889"/>
                <a:gd name="connsiteY10" fmla="*/ 130276 h 317111"/>
                <a:gd name="connsiteX11" fmla="*/ 1974166 w 5310889"/>
                <a:gd name="connsiteY11" fmla="*/ 89079 h 317111"/>
                <a:gd name="connsiteX12" fmla="*/ 1991583 w 5310889"/>
                <a:gd name="connsiteY12" fmla="*/ 54244 h 317111"/>
                <a:gd name="connsiteX13" fmla="*/ 2885871 w 5310889"/>
                <a:gd name="connsiteY13" fmla="*/ 9779 h 317111"/>
                <a:gd name="connsiteX14" fmla="*/ 3019806 w 5310889"/>
                <a:gd name="connsiteY14" fmla="*/ 10634 h 317111"/>
                <a:gd name="connsiteX15" fmla="*/ 3167100 w 5310889"/>
                <a:gd name="connsiteY15" fmla="*/ 8111 h 317111"/>
                <a:gd name="connsiteX16" fmla="*/ 3320558 w 5310889"/>
                <a:gd name="connsiteY16" fmla="*/ 6398 h 317111"/>
                <a:gd name="connsiteX17" fmla="*/ 3439318 w 5310889"/>
                <a:gd name="connsiteY17" fmla="*/ 10224 h 317111"/>
                <a:gd name="connsiteX18" fmla="*/ 3598729 w 5310889"/>
                <a:gd name="connsiteY18" fmla="*/ 5854 h 317111"/>
                <a:gd name="connsiteX19" fmla="*/ 3732320 w 5310889"/>
                <a:gd name="connsiteY19" fmla="*/ 11408 h 317111"/>
                <a:gd name="connsiteX20" fmla="*/ 3883037 w 5310889"/>
                <a:gd name="connsiteY20" fmla="*/ 14616 h 317111"/>
                <a:gd name="connsiteX21" fmla="*/ 4021668 w 5310889"/>
                <a:gd name="connsiteY21" fmla="*/ 20704 h 317111"/>
                <a:gd name="connsiteX22" fmla="*/ 4170957 w 5310889"/>
                <a:gd name="connsiteY22" fmla="*/ 20212 h 317111"/>
                <a:gd name="connsiteX23" fmla="*/ 4319136 w 5310889"/>
                <a:gd name="connsiteY23" fmla="*/ 14124 h 317111"/>
                <a:gd name="connsiteX24" fmla="*/ 4454483 w 5310889"/>
                <a:gd name="connsiteY24" fmla="*/ 16588 h 317111"/>
                <a:gd name="connsiteX25" fmla="*/ 4615247 w 5310889"/>
                <a:gd name="connsiteY25" fmla="*/ 11370 h 317111"/>
                <a:gd name="connsiteX26" fmla="*/ 4746262 w 5310889"/>
                <a:gd name="connsiteY26" fmla="*/ 13260 h 317111"/>
                <a:gd name="connsiteX27" fmla="*/ 4891286 w 5310889"/>
                <a:gd name="connsiteY27" fmla="*/ 8773 h 317111"/>
                <a:gd name="connsiteX28" fmla="*/ 5039591 w 5310889"/>
                <a:gd name="connsiteY28" fmla="*/ 8674 h 317111"/>
                <a:gd name="connsiteX29" fmla="*/ 5176477 w 5310889"/>
                <a:gd name="connsiteY29" fmla="*/ 63280 h 317111"/>
                <a:gd name="connsiteX30" fmla="*/ 5310889 w 5310889"/>
                <a:gd name="connsiteY30" fmla="*/ 12042 h 317111"/>
                <a:gd name="connsiteX0" fmla="*/ 0 w 5310889"/>
                <a:gd name="connsiteY0" fmla="*/ 323778 h 328736"/>
                <a:gd name="connsiteX1" fmla="*/ 291737 w 5310889"/>
                <a:gd name="connsiteY1" fmla="*/ 327126 h 328736"/>
                <a:gd name="connsiteX2" fmla="*/ 585483 w 5310889"/>
                <a:gd name="connsiteY2" fmla="*/ 265832 h 328736"/>
                <a:gd name="connsiteX3" fmla="*/ 742237 w 5310889"/>
                <a:gd name="connsiteY3" fmla="*/ 231668 h 328736"/>
                <a:gd name="connsiteX4" fmla="*/ 961626 w 5310889"/>
                <a:gd name="connsiteY4" fmla="*/ 184440 h 328736"/>
                <a:gd name="connsiteX5" fmla="*/ 1174652 w 5310889"/>
                <a:gd name="connsiteY5" fmla="*/ 147596 h 328736"/>
                <a:gd name="connsiteX6" fmla="*/ 1335091 w 5310889"/>
                <a:gd name="connsiteY6" fmla="*/ 134868 h 328736"/>
                <a:gd name="connsiteX7" fmla="*/ 1466725 w 5310889"/>
                <a:gd name="connsiteY7" fmla="*/ 127164 h 328736"/>
                <a:gd name="connsiteX8" fmla="*/ 1631183 w 5310889"/>
                <a:gd name="connsiteY8" fmla="*/ 143241 h 328736"/>
                <a:gd name="connsiteX9" fmla="*/ 1763486 w 5310889"/>
                <a:gd name="connsiteY9" fmla="*/ 144247 h 328736"/>
                <a:gd name="connsiteX10" fmla="*/ 1869998 w 5310889"/>
                <a:gd name="connsiteY10" fmla="*/ 141901 h 328736"/>
                <a:gd name="connsiteX11" fmla="*/ 1974166 w 5310889"/>
                <a:gd name="connsiteY11" fmla="*/ 100704 h 328736"/>
                <a:gd name="connsiteX12" fmla="*/ 1991583 w 5310889"/>
                <a:gd name="connsiteY12" fmla="*/ 65869 h 328736"/>
                <a:gd name="connsiteX13" fmla="*/ 2885871 w 5310889"/>
                <a:gd name="connsiteY13" fmla="*/ 21404 h 328736"/>
                <a:gd name="connsiteX14" fmla="*/ 3019806 w 5310889"/>
                <a:gd name="connsiteY14" fmla="*/ 22259 h 328736"/>
                <a:gd name="connsiteX15" fmla="*/ 3167100 w 5310889"/>
                <a:gd name="connsiteY15" fmla="*/ 19736 h 328736"/>
                <a:gd name="connsiteX16" fmla="*/ 3320558 w 5310889"/>
                <a:gd name="connsiteY16" fmla="*/ 18023 h 328736"/>
                <a:gd name="connsiteX17" fmla="*/ 3439318 w 5310889"/>
                <a:gd name="connsiteY17" fmla="*/ 21849 h 328736"/>
                <a:gd name="connsiteX18" fmla="*/ 3598729 w 5310889"/>
                <a:gd name="connsiteY18" fmla="*/ 17479 h 328736"/>
                <a:gd name="connsiteX19" fmla="*/ 3732320 w 5310889"/>
                <a:gd name="connsiteY19" fmla="*/ 23033 h 328736"/>
                <a:gd name="connsiteX20" fmla="*/ 3883037 w 5310889"/>
                <a:gd name="connsiteY20" fmla="*/ 26241 h 328736"/>
                <a:gd name="connsiteX21" fmla="*/ 4021668 w 5310889"/>
                <a:gd name="connsiteY21" fmla="*/ 32329 h 328736"/>
                <a:gd name="connsiteX22" fmla="*/ 4170957 w 5310889"/>
                <a:gd name="connsiteY22" fmla="*/ 31837 h 328736"/>
                <a:gd name="connsiteX23" fmla="*/ 4319136 w 5310889"/>
                <a:gd name="connsiteY23" fmla="*/ 25749 h 328736"/>
                <a:gd name="connsiteX24" fmla="*/ 4454483 w 5310889"/>
                <a:gd name="connsiteY24" fmla="*/ 28213 h 328736"/>
                <a:gd name="connsiteX25" fmla="*/ 4615247 w 5310889"/>
                <a:gd name="connsiteY25" fmla="*/ 22995 h 328736"/>
                <a:gd name="connsiteX26" fmla="*/ 4746262 w 5310889"/>
                <a:gd name="connsiteY26" fmla="*/ 24885 h 328736"/>
                <a:gd name="connsiteX27" fmla="*/ 4891286 w 5310889"/>
                <a:gd name="connsiteY27" fmla="*/ 20398 h 328736"/>
                <a:gd name="connsiteX28" fmla="*/ 5039591 w 5310889"/>
                <a:gd name="connsiteY28" fmla="*/ 20299 h 328736"/>
                <a:gd name="connsiteX29" fmla="*/ 5176477 w 5310889"/>
                <a:gd name="connsiteY29" fmla="*/ 74905 h 328736"/>
                <a:gd name="connsiteX30" fmla="*/ 5310889 w 5310889"/>
                <a:gd name="connsiteY30" fmla="*/ 23667 h 328736"/>
                <a:gd name="connsiteX0" fmla="*/ 0 w 5310889"/>
                <a:gd name="connsiteY0" fmla="*/ 323778 h 328736"/>
                <a:gd name="connsiteX1" fmla="*/ 291737 w 5310889"/>
                <a:gd name="connsiteY1" fmla="*/ 327126 h 328736"/>
                <a:gd name="connsiteX2" fmla="*/ 585483 w 5310889"/>
                <a:gd name="connsiteY2" fmla="*/ 265832 h 328736"/>
                <a:gd name="connsiteX3" fmla="*/ 742237 w 5310889"/>
                <a:gd name="connsiteY3" fmla="*/ 231668 h 328736"/>
                <a:gd name="connsiteX4" fmla="*/ 961626 w 5310889"/>
                <a:gd name="connsiteY4" fmla="*/ 184440 h 328736"/>
                <a:gd name="connsiteX5" fmla="*/ 1174652 w 5310889"/>
                <a:gd name="connsiteY5" fmla="*/ 147596 h 328736"/>
                <a:gd name="connsiteX6" fmla="*/ 1335091 w 5310889"/>
                <a:gd name="connsiteY6" fmla="*/ 134868 h 328736"/>
                <a:gd name="connsiteX7" fmla="*/ 1466725 w 5310889"/>
                <a:gd name="connsiteY7" fmla="*/ 127164 h 328736"/>
                <a:gd name="connsiteX8" fmla="*/ 1631183 w 5310889"/>
                <a:gd name="connsiteY8" fmla="*/ 143241 h 328736"/>
                <a:gd name="connsiteX9" fmla="*/ 1763486 w 5310889"/>
                <a:gd name="connsiteY9" fmla="*/ 144247 h 328736"/>
                <a:gd name="connsiteX10" fmla="*/ 1869998 w 5310889"/>
                <a:gd name="connsiteY10" fmla="*/ 141901 h 328736"/>
                <a:gd name="connsiteX11" fmla="*/ 1974166 w 5310889"/>
                <a:gd name="connsiteY11" fmla="*/ 100704 h 328736"/>
                <a:gd name="connsiteX12" fmla="*/ 1991583 w 5310889"/>
                <a:gd name="connsiteY12" fmla="*/ 65869 h 328736"/>
                <a:gd name="connsiteX13" fmla="*/ 2885871 w 5310889"/>
                <a:gd name="connsiteY13" fmla="*/ 21404 h 328736"/>
                <a:gd name="connsiteX14" fmla="*/ 3019806 w 5310889"/>
                <a:gd name="connsiteY14" fmla="*/ 22259 h 328736"/>
                <a:gd name="connsiteX15" fmla="*/ 3167100 w 5310889"/>
                <a:gd name="connsiteY15" fmla="*/ 19736 h 328736"/>
                <a:gd name="connsiteX16" fmla="*/ 3320558 w 5310889"/>
                <a:gd name="connsiteY16" fmla="*/ 18023 h 328736"/>
                <a:gd name="connsiteX17" fmla="*/ 3439318 w 5310889"/>
                <a:gd name="connsiteY17" fmla="*/ 21849 h 328736"/>
                <a:gd name="connsiteX18" fmla="*/ 3598729 w 5310889"/>
                <a:gd name="connsiteY18" fmla="*/ 17479 h 328736"/>
                <a:gd name="connsiteX19" fmla="*/ 3732320 w 5310889"/>
                <a:gd name="connsiteY19" fmla="*/ 23033 h 328736"/>
                <a:gd name="connsiteX20" fmla="*/ 3883037 w 5310889"/>
                <a:gd name="connsiteY20" fmla="*/ 26241 h 328736"/>
                <a:gd name="connsiteX21" fmla="*/ 4021668 w 5310889"/>
                <a:gd name="connsiteY21" fmla="*/ 32329 h 328736"/>
                <a:gd name="connsiteX22" fmla="*/ 4170957 w 5310889"/>
                <a:gd name="connsiteY22" fmla="*/ 31837 h 328736"/>
                <a:gd name="connsiteX23" fmla="*/ 4319136 w 5310889"/>
                <a:gd name="connsiteY23" fmla="*/ 25749 h 328736"/>
                <a:gd name="connsiteX24" fmla="*/ 4454483 w 5310889"/>
                <a:gd name="connsiteY24" fmla="*/ 28213 h 328736"/>
                <a:gd name="connsiteX25" fmla="*/ 4615247 w 5310889"/>
                <a:gd name="connsiteY25" fmla="*/ 22995 h 328736"/>
                <a:gd name="connsiteX26" fmla="*/ 4746262 w 5310889"/>
                <a:gd name="connsiteY26" fmla="*/ 24885 h 328736"/>
                <a:gd name="connsiteX27" fmla="*/ 4891286 w 5310889"/>
                <a:gd name="connsiteY27" fmla="*/ 20398 h 328736"/>
                <a:gd name="connsiteX28" fmla="*/ 5029111 w 5310889"/>
                <a:gd name="connsiteY28" fmla="*/ 15059 h 328736"/>
                <a:gd name="connsiteX29" fmla="*/ 5176477 w 5310889"/>
                <a:gd name="connsiteY29" fmla="*/ 74905 h 328736"/>
                <a:gd name="connsiteX30" fmla="*/ 5310889 w 5310889"/>
                <a:gd name="connsiteY30" fmla="*/ 23667 h 328736"/>
                <a:gd name="connsiteX0" fmla="*/ 0 w 5310889"/>
                <a:gd name="connsiteY0" fmla="*/ 332843 h 337801"/>
                <a:gd name="connsiteX1" fmla="*/ 291737 w 5310889"/>
                <a:gd name="connsiteY1" fmla="*/ 336191 h 337801"/>
                <a:gd name="connsiteX2" fmla="*/ 585483 w 5310889"/>
                <a:gd name="connsiteY2" fmla="*/ 274897 h 337801"/>
                <a:gd name="connsiteX3" fmla="*/ 742237 w 5310889"/>
                <a:gd name="connsiteY3" fmla="*/ 240733 h 337801"/>
                <a:gd name="connsiteX4" fmla="*/ 961626 w 5310889"/>
                <a:gd name="connsiteY4" fmla="*/ 193505 h 337801"/>
                <a:gd name="connsiteX5" fmla="*/ 1174652 w 5310889"/>
                <a:gd name="connsiteY5" fmla="*/ 156661 h 337801"/>
                <a:gd name="connsiteX6" fmla="*/ 1335091 w 5310889"/>
                <a:gd name="connsiteY6" fmla="*/ 143933 h 337801"/>
                <a:gd name="connsiteX7" fmla="*/ 1466725 w 5310889"/>
                <a:gd name="connsiteY7" fmla="*/ 136229 h 337801"/>
                <a:gd name="connsiteX8" fmla="*/ 1631183 w 5310889"/>
                <a:gd name="connsiteY8" fmla="*/ 152306 h 337801"/>
                <a:gd name="connsiteX9" fmla="*/ 1763486 w 5310889"/>
                <a:gd name="connsiteY9" fmla="*/ 153312 h 337801"/>
                <a:gd name="connsiteX10" fmla="*/ 1869998 w 5310889"/>
                <a:gd name="connsiteY10" fmla="*/ 150966 h 337801"/>
                <a:gd name="connsiteX11" fmla="*/ 1974166 w 5310889"/>
                <a:gd name="connsiteY11" fmla="*/ 109769 h 337801"/>
                <a:gd name="connsiteX12" fmla="*/ 1991583 w 5310889"/>
                <a:gd name="connsiteY12" fmla="*/ 74934 h 337801"/>
                <a:gd name="connsiteX13" fmla="*/ 2885871 w 5310889"/>
                <a:gd name="connsiteY13" fmla="*/ 30469 h 337801"/>
                <a:gd name="connsiteX14" fmla="*/ 3019806 w 5310889"/>
                <a:gd name="connsiteY14" fmla="*/ 31324 h 337801"/>
                <a:gd name="connsiteX15" fmla="*/ 3167100 w 5310889"/>
                <a:gd name="connsiteY15" fmla="*/ 28801 h 337801"/>
                <a:gd name="connsiteX16" fmla="*/ 3320558 w 5310889"/>
                <a:gd name="connsiteY16" fmla="*/ 27088 h 337801"/>
                <a:gd name="connsiteX17" fmla="*/ 3439318 w 5310889"/>
                <a:gd name="connsiteY17" fmla="*/ 30914 h 337801"/>
                <a:gd name="connsiteX18" fmla="*/ 3598729 w 5310889"/>
                <a:gd name="connsiteY18" fmla="*/ 26544 h 337801"/>
                <a:gd name="connsiteX19" fmla="*/ 3732320 w 5310889"/>
                <a:gd name="connsiteY19" fmla="*/ 32098 h 337801"/>
                <a:gd name="connsiteX20" fmla="*/ 3883037 w 5310889"/>
                <a:gd name="connsiteY20" fmla="*/ 35306 h 337801"/>
                <a:gd name="connsiteX21" fmla="*/ 4021668 w 5310889"/>
                <a:gd name="connsiteY21" fmla="*/ 41394 h 337801"/>
                <a:gd name="connsiteX22" fmla="*/ 4170957 w 5310889"/>
                <a:gd name="connsiteY22" fmla="*/ 40902 h 337801"/>
                <a:gd name="connsiteX23" fmla="*/ 4319136 w 5310889"/>
                <a:gd name="connsiteY23" fmla="*/ 34814 h 337801"/>
                <a:gd name="connsiteX24" fmla="*/ 4454483 w 5310889"/>
                <a:gd name="connsiteY24" fmla="*/ 37278 h 337801"/>
                <a:gd name="connsiteX25" fmla="*/ 4615247 w 5310889"/>
                <a:gd name="connsiteY25" fmla="*/ 32060 h 337801"/>
                <a:gd name="connsiteX26" fmla="*/ 4746262 w 5310889"/>
                <a:gd name="connsiteY26" fmla="*/ 33950 h 337801"/>
                <a:gd name="connsiteX27" fmla="*/ 4891286 w 5310889"/>
                <a:gd name="connsiteY27" fmla="*/ 29463 h 337801"/>
                <a:gd name="connsiteX28" fmla="*/ 5029111 w 5310889"/>
                <a:gd name="connsiteY28" fmla="*/ 24124 h 337801"/>
                <a:gd name="connsiteX29" fmla="*/ 5176477 w 5310889"/>
                <a:gd name="connsiteY29" fmla="*/ 83970 h 337801"/>
                <a:gd name="connsiteX30" fmla="*/ 5310889 w 5310889"/>
                <a:gd name="connsiteY30" fmla="*/ 32732 h 337801"/>
                <a:gd name="connsiteX0" fmla="*/ 0 w 5310889"/>
                <a:gd name="connsiteY0" fmla="*/ 361923 h 366881"/>
                <a:gd name="connsiteX1" fmla="*/ 291737 w 5310889"/>
                <a:gd name="connsiteY1" fmla="*/ 365271 h 366881"/>
                <a:gd name="connsiteX2" fmla="*/ 585483 w 5310889"/>
                <a:gd name="connsiteY2" fmla="*/ 303977 h 366881"/>
                <a:gd name="connsiteX3" fmla="*/ 742237 w 5310889"/>
                <a:gd name="connsiteY3" fmla="*/ 269813 h 366881"/>
                <a:gd name="connsiteX4" fmla="*/ 961626 w 5310889"/>
                <a:gd name="connsiteY4" fmla="*/ 222585 h 366881"/>
                <a:gd name="connsiteX5" fmla="*/ 1174652 w 5310889"/>
                <a:gd name="connsiteY5" fmla="*/ 185741 h 366881"/>
                <a:gd name="connsiteX6" fmla="*/ 1335091 w 5310889"/>
                <a:gd name="connsiteY6" fmla="*/ 173013 h 366881"/>
                <a:gd name="connsiteX7" fmla="*/ 1466725 w 5310889"/>
                <a:gd name="connsiteY7" fmla="*/ 165309 h 366881"/>
                <a:gd name="connsiteX8" fmla="*/ 1631183 w 5310889"/>
                <a:gd name="connsiteY8" fmla="*/ 181386 h 366881"/>
                <a:gd name="connsiteX9" fmla="*/ 1763486 w 5310889"/>
                <a:gd name="connsiteY9" fmla="*/ 182392 h 366881"/>
                <a:gd name="connsiteX10" fmla="*/ 1869998 w 5310889"/>
                <a:gd name="connsiteY10" fmla="*/ 180046 h 366881"/>
                <a:gd name="connsiteX11" fmla="*/ 1974166 w 5310889"/>
                <a:gd name="connsiteY11" fmla="*/ 138849 h 366881"/>
                <a:gd name="connsiteX12" fmla="*/ 1991583 w 5310889"/>
                <a:gd name="connsiteY12" fmla="*/ 104014 h 366881"/>
                <a:gd name="connsiteX13" fmla="*/ 2885871 w 5310889"/>
                <a:gd name="connsiteY13" fmla="*/ 59549 h 366881"/>
                <a:gd name="connsiteX14" fmla="*/ 3019806 w 5310889"/>
                <a:gd name="connsiteY14" fmla="*/ 60404 h 366881"/>
                <a:gd name="connsiteX15" fmla="*/ 3167100 w 5310889"/>
                <a:gd name="connsiteY15" fmla="*/ 57881 h 366881"/>
                <a:gd name="connsiteX16" fmla="*/ 3320558 w 5310889"/>
                <a:gd name="connsiteY16" fmla="*/ 56168 h 366881"/>
                <a:gd name="connsiteX17" fmla="*/ 3439318 w 5310889"/>
                <a:gd name="connsiteY17" fmla="*/ 59994 h 366881"/>
                <a:gd name="connsiteX18" fmla="*/ 3598729 w 5310889"/>
                <a:gd name="connsiteY18" fmla="*/ 55624 h 366881"/>
                <a:gd name="connsiteX19" fmla="*/ 3732320 w 5310889"/>
                <a:gd name="connsiteY19" fmla="*/ 61178 h 366881"/>
                <a:gd name="connsiteX20" fmla="*/ 3883037 w 5310889"/>
                <a:gd name="connsiteY20" fmla="*/ 64386 h 366881"/>
                <a:gd name="connsiteX21" fmla="*/ 4021668 w 5310889"/>
                <a:gd name="connsiteY21" fmla="*/ 70474 h 366881"/>
                <a:gd name="connsiteX22" fmla="*/ 4170957 w 5310889"/>
                <a:gd name="connsiteY22" fmla="*/ 69982 h 366881"/>
                <a:gd name="connsiteX23" fmla="*/ 4319136 w 5310889"/>
                <a:gd name="connsiteY23" fmla="*/ 63894 h 366881"/>
                <a:gd name="connsiteX24" fmla="*/ 4454483 w 5310889"/>
                <a:gd name="connsiteY24" fmla="*/ 66358 h 366881"/>
                <a:gd name="connsiteX25" fmla="*/ 4615247 w 5310889"/>
                <a:gd name="connsiteY25" fmla="*/ 61140 h 366881"/>
                <a:gd name="connsiteX26" fmla="*/ 4746262 w 5310889"/>
                <a:gd name="connsiteY26" fmla="*/ 63030 h 366881"/>
                <a:gd name="connsiteX27" fmla="*/ 4891286 w 5310889"/>
                <a:gd name="connsiteY27" fmla="*/ 58543 h 366881"/>
                <a:gd name="connsiteX28" fmla="*/ 5029111 w 5310889"/>
                <a:gd name="connsiteY28" fmla="*/ 53204 h 366881"/>
                <a:gd name="connsiteX29" fmla="*/ 5192197 w 5310889"/>
                <a:gd name="connsiteY29" fmla="*/ 63269 h 366881"/>
                <a:gd name="connsiteX30" fmla="*/ 5310889 w 5310889"/>
                <a:gd name="connsiteY30" fmla="*/ 61812 h 366881"/>
                <a:gd name="connsiteX0" fmla="*/ 0 w 5310889"/>
                <a:gd name="connsiteY0" fmla="*/ 366151 h 371109"/>
                <a:gd name="connsiteX1" fmla="*/ 291737 w 5310889"/>
                <a:gd name="connsiteY1" fmla="*/ 369499 h 371109"/>
                <a:gd name="connsiteX2" fmla="*/ 585483 w 5310889"/>
                <a:gd name="connsiteY2" fmla="*/ 308205 h 371109"/>
                <a:gd name="connsiteX3" fmla="*/ 742237 w 5310889"/>
                <a:gd name="connsiteY3" fmla="*/ 274041 h 371109"/>
                <a:gd name="connsiteX4" fmla="*/ 961626 w 5310889"/>
                <a:gd name="connsiteY4" fmla="*/ 226813 h 371109"/>
                <a:gd name="connsiteX5" fmla="*/ 1174652 w 5310889"/>
                <a:gd name="connsiteY5" fmla="*/ 189969 h 371109"/>
                <a:gd name="connsiteX6" fmla="*/ 1335091 w 5310889"/>
                <a:gd name="connsiteY6" fmla="*/ 177241 h 371109"/>
                <a:gd name="connsiteX7" fmla="*/ 1466725 w 5310889"/>
                <a:gd name="connsiteY7" fmla="*/ 169537 h 371109"/>
                <a:gd name="connsiteX8" fmla="*/ 1631183 w 5310889"/>
                <a:gd name="connsiteY8" fmla="*/ 185614 h 371109"/>
                <a:gd name="connsiteX9" fmla="*/ 1763486 w 5310889"/>
                <a:gd name="connsiteY9" fmla="*/ 186620 h 371109"/>
                <a:gd name="connsiteX10" fmla="*/ 1869998 w 5310889"/>
                <a:gd name="connsiteY10" fmla="*/ 184274 h 371109"/>
                <a:gd name="connsiteX11" fmla="*/ 1974166 w 5310889"/>
                <a:gd name="connsiteY11" fmla="*/ 143077 h 371109"/>
                <a:gd name="connsiteX12" fmla="*/ 1991583 w 5310889"/>
                <a:gd name="connsiteY12" fmla="*/ 108242 h 371109"/>
                <a:gd name="connsiteX13" fmla="*/ 2885871 w 5310889"/>
                <a:gd name="connsiteY13" fmla="*/ 63777 h 371109"/>
                <a:gd name="connsiteX14" fmla="*/ 3019806 w 5310889"/>
                <a:gd name="connsiteY14" fmla="*/ 64632 h 371109"/>
                <a:gd name="connsiteX15" fmla="*/ 3167100 w 5310889"/>
                <a:gd name="connsiteY15" fmla="*/ 62109 h 371109"/>
                <a:gd name="connsiteX16" fmla="*/ 3320558 w 5310889"/>
                <a:gd name="connsiteY16" fmla="*/ 60396 h 371109"/>
                <a:gd name="connsiteX17" fmla="*/ 3439318 w 5310889"/>
                <a:gd name="connsiteY17" fmla="*/ 64222 h 371109"/>
                <a:gd name="connsiteX18" fmla="*/ 3598729 w 5310889"/>
                <a:gd name="connsiteY18" fmla="*/ 59852 h 371109"/>
                <a:gd name="connsiteX19" fmla="*/ 3732320 w 5310889"/>
                <a:gd name="connsiteY19" fmla="*/ 65406 h 371109"/>
                <a:gd name="connsiteX20" fmla="*/ 3883037 w 5310889"/>
                <a:gd name="connsiteY20" fmla="*/ 68614 h 371109"/>
                <a:gd name="connsiteX21" fmla="*/ 4021668 w 5310889"/>
                <a:gd name="connsiteY21" fmla="*/ 74702 h 371109"/>
                <a:gd name="connsiteX22" fmla="*/ 4170957 w 5310889"/>
                <a:gd name="connsiteY22" fmla="*/ 74210 h 371109"/>
                <a:gd name="connsiteX23" fmla="*/ 4319136 w 5310889"/>
                <a:gd name="connsiteY23" fmla="*/ 68122 h 371109"/>
                <a:gd name="connsiteX24" fmla="*/ 4454483 w 5310889"/>
                <a:gd name="connsiteY24" fmla="*/ 70586 h 371109"/>
                <a:gd name="connsiteX25" fmla="*/ 4615247 w 5310889"/>
                <a:gd name="connsiteY25" fmla="*/ 65368 h 371109"/>
                <a:gd name="connsiteX26" fmla="*/ 4746262 w 5310889"/>
                <a:gd name="connsiteY26" fmla="*/ 67258 h 371109"/>
                <a:gd name="connsiteX27" fmla="*/ 4891286 w 5310889"/>
                <a:gd name="connsiteY27" fmla="*/ 62771 h 371109"/>
                <a:gd name="connsiteX28" fmla="*/ 5029111 w 5310889"/>
                <a:gd name="connsiteY28" fmla="*/ 57432 h 371109"/>
                <a:gd name="connsiteX29" fmla="*/ 5171236 w 5310889"/>
                <a:gd name="connsiteY29" fmla="*/ 62257 h 371109"/>
                <a:gd name="connsiteX30" fmla="*/ 5310889 w 5310889"/>
                <a:gd name="connsiteY30" fmla="*/ 66040 h 371109"/>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91286 w 5310889"/>
                <a:gd name="connsiteY27" fmla="*/ 39053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91286 w 5310889"/>
                <a:gd name="connsiteY27" fmla="*/ 39053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91010 h 395968"/>
                <a:gd name="connsiteX1" fmla="*/ 291737 w 5310889"/>
                <a:gd name="connsiteY1" fmla="*/ 394358 h 395968"/>
                <a:gd name="connsiteX2" fmla="*/ 585483 w 5310889"/>
                <a:gd name="connsiteY2" fmla="*/ 333064 h 395968"/>
                <a:gd name="connsiteX3" fmla="*/ 742237 w 5310889"/>
                <a:gd name="connsiteY3" fmla="*/ 298900 h 395968"/>
                <a:gd name="connsiteX4" fmla="*/ 961626 w 5310889"/>
                <a:gd name="connsiteY4" fmla="*/ 251672 h 395968"/>
                <a:gd name="connsiteX5" fmla="*/ 1174652 w 5310889"/>
                <a:gd name="connsiteY5" fmla="*/ 214828 h 395968"/>
                <a:gd name="connsiteX6" fmla="*/ 1335091 w 5310889"/>
                <a:gd name="connsiteY6" fmla="*/ 202100 h 395968"/>
                <a:gd name="connsiteX7" fmla="*/ 1466725 w 5310889"/>
                <a:gd name="connsiteY7" fmla="*/ 194396 h 395968"/>
                <a:gd name="connsiteX8" fmla="*/ 1631183 w 5310889"/>
                <a:gd name="connsiteY8" fmla="*/ 210473 h 395968"/>
                <a:gd name="connsiteX9" fmla="*/ 1763486 w 5310889"/>
                <a:gd name="connsiteY9" fmla="*/ 211479 h 395968"/>
                <a:gd name="connsiteX10" fmla="*/ 1869998 w 5310889"/>
                <a:gd name="connsiteY10" fmla="*/ 209133 h 395968"/>
                <a:gd name="connsiteX11" fmla="*/ 1974166 w 5310889"/>
                <a:gd name="connsiteY11" fmla="*/ 167936 h 395968"/>
                <a:gd name="connsiteX12" fmla="*/ 1991583 w 5310889"/>
                <a:gd name="connsiteY12" fmla="*/ 133101 h 395968"/>
                <a:gd name="connsiteX13" fmla="*/ 2885871 w 5310889"/>
                <a:gd name="connsiteY13" fmla="*/ 88636 h 395968"/>
                <a:gd name="connsiteX14" fmla="*/ 3019806 w 5310889"/>
                <a:gd name="connsiteY14" fmla="*/ 89491 h 395968"/>
                <a:gd name="connsiteX15" fmla="*/ 3167100 w 5310889"/>
                <a:gd name="connsiteY15" fmla="*/ 86968 h 395968"/>
                <a:gd name="connsiteX16" fmla="*/ 3320558 w 5310889"/>
                <a:gd name="connsiteY16" fmla="*/ 85255 h 395968"/>
                <a:gd name="connsiteX17" fmla="*/ 3439318 w 5310889"/>
                <a:gd name="connsiteY17" fmla="*/ 89081 h 395968"/>
                <a:gd name="connsiteX18" fmla="*/ 3598729 w 5310889"/>
                <a:gd name="connsiteY18" fmla="*/ 84711 h 395968"/>
                <a:gd name="connsiteX19" fmla="*/ 3732320 w 5310889"/>
                <a:gd name="connsiteY19" fmla="*/ 90265 h 395968"/>
                <a:gd name="connsiteX20" fmla="*/ 3883037 w 5310889"/>
                <a:gd name="connsiteY20" fmla="*/ 93473 h 395968"/>
                <a:gd name="connsiteX21" fmla="*/ 4021668 w 5310889"/>
                <a:gd name="connsiteY21" fmla="*/ 99561 h 395968"/>
                <a:gd name="connsiteX22" fmla="*/ 4170957 w 5310889"/>
                <a:gd name="connsiteY22" fmla="*/ 99069 h 395968"/>
                <a:gd name="connsiteX23" fmla="*/ 4319136 w 5310889"/>
                <a:gd name="connsiteY23" fmla="*/ 92981 h 395968"/>
                <a:gd name="connsiteX24" fmla="*/ 4454483 w 5310889"/>
                <a:gd name="connsiteY24" fmla="*/ 95445 h 395968"/>
                <a:gd name="connsiteX25" fmla="*/ 4615247 w 5310889"/>
                <a:gd name="connsiteY25" fmla="*/ 90227 h 395968"/>
                <a:gd name="connsiteX26" fmla="*/ 4746262 w 5310889"/>
                <a:gd name="connsiteY26" fmla="*/ 92117 h 395968"/>
                <a:gd name="connsiteX27" fmla="*/ 4925346 w 5310889"/>
                <a:gd name="connsiteY27" fmla="*/ 1168 h 395968"/>
                <a:gd name="connsiteX28" fmla="*/ 5029111 w 5310889"/>
                <a:gd name="connsiteY28" fmla="*/ 82291 h 395968"/>
                <a:gd name="connsiteX29" fmla="*/ 5171236 w 5310889"/>
                <a:gd name="connsiteY29" fmla="*/ 87116 h 395968"/>
                <a:gd name="connsiteX30" fmla="*/ 5310889 w 5310889"/>
                <a:gd name="connsiteY30" fmla="*/ 90899 h 395968"/>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52122 h 357080"/>
                <a:gd name="connsiteX1" fmla="*/ 291737 w 5310889"/>
                <a:gd name="connsiteY1" fmla="*/ 355470 h 357080"/>
                <a:gd name="connsiteX2" fmla="*/ 585483 w 5310889"/>
                <a:gd name="connsiteY2" fmla="*/ 294176 h 357080"/>
                <a:gd name="connsiteX3" fmla="*/ 742237 w 5310889"/>
                <a:gd name="connsiteY3" fmla="*/ 260012 h 357080"/>
                <a:gd name="connsiteX4" fmla="*/ 961626 w 5310889"/>
                <a:gd name="connsiteY4" fmla="*/ 212784 h 357080"/>
                <a:gd name="connsiteX5" fmla="*/ 1174652 w 5310889"/>
                <a:gd name="connsiteY5" fmla="*/ 175940 h 357080"/>
                <a:gd name="connsiteX6" fmla="*/ 1335091 w 5310889"/>
                <a:gd name="connsiteY6" fmla="*/ 163212 h 357080"/>
                <a:gd name="connsiteX7" fmla="*/ 1466725 w 5310889"/>
                <a:gd name="connsiteY7" fmla="*/ 155508 h 357080"/>
                <a:gd name="connsiteX8" fmla="*/ 1631183 w 5310889"/>
                <a:gd name="connsiteY8" fmla="*/ 171585 h 357080"/>
                <a:gd name="connsiteX9" fmla="*/ 1763486 w 5310889"/>
                <a:gd name="connsiteY9" fmla="*/ 172591 h 357080"/>
                <a:gd name="connsiteX10" fmla="*/ 1869998 w 5310889"/>
                <a:gd name="connsiteY10" fmla="*/ 170245 h 357080"/>
                <a:gd name="connsiteX11" fmla="*/ 1974166 w 5310889"/>
                <a:gd name="connsiteY11" fmla="*/ 129048 h 357080"/>
                <a:gd name="connsiteX12" fmla="*/ 1991583 w 5310889"/>
                <a:gd name="connsiteY12" fmla="*/ 94213 h 357080"/>
                <a:gd name="connsiteX13" fmla="*/ 2885871 w 5310889"/>
                <a:gd name="connsiteY13" fmla="*/ 49748 h 357080"/>
                <a:gd name="connsiteX14" fmla="*/ 3019806 w 5310889"/>
                <a:gd name="connsiteY14" fmla="*/ 50603 h 357080"/>
                <a:gd name="connsiteX15" fmla="*/ 3167100 w 5310889"/>
                <a:gd name="connsiteY15" fmla="*/ 48080 h 357080"/>
                <a:gd name="connsiteX16" fmla="*/ 3320558 w 5310889"/>
                <a:gd name="connsiteY16" fmla="*/ 46367 h 357080"/>
                <a:gd name="connsiteX17" fmla="*/ 3439318 w 5310889"/>
                <a:gd name="connsiteY17" fmla="*/ 50193 h 357080"/>
                <a:gd name="connsiteX18" fmla="*/ 3598729 w 5310889"/>
                <a:gd name="connsiteY18" fmla="*/ 45823 h 357080"/>
                <a:gd name="connsiteX19" fmla="*/ 3732320 w 5310889"/>
                <a:gd name="connsiteY19" fmla="*/ 51377 h 357080"/>
                <a:gd name="connsiteX20" fmla="*/ 3883037 w 5310889"/>
                <a:gd name="connsiteY20" fmla="*/ 54585 h 357080"/>
                <a:gd name="connsiteX21" fmla="*/ 4021668 w 5310889"/>
                <a:gd name="connsiteY21" fmla="*/ 60673 h 357080"/>
                <a:gd name="connsiteX22" fmla="*/ 4170957 w 5310889"/>
                <a:gd name="connsiteY22" fmla="*/ 60181 h 357080"/>
                <a:gd name="connsiteX23" fmla="*/ 4319136 w 5310889"/>
                <a:gd name="connsiteY23" fmla="*/ 54093 h 357080"/>
                <a:gd name="connsiteX24" fmla="*/ 4454483 w 5310889"/>
                <a:gd name="connsiteY24" fmla="*/ 56557 h 357080"/>
                <a:gd name="connsiteX25" fmla="*/ 4615247 w 5310889"/>
                <a:gd name="connsiteY25" fmla="*/ 51339 h 357080"/>
                <a:gd name="connsiteX26" fmla="*/ 4746262 w 5310889"/>
                <a:gd name="connsiteY26" fmla="*/ 53229 h 357080"/>
                <a:gd name="connsiteX27" fmla="*/ 4888665 w 5310889"/>
                <a:gd name="connsiteY27" fmla="*/ 40881 h 357080"/>
                <a:gd name="connsiteX28" fmla="*/ 5029111 w 5310889"/>
                <a:gd name="connsiteY28" fmla="*/ 43403 h 357080"/>
                <a:gd name="connsiteX29" fmla="*/ 5171236 w 5310889"/>
                <a:gd name="connsiteY29" fmla="*/ 48228 h 357080"/>
                <a:gd name="connsiteX30" fmla="*/ 5310889 w 5310889"/>
                <a:gd name="connsiteY30" fmla="*/ 52011 h 357080"/>
                <a:gd name="connsiteX0" fmla="*/ 0 w 5310889"/>
                <a:gd name="connsiteY0" fmla="*/ 344533 h 349491"/>
                <a:gd name="connsiteX1" fmla="*/ 291737 w 5310889"/>
                <a:gd name="connsiteY1" fmla="*/ 347881 h 349491"/>
                <a:gd name="connsiteX2" fmla="*/ 585483 w 5310889"/>
                <a:gd name="connsiteY2" fmla="*/ 286587 h 349491"/>
                <a:gd name="connsiteX3" fmla="*/ 742237 w 5310889"/>
                <a:gd name="connsiteY3" fmla="*/ 252423 h 349491"/>
                <a:gd name="connsiteX4" fmla="*/ 961626 w 5310889"/>
                <a:gd name="connsiteY4" fmla="*/ 205195 h 349491"/>
                <a:gd name="connsiteX5" fmla="*/ 1174652 w 5310889"/>
                <a:gd name="connsiteY5" fmla="*/ 168351 h 349491"/>
                <a:gd name="connsiteX6" fmla="*/ 1335091 w 5310889"/>
                <a:gd name="connsiteY6" fmla="*/ 155623 h 349491"/>
                <a:gd name="connsiteX7" fmla="*/ 1466725 w 5310889"/>
                <a:gd name="connsiteY7" fmla="*/ 147919 h 349491"/>
                <a:gd name="connsiteX8" fmla="*/ 1631183 w 5310889"/>
                <a:gd name="connsiteY8" fmla="*/ 163996 h 349491"/>
                <a:gd name="connsiteX9" fmla="*/ 1763486 w 5310889"/>
                <a:gd name="connsiteY9" fmla="*/ 165002 h 349491"/>
                <a:gd name="connsiteX10" fmla="*/ 1869998 w 5310889"/>
                <a:gd name="connsiteY10" fmla="*/ 162656 h 349491"/>
                <a:gd name="connsiteX11" fmla="*/ 1974166 w 5310889"/>
                <a:gd name="connsiteY11" fmla="*/ 121459 h 349491"/>
                <a:gd name="connsiteX12" fmla="*/ 1991583 w 5310889"/>
                <a:gd name="connsiteY12" fmla="*/ 86624 h 349491"/>
                <a:gd name="connsiteX13" fmla="*/ 2885871 w 5310889"/>
                <a:gd name="connsiteY13" fmla="*/ 42159 h 349491"/>
                <a:gd name="connsiteX14" fmla="*/ 3019806 w 5310889"/>
                <a:gd name="connsiteY14" fmla="*/ 43014 h 349491"/>
                <a:gd name="connsiteX15" fmla="*/ 3167100 w 5310889"/>
                <a:gd name="connsiteY15" fmla="*/ 40491 h 349491"/>
                <a:gd name="connsiteX16" fmla="*/ 3320558 w 5310889"/>
                <a:gd name="connsiteY16" fmla="*/ 38778 h 349491"/>
                <a:gd name="connsiteX17" fmla="*/ 3439318 w 5310889"/>
                <a:gd name="connsiteY17" fmla="*/ 42604 h 349491"/>
                <a:gd name="connsiteX18" fmla="*/ 3598729 w 5310889"/>
                <a:gd name="connsiteY18" fmla="*/ 38234 h 349491"/>
                <a:gd name="connsiteX19" fmla="*/ 3732320 w 5310889"/>
                <a:gd name="connsiteY19" fmla="*/ 43788 h 349491"/>
                <a:gd name="connsiteX20" fmla="*/ 3883037 w 5310889"/>
                <a:gd name="connsiteY20" fmla="*/ 46996 h 349491"/>
                <a:gd name="connsiteX21" fmla="*/ 4021668 w 5310889"/>
                <a:gd name="connsiteY21" fmla="*/ 53084 h 349491"/>
                <a:gd name="connsiteX22" fmla="*/ 4170957 w 5310889"/>
                <a:gd name="connsiteY22" fmla="*/ 52592 h 349491"/>
                <a:gd name="connsiteX23" fmla="*/ 4319136 w 5310889"/>
                <a:gd name="connsiteY23" fmla="*/ 46504 h 349491"/>
                <a:gd name="connsiteX24" fmla="*/ 4454483 w 5310889"/>
                <a:gd name="connsiteY24" fmla="*/ 48968 h 349491"/>
                <a:gd name="connsiteX25" fmla="*/ 4615247 w 5310889"/>
                <a:gd name="connsiteY25" fmla="*/ 43750 h 349491"/>
                <a:gd name="connsiteX26" fmla="*/ 4746262 w 5310889"/>
                <a:gd name="connsiteY26" fmla="*/ 45640 h 349491"/>
                <a:gd name="connsiteX27" fmla="*/ 4888665 w 5310889"/>
                <a:gd name="connsiteY27" fmla="*/ 33292 h 349491"/>
                <a:gd name="connsiteX28" fmla="*/ 5029111 w 5310889"/>
                <a:gd name="connsiteY28" fmla="*/ 35814 h 349491"/>
                <a:gd name="connsiteX29" fmla="*/ 5171236 w 5310889"/>
                <a:gd name="connsiteY29" fmla="*/ 40639 h 349491"/>
                <a:gd name="connsiteX30" fmla="*/ 5310889 w 5310889"/>
                <a:gd name="connsiteY30" fmla="*/ 44422 h 3494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42433 h 347391"/>
                <a:gd name="connsiteX1" fmla="*/ 291737 w 5310889"/>
                <a:gd name="connsiteY1" fmla="*/ 345781 h 347391"/>
                <a:gd name="connsiteX2" fmla="*/ 585483 w 5310889"/>
                <a:gd name="connsiteY2" fmla="*/ 284487 h 347391"/>
                <a:gd name="connsiteX3" fmla="*/ 742237 w 5310889"/>
                <a:gd name="connsiteY3" fmla="*/ 250323 h 347391"/>
                <a:gd name="connsiteX4" fmla="*/ 961626 w 5310889"/>
                <a:gd name="connsiteY4" fmla="*/ 203095 h 347391"/>
                <a:gd name="connsiteX5" fmla="*/ 1174652 w 5310889"/>
                <a:gd name="connsiteY5" fmla="*/ 166251 h 347391"/>
                <a:gd name="connsiteX6" fmla="*/ 1335091 w 5310889"/>
                <a:gd name="connsiteY6" fmla="*/ 153523 h 347391"/>
                <a:gd name="connsiteX7" fmla="*/ 1466725 w 5310889"/>
                <a:gd name="connsiteY7" fmla="*/ 145819 h 347391"/>
                <a:gd name="connsiteX8" fmla="*/ 1631183 w 5310889"/>
                <a:gd name="connsiteY8" fmla="*/ 161896 h 347391"/>
                <a:gd name="connsiteX9" fmla="*/ 1763486 w 5310889"/>
                <a:gd name="connsiteY9" fmla="*/ 162902 h 347391"/>
                <a:gd name="connsiteX10" fmla="*/ 1869998 w 5310889"/>
                <a:gd name="connsiteY10" fmla="*/ 160556 h 347391"/>
                <a:gd name="connsiteX11" fmla="*/ 1974166 w 5310889"/>
                <a:gd name="connsiteY11" fmla="*/ 119359 h 347391"/>
                <a:gd name="connsiteX12" fmla="*/ 1991583 w 5310889"/>
                <a:gd name="connsiteY12" fmla="*/ 84524 h 347391"/>
                <a:gd name="connsiteX13" fmla="*/ 2885871 w 5310889"/>
                <a:gd name="connsiteY13" fmla="*/ 40059 h 347391"/>
                <a:gd name="connsiteX14" fmla="*/ 3019806 w 5310889"/>
                <a:gd name="connsiteY14" fmla="*/ 40914 h 347391"/>
                <a:gd name="connsiteX15" fmla="*/ 3167100 w 5310889"/>
                <a:gd name="connsiteY15" fmla="*/ 38391 h 347391"/>
                <a:gd name="connsiteX16" fmla="*/ 3320558 w 5310889"/>
                <a:gd name="connsiteY16" fmla="*/ 36678 h 347391"/>
                <a:gd name="connsiteX17" fmla="*/ 3439318 w 5310889"/>
                <a:gd name="connsiteY17" fmla="*/ 40504 h 347391"/>
                <a:gd name="connsiteX18" fmla="*/ 3598729 w 5310889"/>
                <a:gd name="connsiteY18" fmla="*/ 36134 h 347391"/>
                <a:gd name="connsiteX19" fmla="*/ 3732320 w 5310889"/>
                <a:gd name="connsiteY19" fmla="*/ 41688 h 347391"/>
                <a:gd name="connsiteX20" fmla="*/ 3883037 w 5310889"/>
                <a:gd name="connsiteY20" fmla="*/ 44896 h 347391"/>
                <a:gd name="connsiteX21" fmla="*/ 4021668 w 5310889"/>
                <a:gd name="connsiteY21" fmla="*/ 50984 h 347391"/>
                <a:gd name="connsiteX22" fmla="*/ 4170957 w 5310889"/>
                <a:gd name="connsiteY22" fmla="*/ 50492 h 347391"/>
                <a:gd name="connsiteX23" fmla="*/ 4319136 w 5310889"/>
                <a:gd name="connsiteY23" fmla="*/ 44404 h 347391"/>
                <a:gd name="connsiteX24" fmla="*/ 4454483 w 5310889"/>
                <a:gd name="connsiteY24" fmla="*/ 46868 h 347391"/>
                <a:gd name="connsiteX25" fmla="*/ 4615247 w 5310889"/>
                <a:gd name="connsiteY25" fmla="*/ 41650 h 347391"/>
                <a:gd name="connsiteX26" fmla="*/ 4746262 w 5310889"/>
                <a:gd name="connsiteY26" fmla="*/ 43540 h 347391"/>
                <a:gd name="connsiteX27" fmla="*/ 4888665 w 5310889"/>
                <a:gd name="connsiteY27" fmla="*/ 31192 h 347391"/>
                <a:gd name="connsiteX28" fmla="*/ 5029111 w 5310889"/>
                <a:gd name="connsiteY28" fmla="*/ 33714 h 347391"/>
                <a:gd name="connsiteX29" fmla="*/ 5171236 w 5310889"/>
                <a:gd name="connsiteY29" fmla="*/ 38539 h 347391"/>
                <a:gd name="connsiteX30" fmla="*/ 5310889 w 5310889"/>
                <a:gd name="connsiteY30" fmla="*/ 42322 h 3473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7833 h 342791"/>
                <a:gd name="connsiteX1" fmla="*/ 291737 w 5310889"/>
                <a:gd name="connsiteY1" fmla="*/ 341181 h 342791"/>
                <a:gd name="connsiteX2" fmla="*/ 585483 w 5310889"/>
                <a:gd name="connsiteY2" fmla="*/ 279887 h 342791"/>
                <a:gd name="connsiteX3" fmla="*/ 742237 w 5310889"/>
                <a:gd name="connsiteY3" fmla="*/ 245723 h 342791"/>
                <a:gd name="connsiteX4" fmla="*/ 961626 w 5310889"/>
                <a:gd name="connsiteY4" fmla="*/ 198495 h 342791"/>
                <a:gd name="connsiteX5" fmla="*/ 1174652 w 5310889"/>
                <a:gd name="connsiteY5" fmla="*/ 161651 h 342791"/>
                <a:gd name="connsiteX6" fmla="*/ 1335091 w 5310889"/>
                <a:gd name="connsiteY6" fmla="*/ 148923 h 342791"/>
                <a:gd name="connsiteX7" fmla="*/ 1466725 w 5310889"/>
                <a:gd name="connsiteY7" fmla="*/ 141219 h 342791"/>
                <a:gd name="connsiteX8" fmla="*/ 1631183 w 5310889"/>
                <a:gd name="connsiteY8" fmla="*/ 157296 h 342791"/>
                <a:gd name="connsiteX9" fmla="*/ 1763486 w 5310889"/>
                <a:gd name="connsiteY9" fmla="*/ 158302 h 342791"/>
                <a:gd name="connsiteX10" fmla="*/ 1869998 w 5310889"/>
                <a:gd name="connsiteY10" fmla="*/ 155956 h 342791"/>
                <a:gd name="connsiteX11" fmla="*/ 1974166 w 5310889"/>
                <a:gd name="connsiteY11" fmla="*/ 114759 h 342791"/>
                <a:gd name="connsiteX12" fmla="*/ 1991583 w 5310889"/>
                <a:gd name="connsiteY12" fmla="*/ 79924 h 342791"/>
                <a:gd name="connsiteX13" fmla="*/ 2885871 w 5310889"/>
                <a:gd name="connsiteY13" fmla="*/ 35459 h 342791"/>
                <a:gd name="connsiteX14" fmla="*/ 3019806 w 5310889"/>
                <a:gd name="connsiteY14" fmla="*/ 36314 h 342791"/>
                <a:gd name="connsiteX15" fmla="*/ 3167100 w 5310889"/>
                <a:gd name="connsiteY15" fmla="*/ 33791 h 342791"/>
                <a:gd name="connsiteX16" fmla="*/ 3320558 w 5310889"/>
                <a:gd name="connsiteY16" fmla="*/ 32078 h 342791"/>
                <a:gd name="connsiteX17" fmla="*/ 3439318 w 5310889"/>
                <a:gd name="connsiteY17" fmla="*/ 35904 h 342791"/>
                <a:gd name="connsiteX18" fmla="*/ 3598729 w 5310889"/>
                <a:gd name="connsiteY18" fmla="*/ 31534 h 342791"/>
                <a:gd name="connsiteX19" fmla="*/ 3732320 w 5310889"/>
                <a:gd name="connsiteY19" fmla="*/ 37088 h 342791"/>
                <a:gd name="connsiteX20" fmla="*/ 3883037 w 5310889"/>
                <a:gd name="connsiteY20" fmla="*/ 40296 h 342791"/>
                <a:gd name="connsiteX21" fmla="*/ 4021668 w 5310889"/>
                <a:gd name="connsiteY21" fmla="*/ 46384 h 342791"/>
                <a:gd name="connsiteX22" fmla="*/ 4170957 w 5310889"/>
                <a:gd name="connsiteY22" fmla="*/ 45892 h 342791"/>
                <a:gd name="connsiteX23" fmla="*/ 4319136 w 5310889"/>
                <a:gd name="connsiteY23" fmla="*/ 39804 h 342791"/>
                <a:gd name="connsiteX24" fmla="*/ 4454483 w 5310889"/>
                <a:gd name="connsiteY24" fmla="*/ 42268 h 342791"/>
                <a:gd name="connsiteX25" fmla="*/ 4615247 w 5310889"/>
                <a:gd name="connsiteY25" fmla="*/ 37050 h 342791"/>
                <a:gd name="connsiteX26" fmla="*/ 4746262 w 5310889"/>
                <a:gd name="connsiteY26" fmla="*/ 38940 h 342791"/>
                <a:gd name="connsiteX27" fmla="*/ 4888665 w 5310889"/>
                <a:gd name="connsiteY27" fmla="*/ 26592 h 342791"/>
                <a:gd name="connsiteX28" fmla="*/ 5029111 w 5310889"/>
                <a:gd name="connsiteY28" fmla="*/ 29114 h 342791"/>
                <a:gd name="connsiteX29" fmla="*/ 5171236 w 5310889"/>
                <a:gd name="connsiteY29" fmla="*/ 33939 h 342791"/>
                <a:gd name="connsiteX30" fmla="*/ 5310889 w 5310889"/>
                <a:gd name="connsiteY30" fmla="*/ 37722 h 342791"/>
                <a:gd name="connsiteX0" fmla="*/ 0 w 5310889"/>
                <a:gd name="connsiteY0" fmla="*/ 336480 h 341438"/>
                <a:gd name="connsiteX1" fmla="*/ 291737 w 5310889"/>
                <a:gd name="connsiteY1" fmla="*/ 339828 h 341438"/>
                <a:gd name="connsiteX2" fmla="*/ 585483 w 5310889"/>
                <a:gd name="connsiteY2" fmla="*/ 278534 h 341438"/>
                <a:gd name="connsiteX3" fmla="*/ 742237 w 5310889"/>
                <a:gd name="connsiteY3" fmla="*/ 244370 h 341438"/>
                <a:gd name="connsiteX4" fmla="*/ 961626 w 5310889"/>
                <a:gd name="connsiteY4" fmla="*/ 197142 h 341438"/>
                <a:gd name="connsiteX5" fmla="*/ 1174652 w 5310889"/>
                <a:gd name="connsiteY5" fmla="*/ 160298 h 341438"/>
                <a:gd name="connsiteX6" fmla="*/ 1335091 w 5310889"/>
                <a:gd name="connsiteY6" fmla="*/ 147570 h 341438"/>
                <a:gd name="connsiteX7" fmla="*/ 1466725 w 5310889"/>
                <a:gd name="connsiteY7" fmla="*/ 139866 h 341438"/>
                <a:gd name="connsiteX8" fmla="*/ 1631183 w 5310889"/>
                <a:gd name="connsiteY8" fmla="*/ 155943 h 341438"/>
                <a:gd name="connsiteX9" fmla="*/ 1763486 w 5310889"/>
                <a:gd name="connsiteY9" fmla="*/ 156949 h 341438"/>
                <a:gd name="connsiteX10" fmla="*/ 1869998 w 5310889"/>
                <a:gd name="connsiteY10" fmla="*/ 154603 h 341438"/>
                <a:gd name="connsiteX11" fmla="*/ 1974166 w 5310889"/>
                <a:gd name="connsiteY11" fmla="*/ 113406 h 341438"/>
                <a:gd name="connsiteX12" fmla="*/ 1991583 w 5310889"/>
                <a:gd name="connsiteY12" fmla="*/ 78571 h 341438"/>
                <a:gd name="connsiteX13" fmla="*/ 2885871 w 5310889"/>
                <a:gd name="connsiteY13" fmla="*/ 34106 h 341438"/>
                <a:gd name="connsiteX14" fmla="*/ 3019806 w 5310889"/>
                <a:gd name="connsiteY14" fmla="*/ 34961 h 341438"/>
                <a:gd name="connsiteX15" fmla="*/ 3167100 w 5310889"/>
                <a:gd name="connsiteY15" fmla="*/ 32438 h 341438"/>
                <a:gd name="connsiteX16" fmla="*/ 3320558 w 5310889"/>
                <a:gd name="connsiteY16" fmla="*/ 30725 h 341438"/>
                <a:gd name="connsiteX17" fmla="*/ 3439318 w 5310889"/>
                <a:gd name="connsiteY17" fmla="*/ 34551 h 341438"/>
                <a:gd name="connsiteX18" fmla="*/ 3598729 w 5310889"/>
                <a:gd name="connsiteY18" fmla="*/ 30181 h 341438"/>
                <a:gd name="connsiteX19" fmla="*/ 3732320 w 5310889"/>
                <a:gd name="connsiteY19" fmla="*/ 35735 h 341438"/>
                <a:gd name="connsiteX20" fmla="*/ 3883037 w 5310889"/>
                <a:gd name="connsiteY20" fmla="*/ 38943 h 341438"/>
                <a:gd name="connsiteX21" fmla="*/ 4021668 w 5310889"/>
                <a:gd name="connsiteY21" fmla="*/ 45031 h 341438"/>
                <a:gd name="connsiteX22" fmla="*/ 4170957 w 5310889"/>
                <a:gd name="connsiteY22" fmla="*/ 44539 h 341438"/>
                <a:gd name="connsiteX23" fmla="*/ 4319136 w 5310889"/>
                <a:gd name="connsiteY23" fmla="*/ 38451 h 341438"/>
                <a:gd name="connsiteX24" fmla="*/ 4454483 w 5310889"/>
                <a:gd name="connsiteY24" fmla="*/ 40915 h 341438"/>
                <a:gd name="connsiteX25" fmla="*/ 4615247 w 5310889"/>
                <a:gd name="connsiteY25" fmla="*/ 35697 h 341438"/>
                <a:gd name="connsiteX26" fmla="*/ 4746262 w 5310889"/>
                <a:gd name="connsiteY26" fmla="*/ 37587 h 341438"/>
                <a:gd name="connsiteX27" fmla="*/ 4888665 w 5310889"/>
                <a:gd name="connsiteY27" fmla="*/ 25239 h 341438"/>
                <a:gd name="connsiteX28" fmla="*/ 5029111 w 5310889"/>
                <a:gd name="connsiteY28" fmla="*/ 27761 h 341438"/>
                <a:gd name="connsiteX29" fmla="*/ 5171236 w 5310889"/>
                <a:gd name="connsiteY29" fmla="*/ 32586 h 341438"/>
                <a:gd name="connsiteX30" fmla="*/ 5310889 w 5310889"/>
                <a:gd name="connsiteY30" fmla="*/ 36369 h 341438"/>
                <a:gd name="connsiteX0" fmla="*/ 0 w 5310889"/>
                <a:gd name="connsiteY0" fmla="*/ 336480 h 341438"/>
                <a:gd name="connsiteX1" fmla="*/ 291737 w 5310889"/>
                <a:gd name="connsiteY1" fmla="*/ 339828 h 341438"/>
                <a:gd name="connsiteX2" fmla="*/ 585483 w 5310889"/>
                <a:gd name="connsiteY2" fmla="*/ 278534 h 341438"/>
                <a:gd name="connsiteX3" fmla="*/ 742237 w 5310889"/>
                <a:gd name="connsiteY3" fmla="*/ 244370 h 341438"/>
                <a:gd name="connsiteX4" fmla="*/ 961626 w 5310889"/>
                <a:gd name="connsiteY4" fmla="*/ 197142 h 341438"/>
                <a:gd name="connsiteX5" fmla="*/ 1174652 w 5310889"/>
                <a:gd name="connsiteY5" fmla="*/ 160298 h 341438"/>
                <a:gd name="connsiteX6" fmla="*/ 1335091 w 5310889"/>
                <a:gd name="connsiteY6" fmla="*/ 147570 h 341438"/>
                <a:gd name="connsiteX7" fmla="*/ 1466725 w 5310889"/>
                <a:gd name="connsiteY7" fmla="*/ 139866 h 341438"/>
                <a:gd name="connsiteX8" fmla="*/ 1631183 w 5310889"/>
                <a:gd name="connsiteY8" fmla="*/ 155943 h 341438"/>
                <a:gd name="connsiteX9" fmla="*/ 1763486 w 5310889"/>
                <a:gd name="connsiteY9" fmla="*/ 156949 h 341438"/>
                <a:gd name="connsiteX10" fmla="*/ 1869998 w 5310889"/>
                <a:gd name="connsiteY10" fmla="*/ 154603 h 341438"/>
                <a:gd name="connsiteX11" fmla="*/ 1974166 w 5310889"/>
                <a:gd name="connsiteY11" fmla="*/ 113406 h 341438"/>
                <a:gd name="connsiteX12" fmla="*/ 1991583 w 5310889"/>
                <a:gd name="connsiteY12" fmla="*/ 78571 h 341438"/>
                <a:gd name="connsiteX13" fmla="*/ 2885871 w 5310889"/>
                <a:gd name="connsiteY13" fmla="*/ 34106 h 341438"/>
                <a:gd name="connsiteX14" fmla="*/ 3019806 w 5310889"/>
                <a:gd name="connsiteY14" fmla="*/ 34961 h 341438"/>
                <a:gd name="connsiteX15" fmla="*/ 3167100 w 5310889"/>
                <a:gd name="connsiteY15" fmla="*/ 32438 h 341438"/>
                <a:gd name="connsiteX16" fmla="*/ 3320558 w 5310889"/>
                <a:gd name="connsiteY16" fmla="*/ 30725 h 341438"/>
                <a:gd name="connsiteX17" fmla="*/ 3439318 w 5310889"/>
                <a:gd name="connsiteY17" fmla="*/ 34551 h 341438"/>
                <a:gd name="connsiteX18" fmla="*/ 3598729 w 5310889"/>
                <a:gd name="connsiteY18" fmla="*/ 30181 h 341438"/>
                <a:gd name="connsiteX19" fmla="*/ 3732320 w 5310889"/>
                <a:gd name="connsiteY19" fmla="*/ 35735 h 341438"/>
                <a:gd name="connsiteX20" fmla="*/ 3883037 w 5310889"/>
                <a:gd name="connsiteY20" fmla="*/ 38943 h 341438"/>
                <a:gd name="connsiteX21" fmla="*/ 4021668 w 5310889"/>
                <a:gd name="connsiteY21" fmla="*/ 45031 h 341438"/>
                <a:gd name="connsiteX22" fmla="*/ 4170957 w 5310889"/>
                <a:gd name="connsiteY22" fmla="*/ 44539 h 341438"/>
                <a:gd name="connsiteX23" fmla="*/ 4319136 w 5310889"/>
                <a:gd name="connsiteY23" fmla="*/ 38451 h 341438"/>
                <a:gd name="connsiteX24" fmla="*/ 4454483 w 5310889"/>
                <a:gd name="connsiteY24" fmla="*/ 40915 h 341438"/>
                <a:gd name="connsiteX25" fmla="*/ 4615247 w 5310889"/>
                <a:gd name="connsiteY25" fmla="*/ 35697 h 341438"/>
                <a:gd name="connsiteX26" fmla="*/ 4746262 w 5310889"/>
                <a:gd name="connsiteY26" fmla="*/ 37587 h 341438"/>
                <a:gd name="connsiteX27" fmla="*/ 4888665 w 5310889"/>
                <a:gd name="connsiteY27" fmla="*/ 25239 h 341438"/>
                <a:gd name="connsiteX28" fmla="*/ 5029111 w 5310889"/>
                <a:gd name="connsiteY28" fmla="*/ 27761 h 341438"/>
                <a:gd name="connsiteX29" fmla="*/ 5171236 w 5310889"/>
                <a:gd name="connsiteY29" fmla="*/ 32586 h 341438"/>
                <a:gd name="connsiteX30" fmla="*/ 5310889 w 5310889"/>
                <a:gd name="connsiteY30" fmla="*/ 36369 h 341438"/>
                <a:gd name="connsiteX0" fmla="*/ 0 w 5310889"/>
                <a:gd name="connsiteY0" fmla="*/ 332580 h 337538"/>
                <a:gd name="connsiteX1" fmla="*/ 291737 w 5310889"/>
                <a:gd name="connsiteY1" fmla="*/ 335928 h 337538"/>
                <a:gd name="connsiteX2" fmla="*/ 585483 w 5310889"/>
                <a:gd name="connsiteY2" fmla="*/ 274634 h 337538"/>
                <a:gd name="connsiteX3" fmla="*/ 742237 w 5310889"/>
                <a:gd name="connsiteY3" fmla="*/ 240470 h 337538"/>
                <a:gd name="connsiteX4" fmla="*/ 961626 w 5310889"/>
                <a:gd name="connsiteY4" fmla="*/ 193242 h 337538"/>
                <a:gd name="connsiteX5" fmla="*/ 1174652 w 5310889"/>
                <a:gd name="connsiteY5" fmla="*/ 156398 h 337538"/>
                <a:gd name="connsiteX6" fmla="*/ 1335091 w 5310889"/>
                <a:gd name="connsiteY6" fmla="*/ 143670 h 337538"/>
                <a:gd name="connsiteX7" fmla="*/ 1466725 w 5310889"/>
                <a:gd name="connsiteY7" fmla="*/ 135966 h 337538"/>
                <a:gd name="connsiteX8" fmla="*/ 1631183 w 5310889"/>
                <a:gd name="connsiteY8" fmla="*/ 152043 h 337538"/>
                <a:gd name="connsiteX9" fmla="*/ 1763486 w 5310889"/>
                <a:gd name="connsiteY9" fmla="*/ 153049 h 337538"/>
                <a:gd name="connsiteX10" fmla="*/ 1869998 w 5310889"/>
                <a:gd name="connsiteY10" fmla="*/ 150703 h 337538"/>
                <a:gd name="connsiteX11" fmla="*/ 1974166 w 5310889"/>
                <a:gd name="connsiteY11" fmla="*/ 109506 h 337538"/>
                <a:gd name="connsiteX12" fmla="*/ 1991583 w 5310889"/>
                <a:gd name="connsiteY12" fmla="*/ 74671 h 337538"/>
                <a:gd name="connsiteX13" fmla="*/ 2885871 w 5310889"/>
                <a:gd name="connsiteY13" fmla="*/ 30206 h 337538"/>
                <a:gd name="connsiteX14" fmla="*/ 3019806 w 5310889"/>
                <a:gd name="connsiteY14" fmla="*/ 31061 h 337538"/>
                <a:gd name="connsiteX15" fmla="*/ 3167100 w 5310889"/>
                <a:gd name="connsiteY15" fmla="*/ 28538 h 337538"/>
                <a:gd name="connsiteX16" fmla="*/ 3320558 w 5310889"/>
                <a:gd name="connsiteY16" fmla="*/ 26825 h 337538"/>
                <a:gd name="connsiteX17" fmla="*/ 3439318 w 5310889"/>
                <a:gd name="connsiteY17" fmla="*/ 30651 h 337538"/>
                <a:gd name="connsiteX18" fmla="*/ 3598729 w 5310889"/>
                <a:gd name="connsiteY18" fmla="*/ 26281 h 337538"/>
                <a:gd name="connsiteX19" fmla="*/ 3732320 w 5310889"/>
                <a:gd name="connsiteY19" fmla="*/ 31835 h 337538"/>
                <a:gd name="connsiteX20" fmla="*/ 3883037 w 5310889"/>
                <a:gd name="connsiteY20" fmla="*/ 35043 h 337538"/>
                <a:gd name="connsiteX21" fmla="*/ 4021668 w 5310889"/>
                <a:gd name="connsiteY21" fmla="*/ 41131 h 337538"/>
                <a:gd name="connsiteX22" fmla="*/ 4170957 w 5310889"/>
                <a:gd name="connsiteY22" fmla="*/ 40639 h 337538"/>
                <a:gd name="connsiteX23" fmla="*/ 4319136 w 5310889"/>
                <a:gd name="connsiteY23" fmla="*/ 34551 h 337538"/>
                <a:gd name="connsiteX24" fmla="*/ 4454483 w 5310889"/>
                <a:gd name="connsiteY24" fmla="*/ 37015 h 337538"/>
                <a:gd name="connsiteX25" fmla="*/ 4615247 w 5310889"/>
                <a:gd name="connsiteY25" fmla="*/ 31797 h 337538"/>
                <a:gd name="connsiteX26" fmla="*/ 4746262 w 5310889"/>
                <a:gd name="connsiteY26" fmla="*/ 33687 h 337538"/>
                <a:gd name="connsiteX27" fmla="*/ 4864837 w 5310889"/>
                <a:gd name="connsiteY27" fmla="*/ 54102 h 337538"/>
                <a:gd name="connsiteX28" fmla="*/ 5029111 w 5310889"/>
                <a:gd name="connsiteY28" fmla="*/ 23861 h 337538"/>
                <a:gd name="connsiteX29" fmla="*/ 5171236 w 5310889"/>
                <a:gd name="connsiteY29" fmla="*/ 28686 h 337538"/>
                <a:gd name="connsiteX30" fmla="*/ 5310889 w 5310889"/>
                <a:gd name="connsiteY30" fmla="*/ 32469 h 337538"/>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15247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38564 h 343522"/>
                <a:gd name="connsiteX1" fmla="*/ 291737 w 5310889"/>
                <a:gd name="connsiteY1" fmla="*/ 341912 h 343522"/>
                <a:gd name="connsiteX2" fmla="*/ 585483 w 5310889"/>
                <a:gd name="connsiteY2" fmla="*/ 280618 h 343522"/>
                <a:gd name="connsiteX3" fmla="*/ 742237 w 5310889"/>
                <a:gd name="connsiteY3" fmla="*/ 246454 h 343522"/>
                <a:gd name="connsiteX4" fmla="*/ 961626 w 5310889"/>
                <a:gd name="connsiteY4" fmla="*/ 199226 h 343522"/>
                <a:gd name="connsiteX5" fmla="*/ 1174652 w 5310889"/>
                <a:gd name="connsiteY5" fmla="*/ 162382 h 343522"/>
                <a:gd name="connsiteX6" fmla="*/ 1335091 w 5310889"/>
                <a:gd name="connsiteY6" fmla="*/ 149654 h 343522"/>
                <a:gd name="connsiteX7" fmla="*/ 1466725 w 5310889"/>
                <a:gd name="connsiteY7" fmla="*/ 141950 h 343522"/>
                <a:gd name="connsiteX8" fmla="*/ 1631183 w 5310889"/>
                <a:gd name="connsiteY8" fmla="*/ 158027 h 343522"/>
                <a:gd name="connsiteX9" fmla="*/ 1763486 w 5310889"/>
                <a:gd name="connsiteY9" fmla="*/ 159033 h 343522"/>
                <a:gd name="connsiteX10" fmla="*/ 1869998 w 5310889"/>
                <a:gd name="connsiteY10" fmla="*/ 156687 h 343522"/>
                <a:gd name="connsiteX11" fmla="*/ 1974166 w 5310889"/>
                <a:gd name="connsiteY11" fmla="*/ 115490 h 343522"/>
                <a:gd name="connsiteX12" fmla="*/ 1991583 w 5310889"/>
                <a:gd name="connsiteY12" fmla="*/ 80655 h 343522"/>
                <a:gd name="connsiteX13" fmla="*/ 2885871 w 5310889"/>
                <a:gd name="connsiteY13" fmla="*/ 36190 h 343522"/>
                <a:gd name="connsiteX14" fmla="*/ 3019806 w 5310889"/>
                <a:gd name="connsiteY14" fmla="*/ 37045 h 343522"/>
                <a:gd name="connsiteX15" fmla="*/ 3167100 w 5310889"/>
                <a:gd name="connsiteY15" fmla="*/ 34522 h 343522"/>
                <a:gd name="connsiteX16" fmla="*/ 3320558 w 5310889"/>
                <a:gd name="connsiteY16" fmla="*/ 32809 h 343522"/>
                <a:gd name="connsiteX17" fmla="*/ 3439318 w 5310889"/>
                <a:gd name="connsiteY17" fmla="*/ 36635 h 343522"/>
                <a:gd name="connsiteX18" fmla="*/ 3598729 w 5310889"/>
                <a:gd name="connsiteY18" fmla="*/ 32265 h 343522"/>
                <a:gd name="connsiteX19" fmla="*/ 3732320 w 5310889"/>
                <a:gd name="connsiteY19" fmla="*/ 37819 h 343522"/>
                <a:gd name="connsiteX20" fmla="*/ 3883037 w 5310889"/>
                <a:gd name="connsiteY20" fmla="*/ 41027 h 343522"/>
                <a:gd name="connsiteX21" fmla="*/ 4021668 w 5310889"/>
                <a:gd name="connsiteY21" fmla="*/ 47115 h 343522"/>
                <a:gd name="connsiteX22" fmla="*/ 4170957 w 5310889"/>
                <a:gd name="connsiteY22" fmla="*/ 46623 h 343522"/>
                <a:gd name="connsiteX23" fmla="*/ 4319136 w 5310889"/>
                <a:gd name="connsiteY23" fmla="*/ 40535 h 343522"/>
                <a:gd name="connsiteX24" fmla="*/ 4454483 w 5310889"/>
                <a:gd name="connsiteY24" fmla="*/ 42999 h 343522"/>
                <a:gd name="connsiteX25" fmla="*/ 4603333 w 5310889"/>
                <a:gd name="connsiteY25" fmla="*/ 37781 h 343522"/>
                <a:gd name="connsiteX26" fmla="*/ 4746262 w 5310889"/>
                <a:gd name="connsiteY26" fmla="*/ 39671 h 343522"/>
                <a:gd name="connsiteX27" fmla="*/ 4879730 w 5310889"/>
                <a:gd name="connsiteY27" fmla="*/ 45194 h 343522"/>
                <a:gd name="connsiteX28" fmla="*/ 5029111 w 5310889"/>
                <a:gd name="connsiteY28" fmla="*/ 29845 h 343522"/>
                <a:gd name="connsiteX29" fmla="*/ 5171236 w 5310889"/>
                <a:gd name="connsiteY29" fmla="*/ 34670 h 343522"/>
                <a:gd name="connsiteX30" fmla="*/ 5310889 w 5310889"/>
                <a:gd name="connsiteY30" fmla="*/ 38453 h 343522"/>
                <a:gd name="connsiteX0" fmla="*/ 0 w 5310889"/>
                <a:gd name="connsiteY0" fmla="*/ 349135 h 354093"/>
                <a:gd name="connsiteX1" fmla="*/ 291737 w 5310889"/>
                <a:gd name="connsiteY1" fmla="*/ 352483 h 354093"/>
                <a:gd name="connsiteX2" fmla="*/ 585483 w 5310889"/>
                <a:gd name="connsiteY2" fmla="*/ 291189 h 354093"/>
                <a:gd name="connsiteX3" fmla="*/ 742237 w 5310889"/>
                <a:gd name="connsiteY3" fmla="*/ 257025 h 354093"/>
                <a:gd name="connsiteX4" fmla="*/ 961626 w 5310889"/>
                <a:gd name="connsiteY4" fmla="*/ 209797 h 354093"/>
                <a:gd name="connsiteX5" fmla="*/ 1174652 w 5310889"/>
                <a:gd name="connsiteY5" fmla="*/ 172953 h 354093"/>
                <a:gd name="connsiteX6" fmla="*/ 1335091 w 5310889"/>
                <a:gd name="connsiteY6" fmla="*/ 160225 h 354093"/>
                <a:gd name="connsiteX7" fmla="*/ 1466725 w 5310889"/>
                <a:gd name="connsiteY7" fmla="*/ 152521 h 354093"/>
                <a:gd name="connsiteX8" fmla="*/ 1631183 w 5310889"/>
                <a:gd name="connsiteY8" fmla="*/ 168598 h 354093"/>
                <a:gd name="connsiteX9" fmla="*/ 1763486 w 5310889"/>
                <a:gd name="connsiteY9" fmla="*/ 169604 h 354093"/>
                <a:gd name="connsiteX10" fmla="*/ 1869998 w 5310889"/>
                <a:gd name="connsiteY10" fmla="*/ 167258 h 354093"/>
                <a:gd name="connsiteX11" fmla="*/ 1974166 w 5310889"/>
                <a:gd name="connsiteY11" fmla="*/ 126061 h 354093"/>
                <a:gd name="connsiteX12" fmla="*/ 1991583 w 5310889"/>
                <a:gd name="connsiteY12" fmla="*/ 91226 h 354093"/>
                <a:gd name="connsiteX13" fmla="*/ 2885871 w 5310889"/>
                <a:gd name="connsiteY13" fmla="*/ 46761 h 354093"/>
                <a:gd name="connsiteX14" fmla="*/ 3019806 w 5310889"/>
                <a:gd name="connsiteY14" fmla="*/ 47616 h 354093"/>
                <a:gd name="connsiteX15" fmla="*/ 3167100 w 5310889"/>
                <a:gd name="connsiteY15" fmla="*/ 45093 h 354093"/>
                <a:gd name="connsiteX16" fmla="*/ 3320558 w 5310889"/>
                <a:gd name="connsiteY16" fmla="*/ 43380 h 354093"/>
                <a:gd name="connsiteX17" fmla="*/ 3439318 w 5310889"/>
                <a:gd name="connsiteY17" fmla="*/ 47206 h 354093"/>
                <a:gd name="connsiteX18" fmla="*/ 3598729 w 5310889"/>
                <a:gd name="connsiteY18" fmla="*/ 42836 h 354093"/>
                <a:gd name="connsiteX19" fmla="*/ 3732320 w 5310889"/>
                <a:gd name="connsiteY19" fmla="*/ 48390 h 354093"/>
                <a:gd name="connsiteX20" fmla="*/ 3883037 w 5310889"/>
                <a:gd name="connsiteY20" fmla="*/ 51598 h 354093"/>
                <a:gd name="connsiteX21" fmla="*/ 4021668 w 5310889"/>
                <a:gd name="connsiteY21" fmla="*/ 57686 h 354093"/>
                <a:gd name="connsiteX22" fmla="*/ 4170957 w 5310889"/>
                <a:gd name="connsiteY22" fmla="*/ 57194 h 354093"/>
                <a:gd name="connsiteX23" fmla="*/ 4319136 w 5310889"/>
                <a:gd name="connsiteY23" fmla="*/ 51106 h 354093"/>
                <a:gd name="connsiteX24" fmla="*/ 4454483 w 5310889"/>
                <a:gd name="connsiteY24" fmla="*/ 53570 h 354093"/>
                <a:gd name="connsiteX25" fmla="*/ 4603333 w 5310889"/>
                <a:gd name="connsiteY25" fmla="*/ 48352 h 354093"/>
                <a:gd name="connsiteX26" fmla="*/ 4746262 w 5310889"/>
                <a:gd name="connsiteY26" fmla="*/ 50242 h 354093"/>
                <a:gd name="connsiteX27" fmla="*/ 4879730 w 5310889"/>
                <a:gd name="connsiteY27" fmla="*/ 55765 h 354093"/>
                <a:gd name="connsiteX28" fmla="*/ 5029111 w 5310889"/>
                <a:gd name="connsiteY28" fmla="*/ 40416 h 354093"/>
                <a:gd name="connsiteX29" fmla="*/ 5171236 w 5310889"/>
                <a:gd name="connsiteY29" fmla="*/ 45241 h 354093"/>
                <a:gd name="connsiteX30" fmla="*/ 5310889 w 5310889"/>
                <a:gd name="connsiteY30" fmla="*/ 49024 h 354093"/>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46322 h 351280"/>
                <a:gd name="connsiteX1" fmla="*/ 291737 w 5310889"/>
                <a:gd name="connsiteY1" fmla="*/ 349670 h 351280"/>
                <a:gd name="connsiteX2" fmla="*/ 585483 w 5310889"/>
                <a:gd name="connsiteY2" fmla="*/ 288376 h 351280"/>
                <a:gd name="connsiteX3" fmla="*/ 742237 w 5310889"/>
                <a:gd name="connsiteY3" fmla="*/ 254212 h 351280"/>
                <a:gd name="connsiteX4" fmla="*/ 961626 w 5310889"/>
                <a:gd name="connsiteY4" fmla="*/ 206984 h 351280"/>
                <a:gd name="connsiteX5" fmla="*/ 1174652 w 5310889"/>
                <a:gd name="connsiteY5" fmla="*/ 170140 h 351280"/>
                <a:gd name="connsiteX6" fmla="*/ 1335091 w 5310889"/>
                <a:gd name="connsiteY6" fmla="*/ 157412 h 351280"/>
                <a:gd name="connsiteX7" fmla="*/ 1466725 w 5310889"/>
                <a:gd name="connsiteY7" fmla="*/ 149708 h 351280"/>
                <a:gd name="connsiteX8" fmla="*/ 1631183 w 5310889"/>
                <a:gd name="connsiteY8" fmla="*/ 165785 h 351280"/>
                <a:gd name="connsiteX9" fmla="*/ 1763486 w 5310889"/>
                <a:gd name="connsiteY9" fmla="*/ 166791 h 351280"/>
                <a:gd name="connsiteX10" fmla="*/ 1869998 w 5310889"/>
                <a:gd name="connsiteY10" fmla="*/ 164445 h 351280"/>
                <a:gd name="connsiteX11" fmla="*/ 1974166 w 5310889"/>
                <a:gd name="connsiteY11" fmla="*/ 123248 h 351280"/>
                <a:gd name="connsiteX12" fmla="*/ 1991583 w 5310889"/>
                <a:gd name="connsiteY12" fmla="*/ 88413 h 351280"/>
                <a:gd name="connsiteX13" fmla="*/ 2885871 w 5310889"/>
                <a:gd name="connsiteY13" fmla="*/ 43948 h 351280"/>
                <a:gd name="connsiteX14" fmla="*/ 3019806 w 5310889"/>
                <a:gd name="connsiteY14" fmla="*/ 44803 h 351280"/>
                <a:gd name="connsiteX15" fmla="*/ 3167100 w 5310889"/>
                <a:gd name="connsiteY15" fmla="*/ 42280 h 351280"/>
                <a:gd name="connsiteX16" fmla="*/ 3320558 w 5310889"/>
                <a:gd name="connsiteY16" fmla="*/ 40567 h 351280"/>
                <a:gd name="connsiteX17" fmla="*/ 3439318 w 5310889"/>
                <a:gd name="connsiteY17" fmla="*/ 44393 h 351280"/>
                <a:gd name="connsiteX18" fmla="*/ 3598729 w 5310889"/>
                <a:gd name="connsiteY18" fmla="*/ 40023 h 351280"/>
                <a:gd name="connsiteX19" fmla="*/ 3732320 w 5310889"/>
                <a:gd name="connsiteY19" fmla="*/ 45577 h 351280"/>
                <a:gd name="connsiteX20" fmla="*/ 3883037 w 5310889"/>
                <a:gd name="connsiteY20" fmla="*/ 48785 h 351280"/>
                <a:gd name="connsiteX21" fmla="*/ 4021668 w 5310889"/>
                <a:gd name="connsiteY21" fmla="*/ 54873 h 351280"/>
                <a:gd name="connsiteX22" fmla="*/ 4170957 w 5310889"/>
                <a:gd name="connsiteY22" fmla="*/ 54381 h 351280"/>
                <a:gd name="connsiteX23" fmla="*/ 4319136 w 5310889"/>
                <a:gd name="connsiteY23" fmla="*/ 48293 h 351280"/>
                <a:gd name="connsiteX24" fmla="*/ 4454483 w 5310889"/>
                <a:gd name="connsiteY24" fmla="*/ 50757 h 351280"/>
                <a:gd name="connsiteX25" fmla="*/ 4603333 w 5310889"/>
                <a:gd name="connsiteY25" fmla="*/ 45539 h 351280"/>
                <a:gd name="connsiteX26" fmla="*/ 4746262 w 5310889"/>
                <a:gd name="connsiteY26" fmla="*/ 47429 h 351280"/>
                <a:gd name="connsiteX27" fmla="*/ 4879730 w 5310889"/>
                <a:gd name="connsiteY27" fmla="*/ 52952 h 351280"/>
                <a:gd name="connsiteX28" fmla="*/ 5029111 w 5310889"/>
                <a:gd name="connsiteY28" fmla="*/ 37603 h 351280"/>
                <a:gd name="connsiteX29" fmla="*/ 5171236 w 5310889"/>
                <a:gd name="connsiteY29" fmla="*/ 42428 h 351280"/>
                <a:gd name="connsiteX30" fmla="*/ 5310889 w 5310889"/>
                <a:gd name="connsiteY30" fmla="*/ 46211 h 351280"/>
                <a:gd name="connsiteX0" fmla="*/ 0 w 5310889"/>
                <a:gd name="connsiteY0" fmla="*/ 338565 h 343523"/>
                <a:gd name="connsiteX1" fmla="*/ 291737 w 5310889"/>
                <a:gd name="connsiteY1" fmla="*/ 341913 h 343523"/>
                <a:gd name="connsiteX2" fmla="*/ 585483 w 5310889"/>
                <a:gd name="connsiteY2" fmla="*/ 280619 h 343523"/>
                <a:gd name="connsiteX3" fmla="*/ 742237 w 5310889"/>
                <a:gd name="connsiteY3" fmla="*/ 246455 h 343523"/>
                <a:gd name="connsiteX4" fmla="*/ 961626 w 5310889"/>
                <a:gd name="connsiteY4" fmla="*/ 199227 h 343523"/>
                <a:gd name="connsiteX5" fmla="*/ 1174652 w 5310889"/>
                <a:gd name="connsiteY5" fmla="*/ 162383 h 343523"/>
                <a:gd name="connsiteX6" fmla="*/ 1335091 w 5310889"/>
                <a:gd name="connsiteY6" fmla="*/ 149655 h 343523"/>
                <a:gd name="connsiteX7" fmla="*/ 1466725 w 5310889"/>
                <a:gd name="connsiteY7" fmla="*/ 141951 h 343523"/>
                <a:gd name="connsiteX8" fmla="*/ 1631183 w 5310889"/>
                <a:gd name="connsiteY8" fmla="*/ 158028 h 343523"/>
                <a:gd name="connsiteX9" fmla="*/ 1763486 w 5310889"/>
                <a:gd name="connsiteY9" fmla="*/ 159034 h 343523"/>
                <a:gd name="connsiteX10" fmla="*/ 1869998 w 5310889"/>
                <a:gd name="connsiteY10" fmla="*/ 156688 h 343523"/>
                <a:gd name="connsiteX11" fmla="*/ 1974166 w 5310889"/>
                <a:gd name="connsiteY11" fmla="*/ 115491 h 343523"/>
                <a:gd name="connsiteX12" fmla="*/ 1991583 w 5310889"/>
                <a:gd name="connsiteY12" fmla="*/ 80656 h 343523"/>
                <a:gd name="connsiteX13" fmla="*/ 2885871 w 5310889"/>
                <a:gd name="connsiteY13" fmla="*/ 36191 h 343523"/>
                <a:gd name="connsiteX14" fmla="*/ 3019806 w 5310889"/>
                <a:gd name="connsiteY14" fmla="*/ 37046 h 343523"/>
                <a:gd name="connsiteX15" fmla="*/ 3167100 w 5310889"/>
                <a:gd name="connsiteY15" fmla="*/ 34523 h 343523"/>
                <a:gd name="connsiteX16" fmla="*/ 3320558 w 5310889"/>
                <a:gd name="connsiteY16" fmla="*/ 32810 h 343523"/>
                <a:gd name="connsiteX17" fmla="*/ 3439318 w 5310889"/>
                <a:gd name="connsiteY17" fmla="*/ 36636 h 343523"/>
                <a:gd name="connsiteX18" fmla="*/ 3598729 w 5310889"/>
                <a:gd name="connsiteY18" fmla="*/ 32266 h 343523"/>
                <a:gd name="connsiteX19" fmla="*/ 3732320 w 5310889"/>
                <a:gd name="connsiteY19" fmla="*/ 37820 h 343523"/>
                <a:gd name="connsiteX20" fmla="*/ 3883037 w 5310889"/>
                <a:gd name="connsiteY20" fmla="*/ 41028 h 343523"/>
                <a:gd name="connsiteX21" fmla="*/ 4021668 w 5310889"/>
                <a:gd name="connsiteY21" fmla="*/ 47116 h 343523"/>
                <a:gd name="connsiteX22" fmla="*/ 4170957 w 5310889"/>
                <a:gd name="connsiteY22" fmla="*/ 46624 h 343523"/>
                <a:gd name="connsiteX23" fmla="*/ 4319136 w 5310889"/>
                <a:gd name="connsiteY23" fmla="*/ 40536 h 343523"/>
                <a:gd name="connsiteX24" fmla="*/ 4454483 w 5310889"/>
                <a:gd name="connsiteY24" fmla="*/ 43000 h 343523"/>
                <a:gd name="connsiteX25" fmla="*/ 4603333 w 5310889"/>
                <a:gd name="connsiteY25" fmla="*/ 37782 h 343523"/>
                <a:gd name="connsiteX26" fmla="*/ 4746262 w 5310889"/>
                <a:gd name="connsiteY26" fmla="*/ 39672 h 343523"/>
                <a:gd name="connsiteX27" fmla="*/ 4879730 w 5310889"/>
                <a:gd name="connsiteY27" fmla="*/ 45195 h 343523"/>
                <a:gd name="connsiteX28" fmla="*/ 5029111 w 5310889"/>
                <a:gd name="connsiteY28" fmla="*/ 29846 h 343523"/>
                <a:gd name="connsiteX29" fmla="*/ 5171236 w 5310889"/>
                <a:gd name="connsiteY29" fmla="*/ 34671 h 343523"/>
                <a:gd name="connsiteX30" fmla="*/ 5310889 w 5310889"/>
                <a:gd name="connsiteY30" fmla="*/ 38454 h 343523"/>
                <a:gd name="connsiteX0" fmla="*/ 0 w 5310889"/>
                <a:gd name="connsiteY0" fmla="*/ 338565 h 343523"/>
                <a:gd name="connsiteX1" fmla="*/ 291737 w 5310889"/>
                <a:gd name="connsiteY1" fmla="*/ 341913 h 343523"/>
                <a:gd name="connsiteX2" fmla="*/ 585483 w 5310889"/>
                <a:gd name="connsiteY2" fmla="*/ 280619 h 343523"/>
                <a:gd name="connsiteX3" fmla="*/ 742237 w 5310889"/>
                <a:gd name="connsiteY3" fmla="*/ 246455 h 343523"/>
                <a:gd name="connsiteX4" fmla="*/ 961626 w 5310889"/>
                <a:gd name="connsiteY4" fmla="*/ 199227 h 343523"/>
                <a:gd name="connsiteX5" fmla="*/ 1174652 w 5310889"/>
                <a:gd name="connsiteY5" fmla="*/ 162383 h 343523"/>
                <a:gd name="connsiteX6" fmla="*/ 1335091 w 5310889"/>
                <a:gd name="connsiteY6" fmla="*/ 149655 h 343523"/>
                <a:gd name="connsiteX7" fmla="*/ 1466725 w 5310889"/>
                <a:gd name="connsiteY7" fmla="*/ 141951 h 343523"/>
                <a:gd name="connsiteX8" fmla="*/ 1631183 w 5310889"/>
                <a:gd name="connsiteY8" fmla="*/ 158028 h 343523"/>
                <a:gd name="connsiteX9" fmla="*/ 1763486 w 5310889"/>
                <a:gd name="connsiteY9" fmla="*/ 159034 h 343523"/>
                <a:gd name="connsiteX10" fmla="*/ 1869998 w 5310889"/>
                <a:gd name="connsiteY10" fmla="*/ 156688 h 343523"/>
                <a:gd name="connsiteX11" fmla="*/ 1974166 w 5310889"/>
                <a:gd name="connsiteY11" fmla="*/ 115491 h 343523"/>
                <a:gd name="connsiteX12" fmla="*/ 1991583 w 5310889"/>
                <a:gd name="connsiteY12" fmla="*/ 80656 h 343523"/>
                <a:gd name="connsiteX13" fmla="*/ 2885871 w 5310889"/>
                <a:gd name="connsiteY13" fmla="*/ 36191 h 343523"/>
                <a:gd name="connsiteX14" fmla="*/ 3019806 w 5310889"/>
                <a:gd name="connsiteY14" fmla="*/ 37046 h 343523"/>
                <a:gd name="connsiteX15" fmla="*/ 3167100 w 5310889"/>
                <a:gd name="connsiteY15" fmla="*/ 34523 h 343523"/>
                <a:gd name="connsiteX16" fmla="*/ 3320558 w 5310889"/>
                <a:gd name="connsiteY16" fmla="*/ 32810 h 343523"/>
                <a:gd name="connsiteX17" fmla="*/ 3439318 w 5310889"/>
                <a:gd name="connsiteY17" fmla="*/ 36636 h 343523"/>
                <a:gd name="connsiteX18" fmla="*/ 3598729 w 5310889"/>
                <a:gd name="connsiteY18" fmla="*/ 32266 h 343523"/>
                <a:gd name="connsiteX19" fmla="*/ 3732320 w 5310889"/>
                <a:gd name="connsiteY19" fmla="*/ 37820 h 343523"/>
                <a:gd name="connsiteX20" fmla="*/ 3883037 w 5310889"/>
                <a:gd name="connsiteY20" fmla="*/ 41028 h 343523"/>
                <a:gd name="connsiteX21" fmla="*/ 4021668 w 5310889"/>
                <a:gd name="connsiteY21" fmla="*/ 47116 h 343523"/>
                <a:gd name="connsiteX22" fmla="*/ 4170957 w 5310889"/>
                <a:gd name="connsiteY22" fmla="*/ 46624 h 343523"/>
                <a:gd name="connsiteX23" fmla="*/ 4319136 w 5310889"/>
                <a:gd name="connsiteY23" fmla="*/ 40536 h 343523"/>
                <a:gd name="connsiteX24" fmla="*/ 4454483 w 5310889"/>
                <a:gd name="connsiteY24" fmla="*/ 43000 h 343523"/>
                <a:gd name="connsiteX25" fmla="*/ 4603333 w 5310889"/>
                <a:gd name="connsiteY25" fmla="*/ 37782 h 343523"/>
                <a:gd name="connsiteX26" fmla="*/ 4746262 w 5310889"/>
                <a:gd name="connsiteY26" fmla="*/ 39672 h 343523"/>
                <a:gd name="connsiteX27" fmla="*/ 4879730 w 5310889"/>
                <a:gd name="connsiteY27" fmla="*/ 45195 h 343523"/>
                <a:gd name="connsiteX28" fmla="*/ 5029111 w 5310889"/>
                <a:gd name="connsiteY28" fmla="*/ 29846 h 343523"/>
                <a:gd name="connsiteX29" fmla="*/ 5171236 w 5310889"/>
                <a:gd name="connsiteY29" fmla="*/ 34671 h 343523"/>
                <a:gd name="connsiteX30" fmla="*/ 5310889 w 5310889"/>
                <a:gd name="connsiteY30" fmla="*/ 38454 h 343523"/>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9078 h 354036"/>
                <a:gd name="connsiteX1" fmla="*/ 291737 w 5310889"/>
                <a:gd name="connsiteY1" fmla="*/ 352426 h 354036"/>
                <a:gd name="connsiteX2" fmla="*/ 585483 w 5310889"/>
                <a:gd name="connsiteY2" fmla="*/ 291132 h 354036"/>
                <a:gd name="connsiteX3" fmla="*/ 742237 w 5310889"/>
                <a:gd name="connsiteY3" fmla="*/ 256968 h 354036"/>
                <a:gd name="connsiteX4" fmla="*/ 961626 w 5310889"/>
                <a:gd name="connsiteY4" fmla="*/ 209740 h 354036"/>
                <a:gd name="connsiteX5" fmla="*/ 1174652 w 5310889"/>
                <a:gd name="connsiteY5" fmla="*/ 172896 h 354036"/>
                <a:gd name="connsiteX6" fmla="*/ 1335091 w 5310889"/>
                <a:gd name="connsiteY6" fmla="*/ 160168 h 354036"/>
                <a:gd name="connsiteX7" fmla="*/ 1466725 w 5310889"/>
                <a:gd name="connsiteY7" fmla="*/ 152464 h 354036"/>
                <a:gd name="connsiteX8" fmla="*/ 1631183 w 5310889"/>
                <a:gd name="connsiteY8" fmla="*/ 168541 h 354036"/>
                <a:gd name="connsiteX9" fmla="*/ 1763486 w 5310889"/>
                <a:gd name="connsiteY9" fmla="*/ 169547 h 354036"/>
                <a:gd name="connsiteX10" fmla="*/ 1869998 w 5310889"/>
                <a:gd name="connsiteY10" fmla="*/ 167201 h 354036"/>
                <a:gd name="connsiteX11" fmla="*/ 1974166 w 5310889"/>
                <a:gd name="connsiteY11" fmla="*/ 126004 h 354036"/>
                <a:gd name="connsiteX12" fmla="*/ 1991583 w 5310889"/>
                <a:gd name="connsiteY12" fmla="*/ 91169 h 354036"/>
                <a:gd name="connsiteX13" fmla="*/ 2885871 w 5310889"/>
                <a:gd name="connsiteY13" fmla="*/ 46704 h 354036"/>
                <a:gd name="connsiteX14" fmla="*/ 3019806 w 5310889"/>
                <a:gd name="connsiteY14" fmla="*/ 47559 h 354036"/>
                <a:gd name="connsiteX15" fmla="*/ 3167100 w 5310889"/>
                <a:gd name="connsiteY15" fmla="*/ 45036 h 354036"/>
                <a:gd name="connsiteX16" fmla="*/ 3320558 w 5310889"/>
                <a:gd name="connsiteY16" fmla="*/ 43323 h 354036"/>
                <a:gd name="connsiteX17" fmla="*/ 3439318 w 5310889"/>
                <a:gd name="connsiteY17" fmla="*/ 47149 h 354036"/>
                <a:gd name="connsiteX18" fmla="*/ 3598729 w 5310889"/>
                <a:gd name="connsiteY18" fmla="*/ 42779 h 354036"/>
                <a:gd name="connsiteX19" fmla="*/ 3732320 w 5310889"/>
                <a:gd name="connsiteY19" fmla="*/ 48333 h 354036"/>
                <a:gd name="connsiteX20" fmla="*/ 3883037 w 5310889"/>
                <a:gd name="connsiteY20" fmla="*/ 51541 h 354036"/>
                <a:gd name="connsiteX21" fmla="*/ 4021668 w 5310889"/>
                <a:gd name="connsiteY21" fmla="*/ 57629 h 354036"/>
                <a:gd name="connsiteX22" fmla="*/ 4170957 w 5310889"/>
                <a:gd name="connsiteY22" fmla="*/ 57137 h 354036"/>
                <a:gd name="connsiteX23" fmla="*/ 4319136 w 5310889"/>
                <a:gd name="connsiteY23" fmla="*/ 51049 h 354036"/>
                <a:gd name="connsiteX24" fmla="*/ 4454483 w 5310889"/>
                <a:gd name="connsiteY24" fmla="*/ 53513 h 354036"/>
                <a:gd name="connsiteX25" fmla="*/ 4603333 w 5310889"/>
                <a:gd name="connsiteY25" fmla="*/ 48295 h 354036"/>
                <a:gd name="connsiteX26" fmla="*/ 4746262 w 5310889"/>
                <a:gd name="connsiteY26" fmla="*/ 50185 h 354036"/>
                <a:gd name="connsiteX27" fmla="*/ 4879730 w 5310889"/>
                <a:gd name="connsiteY27" fmla="*/ 55708 h 354036"/>
                <a:gd name="connsiteX28" fmla="*/ 5029111 w 5310889"/>
                <a:gd name="connsiteY28" fmla="*/ 40359 h 354036"/>
                <a:gd name="connsiteX29" fmla="*/ 5171236 w 5310889"/>
                <a:gd name="connsiteY29" fmla="*/ 45184 h 354036"/>
                <a:gd name="connsiteX30" fmla="*/ 5310889 w 5310889"/>
                <a:gd name="connsiteY30" fmla="*/ 48967 h 354036"/>
                <a:gd name="connsiteX0" fmla="*/ 0 w 5310889"/>
                <a:gd name="connsiteY0" fmla="*/ 340763 h 345721"/>
                <a:gd name="connsiteX1" fmla="*/ 291737 w 5310889"/>
                <a:gd name="connsiteY1" fmla="*/ 344111 h 345721"/>
                <a:gd name="connsiteX2" fmla="*/ 585483 w 5310889"/>
                <a:gd name="connsiteY2" fmla="*/ 282817 h 345721"/>
                <a:gd name="connsiteX3" fmla="*/ 742237 w 5310889"/>
                <a:gd name="connsiteY3" fmla="*/ 248653 h 345721"/>
                <a:gd name="connsiteX4" fmla="*/ 961626 w 5310889"/>
                <a:gd name="connsiteY4" fmla="*/ 201425 h 345721"/>
                <a:gd name="connsiteX5" fmla="*/ 1174652 w 5310889"/>
                <a:gd name="connsiteY5" fmla="*/ 164581 h 345721"/>
                <a:gd name="connsiteX6" fmla="*/ 1335091 w 5310889"/>
                <a:gd name="connsiteY6" fmla="*/ 151853 h 345721"/>
                <a:gd name="connsiteX7" fmla="*/ 1466725 w 5310889"/>
                <a:gd name="connsiteY7" fmla="*/ 144149 h 345721"/>
                <a:gd name="connsiteX8" fmla="*/ 1631183 w 5310889"/>
                <a:gd name="connsiteY8" fmla="*/ 160226 h 345721"/>
                <a:gd name="connsiteX9" fmla="*/ 1763486 w 5310889"/>
                <a:gd name="connsiteY9" fmla="*/ 161232 h 345721"/>
                <a:gd name="connsiteX10" fmla="*/ 1869998 w 5310889"/>
                <a:gd name="connsiteY10" fmla="*/ 158886 h 345721"/>
                <a:gd name="connsiteX11" fmla="*/ 1974166 w 5310889"/>
                <a:gd name="connsiteY11" fmla="*/ 117689 h 345721"/>
                <a:gd name="connsiteX12" fmla="*/ 1991583 w 5310889"/>
                <a:gd name="connsiteY12" fmla="*/ 82854 h 345721"/>
                <a:gd name="connsiteX13" fmla="*/ 2885871 w 5310889"/>
                <a:gd name="connsiteY13" fmla="*/ 38389 h 345721"/>
                <a:gd name="connsiteX14" fmla="*/ 3019806 w 5310889"/>
                <a:gd name="connsiteY14" fmla="*/ 39244 h 345721"/>
                <a:gd name="connsiteX15" fmla="*/ 3167100 w 5310889"/>
                <a:gd name="connsiteY15" fmla="*/ 36721 h 345721"/>
                <a:gd name="connsiteX16" fmla="*/ 3320558 w 5310889"/>
                <a:gd name="connsiteY16" fmla="*/ 35008 h 345721"/>
                <a:gd name="connsiteX17" fmla="*/ 3439318 w 5310889"/>
                <a:gd name="connsiteY17" fmla="*/ 38834 h 345721"/>
                <a:gd name="connsiteX18" fmla="*/ 3598729 w 5310889"/>
                <a:gd name="connsiteY18" fmla="*/ 34464 h 345721"/>
                <a:gd name="connsiteX19" fmla="*/ 3732320 w 5310889"/>
                <a:gd name="connsiteY19" fmla="*/ 40018 h 345721"/>
                <a:gd name="connsiteX20" fmla="*/ 3883037 w 5310889"/>
                <a:gd name="connsiteY20" fmla="*/ 43226 h 345721"/>
                <a:gd name="connsiteX21" fmla="*/ 4021668 w 5310889"/>
                <a:gd name="connsiteY21" fmla="*/ 49314 h 345721"/>
                <a:gd name="connsiteX22" fmla="*/ 4170957 w 5310889"/>
                <a:gd name="connsiteY22" fmla="*/ 48822 h 345721"/>
                <a:gd name="connsiteX23" fmla="*/ 4319136 w 5310889"/>
                <a:gd name="connsiteY23" fmla="*/ 42734 h 345721"/>
                <a:gd name="connsiteX24" fmla="*/ 4454483 w 5310889"/>
                <a:gd name="connsiteY24" fmla="*/ 45198 h 345721"/>
                <a:gd name="connsiteX25" fmla="*/ 4603333 w 5310889"/>
                <a:gd name="connsiteY25" fmla="*/ 39980 h 345721"/>
                <a:gd name="connsiteX26" fmla="*/ 4746262 w 5310889"/>
                <a:gd name="connsiteY26" fmla="*/ 41870 h 345721"/>
                <a:gd name="connsiteX27" fmla="*/ 4879730 w 5310889"/>
                <a:gd name="connsiteY27" fmla="*/ 47393 h 345721"/>
                <a:gd name="connsiteX28" fmla="*/ 5029111 w 5310889"/>
                <a:gd name="connsiteY28" fmla="*/ 32044 h 345721"/>
                <a:gd name="connsiteX29" fmla="*/ 5171236 w 5310889"/>
                <a:gd name="connsiteY29" fmla="*/ 36869 h 345721"/>
                <a:gd name="connsiteX30" fmla="*/ 5310889 w 5310889"/>
                <a:gd name="connsiteY30" fmla="*/ 40652 h 345721"/>
                <a:gd name="connsiteX0" fmla="*/ 0 w 5310889"/>
                <a:gd name="connsiteY0" fmla="*/ 337331 h 342289"/>
                <a:gd name="connsiteX1" fmla="*/ 291737 w 5310889"/>
                <a:gd name="connsiteY1" fmla="*/ 340679 h 342289"/>
                <a:gd name="connsiteX2" fmla="*/ 585483 w 5310889"/>
                <a:gd name="connsiteY2" fmla="*/ 279385 h 342289"/>
                <a:gd name="connsiteX3" fmla="*/ 742237 w 5310889"/>
                <a:gd name="connsiteY3" fmla="*/ 245221 h 342289"/>
                <a:gd name="connsiteX4" fmla="*/ 961626 w 5310889"/>
                <a:gd name="connsiteY4" fmla="*/ 197993 h 342289"/>
                <a:gd name="connsiteX5" fmla="*/ 1174652 w 5310889"/>
                <a:gd name="connsiteY5" fmla="*/ 161149 h 342289"/>
                <a:gd name="connsiteX6" fmla="*/ 1335091 w 5310889"/>
                <a:gd name="connsiteY6" fmla="*/ 148421 h 342289"/>
                <a:gd name="connsiteX7" fmla="*/ 1466725 w 5310889"/>
                <a:gd name="connsiteY7" fmla="*/ 140717 h 342289"/>
                <a:gd name="connsiteX8" fmla="*/ 1631183 w 5310889"/>
                <a:gd name="connsiteY8" fmla="*/ 156794 h 342289"/>
                <a:gd name="connsiteX9" fmla="*/ 1763486 w 5310889"/>
                <a:gd name="connsiteY9" fmla="*/ 157800 h 342289"/>
                <a:gd name="connsiteX10" fmla="*/ 1869998 w 5310889"/>
                <a:gd name="connsiteY10" fmla="*/ 155454 h 342289"/>
                <a:gd name="connsiteX11" fmla="*/ 1974166 w 5310889"/>
                <a:gd name="connsiteY11" fmla="*/ 114257 h 342289"/>
                <a:gd name="connsiteX12" fmla="*/ 1991583 w 5310889"/>
                <a:gd name="connsiteY12" fmla="*/ 79422 h 342289"/>
                <a:gd name="connsiteX13" fmla="*/ 2885871 w 5310889"/>
                <a:gd name="connsiteY13" fmla="*/ 34957 h 342289"/>
                <a:gd name="connsiteX14" fmla="*/ 3019806 w 5310889"/>
                <a:gd name="connsiteY14" fmla="*/ 35812 h 342289"/>
                <a:gd name="connsiteX15" fmla="*/ 3167100 w 5310889"/>
                <a:gd name="connsiteY15" fmla="*/ 33289 h 342289"/>
                <a:gd name="connsiteX16" fmla="*/ 3320558 w 5310889"/>
                <a:gd name="connsiteY16" fmla="*/ 31576 h 342289"/>
                <a:gd name="connsiteX17" fmla="*/ 3439318 w 5310889"/>
                <a:gd name="connsiteY17" fmla="*/ 35402 h 342289"/>
                <a:gd name="connsiteX18" fmla="*/ 3598729 w 5310889"/>
                <a:gd name="connsiteY18" fmla="*/ 31032 h 342289"/>
                <a:gd name="connsiteX19" fmla="*/ 3732320 w 5310889"/>
                <a:gd name="connsiteY19" fmla="*/ 36586 h 342289"/>
                <a:gd name="connsiteX20" fmla="*/ 3883037 w 5310889"/>
                <a:gd name="connsiteY20" fmla="*/ 39794 h 342289"/>
                <a:gd name="connsiteX21" fmla="*/ 4021668 w 5310889"/>
                <a:gd name="connsiteY21" fmla="*/ 45882 h 342289"/>
                <a:gd name="connsiteX22" fmla="*/ 4170957 w 5310889"/>
                <a:gd name="connsiteY22" fmla="*/ 45390 h 342289"/>
                <a:gd name="connsiteX23" fmla="*/ 4319136 w 5310889"/>
                <a:gd name="connsiteY23" fmla="*/ 39302 h 342289"/>
                <a:gd name="connsiteX24" fmla="*/ 4454483 w 5310889"/>
                <a:gd name="connsiteY24" fmla="*/ 41766 h 342289"/>
                <a:gd name="connsiteX25" fmla="*/ 4603333 w 5310889"/>
                <a:gd name="connsiteY25" fmla="*/ 36548 h 342289"/>
                <a:gd name="connsiteX26" fmla="*/ 4746262 w 5310889"/>
                <a:gd name="connsiteY26" fmla="*/ 38438 h 342289"/>
                <a:gd name="connsiteX27" fmla="*/ 4879730 w 5310889"/>
                <a:gd name="connsiteY27" fmla="*/ 43961 h 342289"/>
                <a:gd name="connsiteX28" fmla="*/ 5029111 w 5310889"/>
                <a:gd name="connsiteY28" fmla="*/ 28612 h 342289"/>
                <a:gd name="connsiteX29" fmla="*/ 5171236 w 5310889"/>
                <a:gd name="connsiteY29" fmla="*/ 33437 h 342289"/>
                <a:gd name="connsiteX30" fmla="*/ 5310889 w 5310889"/>
                <a:gd name="connsiteY30" fmla="*/ 37220 h 342289"/>
                <a:gd name="connsiteX0" fmla="*/ 0 w 5310889"/>
                <a:gd name="connsiteY0" fmla="*/ 337331 h 342289"/>
                <a:gd name="connsiteX1" fmla="*/ 291737 w 5310889"/>
                <a:gd name="connsiteY1" fmla="*/ 340679 h 342289"/>
                <a:gd name="connsiteX2" fmla="*/ 585483 w 5310889"/>
                <a:gd name="connsiteY2" fmla="*/ 279385 h 342289"/>
                <a:gd name="connsiteX3" fmla="*/ 742237 w 5310889"/>
                <a:gd name="connsiteY3" fmla="*/ 245221 h 342289"/>
                <a:gd name="connsiteX4" fmla="*/ 961626 w 5310889"/>
                <a:gd name="connsiteY4" fmla="*/ 197993 h 342289"/>
                <a:gd name="connsiteX5" fmla="*/ 1174652 w 5310889"/>
                <a:gd name="connsiteY5" fmla="*/ 161149 h 342289"/>
                <a:gd name="connsiteX6" fmla="*/ 1335091 w 5310889"/>
                <a:gd name="connsiteY6" fmla="*/ 148421 h 342289"/>
                <a:gd name="connsiteX7" fmla="*/ 1466725 w 5310889"/>
                <a:gd name="connsiteY7" fmla="*/ 140717 h 342289"/>
                <a:gd name="connsiteX8" fmla="*/ 1631183 w 5310889"/>
                <a:gd name="connsiteY8" fmla="*/ 156794 h 342289"/>
                <a:gd name="connsiteX9" fmla="*/ 1763486 w 5310889"/>
                <a:gd name="connsiteY9" fmla="*/ 157800 h 342289"/>
                <a:gd name="connsiteX10" fmla="*/ 1869998 w 5310889"/>
                <a:gd name="connsiteY10" fmla="*/ 155454 h 342289"/>
                <a:gd name="connsiteX11" fmla="*/ 1974166 w 5310889"/>
                <a:gd name="connsiteY11" fmla="*/ 114257 h 342289"/>
                <a:gd name="connsiteX12" fmla="*/ 1991583 w 5310889"/>
                <a:gd name="connsiteY12" fmla="*/ 79422 h 342289"/>
                <a:gd name="connsiteX13" fmla="*/ 2885871 w 5310889"/>
                <a:gd name="connsiteY13" fmla="*/ 34957 h 342289"/>
                <a:gd name="connsiteX14" fmla="*/ 3019806 w 5310889"/>
                <a:gd name="connsiteY14" fmla="*/ 35812 h 342289"/>
                <a:gd name="connsiteX15" fmla="*/ 3167100 w 5310889"/>
                <a:gd name="connsiteY15" fmla="*/ 33289 h 342289"/>
                <a:gd name="connsiteX16" fmla="*/ 3320558 w 5310889"/>
                <a:gd name="connsiteY16" fmla="*/ 31576 h 342289"/>
                <a:gd name="connsiteX17" fmla="*/ 3439318 w 5310889"/>
                <a:gd name="connsiteY17" fmla="*/ 35402 h 342289"/>
                <a:gd name="connsiteX18" fmla="*/ 3598729 w 5310889"/>
                <a:gd name="connsiteY18" fmla="*/ 31032 h 342289"/>
                <a:gd name="connsiteX19" fmla="*/ 3732320 w 5310889"/>
                <a:gd name="connsiteY19" fmla="*/ 36586 h 342289"/>
                <a:gd name="connsiteX20" fmla="*/ 3883037 w 5310889"/>
                <a:gd name="connsiteY20" fmla="*/ 39794 h 342289"/>
                <a:gd name="connsiteX21" fmla="*/ 4021668 w 5310889"/>
                <a:gd name="connsiteY21" fmla="*/ 45882 h 342289"/>
                <a:gd name="connsiteX22" fmla="*/ 4170957 w 5310889"/>
                <a:gd name="connsiteY22" fmla="*/ 45390 h 342289"/>
                <a:gd name="connsiteX23" fmla="*/ 4319136 w 5310889"/>
                <a:gd name="connsiteY23" fmla="*/ 39302 h 342289"/>
                <a:gd name="connsiteX24" fmla="*/ 4454483 w 5310889"/>
                <a:gd name="connsiteY24" fmla="*/ 41766 h 342289"/>
                <a:gd name="connsiteX25" fmla="*/ 4603333 w 5310889"/>
                <a:gd name="connsiteY25" fmla="*/ 36548 h 342289"/>
                <a:gd name="connsiteX26" fmla="*/ 4746262 w 5310889"/>
                <a:gd name="connsiteY26" fmla="*/ 38438 h 342289"/>
                <a:gd name="connsiteX27" fmla="*/ 4879730 w 5310889"/>
                <a:gd name="connsiteY27" fmla="*/ 43961 h 342289"/>
                <a:gd name="connsiteX28" fmla="*/ 5029111 w 5310889"/>
                <a:gd name="connsiteY28" fmla="*/ 28612 h 342289"/>
                <a:gd name="connsiteX29" fmla="*/ 5171236 w 5310889"/>
                <a:gd name="connsiteY29" fmla="*/ 33437 h 342289"/>
                <a:gd name="connsiteX30" fmla="*/ 5310889 w 5310889"/>
                <a:gd name="connsiteY30" fmla="*/ 37220 h 342289"/>
                <a:gd name="connsiteX0" fmla="*/ 0 w 5310889"/>
                <a:gd name="connsiteY0" fmla="*/ 338406 h 343364"/>
                <a:gd name="connsiteX1" fmla="*/ 291737 w 5310889"/>
                <a:gd name="connsiteY1" fmla="*/ 341754 h 343364"/>
                <a:gd name="connsiteX2" fmla="*/ 585483 w 5310889"/>
                <a:gd name="connsiteY2" fmla="*/ 280460 h 343364"/>
                <a:gd name="connsiteX3" fmla="*/ 742237 w 5310889"/>
                <a:gd name="connsiteY3" fmla="*/ 246296 h 343364"/>
                <a:gd name="connsiteX4" fmla="*/ 961626 w 5310889"/>
                <a:gd name="connsiteY4" fmla="*/ 199068 h 343364"/>
                <a:gd name="connsiteX5" fmla="*/ 1174652 w 5310889"/>
                <a:gd name="connsiteY5" fmla="*/ 162224 h 343364"/>
                <a:gd name="connsiteX6" fmla="*/ 1335091 w 5310889"/>
                <a:gd name="connsiteY6" fmla="*/ 149496 h 343364"/>
                <a:gd name="connsiteX7" fmla="*/ 1466725 w 5310889"/>
                <a:gd name="connsiteY7" fmla="*/ 141792 h 343364"/>
                <a:gd name="connsiteX8" fmla="*/ 1631183 w 5310889"/>
                <a:gd name="connsiteY8" fmla="*/ 157869 h 343364"/>
                <a:gd name="connsiteX9" fmla="*/ 1763486 w 5310889"/>
                <a:gd name="connsiteY9" fmla="*/ 158875 h 343364"/>
                <a:gd name="connsiteX10" fmla="*/ 1869998 w 5310889"/>
                <a:gd name="connsiteY10" fmla="*/ 156529 h 343364"/>
                <a:gd name="connsiteX11" fmla="*/ 1974166 w 5310889"/>
                <a:gd name="connsiteY11" fmla="*/ 115332 h 343364"/>
                <a:gd name="connsiteX12" fmla="*/ 1991583 w 5310889"/>
                <a:gd name="connsiteY12" fmla="*/ 80497 h 343364"/>
                <a:gd name="connsiteX13" fmla="*/ 2885871 w 5310889"/>
                <a:gd name="connsiteY13" fmla="*/ 36032 h 343364"/>
                <a:gd name="connsiteX14" fmla="*/ 3019806 w 5310889"/>
                <a:gd name="connsiteY14" fmla="*/ 36887 h 343364"/>
                <a:gd name="connsiteX15" fmla="*/ 3167100 w 5310889"/>
                <a:gd name="connsiteY15" fmla="*/ 34364 h 343364"/>
                <a:gd name="connsiteX16" fmla="*/ 3320558 w 5310889"/>
                <a:gd name="connsiteY16" fmla="*/ 32651 h 343364"/>
                <a:gd name="connsiteX17" fmla="*/ 3439318 w 5310889"/>
                <a:gd name="connsiteY17" fmla="*/ 36477 h 343364"/>
                <a:gd name="connsiteX18" fmla="*/ 3598729 w 5310889"/>
                <a:gd name="connsiteY18" fmla="*/ 32107 h 343364"/>
                <a:gd name="connsiteX19" fmla="*/ 3732320 w 5310889"/>
                <a:gd name="connsiteY19" fmla="*/ 37661 h 343364"/>
                <a:gd name="connsiteX20" fmla="*/ 3883037 w 5310889"/>
                <a:gd name="connsiteY20" fmla="*/ 40869 h 343364"/>
                <a:gd name="connsiteX21" fmla="*/ 4021668 w 5310889"/>
                <a:gd name="connsiteY21" fmla="*/ 46957 h 343364"/>
                <a:gd name="connsiteX22" fmla="*/ 4170957 w 5310889"/>
                <a:gd name="connsiteY22" fmla="*/ 46465 h 343364"/>
                <a:gd name="connsiteX23" fmla="*/ 4319136 w 5310889"/>
                <a:gd name="connsiteY23" fmla="*/ 40377 h 343364"/>
                <a:gd name="connsiteX24" fmla="*/ 4454483 w 5310889"/>
                <a:gd name="connsiteY24" fmla="*/ 42841 h 343364"/>
                <a:gd name="connsiteX25" fmla="*/ 4603333 w 5310889"/>
                <a:gd name="connsiteY25" fmla="*/ 37623 h 343364"/>
                <a:gd name="connsiteX26" fmla="*/ 4746262 w 5310889"/>
                <a:gd name="connsiteY26" fmla="*/ 39513 h 343364"/>
                <a:gd name="connsiteX27" fmla="*/ 4879730 w 5310889"/>
                <a:gd name="connsiteY27" fmla="*/ 45036 h 343364"/>
                <a:gd name="connsiteX28" fmla="*/ 5029111 w 5310889"/>
                <a:gd name="connsiteY28" fmla="*/ 29687 h 343364"/>
                <a:gd name="connsiteX29" fmla="*/ 5171236 w 5310889"/>
                <a:gd name="connsiteY29" fmla="*/ 34512 h 343364"/>
                <a:gd name="connsiteX30" fmla="*/ 5310889 w 5310889"/>
                <a:gd name="connsiteY30" fmla="*/ 38295 h 343364"/>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32320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39769 h 344727"/>
                <a:gd name="connsiteX1" fmla="*/ 291737 w 5310889"/>
                <a:gd name="connsiteY1" fmla="*/ 343117 h 344727"/>
                <a:gd name="connsiteX2" fmla="*/ 585483 w 5310889"/>
                <a:gd name="connsiteY2" fmla="*/ 281823 h 344727"/>
                <a:gd name="connsiteX3" fmla="*/ 742237 w 5310889"/>
                <a:gd name="connsiteY3" fmla="*/ 247659 h 344727"/>
                <a:gd name="connsiteX4" fmla="*/ 961626 w 5310889"/>
                <a:gd name="connsiteY4" fmla="*/ 200431 h 344727"/>
                <a:gd name="connsiteX5" fmla="*/ 1174652 w 5310889"/>
                <a:gd name="connsiteY5" fmla="*/ 163587 h 344727"/>
                <a:gd name="connsiteX6" fmla="*/ 1335091 w 5310889"/>
                <a:gd name="connsiteY6" fmla="*/ 150859 h 344727"/>
                <a:gd name="connsiteX7" fmla="*/ 1466725 w 5310889"/>
                <a:gd name="connsiteY7" fmla="*/ 143155 h 344727"/>
                <a:gd name="connsiteX8" fmla="*/ 1631183 w 5310889"/>
                <a:gd name="connsiteY8" fmla="*/ 159232 h 344727"/>
                <a:gd name="connsiteX9" fmla="*/ 1763486 w 5310889"/>
                <a:gd name="connsiteY9" fmla="*/ 160238 h 344727"/>
                <a:gd name="connsiteX10" fmla="*/ 1869998 w 5310889"/>
                <a:gd name="connsiteY10" fmla="*/ 157892 h 344727"/>
                <a:gd name="connsiteX11" fmla="*/ 1974166 w 5310889"/>
                <a:gd name="connsiteY11" fmla="*/ 116695 h 344727"/>
                <a:gd name="connsiteX12" fmla="*/ 1991583 w 5310889"/>
                <a:gd name="connsiteY12" fmla="*/ 81860 h 344727"/>
                <a:gd name="connsiteX13" fmla="*/ 2885871 w 5310889"/>
                <a:gd name="connsiteY13" fmla="*/ 37395 h 344727"/>
                <a:gd name="connsiteX14" fmla="*/ 3019806 w 5310889"/>
                <a:gd name="connsiteY14" fmla="*/ 38250 h 344727"/>
                <a:gd name="connsiteX15" fmla="*/ 3167100 w 5310889"/>
                <a:gd name="connsiteY15" fmla="*/ 35727 h 344727"/>
                <a:gd name="connsiteX16" fmla="*/ 3320558 w 5310889"/>
                <a:gd name="connsiteY16" fmla="*/ 34014 h 344727"/>
                <a:gd name="connsiteX17" fmla="*/ 3439318 w 5310889"/>
                <a:gd name="connsiteY17" fmla="*/ 37840 h 344727"/>
                <a:gd name="connsiteX18" fmla="*/ 3598729 w 5310889"/>
                <a:gd name="connsiteY18" fmla="*/ 33470 h 344727"/>
                <a:gd name="connsiteX19" fmla="*/ 3741256 w 5310889"/>
                <a:gd name="connsiteY19" fmla="*/ 39024 h 344727"/>
                <a:gd name="connsiteX20" fmla="*/ 3883037 w 5310889"/>
                <a:gd name="connsiteY20" fmla="*/ 42232 h 344727"/>
                <a:gd name="connsiteX21" fmla="*/ 4021668 w 5310889"/>
                <a:gd name="connsiteY21" fmla="*/ 48320 h 344727"/>
                <a:gd name="connsiteX22" fmla="*/ 4170957 w 5310889"/>
                <a:gd name="connsiteY22" fmla="*/ 47828 h 344727"/>
                <a:gd name="connsiteX23" fmla="*/ 4319136 w 5310889"/>
                <a:gd name="connsiteY23" fmla="*/ 41740 h 344727"/>
                <a:gd name="connsiteX24" fmla="*/ 4454483 w 5310889"/>
                <a:gd name="connsiteY24" fmla="*/ 44204 h 344727"/>
                <a:gd name="connsiteX25" fmla="*/ 4603333 w 5310889"/>
                <a:gd name="connsiteY25" fmla="*/ 38986 h 344727"/>
                <a:gd name="connsiteX26" fmla="*/ 4746262 w 5310889"/>
                <a:gd name="connsiteY26" fmla="*/ 40876 h 344727"/>
                <a:gd name="connsiteX27" fmla="*/ 4879730 w 5310889"/>
                <a:gd name="connsiteY27" fmla="*/ 46399 h 344727"/>
                <a:gd name="connsiteX28" fmla="*/ 5029111 w 5310889"/>
                <a:gd name="connsiteY28" fmla="*/ 31050 h 344727"/>
                <a:gd name="connsiteX29" fmla="*/ 5171236 w 5310889"/>
                <a:gd name="connsiteY29" fmla="*/ 35875 h 344727"/>
                <a:gd name="connsiteX30" fmla="*/ 5310889 w 5310889"/>
                <a:gd name="connsiteY30" fmla="*/ 39658 h 344727"/>
                <a:gd name="connsiteX0" fmla="*/ 0 w 5310889"/>
                <a:gd name="connsiteY0" fmla="*/ 352634 h 357592"/>
                <a:gd name="connsiteX1" fmla="*/ 291737 w 5310889"/>
                <a:gd name="connsiteY1" fmla="*/ 355982 h 357592"/>
                <a:gd name="connsiteX2" fmla="*/ 585483 w 5310889"/>
                <a:gd name="connsiteY2" fmla="*/ 294688 h 357592"/>
                <a:gd name="connsiteX3" fmla="*/ 742237 w 5310889"/>
                <a:gd name="connsiteY3" fmla="*/ 260524 h 357592"/>
                <a:gd name="connsiteX4" fmla="*/ 961626 w 5310889"/>
                <a:gd name="connsiteY4" fmla="*/ 213296 h 357592"/>
                <a:gd name="connsiteX5" fmla="*/ 1174652 w 5310889"/>
                <a:gd name="connsiteY5" fmla="*/ 176452 h 357592"/>
                <a:gd name="connsiteX6" fmla="*/ 1335091 w 5310889"/>
                <a:gd name="connsiteY6" fmla="*/ 163724 h 357592"/>
                <a:gd name="connsiteX7" fmla="*/ 1466725 w 5310889"/>
                <a:gd name="connsiteY7" fmla="*/ 156020 h 357592"/>
                <a:gd name="connsiteX8" fmla="*/ 1631183 w 5310889"/>
                <a:gd name="connsiteY8" fmla="*/ 172097 h 357592"/>
                <a:gd name="connsiteX9" fmla="*/ 1763486 w 5310889"/>
                <a:gd name="connsiteY9" fmla="*/ 173103 h 357592"/>
                <a:gd name="connsiteX10" fmla="*/ 1869998 w 5310889"/>
                <a:gd name="connsiteY10" fmla="*/ 170757 h 357592"/>
                <a:gd name="connsiteX11" fmla="*/ 1974166 w 5310889"/>
                <a:gd name="connsiteY11" fmla="*/ 129560 h 357592"/>
                <a:gd name="connsiteX12" fmla="*/ 1991583 w 5310889"/>
                <a:gd name="connsiteY12" fmla="*/ 94725 h 357592"/>
                <a:gd name="connsiteX13" fmla="*/ 2885871 w 5310889"/>
                <a:gd name="connsiteY13" fmla="*/ 50260 h 357592"/>
                <a:gd name="connsiteX14" fmla="*/ 3019806 w 5310889"/>
                <a:gd name="connsiteY14" fmla="*/ 51115 h 357592"/>
                <a:gd name="connsiteX15" fmla="*/ 3167100 w 5310889"/>
                <a:gd name="connsiteY15" fmla="*/ 48592 h 357592"/>
                <a:gd name="connsiteX16" fmla="*/ 3320558 w 5310889"/>
                <a:gd name="connsiteY16" fmla="*/ 46879 h 357592"/>
                <a:gd name="connsiteX17" fmla="*/ 3439318 w 5310889"/>
                <a:gd name="connsiteY17" fmla="*/ 50705 h 357592"/>
                <a:gd name="connsiteX18" fmla="*/ 3598729 w 5310889"/>
                <a:gd name="connsiteY18" fmla="*/ 46335 h 357592"/>
                <a:gd name="connsiteX19" fmla="*/ 3741256 w 5310889"/>
                <a:gd name="connsiteY19" fmla="*/ 51889 h 357592"/>
                <a:gd name="connsiteX20" fmla="*/ 3883037 w 5310889"/>
                <a:gd name="connsiteY20" fmla="*/ 55097 h 357592"/>
                <a:gd name="connsiteX21" fmla="*/ 4021668 w 5310889"/>
                <a:gd name="connsiteY21" fmla="*/ 61185 h 357592"/>
                <a:gd name="connsiteX22" fmla="*/ 4170957 w 5310889"/>
                <a:gd name="connsiteY22" fmla="*/ 60693 h 357592"/>
                <a:gd name="connsiteX23" fmla="*/ 4319136 w 5310889"/>
                <a:gd name="connsiteY23" fmla="*/ 54605 h 357592"/>
                <a:gd name="connsiteX24" fmla="*/ 4454483 w 5310889"/>
                <a:gd name="connsiteY24" fmla="*/ 57069 h 357592"/>
                <a:gd name="connsiteX25" fmla="*/ 4603333 w 5310889"/>
                <a:gd name="connsiteY25" fmla="*/ 51851 h 357592"/>
                <a:gd name="connsiteX26" fmla="*/ 4746262 w 5310889"/>
                <a:gd name="connsiteY26" fmla="*/ 53741 h 357592"/>
                <a:gd name="connsiteX27" fmla="*/ 4879730 w 5310889"/>
                <a:gd name="connsiteY27" fmla="*/ 59264 h 357592"/>
                <a:gd name="connsiteX28" fmla="*/ 5029111 w 5310889"/>
                <a:gd name="connsiteY28" fmla="*/ 43915 h 357592"/>
                <a:gd name="connsiteX29" fmla="*/ 5171236 w 5310889"/>
                <a:gd name="connsiteY29" fmla="*/ 48740 h 357592"/>
                <a:gd name="connsiteX30" fmla="*/ 5310889 w 5310889"/>
                <a:gd name="connsiteY30" fmla="*/ 52523 h 357592"/>
                <a:gd name="connsiteX0" fmla="*/ 0 w 5310889"/>
                <a:gd name="connsiteY0" fmla="*/ 353429 h 358387"/>
                <a:gd name="connsiteX1" fmla="*/ 291737 w 5310889"/>
                <a:gd name="connsiteY1" fmla="*/ 356777 h 358387"/>
                <a:gd name="connsiteX2" fmla="*/ 585483 w 5310889"/>
                <a:gd name="connsiteY2" fmla="*/ 295483 h 358387"/>
                <a:gd name="connsiteX3" fmla="*/ 742237 w 5310889"/>
                <a:gd name="connsiteY3" fmla="*/ 261319 h 358387"/>
                <a:gd name="connsiteX4" fmla="*/ 961626 w 5310889"/>
                <a:gd name="connsiteY4" fmla="*/ 214091 h 358387"/>
                <a:gd name="connsiteX5" fmla="*/ 1174652 w 5310889"/>
                <a:gd name="connsiteY5" fmla="*/ 177247 h 358387"/>
                <a:gd name="connsiteX6" fmla="*/ 1335091 w 5310889"/>
                <a:gd name="connsiteY6" fmla="*/ 164519 h 358387"/>
                <a:gd name="connsiteX7" fmla="*/ 1466725 w 5310889"/>
                <a:gd name="connsiteY7" fmla="*/ 156815 h 358387"/>
                <a:gd name="connsiteX8" fmla="*/ 1631183 w 5310889"/>
                <a:gd name="connsiteY8" fmla="*/ 172892 h 358387"/>
                <a:gd name="connsiteX9" fmla="*/ 1763486 w 5310889"/>
                <a:gd name="connsiteY9" fmla="*/ 173898 h 358387"/>
                <a:gd name="connsiteX10" fmla="*/ 1869998 w 5310889"/>
                <a:gd name="connsiteY10" fmla="*/ 171552 h 358387"/>
                <a:gd name="connsiteX11" fmla="*/ 1974166 w 5310889"/>
                <a:gd name="connsiteY11" fmla="*/ 130355 h 358387"/>
                <a:gd name="connsiteX12" fmla="*/ 1991583 w 5310889"/>
                <a:gd name="connsiteY12" fmla="*/ 95520 h 358387"/>
                <a:gd name="connsiteX13" fmla="*/ 2885871 w 5310889"/>
                <a:gd name="connsiteY13" fmla="*/ 51055 h 358387"/>
                <a:gd name="connsiteX14" fmla="*/ 3019806 w 5310889"/>
                <a:gd name="connsiteY14" fmla="*/ 51910 h 358387"/>
                <a:gd name="connsiteX15" fmla="*/ 3167100 w 5310889"/>
                <a:gd name="connsiteY15" fmla="*/ 49387 h 358387"/>
                <a:gd name="connsiteX16" fmla="*/ 3320558 w 5310889"/>
                <a:gd name="connsiteY16" fmla="*/ 47674 h 358387"/>
                <a:gd name="connsiteX17" fmla="*/ 3439318 w 5310889"/>
                <a:gd name="connsiteY17" fmla="*/ 51500 h 358387"/>
                <a:gd name="connsiteX18" fmla="*/ 3598729 w 5310889"/>
                <a:gd name="connsiteY18" fmla="*/ 47130 h 358387"/>
                <a:gd name="connsiteX19" fmla="*/ 3741256 w 5310889"/>
                <a:gd name="connsiteY19" fmla="*/ 52684 h 358387"/>
                <a:gd name="connsiteX20" fmla="*/ 3883037 w 5310889"/>
                <a:gd name="connsiteY20" fmla="*/ 55892 h 358387"/>
                <a:gd name="connsiteX21" fmla="*/ 4021668 w 5310889"/>
                <a:gd name="connsiteY21" fmla="*/ 61980 h 358387"/>
                <a:gd name="connsiteX22" fmla="*/ 4170957 w 5310889"/>
                <a:gd name="connsiteY22" fmla="*/ 61488 h 358387"/>
                <a:gd name="connsiteX23" fmla="*/ 4319136 w 5310889"/>
                <a:gd name="connsiteY23" fmla="*/ 55400 h 358387"/>
                <a:gd name="connsiteX24" fmla="*/ 4454483 w 5310889"/>
                <a:gd name="connsiteY24" fmla="*/ 57864 h 358387"/>
                <a:gd name="connsiteX25" fmla="*/ 4603333 w 5310889"/>
                <a:gd name="connsiteY25" fmla="*/ 52646 h 358387"/>
                <a:gd name="connsiteX26" fmla="*/ 4746262 w 5310889"/>
                <a:gd name="connsiteY26" fmla="*/ 54536 h 358387"/>
                <a:gd name="connsiteX27" fmla="*/ 4879730 w 5310889"/>
                <a:gd name="connsiteY27" fmla="*/ 60059 h 358387"/>
                <a:gd name="connsiteX28" fmla="*/ 5029111 w 5310889"/>
                <a:gd name="connsiteY28" fmla="*/ 44710 h 358387"/>
                <a:gd name="connsiteX29" fmla="*/ 5171236 w 5310889"/>
                <a:gd name="connsiteY29" fmla="*/ 49535 h 358387"/>
                <a:gd name="connsiteX30" fmla="*/ 5310889 w 5310889"/>
                <a:gd name="connsiteY30" fmla="*/ 53318 h 358387"/>
                <a:gd name="connsiteX0" fmla="*/ 0 w 5310889"/>
                <a:gd name="connsiteY0" fmla="*/ 354300 h 359258"/>
                <a:gd name="connsiteX1" fmla="*/ 291737 w 5310889"/>
                <a:gd name="connsiteY1" fmla="*/ 357648 h 359258"/>
                <a:gd name="connsiteX2" fmla="*/ 585483 w 5310889"/>
                <a:gd name="connsiteY2" fmla="*/ 296354 h 359258"/>
                <a:gd name="connsiteX3" fmla="*/ 742237 w 5310889"/>
                <a:gd name="connsiteY3" fmla="*/ 262190 h 359258"/>
                <a:gd name="connsiteX4" fmla="*/ 961626 w 5310889"/>
                <a:gd name="connsiteY4" fmla="*/ 214962 h 359258"/>
                <a:gd name="connsiteX5" fmla="*/ 1174652 w 5310889"/>
                <a:gd name="connsiteY5" fmla="*/ 178118 h 359258"/>
                <a:gd name="connsiteX6" fmla="*/ 1335091 w 5310889"/>
                <a:gd name="connsiteY6" fmla="*/ 165390 h 359258"/>
                <a:gd name="connsiteX7" fmla="*/ 1466725 w 5310889"/>
                <a:gd name="connsiteY7" fmla="*/ 157686 h 359258"/>
                <a:gd name="connsiteX8" fmla="*/ 1631183 w 5310889"/>
                <a:gd name="connsiteY8" fmla="*/ 173763 h 359258"/>
                <a:gd name="connsiteX9" fmla="*/ 1763486 w 5310889"/>
                <a:gd name="connsiteY9" fmla="*/ 174769 h 359258"/>
                <a:gd name="connsiteX10" fmla="*/ 1869998 w 5310889"/>
                <a:gd name="connsiteY10" fmla="*/ 172423 h 359258"/>
                <a:gd name="connsiteX11" fmla="*/ 1974166 w 5310889"/>
                <a:gd name="connsiteY11" fmla="*/ 131226 h 359258"/>
                <a:gd name="connsiteX12" fmla="*/ 1991583 w 5310889"/>
                <a:gd name="connsiteY12" fmla="*/ 96391 h 359258"/>
                <a:gd name="connsiteX13" fmla="*/ 2885871 w 5310889"/>
                <a:gd name="connsiteY13" fmla="*/ 51926 h 359258"/>
                <a:gd name="connsiteX14" fmla="*/ 3019806 w 5310889"/>
                <a:gd name="connsiteY14" fmla="*/ 52781 h 359258"/>
                <a:gd name="connsiteX15" fmla="*/ 3167100 w 5310889"/>
                <a:gd name="connsiteY15" fmla="*/ 50258 h 359258"/>
                <a:gd name="connsiteX16" fmla="*/ 3320558 w 5310889"/>
                <a:gd name="connsiteY16" fmla="*/ 48545 h 359258"/>
                <a:gd name="connsiteX17" fmla="*/ 3439318 w 5310889"/>
                <a:gd name="connsiteY17" fmla="*/ 52371 h 359258"/>
                <a:gd name="connsiteX18" fmla="*/ 3598729 w 5310889"/>
                <a:gd name="connsiteY18" fmla="*/ 48001 h 359258"/>
                <a:gd name="connsiteX19" fmla="*/ 3741256 w 5310889"/>
                <a:gd name="connsiteY19" fmla="*/ 53555 h 359258"/>
                <a:gd name="connsiteX20" fmla="*/ 3883037 w 5310889"/>
                <a:gd name="connsiteY20" fmla="*/ 56763 h 359258"/>
                <a:gd name="connsiteX21" fmla="*/ 4021668 w 5310889"/>
                <a:gd name="connsiteY21" fmla="*/ 62851 h 359258"/>
                <a:gd name="connsiteX22" fmla="*/ 4170957 w 5310889"/>
                <a:gd name="connsiteY22" fmla="*/ 62359 h 359258"/>
                <a:gd name="connsiteX23" fmla="*/ 4319136 w 5310889"/>
                <a:gd name="connsiteY23" fmla="*/ 56271 h 359258"/>
                <a:gd name="connsiteX24" fmla="*/ 4454483 w 5310889"/>
                <a:gd name="connsiteY24" fmla="*/ 58735 h 359258"/>
                <a:gd name="connsiteX25" fmla="*/ 4603333 w 5310889"/>
                <a:gd name="connsiteY25" fmla="*/ 53517 h 359258"/>
                <a:gd name="connsiteX26" fmla="*/ 4746262 w 5310889"/>
                <a:gd name="connsiteY26" fmla="*/ 55407 h 359258"/>
                <a:gd name="connsiteX27" fmla="*/ 4879730 w 5310889"/>
                <a:gd name="connsiteY27" fmla="*/ 60930 h 359258"/>
                <a:gd name="connsiteX28" fmla="*/ 5029111 w 5310889"/>
                <a:gd name="connsiteY28" fmla="*/ 45581 h 359258"/>
                <a:gd name="connsiteX29" fmla="*/ 5171236 w 5310889"/>
                <a:gd name="connsiteY29" fmla="*/ 50406 h 359258"/>
                <a:gd name="connsiteX30" fmla="*/ 5310889 w 5310889"/>
                <a:gd name="connsiteY30" fmla="*/ 54189 h 35925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1991583 w 5310889"/>
                <a:gd name="connsiteY12" fmla="*/ 81861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1974166 w 5310889"/>
                <a:gd name="connsiteY11" fmla="*/ 116696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1869998 w 5310889"/>
                <a:gd name="connsiteY10" fmla="*/ 157893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1763486 w 5310889"/>
                <a:gd name="connsiteY9" fmla="*/ 160239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1631183 w 5310889"/>
                <a:gd name="connsiteY8" fmla="*/ 159233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1466725 w 5310889"/>
                <a:gd name="connsiteY7" fmla="*/ 143156 h 344728"/>
                <a:gd name="connsiteX8" fmla="*/ 2125614 w 5310889"/>
                <a:gd name="connsiteY8" fmla="*/ 81792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2035619 w 5310889"/>
                <a:gd name="connsiteY7" fmla="*/ 44866 h 344728"/>
                <a:gd name="connsiteX8" fmla="*/ 2125614 w 5310889"/>
                <a:gd name="connsiteY8" fmla="*/ 81792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335091 w 5310889"/>
                <a:gd name="connsiteY6" fmla="*/ 150860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174652 w 5310889"/>
                <a:gd name="connsiteY5" fmla="*/ 163588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743546 w 5310889"/>
                <a:gd name="connsiteY5" fmla="*/ 59340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961626 w 5310889"/>
                <a:gd name="connsiteY4" fmla="*/ 200432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742237 w 5310889"/>
                <a:gd name="connsiteY3" fmla="*/ 247660 h 344728"/>
                <a:gd name="connsiteX4" fmla="*/ 1604983 w 5310889"/>
                <a:gd name="connsiteY4" fmla="*/ 51506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44728"/>
                <a:gd name="connsiteX1" fmla="*/ 291737 w 5310889"/>
                <a:gd name="connsiteY1" fmla="*/ 343118 h 344728"/>
                <a:gd name="connsiteX2" fmla="*/ 585483 w 5310889"/>
                <a:gd name="connsiteY2" fmla="*/ 281824 h 344728"/>
                <a:gd name="connsiteX3" fmla="*/ 1454099 w 5310889"/>
                <a:gd name="connsiteY3" fmla="*/ 60014 h 344728"/>
                <a:gd name="connsiteX4" fmla="*/ 1604983 w 5310889"/>
                <a:gd name="connsiteY4" fmla="*/ 51506 h 344728"/>
                <a:gd name="connsiteX5" fmla="*/ 1746525 w 5310889"/>
                <a:gd name="connsiteY5" fmla="*/ 41469 h 344728"/>
                <a:gd name="connsiteX6" fmla="*/ 1883135 w 5310889"/>
                <a:gd name="connsiteY6" fmla="*/ 49591 h 344728"/>
                <a:gd name="connsiteX7" fmla="*/ 2035619 w 5310889"/>
                <a:gd name="connsiteY7" fmla="*/ 44866 h 344728"/>
                <a:gd name="connsiteX8" fmla="*/ 2182206 w 5310889"/>
                <a:gd name="connsiteY8" fmla="*/ 49029 h 344728"/>
                <a:gd name="connsiteX9" fmla="*/ 2323444 w 5310889"/>
                <a:gd name="connsiteY9" fmla="*/ 53013 h 344728"/>
                <a:gd name="connsiteX10" fmla="*/ 2450806 w 5310889"/>
                <a:gd name="connsiteY10" fmla="*/ 53646 h 344728"/>
                <a:gd name="connsiteX11" fmla="*/ 2599651 w 5310889"/>
                <a:gd name="connsiteY11" fmla="*/ 45212 h 344728"/>
                <a:gd name="connsiteX12" fmla="*/ 2742166 w 5310889"/>
                <a:gd name="connsiteY12" fmla="*/ 43140 h 344728"/>
                <a:gd name="connsiteX13" fmla="*/ 2885871 w 5310889"/>
                <a:gd name="connsiteY13" fmla="*/ 37396 h 344728"/>
                <a:gd name="connsiteX14" fmla="*/ 3019806 w 5310889"/>
                <a:gd name="connsiteY14" fmla="*/ 38251 h 344728"/>
                <a:gd name="connsiteX15" fmla="*/ 3167100 w 5310889"/>
                <a:gd name="connsiteY15" fmla="*/ 35728 h 344728"/>
                <a:gd name="connsiteX16" fmla="*/ 3320558 w 5310889"/>
                <a:gd name="connsiteY16" fmla="*/ 34015 h 344728"/>
                <a:gd name="connsiteX17" fmla="*/ 3439318 w 5310889"/>
                <a:gd name="connsiteY17" fmla="*/ 37841 h 344728"/>
                <a:gd name="connsiteX18" fmla="*/ 3598729 w 5310889"/>
                <a:gd name="connsiteY18" fmla="*/ 33471 h 344728"/>
                <a:gd name="connsiteX19" fmla="*/ 3741256 w 5310889"/>
                <a:gd name="connsiteY19" fmla="*/ 39025 h 344728"/>
                <a:gd name="connsiteX20" fmla="*/ 3883037 w 5310889"/>
                <a:gd name="connsiteY20" fmla="*/ 42233 h 344728"/>
                <a:gd name="connsiteX21" fmla="*/ 4021668 w 5310889"/>
                <a:gd name="connsiteY21" fmla="*/ 48321 h 344728"/>
                <a:gd name="connsiteX22" fmla="*/ 4170957 w 5310889"/>
                <a:gd name="connsiteY22" fmla="*/ 47829 h 344728"/>
                <a:gd name="connsiteX23" fmla="*/ 4319136 w 5310889"/>
                <a:gd name="connsiteY23" fmla="*/ 41741 h 344728"/>
                <a:gd name="connsiteX24" fmla="*/ 4454483 w 5310889"/>
                <a:gd name="connsiteY24" fmla="*/ 44205 h 344728"/>
                <a:gd name="connsiteX25" fmla="*/ 4603333 w 5310889"/>
                <a:gd name="connsiteY25" fmla="*/ 38987 h 344728"/>
                <a:gd name="connsiteX26" fmla="*/ 4746262 w 5310889"/>
                <a:gd name="connsiteY26" fmla="*/ 40877 h 344728"/>
                <a:gd name="connsiteX27" fmla="*/ 4879730 w 5310889"/>
                <a:gd name="connsiteY27" fmla="*/ 46400 h 344728"/>
                <a:gd name="connsiteX28" fmla="*/ 5029111 w 5310889"/>
                <a:gd name="connsiteY28" fmla="*/ 31051 h 344728"/>
                <a:gd name="connsiteX29" fmla="*/ 5171236 w 5310889"/>
                <a:gd name="connsiteY29" fmla="*/ 35876 h 344728"/>
                <a:gd name="connsiteX30" fmla="*/ 5310889 w 5310889"/>
                <a:gd name="connsiteY30" fmla="*/ 39659 h 344728"/>
                <a:gd name="connsiteX0" fmla="*/ 0 w 5310889"/>
                <a:gd name="connsiteY0" fmla="*/ 339770 h 359073"/>
                <a:gd name="connsiteX1" fmla="*/ 291737 w 5310889"/>
                <a:gd name="connsiteY1" fmla="*/ 343118 h 359073"/>
                <a:gd name="connsiteX2" fmla="*/ 1297345 w 5310889"/>
                <a:gd name="connsiteY2" fmla="*/ 55457 h 359073"/>
                <a:gd name="connsiteX3" fmla="*/ 1454099 w 5310889"/>
                <a:gd name="connsiteY3" fmla="*/ 60014 h 359073"/>
                <a:gd name="connsiteX4" fmla="*/ 1604983 w 5310889"/>
                <a:gd name="connsiteY4" fmla="*/ 51506 h 359073"/>
                <a:gd name="connsiteX5" fmla="*/ 1746525 w 5310889"/>
                <a:gd name="connsiteY5" fmla="*/ 41469 h 359073"/>
                <a:gd name="connsiteX6" fmla="*/ 1883135 w 5310889"/>
                <a:gd name="connsiteY6" fmla="*/ 49591 h 359073"/>
                <a:gd name="connsiteX7" fmla="*/ 2035619 w 5310889"/>
                <a:gd name="connsiteY7" fmla="*/ 44866 h 359073"/>
                <a:gd name="connsiteX8" fmla="*/ 2182206 w 5310889"/>
                <a:gd name="connsiteY8" fmla="*/ 49029 h 359073"/>
                <a:gd name="connsiteX9" fmla="*/ 2323444 w 5310889"/>
                <a:gd name="connsiteY9" fmla="*/ 53013 h 359073"/>
                <a:gd name="connsiteX10" fmla="*/ 2450806 w 5310889"/>
                <a:gd name="connsiteY10" fmla="*/ 53646 h 359073"/>
                <a:gd name="connsiteX11" fmla="*/ 2599651 w 5310889"/>
                <a:gd name="connsiteY11" fmla="*/ 45212 h 359073"/>
                <a:gd name="connsiteX12" fmla="*/ 2742166 w 5310889"/>
                <a:gd name="connsiteY12" fmla="*/ 43140 h 359073"/>
                <a:gd name="connsiteX13" fmla="*/ 2885871 w 5310889"/>
                <a:gd name="connsiteY13" fmla="*/ 37396 h 359073"/>
                <a:gd name="connsiteX14" fmla="*/ 3019806 w 5310889"/>
                <a:gd name="connsiteY14" fmla="*/ 38251 h 359073"/>
                <a:gd name="connsiteX15" fmla="*/ 3167100 w 5310889"/>
                <a:gd name="connsiteY15" fmla="*/ 35728 h 359073"/>
                <a:gd name="connsiteX16" fmla="*/ 3320558 w 5310889"/>
                <a:gd name="connsiteY16" fmla="*/ 34015 h 359073"/>
                <a:gd name="connsiteX17" fmla="*/ 3439318 w 5310889"/>
                <a:gd name="connsiteY17" fmla="*/ 37841 h 359073"/>
                <a:gd name="connsiteX18" fmla="*/ 3598729 w 5310889"/>
                <a:gd name="connsiteY18" fmla="*/ 33471 h 359073"/>
                <a:gd name="connsiteX19" fmla="*/ 3741256 w 5310889"/>
                <a:gd name="connsiteY19" fmla="*/ 39025 h 359073"/>
                <a:gd name="connsiteX20" fmla="*/ 3883037 w 5310889"/>
                <a:gd name="connsiteY20" fmla="*/ 42233 h 359073"/>
                <a:gd name="connsiteX21" fmla="*/ 4021668 w 5310889"/>
                <a:gd name="connsiteY21" fmla="*/ 48321 h 359073"/>
                <a:gd name="connsiteX22" fmla="*/ 4170957 w 5310889"/>
                <a:gd name="connsiteY22" fmla="*/ 47829 h 359073"/>
                <a:gd name="connsiteX23" fmla="*/ 4319136 w 5310889"/>
                <a:gd name="connsiteY23" fmla="*/ 41741 h 359073"/>
                <a:gd name="connsiteX24" fmla="*/ 4454483 w 5310889"/>
                <a:gd name="connsiteY24" fmla="*/ 44205 h 359073"/>
                <a:gd name="connsiteX25" fmla="*/ 4603333 w 5310889"/>
                <a:gd name="connsiteY25" fmla="*/ 38987 h 359073"/>
                <a:gd name="connsiteX26" fmla="*/ 4746262 w 5310889"/>
                <a:gd name="connsiteY26" fmla="*/ 40877 h 359073"/>
                <a:gd name="connsiteX27" fmla="*/ 4879730 w 5310889"/>
                <a:gd name="connsiteY27" fmla="*/ 46400 h 359073"/>
                <a:gd name="connsiteX28" fmla="*/ 5029111 w 5310889"/>
                <a:gd name="connsiteY28" fmla="*/ 31051 h 359073"/>
                <a:gd name="connsiteX29" fmla="*/ 5171236 w 5310889"/>
                <a:gd name="connsiteY29" fmla="*/ 35876 h 359073"/>
                <a:gd name="connsiteX30" fmla="*/ 5310889 w 5310889"/>
                <a:gd name="connsiteY30" fmla="*/ 39659 h 359073"/>
                <a:gd name="connsiteX0" fmla="*/ 0 w 5310889"/>
                <a:gd name="connsiteY0" fmla="*/ 339770 h 339770"/>
                <a:gd name="connsiteX1" fmla="*/ 1161460 w 5310889"/>
                <a:gd name="connsiteY1" fmla="*/ 60160 h 339770"/>
                <a:gd name="connsiteX2" fmla="*/ 1297345 w 5310889"/>
                <a:gd name="connsiteY2" fmla="*/ 55457 h 339770"/>
                <a:gd name="connsiteX3" fmla="*/ 1454099 w 5310889"/>
                <a:gd name="connsiteY3" fmla="*/ 60014 h 339770"/>
                <a:gd name="connsiteX4" fmla="*/ 1604983 w 5310889"/>
                <a:gd name="connsiteY4" fmla="*/ 51506 h 339770"/>
                <a:gd name="connsiteX5" fmla="*/ 1746525 w 5310889"/>
                <a:gd name="connsiteY5" fmla="*/ 41469 h 339770"/>
                <a:gd name="connsiteX6" fmla="*/ 1883135 w 5310889"/>
                <a:gd name="connsiteY6" fmla="*/ 49591 h 339770"/>
                <a:gd name="connsiteX7" fmla="*/ 2035619 w 5310889"/>
                <a:gd name="connsiteY7" fmla="*/ 44866 h 339770"/>
                <a:gd name="connsiteX8" fmla="*/ 2182206 w 5310889"/>
                <a:gd name="connsiteY8" fmla="*/ 49029 h 339770"/>
                <a:gd name="connsiteX9" fmla="*/ 2323444 w 5310889"/>
                <a:gd name="connsiteY9" fmla="*/ 53013 h 339770"/>
                <a:gd name="connsiteX10" fmla="*/ 2450806 w 5310889"/>
                <a:gd name="connsiteY10" fmla="*/ 53646 h 339770"/>
                <a:gd name="connsiteX11" fmla="*/ 2599651 w 5310889"/>
                <a:gd name="connsiteY11" fmla="*/ 45212 h 339770"/>
                <a:gd name="connsiteX12" fmla="*/ 2742166 w 5310889"/>
                <a:gd name="connsiteY12" fmla="*/ 43140 h 339770"/>
                <a:gd name="connsiteX13" fmla="*/ 2885871 w 5310889"/>
                <a:gd name="connsiteY13" fmla="*/ 37396 h 339770"/>
                <a:gd name="connsiteX14" fmla="*/ 3019806 w 5310889"/>
                <a:gd name="connsiteY14" fmla="*/ 38251 h 339770"/>
                <a:gd name="connsiteX15" fmla="*/ 3167100 w 5310889"/>
                <a:gd name="connsiteY15" fmla="*/ 35728 h 339770"/>
                <a:gd name="connsiteX16" fmla="*/ 3320558 w 5310889"/>
                <a:gd name="connsiteY16" fmla="*/ 34015 h 339770"/>
                <a:gd name="connsiteX17" fmla="*/ 3439318 w 5310889"/>
                <a:gd name="connsiteY17" fmla="*/ 37841 h 339770"/>
                <a:gd name="connsiteX18" fmla="*/ 3598729 w 5310889"/>
                <a:gd name="connsiteY18" fmla="*/ 33471 h 339770"/>
                <a:gd name="connsiteX19" fmla="*/ 3741256 w 5310889"/>
                <a:gd name="connsiteY19" fmla="*/ 39025 h 339770"/>
                <a:gd name="connsiteX20" fmla="*/ 3883037 w 5310889"/>
                <a:gd name="connsiteY20" fmla="*/ 42233 h 339770"/>
                <a:gd name="connsiteX21" fmla="*/ 4021668 w 5310889"/>
                <a:gd name="connsiteY21" fmla="*/ 48321 h 339770"/>
                <a:gd name="connsiteX22" fmla="*/ 4170957 w 5310889"/>
                <a:gd name="connsiteY22" fmla="*/ 47829 h 339770"/>
                <a:gd name="connsiteX23" fmla="*/ 4319136 w 5310889"/>
                <a:gd name="connsiteY23" fmla="*/ 41741 h 339770"/>
                <a:gd name="connsiteX24" fmla="*/ 4454483 w 5310889"/>
                <a:gd name="connsiteY24" fmla="*/ 44205 h 339770"/>
                <a:gd name="connsiteX25" fmla="*/ 4603333 w 5310889"/>
                <a:gd name="connsiteY25" fmla="*/ 38987 h 339770"/>
                <a:gd name="connsiteX26" fmla="*/ 4746262 w 5310889"/>
                <a:gd name="connsiteY26" fmla="*/ 40877 h 339770"/>
                <a:gd name="connsiteX27" fmla="*/ 4879730 w 5310889"/>
                <a:gd name="connsiteY27" fmla="*/ 46400 h 339770"/>
                <a:gd name="connsiteX28" fmla="*/ 5029111 w 5310889"/>
                <a:gd name="connsiteY28" fmla="*/ 31051 h 339770"/>
                <a:gd name="connsiteX29" fmla="*/ 5171236 w 5310889"/>
                <a:gd name="connsiteY29" fmla="*/ 35876 h 339770"/>
                <a:gd name="connsiteX30" fmla="*/ 5310889 w 5310889"/>
                <a:gd name="connsiteY30" fmla="*/ 39659 h 339770"/>
                <a:gd name="connsiteX0" fmla="*/ 0 w 4298198"/>
                <a:gd name="connsiteY0" fmla="*/ 56812 h 90438"/>
                <a:gd name="connsiteX1" fmla="*/ 148769 w 4298198"/>
                <a:gd name="connsiteY1" fmla="*/ 60160 h 90438"/>
                <a:gd name="connsiteX2" fmla="*/ 284654 w 4298198"/>
                <a:gd name="connsiteY2" fmla="*/ 55457 h 90438"/>
                <a:gd name="connsiteX3" fmla="*/ 441408 w 4298198"/>
                <a:gd name="connsiteY3" fmla="*/ 60014 h 90438"/>
                <a:gd name="connsiteX4" fmla="*/ 592292 w 4298198"/>
                <a:gd name="connsiteY4" fmla="*/ 51506 h 90438"/>
                <a:gd name="connsiteX5" fmla="*/ 733834 w 4298198"/>
                <a:gd name="connsiteY5" fmla="*/ 41469 h 90438"/>
                <a:gd name="connsiteX6" fmla="*/ 870444 w 4298198"/>
                <a:gd name="connsiteY6" fmla="*/ 49591 h 90438"/>
                <a:gd name="connsiteX7" fmla="*/ 1022928 w 4298198"/>
                <a:gd name="connsiteY7" fmla="*/ 44866 h 90438"/>
                <a:gd name="connsiteX8" fmla="*/ 1169515 w 4298198"/>
                <a:gd name="connsiteY8" fmla="*/ 49029 h 90438"/>
                <a:gd name="connsiteX9" fmla="*/ 1310753 w 4298198"/>
                <a:gd name="connsiteY9" fmla="*/ 53013 h 90438"/>
                <a:gd name="connsiteX10" fmla="*/ 1438115 w 4298198"/>
                <a:gd name="connsiteY10" fmla="*/ 53646 h 90438"/>
                <a:gd name="connsiteX11" fmla="*/ 1586960 w 4298198"/>
                <a:gd name="connsiteY11" fmla="*/ 45212 h 90438"/>
                <a:gd name="connsiteX12" fmla="*/ 1729475 w 4298198"/>
                <a:gd name="connsiteY12" fmla="*/ 43140 h 90438"/>
                <a:gd name="connsiteX13" fmla="*/ 1873180 w 4298198"/>
                <a:gd name="connsiteY13" fmla="*/ 37396 h 90438"/>
                <a:gd name="connsiteX14" fmla="*/ 2007115 w 4298198"/>
                <a:gd name="connsiteY14" fmla="*/ 38251 h 90438"/>
                <a:gd name="connsiteX15" fmla="*/ 2154409 w 4298198"/>
                <a:gd name="connsiteY15" fmla="*/ 35728 h 90438"/>
                <a:gd name="connsiteX16" fmla="*/ 2307867 w 4298198"/>
                <a:gd name="connsiteY16" fmla="*/ 34015 h 90438"/>
                <a:gd name="connsiteX17" fmla="*/ 2426627 w 4298198"/>
                <a:gd name="connsiteY17" fmla="*/ 37841 h 90438"/>
                <a:gd name="connsiteX18" fmla="*/ 2586038 w 4298198"/>
                <a:gd name="connsiteY18" fmla="*/ 33471 h 90438"/>
                <a:gd name="connsiteX19" fmla="*/ 2728565 w 4298198"/>
                <a:gd name="connsiteY19" fmla="*/ 39025 h 90438"/>
                <a:gd name="connsiteX20" fmla="*/ 2870346 w 4298198"/>
                <a:gd name="connsiteY20" fmla="*/ 42233 h 90438"/>
                <a:gd name="connsiteX21" fmla="*/ 3008977 w 4298198"/>
                <a:gd name="connsiteY21" fmla="*/ 48321 h 90438"/>
                <a:gd name="connsiteX22" fmla="*/ 3158266 w 4298198"/>
                <a:gd name="connsiteY22" fmla="*/ 47829 h 90438"/>
                <a:gd name="connsiteX23" fmla="*/ 3306445 w 4298198"/>
                <a:gd name="connsiteY23" fmla="*/ 41741 h 90438"/>
                <a:gd name="connsiteX24" fmla="*/ 3441792 w 4298198"/>
                <a:gd name="connsiteY24" fmla="*/ 44205 h 90438"/>
                <a:gd name="connsiteX25" fmla="*/ 3590642 w 4298198"/>
                <a:gd name="connsiteY25" fmla="*/ 38987 h 90438"/>
                <a:gd name="connsiteX26" fmla="*/ 3733571 w 4298198"/>
                <a:gd name="connsiteY26" fmla="*/ 40877 h 90438"/>
                <a:gd name="connsiteX27" fmla="*/ 3867039 w 4298198"/>
                <a:gd name="connsiteY27" fmla="*/ 46400 h 90438"/>
                <a:gd name="connsiteX28" fmla="*/ 4016420 w 4298198"/>
                <a:gd name="connsiteY28" fmla="*/ 31051 h 90438"/>
                <a:gd name="connsiteX29" fmla="*/ 4158545 w 4298198"/>
                <a:gd name="connsiteY29" fmla="*/ 35876 h 90438"/>
                <a:gd name="connsiteX30" fmla="*/ 4298198 w 4298198"/>
                <a:gd name="connsiteY30" fmla="*/ 39659 h 90438"/>
                <a:gd name="connsiteX0" fmla="*/ 0 w 4286284"/>
                <a:gd name="connsiteY0" fmla="*/ 53833 h 90438"/>
                <a:gd name="connsiteX1" fmla="*/ 136855 w 4286284"/>
                <a:gd name="connsiteY1" fmla="*/ 60160 h 90438"/>
                <a:gd name="connsiteX2" fmla="*/ 272740 w 4286284"/>
                <a:gd name="connsiteY2" fmla="*/ 55457 h 90438"/>
                <a:gd name="connsiteX3" fmla="*/ 429494 w 4286284"/>
                <a:gd name="connsiteY3" fmla="*/ 60014 h 90438"/>
                <a:gd name="connsiteX4" fmla="*/ 580378 w 4286284"/>
                <a:gd name="connsiteY4" fmla="*/ 51506 h 90438"/>
                <a:gd name="connsiteX5" fmla="*/ 721920 w 4286284"/>
                <a:gd name="connsiteY5" fmla="*/ 41469 h 90438"/>
                <a:gd name="connsiteX6" fmla="*/ 858530 w 4286284"/>
                <a:gd name="connsiteY6" fmla="*/ 49591 h 90438"/>
                <a:gd name="connsiteX7" fmla="*/ 1011014 w 4286284"/>
                <a:gd name="connsiteY7" fmla="*/ 44866 h 90438"/>
                <a:gd name="connsiteX8" fmla="*/ 1157601 w 4286284"/>
                <a:gd name="connsiteY8" fmla="*/ 49029 h 90438"/>
                <a:gd name="connsiteX9" fmla="*/ 1298839 w 4286284"/>
                <a:gd name="connsiteY9" fmla="*/ 53013 h 90438"/>
                <a:gd name="connsiteX10" fmla="*/ 1426201 w 4286284"/>
                <a:gd name="connsiteY10" fmla="*/ 53646 h 90438"/>
                <a:gd name="connsiteX11" fmla="*/ 1575046 w 4286284"/>
                <a:gd name="connsiteY11" fmla="*/ 45212 h 90438"/>
                <a:gd name="connsiteX12" fmla="*/ 1717561 w 4286284"/>
                <a:gd name="connsiteY12" fmla="*/ 43140 h 90438"/>
                <a:gd name="connsiteX13" fmla="*/ 1861266 w 4286284"/>
                <a:gd name="connsiteY13" fmla="*/ 37396 h 90438"/>
                <a:gd name="connsiteX14" fmla="*/ 1995201 w 4286284"/>
                <a:gd name="connsiteY14" fmla="*/ 38251 h 90438"/>
                <a:gd name="connsiteX15" fmla="*/ 2142495 w 4286284"/>
                <a:gd name="connsiteY15" fmla="*/ 35728 h 90438"/>
                <a:gd name="connsiteX16" fmla="*/ 2295953 w 4286284"/>
                <a:gd name="connsiteY16" fmla="*/ 34015 h 90438"/>
                <a:gd name="connsiteX17" fmla="*/ 2414713 w 4286284"/>
                <a:gd name="connsiteY17" fmla="*/ 37841 h 90438"/>
                <a:gd name="connsiteX18" fmla="*/ 2574124 w 4286284"/>
                <a:gd name="connsiteY18" fmla="*/ 33471 h 90438"/>
                <a:gd name="connsiteX19" fmla="*/ 2716651 w 4286284"/>
                <a:gd name="connsiteY19" fmla="*/ 39025 h 90438"/>
                <a:gd name="connsiteX20" fmla="*/ 2858432 w 4286284"/>
                <a:gd name="connsiteY20" fmla="*/ 42233 h 90438"/>
                <a:gd name="connsiteX21" fmla="*/ 2997063 w 4286284"/>
                <a:gd name="connsiteY21" fmla="*/ 48321 h 90438"/>
                <a:gd name="connsiteX22" fmla="*/ 3146352 w 4286284"/>
                <a:gd name="connsiteY22" fmla="*/ 47829 h 90438"/>
                <a:gd name="connsiteX23" fmla="*/ 3294531 w 4286284"/>
                <a:gd name="connsiteY23" fmla="*/ 41741 h 90438"/>
                <a:gd name="connsiteX24" fmla="*/ 3429878 w 4286284"/>
                <a:gd name="connsiteY24" fmla="*/ 44205 h 90438"/>
                <a:gd name="connsiteX25" fmla="*/ 3578728 w 4286284"/>
                <a:gd name="connsiteY25" fmla="*/ 38987 h 90438"/>
                <a:gd name="connsiteX26" fmla="*/ 3721657 w 4286284"/>
                <a:gd name="connsiteY26" fmla="*/ 40877 h 90438"/>
                <a:gd name="connsiteX27" fmla="*/ 3855125 w 4286284"/>
                <a:gd name="connsiteY27" fmla="*/ 46400 h 90438"/>
                <a:gd name="connsiteX28" fmla="*/ 4004506 w 4286284"/>
                <a:gd name="connsiteY28" fmla="*/ 31051 h 90438"/>
                <a:gd name="connsiteX29" fmla="*/ 4146631 w 4286284"/>
                <a:gd name="connsiteY29" fmla="*/ 35876 h 90438"/>
                <a:gd name="connsiteX30" fmla="*/ 4286284 w 4286284"/>
                <a:gd name="connsiteY30" fmla="*/ 39659 h 90438"/>
                <a:gd name="connsiteX0" fmla="*/ 0 w 4286284"/>
                <a:gd name="connsiteY0" fmla="*/ 53833 h 90438"/>
                <a:gd name="connsiteX1" fmla="*/ 139833 w 4286284"/>
                <a:gd name="connsiteY1" fmla="*/ 48246 h 90438"/>
                <a:gd name="connsiteX2" fmla="*/ 272740 w 4286284"/>
                <a:gd name="connsiteY2" fmla="*/ 55457 h 90438"/>
                <a:gd name="connsiteX3" fmla="*/ 429494 w 4286284"/>
                <a:gd name="connsiteY3" fmla="*/ 60014 h 90438"/>
                <a:gd name="connsiteX4" fmla="*/ 580378 w 4286284"/>
                <a:gd name="connsiteY4" fmla="*/ 51506 h 90438"/>
                <a:gd name="connsiteX5" fmla="*/ 721920 w 4286284"/>
                <a:gd name="connsiteY5" fmla="*/ 41469 h 90438"/>
                <a:gd name="connsiteX6" fmla="*/ 858530 w 4286284"/>
                <a:gd name="connsiteY6" fmla="*/ 49591 h 90438"/>
                <a:gd name="connsiteX7" fmla="*/ 1011014 w 4286284"/>
                <a:gd name="connsiteY7" fmla="*/ 44866 h 90438"/>
                <a:gd name="connsiteX8" fmla="*/ 1157601 w 4286284"/>
                <a:gd name="connsiteY8" fmla="*/ 49029 h 90438"/>
                <a:gd name="connsiteX9" fmla="*/ 1298839 w 4286284"/>
                <a:gd name="connsiteY9" fmla="*/ 53013 h 90438"/>
                <a:gd name="connsiteX10" fmla="*/ 1426201 w 4286284"/>
                <a:gd name="connsiteY10" fmla="*/ 53646 h 90438"/>
                <a:gd name="connsiteX11" fmla="*/ 1575046 w 4286284"/>
                <a:gd name="connsiteY11" fmla="*/ 45212 h 90438"/>
                <a:gd name="connsiteX12" fmla="*/ 1717561 w 4286284"/>
                <a:gd name="connsiteY12" fmla="*/ 43140 h 90438"/>
                <a:gd name="connsiteX13" fmla="*/ 1861266 w 4286284"/>
                <a:gd name="connsiteY13" fmla="*/ 37396 h 90438"/>
                <a:gd name="connsiteX14" fmla="*/ 1995201 w 4286284"/>
                <a:gd name="connsiteY14" fmla="*/ 38251 h 90438"/>
                <a:gd name="connsiteX15" fmla="*/ 2142495 w 4286284"/>
                <a:gd name="connsiteY15" fmla="*/ 35728 h 90438"/>
                <a:gd name="connsiteX16" fmla="*/ 2295953 w 4286284"/>
                <a:gd name="connsiteY16" fmla="*/ 34015 h 90438"/>
                <a:gd name="connsiteX17" fmla="*/ 2414713 w 4286284"/>
                <a:gd name="connsiteY17" fmla="*/ 37841 h 90438"/>
                <a:gd name="connsiteX18" fmla="*/ 2574124 w 4286284"/>
                <a:gd name="connsiteY18" fmla="*/ 33471 h 90438"/>
                <a:gd name="connsiteX19" fmla="*/ 2716651 w 4286284"/>
                <a:gd name="connsiteY19" fmla="*/ 39025 h 90438"/>
                <a:gd name="connsiteX20" fmla="*/ 2858432 w 4286284"/>
                <a:gd name="connsiteY20" fmla="*/ 42233 h 90438"/>
                <a:gd name="connsiteX21" fmla="*/ 2997063 w 4286284"/>
                <a:gd name="connsiteY21" fmla="*/ 48321 h 90438"/>
                <a:gd name="connsiteX22" fmla="*/ 3146352 w 4286284"/>
                <a:gd name="connsiteY22" fmla="*/ 47829 h 90438"/>
                <a:gd name="connsiteX23" fmla="*/ 3294531 w 4286284"/>
                <a:gd name="connsiteY23" fmla="*/ 41741 h 90438"/>
                <a:gd name="connsiteX24" fmla="*/ 3429878 w 4286284"/>
                <a:gd name="connsiteY24" fmla="*/ 44205 h 90438"/>
                <a:gd name="connsiteX25" fmla="*/ 3578728 w 4286284"/>
                <a:gd name="connsiteY25" fmla="*/ 38987 h 90438"/>
                <a:gd name="connsiteX26" fmla="*/ 3721657 w 4286284"/>
                <a:gd name="connsiteY26" fmla="*/ 40877 h 90438"/>
                <a:gd name="connsiteX27" fmla="*/ 3855125 w 4286284"/>
                <a:gd name="connsiteY27" fmla="*/ 46400 h 90438"/>
                <a:gd name="connsiteX28" fmla="*/ 4004506 w 4286284"/>
                <a:gd name="connsiteY28" fmla="*/ 31051 h 90438"/>
                <a:gd name="connsiteX29" fmla="*/ 4146631 w 4286284"/>
                <a:gd name="connsiteY29" fmla="*/ 35876 h 90438"/>
                <a:gd name="connsiteX30" fmla="*/ 4286284 w 4286284"/>
                <a:gd name="connsiteY30" fmla="*/ 39659 h 90438"/>
                <a:gd name="connsiteX0" fmla="*/ 0 w 4286284"/>
                <a:gd name="connsiteY0" fmla="*/ 58346 h 94951"/>
                <a:gd name="connsiteX1" fmla="*/ 139833 w 4286284"/>
                <a:gd name="connsiteY1" fmla="*/ 52759 h 94951"/>
                <a:gd name="connsiteX2" fmla="*/ 272740 w 4286284"/>
                <a:gd name="connsiteY2" fmla="*/ 59970 h 94951"/>
                <a:gd name="connsiteX3" fmla="*/ 429494 w 4286284"/>
                <a:gd name="connsiteY3" fmla="*/ 64527 h 94951"/>
                <a:gd name="connsiteX4" fmla="*/ 580378 w 4286284"/>
                <a:gd name="connsiteY4" fmla="*/ 56019 h 94951"/>
                <a:gd name="connsiteX5" fmla="*/ 721920 w 4286284"/>
                <a:gd name="connsiteY5" fmla="*/ 45982 h 94951"/>
                <a:gd name="connsiteX6" fmla="*/ 858530 w 4286284"/>
                <a:gd name="connsiteY6" fmla="*/ 54104 h 94951"/>
                <a:gd name="connsiteX7" fmla="*/ 1011014 w 4286284"/>
                <a:gd name="connsiteY7" fmla="*/ 49379 h 94951"/>
                <a:gd name="connsiteX8" fmla="*/ 1157601 w 4286284"/>
                <a:gd name="connsiteY8" fmla="*/ 53542 h 94951"/>
                <a:gd name="connsiteX9" fmla="*/ 1298839 w 4286284"/>
                <a:gd name="connsiteY9" fmla="*/ 57526 h 94951"/>
                <a:gd name="connsiteX10" fmla="*/ 1426201 w 4286284"/>
                <a:gd name="connsiteY10" fmla="*/ 58159 h 94951"/>
                <a:gd name="connsiteX11" fmla="*/ 1575046 w 4286284"/>
                <a:gd name="connsiteY11" fmla="*/ 49725 h 94951"/>
                <a:gd name="connsiteX12" fmla="*/ 1717561 w 4286284"/>
                <a:gd name="connsiteY12" fmla="*/ 47653 h 94951"/>
                <a:gd name="connsiteX13" fmla="*/ 1861266 w 4286284"/>
                <a:gd name="connsiteY13" fmla="*/ 41909 h 94951"/>
                <a:gd name="connsiteX14" fmla="*/ 1995201 w 4286284"/>
                <a:gd name="connsiteY14" fmla="*/ 42764 h 94951"/>
                <a:gd name="connsiteX15" fmla="*/ 2142495 w 4286284"/>
                <a:gd name="connsiteY15" fmla="*/ 40241 h 94951"/>
                <a:gd name="connsiteX16" fmla="*/ 2295953 w 4286284"/>
                <a:gd name="connsiteY16" fmla="*/ 38528 h 94951"/>
                <a:gd name="connsiteX17" fmla="*/ 2414713 w 4286284"/>
                <a:gd name="connsiteY17" fmla="*/ 42354 h 94951"/>
                <a:gd name="connsiteX18" fmla="*/ 2574124 w 4286284"/>
                <a:gd name="connsiteY18" fmla="*/ 37984 h 94951"/>
                <a:gd name="connsiteX19" fmla="*/ 2716651 w 4286284"/>
                <a:gd name="connsiteY19" fmla="*/ 43538 h 94951"/>
                <a:gd name="connsiteX20" fmla="*/ 2858432 w 4286284"/>
                <a:gd name="connsiteY20" fmla="*/ 46746 h 94951"/>
                <a:gd name="connsiteX21" fmla="*/ 2997063 w 4286284"/>
                <a:gd name="connsiteY21" fmla="*/ 52834 h 94951"/>
                <a:gd name="connsiteX22" fmla="*/ 3146352 w 4286284"/>
                <a:gd name="connsiteY22" fmla="*/ 52342 h 94951"/>
                <a:gd name="connsiteX23" fmla="*/ 3294531 w 4286284"/>
                <a:gd name="connsiteY23" fmla="*/ 46254 h 94951"/>
                <a:gd name="connsiteX24" fmla="*/ 3429878 w 4286284"/>
                <a:gd name="connsiteY24" fmla="*/ 48718 h 94951"/>
                <a:gd name="connsiteX25" fmla="*/ 3578728 w 4286284"/>
                <a:gd name="connsiteY25" fmla="*/ 43500 h 94951"/>
                <a:gd name="connsiteX26" fmla="*/ 3721657 w 4286284"/>
                <a:gd name="connsiteY26" fmla="*/ 45390 h 94951"/>
                <a:gd name="connsiteX27" fmla="*/ 3855125 w 4286284"/>
                <a:gd name="connsiteY27" fmla="*/ 50913 h 94951"/>
                <a:gd name="connsiteX28" fmla="*/ 4004506 w 4286284"/>
                <a:gd name="connsiteY28" fmla="*/ 35564 h 94951"/>
                <a:gd name="connsiteX29" fmla="*/ 4146631 w 4286284"/>
                <a:gd name="connsiteY29" fmla="*/ 40389 h 94951"/>
                <a:gd name="connsiteX30" fmla="*/ 4286284 w 4286284"/>
                <a:gd name="connsiteY30" fmla="*/ 44172 h 94951"/>
                <a:gd name="connsiteX0" fmla="*/ 0 w 4286284"/>
                <a:gd name="connsiteY0" fmla="*/ 58552 h 101819"/>
                <a:gd name="connsiteX1" fmla="*/ 139833 w 4286284"/>
                <a:gd name="connsiteY1" fmla="*/ 52965 h 101819"/>
                <a:gd name="connsiteX2" fmla="*/ 272740 w 4286284"/>
                <a:gd name="connsiteY2" fmla="*/ 60176 h 101819"/>
                <a:gd name="connsiteX3" fmla="*/ 429494 w 4286284"/>
                <a:gd name="connsiteY3" fmla="*/ 64733 h 101819"/>
                <a:gd name="connsiteX4" fmla="*/ 580378 w 4286284"/>
                <a:gd name="connsiteY4" fmla="*/ 56225 h 101819"/>
                <a:gd name="connsiteX5" fmla="*/ 721920 w 4286284"/>
                <a:gd name="connsiteY5" fmla="*/ 46188 h 101819"/>
                <a:gd name="connsiteX6" fmla="*/ 858530 w 4286284"/>
                <a:gd name="connsiteY6" fmla="*/ 54310 h 101819"/>
                <a:gd name="connsiteX7" fmla="*/ 1011014 w 4286284"/>
                <a:gd name="connsiteY7" fmla="*/ 49585 h 101819"/>
                <a:gd name="connsiteX8" fmla="*/ 1157601 w 4286284"/>
                <a:gd name="connsiteY8" fmla="*/ 53748 h 101819"/>
                <a:gd name="connsiteX9" fmla="*/ 1298839 w 4286284"/>
                <a:gd name="connsiteY9" fmla="*/ 57732 h 101819"/>
                <a:gd name="connsiteX10" fmla="*/ 1426201 w 4286284"/>
                <a:gd name="connsiteY10" fmla="*/ 58365 h 101819"/>
                <a:gd name="connsiteX11" fmla="*/ 1575046 w 4286284"/>
                <a:gd name="connsiteY11" fmla="*/ 49931 h 101819"/>
                <a:gd name="connsiteX12" fmla="*/ 1717561 w 4286284"/>
                <a:gd name="connsiteY12" fmla="*/ 47859 h 101819"/>
                <a:gd name="connsiteX13" fmla="*/ 1861266 w 4286284"/>
                <a:gd name="connsiteY13" fmla="*/ 42115 h 101819"/>
                <a:gd name="connsiteX14" fmla="*/ 1995201 w 4286284"/>
                <a:gd name="connsiteY14" fmla="*/ 42970 h 101819"/>
                <a:gd name="connsiteX15" fmla="*/ 2142495 w 4286284"/>
                <a:gd name="connsiteY15" fmla="*/ 40447 h 101819"/>
                <a:gd name="connsiteX16" fmla="*/ 2295953 w 4286284"/>
                <a:gd name="connsiteY16" fmla="*/ 38734 h 101819"/>
                <a:gd name="connsiteX17" fmla="*/ 2414713 w 4286284"/>
                <a:gd name="connsiteY17" fmla="*/ 42560 h 101819"/>
                <a:gd name="connsiteX18" fmla="*/ 2574124 w 4286284"/>
                <a:gd name="connsiteY18" fmla="*/ 38190 h 101819"/>
                <a:gd name="connsiteX19" fmla="*/ 2716651 w 4286284"/>
                <a:gd name="connsiteY19" fmla="*/ 43744 h 101819"/>
                <a:gd name="connsiteX20" fmla="*/ 2858432 w 4286284"/>
                <a:gd name="connsiteY20" fmla="*/ 46952 h 101819"/>
                <a:gd name="connsiteX21" fmla="*/ 2997063 w 4286284"/>
                <a:gd name="connsiteY21" fmla="*/ 53040 h 101819"/>
                <a:gd name="connsiteX22" fmla="*/ 3146352 w 4286284"/>
                <a:gd name="connsiteY22" fmla="*/ 52548 h 101819"/>
                <a:gd name="connsiteX23" fmla="*/ 3294531 w 4286284"/>
                <a:gd name="connsiteY23" fmla="*/ 46460 h 101819"/>
                <a:gd name="connsiteX24" fmla="*/ 3429878 w 4286284"/>
                <a:gd name="connsiteY24" fmla="*/ 48924 h 101819"/>
                <a:gd name="connsiteX25" fmla="*/ 3578728 w 4286284"/>
                <a:gd name="connsiteY25" fmla="*/ 43706 h 101819"/>
                <a:gd name="connsiteX26" fmla="*/ 3721657 w 4286284"/>
                <a:gd name="connsiteY26" fmla="*/ 45596 h 101819"/>
                <a:gd name="connsiteX27" fmla="*/ 3855125 w 4286284"/>
                <a:gd name="connsiteY27" fmla="*/ 51119 h 101819"/>
                <a:gd name="connsiteX28" fmla="*/ 4004506 w 4286284"/>
                <a:gd name="connsiteY28" fmla="*/ 35770 h 101819"/>
                <a:gd name="connsiteX29" fmla="*/ 4146631 w 4286284"/>
                <a:gd name="connsiteY29" fmla="*/ 40595 h 101819"/>
                <a:gd name="connsiteX30" fmla="*/ 4286284 w 4286284"/>
                <a:gd name="connsiteY30" fmla="*/ 44378 h 101819"/>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9984 h 103251"/>
                <a:gd name="connsiteX1" fmla="*/ 139833 w 4286284"/>
                <a:gd name="connsiteY1" fmla="*/ 54397 h 103251"/>
                <a:gd name="connsiteX2" fmla="*/ 272740 w 4286284"/>
                <a:gd name="connsiteY2" fmla="*/ 61608 h 103251"/>
                <a:gd name="connsiteX3" fmla="*/ 429494 w 4286284"/>
                <a:gd name="connsiteY3" fmla="*/ 66165 h 103251"/>
                <a:gd name="connsiteX4" fmla="*/ 580378 w 4286284"/>
                <a:gd name="connsiteY4" fmla="*/ 57657 h 103251"/>
                <a:gd name="connsiteX5" fmla="*/ 721920 w 4286284"/>
                <a:gd name="connsiteY5" fmla="*/ 47620 h 103251"/>
                <a:gd name="connsiteX6" fmla="*/ 858530 w 4286284"/>
                <a:gd name="connsiteY6" fmla="*/ 55742 h 103251"/>
                <a:gd name="connsiteX7" fmla="*/ 1011014 w 4286284"/>
                <a:gd name="connsiteY7" fmla="*/ 51017 h 103251"/>
                <a:gd name="connsiteX8" fmla="*/ 1157601 w 4286284"/>
                <a:gd name="connsiteY8" fmla="*/ 55180 h 103251"/>
                <a:gd name="connsiteX9" fmla="*/ 1298839 w 4286284"/>
                <a:gd name="connsiteY9" fmla="*/ 59164 h 103251"/>
                <a:gd name="connsiteX10" fmla="*/ 1426201 w 4286284"/>
                <a:gd name="connsiteY10" fmla="*/ 59797 h 103251"/>
                <a:gd name="connsiteX11" fmla="*/ 1575046 w 4286284"/>
                <a:gd name="connsiteY11" fmla="*/ 51363 h 103251"/>
                <a:gd name="connsiteX12" fmla="*/ 1717561 w 4286284"/>
                <a:gd name="connsiteY12" fmla="*/ 49291 h 103251"/>
                <a:gd name="connsiteX13" fmla="*/ 1861266 w 4286284"/>
                <a:gd name="connsiteY13" fmla="*/ 43547 h 103251"/>
                <a:gd name="connsiteX14" fmla="*/ 1995201 w 4286284"/>
                <a:gd name="connsiteY14" fmla="*/ 44402 h 103251"/>
                <a:gd name="connsiteX15" fmla="*/ 2142495 w 4286284"/>
                <a:gd name="connsiteY15" fmla="*/ 41879 h 103251"/>
                <a:gd name="connsiteX16" fmla="*/ 2295953 w 4286284"/>
                <a:gd name="connsiteY16" fmla="*/ 40166 h 103251"/>
                <a:gd name="connsiteX17" fmla="*/ 2414713 w 4286284"/>
                <a:gd name="connsiteY17" fmla="*/ 43992 h 103251"/>
                <a:gd name="connsiteX18" fmla="*/ 2574124 w 4286284"/>
                <a:gd name="connsiteY18" fmla="*/ 39622 h 103251"/>
                <a:gd name="connsiteX19" fmla="*/ 2716651 w 4286284"/>
                <a:gd name="connsiteY19" fmla="*/ 45176 h 103251"/>
                <a:gd name="connsiteX20" fmla="*/ 2858432 w 4286284"/>
                <a:gd name="connsiteY20" fmla="*/ 48384 h 103251"/>
                <a:gd name="connsiteX21" fmla="*/ 2997063 w 4286284"/>
                <a:gd name="connsiteY21" fmla="*/ 54472 h 103251"/>
                <a:gd name="connsiteX22" fmla="*/ 3146352 w 4286284"/>
                <a:gd name="connsiteY22" fmla="*/ 53980 h 103251"/>
                <a:gd name="connsiteX23" fmla="*/ 3294531 w 4286284"/>
                <a:gd name="connsiteY23" fmla="*/ 47892 h 103251"/>
                <a:gd name="connsiteX24" fmla="*/ 3429878 w 4286284"/>
                <a:gd name="connsiteY24" fmla="*/ 50356 h 103251"/>
                <a:gd name="connsiteX25" fmla="*/ 3578728 w 4286284"/>
                <a:gd name="connsiteY25" fmla="*/ 45138 h 103251"/>
                <a:gd name="connsiteX26" fmla="*/ 3721657 w 4286284"/>
                <a:gd name="connsiteY26" fmla="*/ 47028 h 103251"/>
                <a:gd name="connsiteX27" fmla="*/ 3855125 w 4286284"/>
                <a:gd name="connsiteY27" fmla="*/ 52551 h 103251"/>
                <a:gd name="connsiteX28" fmla="*/ 4004506 w 4286284"/>
                <a:gd name="connsiteY28" fmla="*/ 37202 h 103251"/>
                <a:gd name="connsiteX29" fmla="*/ 4146631 w 4286284"/>
                <a:gd name="connsiteY29" fmla="*/ 42027 h 103251"/>
                <a:gd name="connsiteX30" fmla="*/ 4286284 w 4286284"/>
                <a:gd name="connsiteY30" fmla="*/ 45810 h 103251"/>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9606 h 102873"/>
                <a:gd name="connsiteX1" fmla="*/ 139833 w 4286284"/>
                <a:gd name="connsiteY1" fmla="*/ 54019 h 102873"/>
                <a:gd name="connsiteX2" fmla="*/ 272740 w 4286284"/>
                <a:gd name="connsiteY2" fmla="*/ 61230 h 102873"/>
                <a:gd name="connsiteX3" fmla="*/ 429494 w 4286284"/>
                <a:gd name="connsiteY3" fmla="*/ 65787 h 102873"/>
                <a:gd name="connsiteX4" fmla="*/ 580378 w 4286284"/>
                <a:gd name="connsiteY4" fmla="*/ 57279 h 102873"/>
                <a:gd name="connsiteX5" fmla="*/ 721920 w 4286284"/>
                <a:gd name="connsiteY5" fmla="*/ 47242 h 102873"/>
                <a:gd name="connsiteX6" fmla="*/ 858530 w 4286284"/>
                <a:gd name="connsiteY6" fmla="*/ 55364 h 102873"/>
                <a:gd name="connsiteX7" fmla="*/ 1011014 w 4286284"/>
                <a:gd name="connsiteY7" fmla="*/ 50639 h 102873"/>
                <a:gd name="connsiteX8" fmla="*/ 1157601 w 4286284"/>
                <a:gd name="connsiteY8" fmla="*/ 54802 h 102873"/>
                <a:gd name="connsiteX9" fmla="*/ 1298839 w 4286284"/>
                <a:gd name="connsiteY9" fmla="*/ 58786 h 102873"/>
                <a:gd name="connsiteX10" fmla="*/ 1426201 w 4286284"/>
                <a:gd name="connsiteY10" fmla="*/ 59419 h 102873"/>
                <a:gd name="connsiteX11" fmla="*/ 1575046 w 4286284"/>
                <a:gd name="connsiteY11" fmla="*/ 50985 h 102873"/>
                <a:gd name="connsiteX12" fmla="*/ 1717561 w 4286284"/>
                <a:gd name="connsiteY12" fmla="*/ 48913 h 102873"/>
                <a:gd name="connsiteX13" fmla="*/ 1861266 w 4286284"/>
                <a:gd name="connsiteY13" fmla="*/ 43169 h 102873"/>
                <a:gd name="connsiteX14" fmla="*/ 1995201 w 4286284"/>
                <a:gd name="connsiteY14" fmla="*/ 44024 h 102873"/>
                <a:gd name="connsiteX15" fmla="*/ 2142495 w 4286284"/>
                <a:gd name="connsiteY15" fmla="*/ 41501 h 102873"/>
                <a:gd name="connsiteX16" fmla="*/ 2295953 w 4286284"/>
                <a:gd name="connsiteY16" fmla="*/ 39788 h 102873"/>
                <a:gd name="connsiteX17" fmla="*/ 2414713 w 4286284"/>
                <a:gd name="connsiteY17" fmla="*/ 43614 h 102873"/>
                <a:gd name="connsiteX18" fmla="*/ 2574124 w 4286284"/>
                <a:gd name="connsiteY18" fmla="*/ 39244 h 102873"/>
                <a:gd name="connsiteX19" fmla="*/ 2716651 w 4286284"/>
                <a:gd name="connsiteY19" fmla="*/ 44798 h 102873"/>
                <a:gd name="connsiteX20" fmla="*/ 2858432 w 4286284"/>
                <a:gd name="connsiteY20" fmla="*/ 48006 h 102873"/>
                <a:gd name="connsiteX21" fmla="*/ 2997063 w 4286284"/>
                <a:gd name="connsiteY21" fmla="*/ 54094 h 102873"/>
                <a:gd name="connsiteX22" fmla="*/ 3146352 w 4286284"/>
                <a:gd name="connsiteY22" fmla="*/ 53602 h 102873"/>
                <a:gd name="connsiteX23" fmla="*/ 3294531 w 4286284"/>
                <a:gd name="connsiteY23" fmla="*/ 47514 h 102873"/>
                <a:gd name="connsiteX24" fmla="*/ 3429878 w 4286284"/>
                <a:gd name="connsiteY24" fmla="*/ 49978 h 102873"/>
                <a:gd name="connsiteX25" fmla="*/ 3578728 w 4286284"/>
                <a:gd name="connsiteY25" fmla="*/ 44760 h 102873"/>
                <a:gd name="connsiteX26" fmla="*/ 3721657 w 4286284"/>
                <a:gd name="connsiteY26" fmla="*/ 46650 h 102873"/>
                <a:gd name="connsiteX27" fmla="*/ 3855125 w 4286284"/>
                <a:gd name="connsiteY27" fmla="*/ 52173 h 102873"/>
                <a:gd name="connsiteX28" fmla="*/ 4004506 w 4286284"/>
                <a:gd name="connsiteY28" fmla="*/ 36824 h 102873"/>
                <a:gd name="connsiteX29" fmla="*/ 4146631 w 4286284"/>
                <a:gd name="connsiteY29" fmla="*/ 41649 h 102873"/>
                <a:gd name="connsiteX30" fmla="*/ 4286284 w 4286284"/>
                <a:gd name="connsiteY30" fmla="*/ 45432 h 102873"/>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7927 h 101194"/>
                <a:gd name="connsiteX1" fmla="*/ 139833 w 4286284"/>
                <a:gd name="connsiteY1" fmla="*/ 52340 h 101194"/>
                <a:gd name="connsiteX2" fmla="*/ 272740 w 4286284"/>
                <a:gd name="connsiteY2" fmla="*/ 59551 h 101194"/>
                <a:gd name="connsiteX3" fmla="*/ 429494 w 4286284"/>
                <a:gd name="connsiteY3" fmla="*/ 64108 h 101194"/>
                <a:gd name="connsiteX4" fmla="*/ 580378 w 4286284"/>
                <a:gd name="connsiteY4" fmla="*/ 55600 h 101194"/>
                <a:gd name="connsiteX5" fmla="*/ 721920 w 4286284"/>
                <a:gd name="connsiteY5" fmla="*/ 45563 h 101194"/>
                <a:gd name="connsiteX6" fmla="*/ 858530 w 4286284"/>
                <a:gd name="connsiteY6" fmla="*/ 53685 h 101194"/>
                <a:gd name="connsiteX7" fmla="*/ 1011014 w 4286284"/>
                <a:gd name="connsiteY7" fmla="*/ 48960 h 101194"/>
                <a:gd name="connsiteX8" fmla="*/ 1157601 w 4286284"/>
                <a:gd name="connsiteY8" fmla="*/ 53123 h 101194"/>
                <a:gd name="connsiteX9" fmla="*/ 1298839 w 4286284"/>
                <a:gd name="connsiteY9" fmla="*/ 57107 h 101194"/>
                <a:gd name="connsiteX10" fmla="*/ 1426201 w 4286284"/>
                <a:gd name="connsiteY10" fmla="*/ 57740 h 101194"/>
                <a:gd name="connsiteX11" fmla="*/ 1575046 w 4286284"/>
                <a:gd name="connsiteY11" fmla="*/ 49306 h 101194"/>
                <a:gd name="connsiteX12" fmla="*/ 1717561 w 4286284"/>
                <a:gd name="connsiteY12" fmla="*/ 47234 h 101194"/>
                <a:gd name="connsiteX13" fmla="*/ 1861266 w 4286284"/>
                <a:gd name="connsiteY13" fmla="*/ 41490 h 101194"/>
                <a:gd name="connsiteX14" fmla="*/ 1995201 w 4286284"/>
                <a:gd name="connsiteY14" fmla="*/ 42345 h 101194"/>
                <a:gd name="connsiteX15" fmla="*/ 2142495 w 4286284"/>
                <a:gd name="connsiteY15" fmla="*/ 39822 h 101194"/>
                <a:gd name="connsiteX16" fmla="*/ 2295953 w 4286284"/>
                <a:gd name="connsiteY16" fmla="*/ 38109 h 101194"/>
                <a:gd name="connsiteX17" fmla="*/ 2414713 w 4286284"/>
                <a:gd name="connsiteY17" fmla="*/ 41935 h 101194"/>
                <a:gd name="connsiteX18" fmla="*/ 2574124 w 4286284"/>
                <a:gd name="connsiteY18" fmla="*/ 37565 h 101194"/>
                <a:gd name="connsiteX19" fmla="*/ 2716651 w 4286284"/>
                <a:gd name="connsiteY19" fmla="*/ 43119 h 101194"/>
                <a:gd name="connsiteX20" fmla="*/ 2858432 w 4286284"/>
                <a:gd name="connsiteY20" fmla="*/ 46327 h 101194"/>
                <a:gd name="connsiteX21" fmla="*/ 2997063 w 4286284"/>
                <a:gd name="connsiteY21" fmla="*/ 52415 h 101194"/>
                <a:gd name="connsiteX22" fmla="*/ 3146352 w 4286284"/>
                <a:gd name="connsiteY22" fmla="*/ 51923 h 101194"/>
                <a:gd name="connsiteX23" fmla="*/ 3294531 w 4286284"/>
                <a:gd name="connsiteY23" fmla="*/ 45835 h 101194"/>
                <a:gd name="connsiteX24" fmla="*/ 3429878 w 4286284"/>
                <a:gd name="connsiteY24" fmla="*/ 48299 h 101194"/>
                <a:gd name="connsiteX25" fmla="*/ 3578728 w 4286284"/>
                <a:gd name="connsiteY25" fmla="*/ 43081 h 101194"/>
                <a:gd name="connsiteX26" fmla="*/ 3721657 w 4286284"/>
                <a:gd name="connsiteY26" fmla="*/ 44971 h 101194"/>
                <a:gd name="connsiteX27" fmla="*/ 3855125 w 4286284"/>
                <a:gd name="connsiteY27" fmla="*/ 50494 h 101194"/>
                <a:gd name="connsiteX28" fmla="*/ 4004506 w 4286284"/>
                <a:gd name="connsiteY28" fmla="*/ 35145 h 101194"/>
                <a:gd name="connsiteX29" fmla="*/ 4146631 w 4286284"/>
                <a:gd name="connsiteY29" fmla="*/ 39970 h 101194"/>
                <a:gd name="connsiteX30" fmla="*/ 4286284 w 4286284"/>
                <a:gd name="connsiteY30" fmla="*/ 43753 h 101194"/>
                <a:gd name="connsiteX0" fmla="*/ 0 w 4286284"/>
                <a:gd name="connsiteY0" fmla="*/ 57927 h 101194"/>
                <a:gd name="connsiteX1" fmla="*/ 139833 w 4286284"/>
                <a:gd name="connsiteY1" fmla="*/ 52340 h 101194"/>
                <a:gd name="connsiteX2" fmla="*/ 272740 w 4286284"/>
                <a:gd name="connsiteY2" fmla="*/ 59551 h 101194"/>
                <a:gd name="connsiteX3" fmla="*/ 429494 w 4286284"/>
                <a:gd name="connsiteY3" fmla="*/ 64108 h 101194"/>
                <a:gd name="connsiteX4" fmla="*/ 580378 w 4286284"/>
                <a:gd name="connsiteY4" fmla="*/ 55600 h 101194"/>
                <a:gd name="connsiteX5" fmla="*/ 721920 w 4286284"/>
                <a:gd name="connsiteY5" fmla="*/ 45563 h 101194"/>
                <a:gd name="connsiteX6" fmla="*/ 858530 w 4286284"/>
                <a:gd name="connsiteY6" fmla="*/ 53685 h 101194"/>
                <a:gd name="connsiteX7" fmla="*/ 1011014 w 4286284"/>
                <a:gd name="connsiteY7" fmla="*/ 48960 h 101194"/>
                <a:gd name="connsiteX8" fmla="*/ 1157601 w 4286284"/>
                <a:gd name="connsiteY8" fmla="*/ 53123 h 101194"/>
                <a:gd name="connsiteX9" fmla="*/ 1298839 w 4286284"/>
                <a:gd name="connsiteY9" fmla="*/ 57107 h 101194"/>
                <a:gd name="connsiteX10" fmla="*/ 1426201 w 4286284"/>
                <a:gd name="connsiteY10" fmla="*/ 57740 h 101194"/>
                <a:gd name="connsiteX11" fmla="*/ 1575046 w 4286284"/>
                <a:gd name="connsiteY11" fmla="*/ 49306 h 101194"/>
                <a:gd name="connsiteX12" fmla="*/ 1717561 w 4286284"/>
                <a:gd name="connsiteY12" fmla="*/ 47234 h 101194"/>
                <a:gd name="connsiteX13" fmla="*/ 1861266 w 4286284"/>
                <a:gd name="connsiteY13" fmla="*/ 41490 h 101194"/>
                <a:gd name="connsiteX14" fmla="*/ 1995201 w 4286284"/>
                <a:gd name="connsiteY14" fmla="*/ 42345 h 101194"/>
                <a:gd name="connsiteX15" fmla="*/ 2142495 w 4286284"/>
                <a:gd name="connsiteY15" fmla="*/ 39822 h 101194"/>
                <a:gd name="connsiteX16" fmla="*/ 2295953 w 4286284"/>
                <a:gd name="connsiteY16" fmla="*/ 38109 h 101194"/>
                <a:gd name="connsiteX17" fmla="*/ 2414713 w 4286284"/>
                <a:gd name="connsiteY17" fmla="*/ 41935 h 101194"/>
                <a:gd name="connsiteX18" fmla="*/ 2574124 w 4286284"/>
                <a:gd name="connsiteY18" fmla="*/ 37565 h 101194"/>
                <a:gd name="connsiteX19" fmla="*/ 2716651 w 4286284"/>
                <a:gd name="connsiteY19" fmla="*/ 43119 h 101194"/>
                <a:gd name="connsiteX20" fmla="*/ 2858432 w 4286284"/>
                <a:gd name="connsiteY20" fmla="*/ 46327 h 101194"/>
                <a:gd name="connsiteX21" fmla="*/ 2997063 w 4286284"/>
                <a:gd name="connsiteY21" fmla="*/ 52415 h 101194"/>
                <a:gd name="connsiteX22" fmla="*/ 3146352 w 4286284"/>
                <a:gd name="connsiteY22" fmla="*/ 51923 h 101194"/>
                <a:gd name="connsiteX23" fmla="*/ 3294531 w 4286284"/>
                <a:gd name="connsiteY23" fmla="*/ 45835 h 101194"/>
                <a:gd name="connsiteX24" fmla="*/ 3429878 w 4286284"/>
                <a:gd name="connsiteY24" fmla="*/ 48299 h 101194"/>
                <a:gd name="connsiteX25" fmla="*/ 3578728 w 4286284"/>
                <a:gd name="connsiteY25" fmla="*/ 43081 h 101194"/>
                <a:gd name="connsiteX26" fmla="*/ 3721657 w 4286284"/>
                <a:gd name="connsiteY26" fmla="*/ 44971 h 101194"/>
                <a:gd name="connsiteX27" fmla="*/ 3855125 w 4286284"/>
                <a:gd name="connsiteY27" fmla="*/ 50494 h 101194"/>
                <a:gd name="connsiteX28" fmla="*/ 4004506 w 4286284"/>
                <a:gd name="connsiteY28" fmla="*/ 35145 h 101194"/>
                <a:gd name="connsiteX29" fmla="*/ 4146631 w 4286284"/>
                <a:gd name="connsiteY29" fmla="*/ 39970 h 101194"/>
                <a:gd name="connsiteX30" fmla="*/ 4286284 w 4286284"/>
                <a:gd name="connsiteY30" fmla="*/ 43753 h 101194"/>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8606 h 101873"/>
                <a:gd name="connsiteX1" fmla="*/ 139833 w 4286284"/>
                <a:gd name="connsiteY1" fmla="*/ 53019 h 101873"/>
                <a:gd name="connsiteX2" fmla="*/ 272740 w 4286284"/>
                <a:gd name="connsiteY2" fmla="*/ 60230 h 101873"/>
                <a:gd name="connsiteX3" fmla="*/ 429494 w 4286284"/>
                <a:gd name="connsiteY3" fmla="*/ 64787 h 101873"/>
                <a:gd name="connsiteX4" fmla="*/ 580378 w 4286284"/>
                <a:gd name="connsiteY4" fmla="*/ 56279 h 101873"/>
                <a:gd name="connsiteX5" fmla="*/ 721920 w 4286284"/>
                <a:gd name="connsiteY5" fmla="*/ 46242 h 101873"/>
                <a:gd name="connsiteX6" fmla="*/ 858530 w 4286284"/>
                <a:gd name="connsiteY6" fmla="*/ 54364 h 101873"/>
                <a:gd name="connsiteX7" fmla="*/ 1011014 w 4286284"/>
                <a:gd name="connsiteY7" fmla="*/ 49639 h 101873"/>
                <a:gd name="connsiteX8" fmla="*/ 1157601 w 4286284"/>
                <a:gd name="connsiteY8" fmla="*/ 53802 h 101873"/>
                <a:gd name="connsiteX9" fmla="*/ 1298839 w 4286284"/>
                <a:gd name="connsiteY9" fmla="*/ 57786 h 101873"/>
                <a:gd name="connsiteX10" fmla="*/ 1426201 w 4286284"/>
                <a:gd name="connsiteY10" fmla="*/ 58419 h 101873"/>
                <a:gd name="connsiteX11" fmla="*/ 1575046 w 4286284"/>
                <a:gd name="connsiteY11" fmla="*/ 49985 h 101873"/>
                <a:gd name="connsiteX12" fmla="*/ 1717561 w 4286284"/>
                <a:gd name="connsiteY12" fmla="*/ 47913 h 101873"/>
                <a:gd name="connsiteX13" fmla="*/ 1861266 w 4286284"/>
                <a:gd name="connsiteY13" fmla="*/ 42169 h 101873"/>
                <a:gd name="connsiteX14" fmla="*/ 1995201 w 4286284"/>
                <a:gd name="connsiteY14" fmla="*/ 43024 h 101873"/>
                <a:gd name="connsiteX15" fmla="*/ 2142495 w 4286284"/>
                <a:gd name="connsiteY15" fmla="*/ 40501 h 101873"/>
                <a:gd name="connsiteX16" fmla="*/ 2295953 w 4286284"/>
                <a:gd name="connsiteY16" fmla="*/ 38788 h 101873"/>
                <a:gd name="connsiteX17" fmla="*/ 2414713 w 4286284"/>
                <a:gd name="connsiteY17" fmla="*/ 42614 h 101873"/>
                <a:gd name="connsiteX18" fmla="*/ 2574124 w 4286284"/>
                <a:gd name="connsiteY18" fmla="*/ 38244 h 101873"/>
                <a:gd name="connsiteX19" fmla="*/ 2716651 w 4286284"/>
                <a:gd name="connsiteY19" fmla="*/ 43798 h 101873"/>
                <a:gd name="connsiteX20" fmla="*/ 2858432 w 4286284"/>
                <a:gd name="connsiteY20" fmla="*/ 47006 h 101873"/>
                <a:gd name="connsiteX21" fmla="*/ 2997063 w 4286284"/>
                <a:gd name="connsiteY21" fmla="*/ 53094 h 101873"/>
                <a:gd name="connsiteX22" fmla="*/ 3146352 w 4286284"/>
                <a:gd name="connsiteY22" fmla="*/ 52602 h 101873"/>
                <a:gd name="connsiteX23" fmla="*/ 3294531 w 4286284"/>
                <a:gd name="connsiteY23" fmla="*/ 46514 h 101873"/>
                <a:gd name="connsiteX24" fmla="*/ 3429878 w 4286284"/>
                <a:gd name="connsiteY24" fmla="*/ 48978 h 101873"/>
                <a:gd name="connsiteX25" fmla="*/ 3578728 w 4286284"/>
                <a:gd name="connsiteY25" fmla="*/ 43760 h 101873"/>
                <a:gd name="connsiteX26" fmla="*/ 3721657 w 4286284"/>
                <a:gd name="connsiteY26" fmla="*/ 45650 h 101873"/>
                <a:gd name="connsiteX27" fmla="*/ 3855125 w 4286284"/>
                <a:gd name="connsiteY27" fmla="*/ 51173 h 101873"/>
                <a:gd name="connsiteX28" fmla="*/ 4004506 w 4286284"/>
                <a:gd name="connsiteY28" fmla="*/ 35824 h 101873"/>
                <a:gd name="connsiteX29" fmla="*/ 4146631 w 4286284"/>
                <a:gd name="connsiteY29" fmla="*/ 40649 h 101873"/>
                <a:gd name="connsiteX30" fmla="*/ 4286284 w 4286284"/>
                <a:gd name="connsiteY30" fmla="*/ 44432 h 101873"/>
                <a:gd name="connsiteX0" fmla="*/ 0 w 4286284"/>
                <a:gd name="connsiteY0" fmla="*/ 59929 h 103196"/>
                <a:gd name="connsiteX1" fmla="*/ 139833 w 4286284"/>
                <a:gd name="connsiteY1" fmla="*/ 54342 h 103196"/>
                <a:gd name="connsiteX2" fmla="*/ 272740 w 4286284"/>
                <a:gd name="connsiteY2" fmla="*/ 61553 h 103196"/>
                <a:gd name="connsiteX3" fmla="*/ 429494 w 4286284"/>
                <a:gd name="connsiteY3" fmla="*/ 66110 h 103196"/>
                <a:gd name="connsiteX4" fmla="*/ 580378 w 4286284"/>
                <a:gd name="connsiteY4" fmla="*/ 57602 h 103196"/>
                <a:gd name="connsiteX5" fmla="*/ 721920 w 4286284"/>
                <a:gd name="connsiteY5" fmla="*/ 47565 h 103196"/>
                <a:gd name="connsiteX6" fmla="*/ 858530 w 4286284"/>
                <a:gd name="connsiteY6" fmla="*/ 55687 h 103196"/>
                <a:gd name="connsiteX7" fmla="*/ 1011014 w 4286284"/>
                <a:gd name="connsiteY7" fmla="*/ 50962 h 103196"/>
                <a:gd name="connsiteX8" fmla="*/ 1157601 w 4286284"/>
                <a:gd name="connsiteY8" fmla="*/ 55125 h 103196"/>
                <a:gd name="connsiteX9" fmla="*/ 1298839 w 4286284"/>
                <a:gd name="connsiteY9" fmla="*/ 59109 h 103196"/>
                <a:gd name="connsiteX10" fmla="*/ 1426201 w 4286284"/>
                <a:gd name="connsiteY10" fmla="*/ 59742 h 103196"/>
                <a:gd name="connsiteX11" fmla="*/ 1575046 w 4286284"/>
                <a:gd name="connsiteY11" fmla="*/ 51308 h 103196"/>
                <a:gd name="connsiteX12" fmla="*/ 1717561 w 4286284"/>
                <a:gd name="connsiteY12" fmla="*/ 49236 h 103196"/>
                <a:gd name="connsiteX13" fmla="*/ 1861266 w 4286284"/>
                <a:gd name="connsiteY13" fmla="*/ 43492 h 103196"/>
                <a:gd name="connsiteX14" fmla="*/ 1995201 w 4286284"/>
                <a:gd name="connsiteY14" fmla="*/ 44347 h 103196"/>
                <a:gd name="connsiteX15" fmla="*/ 2142495 w 4286284"/>
                <a:gd name="connsiteY15" fmla="*/ 41824 h 103196"/>
                <a:gd name="connsiteX16" fmla="*/ 2295953 w 4286284"/>
                <a:gd name="connsiteY16" fmla="*/ 40111 h 103196"/>
                <a:gd name="connsiteX17" fmla="*/ 2414713 w 4286284"/>
                <a:gd name="connsiteY17" fmla="*/ 43937 h 103196"/>
                <a:gd name="connsiteX18" fmla="*/ 2574124 w 4286284"/>
                <a:gd name="connsiteY18" fmla="*/ 39567 h 103196"/>
                <a:gd name="connsiteX19" fmla="*/ 2716651 w 4286284"/>
                <a:gd name="connsiteY19" fmla="*/ 45121 h 103196"/>
                <a:gd name="connsiteX20" fmla="*/ 2858432 w 4286284"/>
                <a:gd name="connsiteY20" fmla="*/ 48329 h 103196"/>
                <a:gd name="connsiteX21" fmla="*/ 2997063 w 4286284"/>
                <a:gd name="connsiteY21" fmla="*/ 54417 h 103196"/>
                <a:gd name="connsiteX22" fmla="*/ 3146352 w 4286284"/>
                <a:gd name="connsiteY22" fmla="*/ 53925 h 103196"/>
                <a:gd name="connsiteX23" fmla="*/ 3294531 w 4286284"/>
                <a:gd name="connsiteY23" fmla="*/ 47837 h 103196"/>
                <a:gd name="connsiteX24" fmla="*/ 3429878 w 4286284"/>
                <a:gd name="connsiteY24" fmla="*/ 50301 h 103196"/>
                <a:gd name="connsiteX25" fmla="*/ 3578728 w 4286284"/>
                <a:gd name="connsiteY25" fmla="*/ 45083 h 103196"/>
                <a:gd name="connsiteX26" fmla="*/ 3721657 w 4286284"/>
                <a:gd name="connsiteY26" fmla="*/ 46973 h 103196"/>
                <a:gd name="connsiteX27" fmla="*/ 3855125 w 4286284"/>
                <a:gd name="connsiteY27" fmla="*/ 52496 h 103196"/>
                <a:gd name="connsiteX28" fmla="*/ 4004506 w 4286284"/>
                <a:gd name="connsiteY28" fmla="*/ 37147 h 103196"/>
                <a:gd name="connsiteX29" fmla="*/ 4146631 w 4286284"/>
                <a:gd name="connsiteY29" fmla="*/ 41972 h 103196"/>
                <a:gd name="connsiteX30" fmla="*/ 4286284 w 4286284"/>
                <a:gd name="connsiteY30" fmla="*/ 45755 h 103196"/>
                <a:gd name="connsiteX0" fmla="*/ 0 w 4286284"/>
                <a:gd name="connsiteY0" fmla="*/ 59929 h 103196"/>
                <a:gd name="connsiteX1" fmla="*/ 139833 w 4286284"/>
                <a:gd name="connsiteY1" fmla="*/ 54342 h 103196"/>
                <a:gd name="connsiteX2" fmla="*/ 272740 w 4286284"/>
                <a:gd name="connsiteY2" fmla="*/ 61553 h 103196"/>
                <a:gd name="connsiteX3" fmla="*/ 429494 w 4286284"/>
                <a:gd name="connsiteY3" fmla="*/ 66110 h 103196"/>
                <a:gd name="connsiteX4" fmla="*/ 580378 w 4286284"/>
                <a:gd name="connsiteY4" fmla="*/ 57602 h 103196"/>
                <a:gd name="connsiteX5" fmla="*/ 721920 w 4286284"/>
                <a:gd name="connsiteY5" fmla="*/ 47565 h 103196"/>
                <a:gd name="connsiteX6" fmla="*/ 858530 w 4286284"/>
                <a:gd name="connsiteY6" fmla="*/ 55687 h 103196"/>
                <a:gd name="connsiteX7" fmla="*/ 1011014 w 4286284"/>
                <a:gd name="connsiteY7" fmla="*/ 50962 h 103196"/>
                <a:gd name="connsiteX8" fmla="*/ 1157601 w 4286284"/>
                <a:gd name="connsiteY8" fmla="*/ 55125 h 103196"/>
                <a:gd name="connsiteX9" fmla="*/ 1298839 w 4286284"/>
                <a:gd name="connsiteY9" fmla="*/ 59109 h 103196"/>
                <a:gd name="connsiteX10" fmla="*/ 1426201 w 4286284"/>
                <a:gd name="connsiteY10" fmla="*/ 59742 h 103196"/>
                <a:gd name="connsiteX11" fmla="*/ 1575046 w 4286284"/>
                <a:gd name="connsiteY11" fmla="*/ 51308 h 103196"/>
                <a:gd name="connsiteX12" fmla="*/ 1717561 w 4286284"/>
                <a:gd name="connsiteY12" fmla="*/ 49236 h 103196"/>
                <a:gd name="connsiteX13" fmla="*/ 1861266 w 4286284"/>
                <a:gd name="connsiteY13" fmla="*/ 43492 h 103196"/>
                <a:gd name="connsiteX14" fmla="*/ 1995201 w 4286284"/>
                <a:gd name="connsiteY14" fmla="*/ 44347 h 103196"/>
                <a:gd name="connsiteX15" fmla="*/ 2142495 w 4286284"/>
                <a:gd name="connsiteY15" fmla="*/ 41824 h 103196"/>
                <a:gd name="connsiteX16" fmla="*/ 2295953 w 4286284"/>
                <a:gd name="connsiteY16" fmla="*/ 40111 h 103196"/>
                <a:gd name="connsiteX17" fmla="*/ 2414713 w 4286284"/>
                <a:gd name="connsiteY17" fmla="*/ 43937 h 103196"/>
                <a:gd name="connsiteX18" fmla="*/ 2574124 w 4286284"/>
                <a:gd name="connsiteY18" fmla="*/ 39567 h 103196"/>
                <a:gd name="connsiteX19" fmla="*/ 2716651 w 4286284"/>
                <a:gd name="connsiteY19" fmla="*/ 45121 h 103196"/>
                <a:gd name="connsiteX20" fmla="*/ 2858432 w 4286284"/>
                <a:gd name="connsiteY20" fmla="*/ 48329 h 103196"/>
                <a:gd name="connsiteX21" fmla="*/ 2997063 w 4286284"/>
                <a:gd name="connsiteY21" fmla="*/ 54417 h 103196"/>
                <a:gd name="connsiteX22" fmla="*/ 3146352 w 4286284"/>
                <a:gd name="connsiteY22" fmla="*/ 53925 h 103196"/>
                <a:gd name="connsiteX23" fmla="*/ 3294531 w 4286284"/>
                <a:gd name="connsiteY23" fmla="*/ 47837 h 103196"/>
                <a:gd name="connsiteX24" fmla="*/ 3429878 w 4286284"/>
                <a:gd name="connsiteY24" fmla="*/ 50301 h 103196"/>
                <a:gd name="connsiteX25" fmla="*/ 3578728 w 4286284"/>
                <a:gd name="connsiteY25" fmla="*/ 45083 h 103196"/>
                <a:gd name="connsiteX26" fmla="*/ 3721657 w 4286284"/>
                <a:gd name="connsiteY26" fmla="*/ 46973 h 103196"/>
                <a:gd name="connsiteX27" fmla="*/ 3855125 w 4286284"/>
                <a:gd name="connsiteY27" fmla="*/ 52496 h 103196"/>
                <a:gd name="connsiteX28" fmla="*/ 4004506 w 4286284"/>
                <a:gd name="connsiteY28" fmla="*/ 37147 h 103196"/>
                <a:gd name="connsiteX29" fmla="*/ 4146631 w 4286284"/>
                <a:gd name="connsiteY29" fmla="*/ 41972 h 103196"/>
                <a:gd name="connsiteX30" fmla="*/ 4286284 w 4286284"/>
                <a:gd name="connsiteY30" fmla="*/ 45755 h 103196"/>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6146 h 99413"/>
                <a:gd name="connsiteX1" fmla="*/ 139833 w 4286284"/>
                <a:gd name="connsiteY1" fmla="*/ 50559 h 99413"/>
                <a:gd name="connsiteX2" fmla="*/ 272740 w 4286284"/>
                <a:gd name="connsiteY2" fmla="*/ 57770 h 99413"/>
                <a:gd name="connsiteX3" fmla="*/ 429494 w 4286284"/>
                <a:gd name="connsiteY3" fmla="*/ 62327 h 99413"/>
                <a:gd name="connsiteX4" fmla="*/ 580378 w 4286284"/>
                <a:gd name="connsiteY4" fmla="*/ 53819 h 99413"/>
                <a:gd name="connsiteX5" fmla="*/ 721920 w 4286284"/>
                <a:gd name="connsiteY5" fmla="*/ 43782 h 99413"/>
                <a:gd name="connsiteX6" fmla="*/ 858530 w 4286284"/>
                <a:gd name="connsiteY6" fmla="*/ 51904 h 99413"/>
                <a:gd name="connsiteX7" fmla="*/ 1011014 w 4286284"/>
                <a:gd name="connsiteY7" fmla="*/ 47179 h 99413"/>
                <a:gd name="connsiteX8" fmla="*/ 1157601 w 4286284"/>
                <a:gd name="connsiteY8" fmla="*/ 51342 h 99413"/>
                <a:gd name="connsiteX9" fmla="*/ 1298839 w 4286284"/>
                <a:gd name="connsiteY9" fmla="*/ 55326 h 99413"/>
                <a:gd name="connsiteX10" fmla="*/ 1426201 w 4286284"/>
                <a:gd name="connsiteY10" fmla="*/ 55959 h 99413"/>
                <a:gd name="connsiteX11" fmla="*/ 1575046 w 4286284"/>
                <a:gd name="connsiteY11" fmla="*/ 47525 h 99413"/>
                <a:gd name="connsiteX12" fmla="*/ 1717561 w 4286284"/>
                <a:gd name="connsiteY12" fmla="*/ 45453 h 99413"/>
                <a:gd name="connsiteX13" fmla="*/ 1861266 w 4286284"/>
                <a:gd name="connsiteY13" fmla="*/ 39709 h 99413"/>
                <a:gd name="connsiteX14" fmla="*/ 1995201 w 4286284"/>
                <a:gd name="connsiteY14" fmla="*/ 40564 h 99413"/>
                <a:gd name="connsiteX15" fmla="*/ 2142495 w 4286284"/>
                <a:gd name="connsiteY15" fmla="*/ 38041 h 99413"/>
                <a:gd name="connsiteX16" fmla="*/ 2295953 w 4286284"/>
                <a:gd name="connsiteY16" fmla="*/ 36328 h 99413"/>
                <a:gd name="connsiteX17" fmla="*/ 2414713 w 4286284"/>
                <a:gd name="connsiteY17" fmla="*/ 40154 h 99413"/>
                <a:gd name="connsiteX18" fmla="*/ 2574124 w 4286284"/>
                <a:gd name="connsiteY18" fmla="*/ 35784 h 99413"/>
                <a:gd name="connsiteX19" fmla="*/ 2716651 w 4286284"/>
                <a:gd name="connsiteY19" fmla="*/ 41338 h 99413"/>
                <a:gd name="connsiteX20" fmla="*/ 2858432 w 4286284"/>
                <a:gd name="connsiteY20" fmla="*/ 44546 h 99413"/>
                <a:gd name="connsiteX21" fmla="*/ 2997063 w 4286284"/>
                <a:gd name="connsiteY21" fmla="*/ 50634 h 99413"/>
                <a:gd name="connsiteX22" fmla="*/ 3146352 w 4286284"/>
                <a:gd name="connsiteY22" fmla="*/ 50142 h 99413"/>
                <a:gd name="connsiteX23" fmla="*/ 3294531 w 4286284"/>
                <a:gd name="connsiteY23" fmla="*/ 44054 h 99413"/>
                <a:gd name="connsiteX24" fmla="*/ 3429878 w 4286284"/>
                <a:gd name="connsiteY24" fmla="*/ 46518 h 99413"/>
                <a:gd name="connsiteX25" fmla="*/ 3578728 w 4286284"/>
                <a:gd name="connsiteY25" fmla="*/ 41300 h 99413"/>
                <a:gd name="connsiteX26" fmla="*/ 3721657 w 4286284"/>
                <a:gd name="connsiteY26" fmla="*/ 43190 h 99413"/>
                <a:gd name="connsiteX27" fmla="*/ 3855125 w 4286284"/>
                <a:gd name="connsiteY27" fmla="*/ 48713 h 99413"/>
                <a:gd name="connsiteX28" fmla="*/ 4004506 w 4286284"/>
                <a:gd name="connsiteY28" fmla="*/ 33364 h 99413"/>
                <a:gd name="connsiteX29" fmla="*/ 4146631 w 4286284"/>
                <a:gd name="connsiteY29" fmla="*/ 38189 h 99413"/>
                <a:gd name="connsiteX30" fmla="*/ 4286284 w 4286284"/>
                <a:gd name="connsiteY30" fmla="*/ 41972 h 99413"/>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6283 h 99550"/>
                <a:gd name="connsiteX1" fmla="*/ 139833 w 4286284"/>
                <a:gd name="connsiteY1" fmla="*/ 50696 h 99550"/>
                <a:gd name="connsiteX2" fmla="*/ 272740 w 4286284"/>
                <a:gd name="connsiteY2" fmla="*/ 57907 h 99550"/>
                <a:gd name="connsiteX3" fmla="*/ 429494 w 4286284"/>
                <a:gd name="connsiteY3" fmla="*/ 62464 h 99550"/>
                <a:gd name="connsiteX4" fmla="*/ 580378 w 4286284"/>
                <a:gd name="connsiteY4" fmla="*/ 53956 h 99550"/>
                <a:gd name="connsiteX5" fmla="*/ 721920 w 4286284"/>
                <a:gd name="connsiteY5" fmla="*/ 43919 h 99550"/>
                <a:gd name="connsiteX6" fmla="*/ 858530 w 4286284"/>
                <a:gd name="connsiteY6" fmla="*/ 52041 h 99550"/>
                <a:gd name="connsiteX7" fmla="*/ 1011014 w 4286284"/>
                <a:gd name="connsiteY7" fmla="*/ 47316 h 99550"/>
                <a:gd name="connsiteX8" fmla="*/ 1157601 w 4286284"/>
                <a:gd name="connsiteY8" fmla="*/ 51479 h 99550"/>
                <a:gd name="connsiteX9" fmla="*/ 1298839 w 4286284"/>
                <a:gd name="connsiteY9" fmla="*/ 55463 h 99550"/>
                <a:gd name="connsiteX10" fmla="*/ 1426201 w 4286284"/>
                <a:gd name="connsiteY10" fmla="*/ 56096 h 99550"/>
                <a:gd name="connsiteX11" fmla="*/ 1575046 w 4286284"/>
                <a:gd name="connsiteY11" fmla="*/ 47662 h 99550"/>
                <a:gd name="connsiteX12" fmla="*/ 1717561 w 4286284"/>
                <a:gd name="connsiteY12" fmla="*/ 45590 h 99550"/>
                <a:gd name="connsiteX13" fmla="*/ 1861266 w 4286284"/>
                <a:gd name="connsiteY13" fmla="*/ 39846 h 99550"/>
                <a:gd name="connsiteX14" fmla="*/ 1995201 w 4286284"/>
                <a:gd name="connsiteY14" fmla="*/ 40701 h 99550"/>
                <a:gd name="connsiteX15" fmla="*/ 2142495 w 4286284"/>
                <a:gd name="connsiteY15" fmla="*/ 38178 h 99550"/>
                <a:gd name="connsiteX16" fmla="*/ 2295953 w 4286284"/>
                <a:gd name="connsiteY16" fmla="*/ 36465 h 99550"/>
                <a:gd name="connsiteX17" fmla="*/ 2414713 w 4286284"/>
                <a:gd name="connsiteY17" fmla="*/ 40291 h 99550"/>
                <a:gd name="connsiteX18" fmla="*/ 2574124 w 4286284"/>
                <a:gd name="connsiteY18" fmla="*/ 35921 h 99550"/>
                <a:gd name="connsiteX19" fmla="*/ 2716651 w 4286284"/>
                <a:gd name="connsiteY19" fmla="*/ 41475 h 99550"/>
                <a:gd name="connsiteX20" fmla="*/ 2858432 w 4286284"/>
                <a:gd name="connsiteY20" fmla="*/ 44683 h 99550"/>
                <a:gd name="connsiteX21" fmla="*/ 2997063 w 4286284"/>
                <a:gd name="connsiteY21" fmla="*/ 50771 h 99550"/>
                <a:gd name="connsiteX22" fmla="*/ 3146352 w 4286284"/>
                <a:gd name="connsiteY22" fmla="*/ 50279 h 99550"/>
                <a:gd name="connsiteX23" fmla="*/ 3294531 w 4286284"/>
                <a:gd name="connsiteY23" fmla="*/ 44191 h 99550"/>
                <a:gd name="connsiteX24" fmla="*/ 3429878 w 4286284"/>
                <a:gd name="connsiteY24" fmla="*/ 46655 h 99550"/>
                <a:gd name="connsiteX25" fmla="*/ 3578728 w 4286284"/>
                <a:gd name="connsiteY25" fmla="*/ 41437 h 99550"/>
                <a:gd name="connsiteX26" fmla="*/ 3721657 w 4286284"/>
                <a:gd name="connsiteY26" fmla="*/ 43327 h 99550"/>
                <a:gd name="connsiteX27" fmla="*/ 3855125 w 4286284"/>
                <a:gd name="connsiteY27" fmla="*/ 48850 h 99550"/>
                <a:gd name="connsiteX28" fmla="*/ 4004506 w 4286284"/>
                <a:gd name="connsiteY28" fmla="*/ 33501 h 99550"/>
                <a:gd name="connsiteX29" fmla="*/ 4146631 w 4286284"/>
                <a:gd name="connsiteY29" fmla="*/ 38326 h 99550"/>
                <a:gd name="connsiteX30" fmla="*/ 4286284 w 4286284"/>
                <a:gd name="connsiteY30" fmla="*/ 42109 h 9955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8839 w 4286284"/>
                <a:gd name="connsiteY9" fmla="*/ 53013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87498 h 130765"/>
                <a:gd name="connsiteX1" fmla="*/ 139833 w 4286284"/>
                <a:gd name="connsiteY1" fmla="*/ 81911 h 130765"/>
                <a:gd name="connsiteX2" fmla="*/ 272740 w 4286284"/>
                <a:gd name="connsiteY2" fmla="*/ 89122 h 130765"/>
                <a:gd name="connsiteX3" fmla="*/ 429494 w 4286284"/>
                <a:gd name="connsiteY3" fmla="*/ 93679 h 130765"/>
                <a:gd name="connsiteX4" fmla="*/ 580378 w 4286284"/>
                <a:gd name="connsiteY4" fmla="*/ 85171 h 130765"/>
                <a:gd name="connsiteX5" fmla="*/ 721920 w 4286284"/>
                <a:gd name="connsiteY5" fmla="*/ 75134 h 130765"/>
                <a:gd name="connsiteX6" fmla="*/ 858530 w 4286284"/>
                <a:gd name="connsiteY6" fmla="*/ 83256 h 130765"/>
                <a:gd name="connsiteX7" fmla="*/ 1011014 w 4286284"/>
                <a:gd name="connsiteY7" fmla="*/ 78531 h 130765"/>
                <a:gd name="connsiteX8" fmla="*/ 1157601 w 4286284"/>
                <a:gd name="connsiteY8" fmla="*/ 82694 h 130765"/>
                <a:gd name="connsiteX9" fmla="*/ 1343517 w 4286284"/>
                <a:gd name="connsiteY9" fmla="*/ 301 h 130765"/>
                <a:gd name="connsiteX10" fmla="*/ 1426201 w 4286284"/>
                <a:gd name="connsiteY10" fmla="*/ 87311 h 130765"/>
                <a:gd name="connsiteX11" fmla="*/ 1575046 w 4286284"/>
                <a:gd name="connsiteY11" fmla="*/ 78877 h 130765"/>
                <a:gd name="connsiteX12" fmla="*/ 1717561 w 4286284"/>
                <a:gd name="connsiteY12" fmla="*/ 76805 h 130765"/>
                <a:gd name="connsiteX13" fmla="*/ 1861266 w 4286284"/>
                <a:gd name="connsiteY13" fmla="*/ 71061 h 130765"/>
                <a:gd name="connsiteX14" fmla="*/ 1995201 w 4286284"/>
                <a:gd name="connsiteY14" fmla="*/ 71916 h 130765"/>
                <a:gd name="connsiteX15" fmla="*/ 2142495 w 4286284"/>
                <a:gd name="connsiteY15" fmla="*/ 69393 h 130765"/>
                <a:gd name="connsiteX16" fmla="*/ 2295953 w 4286284"/>
                <a:gd name="connsiteY16" fmla="*/ 67680 h 130765"/>
                <a:gd name="connsiteX17" fmla="*/ 2414713 w 4286284"/>
                <a:gd name="connsiteY17" fmla="*/ 71506 h 130765"/>
                <a:gd name="connsiteX18" fmla="*/ 2574124 w 4286284"/>
                <a:gd name="connsiteY18" fmla="*/ 67136 h 130765"/>
                <a:gd name="connsiteX19" fmla="*/ 2716651 w 4286284"/>
                <a:gd name="connsiteY19" fmla="*/ 72690 h 130765"/>
                <a:gd name="connsiteX20" fmla="*/ 2858432 w 4286284"/>
                <a:gd name="connsiteY20" fmla="*/ 75898 h 130765"/>
                <a:gd name="connsiteX21" fmla="*/ 2997063 w 4286284"/>
                <a:gd name="connsiteY21" fmla="*/ 81986 h 130765"/>
                <a:gd name="connsiteX22" fmla="*/ 3146352 w 4286284"/>
                <a:gd name="connsiteY22" fmla="*/ 81494 h 130765"/>
                <a:gd name="connsiteX23" fmla="*/ 3294531 w 4286284"/>
                <a:gd name="connsiteY23" fmla="*/ 75406 h 130765"/>
                <a:gd name="connsiteX24" fmla="*/ 3429878 w 4286284"/>
                <a:gd name="connsiteY24" fmla="*/ 77870 h 130765"/>
                <a:gd name="connsiteX25" fmla="*/ 3578728 w 4286284"/>
                <a:gd name="connsiteY25" fmla="*/ 72652 h 130765"/>
                <a:gd name="connsiteX26" fmla="*/ 3721657 w 4286284"/>
                <a:gd name="connsiteY26" fmla="*/ 74542 h 130765"/>
                <a:gd name="connsiteX27" fmla="*/ 3855125 w 4286284"/>
                <a:gd name="connsiteY27" fmla="*/ 80065 h 130765"/>
                <a:gd name="connsiteX28" fmla="*/ 4004506 w 4286284"/>
                <a:gd name="connsiteY28" fmla="*/ 64716 h 130765"/>
                <a:gd name="connsiteX29" fmla="*/ 4146631 w 4286284"/>
                <a:gd name="connsiteY29" fmla="*/ 69541 h 130765"/>
                <a:gd name="connsiteX30" fmla="*/ 4286284 w 4286284"/>
                <a:gd name="connsiteY30" fmla="*/ 73324 h 1307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814 h 103081"/>
                <a:gd name="connsiteX1" fmla="*/ 139833 w 4286284"/>
                <a:gd name="connsiteY1" fmla="*/ 54227 h 103081"/>
                <a:gd name="connsiteX2" fmla="*/ 272740 w 4286284"/>
                <a:gd name="connsiteY2" fmla="*/ 61438 h 103081"/>
                <a:gd name="connsiteX3" fmla="*/ 429494 w 4286284"/>
                <a:gd name="connsiteY3" fmla="*/ 65995 h 103081"/>
                <a:gd name="connsiteX4" fmla="*/ 580378 w 4286284"/>
                <a:gd name="connsiteY4" fmla="*/ 57487 h 103081"/>
                <a:gd name="connsiteX5" fmla="*/ 721920 w 4286284"/>
                <a:gd name="connsiteY5" fmla="*/ 47450 h 103081"/>
                <a:gd name="connsiteX6" fmla="*/ 858530 w 4286284"/>
                <a:gd name="connsiteY6" fmla="*/ 55572 h 103081"/>
                <a:gd name="connsiteX7" fmla="*/ 1011014 w 4286284"/>
                <a:gd name="connsiteY7" fmla="*/ 50847 h 103081"/>
                <a:gd name="connsiteX8" fmla="*/ 1157601 w 4286284"/>
                <a:gd name="connsiteY8" fmla="*/ 55010 h 103081"/>
                <a:gd name="connsiteX9" fmla="*/ 1292882 w 4286284"/>
                <a:gd name="connsiteY9" fmla="*/ 44101 h 103081"/>
                <a:gd name="connsiteX10" fmla="*/ 1426201 w 4286284"/>
                <a:gd name="connsiteY10" fmla="*/ 59627 h 103081"/>
                <a:gd name="connsiteX11" fmla="*/ 1575046 w 4286284"/>
                <a:gd name="connsiteY11" fmla="*/ 51193 h 103081"/>
                <a:gd name="connsiteX12" fmla="*/ 1717561 w 4286284"/>
                <a:gd name="connsiteY12" fmla="*/ 49121 h 103081"/>
                <a:gd name="connsiteX13" fmla="*/ 1861266 w 4286284"/>
                <a:gd name="connsiteY13" fmla="*/ 43377 h 103081"/>
                <a:gd name="connsiteX14" fmla="*/ 1995201 w 4286284"/>
                <a:gd name="connsiteY14" fmla="*/ 44232 h 103081"/>
                <a:gd name="connsiteX15" fmla="*/ 2142495 w 4286284"/>
                <a:gd name="connsiteY15" fmla="*/ 41709 h 103081"/>
                <a:gd name="connsiteX16" fmla="*/ 2295953 w 4286284"/>
                <a:gd name="connsiteY16" fmla="*/ 39996 h 103081"/>
                <a:gd name="connsiteX17" fmla="*/ 2414713 w 4286284"/>
                <a:gd name="connsiteY17" fmla="*/ 43822 h 103081"/>
                <a:gd name="connsiteX18" fmla="*/ 2574124 w 4286284"/>
                <a:gd name="connsiteY18" fmla="*/ 39452 h 103081"/>
                <a:gd name="connsiteX19" fmla="*/ 2716651 w 4286284"/>
                <a:gd name="connsiteY19" fmla="*/ 45006 h 103081"/>
                <a:gd name="connsiteX20" fmla="*/ 2858432 w 4286284"/>
                <a:gd name="connsiteY20" fmla="*/ 48214 h 103081"/>
                <a:gd name="connsiteX21" fmla="*/ 2997063 w 4286284"/>
                <a:gd name="connsiteY21" fmla="*/ 54302 h 103081"/>
                <a:gd name="connsiteX22" fmla="*/ 3146352 w 4286284"/>
                <a:gd name="connsiteY22" fmla="*/ 53810 h 103081"/>
                <a:gd name="connsiteX23" fmla="*/ 3294531 w 4286284"/>
                <a:gd name="connsiteY23" fmla="*/ 47722 h 103081"/>
                <a:gd name="connsiteX24" fmla="*/ 3429878 w 4286284"/>
                <a:gd name="connsiteY24" fmla="*/ 50186 h 103081"/>
                <a:gd name="connsiteX25" fmla="*/ 3578728 w 4286284"/>
                <a:gd name="connsiteY25" fmla="*/ 44968 h 103081"/>
                <a:gd name="connsiteX26" fmla="*/ 3721657 w 4286284"/>
                <a:gd name="connsiteY26" fmla="*/ 46858 h 103081"/>
                <a:gd name="connsiteX27" fmla="*/ 3855125 w 4286284"/>
                <a:gd name="connsiteY27" fmla="*/ 52381 h 103081"/>
                <a:gd name="connsiteX28" fmla="*/ 4004506 w 4286284"/>
                <a:gd name="connsiteY28" fmla="*/ 37032 h 103081"/>
                <a:gd name="connsiteX29" fmla="*/ 4146631 w 4286284"/>
                <a:gd name="connsiteY29" fmla="*/ 41857 h 103081"/>
                <a:gd name="connsiteX30" fmla="*/ 4286284 w 4286284"/>
                <a:gd name="connsiteY30" fmla="*/ 45640 h 103081"/>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0024 h 103291"/>
                <a:gd name="connsiteX1" fmla="*/ 139833 w 4286284"/>
                <a:gd name="connsiteY1" fmla="*/ 54437 h 103291"/>
                <a:gd name="connsiteX2" fmla="*/ 272740 w 4286284"/>
                <a:gd name="connsiteY2" fmla="*/ 61648 h 103291"/>
                <a:gd name="connsiteX3" fmla="*/ 429494 w 4286284"/>
                <a:gd name="connsiteY3" fmla="*/ 66205 h 103291"/>
                <a:gd name="connsiteX4" fmla="*/ 580378 w 4286284"/>
                <a:gd name="connsiteY4" fmla="*/ 57697 h 103291"/>
                <a:gd name="connsiteX5" fmla="*/ 721920 w 4286284"/>
                <a:gd name="connsiteY5" fmla="*/ 47660 h 103291"/>
                <a:gd name="connsiteX6" fmla="*/ 858530 w 4286284"/>
                <a:gd name="connsiteY6" fmla="*/ 55782 h 103291"/>
                <a:gd name="connsiteX7" fmla="*/ 1011014 w 4286284"/>
                <a:gd name="connsiteY7" fmla="*/ 51057 h 103291"/>
                <a:gd name="connsiteX8" fmla="*/ 1157601 w 4286284"/>
                <a:gd name="connsiteY8" fmla="*/ 55220 h 103291"/>
                <a:gd name="connsiteX9" fmla="*/ 1292882 w 4286284"/>
                <a:gd name="connsiteY9" fmla="*/ 44311 h 103291"/>
                <a:gd name="connsiteX10" fmla="*/ 1426201 w 4286284"/>
                <a:gd name="connsiteY10" fmla="*/ 59837 h 103291"/>
                <a:gd name="connsiteX11" fmla="*/ 1575046 w 4286284"/>
                <a:gd name="connsiteY11" fmla="*/ 51403 h 103291"/>
                <a:gd name="connsiteX12" fmla="*/ 1717561 w 4286284"/>
                <a:gd name="connsiteY12" fmla="*/ 49331 h 103291"/>
                <a:gd name="connsiteX13" fmla="*/ 1861266 w 4286284"/>
                <a:gd name="connsiteY13" fmla="*/ 43587 h 103291"/>
                <a:gd name="connsiteX14" fmla="*/ 1995201 w 4286284"/>
                <a:gd name="connsiteY14" fmla="*/ 44442 h 103291"/>
                <a:gd name="connsiteX15" fmla="*/ 2142495 w 4286284"/>
                <a:gd name="connsiteY15" fmla="*/ 41919 h 103291"/>
                <a:gd name="connsiteX16" fmla="*/ 2295953 w 4286284"/>
                <a:gd name="connsiteY16" fmla="*/ 40206 h 103291"/>
                <a:gd name="connsiteX17" fmla="*/ 2414713 w 4286284"/>
                <a:gd name="connsiteY17" fmla="*/ 44032 h 103291"/>
                <a:gd name="connsiteX18" fmla="*/ 2574124 w 4286284"/>
                <a:gd name="connsiteY18" fmla="*/ 39662 h 103291"/>
                <a:gd name="connsiteX19" fmla="*/ 2716651 w 4286284"/>
                <a:gd name="connsiteY19" fmla="*/ 45216 h 103291"/>
                <a:gd name="connsiteX20" fmla="*/ 2858432 w 4286284"/>
                <a:gd name="connsiteY20" fmla="*/ 48424 h 103291"/>
                <a:gd name="connsiteX21" fmla="*/ 2997063 w 4286284"/>
                <a:gd name="connsiteY21" fmla="*/ 54512 h 103291"/>
                <a:gd name="connsiteX22" fmla="*/ 3146352 w 4286284"/>
                <a:gd name="connsiteY22" fmla="*/ 54020 h 103291"/>
                <a:gd name="connsiteX23" fmla="*/ 3294531 w 4286284"/>
                <a:gd name="connsiteY23" fmla="*/ 47932 h 103291"/>
                <a:gd name="connsiteX24" fmla="*/ 3429878 w 4286284"/>
                <a:gd name="connsiteY24" fmla="*/ 50396 h 103291"/>
                <a:gd name="connsiteX25" fmla="*/ 3578728 w 4286284"/>
                <a:gd name="connsiteY25" fmla="*/ 45178 h 103291"/>
                <a:gd name="connsiteX26" fmla="*/ 3721657 w 4286284"/>
                <a:gd name="connsiteY26" fmla="*/ 47068 h 103291"/>
                <a:gd name="connsiteX27" fmla="*/ 3855125 w 4286284"/>
                <a:gd name="connsiteY27" fmla="*/ 52591 h 103291"/>
                <a:gd name="connsiteX28" fmla="*/ 4004506 w 4286284"/>
                <a:gd name="connsiteY28" fmla="*/ 37242 h 103291"/>
                <a:gd name="connsiteX29" fmla="*/ 4146631 w 4286284"/>
                <a:gd name="connsiteY29" fmla="*/ 42067 h 103291"/>
                <a:gd name="connsiteX30" fmla="*/ 4286284 w 4286284"/>
                <a:gd name="connsiteY30" fmla="*/ 45850 h 103291"/>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0447 h 103714"/>
                <a:gd name="connsiteX1" fmla="*/ 139833 w 4286284"/>
                <a:gd name="connsiteY1" fmla="*/ 54860 h 103714"/>
                <a:gd name="connsiteX2" fmla="*/ 272740 w 4286284"/>
                <a:gd name="connsiteY2" fmla="*/ 62071 h 103714"/>
                <a:gd name="connsiteX3" fmla="*/ 429494 w 4286284"/>
                <a:gd name="connsiteY3" fmla="*/ 66628 h 103714"/>
                <a:gd name="connsiteX4" fmla="*/ 580378 w 4286284"/>
                <a:gd name="connsiteY4" fmla="*/ 58120 h 103714"/>
                <a:gd name="connsiteX5" fmla="*/ 721920 w 4286284"/>
                <a:gd name="connsiteY5" fmla="*/ 48083 h 103714"/>
                <a:gd name="connsiteX6" fmla="*/ 858530 w 4286284"/>
                <a:gd name="connsiteY6" fmla="*/ 56205 h 103714"/>
                <a:gd name="connsiteX7" fmla="*/ 1011014 w 4286284"/>
                <a:gd name="connsiteY7" fmla="*/ 51480 h 103714"/>
                <a:gd name="connsiteX8" fmla="*/ 1157601 w 4286284"/>
                <a:gd name="connsiteY8" fmla="*/ 55643 h 103714"/>
                <a:gd name="connsiteX9" fmla="*/ 1292882 w 4286284"/>
                <a:gd name="connsiteY9" fmla="*/ 44734 h 103714"/>
                <a:gd name="connsiteX10" fmla="*/ 1426201 w 4286284"/>
                <a:gd name="connsiteY10" fmla="*/ 60260 h 103714"/>
                <a:gd name="connsiteX11" fmla="*/ 1575046 w 4286284"/>
                <a:gd name="connsiteY11" fmla="*/ 51826 h 103714"/>
                <a:gd name="connsiteX12" fmla="*/ 1717561 w 4286284"/>
                <a:gd name="connsiteY12" fmla="*/ 49754 h 103714"/>
                <a:gd name="connsiteX13" fmla="*/ 1861266 w 4286284"/>
                <a:gd name="connsiteY13" fmla="*/ 44010 h 103714"/>
                <a:gd name="connsiteX14" fmla="*/ 1995201 w 4286284"/>
                <a:gd name="connsiteY14" fmla="*/ 44865 h 103714"/>
                <a:gd name="connsiteX15" fmla="*/ 2142495 w 4286284"/>
                <a:gd name="connsiteY15" fmla="*/ 42342 h 103714"/>
                <a:gd name="connsiteX16" fmla="*/ 2295953 w 4286284"/>
                <a:gd name="connsiteY16" fmla="*/ 40629 h 103714"/>
                <a:gd name="connsiteX17" fmla="*/ 2414713 w 4286284"/>
                <a:gd name="connsiteY17" fmla="*/ 44455 h 103714"/>
                <a:gd name="connsiteX18" fmla="*/ 2574124 w 4286284"/>
                <a:gd name="connsiteY18" fmla="*/ 40085 h 103714"/>
                <a:gd name="connsiteX19" fmla="*/ 2716651 w 4286284"/>
                <a:gd name="connsiteY19" fmla="*/ 45639 h 103714"/>
                <a:gd name="connsiteX20" fmla="*/ 2858432 w 4286284"/>
                <a:gd name="connsiteY20" fmla="*/ 48847 h 103714"/>
                <a:gd name="connsiteX21" fmla="*/ 2997063 w 4286284"/>
                <a:gd name="connsiteY21" fmla="*/ 54935 h 103714"/>
                <a:gd name="connsiteX22" fmla="*/ 3146352 w 4286284"/>
                <a:gd name="connsiteY22" fmla="*/ 54443 h 103714"/>
                <a:gd name="connsiteX23" fmla="*/ 3294531 w 4286284"/>
                <a:gd name="connsiteY23" fmla="*/ 48355 h 103714"/>
                <a:gd name="connsiteX24" fmla="*/ 3429878 w 4286284"/>
                <a:gd name="connsiteY24" fmla="*/ 50819 h 103714"/>
                <a:gd name="connsiteX25" fmla="*/ 3578728 w 4286284"/>
                <a:gd name="connsiteY25" fmla="*/ 45601 h 103714"/>
                <a:gd name="connsiteX26" fmla="*/ 3721657 w 4286284"/>
                <a:gd name="connsiteY26" fmla="*/ 47491 h 103714"/>
                <a:gd name="connsiteX27" fmla="*/ 3855125 w 4286284"/>
                <a:gd name="connsiteY27" fmla="*/ 53014 h 103714"/>
                <a:gd name="connsiteX28" fmla="*/ 4004506 w 4286284"/>
                <a:gd name="connsiteY28" fmla="*/ 37665 h 103714"/>
                <a:gd name="connsiteX29" fmla="*/ 4146631 w 4286284"/>
                <a:gd name="connsiteY29" fmla="*/ 42490 h 103714"/>
                <a:gd name="connsiteX30" fmla="*/ 4286284 w 4286284"/>
                <a:gd name="connsiteY30" fmla="*/ 46273 h 103714"/>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872 h 103139"/>
                <a:gd name="connsiteX1" fmla="*/ 139833 w 4286284"/>
                <a:gd name="connsiteY1" fmla="*/ 54285 h 103139"/>
                <a:gd name="connsiteX2" fmla="*/ 272740 w 4286284"/>
                <a:gd name="connsiteY2" fmla="*/ 61496 h 103139"/>
                <a:gd name="connsiteX3" fmla="*/ 429494 w 4286284"/>
                <a:gd name="connsiteY3" fmla="*/ 66053 h 103139"/>
                <a:gd name="connsiteX4" fmla="*/ 580378 w 4286284"/>
                <a:gd name="connsiteY4" fmla="*/ 57545 h 103139"/>
                <a:gd name="connsiteX5" fmla="*/ 721920 w 4286284"/>
                <a:gd name="connsiteY5" fmla="*/ 47508 h 103139"/>
                <a:gd name="connsiteX6" fmla="*/ 858530 w 4286284"/>
                <a:gd name="connsiteY6" fmla="*/ 55630 h 103139"/>
                <a:gd name="connsiteX7" fmla="*/ 1011014 w 4286284"/>
                <a:gd name="connsiteY7" fmla="*/ 50905 h 103139"/>
                <a:gd name="connsiteX8" fmla="*/ 1157601 w 4286284"/>
                <a:gd name="connsiteY8" fmla="*/ 55068 h 103139"/>
                <a:gd name="connsiteX9" fmla="*/ 1292882 w 4286284"/>
                <a:gd name="connsiteY9" fmla="*/ 44159 h 103139"/>
                <a:gd name="connsiteX10" fmla="*/ 1426201 w 4286284"/>
                <a:gd name="connsiteY10" fmla="*/ 59685 h 103139"/>
                <a:gd name="connsiteX11" fmla="*/ 1575046 w 4286284"/>
                <a:gd name="connsiteY11" fmla="*/ 51251 h 103139"/>
                <a:gd name="connsiteX12" fmla="*/ 1717561 w 4286284"/>
                <a:gd name="connsiteY12" fmla="*/ 49179 h 103139"/>
                <a:gd name="connsiteX13" fmla="*/ 1861266 w 4286284"/>
                <a:gd name="connsiteY13" fmla="*/ 43435 h 103139"/>
                <a:gd name="connsiteX14" fmla="*/ 1995201 w 4286284"/>
                <a:gd name="connsiteY14" fmla="*/ 44290 h 103139"/>
                <a:gd name="connsiteX15" fmla="*/ 2142495 w 4286284"/>
                <a:gd name="connsiteY15" fmla="*/ 41767 h 103139"/>
                <a:gd name="connsiteX16" fmla="*/ 2295953 w 4286284"/>
                <a:gd name="connsiteY16" fmla="*/ 40054 h 103139"/>
                <a:gd name="connsiteX17" fmla="*/ 2414713 w 4286284"/>
                <a:gd name="connsiteY17" fmla="*/ 43880 h 103139"/>
                <a:gd name="connsiteX18" fmla="*/ 2574124 w 4286284"/>
                <a:gd name="connsiteY18" fmla="*/ 39510 h 103139"/>
                <a:gd name="connsiteX19" fmla="*/ 2716651 w 4286284"/>
                <a:gd name="connsiteY19" fmla="*/ 45064 h 103139"/>
                <a:gd name="connsiteX20" fmla="*/ 2858432 w 4286284"/>
                <a:gd name="connsiteY20" fmla="*/ 48272 h 103139"/>
                <a:gd name="connsiteX21" fmla="*/ 2997063 w 4286284"/>
                <a:gd name="connsiteY21" fmla="*/ 54360 h 103139"/>
                <a:gd name="connsiteX22" fmla="*/ 3146352 w 4286284"/>
                <a:gd name="connsiteY22" fmla="*/ 53868 h 103139"/>
                <a:gd name="connsiteX23" fmla="*/ 3294531 w 4286284"/>
                <a:gd name="connsiteY23" fmla="*/ 47780 h 103139"/>
                <a:gd name="connsiteX24" fmla="*/ 3429878 w 4286284"/>
                <a:gd name="connsiteY24" fmla="*/ 50244 h 103139"/>
                <a:gd name="connsiteX25" fmla="*/ 3578728 w 4286284"/>
                <a:gd name="connsiteY25" fmla="*/ 45026 h 103139"/>
                <a:gd name="connsiteX26" fmla="*/ 3721657 w 4286284"/>
                <a:gd name="connsiteY26" fmla="*/ 46916 h 103139"/>
                <a:gd name="connsiteX27" fmla="*/ 3855125 w 4286284"/>
                <a:gd name="connsiteY27" fmla="*/ 52439 h 103139"/>
                <a:gd name="connsiteX28" fmla="*/ 4004506 w 4286284"/>
                <a:gd name="connsiteY28" fmla="*/ 37090 h 103139"/>
                <a:gd name="connsiteX29" fmla="*/ 4146631 w 4286284"/>
                <a:gd name="connsiteY29" fmla="*/ 41915 h 103139"/>
                <a:gd name="connsiteX30" fmla="*/ 4286284 w 4286284"/>
                <a:gd name="connsiteY30" fmla="*/ 45698 h 103139"/>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63686 h 106953"/>
                <a:gd name="connsiteX1" fmla="*/ 139833 w 4286284"/>
                <a:gd name="connsiteY1" fmla="*/ 58099 h 106953"/>
                <a:gd name="connsiteX2" fmla="*/ 272740 w 4286284"/>
                <a:gd name="connsiteY2" fmla="*/ 65310 h 106953"/>
                <a:gd name="connsiteX3" fmla="*/ 429494 w 4286284"/>
                <a:gd name="connsiteY3" fmla="*/ 69867 h 106953"/>
                <a:gd name="connsiteX4" fmla="*/ 580378 w 4286284"/>
                <a:gd name="connsiteY4" fmla="*/ 61359 h 106953"/>
                <a:gd name="connsiteX5" fmla="*/ 721920 w 4286284"/>
                <a:gd name="connsiteY5" fmla="*/ 51322 h 106953"/>
                <a:gd name="connsiteX6" fmla="*/ 858530 w 4286284"/>
                <a:gd name="connsiteY6" fmla="*/ 59444 h 106953"/>
                <a:gd name="connsiteX7" fmla="*/ 1011014 w 4286284"/>
                <a:gd name="connsiteY7" fmla="*/ 54719 h 106953"/>
                <a:gd name="connsiteX8" fmla="*/ 1157601 w 4286284"/>
                <a:gd name="connsiteY8" fmla="*/ 58882 h 106953"/>
                <a:gd name="connsiteX9" fmla="*/ 1292882 w 4286284"/>
                <a:gd name="connsiteY9" fmla="*/ 47973 h 106953"/>
                <a:gd name="connsiteX10" fmla="*/ 1426201 w 4286284"/>
                <a:gd name="connsiteY10" fmla="*/ 63499 h 106953"/>
                <a:gd name="connsiteX11" fmla="*/ 1575046 w 4286284"/>
                <a:gd name="connsiteY11" fmla="*/ 55065 h 106953"/>
                <a:gd name="connsiteX12" fmla="*/ 1717561 w 4286284"/>
                <a:gd name="connsiteY12" fmla="*/ 52993 h 106953"/>
                <a:gd name="connsiteX13" fmla="*/ 1861266 w 4286284"/>
                <a:gd name="connsiteY13" fmla="*/ 47249 h 106953"/>
                <a:gd name="connsiteX14" fmla="*/ 1995201 w 4286284"/>
                <a:gd name="connsiteY14" fmla="*/ 48104 h 106953"/>
                <a:gd name="connsiteX15" fmla="*/ 2142495 w 4286284"/>
                <a:gd name="connsiteY15" fmla="*/ 45581 h 106953"/>
                <a:gd name="connsiteX16" fmla="*/ 2295953 w 4286284"/>
                <a:gd name="connsiteY16" fmla="*/ 43868 h 106953"/>
                <a:gd name="connsiteX17" fmla="*/ 2414713 w 4286284"/>
                <a:gd name="connsiteY17" fmla="*/ 47694 h 106953"/>
                <a:gd name="connsiteX18" fmla="*/ 2574124 w 4286284"/>
                <a:gd name="connsiteY18" fmla="*/ 43324 h 106953"/>
                <a:gd name="connsiteX19" fmla="*/ 2716651 w 4286284"/>
                <a:gd name="connsiteY19" fmla="*/ 48878 h 106953"/>
                <a:gd name="connsiteX20" fmla="*/ 2858432 w 4286284"/>
                <a:gd name="connsiteY20" fmla="*/ 52086 h 106953"/>
                <a:gd name="connsiteX21" fmla="*/ 2997063 w 4286284"/>
                <a:gd name="connsiteY21" fmla="*/ 58174 h 106953"/>
                <a:gd name="connsiteX22" fmla="*/ 3146352 w 4286284"/>
                <a:gd name="connsiteY22" fmla="*/ 57682 h 106953"/>
                <a:gd name="connsiteX23" fmla="*/ 3294531 w 4286284"/>
                <a:gd name="connsiteY23" fmla="*/ 51594 h 106953"/>
                <a:gd name="connsiteX24" fmla="*/ 3429878 w 4286284"/>
                <a:gd name="connsiteY24" fmla="*/ 54058 h 106953"/>
                <a:gd name="connsiteX25" fmla="*/ 3578728 w 4286284"/>
                <a:gd name="connsiteY25" fmla="*/ 48840 h 106953"/>
                <a:gd name="connsiteX26" fmla="*/ 3721657 w 4286284"/>
                <a:gd name="connsiteY26" fmla="*/ 50730 h 106953"/>
                <a:gd name="connsiteX27" fmla="*/ 3855125 w 4286284"/>
                <a:gd name="connsiteY27" fmla="*/ 56253 h 106953"/>
                <a:gd name="connsiteX28" fmla="*/ 4004506 w 4286284"/>
                <a:gd name="connsiteY28" fmla="*/ 40904 h 106953"/>
                <a:gd name="connsiteX29" fmla="*/ 4146631 w 4286284"/>
                <a:gd name="connsiteY29" fmla="*/ 45729 h 106953"/>
                <a:gd name="connsiteX30" fmla="*/ 4286284 w 4286284"/>
                <a:gd name="connsiteY30" fmla="*/ 49512 h 106953"/>
                <a:gd name="connsiteX0" fmla="*/ 0 w 4286284"/>
                <a:gd name="connsiteY0" fmla="*/ 59398 h 102665"/>
                <a:gd name="connsiteX1" fmla="*/ 139833 w 4286284"/>
                <a:gd name="connsiteY1" fmla="*/ 53811 h 102665"/>
                <a:gd name="connsiteX2" fmla="*/ 272740 w 4286284"/>
                <a:gd name="connsiteY2" fmla="*/ 61022 h 102665"/>
                <a:gd name="connsiteX3" fmla="*/ 429494 w 4286284"/>
                <a:gd name="connsiteY3" fmla="*/ 65579 h 102665"/>
                <a:gd name="connsiteX4" fmla="*/ 580378 w 4286284"/>
                <a:gd name="connsiteY4" fmla="*/ 57071 h 102665"/>
                <a:gd name="connsiteX5" fmla="*/ 721920 w 4286284"/>
                <a:gd name="connsiteY5" fmla="*/ 47034 h 102665"/>
                <a:gd name="connsiteX6" fmla="*/ 858530 w 4286284"/>
                <a:gd name="connsiteY6" fmla="*/ 55156 h 102665"/>
                <a:gd name="connsiteX7" fmla="*/ 1011014 w 4286284"/>
                <a:gd name="connsiteY7" fmla="*/ 50431 h 102665"/>
                <a:gd name="connsiteX8" fmla="*/ 1157601 w 4286284"/>
                <a:gd name="connsiteY8" fmla="*/ 54594 h 102665"/>
                <a:gd name="connsiteX9" fmla="*/ 1292882 w 4286284"/>
                <a:gd name="connsiteY9" fmla="*/ 43685 h 102665"/>
                <a:gd name="connsiteX10" fmla="*/ 1426201 w 4286284"/>
                <a:gd name="connsiteY10" fmla="*/ 59211 h 102665"/>
                <a:gd name="connsiteX11" fmla="*/ 1575046 w 4286284"/>
                <a:gd name="connsiteY11" fmla="*/ 50777 h 102665"/>
                <a:gd name="connsiteX12" fmla="*/ 1717561 w 4286284"/>
                <a:gd name="connsiteY12" fmla="*/ 48705 h 102665"/>
                <a:gd name="connsiteX13" fmla="*/ 1861266 w 4286284"/>
                <a:gd name="connsiteY13" fmla="*/ 42961 h 102665"/>
                <a:gd name="connsiteX14" fmla="*/ 1995201 w 4286284"/>
                <a:gd name="connsiteY14" fmla="*/ 43816 h 102665"/>
                <a:gd name="connsiteX15" fmla="*/ 2142495 w 4286284"/>
                <a:gd name="connsiteY15" fmla="*/ 41293 h 102665"/>
                <a:gd name="connsiteX16" fmla="*/ 2295953 w 4286284"/>
                <a:gd name="connsiteY16" fmla="*/ 39580 h 102665"/>
                <a:gd name="connsiteX17" fmla="*/ 2414713 w 4286284"/>
                <a:gd name="connsiteY17" fmla="*/ 43406 h 102665"/>
                <a:gd name="connsiteX18" fmla="*/ 2574124 w 4286284"/>
                <a:gd name="connsiteY18" fmla="*/ 39036 h 102665"/>
                <a:gd name="connsiteX19" fmla="*/ 2716651 w 4286284"/>
                <a:gd name="connsiteY19" fmla="*/ 44590 h 102665"/>
                <a:gd name="connsiteX20" fmla="*/ 2858432 w 4286284"/>
                <a:gd name="connsiteY20" fmla="*/ 47798 h 102665"/>
                <a:gd name="connsiteX21" fmla="*/ 2997063 w 4286284"/>
                <a:gd name="connsiteY21" fmla="*/ 53886 h 102665"/>
                <a:gd name="connsiteX22" fmla="*/ 3146352 w 4286284"/>
                <a:gd name="connsiteY22" fmla="*/ 53394 h 102665"/>
                <a:gd name="connsiteX23" fmla="*/ 3294531 w 4286284"/>
                <a:gd name="connsiteY23" fmla="*/ 47306 h 102665"/>
                <a:gd name="connsiteX24" fmla="*/ 3429878 w 4286284"/>
                <a:gd name="connsiteY24" fmla="*/ 49770 h 102665"/>
                <a:gd name="connsiteX25" fmla="*/ 3578728 w 4286284"/>
                <a:gd name="connsiteY25" fmla="*/ 44552 h 102665"/>
                <a:gd name="connsiteX26" fmla="*/ 3721657 w 4286284"/>
                <a:gd name="connsiteY26" fmla="*/ 46442 h 102665"/>
                <a:gd name="connsiteX27" fmla="*/ 3855125 w 4286284"/>
                <a:gd name="connsiteY27" fmla="*/ 51965 h 102665"/>
                <a:gd name="connsiteX28" fmla="*/ 4004506 w 4286284"/>
                <a:gd name="connsiteY28" fmla="*/ 36616 h 102665"/>
                <a:gd name="connsiteX29" fmla="*/ 4146631 w 4286284"/>
                <a:gd name="connsiteY29" fmla="*/ 41441 h 102665"/>
                <a:gd name="connsiteX30" fmla="*/ 4286284 w 4286284"/>
                <a:gd name="connsiteY30" fmla="*/ 45224 h 10266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14713 w 4286284"/>
                <a:gd name="connsiteY17" fmla="*/ 37841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6627 w 4286284"/>
                <a:gd name="connsiteY17" fmla="*/ 22948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8066"/>
                <a:gd name="connsiteX1" fmla="*/ 139833 w 4286284"/>
                <a:gd name="connsiteY1" fmla="*/ 48246 h 98066"/>
                <a:gd name="connsiteX2" fmla="*/ 272740 w 4286284"/>
                <a:gd name="connsiteY2" fmla="*/ 55457 h 98066"/>
                <a:gd name="connsiteX3" fmla="*/ 429494 w 4286284"/>
                <a:gd name="connsiteY3" fmla="*/ 60014 h 98066"/>
                <a:gd name="connsiteX4" fmla="*/ 580378 w 4286284"/>
                <a:gd name="connsiteY4" fmla="*/ 51506 h 98066"/>
                <a:gd name="connsiteX5" fmla="*/ 721920 w 4286284"/>
                <a:gd name="connsiteY5" fmla="*/ 41469 h 98066"/>
                <a:gd name="connsiteX6" fmla="*/ 858530 w 4286284"/>
                <a:gd name="connsiteY6" fmla="*/ 49591 h 98066"/>
                <a:gd name="connsiteX7" fmla="*/ 1011014 w 4286284"/>
                <a:gd name="connsiteY7" fmla="*/ 44866 h 98066"/>
                <a:gd name="connsiteX8" fmla="*/ 1157601 w 4286284"/>
                <a:gd name="connsiteY8" fmla="*/ 49029 h 98066"/>
                <a:gd name="connsiteX9" fmla="*/ 1292882 w 4286284"/>
                <a:gd name="connsiteY9" fmla="*/ 38120 h 98066"/>
                <a:gd name="connsiteX10" fmla="*/ 1426201 w 4286284"/>
                <a:gd name="connsiteY10" fmla="*/ 53646 h 98066"/>
                <a:gd name="connsiteX11" fmla="*/ 1575046 w 4286284"/>
                <a:gd name="connsiteY11" fmla="*/ 45212 h 98066"/>
                <a:gd name="connsiteX12" fmla="*/ 1717561 w 4286284"/>
                <a:gd name="connsiteY12" fmla="*/ 43140 h 98066"/>
                <a:gd name="connsiteX13" fmla="*/ 1861266 w 4286284"/>
                <a:gd name="connsiteY13" fmla="*/ 37396 h 98066"/>
                <a:gd name="connsiteX14" fmla="*/ 1995201 w 4286284"/>
                <a:gd name="connsiteY14" fmla="*/ 38251 h 98066"/>
                <a:gd name="connsiteX15" fmla="*/ 2142495 w 4286284"/>
                <a:gd name="connsiteY15" fmla="*/ 35728 h 98066"/>
                <a:gd name="connsiteX16" fmla="*/ 2295953 w 4286284"/>
                <a:gd name="connsiteY16" fmla="*/ 34015 h 98066"/>
                <a:gd name="connsiteX17" fmla="*/ 2426627 w 4286284"/>
                <a:gd name="connsiteY17" fmla="*/ 22948 h 98066"/>
                <a:gd name="connsiteX18" fmla="*/ 2574124 w 4286284"/>
                <a:gd name="connsiteY18" fmla="*/ 33471 h 98066"/>
                <a:gd name="connsiteX19" fmla="*/ 2716651 w 4286284"/>
                <a:gd name="connsiteY19" fmla="*/ 39025 h 98066"/>
                <a:gd name="connsiteX20" fmla="*/ 2858432 w 4286284"/>
                <a:gd name="connsiteY20" fmla="*/ 42233 h 98066"/>
                <a:gd name="connsiteX21" fmla="*/ 2997063 w 4286284"/>
                <a:gd name="connsiteY21" fmla="*/ 48321 h 98066"/>
                <a:gd name="connsiteX22" fmla="*/ 3146352 w 4286284"/>
                <a:gd name="connsiteY22" fmla="*/ 47829 h 98066"/>
                <a:gd name="connsiteX23" fmla="*/ 3294531 w 4286284"/>
                <a:gd name="connsiteY23" fmla="*/ 41741 h 98066"/>
                <a:gd name="connsiteX24" fmla="*/ 3429878 w 4286284"/>
                <a:gd name="connsiteY24" fmla="*/ 44205 h 98066"/>
                <a:gd name="connsiteX25" fmla="*/ 3578728 w 4286284"/>
                <a:gd name="connsiteY25" fmla="*/ 38987 h 98066"/>
                <a:gd name="connsiteX26" fmla="*/ 3721657 w 4286284"/>
                <a:gd name="connsiteY26" fmla="*/ 40877 h 98066"/>
                <a:gd name="connsiteX27" fmla="*/ 3855125 w 4286284"/>
                <a:gd name="connsiteY27" fmla="*/ 46400 h 98066"/>
                <a:gd name="connsiteX28" fmla="*/ 4004506 w 4286284"/>
                <a:gd name="connsiteY28" fmla="*/ 31051 h 98066"/>
                <a:gd name="connsiteX29" fmla="*/ 4146631 w 4286284"/>
                <a:gd name="connsiteY29" fmla="*/ 35876 h 98066"/>
                <a:gd name="connsiteX30" fmla="*/ 4286284 w 4286284"/>
                <a:gd name="connsiteY30" fmla="*/ 39659 h 98066"/>
                <a:gd name="connsiteX0" fmla="*/ 0 w 4286284"/>
                <a:gd name="connsiteY0" fmla="*/ 68686 h 112919"/>
                <a:gd name="connsiteX1" fmla="*/ 139833 w 4286284"/>
                <a:gd name="connsiteY1" fmla="*/ 63099 h 112919"/>
                <a:gd name="connsiteX2" fmla="*/ 272740 w 4286284"/>
                <a:gd name="connsiteY2" fmla="*/ 70310 h 112919"/>
                <a:gd name="connsiteX3" fmla="*/ 429494 w 4286284"/>
                <a:gd name="connsiteY3" fmla="*/ 74867 h 112919"/>
                <a:gd name="connsiteX4" fmla="*/ 580378 w 4286284"/>
                <a:gd name="connsiteY4" fmla="*/ 66359 h 112919"/>
                <a:gd name="connsiteX5" fmla="*/ 721920 w 4286284"/>
                <a:gd name="connsiteY5" fmla="*/ 56322 h 112919"/>
                <a:gd name="connsiteX6" fmla="*/ 858530 w 4286284"/>
                <a:gd name="connsiteY6" fmla="*/ 64444 h 112919"/>
                <a:gd name="connsiteX7" fmla="*/ 1011014 w 4286284"/>
                <a:gd name="connsiteY7" fmla="*/ 59719 h 112919"/>
                <a:gd name="connsiteX8" fmla="*/ 1157601 w 4286284"/>
                <a:gd name="connsiteY8" fmla="*/ 63882 h 112919"/>
                <a:gd name="connsiteX9" fmla="*/ 1292882 w 4286284"/>
                <a:gd name="connsiteY9" fmla="*/ 52973 h 112919"/>
                <a:gd name="connsiteX10" fmla="*/ 1426201 w 4286284"/>
                <a:gd name="connsiteY10" fmla="*/ 68499 h 112919"/>
                <a:gd name="connsiteX11" fmla="*/ 1575046 w 4286284"/>
                <a:gd name="connsiteY11" fmla="*/ 60065 h 112919"/>
                <a:gd name="connsiteX12" fmla="*/ 1717561 w 4286284"/>
                <a:gd name="connsiteY12" fmla="*/ 57993 h 112919"/>
                <a:gd name="connsiteX13" fmla="*/ 1861266 w 4286284"/>
                <a:gd name="connsiteY13" fmla="*/ 52249 h 112919"/>
                <a:gd name="connsiteX14" fmla="*/ 1995201 w 4286284"/>
                <a:gd name="connsiteY14" fmla="*/ 53104 h 112919"/>
                <a:gd name="connsiteX15" fmla="*/ 2142495 w 4286284"/>
                <a:gd name="connsiteY15" fmla="*/ 50581 h 112919"/>
                <a:gd name="connsiteX16" fmla="*/ 2295953 w 4286284"/>
                <a:gd name="connsiteY16" fmla="*/ 48868 h 112919"/>
                <a:gd name="connsiteX17" fmla="*/ 2426627 w 4286284"/>
                <a:gd name="connsiteY17" fmla="*/ 37801 h 112919"/>
                <a:gd name="connsiteX18" fmla="*/ 2574124 w 4286284"/>
                <a:gd name="connsiteY18" fmla="*/ 48324 h 112919"/>
                <a:gd name="connsiteX19" fmla="*/ 2716651 w 4286284"/>
                <a:gd name="connsiteY19" fmla="*/ 53878 h 112919"/>
                <a:gd name="connsiteX20" fmla="*/ 2858432 w 4286284"/>
                <a:gd name="connsiteY20" fmla="*/ 57086 h 112919"/>
                <a:gd name="connsiteX21" fmla="*/ 2997063 w 4286284"/>
                <a:gd name="connsiteY21" fmla="*/ 63174 h 112919"/>
                <a:gd name="connsiteX22" fmla="*/ 3146352 w 4286284"/>
                <a:gd name="connsiteY22" fmla="*/ 62682 h 112919"/>
                <a:gd name="connsiteX23" fmla="*/ 3294531 w 4286284"/>
                <a:gd name="connsiteY23" fmla="*/ 56594 h 112919"/>
                <a:gd name="connsiteX24" fmla="*/ 3429878 w 4286284"/>
                <a:gd name="connsiteY24" fmla="*/ 59058 h 112919"/>
                <a:gd name="connsiteX25" fmla="*/ 3578728 w 4286284"/>
                <a:gd name="connsiteY25" fmla="*/ 53840 h 112919"/>
                <a:gd name="connsiteX26" fmla="*/ 3721657 w 4286284"/>
                <a:gd name="connsiteY26" fmla="*/ 55730 h 112919"/>
                <a:gd name="connsiteX27" fmla="*/ 3855125 w 4286284"/>
                <a:gd name="connsiteY27" fmla="*/ 61253 h 112919"/>
                <a:gd name="connsiteX28" fmla="*/ 4004506 w 4286284"/>
                <a:gd name="connsiteY28" fmla="*/ 45904 h 112919"/>
                <a:gd name="connsiteX29" fmla="*/ 4146631 w 4286284"/>
                <a:gd name="connsiteY29" fmla="*/ 50729 h 112919"/>
                <a:gd name="connsiteX30" fmla="*/ 4286284 w 4286284"/>
                <a:gd name="connsiteY30" fmla="*/ 54512 h 112919"/>
                <a:gd name="connsiteX0" fmla="*/ 0 w 4286284"/>
                <a:gd name="connsiteY0" fmla="*/ 53833 h 114525"/>
                <a:gd name="connsiteX1" fmla="*/ 139833 w 4286284"/>
                <a:gd name="connsiteY1" fmla="*/ 48246 h 114525"/>
                <a:gd name="connsiteX2" fmla="*/ 272740 w 4286284"/>
                <a:gd name="connsiteY2" fmla="*/ 55457 h 114525"/>
                <a:gd name="connsiteX3" fmla="*/ 429494 w 4286284"/>
                <a:gd name="connsiteY3" fmla="*/ 60014 h 114525"/>
                <a:gd name="connsiteX4" fmla="*/ 580378 w 4286284"/>
                <a:gd name="connsiteY4" fmla="*/ 51506 h 114525"/>
                <a:gd name="connsiteX5" fmla="*/ 721920 w 4286284"/>
                <a:gd name="connsiteY5" fmla="*/ 41469 h 114525"/>
                <a:gd name="connsiteX6" fmla="*/ 858530 w 4286284"/>
                <a:gd name="connsiteY6" fmla="*/ 49591 h 114525"/>
                <a:gd name="connsiteX7" fmla="*/ 1011014 w 4286284"/>
                <a:gd name="connsiteY7" fmla="*/ 44866 h 114525"/>
                <a:gd name="connsiteX8" fmla="*/ 1157601 w 4286284"/>
                <a:gd name="connsiteY8" fmla="*/ 49029 h 114525"/>
                <a:gd name="connsiteX9" fmla="*/ 1292882 w 4286284"/>
                <a:gd name="connsiteY9" fmla="*/ 38120 h 114525"/>
                <a:gd name="connsiteX10" fmla="*/ 1426201 w 4286284"/>
                <a:gd name="connsiteY10" fmla="*/ 53646 h 114525"/>
                <a:gd name="connsiteX11" fmla="*/ 1575046 w 4286284"/>
                <a:gd name="connsiteY11" fmla="*/ 45212 h 114525"/>
                <a:gd name="connsiteX12" fmla="*/ 1717561 w 4286284"/>
                <a:gd name="connsiteY12" fmla="*/ 43140 h 114525"/>
                <a:gd name="connsiteX13" fmla="*/ 1861266 w 4286284"/>
                <a:gd name="connsiteY13" fmla="*/ 37396 h 114525"/>
                <a:gd name="connsiteX14" fmla="*/ 1995201 w 4286284"/>
                <a:gd name="connsiteY14" fmla="*/ 38251 h 114525"/>
                <a:gd name="connsiteX15" fmla="*/ 2142495 w 4286284"/>
                <a:gd name="connsiteY15" fmla="*/ 35728 h 114525"/>
                <a:gd name="connsiteX16" fmla="*/ 2295953 w 4286284"/>
                <a:gd name="connsiteY16" fmla="*/ 34015 h 114525"/>
                <a:gd name="connsiteX17" fmla="*/ 2423649 w 4286284"/>
                <a:gd name="connsiteY17" fmla="*/ 46776 h 114525"/>
                <a:gd name="connsiteX18" fmla="*/ 2574124 w 4286284"/>
                <a:gd name="connsiteY18" fmla="*/ 33471 h 114525"/>
                <a:gd name="connsiteX19" fmla="*/ 2716651 w 4286284"/>
                <a:gd name="connsiteY19" fmla="*/ 39025 h 114525"/>
                <a:gd name="connsiteX20" fmla="*/ 2858432 w 4286284"/>
                <a:gd name="connsiteY20" fmla="*/ 42233 h 114525"/>
                <a:gd name="connsiteX21" fmla="*/ 2997063 w 4286284"/>
                <a:gd name="connsiteY21" fmla="*/ 48321 h 114525"/>
                <a:gd name="connsiteX22" fmla="*/ 3146352 w 4286284"/>
                <a:gd name="connsiteY22" fmla="*/ 47829 h 114525"/>
                <a:gd name="connsiteX23" fmla="*/ 3294531 w 4286284"/>
                <a:gd name="connsiteY23" fmla="*/ 41741 h 114525"/>
                <a:gd name="connsiteX24" fmla="*/ 3429878 w 4286284"/>
                <a:gd name="connsiteY24" fmla="*/ 44205 h 114525"/>
                <a:gd name="connsiteX25" fmla="*/ 3578728 w 4286284"/>
                <a:gd name="connsiteY25" fmla="*/ 38987 h 114525"/>
                <a:gd name="connsiteX26" fmla="*/ 3721657 w 4286284"/>
                <a:gd name="connsiteY26" fmla="*/ 40877 h 114525"/>
                <a:gd name="connsiteX27" fmla="*/ 3855125 w 4286284"/>
                <a:gd name="connsiteY27" fmla="*/ 46400 h 114525"/>
                <a:gd name="connsiteX28" fmla="*/ 4004506 w 4286284"/>
                <a:gd name="connsiteY28" fmla="*/ 31051 h 114525"/>
                <a:gd name="connsiteX29" fmla="*/ 4146631 w 4286284"/>
                <a:gd name="connsiteY29" fmla="*/ 35876 h 114525"/>
                <a:gd name="connsiteX30" fmla="*/ 4286284 w 4286284"/>
                <a:gd name="connsiteY30" fmla="*/ 39659 h 11452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60842 h 104109"/>
                <a:gd name="connsiteX1" fmla="*/ 139833 w 4286284"/>
                <a:gd name="connsiteY1" fmla="*/ 55255 h 104109"/>
                <a:gd name="connsiteX2" fmla="*/ 272740 w 4286284"/>
                <a:gd name="connsiteY2" fmla="*/ 62466 h 104109"/>
                <a:gd name="connsiteX3" fmla="*/ 429494 w 4286284"/>
                <a:gd name="connsiteY3" fmla="*/ 67023 h 104109"/>
                <a:gd name="connsiteX4" fmla="*/ 580378 w 4286284"/>
                <a:gd name="connsiteY4" fmla="*/ 58515 h 104109"/>
                <a:gd name="connsiteX5" fmla="*/ 721920 w 4286284"/>
                <a:gd name="connsiteY5" fmla="*/ 48478 h 104109"/>
                <a:gd name="connsiteX6" fmla="*/ 858530 w 4286284"/>
                <a:gd name="connsiteY6" fmla="*/ 56600 h 104109"/>
                <a:gd name="connsiteX7" fmla="*/ 1011014 w 4286284"/>
                <a:gd name="connsiteY7" fmla="*/ 51875 h 104109"/>
                <a:gd name="connsiteX8" fmla="*/ 1157601 w 4286284"/>
                <a:gd name="connsiteY8" fmla="*/ 56038 h 104109"/>
                <a:gd name="connsiteX9" fmla="*/ 1292882 w 4286284"/>
                <a:gd name="connsiteY9" fmla="*/ 45129 h 104109"/>
                <a:gd name="connsiteX10" fmla="*/ 1426201 w 4286284"/>
                <a:gd name="connsiteY10" fmla="*/ 60655 h 104109"/>
                <a:gd name="connsiteX11" fmla="*/ 1575046 w 4286284"/>
                <a:gd name="connsiteY11" fmla="*/ 52221 h 104109"/>
                <a:gd name="connsiteX12" fmla="*/ 1717561 w 4286284"/>
                <a:gd name="connsiteY12" fmla="*/ 50149 h 104109"/>
                <a:gd name="connsiteX13" fmla="*/ 1861266 w 4286284"/>
                <a:gd name="connsiteY13" fmla="*/ 44405 h 104109"/>
                <a:gd name="connsiteX14" fmla="*/ 1995201 w 4286284"/>
                <a:gd name="connsiteY14" fmla="*/ 45260 h 104109"/>
                <a:gd name="connsiteX15" fmla="*/ 2142495 w 4286284"/>
                <a:gd name="connsiteY15" fmla="*/ 42737 h 104109"/>
                <a:gd name="connsiteX16" fmla="*/ 2295953 w 4286284"/>
                <a:gd name="connsiteY16" fmla="*/ 41024 h 104109"/>
                <a:gd name="connsiteX17" fmla="*/ 2423649 w 4286284"/>
                <a:gd name="connsiteY17" fmla="*/ 53785 h 104109"/>
                <a:gd name="connsiteX18" fmla="*/ 2574124 w 4286284"/>
                <a:gd name="connsiteY18" fmla="*/ 40480 h 104109"/>
                <a:gd name="connsiteX19" fmla="*/ 2716651 w 4286284"/>
                <a:gd name="connsiteY19" fmla="*/ 46034 h 104109"/>
                <a:gd name="connsiteX20" fmla="*/ 2858432 w 4286284"/>
                <a:gd name="connsiteY20" fmla="*/ 49242 h 104109"/>
                <a:gd name="connsiteX21" fmla="*/ 2997063 w 4286284"/>
                <a:gd name="connsiteY21" fmla="*/ 55330 h 104109"/>
                <a:gd name="connsiteX22" fmla="*/ 3146352 w 4286284"/>
                <a:gd name="connsiteY22" fmla="*/ 54838 h 104109"/>
                <a:gd name="connsiteX23" fmla="*/ 3294531 w 4286284"/>
                <a:gd name="connsiteY23" fmla="*/ 48750 h 104109"/>
                <a:gd name="connsiteX24" fmla="*/ 3429878 w 4286284"/>
                <a:gd name="connsiteY24" fmla="*/ 51214 h 104109"/>
                <a:gd name="connsiteX25" fmla="*/ 3578728 w 4286284"/>
                <a:gd name="connsiteY25" fmla="*/ 45996 h 104109"/>
                <a:gd name="connsiteX26" fmla="*/ 3721657 w 4286284"/>
                <a:gd name="connsiteY26" fmla="*/ 47886 h 104109"/>
                <a:gd name="connsiteX27" fmla="*/ 3855125 w 4286284"/>
                <a:gd name="connsiteY27" fmla="*/ 53409 h 104109"/>
                <a:gd name="connsiteX28" fmla="*/ 4004506 w 4286284"/>
                <a:gd name="connsiteY28" fmla="*/ 38060 h 104109"/>
                <a:gd name="connsiteX29" fmla="*/ 4146631 w 4286284"/>
                <a:gd name="connsiteY29" fmla="*/ 42885 h 104109"/>
                <a:gd name="connsiteX30" fmla="*/ 4286284 w 4286284"/>
                <a:gd name="connsiteY30" fmla="*/ 46668 h 104109"/>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62308 h 105575"/>
                <a:gd name="connsiteX1" fmla="*/ 139833 w 4286284"/>
                <a:gd name="connsiteY1" fmla="*/ 56721 h 105575"/>
                <a:gd name="connsiteX2" fmla="*/ 272740 w 4286284"/>
                <a:gd name="connsiteY2" fmla="*/ 63932 h 105575"/>
                <a:gd name="connsiteX3" fmla="*/ 429494 w 4286284"/>
                <a:gd name="connsiteY3" fmla="*/ 68489 h 105575"/>
                <a:gd name="connsiteX4" fmla="*/ 580378 w 4286284"/>
                <a:gd name="connsiteY4" fmla="*/ 59981 h 105575"/>
                <a:gd name="connsiteX5" fmla="*/ 721920 w 4286284"/>
                <a:gd name="connsiteY5" fmla="*/ 49944 h 105575"/>
                <a:gd name="connsiteX6" fmla="*/ 858530 w 4286284"/>
                <a:gd name="connsiteY6" fmla="*/ 58066 h 105575"/>
                <a:gd name="connsiteX7" fmla="*/ 1011014 w 4286284"/>
                <a:gd name="connsiteY7" fmla="*/ 53341 h 105575"/>
                <a:gd name="connsiteX8" fmla="*/ 1157601 w 4286284"/>
                <a:gd name="connsiteY8" fmla="*/ 57504 h 105575"/>
                <a:gd name="connsiteX9" fmla="*/ 1292882 w 4286284"/>
                <a:gd name="connsiteY9" fmla="*/ 46595 h 105575"/>
                <a:gd name="connsiteX10" fmla="*/ 1426201 w 4286284"/>
                <a:gd name="connsiteY10" fmla="*/ 62121 h 105575"/>
                <a:gd name="connsiteX11" fmla="*/ 1575046 w 4286284"/>
                <a:gd name="connsiteY11" fmla="*/ 53687 h 105575"/>
                <a:gd name="connsiteX12" fmla="*/ 1717561 w 4286284"/>
                <a:gd name="connsiteY12" fmla="*/ 51615 h 105575"/>
                <a:gd name="connsiteX13" fmla="*/ 1861266 w 4286284"/>
                <a:gd name="connsiteY13" fmla="*/ 45871 h 105575"/>
                <a:gd name="connsiteX14" fmla="*/ 1995201 w 4286284"/>
                <a:gd name="connsiteY14" fmla="*/ 46726 h 105575"/>
                <a:gd name="connsiteX15" fmla="*/ 2142495 w 4286284"/>
                <a:gd name="connsiteY15" fmla="*/ 44203 h 105575"/>
                <a:gd name="connsiteX16" fmla="*/ 2295953 w 4286284"/>
                <a:gd name="connsiteY16" fmla="*/ 42490 h 105575"/>
                <a:gd name="connsiteX17" fmla="*/ 2423649 w 4286284"/>
                <a:gd name="connsiteY17" fmla="*/ 55251 h 105575"/>
                <a:gd name="connsiteX18" fmla="*/ 2574124 w 4286284"/>
                <a:gd name="connsiteY18" fmla="*/ 41946 h 105575"/>
                <a:gd name="connsiteX19" fmla="*/ 2716651 w 4286284"/>
                <a:gd name="connsiteY19" fmla="*/ 47500 h 105575"/>
                <a:gd name="connsiteX20" fmla="*/ 2858432 w 4286284"/>
                <a:gd name="connsiteY20" fmla="*/ 50708 h 105575"/>
                <a:gd name="connsiteX21" fmla="*/ 2997063 w 4286284"/>
                <a:gd name="connsiteY21" fmla="*/ 56796 h 105575"/>
                <a:gd name="connsiteX22" fmla="*/ 3146352 w 4286284"/>
                <a:gd name="connsiteY22" fmla="*/ 56304 h 105575"/>
                <a:gd name="connsiteX23" fmla="*/ 3294531 w 4286284"/>
                <a:gd name="connsiteY23" fmla="*/ 50216 h 105575"/>
                <a:gd name="connsiteX24" fmla="*/ 3429878 w 4286284"/>
                <a:gd name="connsiteY24" fmla="*/ 52680 h 105575"/>
                <a:gd name="connsiteX25" fmla="*/ 3578728 w 4286284"/>
                <a:gd name="connsiteY25" fmla="*/ 47462 h 105575"/>
                <a:gd name="connsiteX26" fmla="*/ 3721657 w 4286284"/>
                <a:gd name="connsiteY26" fmla="*/ 49352 h 105575"/>
                <a:gd name="connsiteX27" fmla="*/ 3855125 w 4286284"/>
                <a:gd name="connsiteY27" fmla="*/ 54875 h 105575"/>
                <a:gd name="connsiteX28" fmla="*/ 4004506 w 4286284"/>
                <a:gd name="connsiteY28" fmla="*/ 39526 h 105575"/>
                <a:gd name="connsiteX29" fmla="*/ 4146631 w 4286284"/>
                <a:gd name="connsiteY29" fmla="*/ 44351 h 105575"/>
                <a:gd name="connsiteX30" fmla="*/ 4286284 w 4286284"/>
                <a:gd name="connsiteY30" fmla="*/ 48134 h 105575"/>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6284"/>
                <a:gd name="connsiteY0" fmla="*/ 53833 h 97100"/>
                <a:gd name="connsiteX1" fmla="*/ 139833 w 4286284"/>
                <a:gd name="connsiteY1" fmla="*/ 48246 h 97100"/>
                <a:gd name="connsiteX2" fmla="*/ 272740 w 4286284"/>
                <a:gd name="connsiteY2" fmla="*/ 55457 h 97100"/>
                <a:gd name="connsiteX3" fmla="*/ 429494 w 4286284"/>
                <a:gd name="connsiteY3" fmla="*/ 60014 h 97100"/>
                <a:gd name="connsiteX4" fmla="*/ 580378 w 4286284"/>
                <a:gd name="connsiteY4" fmla="*/ 51506 h 97100"/>
                <a:gd name="connsiteX5" fmla="*/ 721920 w 4286284"/>
                <a:gd name="connsiteY5" fmla="*/ 41469 h 97100"/>
                <a:gd name="connsiteX6" fmla="*/ 858530 w 4286284"/>
                <a:gd name="connsiteY6" fmla="*/ 49591 h 97100"/>
                <a:gd name="connsiteX7" fmla="*/ 1011014 w 4286284"/>
                <a:gd name="connsiteY7" fmla="*/ 44866 h 97100"/>
                <a:gd name="connsiteX8" fmla="*/ 1157601 w 4286284"/>
                <a:gd name="connsiteY8" fmla="*/ 49029 h 97100"/>
                <a:gd name="connsiteX9" fmla="*/ 1292882 w 4286284"/>
                <a:gd name="connsiteY9" fmla="*/ 38120 h 97100"/>
                <a:gd name="connsiteX10" fmla="*/ 1426201 w 4286284"/>
                <a:gd name="connsiteY10" fmla="*/ 53646 h 97100"/>
                <a:gd name="connsiteX11" fmla="*/ 1575046 w 4286284"/>
                <a:gd name="connsiteY11" fmla="*/ 45212 h 97100"/>
                <a:gd name="connsiteX12" fmla="*/ 1717561 w 4286284"/>
                <a:gd name="connsiteY12" fmla="*/ 43140 h 97100"/>
                <a:gd name="connsiteX13" fmla="*/ 1861266 w 4286284"/>
                <a:gd name="connsiteY13" fmla="*/ 37396 h 97100"/>
                <a:gd name="connsiteX14" fmla="*/ 1995201 w 4286284"/>
                <a:gd name="connsiteY14" fmla="*/ 38251 h 97100"/>
                <a:gd name="connsiteX15" fmla="*/ 2142495 w 4286284"/>
                <a:gd name="connsiteY15" fmla="*/ 35728 h 97100"/>
                <a:gd name="connsiteX16" fmla="*/ 2295953 w 4286284"/>
                <a:gd name="connsiteY16" fmla="*/ 34015 h 97100"/>
                <a:gd name="connsiteX17" fmla="*/ 2423649 w 4286284"/>
                <a:gd name="connsiteY17" fmla="*/ 46776 h 97100"/>
                <a:gd name="connsiteX18" fmla="*/ 2574124 w 4286284"/>
                <a:gd name="connsiteY18" fmla="*/ 33471 h 97100"/>
                <a:gd name="connsiteX19" fmla="*/ 2716651 w 4286284"/>
                <a:gd name="connsiteY19" fmla="*/ 39025 h 97100"/>
                <a:gd name="connsiteX20" fmla="*/ 2858432 w 4286284"/>
                <a:gd name="connsiteY20" fmla="*/ 42233 h 97100"/>
                <a:gd name="connsiteX21" fmla="*/ 2997063 w 4286284"/>
                <a:gd name="connsiteY21" fmla="*/ 48321 h 97100"/>
                <a:gd name="connsiteX22" fmla="*/ 3146352 w 4286284"/>
                <a:gd name="connsiteY22" fmla="*/ 47829 h 97100"/>
                <a:gd name="connsiteX23" fmla="*/ 3294531 w 4286284"/>
                <a:gd name="connsiteY23" fmla="*/ 41741 h 97100"/>
                <a:gd name="connsiteX24" fmla="*/ 3429878 w 4286284"/>
                <a:gd name="connsiteY24" fmla="*/ 44205 h 97100"/>
                <a:gd name="connsiteX25" fmla="*/ 3578728 w 4286284"/>
                <a:gd name="connsiteY25" fmla="*/ 38987 h 97100"/>
                <a:gd name="connsiteX26" fmla="*/ 3721657 w 4286284"/>
                <a:gd name="connsiteY26" fmla="*/ 40877 h 97100"/>
                <a:gd name="connsiteX27" fmla="*/ 3855125 w 4286284"/>
                <a:gd name="connsiteY27" fmla="*/ 46400 h 97100"/>
                <a:gd name="connsiteX28" fmla="*/ 4004506 w 4286284"/>
                <a:gd name="connsiteY28" fmla="*/ 31051 h 97100"/>
                <a:gd name="connsiteX29" fmla="*/ 4146631 w 4286284"/>
                <a:gd name="connsiteY29" fmla="*/ 35876 h 97100"/>
                <a:gd name="connsiteX30" fmla="*/ 4286284 w 4286284"/>
                <a:gd name="connsiteY30" fmla="*/ 39659 h 97100"/>
                <a:gd name="connsiteX0" fmla="*/ 0 w 4289263"/>
                <a:gd name="connsiteY0" fmla="*/ 53833 h 97100"/>
                <a:gd name="connsiteX1" fmla="*/ 139833 w 4289263"/>
                <a:gd name="connsiteY1" fmla="*/ 48246 h 97100"/>
                <a:gd name="connsiteX2" fmla="*/ 272740 w 4289263"/>
                <a:gd name="connsiteY2" fmla="*/ 55457 h 97100"/>
                <a:gd name="connsiteX3" fmla="*/ 429494 w 4289263"/>
                <a:gd name="connsiteY3" fmla="*/ 60014 h 97100"/>
                <a:gd name="connsiteX4" fmla="*/ 580378 w 4289263"/>
                <a:gd name="connsiteY4" fmla="*/ 51506 h 97100"/>
                <a:gd name="connsiteX5" fmla="*/ 721920 w 4289263"/>
                <a:gd name="connsiteY5" fmla="*/ 41469 h 97100"/>
                <a:gd name="connsiteX6" fmla="*/ 858530 w 4289263"/>
                <a:gd name="connsiteY6" fmla="*/ 49591 h 97100"/>
                <a:gd name="connsiteX7" fmla="*/ 1011014 w 4289263"/>
                <a:gd name="connsiteY7" fmla="*/ 44866 h 97100"/>
                <a:gd name="connsiteX8" fmla="*/ 1157601 w 4289263"/>
                <a:gd name="connsiteY8" fmla="*/ 49029 h 97100"/>
                <a:gd name="connsiteX9" fmla="*/ 1292882 w 4289263"/>
                <a:gd name="connsiteY9" fmla="*/ 38120 h 97100"/>
                <a:gd name="connsiteX10" fmla="*/ 1426201 w 4289263"/>
                <a:gd name="connsiteY10" fmla="*/ 53646 h 97100"/>
                <a:gd name="connsiteX11" fmla="*/ 1575046 w 4289263"/>
                <a:gd name="connsiteY11" fmla="*/ 45212 h 97100"/>
                <a:gd name="connsiteX12" fmla="*/ 1717561 w 4289263"/>
                <a:gd name="connsiteY12" fmla="*/ 43140 h 97100"/>
                <a:gd name="connsiteX13" fmla="*/ 1861266 w 4289263"/>
                <a:gd name="connsiteY13" fmla="*/ 37396 h 97100"/>
                <a:gd name="connsiteX14" fmla="*/ 1995201 w 4289263"/>
                <a:gd name="connsiteY14" fmla="*/ 38251 h 97100"/>
                <a:gd name="connsiteX15" fmla="*/ 2142495 w 4289263"/>
                <a:gd name="connsiteY15" fmla="*/ 35728 h 97100"/>
                <a:gd name="connsiteX16" fmla="*/ 2295953 w 4289263"/>
                <a:gd name="connsiteY16" fmla="*/ 34015 h 97100"/>
                <a:gd name="connsiteX17" fmla="*/ 2423649 w 4289263"/>
                <a:gd name="connsiteY17" fmla="*/ 46776 h 97100"/>
                <a:gd name="connsiteX18" fmla="*/ 2574124 w 4289263"/>
                <a:gd name="connsiteY18" fmla="*/ 33471 h 97100"/>
                <a:gd name="connsiteX19" fmla="*/ 2716651 w 4289263"/>
                <a:gd name="connsiteY19" fmla="*/ 39025 h 97100"/>
                <a:gd name="connsiteX20" fmla="*/ 2858432 w 4289263"/>
                <a:gd name="connsiteY20" fmla="*/ 42233 h 97100"/>
                <a:gd name="connsiteX21" fmla="*/ 2997063 w 4289263"/>
                <a:gd name="connsiteY21" fmla="*/ 48321 h 97100"/>
                <a:gd name="connsiteX22" fmla="*/ 3146352 w 4289263"/>
                <a:gd name="connsiteY22" fmla="*/ 47829 h 97100"/>
                <a:gd name="connsiteX23" fmla="*/ 3294531 w 4289263"/>
                <a:gd name="connsiteY23" fmla="*/ 41741 h 97100"/>
                <a:gd name="connsiteX24" fmla="*/ 3429878 w 4289263"/>
                <a:gd name="connsiteY24" fmla="*/ 44205 h 97100"/>
                <a:gd name="connsiteX25" fmla="*/ 3578728 w 4289263"/>
                <a:gd name="connsiteY25" fmla="*/ 38987 h 97100"/>
                <a:gd name="connsiteX26" fmla="*/ 3721657 w 4289263"/>
                <a:gd name="connsiteY26" fmla="*/ 40877 h 97100"/>
                <a:gd name="connsiteX27" fmla="*/ 3855125 w 4289263"/>
                <a:gd name="connsiteY27" fmla="*/ 46400 h 97100"/>
                <a:gd name="connsiteX28" fmla="*/ 4004506 w 4289263"/>
                <a:gd name="connsiteY28" fmla="*/ 31051 h 97100"/>
                <a:gd name="connsiteX29" fmla="*/ 4146631 w 4289263"/>
                <a:gd name="connsiteY29" fmla="*/ 35876 h 97100"/>
                <a:gd name="connsiteX30" fmla="*/ 4289263 w 4289263"/>
                <a:gd name="connsiteY30" fmla="*/ 33702 h 97100"/>
                <a:gd name="connsiteX0" fmla="*/ 0 w 4289263"/>
                <a:gd name="connsiteY0" fmla="*/ 63266 h 106533"/>
                <a:gd name="connsiteX1" fmla="*/ 139833 w 4289263"/>
                <a:gd name="connsiteY1" fmla="*/ 57679 h 106533"/>
                <a:gd name="connsiteX2" fmla="*/ 272740 w 4289263"/>
                <a:gd name="connsiteY2" fmla="*/ 64890 h 106533"/>
                <a:gd name="connsiteX3" fmla="*/ 429494 w 4289263"/>
                <a:gd name="connsiteY3" fmla="*/ 69447 h 106533"/>
                <a:gd name="connsiteX4" fmla="*/ 580378 w 4289263"/>
                <a:gd name="connsiteY4" fmla="*/ 60939 h 106533"/>
                <a:gd name="connsiteX5" fmla="*/ 721920 w 4289263"/>
                <a:gd name="connsiteY5" fmla="*/ 50902 h 106533"/>
                <a:gd name="connsiteX6" fmla="*/ 858530 w 4289263"/>
                <a:gd name="connsiteY6" fmla="*/ 59024 h 106533"/>
                <a:gd name="connsiteX7" fmla="*/ 1011014 w 4289263"/>
                <a:gd name="connsiteY7" fmla="*/ 54299 h 106533"/>
                <a:gd name="connsiteX8" fmla="*/ 1157601 w 4289263"/>
                <a:gd name="connsiteY8" fmla="*/ 58462 h 106533"/>
                <a:gd name="connsiteX9" fmla="*/ 1292882 w 4289263"/>
                <a:gd name="connsiteY9" fmla="*/ 47553 h 106533"/>
                <a:gd name="connsiteX10" fmla="*/ 1426201 w 4289263"/>
                <a:gd name="connsiteY10" fmla="*/ 63079 h 106533"/>
                <a:gd name="connsiteX11" fmla="*/ 1575046 w 4289263"/>
                <a:gd name="connsiteY11" fmla="*/ 54645 h 106533"/>
                <a:gd name="connsiteX12" fmla="*/ 1717561 w 4289263"/>
                <a:gd name="connsiteY12" fmla="*/ 52573 h 106533"/>
                <a:gd name="connsiteX13" fmla="*/ 1861266 w 4289263"/>
                <a:gd name="connsiteY13" fmla="*/ 46829 h 106533"/>
                <a:gd name="connsiteX14" fmla="*/ 1995201 w 4289263"/>
                <a:gd name="connsiteY14" fmla="*/ 47684 h 106533"/>
                <a:gd name="connsiteX15" fmla="*/ 2142495 w 4289263"/>
                <a:gd name="connsiteY15" fmla="*/ 45161 h 106533"/>
                <a:gd name="connsiteX16" fmla="*/ 2295953 w 4289263"/>
                <a:gd name="connsiteY16" fmla="*/ 43448 h 106533"/>
                <a:gd name="connsiteX17" fmla="*/ 2423649 w 4289263"/>
                <a:gd name="connsiteY17" fmla="*/ 56209 h 106533"/>
                <a:gd name="connsiteX18" fmla="*/ 2574124 w 4289263"/>
                <a:gd name="connsiteY18" fmla="*/ 42904 h 106533"/>
                <a:gd name="connsiteX19" fmla="*/ 2716651 w 4289263"/>
                <a:gd name="connsiteY19" fmla="*/ 48458 h 106533"/>
                <a:gd name="connsiteX20" fmla="*/ 2858432 w 4289263"/>
                <a:gd name="connsiteY20" fmla="*/ 51666 h 106533"/>
                <a:gd name="connsiteX21" fmla="*/ 2997063 w 4289263"/>
                <a:gd name="connsiteY21" fmla="*/ 57754 h 106533"/>
                <a:gd name="connsiteX22" fmla="*/ 3146352 w 4289263"/>
                <a:gd name="connsiteY22" fmla="*/ 57262 h 106533"/>
                <a:gd name="connsiteX23" fmla="*/ 3294531 w 4289263"/>
                <a:gd name="connsiteY23" fmla="*/ 51174 h 106533"/>
                <a:gd name="connsiteX24" fmla="*/ 3429878 w 4289263"/>
                <a:gd name="connsiteY24" fmla="*/ 53638 h 106533"/>
                <a:gd name="connsiteX25" fmla="*/ 3578728 w 4289263"/>
                <a:gd name="connsiteY25" fmla="*/ 48420 h 106533"/>
                <a:gd name="connsiteX26" fmla="*/ 3721657 w 4289263"/>
                <a:gd name="connsiteY26" fmla="*/ 50310 h 106533"/>
                <a:gd name="connsiteX27" fmla="*/ 3855125 w 4289263"/>
                <a:gd name="connsiteY27" fmla="*/ 55833 h 106533"/>
                <a:gd name="connsiteX28" fmla="*/ 4004506 w 4289263"/>
                <a:gd name="connsiteY28" fmla="*/ 40484 h 106533"/>
                <a:gd name="connsiteX29" fmla="*/ 4146631 w 4289263"/>
                <a:gd name="connsiteY29" fmla="*/ 48287 h 106533"/>
                <a:gd name="connsiteX30" fmla="*/ 4289263 w 4289263"/>
                <a:gd name="connsiteY30" fmla="*/ 43135 h 106533"/>
                <a:gd name="connsiteX0" fmla="*/ 0 w 4289263"/>
                <a:gd name="connsiteY0" fmla="*/ 63266 h 106533"/>
                <a:gd name="connsiteX1" fmla="*/ 139833 w 4289263"/>
                <a:gd name="connsiteY1" fmla="*/ 57679 h 106533"/>
                <a:gd name="connsiteX2" fmla="*/ 272740 w 4289263"/>
                <a:gd name="connsiteY2" fmla="*/ 64890 h 106533"/>
                <a:gd name="connsiteX3" fmla="*/ 429494 w 4289263"/>
                <a:gd name="connsiteY3" fmla="*/ 69447 h 106533"/>
                <a:gd name="connsiteX4" fmla="*/ 580378 w 4289263"/>
                <a:gd name="connsiteY4" fmla="*/ 60939 h 106533"/>
                <a:gd name="connsiteX5" fmla="*/ 721920 w 4289263"/>
                <a:gd name="connsiteY5" fmla="*/ 50902 h 106533"/>
                <a:gd name="connsiteX6" fmla="*/ 858530 w 4289263"/>
                <a:gd name="connsiteY6" fmla="*/ 59024 h 106533"/>
                <a:gd name="connsiteX7" fmla="*/ 1011014 w 4289263"/>
                <a:gd name="connsiteY7" fmla="*/ 54299 h 106533"/>
                <a:gd name="connsiteX8" fmla="*/ 1157601 w 4289263"/>
                <a:gd name="connsiteY8" fmla="*/ 58462 h 106533"/>
                <a:gd name="connsiteX9" fmla="*/ 1292882 w 4289263"/>
                <a:gd name="connsiteY9" fmla="*/ 47553 h 106533"/>
                <a:gd name="connsiteX10" fmla="*/ 1426201 w 4289263"/>
                <a:gd name="connsiteY10" fmla="*/ 63079 h 106533"/>
                <a:gd name="connsiteX11" fmla="*/ 1575046 w 4289263"/>
                <a:gd name="connsiteY11" fmla="*/ 54645 h 106533"/>
                <a:gd name="connsiteX12" fmla="*/ 1717561 w 4289263"/>
                <a:gd name="connsiteY12" fmla="*/ 52573 h 106533"/>
                <a:gd name="connsiteX13" fmla="*/ 1861266 w 4289263"/>
                <a:gd name="connsiteY13" fmla="*/ 46829 h 106533"/>
                <a:gd name="connsiteX14" fmla="*/ 1995201 w 4289263"/>
                <a:gd name="connsiteY14" fmla="*/ 47684 h 106533"/>
                <a:gd name="connsiteX15" fmla="*/ 2142495 w 4289263"/>
                <a:gd name="connsiteY15" fmla="*/ 45161 h 106533"/>
                <a:gd name="connsiteX16" fmla="*/ 2295953 w 4289263"/>
                <a:gd name="connsiteY16" fmla="*/ 43448 h 106533"/>
                <a:gd name="connsiteX17" fmla="*/ 2423649 w 4289263"/>
                <a:gd name="connsiteY17" fmla="*/ 56209 h 106533"/>
                <a:gd name="connsiteX18" fmla="*/ 2574124 w 4289263"/>
                <a:gd name="connsiteY18" fmla="*/ 42904 h 106533"/>
                <a:gd name="connsiteX19" fmla="*/ 2716651 w 4289263"/>
                <a:gd name="connsiteY19" fmla="*/ 48458 h 106533"/>
                <a:gd name="connsiteX20" fmla="*/ 2858432 w 4289263"/>
                <a:gd name="connsiteY20" fmla="*/ 51666 h 106533"/>
                <a:gd name="connsiteX21" fmla="*/ 2997063 w 4289263"/>
                <a:gd name="connsiteY21" fmla="*/ 57754 h 106533"/>
                <a:gd name="connsiteX22" fmla="*/ 3146352 w 4289263"/>
                <a:gd name="connsiteY22" fmla="*/ 57262 h 106533"/>
                <a:gd name="connsiteX23" fmla="*/ 3294531 w 4289263"/>
                <a:gd name="connsiteY23" fmla="*/ 51174 h 106533"/>
                <a:gd name="connsiteX24" fmla="*/ 3429878 w 4289263"/>
                <a:gd name="connsiteY24" fmla="*/ 53638 h 106533"/>
                <a:gd name="connsiteX25" fmla="*/ 3578728 w 4289263"/>
                <a:gd name="connsiteY25" fmla="*/ 48420 h 106533"/>
                <a:gd name="connsiteX26" fmla="*/ 3721657 w 4289263"/>
                <a:gd name="connsiteY26" fmla="*/ 50310 h 106533"/>
                <a:gd name="connsiteX27" fmla="*/ 3855125 w 4289263"/>
                <a:gd name="connsiteY27" fmla="*/ 55833 h 106533"/>
                <a:gd name="connsiteX28" fmla="*/ 4004506 w 4289263"/>
                <a:gd name="connsiteY28" fmla="*/ 40484 h 106533"/>
                <a:gd name="connsiteX29" fmla="*/ 4146631 w 4289263"/>
                <a:gd name="connsiteY29" fmla="*/ 48287 h 106533"/>
                <a:gd name="connsiteX30" fmla="*/ 4289263 w 4289263"/>
                <a:gd name="connsiteY30" fmla="*/ 43135 h 106533"/>
                <a:gd name="connsiteX0" fmla="*/ 0 w 4289263"/>
                <a:gd name="connsiteY0" fmla="*/ 54954 h 98221"/>
                <a:gd name="connsiteX1" fmla="*/ 139833 w 4289263"/>
                <a:gd name="connsiteY1" fmla="*/ 49367 h 98221"/>
                <a:gd name="connsiteX2" fmla="*/ 272740 w 4289263"/>
                <a:gd name="connsiteY2" fmla="*/ 56578 h 98221"/>
                <a:gd name="connsiteX3" fmla="*/ 429494 w 4289263"/>
                <a:gd name="connsiteY3" fmla="*/ 61135 h 98221"/>
                <a:gd name="connsiteX4" fmla="*/ 580378 w 4289263"/>
                <a:gd name="connsiteY4" fmla="*/ 52627 h 98221"/>
                <a:gd name="connsiteX5" fmla="*/ 721920 w 4289263"/>
                <a:gd name="connsiteY5" fmla="*/ 42590 h 98221"/>
                <a:gd name="connsiteX6" fmla="*/ 858530 w 4289263"/>
                <a:gd name="connsiteY6" fmla="*/ 50712 h 98221"/>
                <a:gd name="connsiteX7" fmla="*/ 1011014 w 4289263"/>
                <a:gd name="connsiteY7" fmla="*/ 45987 h 98221"/>
                <a:gd name="connsiteX8" fmla="*/ 1157601 w 4289263"/>
                <a:gd name="connsiteY8" fmla="*/ 50150 h 98221"/>
                <a:gd name="connsiteX9" fmla="*/ 1292882 w 4289263"/>
                <a:gd name="connsiteY9" fmla="*/ 39241 h 98221"/>
                <a:gd name="connsiteX10" fmla="*/ 1426201 w 4289263"/>
                <a:gd name="connsiteY10" fmla="*/ 54767 h 98221"/>
                <a:gd name="connsiteX11" fmla="*/ 1575046 w 4289263"/>
                <a:gd name="connsiteY11" fmla="*/ 46333 h 98221"/>
                <a:gd name="connsiteX12" fmla="*/ 1717561 w 4289263"/>
                <a:gd name="connsiteY12" fmla="*/ 44261 h 98221"/>
                <a:gd name="connsiteX13" fmla="*/ 1861266 w 4289263"/>
                <a:gd name="connsiteY13" fmla="*/ 38517 h 98221"/>
                <a:gd name="connsiteX14" fmla="*/ 1995201 w 4289263"/>
                <a:gd name="connsiteY14" fmla="*/ 39372 h 98221"/>
                <a:gd name="connsiteX15" fmla="*/ 2142495 w 4289263"/>
                <a:gd name="connsiteY15" fmla="*/ 36849 h 98221"/>
                <a:gd name="connsiteX16" fmla="*/ 2295953 w 4289263"/>
                <a:gd name="connsiteY16" fmla="*/ 35136 h 98221"/>
                <a:gd name="connsiteX17" fmla="*/ 2423649 w 4289263"/>
                <a:gd name="connsiteY17" fmla="*/ 47897 h 98221"/>
                <a:gd name="connsiteX18" fmla="*/ 2574124 w 4289263"/>
                <a:gd name="connsiteY18" fmla="*/ 34592 h 98221"/>
                <a:gd name="connsiteX19" fmla="*/ 2716651 w 4289263"/>
                <a:gd name="connsiteY19" fmla="*/ 40146 h 98221"/>
                <a:gd name="connsiteX20" fmla="*/ 2858432 w 4289263"/>
                <a:gd name="connsiteY20" fmla="*/ 43354 h 98221"/>
                <a:gd name="connsiteX21" fmla="*/ 2997063 w 4289263"/>
                <a:gd name="connsiteY21" fmla="*/ 49442 h 98221"/>
                <a:gd name="connsiteX22" fmla="*/ 3146352 w 4289263"/>
                <a:gd name="connsiteY22" fmla="*/ 48950 h 98221"/>
                <a:gd name="connsiteX23" fmla="*/ 3294531 w 4289263"/>
                <a:gd name="connsiteY23" fmla="*/ 42862 h 98221"/>
                <a:gd name="connsiteX24" fmla="*/ 3429878 w 4289263"/>
                <a:gd name="connsiteY24" fmla="*/ 45326 h 98221"/>
                <a:gd name="connsiteX25" fmla="*/ 3578728 w 4289263"/>
                <a:gd name="connsiteY25" fmla="*/ 40108 h 98221"/>
                <a:gd name="connsiteX26" fmla="*/ 3721657 w 4289263"/>
                <a:gd name="connsiteY26" fmla="*/ 41998 h 98221"/>
                <a:gd name="connsiteX27" fmla="*/ 3855125 w 4289263"/>
                <a:gd name="connsiteY27" fmla="*/ 47521 h 98221"/>
                <a:gd name="connsiteX28" fmla="*/ 4004506 w 4289263"/>
                <a:gd name="connsiteY28" fmla="*/ 32172 h 98221"/>
                <a:gd name="connsiteX29" fmla="*/ 4146631 w 4289263"/>
                <a:gd name="connsiteY29" fmla="*/ 39975 h 98221"/>
                <a:gd name="connsiteX30" fmla="*/ 4289263 w 4289263"/>
                <a:gd name="connsiteY30" fmla="*/ 34823 h 98221"/>
                <a:gd name="connsiteX0" fmla="*/ 0 w 4289263"/>
                <a:gd name="connsiteY0" fmla="*/ 49082 h 92349"/>
                <a:gd name="connsiteX1" fmla="*/ 139833 w 4289263"/>
                <a:gd name="connsiteY1" fmla="*/ 43495 h 92349"/>
                <a:gd name="connsiteX2" fmla="*/ 272740 w 4289263"/>
                <a:gd name="connsiteY2" fmla="*/ 50706 h 92349"/>
                <a:gd name="connsiteX3" fmla="*/ 429494 w 4289263"/>
                <a:gd name="connsiteY3" fmla="*/ 55263 h 92349"/>
                <a:gd name="connsiteX4" fmla="*/ 580378 w 4289263"/>
                <a:gd name="connsiteY4" fmla="*/ 46755 h 92349"/>
                <a:gd name="connsiteX5" fmla="*/ 721920 w 4289263"/>
                <a:gd name="connsiteY5" fmla="*/ 36718 h 92349"/>
                <a:gd name="connsiteX6" fmla="*/ 858530 w 4289263"/>
                <a:gd name="connsiteY6" fmla="*/ 44840 h 92349"/>
                <a:gd name="connsiteX7" fmla="*/ 1011014 w 4289263"/>
                <a:gd name="connsiteY7" fmla="*/ 40115 h 92349"/>
                <a:gd name="connsiteX8" fmla="*/ 1157601 w 4289263"/>
                <a:gd name="connsiteY8" fmla="*/ 44278 h 92349"/>
                <a:gd name="connsiteX9" fmla="*/ 1292882 w 4289263"/>
                <a:gd name="connsiteY9" fmla="*/ 33369 h 92349"/>
                <a:gd name="connsiteX10" fmla="*/ 1426201 w 4289263"/>
                <a:gd name="connsiteY10" fmla="*/ 48895 h 92349"/>
                <a:gd name="connsiteX11" fmla="*/ 1575046 w 4289263"/>
                <a:gd name="connsiteY11" fmla="*/ 40461 h 92349"/>
                <a:gd name="connsiteX12" fmla="*/ 1717561 w 4289263"/>
                <a:gd name="connsiteY12" fmla="*/ 38389 h 92349"/>
                <a:gd name="connsiteX13" fmla="*/ 1861266 w 4289263"/>
                <a:gd name="connsiteY13" fmla="*/ 32645 h 92349"/>
                <a:gd name="connsiteX14" fmla="*/ 1995201 w 4289263"/>
                <a:gd name="connsiteY14" fmla="*/ 33500 h 92349"/>
                <a:gd name="connsiteX15" fmla="*/ 2142495 w 4289263"/>
                <a:gd name="connsiteY15" fmla="*/ 30977 h 92349"/>
                <a:gd name="connsiteX16" fmla="*/ 2295953 w 4289263"/>
                <a:gd name="connsiteY16" fmla="*/ 29264 h 92349"/>
                <a:gd name="connsiteX17" fmla="*/ 2423649 w 4289263"/>
                <a:gd name="connsiteY17" fmla="*/ 42025 h 92349"/>
                <a:gd name="connsiteX18" fmla="*/ 2574124 w 4289263"/>
                <a:gd name="connsiteY18" fmla="*/ 28720 h 92349"/>
                <a:gd name="connsiteX19" fmla="*/ 2716651 w 4289263"/>
                <a:gd name="connsiteY19" fmla="*/ 34274 h 92349"/>
                <a:gd name="connsiteX20" fmla="*/ 2858432 w 4289263"/>
                <a:gd name="connsiteY20" fmla="*/ 37482 h 92349"/>
                <a:gd name="connsiteX21" fmla="*/ 2997063 w 4289263"/>
                <a:gd name="connsiteY21" fmla="*/ 43570 h 92349"/>
                <a:gd name="connsiteX22" fmla="*/ 3146352 w 4289263"/>
                <a:gd name="connsiteY22" fmla="*/ 43078 h 92349"/>
                <a:gd name="connsiteX23" fmla="*/ 3294531 w 4289263"/>
                <a:gd name="connsiteY23" fmla="*/ 36990 h 92349"/>
                <a:gd name="connsiteX24" fmla="*/ 3429878 w 4289263"/>
                <a:gd name="connsiteY24" fmla="*/ 39454 h 92349"/>
                <a:gd name="connsiteX25" fmla="*/ 3578728 w 4289263"/>
                <a:gd name="connsiteY25" fmla="*/ 34236 h 92349"/>
                <a:gd name="connsiteX26" fmla="*/ 3721657 w 4289263"/>
                <a:gd name="connsiteY26" fmla="*/ 36126 h 92349"/>
                <a:gd name="connsiteX27" fmla="*/ 3855125 w 4289263"/>
                <a:gd name="connsiteY27" fmla="*/ 41649 h 92349"/>
                <a:gd name="connsiteX28" fmla="*/ 4004506 w 4289263"/>
                <a:gd name="connsiteY28" fmla="*/ 26300 h 92349"/>
                <a:gd name="connsiteX29" fmla="*/ 4146631 w 4289263"/>
                <a:gd name="connsiteY29" fmla="*/ 34103 h 92349"/>
                <a:gd name="connsiteX30" fmla="*/ 4289263 w 4289263"/>
                <a:gd name="connsiteY30" fmla="*/ 28951 h 9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89263" h="92349">
                  <a:moveTo>
                    <a:pt x="0" y="49082"/>
                  </a:moveTo>
                  <a:cubicBezTo>
                    <a:pt x="2498" y="24103"/>
                    <a:pt x="64642" y="162168"/>
                    <a:pt x="139833" y="43495"/>
                  </a:cubicBezTo>
                  <a:cubicBezTo>
                    <a:pt x="217329" y="-78816"/>
                    <a:pt x="206518" y="149195"/>
                    <a:pt x="272740" y="50706"/>
                  </a:cubicBezTo>
                  <a:cubicBezTo>
                    <a:pt x="356814" y="-74334"/>
                    <a:pt x="364972" y="156499"/>
                    <a:pt x="429494" y="55263"/>
                  </a:cubicBezTo>
                  <a:cubicBezTo>
                    <a:pt x="504977" y="-63170"/>
                    <a:pt x="508372" y="175564"/>
                    <a:pt x="580378" y="46755"/>
                  </a:cubicBezTo>
                  <a:cubicBezTo>
                    <a:pt x="649564" y="-77009"/>
                    <a:pt x="648816" y="158061"/>
                    <a:pt x="721920" y="36718"/>
                  </a:cubicBezTo>
                  <a:cubicBezTo>
                    <a:pt x="788538" y="-73860"/>
                    <a:pt x="784003" y="160733"/>
                    <a:pt x="858530" y="44840"/>
                  </a:cubicBezTo>
                  <a:cubicBezTo>
                    <a:pt x="932410" y="-70047"/>
                    <a:pt x="930821" y="159406"/>
                    <a:pt x="1011014" y="40115"/>
                  </a:cubicBezTo>
                  <a:cubicBezTo>
                    <a:pt x="1079444" y="-76273"/>
                    <a:pt x="1078814" y="165301"/>
                    <a:pt x="1157601" y="44278"/>
                  </a:cubicBezTo>
                  <a:cubicBezTo>
                    <a:pt x="1225691" y="-60313"/>
                    <a:pt x="1214691" y="162747"/>
                    <a:pt x="1292882" y="33369"/>
                  </a:cubicBezTo>
                  <a:cubicBezTo>
                    <a:pt x="1361160" y="-58813"/>
                    <a:pt x="1357934" y="145125"/>
                    <a:pt x="1426201" y="48895"/>
                  </a:cubicBezTo>
                  <a:cubicBezTo>
                    <a:pt x="1511247" y="-70986"/>
                    <a:pt x="1500504" y="155931"/>
                    <a:pt x="1575046" y="40461"/>
                  </a:cubicBezTo>
                  <a:cubicBezTo>
                    <a:pt x="1649347" y="-74636"/>
                    <a:pt x="1629936" y="154832"/>
                    <a:pt x="1717561" y="38389"/>
                  </a:cubicBezTo>
                  <a:cubicBezTo>
                    <a:pt x="1799527" y="-70533"/>
                    <a:pt x="1767318" y="170458"/>
                    <a:pt x="1861266" y="32645"/>
                  </a:cubicBezTo>
                  <a:cubicBezTo>
                    <a:pt x="1932007" y="-71126"/>
                    <a:pt x="1921443" y="159559"/>
                    <a:pt x="1995201" y="33500"/>
                  </a:cubicBezTo>
                  <a:cubicBezTo>
                    <a:pt x="2083804" y="-69963"/>
                    <a:pt x="2071491" y="157900"/>
                    <a:pt x="2142495" y="30977"/>
                  </a:cubicBezTo>
                  <a:cubicBezTo>
                    <a:pt x="2217477" y="-70863"/>
                    <a:pt x="2217994" y="154932"/>
                    <a:pt x="2295953" y="29264"/>
                  </a:cubicBezTo>
                  <a:cubicBezTo>
                    <a:pt x="2357819" y="-76643"/>
                    <a:pt x="2356929" y="162270"/>
                    <a:pt x="2423649" y="42025"/>
                  </a:cubicBezTo>
                  <a:cubicBezTo>
                    <a:pt x="2507932" y="-71400"/>
                    <a:pt x="2493718" y="146068"/>
                    <a:pt x="2574124" y="28720"/>
                  </a:cubicBezTo>
                  <a:cubicBezTo>
                    <a:pt x="2639077" y="-66075"/>
                    <a:pt x="2634953" y="150867"/>
                    <a:pt x="2716651" y="34274"/>
                  </a:cubicBezTo>
                  <a:cubicBezTo>
                    <a:pt x="2785316" y="-63720"/>
                    <a:pt x="2779635" y="150554"/>
                    <a:pt x="2858432" y="37482"/>
                  </a:cubicBezTo>
                  <a:cubicBezTo>
                    <a:pt x="2936164" y="-74062"/>
                    <a:pt x="2920049" y="146215"/>
                    <a:pt x="2997063" y="43570"/>
                  </a:cubicBezTo>
                  <a:cubicBezTo>
                    <a:pt x="3081983" y="-69612"/>
                    <a:pt x="3068946" y="154038"/>
                    <a:pt x="3146352" y="43078"/>
                  </a:cubicBezTo>
                  <a:cubicBezTo>
                    <a:pt x="3219906" y="-73008"/>
                    <a:pt x="3210529" y="148926"/>
                    <a:pt x="3294531" y="36990"/>
                  </a:cubicBezTo>
                  <a:cubicBezTo>
                    <a:pt x="3370142" y="-63765"/>
                    <a:pt x="3361600" y="154986"/>
                    <a:pt x="3429878" y="39454"/>
                  </a:cubicBezTo>
                  <a:cubicBezTo>
                    <a:pt x="3484329" y="-52682"/>
                    <a:pt x="3494201" y="150440"/>
                    <a:pt x="3578728" y="34236"/>
                  </a:cubicBezTo>
                  <a:cubicBezTo>
                    <a:pt x="3653826" y="-69006"/>
                    <a:pt x="3643436" y="155222"/>
                    <a:pt x="3721657" y="36126"/>
                  </a:cubicBezTo>
                  <a:cubicBezTo>
                    <a:pt x="3796370" y="-77629"/>
                    <a:pt x="3783792" y="148648"/>
                    <a:pt x="3855125" y="41649"/>
                  </a:cubicBezTo>
                  <a:cubicBezTo>
                    <a:pt x="3941043" y="-75013"/>
                    <a:pt x="3930088" y="151114"/>
                    <a:pt x="4004506" y="26300"/>
                  </a:cubicBezTo>
                  <a:cubicBezTo>
                    <a:pt x="4065106" y="-75339"/>
                    <a:pt x="4065060" y="159236"/>
                    <a:pt x="4146631" y="34103"/>
                  </a:cubicBezTo>
                  <a:cubicBezTo>
                    <a:pt x="4246976" y="36382"/>
                    <a:pt x="4222685" y="29974"/>
                    <a:pt x="4289263" y="28951"/>
                  </a:cubicBezTo>
                </a:path>
              </a:pathLst>
            </a:custGeom>
            <a:noFill/>
            <a:ln w="12700">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DEAD609-3BCB-4B7E-8BAF-F32DD211FE3A}"/>
                </a:ext>
              </a:extLst>
            </p:cNvPr>
            <p:cNvSpPr txBox="1"/>
            <p:nvPr/>
          </p:nvSpPr>
          <p:spPr>
            <a:xfrm>
              <a:off x="7736294" y="53814"/>
              <a:ext cx="72135" cy="173124"/>
            </a:xfrm>
            <a:prstGeom prst="rect">
              <a:avLst/>
            </a:prstGeom>
            <a:noFill/>
          </p:spPr>
          <p:txBody>
            <a:bodyPr wrap="none" lIns="0" tIns="0" rIns="0" bIns="0" rtlCol="0">
              <a:spAutoFit/>
            </a:bodyPr>
            <a:lstStyle/>
            <a:p>
              <a:r>
                <a:rPr lang="el-GR" dirty="0">
                  <a:solidFill>
                    <a:schemeClr val="bg1"/>
                  </a:solidFill>
                  <a:latin typeface="Arial" panose="020B0604020202020204" pitchFamily="34" charset="0"/>
                  <a:cs typeface="Arial" panose="020B0604020202020204" pitchFamily="34" charset="0"/>
                </a:rPr>
                <a:t>γ</a:t>
              </a:r>
              <a:endParaRPr lang="en-US" dirty="0">
                <a:solidFill>
                  <a:schemeClr val="bg1"/>
                </a:solidFill>
                <a:latin typeface="Arial" panose="020B0604020202020204" pitchFamily="34" charset="0"/>
                <a:cs typeface="Arial" panose="020B0604020202020204" pitchFamily="34" charset="0"/>
              </a:endParaRPr>
            </a:p>
          </p:txBody>
        </p:sp>
        <p:sp>
          <p:nvSpPr>
            <p:cNvPr id="17" name="Explosion: 8 Points 16">
              <a:extLst>
                <a:ext uri="{FF2B5EF4-FFF2-40B4-BE49-F238E27FC236}">
                  <a16:creationId xmlns:a16="http://schemas.microsoft.com/office/drawing/2014/main" id="{DBC0D1A7-FB9E-45A0-B329-2C7D8F98A6C0}"/>
                </a:ext>
              </a:extLst>
            </p:cNvPr>
            <p:cNvSpPr/>
            <p:nvPr/>
          </p:nvSpPr>
          <p:spPr>
            <a:xfrm>
              <a:off x="7736028" y="1220756"/>
              <a:ext cx="96520" cy="98489"/>
            </a:xfrm>
            <a:prstGeom prst="irregularSeal1">
              <a:avLst/>
            </a:prstGeom>
            <a:solidFill>
              <a:schemeClr val="accent2"/>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8" name="TextBox 17">
            <a:extLst>
              <a:ext uri="{FF2B5EF4-FFF2-40B4-BE49-F238E27FC236}">
                <a16:creationId xmlns:a16="http://schemas.microsoft.com/office/drawing/2014/main" id="{81623067-AE63-490A-9F52-A3363FEF0A54}"/>
              </a:ext>
            </a:extLst>
          </p:cNvPr>
          <p:cNvSpPr txBox="1"/>
          <p:nvPr/>
        </p:nvSpPr>
        <p:spPr>
          <a:xfrm>
            <a:off x="10534559" y="6550223"/>
            <a:ext cx="1657441" cy="307777"/>
          </a:xfrm>
          <a:prstGeom prst="rect">
            <a:avLst/>
          </a:prstGeom>
          <a:noFill/>
        </p:spPr>
        <p:txBody>
          <a:bodyPr wrap="none" rtlCol="0">
            <a:spAutoFit/>
          </a:bodyPr>
          <a:lstStyle/>
          <a:p>
            <a:r>
              <a:rPr lang="en-US" sz="1400" dirty="0">
                <a:solidFill>
                  <a:schemeClr val="bg1"/>
                </a:solidFill>
              </a:rPr>
              <a:t>Image credits: NASA</a:t>
            </a:r>
          </a:p>
        </p:txBody>
      </p:sp>
      <p:sp>
        <p:nvSpPr>
          <p:cNvPr id="6" name="TextBox 5">
            <a:extLst>
              <a:ext uri="{FF2B5EF4-FFF2-40B4-BE49-F238E27FC236}">
                <a16:creationId xmlns:a16="http://schemas.microsoft.com/office/drawing/2014/main" id="{2DDEA2AF-7A7E-49D9-AB94-37E97AC5BB98}"/>
              </a:ext>
            </a:extLst>
          </p:cNvPr>
          <p:cNvSpPr txBox="1"/>
          <p:nvPr/>
        </p:nvSpPr>
        <p:spPr>
          <a:xfrm>
            <a:off x="1159424" y="4621744"/>
            <a:ext cx="9873152" cy="1323439"/>
          </a:xfrm>
          <a:prstGeom prst="rect">
            <a:avLst/>
          </a:prstGeom>
          <a:noFill/>
        </p:spPr>
        <p:txBody>
          <a:bodyPr wrap="none" rtlCol="0">
            <a:spAutoFit/>
          </a:bodyPr>
          <a:lstStyle/>
          <a:p>
            <a:r>
              <a:rPr lang="en-US" sz="2000" dirty="0">
                <a:solidFill>
                  <a:schemeClr val="bg1"/>
                </a:solidFill>
              </a:rPr>
              <a:t>Lunar regolith absorbs galactic cosmic radiation (GCR) to produce secondary albedo neutrons</a:t>
            </a:r>
          </a:p>
          <a:p>
            <a:pPr marL="1257300" lvl="2" indent="-342900">
              <a:buFont typeface="Arial" panose="020B0604020202020204" pitchFamily="34" charset="0"/>
              <a:buChar char="•"/>
            </a:pPr>
            <a:r>
              <a:rPr lang="en-US" sz="2000" dirty="0">
                <a:solidFill>
                  <a:schemeClr val="bg1"/>
                </a:solidFill>
              </a:rPr>
              <a:t>High-energy, fast neutrons cause direct cellular damage</a:t>
            </a:r>
          </a:p>
          <a:p>
            <a:pPr marL="1257300" lvl="2" indent="-342900">
              <a:buFont typeface="Arial" panose="020B0604020202020204" pitchFamily="34" charset="0"/>
              <a:buChar char="•"/>
            </a:pPr>
            <a:r>
              <a:rPr lang="en-US" sz="2000" dirty="0">
                <a:solidFill>
                  <a:schemeClr val="bg1"/>
                </a:solidFill>
              </a:rPr>
              <a:t>Fast neutrons also produce ionizing radiation</a:t>
            </a:r>
          </a:p>
          <a:p>
            <a:pPr marL="1257300" lvl="2" indent="-342900">
              <a:buFont typeface="Arial" panose="020B0604020202020204" pitchFamily="34" charset="0"/>
              <a:buChar char="•"/>
            </a:pPr>
            <a:r>
              <a:rPr lang="en-US" sz="2000" dirty="0">
                <a:solidFill>
                  <a:schemeClr val="bg1"/>
                </a:solidFill>
              </a:rPr>
              <a:t>Estimates of surface neutron doses vary widely</a:t>
            </a:r>
          </a:p>
        </p:txBody>
      </p:sp>
      <p:graphicFrame>
        <p:nvGraphicFramePr>
          <p:cNvPr id="2" name="Table 11">
            <a:extLst>
              <a:ext uri="{FF2B5EF4-FFF2-40B4-BE49-F238E27FC236}">
                <a16:creationId xmlns:a16="http://schemas.microsoft.com/office/drawing/2014/main" id="{CA05E338-A911-89E3-C140-EADD57B26D56}"/>
              </a:ext>
            </a:extLst>
          </p:cNvPr>
          <p:cNvGraphicFramePr>
            <a:graphicFrameLocks noGrp="1"/>
          </p:cNvGraphicFramePr>
          <p:nvPr>
            <p:extLst>
              <p:ext uri="{D42A27DB-BD31-4B8C-83A1-F6EECF244321}">
                <p14:modId xmlns:p14="http://schemas.microsoft.com/office/powerpoint/2010/main" val="2646565107"/>
              </p:ext>
            </p:extLst>
          </p:nvPr>
        </p:nvGraphicFramePr>
        <p:xfrm>
          <a:off x="5735869" y="1590675"/>
          <a:ext cx="5768976" cy="2123440"/>
        </p:xfrm>
        <a:graphic>
          <a:graphicData uri="http://schemas.openxmlformats.org/drawingml/2006/table">
            <a:tbl>
              <a:tblPr firstRow="1" bandRow="1">
                <a:tableStyleId>{D03447BB-5D67-496B-8E87-E561075AD55C}</a:tableStyleId>
              </a:tblPr>
              <a:tblGrid>
                <a:gridCol w="1779055">
                  <a:extLst>
                    <a:ext uri="{9D8B030D-6E8A-4147-A177-3AD203B41FA5}">
                      <a16:colId xmlns:a16="http://schemas.microsoft.com/office/drawing/2014/main" val="483939251"/>
                    </a:ext>
                  </a:extLst>
                </a:gridCol>
                <a:gridCol w="1105433">
                  <a:extLst>
                    <a:ext uri="{9D8B030D-6E8A-4147-A177-3AD203B41FA5}">
                      <a16:colId xmlns:a16="http://schemas.microsoft.com/office/drawing/2014/main" val="2280010820"/>
                    </a:ext>
                  </a:extLst>
                </a:gridCol>
                <a:gridCol w="1442244">
                  <a:extLst>
                    <a:ext uri="{9D8B030D-6E8A-4147-A177-3AD203B41FA5}">
                      <a16:colId xmlns:a16="http://schemas.microsoft.com/office/drawing/2014/main" val="3148763339"/>
                    </a:ext>
                  </a:extLst>
                </a:gridCol>
                <a:gridCol w="1442244">
                  <a:extLst>
                    <a:ext uri="{9D8B030D-6E8A-4147-A177-3AD203B41FA5}">
                      <a16:colId xmlns:a16="http://schemas.microsoft.com/office/drawing/2014/main" val="1317836891"/>
                    </a:ext>
                  </a:extLst>
                </a:gridCol>
              </a:tblGrid>
              <a:tr h="370840">
                <a:tc gridSpan="4">
                  <a:txBody>
                    <a:bodyPr/>
                    <a:lstStyle/>
                    <a:p>
                      <a:r>
                        <a:rPr lang="en-US" dirty="0"/>
                        <a:t>Estimates of fast neutrons in lunar surface radiation</a:t>
                      </a:r>
                    </a:p>
                  </a:txBody>
                  <a:tcPr anchor="b"/>
                </a:tc>
                <a:tc hMerge="1">
                  <a:txBody>
                    <a:bodyPr/>
                    <a:lstStyle/>
                    <a:p>
                      <a:endParaRPr lang="en-US" dirty="0"/>
                    </a:p>
                  </a:txBody>
                  <a:tcPr anchor="b"/>
                </a:tc>
                <a:tc hMerge="1">
                  <a:txBody>
                    <a:bodyPr/>
                    <a:lstStyle/>
                    <a:p>
                      <a:endParaRPr lang="en-US" dirty="0"/>
                    </a:p>
                  </a:txBody>
                  <a:tcPr anchor="b"/>
                </a:tc>
                <a:tc hMerge="1">
                  <a:txBody>
                    <a:bodyPr/>
                    <a:lstStyle/>
                    <a:p>
                      <a:endParaRPr lang="en-US" dirty="0"/>
                    </a:p>
                  </a:txBody>
                  <a:tcPr anchor="b"/>
                </a:tc>
                <a:extLst>
                  <a:ext uri="{0D108BD9-81ED-4DB2-BD59-A6C34878D82A}">
                    <a16:rowId xmlns:a16="http://schemas.microsoft.com/office/drawing/2014/main" val="186142841"/>
                  </a:ext>
                </a:extLst>
              </a:tr>
              <a:tr h="370840">
                <a:tc>
                  <a:txBody>
                    <a:bodyPr/>
                    <a:lstStyle/>
                    <a:p>
                      <a:r>
                        <a:rPr lang="en-US" dirty="0"/>
                        <a:t>Mission</a:t>
                      </a:r>
                    </a:p>
                  </a:txBody>
                  <a:tcPr anchor="b">
                    <a:solidFill>
                      <a:schemeClr val="tx1"/>
                    </a:solidFill>
                  </a:tcPr>
                </a:tc>
                <a:tc>
                  <a:txBody>
                    <a:bodyPr/>
                    <a:lstStyle/>
                    <a:p>
                      <a:r>
                        <a:rPr lang="en-US" dirty="0"/>
                        <a:t>Project</a:t>
                      </a:r>
                    </a:p>
                  </a:txBody>
                  <a:tcPr anchor="b">
                    <a:solidFill>
                      <a:schemeClr val="tx1"/>
                    </a:solidFill>
                  </a:tcPr>
                </a:tc>
                <a:tc>
                  <a:txBody>
                    <a:bodyPr/>
                    <a:lstStyle/>
                    <a:p>
                      <a:r>
                        <a:rPr lang="en-US" dirty="0"/>
                        <a:t>Dose Type</a:t>
                      </a:r>
                    </a:p>
                  </a:txBody>
                  <a:tcPr anchor="b">
                    <a:solidFill>
                      <a:schemeClr val="tx1"/>
                    </a:solidFill>
                  </a:tcPr>
                </a:tc>
                <a:tc>
                  <a:txBody>
                    <a:bodyPr/>
                    <a:lstStyle/>
                    <a:p>
                      <a:r>
                        <a:rPr lang="en-US" dirty="0"/>
                        <a:t>% Fast Neutron</a:t>
                      </a:r>
                    </a:p>
                  </a:txBody>
                  <a:tcPr anchor="b">
                    <a:solidFill>
                      <a:schemeClr val="tx1"/>
                    </a:solidFill>
                  </a:tcPr>
                </a:tc>
                <a:extLst>
                  <a:ext uri="{0D108BD9-81ED-4DB2-BD59-A6C34878D82A}">
                    <a16:rowId xmlns:a16="http://schemas.microsoft.com/office/drawing/2014/main" val="209410271"/>
                  </a:ext>
                </a:extLst>
              </a:tr>
              <a:tr h="370840">
                <a:tc>
                  <a:txBody>
                    <a:bodyPr/>
                    <a:lstStyle/>
                    <a:p>
                      <a:r>
                        <a:rPr lang="en-US" dirty="0"/>
                        <a:t>Lunar Prospector</a:t>
                      </a:r>
                    </a:p>
                  </a:txBody>
                  <a:tcPr/>
                </a:tc>
                <a:tc>
                  <a:txBody>
                    <a:bodyPr/>
                    <a:lstStyle/>
                    <a:p>
                      <a:r>
                        <a:rPr lang="en-US" dirty="0"/>
                        <a:t>LP</a:t>
                      </a:r>
                    </a:p>
                  </a:txBody>
                  <a:tcPr/>
                </a:tc>
                <a:tc>
                  <a:txBody>
                    <a:bodyPr/>
                    <a:lstStyle/>
                    <a:p>
                      <a:r>
                        <a:rPr lang="en-US" dirty="0"/>
                        <a:t>Effective</a:t>
                      </a:r>
                    </a:p>
                  </a:txBody>
                  <a:tcPr/>
                </a:tc>
                <a:tc>
                  <a:txBody>
                    <a:bodyPr/>
                    <a:lstStyle/>
                    <a:p>
                      <a:r>
                        <a:rPr lang="en-US" dirty="0"/>
                        <a:t>16-18%</a:t>
                      </a:r>
                    </a:p>
                  </a:txBody>
                  <a:tcPr/>
                </a:tc>
                <a:extLst>
                  <a:ext uri="{0D108BD9-81ED-4DB2-BD59-A6C34878D82A}">
                    <a16:rowId xmlns:a16="http://schemas.microsoft.com/office/drawing/2014/main" val="2297010453"/>
                  </a:ext>
                </a:extLst>
              </a:tr>
              <a:tr h="370840">
                <a:tc>
                  <a:txBody>
                    <a:bodyPr/>
                    <a:lstStyle/>
                    <a:p>
                      <a:r>
                        <a:rPr lang="en-US" dirty="0"/>
                        <a:t>LRO</a:t>
                      </a:r>
                    </a:p>
                  </a:txBody>
                  <a:tcPr/>
                </a:tc>
                <a:tc>
                  <a:txBody>
                    <a:bodyPr/>
                    <a:lstStyle/>
                    <a:p>
                      <a:r>
                        <a:rPr lang="en-US" dirty="0" err="1"/>
                        <a:t>CRaTER</a:t>
                      </a:r>
                      <a:endParaRPr lang="en-US" dirty="0"/>
                    </a:p>
                  </a:txBody>
                  <a:tcPr/>
                </a:tc>
                <a:tc>
                  <a:txBody>
                    <a:bodyPr/>
                    <a:lstStyle/>
                    <a:p>
                      <a:r>
                        <a:rPr lang="en-US" dirty="0"/>
                        <a:t>Absorbed</a:t>
                      </a:r>
                    </a:p>
                  </a:txBody>
                  <a:tcPr/>
                </a:tc>
                <a:tc>
                  <a:txBody>
                    <a:bodyPr/>
                    <a:lstStyle/>
                    <a:p>
                      <a:r>
                        <a:rPr lang="en-US" dirty="0"/>
                        <a:t>0.7%</a:t>
                      </a:r>
                    </a:p>
                  </a:txBody>
                  <a:tcPr/>
                </a:tc>
                <a:extLst>
                  <a:ext uri="{0D108BD9-81ED-4DB2-BD59-A6C34878D82A}">
                    <a16:rowId xmlns:a16="http://schemas.microsoft.com/office/drawing/2014/main" val="3042871857"/>
                  </a:ext>
                </a:extLst>
              </a:tr>
              <a:tr h="370840">
                <a:tc>
                  <a:txBody>
                    <a:bodyPr/>
                    <a:lstStyle/>
                    <a:p>
                      <a:r>
                        <a:rPr lang="en-US" dirty="0" err="1"/>
                        <a:t>Chang’E</a:t>
                      </a:r>
                      <a:r>
                        <a:rPr lang="en-US" dirty="0"/>
                        <a:t> 4</a:t>
                      </a:r>
                    </a:p>
                  </a:txBody>
                  <a:tcPr/>
                </a:tc>
                <a:tc>
                  <a:txBody>
                    <a:bodyPr/>
                    <a:lstStyle/>
                    <a:p>
                      <a:r>
                        <a:rPr lang="en-US" dirty="0"/>
                        <a:t>LND</a:t>
                      </a:r>
                    </a:p>
                  </a:txBody>
                  <a:tcPr/>
                </a:tc>
                <a:tc>
                  <a:txBody>
                    <a:bodyPr/>
                    <a:lstStyle/>
                    <a:p>
                      <a:r>
                        <a:rPr lang="en-US" dirty="0"/>
                        <a:t>Absorbed</a:t>
                      </a:r>
                    </a:p>
                  </a:txBody>
                  <a:tcPr/>
                </a:tc>
                <a:tc>
                  <a:txBody>
                    <a:bodyPr/>
                    <a:lstStyle/>
                    <a:p>
                      <a:r>
                        <a:rPr lang="en-US" dirty="0"/>
                        <a:t>23%</a:t>
                      </a:r>
                    </a:p>
                  </a:txBody>
                  <a:tcPr/>
                </a:tc>
                <a:extLst>
                  <a:ext uri="{0D108BD9-81ED-4DB2-BD59-A6C34878D82A}">
                    <a16:rowId xmlns:a16="http://schemas.microsoft.com/office/drawing/2014/main" val="117549447"/>
                  </a:ext>
                </a:extLst>
              </a:tr>
            </a:tbl>
          </a:graphicData>
        </a:graphic>
      </p:graphicFrame>
      <p:pic>
        <p:nvPicPr>
          <p:cNvPr id="3" name="Picture 2" descr="Logo&#10;&#10;Description automatically generated">
            <a:extLst>
              <a:ext uri="{FF2B5EF4-FFF2-40B4-BE49-F238E27FC236}">
                <a16:creationId xmlns:a16="http://schemas.microsoft.com/office/drawing/2014/main" id="{F2FB0148-4C7A-EF0F-7A2F-B066609E903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311409" cy="1097280"/>
          </a:xfrm>
          <a:prstGeom prst="rect">
            <a:avLst/>
          </a:prstGeom>
        </p:spPr>
      </p:pic>
    </p:spTree>
    <p:extLst>
      <p:ext uri="{BB962C8B-B14F-4D97-AF65-F5344CB8AC3E}">
        <p14:creationId xmlns:p14="http://schemas.microsoft.com/office/powerpoint/2010/main" val="354161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88A325-D9F6-44D3-BB43-EF696A1BCCA9}"/>
              </a:ext>
            </a:extLst>
          </p:cNvPr>
          <p:cNvSpPr txBox="1"/>
          <p:nvPr/>
        </p:nvSpPr>
        <p:spPr>
          <a:xfrm>
            <a:off x="1828800" y="317808"/>
            <a:ext cx="8150124" cy="461665"/>
          </a:xfrm>
          <a:prstGeom prst="rect">
            <a:avLst/>
          </a:prstGeom>
          <a:noFill/>
        </p:spPr>
        <p:txBody>
          <a:bodyPr wrap="square" rtlCol="0">
            <a:spAutoFit/>
          </a:bodyPr>
          <a:lstStyle/>
          <a:p>
            <a:r>
              <a:rPr lang="en-US" sz="2400" dirty="0">
                <a:solidFill>
                  <a:schemeClr val="bg1"/>
                </a:solidFill>
                <a:cs typeface="Arial" panose="020B0604020202020204" pitchFamily="34" charset="0"/>
              </a:rPr>
              <a:t>Radiation is a significant risk for organisms in deep space</a:t>
            </a:r>
          </a:p>
        </p:txBody>
      </p:sp>
      <p:grpSp>
        <p:nvGrpSpPr>
          <p:cNvPr id="51" name="Group 50">
            <a:extLst>
              <a:ext uri="{FF2B5EF4-FFF2-40B4-BE49-F238E27FC236}">
                <a16:creationId xmlns:a16="http://schemas.microsoft.com/office/drawing/2014/main" id="{8C77BC06-DD93-44E7-997C-7794CA8252B7}"/>
              </a:ext>
            </a:extLst>
          </p:cNvPr>
          <p:cNvGrpSpPr/>
          <p:nvPr/>
        </p:nvGrpSpPr>
        <p:grpSpPr>
          <a:xfrm>
            <a:off x="457200" y="1268927"/>
            <a:ext cx="8630073" cy="4136329"/>
            <a:chOff x="-583882" y="896582"/>
            <a:chExt cx="8630073" cy="4136329"/>
          </a:xfrm>
        </p:grpSpPr>
        <p:grpSp>
          <p:nvGrpSpPr>
            <p:cNvPr id="6" name="Group 5">
              <a:extLst>
                <a:ext uri="{FF2B5EF4-FFF2-40B4-BE49-F238E27FC236}">
                  <a16:creationId xmlns:a16="http://schemas.microsoft.com/office/drawing/2014/main" id="{67FE2A5E-50E2-4F41-98B8-C723AB139CC6}"/>
                </a:ext>
              </a:extLst>
            </p:cNvPr>
            <p:cNvGrpSpPr>
              <a:grpSpLocks noChangeAspect="1"/>
            </p:cNvGrpSpPr>
            <p:nvPr/>
          </p:nvGrpSpPr>
          <p:grpSpPr>
            <a:xfrm>
              <a:off x="-583882" y="896582"/>
              <a:ext cx="3398969" cy="4132619"/>
              <a:chOff x="93065" y="1702937"/>
              <a:chExt cx="1544986" cy="1878463"/>
            </a:xfrm>
          </p:grpSpPr>
          <p:pic>
            <p:nvPicPr>
              <p:cNvPr id="8" name="Picture 7">
                <a:extLst>
                  <a:ext uri="{FF2B5EF4-FFF2-40B4-BE49-F238E27FC236}">
                    <a16:creationId xmlns:a16="http://schemas.microsoft.com/office/drawing/2014/main" id="{F1F72B2C-9C52-4FDE-A2BD-35476047F3B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8466" y="1752600"/>
                <a:ext cx="1279585" cy="1828800"/>
              </a:xfrm>
              <a:prstGeom prst="rect">
                <a:avLst/>
              </a:prstGeom>
            </p:spPr>
          </p:pic>
          <p:sp>
            <p:nvSpPr>
              <p:cNvPr id="9" name="TextBox 8">
                <a:extLst>
                  <a:ext uri="{FF2B5EF4-FFF2-40B4-BE49-F238E27FC236}">
                    <a16:creationId xmlns:a16="http://schemas.microsoft.com/office/drawing/2014/main" id="{885F2815-B665-459D-B26A-19248C8FA726}"/>
                  </a:ext>
                </a:extLst>
              </p:cNvPr>
              <p:cNvSpPr txBox="1"/>
              <p:nvPr/>
            </p:nvSpPr>
            <p:spPr>
              <a:xfrm>
                <a:off x="299504" y="1702937"/>
                <a:ext cx="216668" cy="125909"/>
              </a:xfrm>
              <a:prstGeom prst="rect">
                <a:avLst/>
              </a:prstGeom>
              <a:noFill/>
            </p:spPr>
            <p:txBody>
              <a:bodyPr wrap="none" lIns="0" tIns="0" rIns="0" bIns="0" rtlCol="0">
                <a:spAutoFit/>
              </a:bodyPr>
              <a:lstStyle/>
              <a:p>
                <a:r>
                  <a:rPr lang="en-US" dirty="0">
                    <a:solidFill>
                      <a:schemeClr val="bg1"/>
                    </a:solidFill>
                    <a:cs typeface="Arial" panose="020B0604020202020204" pitchFamily="34" charset="0"/>
                  </a:rPr>
                  <a:t>X-ray</a:t>
                </a:r>
              </a:p>
            </p:txBody>
          </p:sp>
          <p:sp>
            <p:nvSpPr>
              <p:cNvPr id="10" name="TextBox 9">
                <a:extLst>
                  <a:ext uri="{FF2B5EF4-FFF2-40B4-BE49-F238E27FC236}">
                    <a16:creationId xmlns:a16="http://schemas.microsoft.com/office/drawing/2014/main" id="{BF188B3B-ADC4-4FE5-BD9F-D96037C87D59}"/>
                  </a:ext>
                </a:extLst>
              </p:cNvPr>
              <p:cNvSpPr txBox="1"/>
              <p:nvPr/>
            </p:nvSpPr>
            <p:spPr>
              <a:xfrm>
                <a:off x="93065" y="2395261"/>
                <a:ext cx="420745" cy="125909"/>
              </a:xfrm>
              <a:prstGeom prst="rect">
                <a:avLst/>
              </a:prstGeom>
              <a:noFill/>
            </p:spPr>
            <p:txBody>
              <a:bodyPr wrap="none" lIns="0" tIns="0" rIns="0" bIns="0" rtlCol="0">
                <a:spAutoFit/>
              </a:bodyPr>
              <a:lstStyle/>
              <a:p>
                <a:r>
                  <a:rPr lang="en-US" dirty="0">
                    <a:solidFill>
                      <a:schemeClr val="bg1"/>
                    </a:solidFill>
                    <a:cs typeface="Arial" panose="020B0604020202020204" pitchFamily="34" charset="0"/>
                  </a:rPr>
                  <a:t>Heavy ion</a:t>
                </a:r>
              </a:p>
            </p:txBody>
          </p:sp>
        </p:grpSp>
        <p:sp>
          <p:nvSpPr>
            <p:cNvPr id="15" name="Freeform: Shape 14">
              <a:extLst>
                <a:ext uri="{FF2B5EF4-FFF2-40B4-BE49-F238E27FC236}">
                  <a16:creationId xmlns:a16="http://schemas.microsoft.com/office/drawing/2014/main" id="{B8EF0435-7E85-4F23-BB9D-5A2D9B79FAAC}"/>
                </a:ext>
              </a:extLst>
            </p:cNvPr>
            <p:cNvSpPr/>
            <p:nvPr/>
          </p:nvSpPr>
          <p:spPr>
            <a:xfrm>
              <a:off x="3722582" y="1035081"/>
              <a:ext cx="4323609" cy="3997830"/>
            </a:xfrm>
            <a:custGeom>
              <a:avLst/>
              <a:gdLst>
                <a:gd name="connsiteX0" fmla="*/ 3691220 w 4323609"/>
                <a:gd name="connsiteY0" fmla="*/ 0 h 3997830"/>
                <a:gd name="connsiteX1" fmla="*/ 4323609 w 4323609"/>
                <a:gd name="connsiteY1" fmla="*/ 675357 h 3997830"/>
                <a:gd name="connsiteX2" fmla="*/ 3818669 w 4323609"/>
                <a:gd name="connsiteY2" fmla="*/ 1336993 h 3997830"/>
                <a:gd name="connsiteX3" fmla="*/ 3725533 w 4323609"/>
                <a:gd name="connsiteY3" fmla="*/ 1347020 h 3997830"/>
                <a:gd name="connsiteX4" fmla="*/ 3737600 w 4323609"/>
                <a:gd name="connsiteY4" fmla="*/ 1364828 h 3997830"/>
                <a:gd name="connsiteX5" fmla="*/ 3977640 w 4323609"/>
                <a:gd name="connsiteY5" fmla="*/ 2214750 h 3997830"/>
                <a:gd name="connsiteX6" fmla="*/ 1988820 w 4323609"/>
                <a:gd name="connsiteY6" fmla="*/ 3997830 h 3997830"/>
                <a:gd name="connsiteX7" fmla="*/ 0 w 4323609"/>
                <a:gd name="connsiteY7" fmla="*/ 2214750 h 3997830"/>
                <a:gd name="connsiteX8" fmla="*/ 1988820 w 4323609"/>
                <a:gd name="connsiteY8" fmla="*/ 431670 h 3997830"/>
                <a:gd name="connsiteX9" fmla="*/ 2936809 w 4323609"/>
                <a:gd name="connsiteY9" fmla="*/ 646878 h 3997830"/>
                <a:gd name="connsiteX10" fmla="*/ 3062611 w 4323609"/>
                <a:gd name="connsiteY10" fmla="*/ 715398 h 3997830"/>
                <a:gd name="connsiteX11" fmla="*/ 3058831 w 4323609"/>
                <a:gd name="connsiteY11" fmla="*/ 675357 h 3997830"/>
                <a:gd name="connsiteX12" fmla="*/ 3691220 w 4323609"/>
                <a:gd name="connsiteY12" fmla="*/ 0 h 3997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3609" h="3997830">
                  <a:moveTo>
                    <a:pt x="3691220" y="0"/>
                  </a:moveTo>
                  <a:cubicBezTo>
                    <a:pt x="4040479" y="0"/>
                    <a:pt x="4323609" y="302368"/>
                    <a:pt x="4323609" y="675357"/>
                  </a:cubicBezTo>
                  <a:cubicBezTo>
                    <a:pt x="4323609" y="1001722"/>
                    <a:pt x="4106838" y="1274019"/>
                    <a:pt x="3818669" y="1336993"/>
                  </a:cubicBezTo>
                  <a:lnTo>
                    <a:pt x="3725533" y="1347020"/>
                  </a:lnTo>
                  <a:lnTo>
                    <a:pt x="3737600" y="1364828"/>
                  </a:lnTo>
                  <a:cubicBezTo>
                    <a:pt x="3890685" y="1617479"/>
                    <a:pt x="3977640" y="1907010"/>
                    <a:pt x="3977640" y="2214750"/>
                  </a:cubicBezTo>
                  <a:cubicBezTo>
                    <a:pt x="3977640" y="3199518"/>
                    <a:pt x="3087215" y="3997830"/>
                    <a:pt x="1988820" y="3997830"/>
                  </a:cubicBezTo>
                  <a:cubicBezTo>
                    <a:pt x="890425" y="3997830"/>
                    <a:pt x="0" y="3199518"/>
                    <a:pt x="0" y="2214750"/>
                  </a:cubicBezTo>
                  <a:cubicBezTo>
                    <a:pt x="0" y="1229982"/>
                    <a:pt x="890425" y="431670"/>
                    <a:pt x="1988820" y="431670"/>
                  </a:cubicBezTo>
                  <a:cubicBezTo>
                    <a:pt x="2332068" y="431670"/>
                    <a:pt x="2655007" y="509630"/>
                    <a:pt x="2936809" y="646878"/>
                  </a:cubicBezTo>
                  <a:lnTo>
                    <a:pt x="3062611" y="715398"/>
                  </a:lnTo>
                  <a:lnTo>
                    <a:pt x="3058831" y="675357"/>
                  </a:lnTo>
                  <a:cubicBezTo>
                    <a:pt x="3058831" y="302368"/>
                    <a:pt x="3341961" y="0"/>
                    <a:pt x="3691220" y="0"/>
                  </a:cubicBezTo>
                  <a:close/>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8" name="Freeform: Shape 17">
              <a:extLst>
                <a:ext uri="{FF2B5EF4-FFF2-40B4-BE49-F238E27FC236}">
                  <a16:creationId xmlns:a16="http://schemas.microsoft.com/office/drawing/2014/main" id="{4273BB0C-0D84-4144-9FCE-DC50A5026DF4}"/>
                </a:ext>
              </a:extLst>
            </p:cNvPr>
            <p:cNvSpPr/>
            <p:nvPr/>
          </p:nvSpPr>
          <p:spPr>
            <a:xfrm>
              <a:off x="3792207" y="1076858"/>
              <a:ext cx="4200374" cy="3908767"/>
            </a:xfrm>
            <a:custGeom>
              <a:avLst/>
              <a:gdLst>
                <a:gd name="connsiteX0" fmla="*/ 3620319 w 4200374"/>
                <a:gd name="connsiteY0" fmla="*/ 0 h 3908767"/>
                <a:gd name="connsiteX1" fmla="*/ 4200374 w 4200374"/>
                <a:gd name="connsiteY1" fmla="*/ 634423 h 3908767"/>
                <a:gd name="connsiteX2" fmla="*/ 3620319 w 4200374"/>
                <a:gd name="connsiteY2" fmla="*/ 1268846 h 3908767"/>
                <a:gd name="connsiteX3" fmla="*/ 3562172 w 4200374"/>
                <a:gd name="connsiteY3" fmla="*/ 1262435 h 3908767"/>
                <a:gd name="connsiteX4" fmla="*/ 3626165 w 4200374"/>
                <a:gd name="connsiteY4" fmla="*/ 1356781 h 3908767"/>
                <a:gd name="connsiteX5" fmla="*/ 3859048 w 4200374"/>
                <a:gd name="connsiteY5" fmla="*/ 2180551 h 3908767"/>
                <a:gd name="connsiteX6" fmla="*/ 1929524 w 4200374"/>
                <a:gd name="connsiteY6" fmla="*/ 3908767 h 3908767"/>
                <a:gd name="connsiteX7" fmla="*/ 0 w 4200374"/>
                <a:gd name="connsiteY7" fmla="*/ 2180551 h 3908767"/>
                <a:gd name="connsiteX8" fmla="*/ 1929524 w 4200374"/>
                <a:gd name="connsiteY8" fmla="*/ 452335 h 3908767"/>
                <a:gd name="connsiteX9" fmla="*/ 3008339 w 4200374"/>
                <a:gd name="connsiteY9" fmla="*/ 747487 h 3908767"/>
                <a:gd name="connsiteX10" fmla="*/ 3057123 w 4200374"/>
                <a:gd name="connsiteY10" fmla="*/ 780161 h 3908767"/>
                <a:gd name="connsiteX11" fmla="*/ 3052049 w 4200374"/>
                <a:gd name="connsiteY11" fmla="*/ 762281 h 3908767"/>
                <a:gd name="connsiteX12" fmla="*/ 3040264 w 4200374"/>
                <a:gd name="connsiteY12" fmla="*/ 634423 h 3908767"/>
                <a:gd name="connsiteX13" fmla="*/ 3620319 w 4200374"/>
                <a:gd name="connsiteY13" fmla="*/ 0 h 390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0374" h="3908767">
                  <a:moveTo>
                    <a:pt x="3620319" y="0"/>
                  </a:moveTo>
                  <a:cubicBezTo>
                    <a:pt x="3940675" y="0"/>
                    <a:pt x="4200374" y="284041"/>
                    <a:pt x="4200374" y="634423"/>
                  </a:cubicBezTo>
                  <a:cubicBezTo>
                    <a:pt x="4200374" y="984805"/>
                    <a:pt x="3940675" y="1268846"/>
                    <a:pt x="3620319" y="1268846"/>
                  </a:cubicBezTo>
                  <a:lnTo>
                    <a:pt x="3562172" y="1262435"/>
                  </a:lnTo>
                  <a:lnTo>
                    <a:pt x="3626165" y="1356781"/>
                  </a:lnTo>
                  <a:cubicBezTo>
                    <a:pt x="3774685" y="1601658"/>
                    <a:pt x="3859048" y="1882280"/>
                    <a:pt x="3859048" y="2180551"/>
                  </a:cubicBezTo>
                  <a:cubicBezTo>
                    <a:pt x="3859048" y="3135018"/>
                    <a:pt x="2995171" y="3908767"/>
                    <a:pt x="1929524" y="3908767"/>
                  </a:cubicBezTo>
                  <a:cubicBezTo>
                    <a:pt x="863877" y="3908767"/>
                    <a:pt x="0" y="3135018"/>
                    <a:pt x="0" y="2180551"/>
                  </a:cubicBezTo>
                  <a:cubicBezTo>
                    <a:pt x="0" y="1226084"/>
                    <a:pt x="863877" y="452335"/>
                    <a:pt x="1929524" y="452335"/>
                  </a:cubicBezTo>
                  <a:cubicBezTo>
                    <a:pt x="2329141" y="452335"/>
                    <a:pt x="2700385" y="561144"/>
                    <a:pt x="3008339" y="747487"/>
                  </a:cubicBezTo>
                  <a:lnTo>
                    <a:pt x="3057123" y="780161"/>
                  </a:lnTo>
                  <a:lnTo>
                    <a:pt x="3052049" y="762281"/>
                  </a:lnTo>
                  <a:cubicBezTo>
                    <a:pt x="3044322" y="720982"/>
                    <a:pt x="3040264" y="678221"/>
                    <a:pt x="3040264" y="634423"/>
                  </a:cubicBezTo>
                  <a:cubicBezTo>
                    <a:pt x="3040264" y="284041"/>
                    <a:pt x="3299963" y="0"/>
                    <a:pt x="3620319" y="0"/>
                  </a:cubicBezTo>
                  <a:close/>
                </a:path>
              </a:pathLst>
            </a:cu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7" name="Oval 6">
              <a:extLst>
                <a:ext uri="{FF2B5EF4-FFF2-40B4-BE49-F238E27FC236}">
                  <a16:creationId xmlns:a16="http://schemas.microsoft.com/office/drawing/2014/main" id="{56026B6E-158A-4A81-BD31-37301319CDA3}"/>
                </a:ext>
              </a:extLst>
            </p:cNvPr>
            <p:cNvSpPr/>
            <p:nvPr/>
          </p:nvSpPr>
          <p:spPr>
            <a:xfrm rot="1985068">
              <a:off x="5880755" y="1886081"/>
              <a:ext cx="1219698" cy="672888"/>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Freeform: Shape 21">
              <a:extLst>
                <a:ext uri="{FF2B5EF4-FFF2-40B4-BE49-F238E27FC236}">
                  <a16:creationId xmlns:a16="http://schemas.microsoft.com/office/drawing/2014/main" id="{598898FA-E0DA-4ABA-B7C9-BFB6535DC81D}"/>
                </a:ext>
              </a:extLst>
            </p:cNvPr>
            <p:cNvSpPr/>
            <p:nvPr/>
          </p:nvSpPr>
          <p:spPr>
            <a:xfrm>
              <a:off x="5988207" y="1827515"/>
              <a:ext cx="1006480" cy="765148"/>
            </a:xfrm>
            <a:custGeom>
              <a:avLst/>
              <a:gdLst>
                <a:gd name="connsiteX0" fmla="*/ 80 w 728959"/>
                <a:gd name="connsiteY0" fmla="*/ 64 h 546290"/>
                <a:gd name="connsiteX1" fmla="*/ 43838 w 728959"/>
                <a:gd name="connsiteY1" fmla="*/ 3082 h 546290"/>
                <a:gd name="connsiteX2" fmla="*/ 69490 w 728959"/>
                <a:gd name="connsiteY2" fmla="*/ 4591 h 546290"/>
                <a:gd name="connsiteX3" fmla="*/ 105704 w 728959"/>
                <a:gd name="connsiteY3" fmla="*/ 10626 h 546290"/>
                <a:gd name="connsiteX4" fmla="*/ 107212 w 728959"/>
                <a:gd name="connsiteY4" fmla="*/ 15153 h 546290"/>
                <a:gd name="connsiteX5" fmla="*/ 111739 w 728959"/>
                <a:gd name="connsiteY5" fmla="*/ 33260 h 546290"/>
                <a:gd name="connsiteX6" fmla="*/ 123810 w 728959"/>
                <a:gd name="connsiteY6" fmla="*/ 63438 h 546290"/>
                <a:gd name="connsiteX7" fmla="*/ 125319 w 728959"/>
                <a:gd name="connsiteY7" fmla="*/ 83054 h 546290"/>
                <a:gd name="connsiteX8" fmla="*/ 167569 w 728959"/>
                <a:gd name="connsiteY8" fmla="*/ 111723 h 546290"/>
                <a:gd name="connsiteX9" fmla="*/ 220381 w 728959"/>
                <a:gd name="connsiteY9" fmla="*/ 116250 h 546290"/>
                <a:gd name="connsiteX10" fmla="*/ 286773 w 728959"/>
                <a:gd name="connsiteY10" fmla="*/ 123795 h 546290"/>
                <a:gd name="connsiteX11" fmla="*/ 307898 w 728959"/>
                <a:gd name="connsiteY11" fmla="*/ 129830 h 546290"/>
                <a:gd name="connsiteX12" fmla="*/ 319969 w 728959"/>
                <a:gd name="connsiteY12" fmla="*/ 131339 h 546290"/>
                <a:gd name="connsiteX13" fmla="*/ 419557 w 728959"/>
                <a:gd name="connsiteY13" fmla="*/ 132848 h 546290"/>
                <a:gd name="connsiteX14" fmla="*/ 439173 w 728959"/>
                <a:gd name="connsiteY14" fmla="*/ 135866 h 546290"/>
                <a:gd name="connsiteX15" fmla="*/ 454262 w 728959"/>
                <a:gd name="connsiteY15" fmla="*/ 140393 h 546290"/>
                <a:gd name="connsiteX16" fmla="*/ 466333 w 728959"/>
                <a:gd name="connsiteY16" fmla="*/ 153973 h 546290"/>
                <a:gd name="connsiteX17" fmla="*/ 552341 w 728959"/>
                <a:gd name="connsiteY17" fmla="*/ 199240 h 546290"/>
                <a:gd name="connsiteX18" fmla="*/ 559886 w 728959"/>
                <a:gd name="connsiteY18" fmla="*/ 208294 h 546290"/>
                <a:gd name="connsiteX19" fmla="*/ 600626 w 728959"/>
                <a:gd name="connsiteY19" fmla="*/ 286757 h 546290"/>
                <a:gd name="connsiteX20" fmla="*/ 614206 w 728959"/>
                <a:gd name="connsiteY20" fmla="*/ 324480 h 546290"/>
                <a:gd name="connsiteX21" fmla="*/ 674563 w 728959"/>
                <a:gd name="connsiteY21" fmla="*/ 368238 h 546290"/>
                <a:gd name="connsiteX22" fmla="*/ 716812 w 728959"/>
                <a:gd name="connsiteY22" fmla="*/ 410488 h 546290"/>
                <a:gd name="connsiteX23" fmla="*/ 728884 w 728959"/>
                <a:gd name="connsiteY23" fmla="*/ 440666 h 546290"/>
                <a:gd name="connsiteX24" fmla="*/ 721339 w 728959"/>
                <a:gd name="connsiteY24" fmla="*/ 472353 h 546290"/>
                <a:gd name="connsiteX25" fmla="*/ 716812 w 728959"/>
                <a:gd name="connsiteY25" fmla="*/ 487442 h 546290"/>
                <a:gd name="connsiteX26" fmla="*/ 713795 w 728959"/>
                <a:gd name="connsiteY26" fmla="*/ 501022 h 546290"/>
                <a:gd name="connsiteX27" fmla="*/ 709268 w 728959"/>
                <a:gd name="connsiteY27" fmla="*/ 513094 h 546290"/>
                <a:gd name="connsiteX28" fmla="*/ 618733 w 728959"/>
                <a:gd name="connsiteY28" fmla="*/ 540254 h 546290"/>
                <a:gd name="connsiteX29" fmla="*/ 596100 w 728959"/>
                <a:gd name="connsiteY29" fmla="*/ 546290 h 546290"/>
                <a:gd name="connsiteX30" fmla="*/ 297335 w 728959"/>
                <a:gd name="connsiteY30" fmla="*/ 383327 h 546290"/>
                <a:gd name="connsiteX31" fmla="*/ 194729 w 728959"/>
                <a:gd name="connsiteY31" fmla="*/ 313917 h 546290"/>
                <a:gd name="connsiteX32" fmla="*/ 132864 w 728959"/>
                <a:gd name="connsiteY32" fmla="*/ 200749 h 546290"/>
                <a:gd name="connsiteX33" fmla="*/ 114757 w 728959"/>
                <a:gd name="connsiteY33" fmla="*/ 164535 h 546290"/>
                <a:gd name="connsiteX34" fmla="*/ 102686 w 728959"/>
                <a:gd name="connsiteY34" fmla="*/ 141902 h 546290"/>
                <a:gd name="connsiteX35" fmla="*/ 89106 w 728959"/>
                <a:gd name="connsiteY35" fmla="*/ 104179 h 546290"/>
                <a:gd name="connsiteX36" fmla="*/ 67981 w 728959"/>
                <a:gd name="connsiteY36" fmla="*/ 64947 h 546290"/>
                <a:gd name="connsiteX37" fmla="*/ 66472 w 728959"/>
                <a:gd name="connsiteY37" fmla="*/ 49858 h 546290"/>
                <a:gd name="connsiteX38" fmla="*/ 33276 w 728959"/>
                <a:gd name="connsiteY38" fmla="*/ 6100 h 546290"/>
                <a:gd name="connsiteX39" fmla="*/ 80 w 728959"/>
                <a:gd name="connsiteY39" fmla="*/ 64 h 546290"/>
                <a:gd name="connsiteX0" fmla="*/ 62253 w 791132"/>
                <a:gd name="connsiteY0" fmla="*/ 64 h 546290"/>
                <a:gd name="connsiteX1" fmla="*/ 106011 w 791132"/>
                <a:gd name="connsiteY1" fmla="*/ 3082 h 546290"/>
                <a:gd name="connsiteX2" fmla="*/ 131663 w 791132"/>
                <a:gd name="connsiteY2" fmla="*/ 4591 h 546290"/>
                <a:gd name="connsiteX3" fmla="*/ 167877 w 791132"/>
                <a:gd name="connsiteY3" fmla="*/ 10626 h 546290"/>
                <a:gd name="connsiteX4" fmla="*/ 169385 w 791132"/>
                <a:gd name="connsiteY4" fmla="*/ 15153 h 546290"/>
                <a:gd name="connsiteX5" fmla="*/ 173912 w 791132"/>
                <a:gd name="connsiteY5" fmla="*/ 33260 h 546290"/>
                <a:gd name="connsiteX6" fmla="*/ 185983 w 791132"/>
                <a:gd name="connsiteY6" fmla="*/ 63438 h 546290"/>
                <a:gd name="connsiteX7" fmla="*/ 187492 w 791132"/>
                <a:gd name="connsiteY7" fmla="*/ 83054 h 546290"/>
                <a:gd name="connsiteX8" fmla="*/ 229742 w 791132"/>
                <a:gd name="connsiteY8" fmla="*/ 111723 h 546290"/>
                <a:gd name="connsiteX9" fmla="*/ 282554 w 791132"/>
                <a:gd name="connsiteY9" fmla="*/ 116250 h 546290"/>
                <a:gd name="connsiteX10" fmla="*/ 348946 w 791132"/>
                <a:gd name="connsiteY10" fmla="*/ 123795 h 546290"/>
                <a:gd name="connsiteX11" fmla="*/ 370071 w 791132"/>
                <a:gd name="connsiteY11" fmla="*/ 129830 h 546290"/>
                <a:gd name="connsiteX12" fmla="*/ 382142 w 791132"/>
                <a:gd name="connsiteY12" fmla="*/ 131339 h 546290"/>
                <a:gd name="connsiteX13" fmla="*/ 481730 w 791132"/>
                <a:gd name="connsiteY13" fmla="*/ 132848 h 546290"/>
                <a:gd name="connsiteX14" fmla="*/ 501346 w 791132"/>
                <a:gd name="connsiteY14" fmla="*/ 135866 h 546290"/>
                <a:gd name="connsiteX15" fmla="*/ 516435 w 791132"/>
                <a:gd name="connsiteY15" fmla="*/ 140393 h 546290"/>
                <a:gd name="connsiteX16" fmla="*/ 528506 w 791132"/>
                <a:gd name="connsiteY16" fmla="*/ 153973 h 546290"/>
                <a:gd name="connsiteX17" fmla="*/ 614514 w 791132"/>
                <a:gd name="connsiteY17" fmla="*/ 199240 h 546290"/>
                <a:gd name="connsiteX18" fmla="*/ 622059 w 791132"/>
                <a:gd name="connsiteY18" fmla="*/ 208294 h 546290"/>
                <a:gd name="connsiteX19" fmla="*/ 662799 w 791132"/>
                <a:gd name="connsiteY19" fmla="*/ 286757 h 546290"/>
                <a:gd name="connsiteX20" fmla="*/ 676379 w 791132"/>
                <a:gd name="connsiteY20" fmla="*/ 324480 h 546290"/>
                <a:gd name="connsiteX21" fmla="*/ 736736 w 791132"/>
                <a:gd name="connsiteY21" fmla="*/ 368238 h 546290"/>
                <a:gd name="connsiteX22" fmla="*/ 778985 w 791132"/>
                <a:gd name="connsiteY22" fmla="*/ 410488 h 546290"/>
                <a:gd name="connsiteX23" fmla="*/ 791057 w 791132"/>
                <a:gd name="connsiteY23" fmla="*/ 440666 h 546290"/>
                <a:gd name="connsiteX24" fmla="*/ 783512 w 791132"/>
                <a:gd name="connsiteY24" fmla="*/ 472353 h 546290"/>
                <a:gd name="connsiteX25" fmla="*/ 778985 w 791132"/>
                <a:gd name="connsiteY25" fmla="*/ 487442 h 546290"/>
                <a:gd name="connsiteX26" fmla="*/ 775968 w 791132"/>
                <a:gd name="connsiteY26" fmla="*/ 501022 h 546290"/>
                <a:gd name="connsiteX27" fmla="*/ 771441 w 791132"/>
                <a:gd name="connsiteY27" fmla="*/ 513094 h 546290"/>
                <a:gd name="connsiteX28" fmla="*/ 680906 w 791132"/>
                <a:gd name="connsiteY28" fmla="*/ 540254 h 546290"/>
                <a:gd name="connsiteX29" fmla="*/ 658273 w 791132"/>
                <a:gd name="connsiteY29" fmla="*/ 546290 h 546290"/>
                <a:gd name="connsiteX30" fmla="*/ 359508 w 791132"/>
                <a:gd name="connsiteY30" fmla="*/ 383327 h 546290"/>
                <a:gd name="connsiteX31" fmla="*/ 256902 w 791132"/>
                <a:gd name="connsiteY31" fmla="*/ 313917 h 546290"/>
                <a:gd name="connsiteX32" fmla="*/ 195037 w 791132"/>
                <a:gd name="connsiteY32" fmla="*/ 200749 h 546290"/>
                <a:gd name="connsiteX33" fmla="*/ 176930 w 791132"/>
                <a:gd name="connsiteY33" fmla="*/ 164535 h 546290"/>
                <a:gd name="connsiteX34" fmla="*/ 164859 w 791132"/>
                <a:gd name="connsiteY34" fmla="*/ 141902 h 546290"/>
                <a:gd name="connsiteX35" fmla="*/ 151279 w 791132"/>
                <a:gd name="connsiteY35" fmla="*/ 104179 h 546290"/>
                <a:gd name="connsiteX36" fmla="*/ 130154 w 791132"/>
                <a:gd name="connsiteY36" fmla="*/ 64947 h 546290"/>
                <a:gd name="connsiteX37" fmla="*/ 1896 w 791132"/>
                <a:gd name="connsiteY37" fmla="*/ 132848 h 546290"/>
                <a:gd name="connsiteX38" fmla="*/ 95449 w 791132"/>
                <a:gd name="connsiteY38" fmla="*/ 6100 h 546290"/>
                <a:gd name="connsiteX39" fmla="*/ 62253 w 791132"/>
                <a:gd name="connsiteY39" fmla="*/ 64 h 546290"/>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153193 w 793046"/>
                <a:gd name="connsiteY35" fmla="*/ 105475 h 547586"/>
                <a:gd name="connsiteX36" fmla="*/ 132068 w 793046"/>
                <a:gd name="connsiteY36" fmla="*/ 66243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153193 w 793046"/>
                <a:gd name="connsiteY35" fmla="*/ 105475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96951 w 793046"/>
                <a:gd name="connsiteY32" fmla="*/ 202045 h 547586"/>
                <a:gd name="connsiteX33" fmla="*/ 178844 w 793046"/>
                <a:gd name="connsiteY33" fmla="*/ 165831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62246 w 793046"/>
                <a:gd name="connsiteY32" fmla="*/ 346900 h 547586"/>
                <a:gd name="connsiteX33" fmla="*/ 178844 w 793046"/>
                <a:gd name="connsiteY33" fmla="*/ 165831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258816 w 793046"/>
                <a:gd name="connsiteY31" fmla="*/ 315213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61422 w 793046"/>
                <a:gd name="connsiteY30" fmla="*/ 384623 h 547586"/>
                <a:gd name="connsiteX31" fmla="*/ 331244 w 793046"/>
                <a:gd name="connsiteY31" fmla="*/ 271455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7586"/>
                <a:gd name="connsiteX1" fmla="*/ 107925 w 793046"/>
                <a:gd name="connsiteY1" fmla="*/ 4378 h 547586"/>
                <a:gd name="connsiteX2" fmla="*/ 133577 w 793046"/>
                <a:gd name="connsiteY2" fmla="*/ 5887 h 547586"/>
                <a:gd name="connsiteX3" fmla="*/ 169791 w 793046"/>
                <a:gd name="connsiteY3" fmla="*/ 11922 h 547586"/>
                <a:gd name="connsiteX4" fmla="*/ 171299 w 793046"/>
                <a:gd name="connsiteY4" fmla="*/ 16449 h 547586"/>
                <a:gd name="connsiteX5" fmla="*/ 175826 w 793046"/>
                <a:gd name="connsiteY5" fmla="*/ 34556 h 547586"/>
                <a:gd name="connsiteX6" fmla="*/ 187897 w 793046"/>
                <a:gd name="connsiteY6" fmla="*/ 64734 h 547586"/>
                <a:gd name="connsiteX7" fmla="*/ 189406 w 793046"/>
                <a:gd name="connsiteY7" fmla="*/ 84350 h 547586"/>
                <a:gd name="connsiteX8" fmla="*/ 231656 w 793046"/>
                <a:gd name="connsiteY8" fmla="*/ 113019 h 547586"/>
                <a:gd name="connsiteX9" fmla="*/ 284468 w 793046"/>
                <a:gd name="connsiteY9" fmla="*/ 117546 h 547586"/>
                <a:gd name="connsiteX10" fmla="*/ 350860 w 793046"/>
                <a:gd name="connsiteY10" fmla="*/ 125091 h 547586"/>
                <a:gd name="connsiteX11" fmla="*/ 371985 w 793046"/>
                <a:gd name="connsiteY11" fmla="*/ 131126 h 547586"/>
                <a:gd name="connsiteX12" fmla="*/ 384056 w 793046"/>
                <a:gd name="connsiteY12" fmla="*/ 132635 h 547586"/>
                <a:gd name="connsiteX13" fmla="*/ 483644 w 793046"/>
                <a:gd name="connsiteY13" fmla="*/ 134144 h 547586"/>
                <a:gd name="connsiteX14" fmla="*/ 503260 w 793046"/>
                <a:gd name="connsiteY14" fmla="*/ 137162 h 547586"/>
                <a:gd name="connsiteX15" fmla="*/ 518349 w 793046"/>
                <a:gd name="connsiteY15" fmla="*/ 141689 h 547586"/>
                <a:gd name="connsiteX16" fmla="*/ 530420 w 793046"/>
                <a:gd name="connsiteY16" fmla="*/ 155269 h 547586"/>
                <a:gd name="connsiteX17" fmla="*/ 616428 w 793046"/>
                <a:gd name="connsiteY17" fmla="*/ 200536 h 547586"/>
                <a:gd name="connsiteX18" fmla="*/ 623973 w 793046"/>
                <a:gd name="connsiteY18" fmla="*/ 209590 h 547586"/>
                <a:gd name="connsiteX19" fmla="*/ 664713 w 793046"/>
                <a:gd name="connsiteY19" fmla="*/ 288053 h 547586"/>
                <a:gd name="connsiteX20" fmla="*/ 678293 w 793046"/>
                <a:gd name="connsiteY20" fmla="*/ 325776 h 547586"/>
                <a:gd name="connsiteX21" fmla="*/ 738650 w 793046"/>
                <a:gd name="connsiteY21" fmla="*/ 369534 h 547586"/>
                <a:gd name="connsiteX22" fmla="*/ 780899 w 793046"/>
                <a:gd name="connsiteY22" fmla="*/ 411784 h 547586"/>
                <a:gd name="connsiteX23" fmla="*/ 792971 w 793046"/>
                <a:gd name="connsiteY23" fmla="*/ 441962 h 547586"/>
                <a:gd name="connsiteX24" fmla="*/ 785426 w 793046"/>
                <a:gd name="connsiteY24" fmla="*/ 473649 h 547586"/>
                <a:gd name="connsiteX25" fmla="*/ 780899 w 793046"/>
                <a:gd name="connsiteY25" fmla="*/ 488738 h 547586"/>
                <a:gd name="connsiteX26" fmla="*/ 777882 w 793046"/>
                <a:gd name="connsiteY26" fmla="*/ 502318 h 547586"/>
                <a:gd name="connsiteX27" fmla="*/ 773355 w 793046"/>
                <a:gd name="connsiteY27" fmla="*/ 514390 h 547586"/>
                <a:gd name="connsiteX28" fmla="*/ 682820 w 793046"/>
                <a:gd name="connsiteY28" fmla="*/ 541550 h 547586"/>
                <a:gd name="connsiteX29" fmla="*/ 660187 w 793046"/>
                <a:gd name="connsiteY29" fmla="*/ 547586 h 547586"/>
                <a:gd name="connsiteX30" fmla="*/ 316154 w 793046"/>
                <a:gd name="connsiteY30" fmla="*/ 464595 h 547586"/>
                <a:gd name="connsiteX31" fmla="*/ 331244 w 793046"/>
                <a:gd name="connsiteY31" fmla="*/ 271455 h 547586"/>
                <a:gd name="connsiteX32" fmla="*/ 162246 w 793046"/>
                <a:gd name="connsiteY32" fmla="*/ 346900 h 547586"/>
                <a:gd name="connsiteX33" fmla="*/ 227129 w 793046"/>
                <a:gd name="connsiteY33" fmla="*/ 196009 h 547586"/>
                <a:gd name="connsiteX34" fmla="*/ 166773 w 793046"/>
                <a:gd name="connsiteY34" fmla="*/ 143198 h 547586"/>
                <a:gd name="connsiteX35" fmla="*/ 56623 w 793046"/>
                <a:gd name="connsiteY35" fmla="*/ 238259 h 547586"/>
                <a:gd name="connsiteX36" fmla="*/ 101890 w 793046"/>
                <a:gd name="connsiteY36" fmla="*/ 94912 h 547586"/>
                <a:gd name="connsiteX37" fmla="*/ 3810 w 793046"/>
                <a:gd name="connsiteY37" fmla="*/ 134144 h 547586"/>
                <a:gd name="connsiteX38" fmla="*/ 26445 w 793046"/>
                <a:gd name="connsiteY38" fmla="*/ 28521 h 547586"/>
                <a:gd name="connsiteX39" fmla="*/ 64167 w 793046"/>
                <a:gd name="connsiteY39" fmla="*/ 1360 h 547586"/>
                <a:gd name="connsiteX0" fmla="*/ 64167 w 793046"/>
                <a:gd name="connsiteY0" fmla="*/ 1360 h 541550"/>
                <a:gd name="connsiteX1" fmla="*/ 107925 w 793046"/>
                <a:gd name="connsiteY1" fmla="*/ 4378 h 541550"/>
                <a:gd name="connsiteX2" fmla="*/ 133577 w 793046"/>
                <a:gd name="connsiteY2" fmla="*/ 5887 h 541550"/>
                <a:gd name="connsiteX3" fmla="*/ 169791 w 793046"/>
                <a:gd name="connsiteY3" fmla="*/ 11922 h 541550"/>
                <a:gd name="connsiteX4" fmla="*/ 171299 w 793046"/>
                <a:gd name="connsiteY4" fmla="*/ 16449 h 541550"/>
                <a:gd name="connsiteX5" fmla="*/ 175826 w 793046"/>
                <a:gd name="connsiteY5" fmla="*/ 34556 h 541550"/>
                <a:gd name="connsiteX6" fmla="*/ 187897 w 793046"/>
                <a:gd name="connsiteY6" fmla="*/ 64734 h 541550"/>
                <a:gd name="connsiteX7" fmla="*/ 189406 w 793046"/>
                <a:gd name="connsiteY7" fmla="*/ 84350 h 541550"/>
                <a:gd name="connsiteX8" fmla="*/ 231656 w 793046"/>
                <a:gd name="connsiteY8" fmla="*/ 113019 h 541550"/>
                <a:gd name="connsiteX9" fmla="*/ 284468 w 793046"/>
                <a:gd name="connsiteY9" fmla="*/ 117546 h 541550"/>
                <a:gd name="connsiteX10" fmla="*/ 350860 w 793046"/>
                <a:gd name="connsiteY10" fmla="*/ 125091 h 541550"/>
                <a:gd name="connsiteX11" fmla="*/ 371985 w 793046"/>
                <a:gd name="connsiteY11" fmla="*/ 131126 h 541550"/>
                <a:gd name="connsiteX12" fmla="*/ 384056 w 793046"/>
                <a:gd name="connsiteY12" fmla="*/ 132635 h 541550"/>
                <a:gd name="connsiteX13" fmla="*/ 483644 w 793046"/>
                <a:gd name="connsiteY13" fmla="*/ 134144 h 541550"/>
                <a:gd name="connsiteX14" fmla="*/ 503260 w 793046"/>
                <a:gd name="connsiteY14" fmla="*/ 137162 h 541550"/>
                <a:gd name="connsiteX15" fmla="*/ 518349 w 793046"/>
                <a:gd name="connsiteY15" fmla="*/ 141689 h 541550"/>
                <a:gd name="connsiteX16" fmla="*/ 530420 w 793046"/>
                <a:gd name="connsiteY16" fmla="*/ 155269 h 541550"/>
                <a:gd name="connsiteX17" fmla="*/ 616428 w 793046"/>
                <a:gd name="connsiteY17" fmla="*/ 200536 h 541550"/>
                <a:gd name="connsiteX18" fmla="*/ 623973 w 793046"/>
                <a:gd name="connsiteY18" fmla="*/ 209590 h 541550"/>
                <a:gd name="connsiteX19" fmla="*/ 664713 w 793046"/>
                <a:gd name="connsiteY19" fmla="*/ 288053 h 541550"/>
                <a:gd name="connsiteX20" fmla="*/ 678293 w 793046"/>
                <a:gd name="connsiteY20" fmla="*/ 325776 h 541550"/>
                <a:gd name="connsiteX21" fmla="*/ 738650 w 793046"/>
                <a:gd name="connsiteY21" fmla="*/ 369534 h 541550"/>
                <a:gd name="connsiteX22" fmla="*/ 780899 w 793046"/>
                <a:gd name="connsiteY22" fmla="*/ 411784 h 541550"/>
                <a:gd name="connsiteX23" fmla="*/ 792971 w 793046"/>
                <a:gd name="connsiteY23" fmla="*/ 441962 h 541550"/>
                <a:gd name="connsiteX24" fmla="*/ 785426 w 793046"/>
                <a:gd name="connsiteY24" fmla="*/ 473649 h 541550"/>
                <a:gd name="connsiteX25" fmla="*/ 780899 w 793046"/>
                <a:gd name="connsiteY25" fmla="*/ 488738 h 541550"/>
                <a:gd name="connsiteX26" fmla="*/ 777882 w 793046"/>
                <a:gd name="connsiteY26" fmla="*/ 502318 h 541550"/>
                <a:gd name="connsiteX27" fmla="*/ 773355 w 793046"/>
                <a:gd name="connsiteY27" fmla="*/ 514390 h 541550"/>
                <a:gd name="connsiteX28" fmla="*/ 682820 w 793046"/>
                <a:gd name="connsiteY28" fmla="*/ 541550 h 541550"/>
                <a:gd name="connsiteX29" fmla="*/ 522876 w 793046"/>
                <a:gd name="connsiteY29" fmla="*/ 368025 h 541550"/>
                <a:gd name="connsiteX30" fmla="*/ 316154 w 793046"/>
                <a:gd name="connsiteY30" fmla="*/ 464595 h 541550"/>
                <a:gd name="connsiteX31" fmla="*/ 331244 w 793046"/>
                <a:gd name="connsiteY31" fmla="*/ 271455 h 541550"/>
                <a:gd name="connsiteX32" fmla="*/ 162246 w 793046"/>
                <a:gd name="connsiteY32" fmla="*/ 346900 h 541550"/>
                <a:gd name="connsiteX33" fmla="*/ 227129 w 793046"/>
                <a:gd name="connsiteY33" fmla="*/ 196009 h 541550"/>
                <a:gd name="connsiteX34" fmla="*/ 166773 w 793046"/>
                <a:gd name="connsiteY34" fmla="*/ 143198 h 541550"/>
                <a:gd name="connsiteX35" fmla="*/ 56623 w 793046"/>
                <a:gd name="connsiteY35" fmla="*/ 238259 h 541550"/>
                <a:gd name="connsiteX36" fmla="*/ 101890 w 793046"/>
                <a:gd name="connsiteY36" fmla="*/ 94912 h 541550"/>
                <a:gd name="connsiteX37" fmla="*/ 3810 w 793046"/>
                <a:gd name="connsiteY37" fmla="*/ 134144 h 541550"/>
                <a:gd name="connsiteX38" fmla="*/ 26445 w 793046"/>
                <a:gd name="connsiteY38" fmla="*/ 28521 h 541550"/>
                <a:gd name="connsiteX39" fmla="*/ 64167 w 793046"/>
                <a:gd name="connsiteY39" fmla="*/ 1360 h 541550"/>
                <a:gd name="connsiteX0" fmla="*/ 64167 w 800336"/>
                <a:gd name="connsiteY0" fmla="*/ 1360 h 574746"/>
                <a:gd name="connsiteX1" fmla="*/ 107925 w 800336"/>
                <a:gd name="connsiteY1" fmla="*/ 4378 h 574746"/>
                <a:gd name="connsiteX2" fmla="*/ 133577 w 800336"/>
                <a:gd name="connsiteY2" fmla="*/ 5887 h 574746"/>
                <a:gd name="connsiteX3" fmla="*/ 169791 w 800336"/>
                <a:gd name="connsiteY3" fmla="*/ 11922 h 574746"/>
                <a:gd name="connsiteX4" fmla="*/ 171299 w 800336"/>
                <a:gd name="connsiteY4" fmla="*/ 16449 h 574746"/>
                <a:gd name="connsiteX5" fmla="*/ 175826 w 800336"/>
                <a:gd name="connsiteY5" fmla="*/ 34556 h 574746"/>
                <a:gd name="connsiteX6" fmla="*/ 187897 w 800336"/>
                <a:gd name="connsiteY6" fmla="*/ 64734 h 574746"/>
                <a:gd name="connsiteX7" fmla="*/ 189406 w 800336"/>
                <a:gd name="connsiteY7" fmla="*/ 84350 h 574746"/>
                <a:gd name="connsiteX8" fmla="*/ 231656 w 800336"/>
                <a:gd name="connsiteY8" fmla="*/ 113019 h 574746"/>
                <a:gd name="connsiteX9" fmla="*/ 284468 w 800336"/>
                <a:gd name="connsiteY9" fmla="*/ 117546 h 574746"/>
                <a:gd name="connsiteX10" fmla="*/ 350860 w 800336"/>
                <a:gd name="connsiteY10" fmla="*/ 125091 h 574746"/>
                <a:gd name="connsiteX11" fmla="*/ 371985 w 800336"/>
                <a:gd name="connsiteY11" fmla="*/ 131126 h 574746"/>
                <a:gd name="connsiteX12" fmla="*/ 384056 w 800336"/>
                <a:gd name="connsiteY12" fmla="*/ 132635 h 574746"/>
                <a:gd name="connsiteX13" fmla="*/ 483644 w 800336"/>
                <a:gd name="connsiteY13" fmla="*/ 134144 h 574746"/>
                <a:gd name="connsiteX14" fmla="*/ 503260 w 800336"/>
                <a:gd name="connsiteY14" fmla="*/ 137162 h 574746"/>
                <a:gd name="connsiteX15" fmla="*/ 518349 w 800336"/>
                <a:gd name="connsiteY15" fmla="*/ 141689 h 574746"/>
                <a:gd name="connsiteX16" fmla="*/ 530420 w 800336"/>
                <a:gd name="connsiteY16" fmla="*/ 155269 h 574746"/>
                <a:gd name="connsiteX17" fmla="*/ 616428 w 800336"/>
                <a:gd name="connsiteY17" fmla="*/ 200536 h 574746"/>
                <a:gd name="connsiteX18" fmla="*/ 623973 w 800336"/>
                <a:gd name="connsiteY18" fmla="*/ 209590 h 574746"/>
                <a:gd name="connsiteX19" fmla="*/ 664713 w 800336"/>
                <a:gd name="connsiteY19" fmla="*/ 288053 h 574746"/>
                <a:gd name="connsiteX20" fmla="*/ 678293 w 800336"/>
                <a:gd name="connsiteY20" fmla="*/ 325776 h 574746"/>
                <a:gd name="connsiteX21" fmla="*/ 738650 w 800336"/>
                <a:gd name="connsiteY21" fmla="*/ 369534 h 574746"/>
                <a:gd name="connsiteX22" fmla="*/ 780899 w 800336"/>
                <a:gd name="connsiteY22" fmla="*/ 411784 h 574746"/>
                <a:gd name="connsiteX23" fmla="*/ 792971 w 800336"/>
                <a:gd name="connsiteY23" fmla="*/ 441962 h 574746"/>
                <a:gd name="connsiteX24" fmla="*/ 785426 w 800336"/>
                <a:gd name="connsiteY24" fmla="*/ 473649 h 574746"/>
                <a:gd name="connsiteX25" fmla="*/ 780899 w 800336"/>
                <a:gd name="connsiteY25" fmla="*/ 488738 h 574746"/>
                <a:gd name="connsiteX26" fmla="*/ 777882 w 800336"/>
                <a:gd name="connsiteY26" fmla="*/ 502318 h 574746"/>
                <a:gd name="connsiteX27" fmla="*/ 773355 w 800336"/>
                <a:gd name="connsiteY27" fmla="*/ 514390 h 574746"/>
                <a:gd name="connsiteX28" fmla="*/ 426305 w 800336"/>
                <a:gd name="connsiteY28" fmla="*/ 574746 h 574746"/>
                <a:gd name="connsiteX29" fmla="*/ 522876 w 800336"/>
                <a:gd name="connsiteY29" fmla="*/ 368025 h 574746"/>
                <a:gd name="connsiteX30" fmla="*/ 316154 w 800336"/>
                <a:gd name="connsiteY30" fmla="*/ 464595 h 574746"/>
                <a:gd name="connsiteX31" fmla="*/ 331244 w 800336"/>
                <a:gd name="connsiteY31" fmla="*/ 271455 h 574746"/>
                <a:gd name="connsiteX32" fmla="*/ 162246 w 800336"/>
                <a:gd name="connsiteY32" fmla="*/ 346900 h 574746"/>
                <a:gd name="connsiteX33" fmla="*/ 227129 w 800336"/>
                <a:gd name="connsiteY33" fmla="*/ 196009 h 574746"/>
                <a:gd name="connsiteX34" fmla="*/ 166773 w 800336"/>
                <a:gd name="connsiteY34" fmla="*/ 143198 h 574746"/>
                <a:gd name="connsiteX35" fmla="*/ 56623 w 800336"/>
                <a:gd name="connsiteY35" fmla="*/ 238259 h 574746"/>
                <a:gd name="connsiteX36" fmla="*/ 101890 w 800336"/>
                <a:gd name="connsiteY36" fmla="*/ 94912 h 574746"/>
                <a:gd name="connsiteX37" fmla="*/ 3810 w 800336"/>
                <a:gd name="connsiteY37" fmla="*/ 134144 h 574746"/>
                <a:gd name="connsiteX38" fmla="*/ 26445 w 800336"/>
                <a:gd name="connsiteY38" fmla="*/ 28521 h 574746"/>
                <a:gd name="connsiteX39" fmla="*/ 64167 w 800336"/>
                <a:gd name="connsiteY39" fmla="*/ 1360 h 574746"/>
                <a:gd name="connsiteX0" fmla="*/ 64167 w 800336"/>
                <a:gd name="connsiteY0" fmla="*/ 1360 h 574746"/>
                <a:gd name="connsiteX1" fmla="*/ 107925 w 800336"/>
                <a:gd name="connsiteY1" fmla="*/ 4378 h 574746"/>
                <a:gd name="connsiteX2" fmla="*/ 133577 w 800336"/>
                <a:gd name="connsiteY2" fmla="*/ 5887 h 574746"/>
                <a:gd name="connsiteX3" fmla="*/ 169791 w 800336"/>
                <a:gd name="connsiteY3" fmla="*/ 11922 h 574746"/>
                <a:gd name="connsiteX4" fmla="*/ 171299 w 800336"/>
                <a:gd name="connsiteY4" fmla="*/ 16449 h 574746"/>
                <a:gd name="connsiteX5" fmla="*/ 175826 w 800336"/>
                <a:gd name="connsiteY5" fmla="*/ 34556 h 574746"/>
                <a:gd name="connsiteX6" fmla="*/ 187897 w 800336"/>
                <a:gd name="connsiteY6" fmla="*/ 64734 h 574746"/>
                <a:gd name="connsiteX7" fmla="*/ 189406 w 800336"/>
                <a:gd name="connsiteY7" fmla="*/ 84350 h 574746"/>
                <a:gd name="connsiteX8" fmla="*/ 231656 w 800336"/>
                <a:gd name="connsiteY8" fmla="*/ 113019 h 574746"/>
                <a:gd name="connsiteX9" fmla="*/ 284468 w 800336"/>
                <a:gd name="connsiteY9" fmla="*/ 117546 h 574746"/>
                <a:gd name="connsiteX10" fmla="*/ 350860 w 800336"/>
                <a:gd name="connsiteY10" fmla="*/ 125091 h 574746"/>
                <a:gd name="connsiteX11" fmla="*/ 371985 w 800336"/>
                <a:gd name="connsiteY11" fmla="*/ 131126 h 574746"/>
                <a:gd name="connsiteX12" fmla="*/ 384056 w 800336"/>
                <a:gd name="connsiteY12" fmla="*/ 132635 h 574746"/>
                <a:gd name="connsiteX13" fmla="*/ 483644 w 800336"/>
                <a:gd name="connsiteY13" fmla="*/ 134144 h 574746"/>
                <a:gd name="connsiteX14" fmla="*/ 503260 w 800336"/>
                <a:gd name="connsiteY14" fmla="*/ 137162 h 574746"/>
                <a:gd name="connsiteX15" fmla="*/ 518349 w 800336"/>
                <a:gd name="connsiteY15" fmla="*/ 141689 h 574746"/>
                <a:gd name="connsiteX16" fmla="*/ 530420 w 800336"/>
                <a:gd name="connsiteY16" fmla="*/ 155269 h 574746"/>
                <a:gd name="connsiteX17" fmla="*/ 616428 w 800336"/>
                <a:gd name="connsiteY17" fmla="*/ 200536 h 574746"/>
                <a:gd name="connsiteX18" fmla="*/ 623973 w 800336"/>
                <a:gd name="connsiteY18" fmla="*/ 209590 h 574746"/>
                <a:gd name="connsiteX19" fmla="*/ 664713 w 800336"/>
                <a:gd name="connsiteY19" fmla="*/ 288053 h 574746"/>
                <a:gd name="connsiteX20" fmla="*/ 678293 w 800336"/>
                <a:gd name="connsiteY20" fmla="*/ 325776 h 574746"/>
                <a:gd name="connsiteX21" fmla="*/ 738650 w 800336"/>
                <a:gd name="connsiteY21" fmla="*/ 369534 h 574746"/>
                <a:gd name="connsiteX22" fmla="*/ 780899 w 800336"/>
                <a:gd name="connsiteY22" fmla="*/ 411784 h 574746"/>
                <a:gd name="connsiteX23" fmla="*/ 792971 w 800336"/>
                <a:gd name="connsiteY23" fmla="*/ 441962 h 574746"/>
                <a:gd name="connsiteX24" fmla="*/ 785426 w 800336"/>
                <a:gd name="connsiteY24" fmla="*/ 473649 h 574746"/>
                <a:gd name="connsiteX25" fmla="*/ 780899 w 800336"/>
                <a:gd name="connsiteY25" fmla="*/ 488738 h 574746"/>
                <a:gd name="connsiteX26" fmla="*/ 777882 w 800336"/>
                <a:gd name="connsiteY26" fmla="*/ 502318 h 574746"/>
                <a:gd name="connsiteX27" fmla="*/ 773355 w 800336"/>
                <a:gd name="connsiteY27" fmla="*/ 514390 h 574746"/>
                <a:gd name="connsiteX28" fmla="*/ 426305 w 800336"/>
                <a:gd name="connsiteY28" fmla="*/ 574746 h 574746"/>
                <a:gd name="connsiteX29" fmla="*/ 473082 w 800336"/>
                <a:gd name="connsiteY29" fmla="*/ 387641 h 574746"/>
                <a:gd name="connsiteX30" fmla="*/ 316154 w 800336"/>
                <a:gd name="connsiteY30" fmla="*/ 464595 h 574746"/>
                <a:gd name="connsiteX31" fmla="*/ 331244 w 800336"/>
                <a:gd name="connsiteY31" fmla="*/ 271455 h 574746"/>
                <a:gd name="connsiteX32" fmla="*/ 162246 w 800336"/>
                <a:gd name="connsiteY32" fmla="*/ 346900 h 574746"/>
                <a:gd name="connsiteX33" fmla="*/ 227129 w 800336"/>
                <a:gd name="connsiteY33" fmla="*/ 196009 h 574746"/>
                <a:gd name="connsiteX34" fmla="*/ 166773 w 800336"/>
                <a:gd name="connsiteY34" fmla="*/ 143198 h 574746"/>
                <a:gd name="connsiteX35" fmla="*/ 56623 w 800336"/>
                <a:gd name="connsiteY35" fmla="*/ 238259 h 574746"/>
                <a:gd name="connsiteX36" fmla="*/ 101890 w 800336"/>
                <a:gd name="connsiteY36" fmla="*/ 94912 h 574746"/>
                <a:gd name="connsiteX37" fmla="*/ 3810 w 800336"/>
                <a:gd name="connsiteY37" fmla="*/ 134144 h 574746"/>
                <a:gd name="connsiteX38" fmla="*/ 26445 w 800336"/>
                <a:gd name="connsiteY38" fmla="*/ 28521 h 574746"/>
                <a:gd name="connsiteX39" fmla="*/ 64167 w 800336"/>
                <a:gd name="connsiteY39" fmla="*/ 1360 h 574746"/>
                <a:gd name="connsiteX0" fmla="*/ 64167 w 793065"/>
                <a:gd name="connsiteY0" fmla="*/ 1360 h 574746"/>
                <a:gd name="connsiteX1" fmla="*/ 107925 w 793065"/>
                <a:gd name="connsiteY1" fmla="*/ 4378 h 574746"/>
                <a:gd name="connsiteX2" fmla="*/ 133577 w 793065"/>
                <a:gd name="connsiteY2" fmla="*/ 5887 h 574746"/>
                <a:gd name="connsiteX3" fmla="*/ 169791 w 793065"/>
                <a:gd name="connsiteY3" fmla="*/ 11922 h 574746"/>
                <a:gd name="connsiteX4" fmla="*/ 171299 w 793065"/>
                <a:gd name="connsiteY4" fmla="*/ 16449 h 574746"/>
                <a:gd name="connsiteX5" fmla="*/ 175826 w 793065"/>
                <a:gd name="connsiteY5" fmla="*/ 34556 h 574746"/>
                <a:gd name="connsiteX6" fmla="*/ 187897 w 793065"/>
                <a:gd name="connsiteY6" fmla="*/ 64734 h 574746"/>
                <a:gd name="connsiteX7" fmla="*/ 189406 w 793065"/>
                <a:gd name="connsiteY7" fmla="*/ 84350 h 574746"/>
                <a:gd name="connsiteX8" fmla="*/ 231656 w 793065"/>
                <a:gd name="connsiteY8" fmla="*/ 113019 h 574746"/>
                <a:gd name="connsiteX9" fmla="*/ 284468 w 793065"/>
                <a:gd name="connsiteY9" fmla="*/ 117546 h 574746"/>
                <a:gd name="connsiteX10" fmla="*/ 350860 w 793065"/>
                <a:gd name="connsiteY10" fmla="*/ 125091 h 574746"/>
                <a:gd name="connsiteX11" fmla="*/ 371985 w 793065"/>
                <a:gd name="connsiteY11" fmla="*/ 131126 h 574746"/>
                <a:gd name="connsiteX12" fmla="*/ 384056 w 793065"/>
                <a:gd name="connsiteY12" fmla="*/ 132635 h 574746"/>
                <a:gd name="connsiteX13" fmla="*/ 483644 w 793065"/>
                <a:gd name="connsiteY13" fmla="*/ 134144 h 574746"/>
                <a:gd name="connsiteX14" fmla="*/ 503260 w 793065"/>
                <a:gd name="connsiteY14" fmla="*/ 137162 h 574746"/>
                <a:gd name="connsiteX15" fmla="*/ 518349 w 793065"/>
                <a:gd name="connsiteY15" fmla="*/ 141689 h 574746"/>
                <a:gd name="connsiteX16" fmla="*/ 530420 w 793065"/>
                <a:gd name="connsiteY16" fmla="*/ 155269 h 574746"/>
                <a:gd name="connsiteX17" fmla="*/ 616428 w 793065"/>
                <a:gd name="connsiteY17" fmla="*/ 200536 h 574746"/>
                <a:gd name="connsiteX18" fmla="*/ 623973 w 793065"/>
                <a:gd name="connsiteY18" fmla="*/ 209590 h 574746"/>
                <a:gd name="connsiteX19" fmla="*/ 664713 w 793065"/>
                <a:gd name="connsiteY19" fmla="*/ 288053 h 574746"/>
                <a:gd name="connsiteX20" fmla="*/ 678293 w 793065"/>
                <a:gd name="connsiteY20" fmla="*/ 325776 h 574746"/>
                <a:gd name="connsiteX21" fmla="*/ 738650 w 793065"/>
                <a:gd name="connsiteY21" fmla="*/ 369534 h 574746"/>
                <a:gd name="connsiteX22" fmla="*/ 780899 w 793065"/>
                <a:gd name="connsiteY22" fmla="*/ 411784 h 574746"/>
                <a:gd name="connsiteX23" fmla="*/ 792971 w 793065"/>
                <a:gd name="connsiteY23" fmla="*/ 441962 h 574746"/>
                <a:gd name="connsiteX24" fmla="*/ 785426 w 793065"/>
                <a:gd name="connsiteY24" fmla="*/ 473649 h 574746"/>
                <a:gd name="connsiteX25" fmla="*/ 780899 w 793065"/>
                <a:gd name="connsiteY25" fmla="*/ 488738 h 574746"/>
                <a:gd name="connsiteX26" fmla="*/ 777882 w 793065"/>
                <a:gd name="connsiteY26" fmla="*/ 502318 h 574746"/>
                <a:gd name="connsiteX27" fmla="*/ 583232 w 793065"/>
                <a:gd name="connsiteY27" fmla="*/ 484212 h 574746"/>
                <a:gd name="connsiteX28" fmla="*/ 426305 w 793065"/>
                <a:gd name="connsiteY28" fmla="*/ 574746 h 574746"/>
                <a:gd name="connsiteX29" fmla="*/ 473082 w 793065"/>
                <a:gd name="connsiteY29" fmla="*/ 387641 h 574746"/>
                <a:gd name="connsiteX30" fmla="*/ 316154 w 793065"/>
                <a:gd name="connsiteY30" fmla="*/ 464595 h 574746"/>
                <a:gd name="connsiteX31" fmla="*/ 331244 w 793065"/>
                <a:gd name="connsiteY31" fmla="*/ 271455 h 574746"/>
                <a:gd name="connsiteX32" fmla="*/ 162246 w 793065"/>
                <a:gd name="connsiteY32" fmla="*/ 346900 h 574746"/>
                <a:gd name="connsiteX33" fmla="*/ 227129 w 793065"/>
                <a:gd name="connsiteY33" fmla="*/ 196009 h 574746"/>
                <a:gd name="connsiteX34" fmla="*/ 166773 w 793065"/>
                <a:gd name="connsiteY34" fmla="*/ 143198 h 574746"/>
                <a:gd name="connsiteX35" fmla="*/ 56623 w 793065"/>
                <a:gd name="connsiteY35" fmla="*/ 238259 h 574746"/>
                <a:gd name="connsiteX36" fmla="*/ 101890 w 793065"/>
                <a:gd name="connsiteY36" fmla="*/ 94912 h 574746"/>
                <a:gd name="connsiteX37" fmla="*/ 3810 w 793065"/>
                <a:gd name="connsiteY37" fmla="*/ 134144 h 574746"/>
                <a:gd name="connsiteX38" fmla="*/ 26445 w 793065"/>
                <a:gd name="connsiteY38" fmla="*/ 28521 h 574746"/>
                <a:gd name="connsiteX39" fmla="*/ 64167 w 793065"/>
                <a:gd name="connsiteY39" fmla="*/ 1360 h 574746"/>
                <a:gd name="connsiteX0" fmla="*/ 64167 w 796150"/>
                <a:gd name="connsiteY0" fmla="*/ 1360 h 603420"/>
                <a:gd name="connsiteX1" fmla="*/ 107925 w 796150"/>
                <a:gd name="connsiteY1" fmla="*/ 4378 h 603420"/>
                <a:gd name="connsiteX2" fmla="*/ 133577 w 796150"/>
                <a:gd name="connsiteY2" fmla="*/ 5887 h 603420"/>
                <a:gd name="connsiteX3" fmla="*/ 169791 w 796150"/>
                <a:gd name="connsiteY3" fmla="*/ 11922 h 603420"/>
                <a:gd name="connsiteX4" fmla="*/ 171299 w 796150"/>
                <a:gd name="connsiteY4" fmla="*/ 16449 h 603420"/>
                <a:gd name="connsiteX5" fmla="*/ 175826 w 796150"/>
                <a:gd name="connsiteY5" fmla="*/ 34556 h 603420"/>
                <a:gd name="connsiteX6" fmla="*/ 187897 w 796150"/>
                <a:gd name="connsiteY6" fmla="*/ 64734 h 603420"/>
                <a:gd name="connsiteX7" fmla="*/ 189406 w 796150"/>
                <a:gd name="connsiteY7" fmla="*/ 84350 h 603420"/>
                <a:gd name="connsiteX8" fmla="*/ 231656 w 796150"/>
                <a:gd name="connsiteY8" fmla="*/ 113019 h 603420"/>
                <a:gd name="connsiteX9" fmla="*/ 284468 w 796150"/>
                <a:gd name="connsiteY9" fmla="*/ 117546 h 603420"/>
                <a:gd name="connsiteX10" fmla="*/ 350860 w 796150"/>
                <a:gd name="connsiteY10" fmla="*/ 125091 h 603420"/>
                <a:gd name="connsiteX11" fmla="*/ 371985 w 796150"/>
                <a:gd name="connsiteY11" fmla="*/ 131126 h 603420"/>
                <a:gd name="connsiteX12" fmla="*/ 384056 w 796150"/>
                <a:gd name="connsiteY12" fmla="*/ 132635 h 603420"/>
                <a:gd name="connsiteX13" fmla="*/ 483644 w 796150"/>
                <a:gd name="connsiteY13" fmla="*/ 134144 h 603420"/>
                <a:gd name="connsiteX14" fmla="*/ 503260 w 796150"/>
                <a:gd name="connsiteY14" fmla="*/ 137162 h 603420"/>
                <a:gd name="connsiteX15" fmla="*/ 518349 w 796150"/>
                <a:gd name="connsiteY15" fmla="*/ 141689 h 603420"/>
                <a:gd name="connsiteX16" fmla="*/ 530420 w 796150"/>
                <a:gd name="connsiteY16" fmla="*/ 155269 h 603420"/>
                <a:gd name="connsiteX17" fmla="*/ 616428 w 796150"/>
                <a:gd name="connsiteY17" fmla="*/ 200536 h 603420"/>
                <a:gd name="connsiteX18" fmla="*/ 623973 w 796150"/>
                <a:gd name="connsiteY18" fmla="*/ 209590 h 603420"/>
                <a:gd name="connsiteX19" fmla="*/ 664713 w 796150"/>
                <a:gd name="connsiteY19" fmla="*/ 288053 h 603420"/>
                <a:gd name="connsiteX20" fmla="*/ 678293 w 796150"/>
                <a:gd name="connsiteY20" fmla="*/ 325776 h 603420"/>
                <a:gd name="connsiteX21" fmla="*/ 738650 w 796150"/>
                <a:gd name="connsiteY21" fmla="*/ 369534 h 603420"/>
                <a:gd name="connsiteX22" fmla="*/ 780899 w 796150"/>
                <a:gd name="connsiteY22" fmla="*/ 411784 h 603420"/>
                <a:gd name="connsiteX23" fmla="*/ 792971 w 796150"/>
                <a:gd name="connsiteY23" fmla="*/ 441962 h 603420"/>
                <a:gd name="connsiteX24" fmla="*/ 785426 w 796150"/>
                <a:gd name="connsiteY24" fmla="*/ 473649 h 603420"/>
                <a:gd name="connsiteX25" fmla="*/ 780899 w 796150"/>
                <a:gd name="connsiteY25" fmla="*/ 488738 h 603420"/>
                <a:gd name="connsiteX26" fmla="*/ 592286 w 796150"/>
                <a:gd name="connsiteY26" fmla="*/ 603416 h 603420"/>
                <a:gd name="connsiteX27" fmla="*/ 583232 w 796150"/>
                <a:gd name="connsiteY27" fmla="*/ 484212 h 603420"/>
                <a:gd name="connsiteX28" fmla="*/ 426305 w 796150"/>
                <a:gd name="connsiteY28" fmla="*/ 574746 h 603420"/>
                <a:gd name="connsiteX29" fmla="*/ 473082 w 796150"/>
                <a:gd name="connsiteY29" fmla="*/ 387641 h 603420"/>
                <a:gd name="connsiteX30" fmla="*/ 316154 w 796150"/>
                <a:gd name="connsiteY30" fmla="*/ 464595 h 603420"/>
                <a:gd name="connsiteX31" fmla="*/ 331244 w 796150"/>
                <a:gd name="connsiteY31" fmla="*/ 271455 h 603420"/>
                <a:gd name="connsiteX32" fmla="*/ 162246 w 796150"/>
                <a:gd name="connsiteY32" fmla="*/ 346900 h 603420"/>
                <a:gd name="connsiteX33" fmla="*/ 227129 w 796150"/>
                <a:gd name="connsiteY33" fmla="*/ 196009 h 603420"/>
                <a:gd name="connsiteX34" fmla="*/ 166773 w 796150"/>
                <a:gd name="connsiteY34" fmla="*/ 143198 h 603420"/>
                <a:gd name="connsiteX35" fmla="*/ 56623 w 796150"/>
                <a:gd name="connsiteY35" fmla="*/ 238259 h 603420"/>
                <a:gd name="connsiteX36" fmla="*/ 101890 w 796150"/>
                <a:gd name="connsiteY36" fmla="*/ 94912 h 603420"/>
                <a:gd name="connsiteX37" fmla="*/ 3810 w 796150"/>
                <a:gd name="connsiteY37" fmla="*/ 134144 h 603420"/>
                <a:gd name="connsiteX38" fmla="*/ 26445 w 796150"/>
                <a:gd name="connsiteY38" fmla="*/ 28521 h 603420"/>
                <a:gd name="connsiteX39" fmla="*/ 64167 w 796150"/>
                <a:gd name="connsiteY39" fmla="*/ 1360 h 603420"/>
                <a:gd name="connsiteX0" fmla="*/ 64167 w 793602"/>
                <a:gd name="connsiteY0" fmla="*/ 1360 h 604184"/>
                <a:gd name="connsiteX1" fmla="*/ 107925 w 793602"/>
                <a:gd name="connsiteY1" fmla="*/ 4378 h 604184"/>
                <a:gd name="connsiteX2" fmla="*/ 133577 w 793602"/>
                <a:gd name="connsiteY2" fmla="*/ 5887 h 604184"/>
                <a:gd name="connsiteX3" fmla="*/ 169791 w 793602"/>
                <a:gd name="connsiteY3" fmla="*/ 11922 h 604184"/>
                <a:gd name="connsiteX4" fmla="*/ 171299 w 793602"/>
                <a:gd name="connsiteY4" fmla="*/ 16449 h 604184"/>
                <a:gd name="connsiteX5" fmla="*/ 175826 w 793602"/>
                <a:gd name="connsiteY5" fmla="*/ 34556 h 604184"/>
                <a:gd name="connsiteX6" fmla="*/ 187897 w 793602"/>
                <a:gd name="connsiteY6" fmla="*/ 64734 h 604184"/>
                <a:gd name="connsiteX7" fmla="*/ 189406 w 793602"/>
                <a:gd name="connsiteY7" fmla="*/ 84350 h 604184"/>
                <a:gd name="connsiteX8" fmla="*/ 231656 w 793602"/>
                <a:gd name="connsiteY8" fmla="*/ 113019 h 604184"/>
                <a:gd name="connsiteX9" fmla="*/ 284468 w 793602"/>
                <a:gd name="connsiteY9" fmla="*/ 117546 h 604184"/>
                <a:gd name="connsiteX10" fmla="*/ 350860 w 793602"/>
                <a:gd name="connsiteY10" fmla="*/ 125091 h 604184"/>
                <a:gd name="connsiteX11" fmla="*/ 371985 w 793602"/>
                <a:gd name="connsiteY11" fmla="*/ 131126 h 604184"/>
                <a:gd name="connsiteX12" fmla="*/ 384056 w 793602"/>
                <a:gd name="connsiteY12" fmla="*/ 132635 h 604184"/>
                <a:gd name="connsiteX13" fmla="*/ 483644 w 793602"/>
                <a:gd name="connsiteY13" fmla="*/ 134144 h 604184"/>
                <a:gd name="connsiteX14" fmla="*/ 503260 w 793602"/>
                <a:gd name="connsiteY14" fmla="*/ 137162 h 604184"/>
                <a:gd name="connsiteX15" fmla="*/ 518349 w 793602"/>
                <a:gd name="connsiteY15" fmla="*/ 141689 h 604184"/>
                <a:gd name="connsiteX16" fmla="*/ 530420 w 793602"/>
                <a:gd name="connsiteY16" fmla="*/ 155269 h 604184"/>
                <a:gd name="connsiteX17" fmla="*/ 616428 w 793602"/>
                <a:gd name="connsiteY17" fmla="*/ 200536 h 604184"/>
                <a:gd name="connsiteX18" fmla="*/ 623973 w 793602"/>
                <a:gd name="connsiteY18" fmla="*/ 209590 h 604184"/>
                <a:gd name="connsiteX19" fmla="*/ 664713 w 793602"/>
                <a:gd name="connsiteY19" fmla="*/ 288053 h 604184"/>
                <a:gd name="connsiteX20" fmla="*/ 678293 w 793602"/>
                <a:gd name="connsiteY20" fmla="*/ 325776 h 604184"/>
                <a:gd name="connsiteX21" fmla="*/ 738650 w 793602"/>
                <a:gd name="connsiteY21" fmla="*/ 369534 h 604184"/>
                <a:gd name="connsiteX22" fmla="*/ 780899 w 793602"/>
                <a:gd name="connsiteY22" fmla="*/ 411784 h 604184"/>
                <a:gd name="connsiteX23" fmla="*/ 792971 w 793602"/>
                <a:gd name="connsiteY23" fmla="*/ 441962 h 604184"/>
                <a:gd name="connsiteX24" fmla="*/ 785426 w 793602"/>
                <a:gd name="connsiteY24" fmla="*/ 473649 h 604184"/>
                <a:gd name="connsiteX25" fmla="*/ 732614 w 793602"/>
                <a:gd name="connsiteY25" fmla="*/ 532497 h 604184"/>
                <a:gd name="connsiteX26" fmla="*/ 592286 w 793602"/>
                <a:gd name="connsiteY26" fmla="*/ 603416 h 604184"/>
                <a:gd name="connsiteX27" fmla="*/ 583232 w 793602"/>
                <a:gd name="connsiteY27" fmla="*/ 484212 h 604184"/>
                <a:gd name="connsiteX28" fmla="*/ 426305 w 793602"/>
                <a:gd name="connsiteY28" fmla="*/ 574746 h 604184"/>
                <a:gd name="connsiteX29" fmla="*/ 473082 w 793602"/>
                <a:gd name="connsiteY29" fmla="*/ 387641 h 604184"/>
                <a:gd name="connsiteX30" fmla="*/ 316154 w 793602"/>
                <a:gd name="connsiteY30" fmla="*/ 464595 h 604184"/>
                <a:gd name="connsiteX31" fmla="*/ 331244 w 793602"/>
                <a:gd name="connsiteY31" fmla="*/ 271455 h 604184"/>
                <a:gd name="connsiteX32" fmla="*/ 162246 w 793602"/>
                <a:gd name="connsiteY32" fmla="*/ 346900 h 604184"/>
                <a:gd name="connsiteX33" fmla="*/ 227129 w 793602"/>
                <a:gd name="connsiteY33" fmla="*/ 196009 h 604184"/>
                <a:gd name="connsiteX34" fmla="*/ 166773 w 793602"/>
                <a:gd name="connsiteY34" fmla="*/ 143198 h 604184"/>
                <a:gd name="connsiteX35" fmla="*/ 56623 w 793602"/>
                <a:gd name="connsiteY35" fmla="*/ 238259 h 604184"/>
                <a:gd name="connsiteX36" fmla="*/ 101890 w 793602"/>
                <a:gd name="connsiteY36" fmla="*/ 94912 h 604184"/>
                <a:gd name="connsiteX37" fmla="*/ 3810 w 793602"/>
                <a:gd name="connsiteY37" fmla="*/ 134144 h 604184"/>
                <a:gd name="connsiteX38" fmla="*/ 26445 w 793602"/>
                <a:gd name="connsiteY38" fmla="*/ 28521 h 604184"/>
                <a:gd name="connsiteX39" fmla="*/ 64167 w 793602"/>
                <a:gd name="connsiteY39" fmla="*/ 1360 h 604184"/>
                <a:gd name="connsiteX0" fmla="*/ 64167 w 794633"/>
                <a:gd name="connsiteY0" fmla="*/ 1360 h 682933"/>
                <a:gd name="connsiteX1" fmla="*/ 107925 w 794633"/>
                <a:gd name="connsiteY1" fmla="*/ 4378 h 682933"/>
                <a:gd name="connsiteX2" fmla="*/ 133577 w 794633"/>
                <a:gd name="connsiteY2" fmla="*/ 5887 h 682933"/>
                <a:gd name="connsiteX3" fmla="*/ 169791 w 794633"/>
                <a:gd name="connsiteY3" fmla="*/ 11922 h 682933"/>
                <a:gd name="connsiteX4" fmla="*/ 171299 w 794633"/>
                <a:gd name="connsiteY4" fmla="*/ 16449 h 682933"/>
                <a:gd name="connsiteX5" fmla="*/ 175826 w 794633"/>
                <a:gd name="connsiteY5" fmla="*/ 34556 h 682933"/>
                <a:gd name="connsiteX6" fmla="*/ 187897 w 794633"/>
                <a:gd name="connsiteY6" fmla="*/ 64734 h 682933"/>
                <a:gd name="connsiteX7" fmla="*/ 189406 w 794633"/>
                <a:gd name="connsiteY7" fmla="*/ 84350 h 682933"/>
                <a:gd name="connsiteX8" fmla="*/ 231656 w 794633"/>
                <a:gd name="connsiteY8" fmla="*/ 113019 h 682933"/>
                <a:gd name="connsiteX9" fmla="*/ 284468 w 794633"/>
                <a:gd name="connsiteY9" fmla="*/ 117546 h 682933"/>
                <a:gd name="connsiteX10" fmla="*/ 350860 w 794633"/>
                <a:gd name="connsiteY10" fmla="*/ 125091 h 682933"/>
                <a:gd name="connsiteX11" fmla="*/ 371985 w 794633"/>
                <a:gd name="connsiteY11" fmla="*/ 131126 h 682933"/>
                <a:gd name="connsiteX12" fmla="*/ 384056 w 794633"/>
                <a:gd name="connsiteY12" fmla="*/ 132635 h 682933"/>
                <a:gd name="connsiteX13" fmla="*/ 483644 w 794633"/>
                <a:gd name="connsiteY13" fmla="*/ 134144 h 682933"/>
                <a:gd name="connsiteX14" fmla="*/ 503260 w 794633"/>
                <a:gd name="connsiteY14" fmla="*/ 137162 h 682933"/>
                <a:gd name="connsiteX15" fmla="*/ 518349 w 794633"/>
                <a:gd name="connsiteY15" fmla="*/ 141689 h 682933"/>
                <a:gd name="connsiteX16" fmla="*/ 530420 w 794633"/>
                <a:gd name="connsiteY16" fmla="*/ 155269 h 682933"/>
                <a:gd name="connsiteX17" fmla="*/ 616428 w 794633"/>
                <a:gd name="connsiteY17" fmla="*/ 200536 h 682933"/>
                <a:gd name="connsiteX18" fmla="*/ 623973 w 794633"/>
                <a:gd name="connsiteY18" fmla="*/ 209590 h 682933"/>
                <a:gd name="connsiteX19" fmla="*/ 664713 w 794633"/>
                <a:gd name="connsiteY19" fmla="*/ 288053 h 682933"/>
                <a:gd name="connsiteX20" fmla="*/ 678293 w 794633"/>
                <a:gd name="connsiteY20" fmla="*/ 325776 h 682933"/>
                <a:gd name="connsiteX21" fmla="*/ 738650 w 794633"/>
                <a:gd name="connsiteY21" fmla="*/ 369534 h 682933"/>
                <a:gd name="connsiteX22" fmla="*/ 780899 w 794633"/>
                <a:gd name="connsiteY22" fmla="*/ 411784 h 682933"/>
                <a:gd name="connsiteX23" fmla="*/ 792971 w 794633"/>
                <a:gd name="connsiteY23" fmla="*/ 441962 h 682933"/>
                <a:gd name="connsiteX24" fmla="*/ 741668 w 794633"/>
                <a:gd name="connsiteY24" fmla="*/ 681878 h 682933"/>
                <a:gd name="connsiteX25" fmla="*/ 732614 w 794633"/>
                <a:gd name="connsiteY25" fmla="*/ 532497 h 682933"/>
                <a:gd name="connsiteX26" fmla="*/ 592286 w 794633"/>
                <a:gd name="connsiteY26" fmla="*/ 603416 h 682933"/>
                <a:gd name="connsiteX27" fmla="*/ 583232 w 794633"/>
                <a:gd name="connsiteY27" fmla="*/ 484212 h 682933"/>
                <a:gd name="connsiteX28" fmla="*/ 426305 w 794633"/>
                <a:gd name="connsiteY28" fmla="*/ 574746 h 682933"/>
                <a:gd name="connsiteX29" fmla="*/ 473082 w 794633"/>
                <a:gd name="connsiteY29" fmla="*/ 387641 h 682933"/>
                <a:gd name="connsiteX30" fmla="*/ 316154 w 794633"/>
                <a:gd name="connsiteY30" fmla="*/ 464595 h 682933"/>
                <a:gd name="connsiteX31" fmla="*/ 331244 w 794633"/>
                <a:gd name="connsiteY31" fmla="*/ 271455 h 682933"/>
                <a:gd name="connsiteX32" fmla="*/ 162246 w 794633"/>
                <a:gd name="connsiteY32" fmla="*/ 346900 h 682933"/>
                <a:gd name="connsiteX33" fmla="*/ 227129 w 794633"/>
                <a:gd name="connsiteY33" fmla="*/ 196009 h 682933"/>
                <a:gd name="connsiteX34" fmla="*/ 166773 w 794633"/>
                <a:gd name="connsiteY34" fmla="*/ 143198 h 682933"/>
                <a:gd name="connsiteX35" fmla="*/ 56623 w 794633"/>
                <a:gd name="connsiteY35" fmla="*/ 238259 h 682933"/>
                <a:gd name="connsiteX36" fmla="*/ 101890 w 794633"/>
                <a:gd name="connsiteY36" fmla="*/ 94912 h 682933"/>
                <a:gd name="connsiteX37" fmla="*/ 3810 w 794633"/>
                <a:gd name="connsiteY37" fmla="*/ 134144 h 682933"/>
                <a:gd name="connsiteX38" fmla="*/ 26445 w 794633"/>
                <a:gd name="connsiteY38" fmla="*/ 28521 h 682933"/>
                <a:gd name="connsiteX39" fmla="*/ 64167 w 794633"/>
                <a:gd name="connsiteY39" fmla="*/ 1360 h 682933"/>
                <a:gd name="connsiteX0" fmla="*/ 64167 w 831258"/>
                <a:gd name="connsiteY0" fmla="*/ 1360 h 682567"/>
                <a:gd name="connsiteX1" fmla="*/ 107925 w 831258"/>
                <a:gd name="connsiteY1" fmla="*/ 4378 h 682567"/>
                <a:gd name="connsiteX2" fmla="*/ 133577 w 831258"/>
                <a:gd name="connsiteY2" fmla="*/ 5887 h 682567"/>
                <a:gd name="connsiteX3" fmla="*/ 169791 w 831258"/>
                <a:gd name="connsiteY3" fmla="*/ 11922 h 682567"/>
                <a:gd name="connsiteX4" fmla="*/ 171299 w 831258"/>
                <a:gd name="connsiteY4" fmla="*/ 16449 h 682567"/>
                <a:gd name="connsiteX5" fmla="*/ 175826 w 831258"/>
                <a:gd name="connsiteY5" fmla="*/ 34556 h 682567"/>
                <a:gd name="connsiteX6" fmla="*/ 187897 w 831258"/>
                <a:gd name="connsiteY6" fmla="*/ 64734 h 682567"/>
                <a:gd name="connsiteX7" fmla="*/ 189406 w 831258"/>
                <a:gd name="connsiteY7" fmla="*/ 84350 h 682567"/>
                <a:gd name="connsiteX8" fmla="*/ 231656 w 831258"/>
                <a:gd name="connsiteY8" fmla="*/ 113019 h 682567"/>
                <a:gd name="connsiteX9" fmla="*/ 284468 w 831258"/>
                <a:gd name="connsiteY9" fmla="*/ 117546 h 682567"/>
                <a:gd name="connsiteX10" fmla="*/ 350860 w 831258"/>
                <a:gd name="connsiteY10" fmla="*/ 125091 h 682567"/>
                <a:gd name="connsiteX11" fmla="*/ 371985 w 831258"/>
                <a:gd name="connsiteY11" fmla="*/ 131126 h 682567"/>
                <a:gd name="connsiteX12" fmla="*/ 384056 w 831258"/>
                <a:gd name="connsiteY12" fmla="*/ 132635 h 682567"/>
                <a:gd name="connsiteX13" fmla="*/ 483644 w 831258"/>
                <a:gd name="connsiteY13" fmla="*/ 134144 h 682567"/>
                <a:gd name="connsiteX14" fmla="*/ 503260 w 831258"/>
                <a:gd name="connsiteY14" fmla="*/ 137162 h 682567"/>
                <a:gd name="connsiteX15" fmla="*/ 518349 w 831258"/>
                <a:gd name="connsiteY15" fmla="*/ 141689 h 682567"/>
                <a:gd name="connsiteX16" fmla="*/ 530420 w 831258"/>
                <a:gd name="connsiteY16" fmla="*/ 155269 h 682567"/>
                <a:gd name="connsiteX17" fmla="*/ 616428 w 831258"/>
                <a:gd name="connsiteY17" fmla="*/ 200536 h 682567"/>
                <a:gd name="connsiteX18" fmla="*/ 623973 w 831258"/>
                <a:gd name="connsiteY18" fmla="*/ 209590 h 682567"/>
                <a:gd name="connsiteX19" fmla="*/ 664713 w 831258"/>
                <a:gd name="connsiteY19" fmla="*/ 288053 h 682567"/>
                <a:gd name="connsiteX20" fmla="*/ 678293 w 831258"/>
                <a:gd name="connsiteY20" fmla="*/ 325776 h 682567"/>
                <a:gd name="connsiteX21" fmla="*/ 738650 w 831258"/>
                <a:gd name="connsiteY21" fmla="*/ 369534 h 682567"/>
                <a:gd name="connsiteX22" fmla="*/ 780899 w 831258"/>
                <a:gd name="connsiteY22" fmla="*/ 411784 h 682567"/>
                <a:gd name="connsiteX23" fmla="*/ 830694 w 831258"/>
                <a:gd name="connsiteY23" fmla="*/ 580782 h 682567"/>
                <a:gd name="connsiteX24" fmla="*/ 741668 w 831258"/>
                <a:gd name="connsiteY24" fmla="*/ 681878 h 682567"/>
                <a:gd name="connsiteX25" fmla="*/ 732614 w 831258"/>
                <a:gd name="connsiteY25" fmla="*/ 532497 h 682567"/>
                <a:gd name="connsiteX26" fmla="*/ 592286 w 831258"/>
                <a:gd name="connsiteY26" fmla="*/ 603416 h 682567"/>
                <a:gd name="connsiteX27" fmla="*/ 583232 w 831258"/>
                <a:gd name="connsiteY27" fmla="*/ 484212 h 682567"/>
                <a:gd name="connsiteX28" fmla="*/ 426305 w 831258"/>
                <a:gd name="connsiteY28" fmla="*/ 574746 h 682567"/>
                <a:gd name="connsiteX29" fmla="*/ 473082 w 831258"/>
                <a:gd name="connsiteY29" fmla="*/ 387641 h 682567"/>
                <a:gd name="connsiteX30" fmla="*/ 316154 w 831258"/>
                <a:gd name="connsiteY30" fmla="*/ 464595 h 682567"/>
                <a:gd name="connsiteX31" fmla="*/ 331244 w 831258"/>
                <a:gd name="connsiteY31" fmla="*/ 271455 h 682567"/>
                <a:gd name="connsiteX32" fmla="*/ 162246 w 831258"/>
                <a:gd name="connsiteY32" fmla="*/ 346900 h 682567"/>
                <a:gd name="connsiteX33" fmla="*/ 227129 w 831258"/>
                <a:gd name="connsiteY33" fmla="*/ 196009 h 682567"/>
                <a:gd name="connsiteX34" fmla="*/ 166773 w 831258"/>
                <a:gd name="connsiteY34" fmla="*/ 143198 h 682567"/>
                <a:gd name="connsiteX35" fmla="*/ 56623 w 831258"/>
                <a:gd name="connsiteY35" fmla="*/ 238259 h 682567"/>
                <a:gd name="connsiteX36" fmla="*/ 101890 w 831258"/>
                <a:gd name="connsiteY36" fmla="*/ 94912 h 682567"/>
                <a:gd name="connsiteX37" fmla="*/ 3810 w 831258"/>
                <a:gd name="connsiteY37" fmla="*/ 134144 h 682567"/>
                <a:gd name="connsiteX38" fmla="*/ 26445 w 831258"/>
                <a:gd name="connsiteY38" fmla="*/ 28521 h 682567"/>
                <a:gd name="connsiteX39" fmla="*/ 64167 w 831258"/>
                <a:gd name="connsiteY39" fmla="*/ 1360 h 682567"/>
                <a:gd name="connsiteX0" fmla="*/ 64167 w 874871"/>
                <a:gd name="connsiteY0" fmla="*/ 1360 h 682317"/>
                <a:gd name="connsiteX1" fmla="*/ 107925 w 874871"/>
                <a:gd name="connsiteY1" fmla="*/ 4378 h 682317"/>
                <a:gd name="connsiteX2" fmla="*/ 133577 w 874871"/>
                <a:gd name="connsiteY2" fmla="*/ 5887 h 682317"/>
                <a:gd name="connsiteX3" fmla="*/ 169791 w 874871"/>
                <a:gd name="connsiteY3" fmla="*/ 11922 h 682317"/>
                <a:gd name="connsiteX4" fmla="*/ 171299 w 874871"/>
                <a:gd name="connsiteY4" fmla="*/ 16449 h 682317"/>
                <a:gd name="connsiteX5" fmla="*/ 175826 w 874871"/>
                <a:gd name="connsiteY5" fmla="*/ 34556 h 682317"/>
                <a:gd name="connsiteX6" fmla="*/ 187897 w 874871"/>
                <a:gd name="connsiteY6" fmla="*/ 64734 h 682317"/>
                <a:gd name="connsiteX7" fmla="*/ 189406 w 874871"/>
                <a:gd name="connsiteY7" fmla="*/ 84350 h 682317"/>
                <a:gd name="connsiteX8" fmla="*/ 231656 w 874871"/>
                <a:gd name="connsiteY8" fmla="*/ 113019 h 682317"/>
                <a:gd name="connsiteX9" fmla="*/ 284468 w 874871"/>
                <a:gd name="connsiteY9" fmla="*/ 117546 h 682317"/>
                <a:gd name="connsiteX10" fmla="*/ 350860 w 874871"/>
                <a:gd name="connsiteY10" fmla="*/ 125091 h 682317"/>
                <a:gd name="connsiteX11" fmla="*/ 371985 w 874871"/>
                <a:gd name="connsiteY11" fmla="*/ 131126 h 682317"/>
                <a:gd name="connsiteX12" fmla="*/ 384056 w 874871"/>
                <a:gd name="connsiteY12" fmla="*/ 132635 h 682317"/>
                <a:gd name="connsiteX13" fmla="*/ 483644 w 874871"/>
                <a:gd name="connsiteY13" fmla="*/ 134144 h 682317"/>
                <a:gd name="connsiteX14" fmla="*/ 503260 w 874871"/>
                <a:gd name="connsiteY14" fmla="*/ 137162 h 682317"/>
                <a:gd name="connsiteX15" fmla="*/ 518349 w 874871"/>
                <a:gd name="connsiteY15" fmla="*/ 141689 h 682317"/>
                <a:gd name="connsiteX16" fmla="*/ 530420 w 874871"/>
                <a:gd name="connsiteY16" fmla="*/ 155269 h 682317"/>
                <a:gd name="connsiteX17" fmla="*/ 616428 w 874871"/>
                <a:gd name="connsiteY17" fmla="*/ 200536 h 682317"/>
                <a:gd name="connsiteX18" fmla="*/ 623973 w 874871"/>
                <a:gd name="connsiteY18" fmla="*/ 209590 h 682317"/>
                <a:gd name="connsiteX19" fmla="*/ 664713 w 874871"/>
                <a:gd name="connsiteY19" fmla="*/ 288053 h 682317"/>
                <a:gd name="connsiteX20" fmla="*/ 678293 w 874871"/>
                <a:gd name="connsiteY20" fmla="*/ 325776 h 682317"/>
                <a:gd name="connsiteX21" fmla="*/ 738650 w 874871"/>
                <a:gd name="connsiteY21" fmla="*/ 369534 h 682317"/>
                <a:gd name="connsiteX22" fmla="*/ 874451 w 874871"/>
                <a:gd name="connsiteY22" fmla="*/ 657737 h 682317"/>
                <a:gd name="connsiteX23" fmla="*/ 830694 w 874871"/>
                <a:gd name="connsiteY23" fmla="*/ 580782 h 682317"/>
                <a:gd name="connsiteX24" fmla="*/ 741668 w 874871"/>
                <a:gd name="connsiteY24" fmla="*/ 681878 h 682317"/>
                <a:gd name="connsiteX25" fmla="*/ 732614 w 874871"/>
                <a:gd name="connsiteY25" fmla="*/ 532497 h 682317"/>
                <a:gd name="connsiteX26" fmla="*/ 592286 w 874871"/>
                <a:gd name="connsiteY26" fmla="*/ 603416 h 682317"/>
                <a:gd name="connsiteX27" fmla="*/ 583232 w 874871"/>
                <a:gd name="connsiteY27" fmla="*/ 484212 h 682317"/>
                <a:gd name="connsiteX28" fmla="*/ 426305 w 874871"/>
                <a:gd name="connsiteY28" fmla="*/ 574746 h 682317"/>
                <a:gd name="connsiteX29" fmla="*/ 473082 w 874871"/>
                <a:gd name="connsiteY29" fmla="*/ 387641 h 682317"/>
                <a:gd name="connsiteX30" fmla="*/ 316154 w 874871"/>
                <a:gd name="connsiteY30" fmla="*/ 464595 h 682317"/>
                <a:gd name="connsiteX31" fmla="*/ 331244 w 874871"/>
                <a:gd name="connsiteY31" fmla="*/ 271455 h 682317"/>
                <a:gd name="connsiteX32" fmla="*/ 162246 w 874871"/>
                <a:gd name="connsiteY32" fmla="*/ 346900 h 682317"/>
                <a:gd name="connsiteX33" fmla="*/ 227129 w 874871"/>
                <a:gd name="connsiteY33" fmla="*/ 196009 h 682317"/>
                <a:gd name="connsiteX34" fmla="*/ 166773 w 874871"/>
                <a:gd name="connsiteY34" fmla="*/ 143198 h 682317"/>
                <a:gd name="connsiteX35" fmla="*/ 56623 w 874871"/>
                <a:gd name="connsiteY35" fmla="*/ 238259 h 682317"/>
                <a:gd name="connsiteX36" fmla="*/ 101890 w 874871"/>
                <a:gd name="connsiteY36" fmla="*/ 94912 h 682317"/>
                <a:gd name="connsiteX37" fmla="*/ 3810 w 874871"/>
                <a:gd name="connsiteY37" fmla="*/ 134144 h 682317"/>
                <a:gd name="connsiteX38" fmla="*/ 26445 w 874871"/>
                <a:gd name="connsiteY38" fmla="*/ 28521 h 682317"/>
                <a:gd name="connsiteX39" fmla="*/ 64167 w 874871"/>
                <a:gd name="connsiteY39" fmla="*/ 1360 h 682317"/>
                <a:gd name="connsiteX0" fmla="*/ 64167 w 981749"/>
                <a:gd name="connsiteY0" fmla="*/ 1360 h 682317"/>
                <a:gd name="connsiteX1" fmla="*/ 107925 w 981749"/>
                <a:gd name="connsiteY1" fmla="*/ 4378 h 682317"/>
                <a:gd name="connsiteX2" fmla="*/ 133577 w 981749"/>
                <a:gd name="connsiteY2" fmla="*/ 5887 h 682317"/>
                <a:gd name="connsiteX3" fmla="*/ 169791 w 981749"/>
                <a:gd name="connsiteY3" fmla="*/ 11922 h 682317"/>
                <a:gd name="connsiteX4" fmla="*/ 171299 w 981749"/>
                <a:gd name="connsiteY4" fmla="*/ 16449 h 682317"/>
                <a:gd name="connsiteX5" fmla="*/ 175826 w 981749"/>
                <a:gd name="connsiteY5" fmla="*/ 34556 h 682317"/>
                <a:gd name="connsiteX6" fmla="*/ 187897 w 981749"/>
                <a:gd name="connsiteY6" fmla="*/ 64734 h 682317"/>
                <a:gd name="connsiteX7" fmla="*/ 189406 w 981749"/>
                <a:gd name="connsiteY7" fmla="*/ 84350 h 682317"/>
                <a:gd name="connsiteX8" fmla="*/ 231656 w 981749"/>
                <a:gd name="connsiteY8" fmla="*/ 113019 h 682317"/>
                <a:gd name="connsiteX9" fmla="*/ 284468 w 981749"/>
                <a:gd name="connsiteY9" fmla="*/ 117546 h 682317"/>
                <a:gd name="connsiteX10" fmla="*/ 350860 w 981749"/>
                <a:gd name="connsiteY10" fmla="*/ 125091 h 682317"/>
                <a:gd name="connsiteX11" fmla="*/ 371985 w 981749"/>
                <a:gd name="connsiteY11" fmla="*/ 131126 h 682317"/>
                <a:gd name="connsiteX12" fmla="*/ 384056 w 981749"/>
                <a:gd name="connsiteY12" fmla="*/ 132635 h 682317"/>
                <a:gd name="connsiteX13" fmla="*/ 483644 w 981749"/>
                <a:gd name="connsiteY13" fmla="*/ 134144 h 682317"/>
                <a:gd name="connsiteX14" fmla="*/ 503260 w 981749"/>
                <a:gd name="connsiteY14" fmla="*/ 137162 h 682317"/>
                <a:gd name="connsiteX15" fmla="*/ 518349 w 981749"/>
                <a:gd name="connsiteY15" fmla="*/ 141689 h 682317"/>
                <a:gd name="connsiteX16" fmla="*/ 530420 w 981749"/>
                <a:gd name="connsiteY16" fmla="*/ 155269 h 682317"/>
                <a:gd name="connsiteX17" fmla="*/ 616428 w 981749"/>
                <a:gd name="connsiteY17" fmla="*/ 200536 h 682317"/>
                <a:gd name="connsiteX18" fmla="*/ 623973 w 981749"/>
                <a:gd name="connsiteY18" fmla="*/ 209590 h 682317"/>
                <a:gd name="connsiteX19" fmla="*/ 664713 w 981749"/>
                <a:gd name="connsiteY19" fmla="*/ 288053 h 682317"/>
                <a:gd name="connsiteX20" fmla="*/ 678293 w 981749"/>
                <a:gd name="connsiteY20" fmla="*/ 325776 h 682317"/>
                <a:gd name="connsiteX21" fmla="*/ 977058 w 981749"/>
                <a:gd name="connsiteY21" fmla="*/ 564184 h 682317"/>
                <a:gd name="connsiteX22" fmla="*/ 874451 w 981749"/>
                <a:gd name="connsiteY22" fmla="*/ 657737 h 682317"/>
                <a:gd name="connsiteX23" fmla="*/ 830694 w 981749"/>
                <a:gd name="connsiteY23" fmla="*/ 580782 h 682317"/>
                <a:gd name="connsiteX24" fmla="*/ 741668 w 981749"/>
                <a:gd name="connsiteY24" fmla="*/ 681878 h 682317"/>
                <a:gd name="connsiteX25" fmla="*/ 732614 w 981749"/>
                <a:gd name="connsiteY25" fmla="*/ 532497 h 682317"/>
                <a:gd name="connsiteX26" fmla="*/ 592286 w 981749"/>
                <a:gd name="connsiteY26" fmla="*/ 603416 h 682317"/>
                <a:gd name="connsiteX27" fmla="*/ 583232 w 981749"/>
                <a:gd name="connsiteY27" fmla="*/ 484212 h 682317"/>
                <a:gd name="connsiteX28" fmla="*/ 426305 w 981749"/>
                <a:gd name="connsiteY28" fmla="*/ 574746 h 682317"/>
                <a:gd name="connsiteX29" fmla="*/ 473082 w 981749"/>
                <a:gd name="connsiteY29" fmla="*/ 387641 h 682317"/>
                <a:gd name="connsiteX30" fmla="*/ 316154 w 981749"/>
                <a:gd name="connsiteY30" fmla="*/ 464595 h 682317"/>
                <a:gd name="connsiteX31" fmla="*/ 331244 w 981749"/>
                <a:gd name="connsiteY31" fmla="*/ 271455 h 682317"/>
                <a:gd name="connsiteX32" fmla="*/ 162246 w 981749"/>
                <a:gd name="connsiteY32" fmla="*/ 346900 h 682317"/>
                <a:gd name="connsiteX33" fmla="*/ 227129 w 981749"/>
                <a:gd name="connsiteY33" fmla="*/ 196009 h 682317"/>
                <a:gd name="connsiteX34" fmla="*/ 166773 w 981749"/>
                <a:gd name="connsiteY34" fmla="*/ 143198 h 682317"/>
                <a:gd name="connsiteX35" fmla="*/ 56623 w 981749"/>
                <a:gd name="connsiteY35" fmla="*/ 238259 h 682317"/>
                <a:gd name="connsiteX36" fmla="*/ 101890 w 981749"/>
                <a:gd name="connsiteY36" fmla="*/ 94912 h 682317"/>
                <a:gd name="connsiteX37" fmla="*/ 3810 w 981749"/>
                <a:gd name="connsiteY37" fmla="*/ 134144 h 682317"/>
                <a:gd name="connsiteX38" fmla="*/ 26445 w 981749"/>
                <a:gd name="connsiteY38" fmla="*/ 28521 h 682317"/>
                <a:gd name="connsiteX39" fmla="*/ 64167 w 981749"/>
                <a:gd name="connsiteY39" fmla="*/ 1360 h 682317"/>
                <a:gd name="connsiteX0" fmla="*/ 64167 w 1013396"/>
                <a:gd name="connsiteY0" fmla="*/ 1360 h 682317"/>
                <a:gd name="connsiteX1" fmla="*/ 107925 w 1013396"/>
                <a:gd name="connsiteY1" fmla="*/ 4378 h 682317"/>
                <a:gd name="connsiteX2" fmla="*/ 133577 w 1013396"/>
                <a:gd name="connsiteY2" fmla="*/ 5887 h 682317"/>
                <a:gd name="connsiteX3" fmla="*/ 169791 w 1013396"/>
                <a:gd name="connsiteY3" fmla="*/ 11922 h 682317"/>
                <a:gd name="connsiteX4" fmla="*/ 171299 w 1013396"/>
                <a:gd name="connsiteY4" fmla="*/ 16449 h 682317"/>
                <a:gd name="connsiteX5" fmla="*/ 175826 w 1013396"/>
                <a:gd name="connsiteY5" fmla="*/ 34556 h 682317"/>
                <a:gd name="connsiteX6" fmla="*/ 187897 w 1013396"/>
                <a:gd name="connsiteY6" fmla="*/ 64734 h 682317"/>
                <a:gd name="connsiteX7" fmla="*/ 189406 w 1013396"/>
                <a:gd name="connsiteY7" fmla="*/ 84350 h 682317"/>
                <a:gd name="connsiteX8" fmla="*/ 231656 w 1013396"/>
                <a:gd name="connsiteY8" fmla="*/ 113019 h 682317"/>
                <a:gd name="connsiteX9" fmla="*/ 284468 w 1013396"/>
                <a:gd name="connsiteY9" fmla="*/ 117546 h 682317"/>
                <a:gd name="connsiteX10" fmla="*/ 350860 w 1013396"/>
                <a:gd name="connsiteY10" fmla="*/ 125091 h 682317"/>
                <a:gd name="connsiteX11" fmla="*/ 371985 w 1013396"/>
                <a:gd name="connsiteY11" fmla="*/ 131126 h 682317"/>
                <a:gd name="connsiteX12" fmla="*/ 384056 w 1013396"/>
                <a:gd name="connsiteY12" fmla="*/ 132635 h 682317"/>
                <a:gd name="connsiteX13" fmla="*/ 483644 w 1013396"/>
                <a:gd name="connsiteY13" fmla="*/ 134144 h 682317"/>
                <a:gd name="connsiteX14" fmla="*/ 503260 w 1013396"/>
                <a:gd name="connsiteY14" fmla="*/ 137162 h 682317"/>
                <a:gd name="connsiteX15" fmla="*/ 518349 w 1013396"/>
                <a:gd name="connsiteY15" fmla="*/ 141689 h 682317"/>
                <a:gd name="connsiteX16" fmla="*/ 530420 w 1013396"/>
                <a:gd name="connsiteY16" fmla="*/ 155269 h 682317"/>
                <a:gd name="connsiteX17" fmla="*/ 616428 w 1013396"/>
                <a:gd name="connsiteY17" fmla="*/ 200536 h 682317"/>
                <a:gd name="connsiteX18" fmla="*/ 623973 w 1013396"/>
                <a:gd name="connsiteY18" fmla="*/ 209590 h 682317"/>
                <a:gd name="connsiteX19" fmla="*/ 664713 w 1013396"/>
                <a:gd name="connsiteY19" fmla="*/ 288053 h 682317"/>
                <a:gd name="connsiteX20" fmla="*/ 989128 w 1013396"/>
                <a:gd name="connsiteY20" fmla="*/ 469123 h 682317"/>
                <a:gd name="connsiteX21" fmla="*/ 977058 w 1013396"/>
                <a:gd name="connsiteY21" fmla="*/ 564184 h 682317"/>
                <a:gd name="connsiteX22" fmla="*/ 874451 w 1013396"/>
                <a:gd name="connsiteY22" fmla="*/ 657737 h 682317"/>
                <a:gd name="connsiteX23" fmla="*/ 830694 w 1013396"/>
                <a:gd name="connsiteY23" fmla="*/ 580782 h 682317"/>
                <a:gd name="connsiteX24" fmla="*/ 741668 w 1013396"/>
                <a:gd name="connsiteY24" fmla="*/ 681878 h 682317"/>
                <a:gd name="connsiteX25" fmla="*/ 732614 w 1013396"/>
                <a:gd name="connsiteY25" fmla="*/ 532497 h 682317"/>
                <a:gd name="connsiteX26" fmla="*/ 592286 w 1013396"/>
                <a:gd name="connsiteY26" fmla="*/ 603416 h 682317"/>
                <a:gd name="connsiteX27" fmla="*/ 583232 w 1013396"/>
                <a:gd name="connsiteY27" fmla="*/ 484212 h 682317"/>
                <a:gd name="connsiteX28" fmla="*/ 426305 w 1013396"/>
                <a:gd name="connsiteY28" fmla="*/ 574746 h 682317"/>
                <a:gd name="connsiteX29" fmla="*/ 473082 w 1013396"/>
                <a:gd name="connsiteY29" fmla="*/ 387641 h 682317"/>
                <a:gd name="connsiteX30" fmla="*/ 316154 w 1013396"/>
                <a:gd name="connsiteY30" fmla="*/ 464595 h 682317"/>
                <a:gd name="connsiteX31" fmla="*/ 331244 w 1013396"/>
                <a:gd name="connsiteY31" fmla="*/ 271455 h 682317"/>
                <a:gd name="connsiteX32" fmla="*/ 162246 w 1013396"/>
                <a:gd name="connsiteY32" fmla="*/ 346900 h 682317"/>
                <a:gd name="connsiteX33" fmla="*/ 227129 w 1013396"/>
                <a:gd name="connsiteY33" fmla="*/ 196009 h 682317"/>
                <a:gd name="connsiteX34" fmla="*/ 166773 w 1013396"/>
                <a:gd name="connsiteY34" fmla="*/ 143198 h 682317"/>
                <a:gd name="connsiteX35" fmla="*/ 56623 w 1013396"/>
                <a:gd name="connsiteY35" fmla="*/ 238259 h 682317"/>
                <a:gd name="connsiteX36" fmla="*/ 101890 w 1013396"/>
                <a:gd name="connsiteY36" fmla="*/ 94912 h 682317"/>
                <a:gd name="connsiteX37" fmla="*/ 3810 w 1013396"/>
                <a:gd name="connsiteY37" fmla="*/ 134144 h 682317"/>
                <a:gd name="connsiteX38" fmla="*/ 26445 w 1013396"/>
                <a:gd name="connsiteY38" fmla="*/ 28521 h 682317"/>
                <a:gd name="connsiteX39" fmla="*/ 64167 w 1013396"/>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616428 w 997771"/>
                <a:gd name="connsiteY17" fmla="*/ 200536 h 682317"/>
                <a:gd name="connsiteX18" fmla="*/ 623973 w 997771"/>
                <a:gd name="connsiteY18" fmla="*/ 209590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616428 w 997771"/>
                <a:gd name="connsiteY17" fmla="*/ 20053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530420 w 997771"/>
                <a:gd name="connsiteY16" fmla="*/ 155269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518349 w 997771"/>
                <a:gd name="connsiteY15" fmla="*/ 141689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503260 w 997771"/>
                <a:gd name="connsiteY14" fmla="*/ 137162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483644 w 997771"/>
                <a:gd name="connsiteY13" fmla="*/ 134144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384056 w 997771"/>
                <a:gd name="connsiteY12" fmla="*/ 132635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371985 w 997771"/>
                <a:gd name="connsiteY11" fmla="*/ 131126 h 682317"/>
                <a:gd name="connsiteX12" fmla="*/ 513822 w 997771"/>
                <a:gd name="connsiteY12" fmla="*/ 58698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1360 h 682317"/>
                <a:gd name="connsiteX1" fmla="*/ 107925 w 997771"/>
                <a:gd name="connsiteY1" fmla="*/ 4378 h 682317"/>
                <a:gd name="connsiteX2" fmla="*/ 133577 w 997771"/>
                <a:gd name="connsiteY2" fmla="*/ 5887 h 682317"/>
                <a:gd name="connsiteX3" fmla="*/ 169791 w 997771"/>
                <a:gd name="connsiteY3" fmla="*/ 11922 h 682317"/>
                <a:gd name="connsiteX4" fmla="*/ 171299 w 997771"/>
                <a:gd name="connsiteY4" fmla="*/ 16449 h 682317"/>
                <a:gd name="connsiteX5" fmla="*/ 175826 w 997771"/>
                <a:gd name="connsiteY5" fmla="*/ 34556 h 682317"/>
                <a:gd name="connsiteX6" fmla="*/ 187897 w 997771"/>
                <a:gd name="connsiteY6" fmla="*/ 64734 h 682317"/>
                <a:gd name="connsiteX7" fmla="*/ 189406 w 997771"/>
                <a:gd name="connsiteY7" fmla="*/ 84350 h 682317"/>
                <a:gd name="connsiteX8" fmla="*/ 231656 w 997771"/>
                <a:gd name="connsiteY8" fmla="*/ 113019 h 682317"/>
                <a:gd name="connsiteX9" fmla="*/ 284468 w 997771"/>
                <a:gd name="connsiteY9" fmla="*/ 117546 h 682317"/>
                <a:gd name="connsiteX10" fmla="*/ 350860 w 997771"/>
                <a:gd name="connsiteY10" fmla="*/ 125091 h 682317"/>
                <a:gd name="connsiteX11" fmla="*/ 403673 w 997771"/>
                <a:gd name="connsiteY11" fmla="*/ 183938 h 682317"/>
                <a:gd name="connsiteX12" fmla="*/ 513822 w 997771"/>
                <a:gd name="connsiteY12" fmla="*/ 58698 h 682317"/>
                <a:gd name="connsiteX13" fmla="*/ 500242 w 997771"/>
                <a:gd name="connsiteY13" fmla="*/ 251839 h 682317"/>
                <a:gd name="connsiteX14" fmla="*/ 640571 w 997771"/>
                <a:gd name="connsiteY14" fmla="*/ 78315 h 682317"/>
                <a:gd name="connsiteX15" fmla="*/ 643588 w 997771"/>
                <a:gd name="connsiteY15" fmla="*/ 289562 h 682317"/>
                <a:gd name="connsiteX16" fmla="*/ 782409 w 997771"/>
                <a:gd name="connsiteY16" fmla="*/ 218643 h 682317"/>
                <a:gd name="connsiteX17" fmla="*/ 765811 w 997771"/>
                <a:gd name="connsiteY17" fmla="*/ 393676 h 682317"/>
                <a:gd name="connsiteX18" fmla="*/ 915193 w 997771"/>
                <a:gd name="connsiteY18" fmla="*/ 340866 h 682317"/>
                <a:gd name="connsiteX19" fmla="*/ 875960 w 997771"/>
                <a:gd name="connsiteY19" fmla="*/ 527970 h 682317"/>
                <a:gd name="connsiteX20" fmla="*/ 989128 w 997771"/>
                <a:gd name="connsiteY20" fmla="*/ 469123 h 682317"/>
                <a:gd name="connsiteX21" fmla="*/ 977058 w 997771"/>
                <a:gd name="connsiteY21" fmla="*/ 564184 h 682317"/>
                <a:gd name="connsiteX22" fmla="*/ 874451 w 997771"/>
                <a:gd name="connsiteY22" fmla="*/ 657737 h 682317"/>
                <a:gd name="connsiteX23" fmla="*/ 830694 w 997771"/>
                <a:gd name="connsiteY23" fmla="*/ 580782 h 682317"/>
                <a:gd name="connsiteX24" fmla="*/ 741668 w 997771"/>
                <a:gd name="connsiteY24" fmla="*/ 681878 h 682317"/>
                <a:gd name="connsiteX25" fmla="*/ 732614 w 997771"/>
                <a:gd name="connsiteY25" fmla="*/ 532497 h 682317"/>
                <a:gd name="connsiteX26" fmla="*/ 592286 w 997771"/>
                <a:gd name="connsiteY26" fmla="*/ 603416 h 682317"/>
                <a:gd name="connsiteX27" fmla="*/ 583232 w 997771"/>
                <a:gd name="connsiteY27" fmla="*/ 484212 h 682317"/>
                <a:gd name="connsiteX28" fmla="*/ 426305 w 997771"/>
                <a:gd name="connsiteY28" fmla="*/ 574746 h 682317"/>
                <a:gd name="connsiteX29" fmla="*/ 473082 w 997771"/>
                <a:gd name="connsiteY29" fmla="*/ 387641 h 682317"/>
                <a:gd name="connsiteX30" fmla="*/ 316154 w 997771"/>
                <a:gd name="connsiteY30" fmla="*/ 464595 h 682317"/>
                <a:gd name="connsiteX31" fmla="*/ 331244 w 997771"/>
                <a:gd name="connsiteY31" fmla="*/ 271455 h 682317"/>
                <a:gd name="connsiteX32" fmla="*/ 162246 w 997771"/>
                <a:gd name="connsiteY32" fmla="*/ 346900 h 682317"/>
                <a:gd name="connsiteX33" fmla="*/ 227129 w 997771"/>
                <a:gd name="connsiteY33" fmla="*/ 196009 h 682317"/>
                <a:gd name="connsiteX34" fmla="*/ 166773 w 997771"/>
                <a:gd name="connsiteY34" fmla="*/ 143198 h 682317"/>
                <a:gd name="connsiteX35" fmla="*/ 56623 w 997771"/>
                <a:gd name="connsiteY35" fmla="*/ 238259 h 682317"/>
                <a:gd name="connsiteX36" fmla="*/ 101890 w 997771"/>
                <a:gd name="connsiteY36" fmla="*/ 94912 h 682317"/>
                <a:gd name="connsiteX37" fmla="*/ 3810 w 997771"/>
                <a:gd name="connsiteY37" fmla="*/ 134144 h 682317"/>
                <a:gd name="connsiteX38" fmla="*/ 26445 w 997771"/>
                <a:gd name="connsiteY38" fmla="*/ 28521 h 682317"/>
                <a:gd name="connsiteX39" fmla="*/ 64167 w 997771"/>
                <a:gd name="connsiteY39" fmla="*/ 1360 h 682317"/>
                <a:gd name="connsiteX0" fmla="*/ 64167 w 997771"/>
                <a:gd name="connsiteY0" fmla="*/ 4570 h 685527"/>
                <a:gd name="connsiteX1" fmla="*/ 107925 w 997771"/>
                <a:gd name="connsiteY1" fmla="*/ 7588 h 685527"/>
                <a:gd name="connsiteX2" fmla="*/ 133577 w 997771"/>
                <a:gd name="connsiteY2" fmla="*/ 9097 h 685527"/>
                <a:gd name="connsiteX3" fmla="*/ 169791 w 997771"/>
                <a:gd name="connsiteY3" fmla="*/ 15132 h 685527"/>
                <a:gd name="connsiteX4" fmla="*/ 171299 w 997771"/>
                <a:gd name="connsiteY4" fmla="*/ 19659 h 685527"/>
                <a:gd name="connsiteX5" fmla="*/ 175826 w 997771"/>
                <a:gd name="connsiteY5" fmla="*/ 37766 h 685527"/>
                <a:gd name="connsiteX6" fmla="*/ 187897 w 997771"/>
                <a:gd name="connsiteY6" fmla="*/ 67944 h 685527"/>
                <a:gd name="connsiteX7" fmla="*/ 189406 w 997771"/>
                <a:gd name="connsiteY7" fmla="*/ 87560 h 685527"/>
                <a:gd name="connsiteX8" fmla="*/ 231656 w 997771"/>
                <a:gd name="connsiteY8" fmla="*/ 116229 h 685527"/>
                <a:gd name="connsiteX9" fmla="*/ 284468 w 997771"/>
                <a:gd name="connsiteY9" fmla="*/ 120756 h 685527"/>
                <a:gd name="connsiteX10" fmla="*/ 435359 w 997771"/>
                <a:gd name="connsiteY10" fmla="*/ 43 h 685527"/>
                <a:gd name="connsiteX11" fmla="*/ 403673 w 997771"/>
                <a:gd name="connsiteY11" fmla="*/ 187148 h 685527"/>
                <a:gd name="connsiteX12" fmla="*/ 513822 w 997771"/>
                <a:gd name="connsiteY12" fmla="*/ 61908 h 685527"/>
                <a:gd name="connsiteX13" fmla="*/ 500242 w 997771"/>
                <a:gd name="connsiteY13" fmla="*/ 255049 h 685527"/>
                <a:gd name="connsiteX14" fmla="*/ 640571 w 997771"/>
                <a:gd name="connsiteY14" fmla="*/ 81525 h 685527"/>
                <a:gd name="connsiteX15" fmla="*/ 643588 w 997771"/>
                <a:gd name="connsiteY15" fmla="*/ 292772 h 685527"/>
                <a:gd name="connsiteX16" fmla="*/ 782409 w 997771"/>
                <a:gd name="connsiteY16" fmla="*/ 221853 h 685527"/>
                <a:gd name="connsiteX17" fmla="*/ 765811 w 997771"/>
                <a:gd name="connsiteY17" fmla="*/ 396886 h 685527"/>
                <a:gd name="connsiteX18" fmla="*/ 915193 w 997771"/>
                <a:gd name="connsiteY18" fmla="*/ 344076 h 685527"/>
                <a:gd name="connsiteX19" fmla="*/ 875960 w 997771"/>
                <a:gd name="connsiteY19" fmla="*/ 531180 h 685527"/>
                <a:gd name="connsiteX20" fmla="*/ 989128 w 997771"/>
                <a:gd name="connsiteY20" fmla="*/ 472333 h 685527"/>
                <a:gd name="connsiteX21" fmla="*/ 977058 w 997771"/>
                <a:gd name="connsiteY21" fmla="*/ 567394 h 685527"/>
                <a:gd name="connsiteX22" fmla="*/ 874451 w 997771"/>
                <a:gd name="connsiteY22" fmla="*/ 660947 h 685527"/>
                <a:gd name="connsiteX23" fmla="*/ 830694 w 997771"/>
                <a:gd name="connsiteY23" fmla="*/ 583992 h 685527"/>
                <a:gd name="connsiteX24" fmla="*/ 741668 w 997771"/>
                <a:gd name="connsiteY24" fmla="*/ 685088 h 685527"/>
                <a:gd name="connsiteX25" fmla="*/ 732614 w 997771"/>
                <a:gd name="connsiteY25" fmla="*/ 535707 h 685527"/>
                <a:gd name="connsiteX26" fmla="*/ 592286 w 997771"/>
                <a:gd name="connsiteY26" fmla="*/ 606626 h 685527"/>
                <a:gd name="connsiteX27" fmla="*/ 583232 w 997771"/>
                <a:gd name="connsiteY27" fmla="*/ 487422 h 685527"/>
                <a:gd name="connsiteX28" fmla="*/ 426305 w 997771"/>
                <a:gd name="connsiteY28" fmla="*/ 577956 h 685527"/>
                <a:gd name="connsiteX29" fmla="*/ 473082 w 997771"/>
                <a:gd name="connsiteY29" fmla="*/ 390851 h 685527"/>
                <a:gd name="connsiteX30" fmla="*/ 316154 w 997771"/>
                <a:gd name="connsiteY30" fmla="*/ 467805 h 685527"/>
                <a:gd name="connsiteX31" fmla="*/ 331244 w 997771"/>
                <a:gd name="connsiteY31" fmla="*/ 274665 h 685527"/>
                <a:gd name="connsiteX32" fmla="*/ 162246 w 997771"/>
                <a:gd name="connsiteY32" fmla="*/ 350110 h 685527"/>
                <a:gd name="connsiteX33" fmla="*/ 227129 w 997771"/>
                <a:gd name="connsiteY33" fmla="*/ 199219 h 685527"/>
                <a:gd name="connsiteX34" fmla="*/ 166773 w 997771"/>
                <a:gd name="connsiteY34" fmla="*/ 146408 h 685527"/>
                <a:gd name="connsiteX35" fmla="*/ 56623 w 997771"/>
                <a:gd name="connsiteY35" fmla="*/ 241469 h 685527"/>
                <a:gd name="connsiteX36" fmla="*/ 101890 w 997771"/>
                <a:gd name="connsiteY36" fmla="*/ 98122 h 685527"/>
                <a:gd name="connsiteX37" fmla="*/ 3810 w 997771"/>
                <a:gd name="connsiteY37" fmla="*/ 137354 h 685527"/>
                <a:gd name="connsiteX38" fmla="*/ 26445 w 997771"/>
                <a:gd name="connsiteY38" fmla="*/ 31731 h 685527"/>
                <a:gd name="connsiteX39" fmla="*/ 64167 w 997771"/>
                <a:gd name="connsiteY39" fmla="*/ 4570 h 685527"/>
                <a:gd name="connsiteX0" fmla="*/ 64167 w 997771"/>
                <a:gd name="connsiteY0" fmla="*/ 4565 h 685522"/>
                <a:gd name="connsiteX1" fmla="*/ 107925 w 997771"/>
                <a:gd name="connsiteY1" fmla="*/ 7583 h 685522"/>
                <a:gd name="connsiteX2" fmla="*/ 133577 w 997771"/>
                <a:gd name="connsiteY2" fmla="*/ 9092 h 685522"/>
                <a:gd name="connsiteX3" fmla="*/ 169791 w 997771"/>
                <a:gd name="connsiteY3" fmla="*/ 15127 h 685522"/>
                <a:gd name="connsiteX4" fmla="*/ 171299 w 997771"/>
                <a:gd name="connsiteY4" fmla="*/ 19654 h 685522"/>
                <a:gd name="connsiteX5" fmla="*/ 175826 w 997771"/>
                <a:gd name="connsiteY5" fmla="*/ 37761 h 685522"/>
                <a:gd name="connsiteX6" fmla="*/ 187897 w 997771"/>
                <a:gd name="connsiteY6" fmla="*/ 67939 h 685522"/>
                <a:gd name="connsiteX7" fmla="*/ 189406 w 997771"/>
                <a:gd name="connsiteY7" fmla="*/ 87555 h 685522"/>
                <a:gd name="connsiteX8" fmla="*/ 231656 w 997771"/>
                <a:gd name="connsiteY8" fmla="*/ 116224 h 685522"/>
                <a:gd name="connsiteX9" fmla="*/ 292012 w 997771"/>
                <a:gd name="connsiteY9" fmla="*/ 138858 h 685522"/>
                <a:gd name="connsiteX10" fmla="*/ 435359 w 997771"/>
                <a:gd name="connsiteY10" fmla="*/ 38 h 685522"/>
                <a:gd name="connsiteX11" fmla="*/ 403673 w 997771"/>
                <a:gd name="connsiteY11" fmla="*/ 187143 h 685522"/>
                <a:gd name="connsiteX12" fmla="*/ 513822 w 997771"/>
                <a:gd name="connsiteY12" fmla="*/ 61903 h 685522"/>
                <a:gd name="connsiteX13" fmla="*/ 500242 w 997771"/>
                <a:gd name="connsiteY13" fmla="*/ 255044 h 685522"/>
                <a:gd name="connsiteX14" fmla="*/ 640571 w 997771"/>
                <a:gd name="connsiteY14" fmla="*/ 81520 h 685522"/>
                <a:gd name="connsiteX15" fmla="*/ 643588 w 997771"/>
                <a:gd name="connsiteY15" fmla="*/ 292767 h 685522"/>
                <a:gd name="connsiteX16" fmla="*/ 782409 w 997771"/>
                <a:gd name="connsiteY16" fmla="*/ 221848 h 685522"/>
                <a:gd name="connsiteX17" fmla="*/ 765811 w 997771"/>
                <a:gd name="connsiteY17" fmla="*/ 396881 h 685522"/>
                <a:gd name="connsiteX18" fmla="*/ 915193 w 997771"/>
                <a:gd name="connsiteY18" fmla="*/ 344071 h 685522"/>
                <a:gd name="connsiteX19" fmla="*/ 875960 w 997771"/>
                <a:gd name="connsiteY19" fmla="*/ 531175 h 685522"/>
                <a:gd name="connsiteX20" fmla="*/ 989128 w 997771"/>
                <a:gd name="connsiteY20" fmla="*/ 472328 h 685522"/>
                <a:gd name="connsiteX21" fmla="*/ 977058 w 997771"/>
                <a:gd name="connsiteY21" fmla="*/ 567389 h 685522"/>
                <a:gd name="connsiteX22" fmla="*/ 874451 w 997771"/>
                <a:gd name="connsiteY22" fmla="*/ 660942 h 685522"/>
                <a:gd name="connsiteX23" fmla="*/ 830694 w 997771"/>
                <a:gd name="connsiteY23" fmla="*/ 583987 h 685522"/>
                <a:gd name="connsiteX24" fmla="*/ 741668 w 997771"/>
                <a:gd name="connsiteY24" fmla="*/ 685083 h 685522"/>
                <a:gd name="connsiteX25" fmla="*/ 732614 w 997771"/>
                <a:gd name="connsiteY25" fmla="*/ 535702 h 685522"/>
                <a:gd name="connsiteX26" fmla="*/ 592286 w 997771"/>
                <a:gd name="connsiteY26" fmla="*/ 606621 h 685522"/>
                <a:gd name="connsiteX27" fmla="*/ 583232 w 997771"/>
                <a:gd name="connsiteY27" fmla="*/ 487417 h 685522"/>
                <a:gd name="connsiteX28" fmla="*/ 426305 w 997771"/>
                <a:gd name="connsiteY28" fmla="*/ 577951 h 685522"/>
                <a:gd name="connsiteX29" fmla="*/ 473082 w 997771"/>
                <a:gd name="connsiteY29" fmla="*/ 390846 h 685522"/>
                <a:gd name="connsiteX30" fmla="*/ 316154 w 997771"/>
                <a:gd name="connsiteY30" fmla="*/ 467800 h 685522"/>
                <a:gd name="connsiteX31" fmla="*/ 331244 w 997771"/>
                <a:gd name="connsiteY31" fmla="*/ 274660 h 685522"/>
                <a:gd name="connsiteX32" fmla="*/ 162246 w 997771"/>
                <a:gd name="connsiteY32" fmla="*/ 350105 h 685522"/>
                <a:gd name="connsiteX33" fmla="*/ 227129 w 997771"/>
                <a:gd name="connsiteY33" fmla="*/ 199214 h 685522"/>
                <a:gd name="connsiteX34" fmla="*/ 166773 w 997771"/>
                <a:gd name="connsiteY34" fmla="*/ 146403 h 685522"/>
                <a:gd name="connsiteX35" fmla="*/ 56623 w 997771"/>
                <a:gd name="connsiteY35" fmla="*/ 241464 h 685522"/>
                <a:gd name="connsiteX36" fmla="*/ 101890 w 997771"/>
                <a:gd name="connsiteY36" fmla="*/ 98117 h 685522"/>
                <a:gd name="connsiteX37" fmla="*/ 3810 w 997771"/>
                <a:gd name="connsiteY37" fmla="*/ 137349 h 685522"/>
                <a:gd name="connsiteX38" fmla="*/ 26445 w 997771"/>
                <a:gd name="connsiteY38" fmla="*/ 31726 h 685522"/>
                <a:gd name="connsiteX39" fmla="*/ 64167 w 997771"/>
                <a:gd name="connsiteY39" fmla="*/ 4565 h 685522"/>
                <a:gd name="connsiteX0" fmla="*/ 64167 w 997771"/>
                <a:gd name="connsiteY0" fmla="*/ 8132 h 689089"/>
                <a:gd name="connsiteX1" fmla="*/ 107925 w 997771"/>
                <a:gd name="connsiteY1" fmla="*/ 11150 h 689089"/>
                <a:gd name="connsiteX2" fmla="*/ 133577 w 997771"/>
                <a:gd name="connsiteY2" fmla="*/ 12659 h 689089"/>
                <a:gd name="connsiteX3" fmla="*/ 169791 w 997771"/>
                <a:gd name="connsiteY3" fmla="*/ 18694 h 689089"/>
                <a:gd name="connsiteX4" fmla="*/ 171299 w 997771"/>
                <a:gd name="connsiteY4" fmla="*/ 23221 h 689089"/>
                <a:gd name="connsiteX5" fmla="*/ 175826 w 997771"/>
                <a:gd name="connsiteY5" fmla="*/ 41328 h 689089"/>
                <a:gd name="connsiteX6" fmla="*/ 187897 w 997771"/>
                <a:gd name="connsiteY6" fmla="*/ 71506 h 689089"/>
                <a:gd name="connsiteX7" fmla="*/ 189406 w 997771"/>
                <a:gd name="connsiteY7" fmla="*/ 91122 h 689089"/>
                <a:gd name="connsiteX8" fmla="*/ 325208 w 997771"/>
                <a:gd name="connsiteY8" fmla="*/ 588 h 689089"/>
                <a:gd name="connsiteX9" fmla="*/ 292012 w 997771"/>
                <a:gd name="connsiteY9" fmla="*/ 142425 h 689089"/>
                <a:gd name="connsiteX10" fmla="*/ 435359 w 997771"/>
                <a:gd name="connsiteY10" fmla="*/ 3605 h 689089"/>
                <a:gd name="connsiteX11" fmla="*/ 403673 w 997771"/>
                <a:gd name="connsiteY11" fmla="*/ 190710 h 689089"/>
                <a:gd name="connsiteX12" fmla="*/ 513822 w 997771"/>
                <a:gd name="connsiteY12" fmla="*/ 65470 h 689089"/>
                <a:gd name="connsiteX13" fmla="*/ 500242 w 997771"/>
                <a:gd name="connsiteY13" fmla="*/ 258611 h 689089"/>
                <a:gd name="connsiteX14" fmla="*/ 640571 w 997771"/>
                <a:gd name="connsiteY14" fmla="*/ 85087 h 689089"/>
                <a:gd name="connsiteX15" fmla="*/ 643588 w 997771"/>
                <a:gd name="connsiteY15" fmla="*/ 296334 h 689089"/>
                <a:gd name="connsiteX16" fmla="*/ 782409 w 997771"/>
                <a:gd name="connsiteY16" fmla="*/ 225415 h 689089"/>
                <a:gd name="connsiteX17" fmla="*/ 765811 w 997771"/>
                <a:gd name="connsiteY17" fmla="*/ 400448 h 689089"/>
                <a:gd name="connsiteX18" fmla="*/ 915193 w 997771"/>
                <a:gd name="connsiteY18" fmla="*/ 347638 h 689089"/>
                <a:gd name="connsiteX19" fmla="*/ 875960 w 997771"/>
                <a:gd name="connsiteY19" fmla="*/ 534742 h 689089"/>
                <a:gd name="connsiteX20" fmla="*/ 989128 w 997771"/>
                <a:gd name="connsiteY20" fmla="*/ 475895 h 689089"/>
                <a:gd name="connsiteX21" fmla="*/ 977058 w 997771"/>
                <a:gd name="connsiteY21" fmla="*/ 570956 h 689089"/>
                <a:gd name="connsiteX22" fmla="*/ 874451 w 997771"/>
                <a:gd name="connsiteY22" fmla="*/ 664509 h 689089"/>
                <a:gd name="connsiteX23" fmla="*/ 830694 w 997771"/>
                <a:gd name="connsiteY23" fmla="*/ 587554 h 689089"/>
                <a:gd name="connsiteX24" fmla="*/ 741668 w 997771"/>
                <a:gd name="connsiteY24" fmla="*/ 688650 h 689089"/>
                <a:gd name="connsiteX25" fmla="*/ 732614 w 997771"/>
                <a:gd name="connsiteY25" fmla="*/ 539269 h 689089"/>
                <a:gd name="connsiteX26" fmla="*/ 592286 w 997771"/>
                <a:gd name="connsiteY26" fmla="*/ 610188 h 689089"/>
                <a:gd name="connsiteX27" fmla="*/ 583232 w 997771"/>
                <a:gd name="connsiteY27" fmla="*/ 490984 h 689089"/>
                <a:gd name="connsiteX28" fmla="*/ 426305 w 997771"/>
                <a:gd name="connsiteY28" fmla="*/ 581518 h 689089"/>
                <a:gd name="connsiteX29" fmla="*/ 473082 w 997771"/>
                <a:gd name="connsiteY29" fmla="*/ 394413 h 689089"/>
                <a:gd name="connsiteX30" fmla="*/ 316154 w 997771"/>
                <a:gd name="connsiteY30" fmla="*/ 471367 h 689089"/>
                <a:gd name="connsiteX31" fmla="*/ 331244 w 997771"/>
                <a:gd name="connsiteY31" fmla="*/ 278227 h 689089"/>
                <a:gd name="connsiteX32" fmla="*/ 162246 w 997771"/>
                <a:gd name="connsiteY32" fmla="*/ 353672 h 689089"/>
                <a:gd name="connsiteX33" fmla="*/ 227129 w 997771"/>
                <a:gd name="connsiteY33" fmla="*/ 202781 h 689089"/>
                <a:gd name="connsiteX34" fmla="*/ 166773 w 997771"/>
                <a:gd name="connsiteY34" fmla="*/ 149970 h 689089"/>
                <a:gd name="connsiteX35" fmla="*/ 56623 w 997771"/>
                <a:gd name="connsiteY35" fmla="*/ 245031 h 689089"/>
                <a:gd name="connsiteX36" fmla="*/ 101890 w 997771"/>
                <a:gd name="connsiteY36" fmla="*/ 101684 h 689089"/>
                <a:gd name="connsiteX37" fmla="*/ 3810 w 997771"/>
                <a:gd name="connsiteY37" fmla="*/ 140916 h 689089"/>
                <a:gd name="connsiteX38" fmla="*/ 26445 w 997771"/>
                <a:gd name="connsiteY38" fmla="*/ 35293 h 689089"/>
                <a:gd name="connsiteX39" fmla="*/ 64167 w 997771"/>
                <a:gd name="connsiteY39" fmla="*/ 8132 h 689089"/>
                <a:gd name="connsiteX0" fmla="*/ 64167 w 997771"/>
                <a:gd name="connsiteY0" fmla="*/ 50644 h 731601"/>
                <a:gd name="connsiteX1" fmla="*/ 107925 w 997771"/>
                <a:gd name="connsiteY1" fmla="*/ 53662 h 731601"/>
                <a:gd name="connsiteX2" fmla="*/ 133577 w 997771"/>
                <a:gd name="connsiteY2" fmla="*/ 55171 h 731601"/>
                <a:gd name="connsiteX3" fmla="*/ 169791 w 997771"/>
                <a:gd name="connsiteY3" fmla="*/ 61206 h 731601"/>
                <a:gd name="connsiteX4" fmla="*/ 171299 w 997771"/>
                <a:gd name="connsiteY4" fmla="*/ 65733 h 731601"/>
                <a:gd name="connsiteX5" fmla="*/ 175826 w 997771"/>
                <a:gd name="connsiteY5" fmla="*/ 83840 h 731601"/>
                <a:gd name="connsiteX6" fmla="*/ 252781 w 997771"/>
                <a:gd name="connsiteY6" fmla="*/ 850 h 731601"/>
                <a:gd name="connsiteX7" fmla="*/ 189406 w 997771"/>
                <a:gd name="connsiteY7" fmla="*/ 133634 h 731601"/>
                <a:gd name="connsiteX8" fmla="*/ 325208 w 997771"/>
                <a:gd name="connsiteY8" fmla="*/ 43100 h 731601"/>
                <a:gd name="connsiteX9" fmla="*/ 292012 w 997771"/>
                <a:gd name="connsiteY9" fmla="*/ 184937 h 731601"/>
                <a:gd name="connsiteX10" fmla="*/ 435359 w 997771"/>
                <a:gd name="connsiteY10" fmla="*/ 46117 h 731601"/>
                <a:gd name="connsiteX11" fmla="*/ 403673 w 997771"/>
                <a:gd name="connsiteY11" fmla="*/ 233222 h 731601"/>
                <a:gd name="connsiteX12" fmla="*/ 513822 w 997771"/>
                <a:gd name="connsiteY12" fmla="*/ 107982 h 731601"/>
                <a:gd name="connsiteX13" fmla="*/ 500242 w 997771"/>
                <a:gd name="connsiteY13" fmla="*/ 301123 h 731601"/>
                <a:gd name="connsiteX14" fmla="*/ 640571 w 997771"/>
                <a:gd name="connsiteY14" fmla="*/ 127599 h 731601"/>
                <a:gd name="connsiteX15" fmla="*/ 643588 w 997771"/>
                <a:gd name="connsiteY15" fmla="*/ 338846 h 731601"/>
                <a:gd name="connsiteX16" fmla="*/ 782409 w 997771"/>
                <a:gd name="connsiteY16" fmla="*/ 267927 h 731601"/>
                <a:gd name="connsiteX17" fmla="*/ 765811 w 997771"/>
                <a:gd name="connsiteY17" fmla="*/ 442960 h 731601"/>
                <a:gd name="connsiteX18" fmla="*/ 915193 w 997771"/>
                <a:gd name="connsiteY18" fmla="*/ 390150 h 731601"/>
                <a:gd name="connsiteX19" fmla="*/ 875960 w 997771"/>
                <a:gd name="connsiteY19" fmla="*/ 577254 h 731601"/>
                <a:gd name="connsiteX20" fmla="*/ 989128 w 997771"/>
                <a:gd name="connsiteY20" fmla="*/ 518407 h 731601"/>
                <a:gd name="connsiteX21" fmla="*/ 977058 w 997771"/>
                <a:gd name="connsiteY21" fmla="*/ 613468 h 731601"/>
                <a:gd name="connsiteX22" fmla="*/ 874451 w 997771"/>
                <a:gd name="connsiteY22" fmla="*/ 707021 h 731601"/>
                <a:gd name="connsiteX23" fmla="*/ 830694 w 997771"/>
                <a:gd name="connsiteY23" fmla="*/ 630066 h 731601"/>
                <a:gd name="connsiteX24" fmla="*/ 741668 w 997771"/>
                <a:gd name="connsiteY24" fmla="*/ 731162 h 731601"/>
                <a:gd name="connsiteX25" fmla="*/ 732614 w 997771"/>
                <a:gd name="connsiteY25" fmla="*/ 581781 h 731601"/>
                <a:gd name="connsiteX26" fmla="*/ 592286 w 997771"/>
                <a:gd name="connsiteY26" fmla="*/ 652700 h 731601"/>
                <a:gd name="connsiteX27" fmla="*/ 583232 w 997771"/>
                <a:gd name="connsiteY27" fmla="*/ 533496 h 731601"/>
                <a:gd name="connsiteX28" fmla="*/ 426305 w 997771"/>
                <a:gd name="connsiteY28" fmla="*/ 624030 h 731601"/>
                <a:gd name="connsiteX29" fmla="*/ 473082 w 997771"/>
                <a:gd name="connsiteY29" fmla="*/ 436925 h 731601"/>
                <a:gd name="connsiteX30" fmla="*/ 316154 w 997771"/>
                <a:gd name="connsiteY30" fmla="*/ 513879 h 731601"/>
                <a:gd name="connsiteX31" fmla="*/ 331244 w 997771"/>
                <a:gd name="connsiteY31" fmla="*/ 320739 h 731601"/>
                <a:gd name="connsiteX32" fmla="*/ 162246 w 997771"/>
                <a:gd name="connsiteY32" fmla="*/ 396184 h 731601"/>
                <a:gd name="connsiteX33" fmla="*/ 227129 w 997771"/>
                <a:gd name="connsiteY33" fmla="*/ 245293 h 731601"/>
                <a:gd name="connsiteX34" fmla="*/ 166773 w 997771"/>
                <a:gd name="connsiteY34" fmla="*/ 192482 h 731601"/>
                <a:gd name="connsiteX35" fmla="*/ 56623 w 997771"/>
                <a:gd name="connsiteY35" fmla="*/ 287543 h 731601"/>
                <a:gd name="connsiteX36" fmla="*/ 101890 w 997771"/>
                <a:gd name="connsiteY36" fmla="*/ 144196 h 731601"/>
                <a:gd name="connsiteX37" fmla="*/ 3810 w 997771"/>
                <a:gd name="connsiteY37" fmla="*/ 183428 h 731601"/>
                <a:gd name="connsiteX38" fmla="*/ 26445 w 997771"/>
                <a:gd name="connsiteY38" fmla="*/ 77805 h 731601"/>
                <a:gd name="connsiteX39" fmla="*/ 64167 w 997771"/>
                <a:gd name="connsiteY39" fmla="*/ 50644 h 731601"/>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175826 w 997771"/>
                <a:gd name="connsiteY5" fmla="*/ 98272 h 746033"/>
                <a:gd name="connsiteX6" fmla="*/ 252781 w 997771"/>
                <a:gd name="connsiteY6" fmla="*/ 15282 h 746033"/>
                <a:gd name="connsiteX7" fmla="*/ 189406 w 997771"/>
                <a:gd name="connsiteY7" fmla="*/ 148066 h 746033"/>
                <a:gd name="connsiteX8" fmla="*/ 325208 w 997771"/>
                <a:gd name="connsiteY8" fmla="*/ 57532 h 746033"/>
                <a:gd name="connsiteX9" fmla="*/ 292012 w 997771"/>
                <a:gd name="connsiteY9" fmla="*/ 199369 h 746033"/>
                <a:gd name="connsiteX10" fmla="*/ 435359 w 997771"/>
                <a:gd name="connsiteY10" fmla="*/ 60549 h 746033"/>
                <a:gd name="connsiteX11" fmla="*/ 403673 w 997771"/>
                <a:gd name="connsiteY11" fmla="*/ 247654 h 746033"/>
                <a:gd name="connsiteX12" fmla="*/ 513822 w 997771"/>
                <a:gd name="connsiteY12" fmla="*/ 122414 h 746033"/>
                <a:gd name="connsiteX13" fmla="*/ 500242 w 997771"/>
                <a:gd name="connsiteY13" fmla="*/ 315555 h 746033"/>
                <a:gd name="connsiteX14" fmla="*/ 640571 w 997771"/>
                <a:gd name="connsiteY14" fmla="*/ 142031 h 746033"/>
                <a:gd name="connsiteX15" fmla="*/ 643588 w 997771"/>
                <a:gd name="connsiteY15" fmla="*/ 353278 h 746033"/>
                <a:gd name="connsiteX16" fmla="*/ 782409 w 997771"/>
                <a:gd name="connsiteY16" fmla="*/ 282359 h 746033"/>
                <a:gd name="connsiteX17" fmla="*/ 765811 w 997771"/>
                <a:gd name="connsiteY17" fmla="*/ 457392 h 746033"/>
                <a:gd name="connsiteX18" fmla="*/ 915193 w 997771"/>
                <a:gd name="connsiteY18" fmla="*/ 404582 h 746033"/>
                <a:gd name="connsiteX19" fmla="*/ 875960 w 997771"/>
                <a:gd name="connsiteY19" fmla="*/ 591686 h 746033"/>
                <a:gd name="connsiteX20" fmla="*/ 989128 w 997771"/>
                <a:gd name="connsiteY20" fmla="*/ 532839 h 746033"/>
                <a:gd name="connsiteX21" fmla="*/ 977058 w 997771"/>
                <a:gd name="connsiteY21" fmla="*/ 627900 h 746033"/>
                <a:gd name="connsiteX22" fmla="*/ 874451 w 997771"/>
                <a:gd name="connsiteY22" fmla="*/ 721453 h 746033"/>
                <a:gd name="connsiteX23" fmla="*/ 830694 w 997771"/>
                <a:gd name="connsiteY23" fmla="*/ 644498 h 746033"/>
                <a:gd name="connsiteX24" fmla="*/ 741668 w 997771"/>
                <a:gd name="connsiteY24" fmla="*/ 745594 h 746033"/>
                <a:gd name="connsiteX25" fmla="*/ 732614 w 997771"/>
                <a:gd name="connsiteY25" fmla="*/ 596213 h 746033"/>
                <a:gd name="connsiteX26" fmla="*/ 592286 w 997771"/>
                <a:gd name="connsiteY26" fmla="*/ 667132 h 746033"/>
                <a:gd name="connsiteX27" fmla="*/ 583232 w 997771"/>
                <a:gd name="connsiteY27" fmla="*/ 547928 h 746033"/>
                <a:gd name="connsiteX28" fmla="*/ 426305 w 997771"/>
                <a:gd name="connsiteY28" fmla="*/ 638462 h 746033"/>
                <a:gd name="connsiteX29" fmla="*/ 473082 w 997771"/>
                <a:gd name="connsiteY29" fmla="*/ 451357 h 746033"/>
                <a:gd name="connsiteX30" fmla="*/ 316154 w 997771"/>
                <a:gd name="connsiteY30" fmla="*/ 528311 h 746033"/>
                <a:gd name="connsiteX31" fmla="*/ 331244 w 997771"/>
                <a:gd name="connsiteY31" fmla="*/ 335171 h 746033"/>
                <a:gd name="connsiteX32" fmla="*/ 162246 w 997771"/>
                <a:gd name="connsiteY32" fmla="*/ 410616 h 746033"/>
                <a:gd name="connsiteX33" fmla="*/ 227129 w 997771"/>
                <a:gd name="connsiteY33" fmla="*/ 259725 h 746033"/>
                <a:gd name="connsiteX34" fmla="*/ 166773 w 997771"/>
                <a:gd name="connsiteY34" fmla="*/ 206914 h 746033"/>
                <a:gd name="connsiteX35" fmla="*/ 56623 w 997771"/>
                <a:gd name="connsiteY35" fmla="*/ 301975 h 746033"/>
                <a:gd name="connsiteX36" fmla="*/ 101890 w 997771"/>
                <a:gd name="connsiteY36" fmla="*/ 158628 h 746033"/>
                <a:gd name="connsiteX37" fmla="*/ 3810 w 997771"/>
                <a:gd name="connsiteY37" fmla="*/ 197860 h 746033"/>
                <a:gd name="connsiteX38" fmla="*/ 26445 w 997771"/>
                <a:gd name="connsiteY38" fmla="*/ 92237 h 746033"/>
                <a:gd name="connsiteX39" fmla="*/ 123015 w 997771"/>
                <a:gd name="connsiteY39"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175826 w 997771"/>
                <a:gd name="connsiteY5" fmla="*/ 98272 h 746033"/>
                <a:gd name="connsiteX6" fmla="*/ 252781 w 997771"/>
                <a:gd name="connsiteY6" fmla="*/ 15282 h 746033"/>
                <a:gd name="connsiteX7" fmla="*/ 189406 w 997771"/>
                <a:gd name="connsiteY7" fmla="*/ 148066 h 746033"/>
                <a:gd name="connsiteX8" fmla="*/ 325208 w 997771"/>
                <a:gd name="connsiteY8" fmla="*/ 57532 h 746033"/>
                <a:gd name="connsiteX9" fmla="*/ 292012 w 997771"/>
                <a:gd name="connsiteY9" fmla="*/ 199369 h 746033"/>
                <a:gd name="connsiteX10" fmla="*/ 435359 w 997771"/>
                <a:gd name="connsiteY10" fmla="*/ 60549 h 746033"/>
                <a:gd name="connsiteX11" fmla="*/ 403673 w 997771"/>
                <a:gd name="connsiteY11" fmla="*/ 247654 h 746033"/>
                <a:gd name="connsiteX12" fmla="*/ 513822 w 997771"/>
                <a:gd name="connsiteY12" fmla="*/ 122414 h 746033"/>
                <a:gd name="connsiteX13" fmla="*/ 500242 w 997771"/>
                <a:gd name="connsiteY13" fmla="*/ 315555 h 746033"/>
                <a:gd name="connsiteX14" fmla="*/ 640571 w 997771"/>
                <a:gd name="connsiteY14" fmla="*/ 142031 h 746033"/>
                <a:gd name="connsiteX15" fmla="*/ 643588 w 997771"/>
                <a:gd name="connsiteY15" fmla="*/ 353278 h 746033"/>
                <a:gd name="connsiteX16" fmla="*/ 782409 w 997771"/>
                <a:gd name="connsiteY16" fmla="*/ 282359 h 746033"/>
                <a:gd name="connsiteX17" fmla="*/ 765811 w 997771"/>
                <a:gd name="connsiteY17" fmla="*/ 457392 h 746033"/>
                <a:gd name="connsiteX18" fmla="*/ 915193 w 997771"/>
                <a:gd name="connsiteY18" fmla="*/ 404582 h 746033"/>
                <a:gd name="connsiteX19" fmla="*/ 875960 w 997771"/>
                <a:gd name="connsiteY19" fmla="*/ 591686 h 746033"/>
                <a:gd name="connsiteX20" fmla="*/ 989128 w 997771"/>
                <a:gd name="connsiteY20" fmla="*/ 532839 h 746033"/>
                <a:gd name="connsiteX21" fmla="*/ 977058 w 997771"/>
                <a:gd name="connsiteY21" fmla="*/ 627900 h 746033"/>
                <a:gd name="connsiteX22" fmla="*/ 874451 w 997771"/>
                <a:gd name="connsiteY22" fmla="*/ 721453 h 746033"/>
                <a:gd name="connsiteX23" fmla="*/ 830694 w 997771"/>
                <a:gd name="connsiteY23" fmla="*/ 644498 h 746033"/>
                <a:gd name="connsiteX24" fmla="*/ 741668 w 997771"/>
                <a:gd name="connsiteY24" fmla="*/ 745594 h 746033"/>
                <a:gd name="connsiteX25" fmla="*/ 732614 w 997771"/>
                <a:gd name="connsiteY25" fmla="*/ 596213 h 746033"/>
                <a:gd name="connsiteX26" fmla="*/ 592286 w 997771"/>
                <a:gd name="connsiteY26" fmla="*/ 667132 h 746033"/>
                <a:gd name="connsiteX27" fmla="*/ 583232 w 997771"/>
                <a:gd name="connsiteY27" fmla="*/ 547928 h 746033"/>
                <a:gd name="connsiteX28" fmla="*/ 426305 w 997771"/>
                <a:gd name="connsiteY28" fmla="*/ 638462 h 746033"/>
                <a:gd name="connsiteX29" fmla="*/ 473082 w 997771"/>
                <a:gd name="connsiteY29" fmla="*/ 451357 h 746033"/>
                <a:gd name="connsiteX30" fmla="*/ 316154 w 997771"/>
                <a:gd name="connsiteY30" fmla="*/ 528311 h 746033"/>
                <a:gd name="connsiteX31" fmla="*/ 331244 w 997771"/>
                <a:gd name="connsiteY31" fmla="*/ 335171 h 746033"/>
                <a:gd name="connsiteX32" fmla="*/ 162246 w 997771"/>
                <a:gd name="connsiteY32" fmla="*/ 410616 h 746033"/>
                <a:gd name="connsiteX33" fmla="*/ 227129 w 997771"/>
                <a:gd name="connsiteY33" fmla="*/ 268778 h 746033"/>
                <a:gd name="connsiteX34" fmla="*/ 166773 w 997771"/>
                <a:gd name="connsiteY34" fmla="*/ 206914 h 746033"/>
                <a:gd name="connsiteX35" fmla="*/ 56623 w 997771"/>
                <a:gd name="connsiteY35" fmla="*/ 301975 h 746033"/>
                <a:gd name="connsiteX36" fmla="*/ 101890 w 997771"/>
                <a:gd name="connsiteY36" fmla="*/ 158628 h 746033"/>
                <a:gd name="connsiteX37" fmla="*/ 3810 w 997771"/>
                <a:gd name="connsiteY37" fmla="*/ 197860 h 746033"/>
                <a:gd name="connsiteX38" fmla="*/ 26445 w 997771"/>
                <a:gd name="connsiteY38" fmla="*/ 92237 h 746033"/>
                <a:gd name="connsiteX39" fmla="*/ 123015 w 997771"/>
                <a:gd name="connsiteY39"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171299 w 997771"/>
                <a:gd name="connsiteY4" fmla="*/ 80165 h 746033"/>
                <a:gd name="connsiteX5" fmla="*/ 252781 w 997771"/>
                <a:gd name="connsiteY5" fmla="*/ 15282 h 746033"/>
                <a:gd name="connsiteX6" fmla="*/ 189406 w 997771"/>
                <a:gd name="connsiteY6" fmla="*/ 148066 h 746033"/>
                <a:gd name="connsiteX7" fmla="*/ 325208 w 997771"/>
                <a:gd name="connsiteY7" fmla="*/ 57532 h 746033"/>
                <a:gd name="connsiteX8" fmla="*/ 292012 w 997771"/>
                <a:gd name="connsiteY8" fmla="*/ 199369 h 746033"/>
                <a:gd name="connsiteX9" fmla="*/ 435359 w 997771"/>
                <a:gd name="connsiteY9" fmla="*/ 60549 h 746033"/>
                <a:gd name="connsiteX10" fmla="*/ 403673 w 997771"/>
                <a:gd name="connsiteY10" fmla="*/ 247654 h 746033"/>
                <a:gd name="connsiteX11" fmla="*/ 513822 w 997771"/>
                <a:gd name="connsiteY11" fmla="*/ 122414 h 746033"/>
                <a:gd name="connsiteX12" fmla="*/ 500242 w 997771"/>
                <a:gd name="connsiteY12" fmla="*/ 315555 h 746033"/>
                <a:gd name="connsiteX13" fmla="*/ 640571 w 997771"/>
                <a:gd name="connsiteY13" fmla="*/ 142031 h 746033"/>
                <a:gd name="connsiteX14" fmla="*/ 643588 w 997771"/>
                <a:gd name="connsiteY14" fmla="*/ 353278 h 746033"/>
                <a:gd name="connsiteX15" fmla="*/ 782409 w 997771"/>
                <a:gd name="connsiteY15" fmla="*/ 282359 h 746033"/>
                <a:gd name="connsiteX16" fmla="*/ 765811 w 997771"/>
                <a:gd name="connsiteY16" fmla="*/ 457392 h 746033"/>
                <a:gd name="connsiteX17" fmla="*/ 915193 w 997771"/>
                <a:gd name="connsiteY17" fmla="*/ 404582 h 746033"/>
                <a:gd name="connsiteX18" fmla="*/ 875960 w 997771"/>
                <a:gd name="connsiteY18" fmla="*/ 591686 h 746033"/>
                <a:gd name="connsiteX19" fmla="*/ 989128 w 997771"/>
                <a:gd name="connsiteY19" fmla="*/ 532839 h 746033"/>
                <a:gd name="connsiteX20" fmla="*/ 977058 w 997771"/>
                <a:gd name="connsiteY20" fmla="*/ 627900 h 746033"/>
                <a:gd name="connsiteX21" fmla="*/ 874451 w 997771"/>
                <a:gd name="connsiteY21" fmla="*/ 721453 h 746033"/>
                <a:gd name="connsiteX22" fmla="*/ 830694 w 997771"/>
                <a:gd name="connsiteY22" fmla="*/ 644498 h 746033"/>
                <a:gd name="connsiteX23" fmla="*/ 741668 w 997771"/>
                <a:gd name="connsiteY23" fmla="*/ 745594 h 746033"/>
                <a:gd name="connsiteX24" fmla="*/ 732614 w 997771"/>
                <a:gd name="connsiteY24" fmla="*/ 596213 h 746033"/>
                <a:gd name="connsiteX25" fmla="*/ 592286 w 997771"/>
                <a:gd name="connsiteY25" fmla="*/ 667132 h 746033"/>
                <a:gd name="connsiteX26" fmla="*/ 583232 w 997771"/>
                <a:gd name="connsiteY26" fmla="*/ 547928 h 746033"/>
                <a:gd name="connsiteX27" fmla="*/ 426305 w 997771"/>
                <a:gd name="connsiteY27" fmla="*/ 638462 h 746033"/>
                <a:gd name="connsiteX28" fmla="*/ 473082 w 997771"/>
                <a:gd name="connsiteY28" fmla="*/ 451357 h 746033"/>
                <a:gd name="connsiteX29" fmla="*/ 316154 w 997771"/>
                <a:gd name="connsiteY29" fmla="*/ 528311 h 746033"/>
                <a:gd name="connsiteX30" fmla="*/ 331244 w 997771"/>
                <a:gd name="connsiteY30" fmla="*/ 335171 h 746033"/>
                <a:gd name="connsiteX31" fmla="*/ 162246 w 997771"/>
                <a:gd name="connsiteY31" fmla="*/ 410616 h 746033"/>
                <a:gd name="connsiteX32" fmla="*/ 227129 w 997771"/>
                <a:gd name="connsiteY32" fmla="*/ 268778 h 746033"/>
                <a:gd name="connsiteX33" fmla="*/ 166773 w 997771"/>
                <a:gd name="connsiteY33" fmla="*/ 206914 h 746033"/>
                <a:gd name="connsiteX34" fmla="*/ 56623 w 997771"/>
                <a:gd name="connsiteY34" fmla="*/ 301975 h 746033"/>
                <a:gd name="connsiteX35" fmla="*/ 101890 w 997771"/>
                <a:gd name="connsiteY35" fmla="*/ 158628 h 746033"/>
                <a:gd name="connsiteX36" fmla="*/ 3810 w 997771"/>
                <a:gd name="connsiteY36" fmla="*/ 197860 h 746033"/>
                <a:gd name="connsiteX37" fmla="*/ 26445 w 997771"/>
                <a:gd name="connsiteY37" fmla="*/ 92237 h 746033"/>
                <a:gd name="connsiteX38" fmla="*/ 123015 w 997771"/>
                <a:gd name="connsiteY38" fmla="*/ 192 h 746033"/>
                <a:gd name="connsiteX0" fmla="*/ 123015 w 997771"/>
                <a:gd name="connsiteY0" fmla="*/ 192 h 746033"/>
                <a:gd name="connsiteX1" fmla="*/ 107925 w 997771"/>
                <a:gd name="connsiteY1" fmla="*/ 68094 h 746033"/>
                <a:gd name="connsiteX2" fmla="*/ 133577 w 997771"/>
                <a:gd name="connsiteY2" fmla="*/ 69603 h 746033"/>
                <a:gd name="connsiteX3" fmla="*/ 169791 w 997771"/>
                <a:gd name="connsiteY3" fmla="*/ 75638 h 746033"/>
                <a:gd name="connsiteX4" fmla="*/ 252781 w 997771"/>
                <a:gd name="connsiteY4" fmla="*/ 15282 h 746033"/>
                <a:gd name="connsiteX5" fmla="*/ 189406 w 997771"/>
                <a:gd name="connsiteY5" fmla="*/ 148066 h 746033"/>
                <a:gd name="connsiteX6" fmla="*/ 325208 w 997771"/>
                <a:gd name="connsiteY6" fmla="*/ 57532 h 746033"/>
                <a:gd name="connsiteX7" fmla="*/ 292012 w 997771"/>
                <a:gd name="connsiteY7" fmla="*/ 199369 h 746033"/>
                <a:gd name="connsiteX8" fmla="*/ 435359 w 997771"/>
                <a:gd name="connsiteY8" fmla="*/ 60549 h 746033"/>
                <a:gd name="connsiteX9" fmla="*/ 403673 w 997771"/>
                <a:gd name="connsiteY9" fmla="*/ 247654 h 746033"/>
                <a:gd name="connsiteX10" fmla="*/ 513822 w 997771"/>
                <a:gd name="connsiteY10" fmla="*/ 122414 h 746033"/>
                <a:gd name="connsiteX11" fmla="*/ 500242 w 997771"/>
                <a:gd name="connsiteY11" fmla="*/ 315555 h 746033"/>
                <a:gd name="connsiteX12" fmla="*/ 640571 w 997771"/>
                <a:gd name="connsiteY12" fmla="*/ 142031 h 746033"/>
                <a:gd name="connsiteX13" fmla="*/ 643588 w 997771"/>
                <a:gd name="connsiteY13" fmla="*/ 353278 h 746033"/>
                <a:gd name="connsiteX14" fmla="*/ 782409 w 997771"/>
                <a:gd name="connsiteY14" fmla="*/ 282359 h 746033"/>
                <a:gd name="connsiteX15" fmla="*/ 765811 w 997771"/>
                <a:gd name="connsiteY15" fmla="*/ 457392 h 746033"/>
                <a:gd name="connsiteX16" fmla="*/ 915193 w 997771"/>
                <a:gd name="connsiteY16" fmla="*/ 404582 h 746033"/>
                <a:gd name="connsiteX17" fmla="*/ 875960 w 997771"/>
                <a:gd name="connsiteY17" fmla="*/ 591686 h 746033"/>
                <a:gd name="connsiteX18" fmla="*/ 989128 w 997771"/>
                <a:gd name="connsiteY18" fmla="*/ 532839 h 746033"/>
                <a:gd name="connsiteX19" fmla="*/ 977058 w 997771"/>
                <a:gd name="connsiteY19" fmla="*/ 627900 h 746033"/>
                <a:gd name="connsiteX20" fmla="*/ 874451 w 997771"/>
                <a:gd name="connsiteY20" fmla="*/ 721453 h 746033"/>
                <a:gd name="connsiteX21" fmla="*/ 830694 w 997771"/>
                <a:gd name="connsiteY21" fmla="*/ 644498 h 746033"/>
                <a:gd name="connsiteX22" fmla="*/ 741668 w 997771"/>
                <a:gd name="connsiteY22" fmla="*/ 745594 h 746033"/>
                <a:gd name="connsiteX23" fmla="*/ 732614 w 997771"/>
                <a:gd name="connsiteY23" fmla="*/ 596213 h 746033"/>
                <a:gd name="connsiteX24" fmla="*/ 592286 w 997771"/>
                <a:gd name="connsiteY24" fmla="*/ 667132 h 746033"/>
                <a:gd name="connsiteX25" fmla="*/ 583232 w 997771"/>
                <a:gd name="connsiteY25" fmla="*/ 547928 h 746033"/>
                <a:gd name="connsiteX26" fmla="*/ 426305 w 997771"/>
                <a:gd name="connsiteY26" fmla="*/ 638462 h 746033"/>
                <a:gd name="connsiteX27" fmla="*/ 473082 w 997771"/>
                <a:gd name="connsiteY27" fmla="*/ 451357 h 746033"/>
                <a:gd name="connsiteX28" fmla="*/ 316154 w 997771"/>
                <a:gd name="connsiteY28" fmla="*/ 528311 h 746033"/>
                <a:gd name="connsiteX29" fmla="*/ 331244 w 997771"/>
                <a:gd name="connsiteY29" fmla="*/ 335171 h 746033"/>
                <a:gd name="connsiteX30" fmla="*/ 162246 w 997771"/>
                <a:gd name="connsiteY30" fmla="*/ 410616 h 746033"/>
                <a:gd name="connsiteX31" fmla="*/ 227129 w 997771"/>
                <a:gd name="connsiteY31" fmla="*/ 268778 h 746033"/>
                <a:gd name="connsiteX32" fmla="*/ 166773 w 997771"/>
                <a:gd name="connsiteY32" fmla="*/ 206914 h 746033"/>
                <a:gd name="connsiteX33" fmla="*/ 56623 w 997771"/>
                <a:gd name="connsiteY33" fmla="*/ 301975 h 746033"/>
                <a:gd name="connsiteX34" fmla="*/ 101890 w 997771"/>
                <a:gd name="connsiteY34" fmla="*/ 158628 h 746033"/>
                <a:gd name="connsiteX35" fmla="*/ 3810 w 997771"/>
                <a:gd name="connsiteY35" fmla="*/ 197860 h 746033"/>
                <a:gd name="connsiteX36" fmla="*/ 26445 w 997771"/>
                <a:gd name="connsiteY36" fmla="*/ 92237 h 746033"/>
                <a:gd name="connsiteX37" fmla="*/ 123015 w 997771"/>
                <a:gd name="connsiteY37" fmla="*/ 192 h 746033"/>
                <a:gd name="connsiteX0" fmla="*/ 123015 w 997771"/>
                <a:gd name="connsiteY0" fmla="*/ 192 h 746033"/>
                <a:gd name="connsiteX1" fmla="*/ 107925 w 997771"/>
                <a:gd name="connsiteY1" fmla="*/ 68094 h 746033"/>
                <a:gd name="connsiteX2" fmla="*/ 133577 w 997771"/>
                <a:gd name="connsiteY2" fmla="*/ 69603 h 746033"/>
                <a:gd name="connsiteX3" fmla="*/ 252781 w 997771"/>
                <a:gd name="connsiteY3" fmla="*/ 15282 h 746033"/>
                <a:gd name="connsiteX4" fmla="*/ 189406 w 997771"/>
                <a:gd name="connsiteY4" fmla="*/ 148066 h 746033"/>
                <a:gd name="connsiteX5" fmla="*/ 325208 w 997771"/>
                <a:gd name="connsiteY5" fmla="*/ 57532 h 746033"/>
                <a:gd name="connsiteX6" fmla="*/ 292012 w 997771"/>
                <a:gd name="connsiteY6" fmla="*/ 199369 h 746033"/>
                <a:gd name="connsiteX7" fmla="*/ 435359 w 997771"/>
                <a:gd name="connsiteY7" fmla="*/ 60549 h 746033"/>
                <a:gd name="connsiteX8" fmla="*/ 403673 w 997771"/>
                <a:gd name="connsiteY8" fmla="*/ 247654 h 746033"/>
                <a:gd name="connsiteX9" fmla="*/ 513822 w 997771"/>
                <a:gd name="connsiteY9" fmla="*/ 122414 h 746033"/>
                <a:gd name="connsiteX10" fmla="*/ 500242 w 997771"/>
                <a:gd name="connsiteY10" fmla="*/ 315555 h 746033"/>
                <a:gd name="connsiteX11" fmla="*/ 640571 w 997771"/>
                <a:gd name="connsiteY11" fmla="*/ 142031 h 746033"/>
                <a:gd name="connsiteX12" fmla="*/ 643588 w 997771"/>
                <a:gd name="connsiteY12" fmla="*/ 353278 h 746033"/>
                <a:gd name="connsiteX13" fmla="*/ 782409 w 997771"/>
                <a:gd name="connsiteY13" fmla="*/ 282359 h 746033"/>
                <a:gd name="connsiteX14" fmla="*/ 765811 w 997771"/>
                <a:gd name="connsiteY14" fmla="*/ 457392 h 746033"/>
                <a:gd name="connsiteX15" fmla="*/ 915193 w 997771"/>
                <a:gd name="connsiteY15" fmla="*/ 404582 h 746033"/>
                <a:gd name="connsiteX16" fmla="*/ 875960 w 997771"/>
                <a:gd name="connsiteY16" fmla="*/ 591686 h 746033"/>
                <a:gd name="connsiteX17" fmla="*/ 989128 w 997771"/>
                <a:gd name="connsiteY17" fmla="*/ 532839 h 746033"/>
                <a:gd name="connsiteX18" fmla="*/ 977058 w 997771"/>
                <a:gd name="connsiteY18" fmla="*/ 627900 h 746033"/>
                <a:gd name="connsiteX19" fmla="*/ 874451 w 997771"/>
                <a:gd name="connsiteY19" fmla="*/ 721453 h 746033"/>
                <a:gd name="connsiteX20" fmla="*/ 830694 w 997771"/>
                <a:gd name="connsiteY20" fmla="*/ 644498 h 746033"/>
                <a:gd name="connsiteX21" fmla="*/ 741668 w 997771"/>
                <a:gd name="connsiteY21" fmla="*/ 745594 h 746033"/>
                <a:gd name="connsiteX22" fmla="*/ 732614 w 997771"/>
                <a:gd name="connsiteY22" fmla="*/ 596213 h 746033"/>
                <a:gd name="connsiteX23" fmla="*/ 592286 w 997771"/>
                <a:gd name="connsiteY23" fmla="*/ 667132 h 746033"/>
                <a:gd name="connsiteX24" fmla="*/ 583232 w 997771"/>
                <a:gd name="connsiteY24" fmla="*/ 547928 h 746033"/>
                <a:gd name="connsiteX25" fmla="*/ 426305 w 997771"/>
                <a:gd name="connsiteY25" fmla="*/ 638462 h 746033"/>
                <a:gd name="connsiteX26" fmla="*/ 473082 w 997771"/>
                <a:gd name="connsiteY26" fmla="*/ 451357 h 746033"/>
                <a:gd name="connsiteX27" fmla="*/ 316154 w 997771"/>
                <a:gd name="connsiteY27" fmla="*/ 528311 h 746033"/>
                <a:gd name="connsiteX28" fmla="*/ 331244 w 997771"/>
                <a:gd name="connsiteY28" fmla="*/ 335171 h 746033"/>
                <a:gd name="connsiteX29" fmla="*/ 162246 w 997771"/>
                <a:gd name="connsiteY29" fmla="*/ 410616 h 746033"/>
                <a:gd name="connsiteX30" fmla="*/ 227129 w 997771"/>
                <a:gd name="connsiteY30" fmla="*/ 268778 h 746033"/>
                <a:gd name="connsiteX31" fmla="*/ 166773 w 997771"/>
                <a:gd name="connsiteY31" fmla="*/ 206914 h 746033"/>
                <a:gd name="connsiteX32" fmla="*/ 56623 w 997771"/>
                <a:gd name="connsiteY32" fmla="*/ 301975 h 746033"/>
                <a:gd name="connsiteX33" fmla="*/ 101890 w 997771"/>
                <a:gd name="connsiteY33" fmla="*/ 158628 h 746033"/>
                <a:gd name="connsiteX34" fmla="*/ 3810 w 997771"/>
                <a:gd name="connsiteY34" fmla="*/ 197860 h 746033"/>
                <a:gd name="connsiteX35" fmla="*/ 26445 w 997771"/>
                <a:gd name="connsiteY35" fmla="*/ 92237 h 746033"/>
                <a:gd name="connsiteX36" fmla="*/ 123015 w 997771"/>
                <a:gd name="connsiteY36" fmla="*/ 192 h 746033"/>
                <a:gd name="connsiteX0" fmla="*/ 123015 w 997771"/>
                <a:gd name="connsiteY0" fmla="*/ 169 h 746010"/>
                <a:gd name="connsiteX1" fmla="*/ 107925 w 997771"/>
                <a:gd name="connsiteY1" fmla="*/ 68071 h 746010"/>
                <a:gd name="connsiteX2" fmla="*/ 252781 w 997771"/>
                <a:gd name="connsiteY2" fmla="*/ 15259 h 746010"/>
                <a:gd name="connsiteX3" fmla="*/ 189406 w 997771"/>
                <a:gd name="connsiteY3" fmla="*/ 148043 h 746010"/>
                <a:gd name="connsiteX4" fmla="*/ 325208 w 997771"/>
                <a:gd name="connsiteY4" fmla="*/ 57509 h 746010"/>
                <a:gd name="connsiteX5" fmla="*/ 292012 w 997771"/>
                <a:gd name="connsiteY5" fmla="*/ 199346 h 746010"/>
                <a:gd name="connsiteX6" fmla="*/ 435359 w 997771"/>
                <a:gd name="connsiteY6" fmla="*/ 60526 h 746010"/>
                <a:gd name="connsiteX7" fmla="*/ 403673 w 997771"/>
                <a:gd name="connsiteY7" fmla="*/ 247631 h 746010"/>
                <a:gd name="connsiteX8" fmla="*/ 513822 w 997771"/>
                <a:gd name="connsiteY8" fmla="*/ 122391 h 746010"/>
                <a:gd name="connsiteX9" fmla="*/ 500242 w 997771"/>
                <a:gd name="connsiteY9" fmla="*/ 315532 h 746010"/>
                <a:gd name="connsiteX10" fmla="*/ 640571 w 997771"/>
                <a:gd name="connsiteY10" fmla="*/ 142008 h 746010"/>
                <a:gd name="connsiteX11" fmla="*/ 643588 w 997771"/>
                <a:gd name="connsiteY11" fmla="*/ 353255 h 746010"/>
                <a:gd name="connsiteX12" fmla="*/ 782409 w 997771"/>
                <a:gd name="connsiteY12" fmla="*/ 282336 h 746010"/>
                <a:gd name="connsiteX13" fmla="*/ 765811 w 997771"/>
                <a:gd name="connsiteY13" fmla="*/ 457369 h 746010"/>
                <a:gd name="connsiteX14" fmla="*/ 915193 w 997771"/>
                <a:gd name="connsiteY14" fmla="*/ 404559 h 746010"/>
                <a:gd name="connsiteX15" fmla="*/ 875960 w 997771"/>
                <a:gd name="connsiteY15" fmla="*/ 591663 h 746010"/>
                <a:gd name="connsiteX16" fmla="*/ 989128 w 997771"/>
                <a:gd name="connsiteY16" fmla="*/ 532816 h 746010"/>
                <a:gd name="connsiteX17" fmla="*/ 977058 w 997771"/>
                <a:gd name="connsiteY17" fmla="*/ 627877 h 746010"/>
                <a:gd name="connsiteX18" fmla="*/ 874451 w 997771"/>
                <a:gd name="connsiteY18" fmla="*/ 721430 h 746010"/>
                <a:gd name="connsiteX19" fmla="*/ 830694 w 997771"/>
                <a:gd name="connsiteY19" fmla="*/ 644475 h 746010"/>
                <a:gd name="connsiteX20" fmla="*/ 741668 w 997771"/>
                <a:gd name="connsiteY20" fmla="*/ 745571 h 746010"/>
                <a:gd name="connsiteX21" fmla="*/ 732614 w 997771"/>
                <a:gd name="connsiteY21" fmla="*/ 596190 h 746010"/>
                <a:gd name="connsiteX22" fmla="*/ 592286 w 997771"/>
                <a:gd name="connsiteY22" fmla="*/ 667109 h 746010"/>
                <a:gd name="connsiteX23" fmla="*/ 583232 w 997771"/>
                <a:gd name="connsiteY23" fmla="*/ 547905 h 746010"/>
                <a:gd name="connsiteX24" fmla="*/ 426305 w 997771"/>
                <a:gd name="connsiteY24" fmla="*/ 638439 h 746010"/>
                <a:gd name="connsiteX25" fmla="*/ 473082 w 997771"/>
                <a:gd name="connsiteY25" fmla="*/ 451334 h 746010"/>
                <a:gd name="connsiteX26" fmla="*/ 316154 w 997771"/>
                <a:gd name="connsiteY26" fmla="*/ 528288 h 746010"/>
                <a:gd name="connsiteX27" fmla="*/ 331244 w 997771"/>
                <a:gd name="connsiteY27" fmla="*/ 335148 h 746010"/>
                <a:gd name="connsiteX28" fmla="*/ 162246 w 997771"/>
                <a:gd name="connsiteY28" fmla="*/ 410593 h 746010"/>
                <a:gd name="connsiteX29" fmla="*/ 227129 w 997771"/>
                <a:gd name="connsiteY29" fmla="*/ 268755 h 746010"/>
                <a:gd name="connsiteX30" fmla="*/ 166773 w 997771"/>
                <a:gd name="connsiteY30" fmla="*/ 206891 h 746010"/>
                <a:gd name="connsiteX31" fmla="*/ 56623 w 997771"/>
                <a:gd name="connsiteY31" fmla="*/ 301952 h 746010"/>
                <a:gd name="connsiteX32" fmla="*/ 101890 w 997771"/>
                <a:gd name="connsiteY32" fmla="*/ 158605 h 746010"/>
                <a:gd name="connsiteX33" fmla="*/ 3810 w 997771"/>
                <a:gd name="connsiteY33" fmla="*/ 197837 h 746010"/>
                <a:gd name="connsiteX34" fmla="*/ 26445 w 997771"/>
                <a:gd name="connsiteY34" fmla="*/ 92214 h 746010"/>
                <a:gd name="connsiteX35" fmla="*/ 123015 w 997771"/>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227708 w 998350"/>
                <a:gd name="connsiteY29" fmla="*/ 26875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350"/>
                <a:gd name="connsiteY0" fmla="*/ 169 h 746010"/>
                <a:gd name="connsiteX1" fmla="*/ 108504 w 998350"/>
                <a:gd name="connsiteY1" fmla="*/ 68071 h 746010"/>
                <a:gd name="connsiteX2" fmla="*/ 253360 w 998350"/>
                <a:gd name="connsiteY2" fmla="*/ 15259 h 746010"/>
                <a:gd name="connsiteX3" fmla="*/ 189985 w 998350"/>
                <a:gd name="connsiteY3" fmla="*/ 148043 h 746010"/>
                <a:gd name="connsiteX4" fmla="*/ 325787 w 998350"/>
                <a:gd name="connsiteY4" fmla="*/ 57509 h 746010"/>
                <a:gd name="connsiteX5" fmla="*/ 292591 w 998350"/>
                <a:gd name="connsiteY5" fmla="*/ 199346 h 746010"/>
                <a:gd name="connsiteX6" fmla="*/ 435938 w 998350"/>
                <a:gd name="connsiteY6" fmla="*/ 60526 h 746010"/>
                <a:gd name="connsiteX7" fmla="*/ 404252 w 998350"/>
                <a:gd name="connsiteY7" fmla="*/ 247631 h 746010"/>
                <a:gd name="connsiteX8" fmla="*/ 514401 w 998350"/>
                <a:gd name="connsiteY8" fmla="*/ 122391 h 746010"/>
                <a:gd name="connsiteX9" fmla="*/ 500821 w 998350"/>
                <a:gd name="connsiteY9" fmla="*/ 315532 h 746010"/>
                <a:gd name="connsiteX10" fmla="*/ 641150 w 998350"/>
                <a:gd name="connsiteY10" fmla="*/ 142008 h 746010"/>
                <a:gd name="connsiteX11" fmla="*/ 644167 w 998350"/>
                <a:gd name="connsiteY11" fmla="*/ 353255 h 746010"/>
                <a:gd name="connsiteX12" fmla="*/ 782988 w 998350"/>
                <a:gd name="connsiteY12" fmla="*/ 282336 h 746010"/>
                <a:gd name="connsiteX13" fmla="*/ 766390 w 998350"/>
                <a:gd name="connsiteY13" fmla="*/ 457369 h 746010"/>
                <a:gd name="connsiteX14" fmla="*/ 915772 w 998350"/>
                <a:gd name="connsiteY14" fmla="*/ 404559 h 746010"/>
                <a:gd name="connsiteX15" fmla="*/ 876539 w 998350"/>
                <a:gd name="connsiteY15" fmla="*/ 591663 h 746010"/>
                <a:gd name="connsiteX16" fmla="*/ 989707 w 998350"/>
                <a:gd name="connsiteY16" fmla="*/ 532816 h 746010"/>
                <a:gd name="connsiteX17" fmla="*/ 977637 w 998350"/>
                <a:gd name="connsiteY17" fmla="*/ 627877 h 746010"/>
                <a:gd name="connsiteX18" fmla="*/ 875030 w 998350"/>
                <a:gd name="connsiteY18" fmla="*/ 721430 h 746010"/>
                <a:gd name="connsiteX19" fmla="*/ 831273 w 998350"/>
                <a:gd name="connsiteY19" fmla="*/ 644475 h 746010"/>
                <a:gd name="connsiteX20" fmla="*/ 742247 w 998350"/>
                <a:gd name="connsiteY20" fmla="*/ 745571 h 746010"/>
                <a:gd name="connsiteX21" fmla="*/ 733193 w 998350"/>
                <a:gd name="connsiteY21" fmla="*/ 596190 h 746010"/>
                <a:gd name="connsiteX22" fmla="*/ 592865 w 998350"/>
                <a:gd name="connsiteY22" fmla="*/ 667109 h 746010"/>
                <a:gd name="connsiteX23" fmla="*/ 583811 w 998350"/>
                <a:gd name="connsiteY23" fmla="*/ 547905 h 746010"/>
                <a:gd name="connsiteX24" fmla="*/ 426884 w 998350"/>
                <a:gd name="connsiteY24" fmla="*/ 638439 h 746010"/>
                <a:gd name="connsiteX25" fmla="*/ 473661 w 998350"/>
                <a:gd name="connsiteY25" fmla="*/ 451334 h 746010"/>
                <a:gd name="connsiteX26" fmla="*/ 316733 w 998350"/>
                <a:gd name="connsiteY26" fmla="*/ 528288 h 746010"/>
                <a:gd name="connsiteX27" fmla="*/ 331823 w 998350"/>
                <a:gd name="connsiteY27" fmla="*/ 335148 h 746010"/>
                <a:gd name="connsiteX28" fmla="*/ 162825 w 998350"/>
                <a:gd name="connsiteY28" fmla="*/ 410593 h 746010"/>
                <a:gd name="connsiteX29" fmla="*/ 197530 w 998350"/>
                <a:gd name="connsiteY29" fmla="*/ 282335 h 746010"/>
                <a:gd name="connsiteX30" fmla="*/ 167352 w 998350"/>
                <a:gd name="connsiteY30" fmla="*/ 206891 h 746010"/>
                <a:gd name="connsiteX31" fmla="*/ 57202 w 998350"/>
                <a:gd name="connsiteY31" fmla="*/ 301952 h 746010"/>
                <a:gd name="connsiteX32" fmla="*/ 102469 w 998350"/>
                <a:gd name="connsiteY32" fmla="*/ 158605 h 746010"/>
                <a:gd name="connsiteX33" fmla="*/ 4389 w 998350"/>
                <a:gd name="connsiteY33" fmla="*/ 197837 h 746010"/>
                <a:gd name="connsiteX34" fmla="*/ 27024 w 998350"/>
                <a:gd name="connsiteY34" fmla="*/ 92214 h 746010"/>
                <a:gd name="connsiteX35" fmla="*/ 123594 w 998350"/>
                <a:gd name="connsiteY35" fmla="*/ 169 h 746010"/>
                <a:gd name="connsiteX0" fmla="*/ 123594 w 998106"/>
                <a:gd name="connsiteY0" fmla="*/ 169 h 752225"/>
                <a:gd name="connsiteX1" fmla="*/ 108504 w 998106"/>
                <a:gd name="connsiteY1" fmla="*/ 68071 h 752225"/>
                <a:gd name="connsiteX2" fmla="*/ 253360 w 998106"/>
                <a:gd name="connsiteY2" fmla="*/ 15259 h 752225"/>
                <a:gd name="connsiteX3" fmla="*/ 189985 w 998106"/>
                <a:gd name="connsiteY3" fmla="*/ 148043 h 752225"/>
                <a:gd name="connsiteX4" fmla="*/ 325787 w 998106"/>
                <a:gd name="connsiteY4" fmla="*/ 57509 h 752225"/>
                <a:gd name="connsiteX5" fmla="*/ 292591 w 998106"/>
                <a:gd name="connsiteY5" fmla="*/ 199346 h 752225"/>
                <a:gd name="connsiteX6" fmla="*/ 435938 w 998106"/>
                <a:gd name="connsiteY6" fmla="*/ 60526 h 752225"/>
                <a:gd name="connsiteX7" fmla="*/ 404252 w 998106"/>
                <a:gd name="connsiteY7" fmla="*/ 247631 h 752225"/>
                <a:gd name="connsiteX8" fmla="*/ 514401 w 998106"/>
                <a:gd name="connsiteY8" fmla="*/ 122391 h 752225"/>
                <a:gd name="connsiteX9" fmla="*/ 500821 w 998106"/>
                <a:gd name="connsiteY9" fmla="*/ 315532 h 752225"/>
                <a:gd name="connsiteX10" fmla="*/ 641150 w 998106"/>
                <a:gd name="connsiteY10" fmla="*/ 142008 h 752225"/>
                <a:gd name="connsiteX11" fmla="*/ 644167 w 998106"/>
                <a:gd name="connsiteY11" fmla="*/ 353255 h 752225"/>
                <a:gd name="connsiteX12" fmla="*/ 782988 w 998106"/>
                <a:gd name="connsiteY12" fmla="*/ 282336 h 752225"/>
                <a:gd name="connsiteX13" fmla="*/ 766390 w 998106"/>
                <a:gd name="connsiteY13" fmla="*/ 457369 h 752225"/>
                <a:gd name="connsiteX14" fmla="*/ 915772 w 998106"/>
                <a:gd name="connsiteY14" fmla="*/ 404559 h 752225"/>
                <a:gd name="connsiteX15" fmla="*/ 876539 w 998106"/>
                <a:gd name="connsiteY15" fmla="*/ 591663 h 752225"/>
                <a:gd name="connsiteX16" fmla="*/ 989707 w 998106"/>
                <a:gd name="connsiteY16" fmla="*/ 532816 h 752225"/>
                <a:gd name="connsiteX17" fmla="*/ 977637 w 998106"/>
                <a:gd name="connsiteY17" fmla="*/ 627877 h 752225"/>
                <a:gd name="connsiteX18" fmla="*/ 881065 w 998106"/>
                <a:gd name="connsiteY18" fmla="*/ 751608 h 752225"/>
                <a:gd name="connsiteX19" fmla="*/ 831273 w 998106"/>
                <a:gd name="connsiteY19" fmla="*/ 644475 h 752225"/>
                <a:gd name="connsiteX20" fmla="*/ 742247 w 998106"/>
                <a:gd name="connsiteY20" fmla="*/ 745571 h 752225"/>
                <a:gd name="connsiteX21" fmla="*/ 733193 w 998106"/>
                <a:gd name="connsiteY21" fmla="*/ 596190 h 752225"/>
                <a:gd name="connsiteX22" fmla="*/ 592865 w 998106"/>
                <a:gd name="connsiteY22" fmla="*/ 667109 h 752225"/>
                <a:gd name="connsiteX23" fmla="*/ 583811 w 998106"/>
                <a:gd name="connsiteY23" fmla="*/ 547905 h 752225"/>
                <a:gd name="connsiteX24" fmla="*/ 426884 w 998106"/>
                <a:gd name="connsiteY24" fmla="*/ 638439 h 752225"/>
                <a:gd name="connsiteX25" fmla="*/ 473661 w 998106"/>
                <a:gd name="connsiteY25" fmla="*/ 451334 h 752225"/>
                <a:gd name="connsiteX26" fmla="*/ 316733 w 998106"/>
                <a:gd name="connsiteY26" fmla="*/ 528288 h 752225"/>
                <a:gd name="connsiteX27" fmla="*/ 331823 w 998106"/>
                <a:gd name="connsiteY27" fmla="*/ 335148 h 752225"/>
                <a:gd name="connsiteX28" fmla="*/ 162825 w 998106"/>
                <a:gd name="connsiteY28" fmla="*/ 410593 h 752225"/>
                <a:gd name="connsiteX29" fmla="*/ 197530 w 998106"/>
                <a:gd name="connsiteY29" fmla="*/ 282335 h 752225"/>
                <a:gd name="connsiteX30" fmla="*/ 167352 w 998106"/>
                <a:gd name="connsiteY30" fmla="*/ 206891 h 752225"/>
                <a:gd name="connsiteX31" fmla="*/ 57202 w 998106"/>
                <a:gd name="connsiteY31" fmla="*/ 301952 h 752225"/>
                <a:gd name="connsiteX32" fmla="*/ 102469 w 998106"/>
                <a:gd name="connsiteY32" fmla="*/ 158605 h 752225"/>
                <a:gd name="connsiteX33" fmla="*/ 4389 w 998106"/>
                <a:gd name="connsiteY33" fmla="*/ 197837 h 752225"/>
                <a:gd name="connsiteX34" fmla="*/ 27024 w 998106"/>
                <a:gd name="connsiteY34" fmla="*/ 92214 h 752225"/>
                <a:gd name="connsiteX35" fmla="*/ 123594 w 998106"/>
                <a:gd name="connsiteY35" fmla="*/ 169 h 752225"/>
                <a:gd name="connsiteX0" fmla="*/ 123594 w 999131"/>
                <a:gd name="connsiteY0" fmla="*/ 169 h 779290"/>
                <a:gd name="connsiteX1" fmla="*/ 108504 w 999131"/>
                <a:gd name="connsiteY1" fmla="*/ 68071 h 779290"/>
                <a:gd name="connsiteX2" fmla="*/ 253360 w 999131"/>
                <a:gd name="connsiteY2" fmla="*/ 15259 h 779290"/>
                <a:gd name="connsiteX3" fmla="*/ 189985 w 999131"/>
                <a:gd name="connsiteY3" fmla="*/ 148043 h 779290"/>
                <a:gd name="connsiteX4" fmla="*/ 325787 w 999131"/>
                <a:gd name="connsiteY4" fmla="*/ 57509 h 779290"/>
                <a:gd name="connsiteX5" fmla="*/ 292591 w 999131"/>
                <a:gd name="connsiteY5" fmla="*/ 199346 h 779290"/>
                <a:gd name="connsiteX6" fmla="*/ 435938 w 999131"/>
                <a:gd name="connsiteY6" fmla="*/ 60526 h 779290"/>
                <a:gd name="connsiteX7" fmla="*/ 404252 w 999131"/>
                <a:gd name="connsiteY7" fmla="*/ 247631 h 779290"/>
                <a:gd name="connsiteX8" fmla="*/ 514401 w 999131"/>
                <a:gd name="connsiteY8" fmla="*/ 122391 h 779290"/>
                <a:gd name="connsiteX9" fmla="*/ 500821 w 999131"/>
                <a:gd name="connsiteY9" fmla="*/ 315532 h 779290"/>
                <a:gd name="connsiteX10" fmla="*/ 641150 w 999131"/>
                <a:gd name="connsiteY10" fmla="*/ 142008 h 779290"/>
                <a:gd name="connsiteX11" fmla="*/ 644167 w 999131"/>
                <a:gd name="connsiteY11" fmla="*/ 353255 h 779290"/>
                <a:gd name="connsiteX12" fmla="*/ 782988 w 999131"/>
                <a:gd name="connsiteY12" fmla="*/ 282336 h 779290"/>
                <a:gd name="connsiteX13" fmla="*/ 766390 w 999131"/>
                <a:gd name="connsiteY13" fmla="*/ 457369 h 779290"/>
                <a:gd name="connsiteX14" fmla="*/ 915772 w 999131"/>
                <a:gd name="connsiteY14" fmla="*/ 404559 h 779290"/>
                <a:gd name="connsiteX15" fmla="*/ 876539 w 999131"/>
                <a:gd name="connsiteY15" fmla="*/ 591663 h 779290"/>
                <a:gd name="connsiteX16" fmla="*/ 989707 w 999131"/>
                <a:gd name="connsiteY16" fmla="*/ 532816 h 779290"/>
                <a:gd name="connsiteX17" fmla="*/ 977637 w 999131"/>
                <a:gd name="connsiteY17" fmla="*/ 627877 h 779290"/>
                <a:gd name="connsiteX18" fmla="*/ 856923 w 999131"/>
                <a:gd name="connsiteY18" fmla="*/ 778769 h 779290"/>
                <a:gd name="connsiteX19" fmla="*/ 831273 w 999131"/>
                <a:gd name="connsiteY19" fmla="*/ 644475 h 779290"/>
                <a:gd name="connsiteX20" fmla="*/ 742247 w 999131"/>
                <a:gd name="connsiteY20" fmla="*/ 745571 h 779290"/>
                <a:gd name="connsiteX21" fmla="*/ 733193 w 999131"/>
                <a:gd name="connsiteY21" fmla="*/ 596190 h 779290"/>
                <a:gd name="connsiteX22" fmla="*/ 592865 w 999131"/>
                <a:gd name="connsiteY22" fmla="*/ 667109 h 779290"/>
                <a:gd name="connsiteX23" fmla="*/ 583811 w 999131"/>
                <a:gd name="connsiteY23" fmla="*/ 547905 h 779290"/>
                <a:gd name="connsiteX24" fmla="*/ 426884 w 999131"/>
                <a:gd name="connsiteY24" fmla="*/ 638439 h 779290"/>
                <a:gd name="connsiteX25" fmla="*/ 473661 w 999131"/>
                <a:gd name="connsiteY25" fmla="*/ 451334 h 779290"/>
                <a:gd name="connsiteX26" fmla="*/ 316733 w 999131"/>
                <a:gd name="connsiteY26" fmla="*/ 528288 h 779290"/>
                <a:gd name="connsiteX27" fmla="*/ 331823 w 999131"/>
                <a:gd name="connsiteY27" fmla="*/ 335148 h 779290"/>
                <a:gd name="connsiteX28" fmla="*/ 162825 w 999131"/>
                <a:gd name="connsiteY28" fmla="*/ 410593 h 779290"/>
                <a:gd name="connsiteX29" fmla="*/ 197530 w 999131"/>
                <a:gd name="connsiteY29" fmla="*/ 282335 h 779290"/>
                <a:gd name="connsiteX30" fmla="*/ 167352 w 999131"/>
                <a:gd name="connsiteY30" fmla="*/ 206891 h 779290"/>
                <a:gd name="connsiteX31" fmla="*/ 57202 w 999131"/>
                <a:gd name="connsiteY31" fmla="*/ 301952 h 779290"/>
                <a:gd name="connsiteX32" fmla="*/ 102469 w 999131"/>
                <a:gd name="connsiteY32" fmla="*/ 158605 h 779290"/>
                <a:gd name="connsiteX33" fmla="*/ 4389 w 999131"/>
                <a:gd name="connsiteY33" fmla="*/ 197837 h 779290"/>
                <a:gd name="connsiteX34" fmla="*/ 27024 w 999131"/>
                <a:gd name="connsiteY34" fmla="*/ 92214 h 779290"/>
                <a:gd name="connsiteX35" fmla="*/ 123594 w 999131"/>
                <a:gd name="connsiteY35" fmla="*/ 169 h 779290"/>
                <a:gd name="connsiteX0" fmla="*/ 123594 w 999131"/>
                <a:gd name="connsiteY0" fmla="*/ 169 h 778770"/>
                <a:gd name="connsiteX1" fmla="*/ 108504 w 999131"/>
                <a:gd name="connsiteY1" fmla="*/ 68071 h 778770"/>
                <a:gd name="connsiteX2" fmla="*/ 253360 w 999131"/>
                <a:gd name="connsiteY2" fmla="*/ 15259 h 778770"/>
                <a:gd name="connsiteX3" fmla="*/ 189985 w 999131"/>
                <a:gd name="connsiteY3" fmla="*/ 148043 h 778770"/>
                <a:gd name="connsiteX4" fmla="*/ 325787 w 999131"/>
                <a:gd name="connsiteY4" fmla="*/ 57509 h 778770"/>
                <a:gd name="connsiteX5" fmla="*/ 292591 w 999131"/>
                <a:gd name="connsiteY5" fmla="*/ 199346 h 778770"/>
                <a:gd name="connsiteX6" fmla="*/ 435938 w 999131"/>
                <a:gd name="connsiteY6" fmla="*/ 60526 h 778770"/>
                <a:gd name="connsiteX7" fmla="*/ 404252 w 999131"/>
                <a:gd name="connsiteY7" fmla="*/ 247631 h 778770"/>
                <a:gd name="connsiteX8" fmla="*/ 514401 w 999131"/>
                <a:gd name="connsiteY8" fmla="*/ 122391 h 778770"/>
                <a:gd name="connsiteX9" fmla="*/ 500821 w 999131"/>
                <a:gd name="connsiteY9" fmla="*/ 315532 h 778770"/>
                <a:gd name="connsiteX10" fmla="*/ 641150 w 999131"/>
                <a:gd name="connsiteY10" fmla="*/ 142008 h 778770"/>
                <a:gd name="connsiteX11" fmla="*/ 644167 w 999131"/>
                <a:gd name="connsiteY11" fmla="*/ 353255 h 778770"/>
                <a:gd name="connsiteX12" fmla="*/ 782988 w 999131"/>
                <a:gd name="connsiteY12" fmla="*/ 282336 h 778770"/>
                <a:gd name="connsiteX13" fmla="*/ 766390 w 999131"/>
                <a:gd name="connsiteY13" fmla="*/ 457369 h 778770"/>
                <a:gd name="connsiteX14" fmla="*/ 915772 w 999131"/>
                <a:gd name="connsiteY14" fmla="*/ 404559 h 778770"/>
                <a:gd name="connsiteX15" fmla="*/ 876539 w 999131"/>
                <a:gd name="connsiteY15" fmla="*/ 591663 h 778770"/>
                <a:gd name="connsiteX16" fmla="*/ 989707 w 999131"/>
                <a:gd name="connsiteY16" fmla="*/ 532816 h 778770"/>
                <a:gd name="connsiteX17" fmla="*/ 977637 w 999131"/>
                <a:gd name="connsiteY17" fmla="*/ 627877 h 778770"/>
                <a:gd name="connsiteX18" fmla="*/ 856923 w 999131"/>
                <a:gd name="connsiteY18" fmla="*/ 778769 h 778770"/>
                <a:gd name="connsiteX19" fmla="*/ 831273 w 999131"/>
                <a:gd name="connsiteY19" fmla="*/ 644475 h 778770"/>
                <a:gd name="connsiteX20" fmla="*/ 742247 w 999131"/>
                <a:gd name="connsiteY20" fmla="*/ 745571 h 778770"/>
                <a:gd name="connsiteX21" fmla="*/ 733193 w 999131"/>
                <a:gd name="connsiteY21" fmla="*/ 596190 h 778770"/>
                <a:gd name="connsiteX22" fmla="*/ 592865 w 999131"/>
                <a:gd name="connsiteY22" fmla="*/ 667109 h 778770"/>
                <a:gd name="connsiteX23" fmla="*/ 583811 w 999131"/>
                <a:gd name="connsiteY23" fmla="*/ 547905 h 778770"/>
                <a:gd name="connsiteX24" fmla="*/ 426884 w 999131"/>
                <a:gd name="connsiteY24" fmla="*/ 638439 h 778770"/>
                <a:gd name="connsiteX25" fmla="*/ 473661 w 999131"/>
                <a:gd name="connsiteY25" fmla="*/ 451334 h 778770"/>
                <a:gd name="connsiteX26" fmla="*/ 316733 w 999131"/>
                <a:gd name="connsiteY26" fmla="*/ 528288 h 778770"/>
                <a:gd name="connsiteX27" fmla="*/ 331823 w 999131"/>
                <a:gd name="connsiteY27" fmla="*/ 335148 h 778770"/>
                <a:gd name="connsiteX28" fmla="*/ 162825 w 999131"/>
                <a:gd name="connsiteY28" fmla="*/ 410593 h 778770"/>
                <a:gd name="connsiteX29" fmla="*/ 197530 w 999131"/>
                <a:gd name="connsiteY29" fmla="*/ 282335 h 778770"/>
                <a:gd name="connsiteX30" fmla="*/ 167352 w 999131"/>
                <a:gd name="connsiteY30" fmla="*/ 206891 h 778770"/>
                <a:gd name="connsiteX31" fmla="*/ 57202 w 999131"/>
                <a:gd name="connsiteY31" fmla="*/ 301952 h 778770"/>
                <a:gd name="connsiteX32" fmla="*/ 102469 w 999131"/>
                <a:gd name="connsiteY32" fmla="*/ 158605 h 778770"/>
                <a:gd name="connsiteX33" fmla="*/ 4389 w 999131"/>
                <a:gd name="connsiteY33" fmla="*/ 197837 h 778770"/>
                <a:gd name="connsiteX34" fmla="*/ 27024 w 999131"/>
                <a:gd name="connsiteY34" fmla="*/ 92214 h 778770"/>
                <a:gd name="connsiteX35" fmla="*/ 123594 w 999131"/>
                <a:gd name="connsiteY35" fmla="*/ 169 h 778770"/>
                <a:gd name="connsiteX0" fmla="*/ 123594 w 1003394"/>
                <a:gd name="connsiteY0" fmla="*/ 169 h 778769"/>
                <a:gd name="connsiteX1" fmla="*/ 108504 w 1003394"/>
                <a:gd name="connsiteY1" fmla="*/ 68071 h 778769"/>
                <a:gd name="connsiteX2" fmla="*/ 253360 w 1003394"/>
                <a:gd name="connsiteY2" fmla="*/ 15259 h 778769"/>
                <a:gd name="connsiteX3" fmla="*/ 189985 w 1003394"/>
                <a:gd name="connsiteY3" fmla="*/ 148043 h 778769"/>
                <a:gd name="connsiteX4" fmla="*/ 325787 w 1003394"/>
                <a:gd name="connsiteY4" fmla="*/ 57509 h 778769"/>
                <a:gd name="connsiteX5" fmla="*/ 292591 w 1003394"/>
                <a:gd name="connsiteY5" fmla="*/ 199346 h 778769"/>
                <a:gd name="connsiteX6" fmla="*/ 435938 w 1003394"/>
                <a:gd name="connsiteY6" fmla="*/ 60526 h 778769"/>
                <a:gd name="connsiteX7" fmla="*/ 404252 w 1003394"/>
                <a:gd name="connsiteY7" fmla="*/ 247631 h 778769"/>
                <a:gd name="connsiteX8" fmla="*/ 514401 w 1003394"/>
                <a:gd name="connsiteY8" fmla="*/ 122391 h 778769"/>
                <a:gd name="connsiteX9" fmla="*/ 500821 w 1003394"/>
                <a:gd name="connsiteY9" fmla="*/ 315532 h 778769"/>
                <a:gd name="connsiteX10" fmla="*/ 641150 w 1003394"/>
                <a:gd name="connsiteY10" fmla="*/ 142008 h 778769"/>
                <a:gd name="connsiteX11" fmla="*/ 644167 w 1003394"/>
                <a:gd name="connsiteY11" fmla="*/ 353255 h 778769"/>
                <a:gd name="connsiteX12" fmla="*/ 782988 w 1003394"/>
                <a:gd name="connsiteY12" fmla="*/ 282336 h 778769"/>
                <a:gd name="connsiteX13" fmla="*/ 766390 w 1003394"/>
                <a:gd name="connsiteY13" fmla="*/ 457369 h 778769"/>
                <a:gd name="connsiteX14" fmla="*/ 915772 w 1003394"/>
                <a:gd name="connsiteY14" fmla="*/ 404559 h 778769"/>
                <a:gd name="connsiteX15" fmla="*/ 876539 w 1003394"/>
                <a:gd name="connsiteY15" fmla="*/ 591663 h 778769"/>
                <a:gd name="connsiteX16" fmla="*/ 989707 w 1003394"/>
                <a:gd name="connsiteY16" fmla="*/ 532816 h 778769"/>
                <a:gd name="connsiteX17" fmla="*/ 986691 w 1003394"/>
                <a:gd name="connsiteY17" fmla="*/ 645984 h 778769"/>
                <a:gd name="connsiteX18" fmla="*/ 856923 w 1003394"/>
                <a:gd name="connsiteY18" fmla="*/ 778769 h 778769"/>
                <a:gd name="connsiteX19" fmla="*/ 831273 w 1003394"/>
                <a:gd name="connsiteY19" fmla="*/ 644475 h 778769"/>
                <a:gd name="connsiteX20" fmla="*/ 742247 w 1003394"/>
                <a:gd name="connsiteY20" fmla="*/ 745571 h 778769"/>
                <a:gd name="connsiteX21" fmla="*/ 733193 w 1003394"/>
                <a:gd name="connsiteY21" fmla="*/ 596190 h 778769"/>
                <a:gd name="connsiteX22" fmla="*/ 592865 w 1003394"/>
                <a:gd name="connsiteY22" fmla="*/ 667109 h 778769"/>
                <a:gd name="connsiteX23" fmla="*/ 583811 w 1003394"/>
                <a:gd name="connsiteY23" fmla="*/ 547905 h 778769"/>
                <a:gd name="connsiteX24" fmla="*/ 426884 w 1003394"/>
                <a:gd name="connsiteY24" fmla="*/ 638439 h 778769"/>
                <a:gd name="connsiteX25" fmla="*/ 473661 w 1003394"/>
                <a:gd name="connsiteY25" fmla="*/ 451334 h 778769"/>
                <a:gd name="connsiteX26" fmla="*/ 316733 w 1003394"/>
                <a:gd name="connsiteY26" fmla="*/ 528288 h 778769"/>
                <a:gd name="connsiteX27" fmla="*/ 331823 w 1003394"/>
                <a:gd name="connsiteY27" fmla="*/ 335148 h 778769"/>
                <a:gd name="connsiteX28" fmla="*/ 162825 w 1003394"/>
                <a:gd name="connsiteY28" fmla="*/ 410593 h 778769"/>
                <a:gd name="connsiteX29" fmla="*/ 197530 w 1003394"/>
                <a:gd name="connsiteY29" fmla="*/ 282335 h 778769"/>
                <a:gd name="connsiteX30" fmla="*/ 167352 w 1003394"/>
                <a:gd name="connsiteY30" fmla="*/ 206891 h 778769"/>
                <a:gd name="connsiteX31" fmla="*/ 57202 w 1003394"/>
                <a:gd name="connsiteY31" fmla="*/ 301952 h 778769"/>
                <a:gd name="connsiteX32" fmla="*/ 102469 w 1003394"/>
                <a:gd name="connsiteY32" fmla="*/ 158605 h 778769"/>
                <a:gd name="connsiteX33" fmla="*/ 4389 w 1003394"/>
                <a:gd name="connsiteY33" fmla="*/ 197837 h 778769"/>
                <a:gd name="connsiteX34" fmla="*/ 27024 w 1003394"/>
                <a:gd name="connsiteY34" fmla="*/ 92214 h 778769"/>
                <a:gd name="connsiteX35" fmla="*/ 123594 w 1003394"/>
                <a:gd name="connsiteY35" fmla="*/ 169 h 778769"/>
                <a:gd name="connsiteX0" fmla="*/ 123594 w 1002320"/>
                <a:gd name="connsiteY0" fmla="*/ 169 h 778769"/>
                <a:gd name="connsiteX1" fmla="*/ 108504 w 1002320"/>
                <a:gd name="connsiteY1" fmla="*/ 68071 h 778769"/>
                <a:gd name="connsiteX2" fmla="*/ 253360 w 1002320"/>
                <a:gd name="connsiteY2" fmla="*/ 15259 h 778769"/>
                <a:gd name="connsiteX3" fmla="*/ 189985 w 1002320"/>
                <a:gd name="connsiteY3" fmla="*/ 148043 h 778769"/>
                <a:gd name="connsiteX4" fmla="*/ 325787 w 1002320"/>
                <a:gd name="connsiteY4" fmla="*/ 57509 h 778769"/>
                <a:gd name="connsiteX5" fmla="*/ 292591 w 1002320"/>
                <a:gd name="connsiteY5" fmla="*/ 199346 h 778769"/>
                <a:gd name="connsiteX6" fmla="*/ 435938 w 1002320"/>
                <a:gd name="connsiteY6" fmla="*/ 60526 h 778769"/>
                <a:gd name="connsiteX7" fmla="*/ 404252 w 1002320"/>
                <a:gd name="connsiteY7" fmla="*/ 247631 h 778769"/>
                <a:gd name="connsiteX8" fmla="*/ 514401 w 1002320"/>
                <a:gd name="connsiteY8" fmla="*/ 122391 h 778769"/>
                <a:gd name="connsiteX9" fmla="*/ 500821 w 1002320"/>
                <a:gd name="connsiteY9" fmla="*/ 315532 h 778769"/>
                <a:gd name="connsiteX10" fmla="*/ 641150 w 1002320"/>
                <a:gd name="connsiteY10" fmla="*/ 142008 h 778769"/>
                <a:gd name="connsiteX11" fmla="*/ 644167 w 1002320"/>
                <a:gd name="connsiteY11" fmla="*/ 353255 h 778769"/>
                <a:gd name="connsiteX12" fmla="*/ 782988 w 1002320"/>
                <a:gd name="connsiteY12" fmla="*/ 282336 h 778769"/>
                <a:gd name="connsiteX13" fmla="*/ 766390 w 1002320"/>
                <a:gd name="connsiteY13" fmla="*/ 457369 h 778769"/>
                <a:gd name="connsiteX14" fmla="*/ 915772 w 1002320"/>
                <a:gd name="connsiteY14" fmla="*/ 404559 h 778769"/>
                <a:gd name="connsiteX15" fmla="*/ 876539 w 1002320"/>
                <a:gd name="connsiteY15" fmla="*/ 591663 h 778769"/>
                <a:gd name="connsiteX16" fmla="*/ 989707 w 1002320"/>
                <a:gd name="connsiteY16" fmla="*/ 532816 h 778769"/>
                <a:gd name="connsiteX17" fmla="*/ 986691 w 1002320"/>
                <a:gd name="connsiteY17" fmla="*/ 645984 h 778769"/>
                <a:gd name="connsiteX18" fmla="*/ 856923 w 1002320"/>
                <a:gd name="connsiteY18" fmla="*/ 778769 h 778769"/>
                <a:gd name="connsiteX19" fmla="*/ 831273 w 1002320"/>
                <a:gd name="connsiteY19" fmla="*/ 644475 h 778769"/>
                <a:gd name="connsiteX20" fmla="*/ 742247 w 1002320"/>
                <a:gd name="connsiteY20" fmla="*/ 745571 h 778769"/>
                <a:gd name="connsiteX21" fmla="*/ 733193 w 1002320"/>
                <a:gd name="connsiteY21" fmla="*/ 596190 h 778769"/>
                <a:gd name="connsiteX22" fmla="*/ 592865 w 1002320"/>
                <a:gd name="connsiteY22" fmla="*/ 667109 h 778769"/>
                <a:gd name="connsiteX23" fmla="*/ 583811 w 1002320"/>
                <a:gd name="connsiteY23" fmla="*/ 547905 h 778769"/>
                <a:gd name="connsiteX24" fmla="*/ 426884 w 1002320"/>
                <a:gd name="connsiteY24" fmla="*/ 638439 h 778769"/>
                <a:gd name="connsiteX25" fmla="*/ 473661 w 1002320"/>
                <a:gd name="connsiteY25" fmla="*/ 451334 h 778769"/>
                <a:gd name="connsiteX26" fmla="*/ 316733 w 1002320"/>
                <a:gd name="connsiteY26" fmla="*/ 528288 h 778769"/>
                <a:gd name="connsiteX27" fmla="*/ 331823 w 1002320"/>
                <a:gd name="connsiteY27" fmla="*/ 335148 h 778769"/>
                <a:gd name="connsiteX28" fmla="*/ 162825 w 1002320"/>
                <a:gd name="connsiteY28" fmla="*/ 410593 h 778769"/>
                <a:gd name="connsiteX29" fmla="*/ 197530 w 1002320"/>
                <a:gd name="connsiteY29" fmla="*/ 282335 h 778769"/>
                <a:gd name="connsiteX30" fmla="*/ 167352 w 1002320"/>
                <a:gd name="connsiteY30" fmla="*/ 206891 h 778769"/>
                <a:gd name="connsiteX31" fmla="*/ 57202 w 1002320"/>
                <a:gd name="connsiteY31" fmla="*/ 301952 h 778769"/>
                <a:gd name="connsiteX32" fmla="*/ 102469 w 1002320"/>
                <a:gd name="connsiteY32" fmla="*/ 158605 h 778769"/>
                <a:gd name="connsiteX33" fmla="*/ 4389 w 1002320"/>
                <a:gd name="connsiteY33" fmla="*/ 197837 h 778769"/>
                <a:gd name="connsiteX34" fmla="*/ 27024 w 1002320"/>
                <a:gd name="connsiteY34" fmla="*/ 92214 h 778769"/>
                <a:gd name="connsiteX35" fmla="*/ 123594 w 100232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15772 w 1001230"/>
                <a:gd name="connsiteY14" fmla="*/ 404559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15772 w 1001230"/>
                <a:gd name="connsiteY14" fmla="*/ 404559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766390 w 1001230"/>
                <a:gd name="connsiteY13" fmla="*/ 457369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782988 w 1001230"/>
                <a:gd name="connsiteY12" fmla="*/ 282336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44167 w 1001230"/>
                <a:gd name="connsiteY11" fmla="*/ 353255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641150 w 1001230"/>
                <a:gd name="connsiteY10" fmla="*/ 142008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00821 w 1001230"/>
                <a:gd name="connsiteY9" fmla="*/ 31553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514401 w 1001230"/>
                <a:gd name="connsiteY8" fmla="*/ 122391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04252 w 1001230"/>
                <a:gd name="connsiteY7" fmla="*/ 247631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35938 w 1001230"/>
                <a:gd name="connsiteY6" fmla="*/ 60526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292591 w 1001230"/>
                <a:gd name="connsiteY5" fmla="*/ 199346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189985 w 1001230"/>
                <a:gd name="connsiteY3" fmla="*/ 148043 h 778769"/>
                <a:gd name="connsiteX4" fmla="*/ 325787 w 1001230"/>
                <a:gd name="connsiteY4" fmla="*/ 57509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241288 w 1001230"/>
                <a:gd name="connsiteY3" fmla="*/ 157096 h 778769"/>
                <a:gd name="connsiteX4" fmla="*/ 325787 w 1001230"/>
                <a:gd name="connsiteY4" fmla="*/ 57509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169 h 778769"/>
                <a:gd name="connsiteX1" fmla="*/ 108504 w 1001230"/>
                <a:gd name="connsiteY1" fmla="*/ 68071 h 778769"/>
                <a:gd name="connsiteX2" fmla="*/ 253360 w 1001230"/>
                <a:gd name="connsiteY2" fmla="*/ 15259 h 778769"/>
                <a:gd name="connsiteX3" fmla="*/ 241288 w 1001230"/>
                <a:gd name="connsiteY3" fmla="*/ 157096 h 778769"/>
                <a:gd name="connsiteX4" fmla="*/ 339368 w 1001230"/>
                <a:gd name="connsiteY4" fmla="*/ 34876 h 778769"/>
                <a:gd name="connsiteX5" fmla="*/ 333332 w 1001230"/>
                <a:gd name="connsiteY5" fmla="*/ 196328 h 778769"/>
                <a:gd name="connsiteX6" fmla="*/ 494785 w 1001230"/>
                <a:gd name="connsiteY6" fmla="*/ 66562 h 778769"/>
                <a:gd name="connsiteX7" fmla="*/ 482715 w 1001230"/>
                <a:gd name="connsiteY7" fmla="*/ 238578 h 778769"/>
                <a:gd name="connsiteX8" fmla="*/ 610971 w 1001230"/>
                <a:gd name="connsiteY8" fmla="*/ 161623 h 778769"/>
                <a:gd name="connsiteX9" fmla="*/ 591356 w 1001230"/>
                <a:gd name="connsiteY9" fmla="*/ 371362 h 778769"/>
                <a:gd name="connsiteX10" fmla="*/ 733194 w 1001230"/>
                <a:gd name="connsiteY10" fmla="*/ 268757 h 778769"/>
                <a:gd name="connsiteX11" fmla="*/ 687925 w 1001230"/>
                <a:gd name="connsiteY11" fmla="*/ 437754 h 778769"/>
                <a:gd name="connsiteX12" fmla="*/ 844853 w 1001230"/>
                <a:gd name="connsiteY12" fmla="*/ 350237 h 778769"/>
                <a:gd name="connsiteX13" fmla="*/ 853907 w 1001230"/>
                <a:gd name="connsiteY13" fmla="*/ 493583 h 778769"/>
                <a:gd name="connsiteX14" fmla="*/ 944442 w 1001230"/>
                <a:gd name="connsiteY14" fmla="*/ 427193 h 778769"/>
                <a:gd name="connsiteX15" fmla="*/ 893137 w 1001230"/>
                <a:gd name="connsiteY15" fmla="*/ 611279 h 778769"/>
                <a:gd name="connsiteX16" fmla="*/ 989707 w 1001230"/>
                <a:gd name="connsiteY16" fmla="*/ 532816 h 778769"/>
                <a:gd name="connsiteX17" fmla="*/ 986691 w 1001230"/>
                <a:gd name="connsiteY17" fmla="*/ 645984 h 778769"/>
                <a:gd name="connsiteX18" fmla="*/ 856923 w 1001230"/>
                <a:gd name="connsiteY18" fmla="*/ 778769 h 778769"/>
                <a:gd name="connsiteX19" fmla="*/ 831273 w 1001230"/>
                <a:gd name="connsiteY19" fmla="*/ 644475 h 778769"/>
                <a:gd name="connsiteX20" fmla="*/ 742247 w 1001230"/>
                <a:gd name="connsiteY20" fmla="*/ 745571 h 778769"/>
                <a:gd name="connsiteX21" fmla="*/ 733193 w 1001230"/>
                <a:gd name="connsiteY21" fmla="*/ 596190 h 778769"/>
                <a:gd name="connsiteX22" fmla="*/ 592865 w 1001230"/>
                <a:gd name="connsiteY22" fmla="*/ 667109 h 778769"/>
                <a:gd name="connsiteX23" fmla="*/ 583811 w 1001230"/>
                <a:gd name="connsiteY23" fmla="*/ 547905 h 778769"/>
                <a:gd name="connsiteX24" fmla="*/ 426884 w 1001230"/>
                <a:gd name="connsiteY24" fmla="*/ 638439 h 778769"/>
                <a:gd name="connsiteX25" fmla="*/ 473661 w 1001230"/>
                <a:gd name="connsiteY25" fmla="*/ 451334 h 778769"/>
                <a:gd name="connsiteX26" fmla="*/ 316733 w 1001230"/>
                <a:gd name="connsiteY26" fmla="*/ 528288 h 778769"/>
                <a:gd name="connsiteX27" fmla="*/ 331823 w 1001230"/>
                <a:gd name="connsiteY27" fmla="*/ 335148 h 778769"/>
                <a:gd name="connsiteX28" fmla="*/ 162825 w 1001230"/>
                <a:gd name="connsiteY28" fmla="*/ 410593 h 778769"/>
                <a:gd name="connsiteX29" fmla="*/ 197530 w 1001230"/>
                <a:gd name="connsiteY29" fmla="*/ 282335 h 778769"/>
                <a:gd name="connsiteX30" fmla="*/ 167352 w 1001230"/>
                <a:gd name="connsiteY30" fmla="*/ 206891 h 778769"/>
                <a:gd name="connsiteX31" fmla="*/ 57202 w 1001230"/>
                <a:gd name="connsiteY31" fmla="*/ 301952 h 778769"/>
                <a:gd name="connsiteX32" fmla="*/ 102469 w 1001230"/>
                <a:gd name="connsiteY32" fmla="*/ 158605 h 778769"/>
                <a:gd name="connsiteX33" fmla="*/ 4389 w 1001230"/>
                <a:gd name="connsiteY33" fmla="*/ 197837 h 778769"/>
                <a:gd name="connsiteX34" fmla="*/ 27024 w 1001230"/>
                <a:gd name="connsiteY34" fmla="*/ 92214 h 778769"/>
                <a:gd name="connsiteX35" fmla="*/ 123594 w 1001230"/>
                <a:gd name="connsiteY35" fmla="*/ 169 h 778769"/>
                <a:gd name="connsiteX0" fmla="*/ 123594 w 1001230"/>
                <a:gd name="connsiteY0" fmla="*/ 9 h 778609"/>
                <a:gd name="connsiteX1" fmla="*/ 146227 w 1001230"/>
                <a:gd name="connsiteY1" fmla="*/ 86018 h 778609"/>
                <a:gd name="connsiteX2" fmla="*/ 253360 w 1001230"/>
                <a:gd name="connsiteY2" fmla="*/ 15099 h 778609"/>
                <a:gd name="connsiteX3" fmla="*/ 241288 w 1001230"/>
                <a:gd name="connsiteY3" fmla="*/ 156936 h 778609"/>
                <a:gd name="connsiteX4" fmla="*/ 339368 w 1001230"/>
                <a:gd name="connsiteY4" fmla="*/ 34716 h 778609"/>
                <a:gd name="connsiteX5" fmla="*/ 333332 w 1001230"/>
                <a:gd name="connsiteY5" fmla="*/ 196168 h 778609"/>
                <a:gd name="connsiteX6" fmla="*/ 494785 w 1001230"/>
                <a:gd name="connsiteY6" fmla="*/ 66402 h 778609"/>
                <a:gd name="connsiteX7" fmla="*/ 482715 w 1001230"/>
                <a:gd name="connsiteY7" fmla="*/ 238418 h 778609"/>
                <a:gd name="connsiteX8" fmla="*/ 610971 w 1001230"/>
                <a:gd name="connsiteY8" fmla="*/ 161463 h 778609"/>
                <a:gd name="connsiteX9" fmla="*/ 591356 w 1001230"/>
                <a:gd name="connsiteY9" fmla="*/ 371202 h 778609"/>
                <a:gd name="connsiteX10" fmla="*/ 733194 w 1001230"/>
                <a:gd name="connsiteY10" fmla="*/ 268597 h 778609"/>
                <a:gd name="connsiteX11" fmla="*/ 687925 w 1001230"/>
                <a:gd name="connsiteY11" fmla="*/ 437594 h 778609"/>
                <a:gd name="connsiteX12" fmla="*/ 844853 w 1001230"/>
                <a:gd name="connsiteY12" fmla="*/ 350077 h 778609"/>
                <a:gd name="connsiteX13" fmla="*/ 853907 w 1001230"/>
                <a:gd name="connsiteY13" fmla="*/ 493423 h 778609"/>
                <a:gd name="connsiteX14" fmla="*/ 944442 w 1001230"/>
                <a:gd name="connsiteY14" fmla="*/ 427033 h 778609"/>
                <a:gd name="connsiteX15" fmla="*/ 893137 w 1001230"/>
                <a:gd name="connsiteY15" fmla="*/ 611119 h 778609"/>
                <a:gd name="connsiteX16" fmla="*/ 989707 w 1001230"/>
                <a:gd name="connsiteY16" fmla="*/ 532656 h 778609"/>
                <a:gd name="connsiteX17" fmla="*/ 986691 w 1001230"/>
                <a:gd name="connsiteY17" fmla="*/ 645824 h 778609"/>
                <a:gd name="connsiteX18" fmla="*/ 856923 w 1001230"/>
                <a:gd name="connsiteY18" fmla="*/ 778609 h 778609"/>
                <a:gd name="connsiteX19" fmla="*/ 831273 w 1001230"/>
                <a:gd name="connsiteY19" fmla="*/ 644315 h 778609"/>
                <a:gd name="connsiteX20" fmla="*/ 742247 w 1001230"/>
                <a:gd name="connsiteY20" fmla="*/ 745411 h 778609"/>
                <a:gd name="connsiteX21" fmla="*/ 733193 w 1001230"/>
                <a:gd name="connsiteY21" fmla="*/ 596030 h 778609"/>
                <a:gd name="connsiteX22" fmla="*/ 592865 w 1001230"/>
                <a:gd name="connsiteY22" fmla="*/ 666949 h 778609"/>
                <a:gd name="connsiteX23" fmla="*/ 583811 w 1001230"/>
                <a:gd name="connsiteY23" fmla="*/ 547745 h 778609"/>
                <a:gd name="connsiteX24" fmla="*/ 426884 w 1001230"/>
                <a:gd name="connsiteY24" fmla="*/ 638279 h 778609"/>
                <a:gd name="connsiteX25" fmla="*/ 473661 w 1001230"/>
                <a:gd name="connsiteY25" fmla="*/ 451174 h 778609"/>
                <a:gd name="connsiteX26" fmla="*/ 316733 w 1001230"/>
                <a:gd name="connsiteY26" fmla="*/ 528128 h 778609"/>
                <a:gd name="connsiteX27" fmla="*/ 331823 w 1001230"/>
                <a:gd name="connsiteY27" fmla="*/ 334988 h 778609"/>
                <a:gd name="connsiteX28" fmla="*/ 162825 w 1001230"/>
                <a:gd name="connsiteY28" fmla="*/ 410433 h 778609"/>
                <a:gd name="connsiteX29" fmla="*/ 197530 w 1001230"/>
                <a:gd name="connsiteY29" fmla="*/ 282175 h 778609"/>
                <a:gd name="connsiteX30" fmla="*/ 167352 w 1001230"/>
                <a:gd name="connsiteY30" fmla="*/ 206731 h 778609"/>
                <a:gd name="connsiteX31" fmla="*/ 57202 w 1001230"/>
                <a:gd name="connsiteY31" fmla="*/ 301792 h 778609"/>
                <a:gd name="connsiteX32" fmla="*/ 102469 w 1001230"/>
                <a:gd name="connsiteY32" fmla="*/ 158445 h 778609"/>
                <a:gd name="connsiteX33" fmla="*/ 4389 w 1001230"/>
                <a:gd name="connsiteY33" fmla="*/ 197677 h 778609"/>
                <a:gd name="connsiteX34" fmla="*/ 27024 w 1001230"/>
                <a:gd name="connsiteY34" fmla="*/ 92054 h 778609"/>
                <a:gd name="connsiteX35" fmla="*/ 123594 w 1001230"/>
                <a:gd name="connsiteY35" fmla="*/ 9 h 778609"/>
                <a:gd name="connsiteX0" fmla="*/ 123594 w 1001230"/>
                <a:gd name="connsiteY0" fmla="*/ 5795 h 784395"/>
                <a:gd name="connsiteX1" fmla="*/ 146227 w 1001230"/>
                <a:gd name="connsiteY1" fmla="*/ 91804 h 784395"/>
                <a:gd name="connsiteX2" fmla="*/ 253360 w 1001230"/>
                <a:gd name="connsiteY2" fmla="*/ 20885 h 784395"/>
                <a:gd name="connsiteX3" fmla="*/ 241288 w 1001230"/>
                <a:gd name="connsiteY3" fmla="*/ 162722 h 784395"/>
                <a:gd name="connsiteX4" fmla="*/ 339368 w 1001230"/>
                <a:gd name="connsiteY4" fmla="*/ 40502 h 784395"/>
                <a:gd name="connsiteX5" fmla="*/ 333332 w 1001230"/>
                <a:gd name="connsiteY5" fmla="*/ 201954 h 784395"/>
                <a:gd name="connsiteX6" fmla="*/ 494785 w 1001230"/>
                <a:gd name="connsiteY6" fmla="*/ 72188 h 784395"/>
                <a:gd name="connsiteX7" fmla="*/ 482715 w 1001230"/>
                <a:gd name="connsiteY7" fmla="*/ 244204 h 784395"/>
                <a:gd name="connsiteX8" fmla="*/ 610971 w 1001230"/>
                <a:gd name="connsiteY8" fmla="*/ 167249 h 784395"/>
                <a:gd name="connsiteX9" fmla="*/ 591356 w 1001230"/>
                <a:gd name="connsiteY9" fmla="*/ 376988 h 784395"/>
                <a:gd name="connsiteX10" fmla="*/ 733194 w 1001230"/>
                <a:gd name="connsiteY10" fmla="*/ 274383 h 784395"/>
                <a:gd name="connsiteX11" fmla="*/ 687925 w 1001230"/>
                <a:gd name="connsiteY11" fmla="*/ 443380 h 784395"/>
                <a:gd name="connsiteX12" fmla="*/ 844853 w 1001230"/>
                <a:gd name="connsiteY12" fmla="*/ 355863 h 784395"/>
                <a:gd name="connsiteX13" fmla="*/ 853907 w 1001230"/>
                <a:gd name="connsiteY13" fmla="*/ 499209 h 784395"/>
                <a:gd name="connsiteX14" fmla="*/ 944442 w 1001230"/>
                <a:gd name="connsiteY14" fmla="*/ 432819 h 784395"/>
                <a:gd name="connsiteX15" fmla="*/ 893137 w 1001230"/>
                <a:gd name="connsiteY15" fmla="*/ 616905 h 784395"/>
                <a:gd name="connsiteX16" fmla="*/ 989707 w 1001230"/>
                <a:gd name="connsiteY16" fmla="*/ 538442 h 784395"/>
                <a:gd name="connsiteX17" fmla="*/ 986691 w 1001230"/>
                <a:gd name="connsiteY17" fmla="*/ 651610 h 784395"/>
                <a:gd name="connsiteX18" fmla="*/ 856923 w 1001230"/>
                <a:gd name="connsiteY18" fmla="*/ 784395 h 784395"/>
                <a:gd name="connsiteX19" fmla="*/ 831273 w 1001230"/>
                <a:gd name="connsiteY19" fmla="*/ 650101 h 784395"/>
                <a:gd name="connsiteX20" fmla="*/ 742247 w 1001230"/>
                <a:gd name="connsiteY20" fmla="*/ 751197 h 784395"/>
                <a:gd name="connsiteX21" fmla="*/ 733193 w 1001230"/>
                <a:gd name="connsiteY21" fmla="*/ 601816 h 784395"/>
                <a:gd name="connsiteX22" fmla="*/ 592865 w 1001230"/>
                <a:gd name="connsiteY22" fmla="*/ 672735 h 784395"/>
                <a:gd name="connsiteX23" fmla="*/ 583811 w 1001230"/>
                <a:gd name="connsiteY23" fmla="*/ 553531 h 784395"/>
                <a:gd name="connsiteX24" fmla="*/ 426884 w 1001230"/>
                <a:gd name="connsiteY24" fmla="*/ 644065 h 784395"/>
                <a:gd name="connsiteX25" fmla="*/ 473661 w 1001230"/>
                <a:gd name="connsiteY25" fmla="*/ 456960 h 784395"/>
                <a:gd name="connsiteX26" fmla="*/ 316733 w 1001230"/>
                <a:gd name="connsiteY26" fmla="*/ 533914 h 784395"/>
                <a:gd name="connsiteX27" fmla="*/ 331823 w 1001230"/>
                <a:gd name="connsiteY27" fmla="*/ 340774 h 784395"/>
                <a:gd name="connsiteX28" fmla="*/ 162825 w 1001230"/>
                <a:gd name="connsiteY28" fmla="*/ 416219 h 784395"/>
                <a:gd name="connsiteX29" fmla="*/ 197530 w 1001230"/>
                <a:gd name="connsiteY29" fmla="*/ 287961 h 784395"/>
                <a:gd name="connsiteX30" fmla="*/ 167352 w 1001230"/>
                <a:gd name="connsiteY30" fmla="*/ 212517 h 784395"/>
                <a:gd name="connsiteX31" fmla="*/ 57202 w 1001230"/>
                <a:gd name="connsiteY31" fmla="*/ 307578 h 784395"/>
                <a:gd name="connsiteX32" fmla="*/ 102469 w 1001230"/>
                <a:gd name="connsiteY32" fmla="*/ 164231 h 784395"/>
                <a:gd name="connsiteX33" fmla="*/ 4389 w 1001230"/>
                <a:gd name="connsiteY33" fmla="*/ 203463 h 784395"/>
                <a:gd name="connsiteX34" fmla="*/ 27024 w 1001230"/>
                <a:gd name="connsiteY34" fmla="*/ 97840 h 784395"/>
                <a:gd name="connsiteX35" fmla="*/ 123594 w 1001230"/>
                <a:gd name="connsiteY35" fmla="*/ 5795 h 784395"/>
                <a:gd name="connsiteX0" fmla="*/ 122390 w 1000026"/>
                <a:gd name="connsiteY0" fmla="*/ 5795 h 784395"/>
                <a:gd name="connsiteX1" fmla="*/ 145023 w 1000026"/>
                <a:gd name="connsiteY1" fmla="*/ 91804 h 784395"/>
                <a:gd name="connsiteX2" fmla="*/ 252156 w 1000026"/>
                <a:gd name="connsiteY2" fmla="*/ 20885 h 784395"/>
                <a:gd name="connsiteX3" fmla="*/ 240084 w 1000026"/>
                <a:gd name="connsiteY3" fmla="*/ 162722 h 784395"/>
                <a:gd name="connsiteX4" fmla="*/ 338164 w 1000026"/>
                <a:gd name="connsiteY4" fmla="*/ 40502 h 784395"/>
                <a:gd name="connsiteX5" fmla="*/ 332128 w 1000026"/>
                <a:gd name="connsiteY5" fmla="*/ 201954 h 784395"/>
                <a:gd name="connsiteX6" fmla="*/ 493581 w 1000026"/>
                <a:gd name="connsiteY6" fmla="*/ 72188 h 784395"/>
                <a:gd name="connsiteX7" fmla="*/ 481511 w 1000026"/>
                <a:gd name="connsiteY7" fmla="*/ 244204 h 784395"/>
                <a:gd name="connsiteX8" fmla="*/ 609767 w 1000026"/>
                <a:gd name="connsiteY8" fmla="*/ 167249 h 784395"/>
                <a:gd name="connsiteX9" fmla="*/ 590152 w 1000026"/>
                <a:gd name="connsiteY9" fmla="*/ 376988 h 784395"/>
                <a:gd name="connsiteX10" fmla="*/ 731990 w 1000026"/>
                <a:gd name="connsiteY10" fmla="*/ 274383 h 784395"/>
                <a:gd name="connsiteX11" fmla="*/ 686721 w 1000026"/>
                <a:gd name="connsiteY11" fmla="*/ 443380 h 784395"/>
                <a:gd name="connsiteX12" fmla="*/ 843649 w 1000026"/>
                <a:gd name="connsiteY12" fmla="*/ 355863 h 784395"/>
                <a:gd name="connsiteX13" fmla="*/ 852703 w 1000026"/>
                <a:gd name="connsiteY13" fmla="*/ 499209 h 784395"/>
                <a:gd name="connsiteX14" fmla="*/ 943238 w 1000026"/>
                <a:gd name="connsiteY14" fmla="*/ 432819 h 784395"/>
                <a:gd name="connsiteX15" fmla="*/ 891933 w 1000026"/>
                <a:gd name="connsiteY15" fmla="*/ 616905 h 784395"/>
                <a:gd name="connsiteX16" fmla="*/ 988503 w 1000026"/>
                <a:gd name="connsiteY16" fmla="*/ 538442 h 784395"/>
                <a:gd name="connsiteX17" fmla="*/ 985487 w 1000026"/>
                <a:gd name="connsiteY17" fmla="*/ 651610 h 784395"/>
                <a:gd name="connsiteX18" fmla="*/ 855719 w 1000026"/>
                <a:gd name="connsiteY18" fmla="*/ 784395 h 784395"/>
                <a:gd name="connsiteX19" fmla="*/ 830069 w 1000026"/>
                <a:gd name="connsiteY19" fmla="*/ 650101 h 784395"/>
                <a:gd name="connsiteX20" fmla="*/ 741043 w 1000026"/>
                <a:gd name="connsiteY20" fmla="*/ 751197 h 784395"/>
                <a:gd name="connsiteX21" fmla="*/ 731989 w 1000026"/>
                <a:gd name="connsiteY21" fmla="*/ 601816 h 784395"/>
                <a:gd name="connsiteX22" fmla="*/ 591661 w 1000026"/>
                <a:gd name="connsiteY22" fmla="*/ 672735 h 784395"/>
                <a:gd name="connsiteX23" fmla="*/ 582607 w 1000026"/>
                <a:gd name="connsiteY23" fmla="*/ 553531 h 784395"/>
                <a:gd name="connsiteX24" fmla="*/ 425680 w 1000026"/>
                <a:gd name="connsiteY24" fmla="*/ 644065 h 784395"/>
                <a:gd name="connsiteX25" fmla="*/ 472457 w 1000026"/>
                <a:gd name="connsiteY25" fmla="*/ 456960 h 784395"/>
                <a:gd name="connsiteX26" fmla="*/ 315529 w 1000026"/>
                <a:gd name="connsiteY26" fmla="*/ 533914 h 784395"/>
                <a:gd name="connsiteX27" fmla="*/ 330619 w 1000026"/>
                <a:gd name="connsiteY27" fmla="*/ 340774 h 784395"/>
                <a:gd name="connsiteX28" fmla="*/ 161621 w 1000026"/>
                <a:gd name="connsiteY28" fmla="*/ 416219 h 784395"/>
                <a:gd name="connsiteX29" fmla="*/ 196326 w 1000026"/>
                <a:gd name="connsiteY29" fmla="*/ 287961 h 784395"/>
                <a:gd name="connsiteX30" fmla="*/ 166148 w 1000026"/>
                <a:gd name="connsiteY30" fmla="*/ 212517 h 784395"/>
                <a:gd name="connsiteX31" fmla="*/ 55998 w 1000026"/>
                <a:gd name="connsiteY31" fmla="*/ 307578 h 784395"/>
                <a:gd name="connsiteX32" fmla="*/ 101265 w 1000026"/>
                <a:gd name="connsiteY32" fmla="*/ 164231 h 784395"/>
                <a:gd name="connsiteX33" fmla="*/ 3185 w 1000026"/>
                <a:gd name="connsiteY33" fmla="*/ 203463 h 784395"/>
                <a:gd name="connsiteX34" fmla="*/ 25820 w 1000026"/>
                <a:gd name="connsiteY34" fmla="*/ 97840 h 784395"/>
                <a:gd name="connsiteX35" fmla="*/ 122390 w 1000026"/>
                <a:gd name="connsiteY35" fmla="*/ 5795 h 784395"/>
                <a:gd name="connsiteX0" fmla="*/ 122390 w 1000026"/>
                <a:gd name="connsiteY0" fmla="*/ 5795 h 784395"/>
                <a:gd name="connsiteX1" fmla="*/ 145023 w 1000026"/>
                <a:gd name="connsiteY1" fmla="*/ 91804 h 784395"/>
                <a:gd name="connsiteX2" fmla="*/ 252156 w 1000026"/>
                <a:gd name="connsiteY2" fmla="*/ 20885 h 784395"/>
                <a:gd name="connsiteX3" fmla="*/ 240084 w 1000026"/>
                <a:gd name="connsiteY3" fmla="*/ 162722 h 784395"/>
                <a:gd name="connsiteX4" fmla="*/ 338164 w 1000026"/>
                <a:gd name="connsiteY4" fmla="*/ 40502 h 784395"/>
                <a:gd name="connsiteX5" fmla="*/ 332128 w 1000026"/>
                <a:gd name="connsiteY5" fmla="*/ 201954 h 784395"/>
                <a:gd name="connsiteX6" fmla="*/ 493581 w 1000026"/>
                <a:gd name="connsiteY6" fmla="*/ 72188 h 784395"/>
                <a:gd name="connsiteX7" fmla="*/ 481511 w 1000026"/>
                <a:gd name="connsiteY7" fmla="*/ 244204 h 784395"/>
                <a:gd name="connsiteX8" fmla="*/ 609767 w 1000026"/>
                <a:gd name="connsiteY8" fmla="*/ 167249 h 784395"/>
                <a:gd name="connsiteX9" fmla="*/ 590152 w 1000026"/>
                <a:gd name="connsiteY9" fmla="*/ 376988 h 784395"/>
                <a:gd name="connsiteX10" fmla="*/ 731990 w 1000026"/>
                <a:gd name="connsiteY10" fmla="*/ 274383 h 784395"/>
                <a:gd name="connsiteX11" fmla="*/ 686721 w 1000026"/>
                <a:gd name="connsiteY11" fmla="*/ 443380 h 784395"/>
                <a:gd name="connsiteX12" fmla="*/ 843649 w 1000026"/>
                <a:gd name="connsiteY12" fmla="*/ 355863 h 784395"/>
                <a:gd name="connsiteX13" fmla="*/ 852703 w 1000026"/>
                <a:gd name="connsiteY13" fmla="*/ 499209 h 784395"/>
                <a:gd name="connsiteX14" fmla="*/ 943238 w 1000026"/>
                <a:gd name="connsiteY14" fmla="*/ 432819 h 784395"/>
                <a:gd name="connsiteX15" fmla="*/ 891933 w 1000026"/>
                <a:gd name="connsiteY15" fmla="*/ 616905 h 784395"/>
                <a:gd name="connsiteX16" fmla="*/ 988503 w 1000026"/>
                <a:gd name="connsiteY16" fmla="*/ 538442 h 784395"/>
                <a:gd name="connsiteX17" fmla="*/ 985487 w 1000026"/>
                <a:gd name="connsiteY17" fmla="*/ 651610 h 784395"/>
                <a:gd name="connsiteX18" fmla="*/ 855719 w 1000026"/>
                <a:gd name="connsiteY18" fmla="*/ 784395 h 784395"/>
                <a:gd name="connsiteX19" fmla="*/ 830069 w 1000026"/>
                <a:gd name="connsiteY19" fmla="*/ 650101 h 784395"/>
                <a:gd name="connsiteX20" fmla="*/ 741043 w 1000026"/>
                <a:gd name="connsiteY20" fmla="*/ 751197 h 784395"/>
                <a:gd name="connsiteX21" fmla="*/ 731989 w 1000026"/>
                <a:gd name="connsiteY21" fmla="*/ 601816 h 784395"/>
                <a:gd name="connsiteX22" fmla="*/ 591661 w 1000026"/>
                <a:gd name="connsiteY22" fmla="*/ 672735 h 784395"/>
                <a:gd name="connsiteX23" fmla="*/ 582607 w 1000026"/>
                <a:gd name="connsiteY23" fmla="*/ 553531 h 784395"/>
                <a:gd name="connsiteX24" fmla="*/ 425680 w 1000026"/>
                <a:gd name="connsiteY24" fmla="*/ 644065 h 784395"/>
                <a:gd name="connsiteX25" fmla="*/ 472457 w 1000026"/>
                <a:gd name="connsiteY25" fmla="*/ 456960 h 784395"/>
                <a:gd name="connsiteX26" fmla="*/ 315529 w 1000026"/>
                <a:gd name="connsiteY26" fmla="*/ 533914 h 784395"/>
                <a:gd name="connsiteX27" fmla="*/ 330619 w 1000026"/>
                <a:gd name="connsiteY27" fmla="*/ 340774 h 784395"/>
                <a:gd name="connsiteX28" fmla="*/ 161621 w 1000026"/>
                <a:gd name="connsiteY28" fmla="*/ 416219 h 784395"/>
                <a:gd name="connsiteX29" fmla="*/ 196326 w 1000026"/>
                <a:gd name="connsiteY29" fmla="*/ 287961 h 784395"/>
                <a:gd name="connsiteX30" fmla="*/ 166148 w 1000026"/>
                <a:gd name="connsiteY30" fmla="*/ 212517 h 784395"/>
                <a:gd name="connsiteX31" fmla="*/ 55998 w 1000026"/>
                <a:gd name="connsiteY31" fmla="*/ 307578 h 784395"/>
                <a:gd name="connsiteX32" fmla="*/ 101265 w 1000026"/>
                <a:gd name="connsiteY32" fmla="*/ 164231 h 784395"/>
                <a:gd name="connsiteX33" fmla="*/ 3185 w 1000026"/>
                <a:gd name="connsiteY33" fmla="*/ 203463 h 784395"/>
                <a:gd name="connsiteX34" fmla="*/ 25820 w 1000026"/>
                <a:gd name="connsiteY34" fmla="*/ 97840 h 784395"/>
                <a:gd name="connsiteX35" fmla="*/ 122390 w 1000026"/>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165725 w 1004130"/>
                <a:gd name="connsiteY28" fmla="*/ 416219 h 784395"/>
                <a:gd name="connsiteX29" fmla="*/ 200430 w 1004130"/>
                <a:gd name="connsiteY29" fmla="*/ 287961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00430 w 1004130"/>
                <a:gd name="connsiteY29" fmla="*/ 287961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70252 w 1004130"/>
                <a:gd name="connsiteY30" fmla="*/ 212517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59690 w 1004130"/>
                <a:gd name="connsiteY30" fmla="*/ 337756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6494 w 1004130"/>
                <a:gd name="connsiteY0" fmla="*/ 5795 h 784395"/>
                <a:gd name="connsiteX1" fmla="*/ 149127 w 1004130"/>
                <a:gd name="connsiteY1" fmla="*/ 91804 h 784395"/>
                <a:gd name="connsiteX2" fmla="*/ 256260 w 1004130"/>
                <a:gd name="connsiteY2" fmla="*/ 20885 h 784395"/>
                <a:gd name="connsiteX3" fmla="*/ 244188 w 1004130"/>
                <a:gd name="connsiteY3" fmla="*/ 162722 h 784395"/>
                <a:gd name="connsiteX4" fmla="*/ 342268 w 1004130"/>
                <a:gd name="connsiteY4" fmla="*/ 40502 h 784395"/>
                <a:gd name="connsiteX5" fmla="*/ 336232 w 1004130"/>
                <a:gd name="connsiteY5" fmla="*/ 201954 h 784395"/>
                <a:gd name="connsiteX6" fmla="*/ 497685 w 1004130"/>
                <a:gd name="connsiteY6" fmla="*/ 72188 h 784395"/>
                <a:gd name="connsiteX7" fmla="*/ 485615 w 1004130"/>
                <a:gd name="connsiteY7" fmla="*/ 244204 h 784395"/>
                <a:gd name="connsiteX8" fmla="*/ 613871 w 1004130"/>
                <a:gd name="connsiteY8" fmla="*/ 167249 h 784395"/>
                <a:gd name="connsiteX9" fmla="*/ 594256 w 1004130"/>
                <a:gd name="connsiteY9" fmla="*/ 376988 h 784395"/>
                <a:gd name="connsiteX10" fmla="*/ 736094 w 1004130"/>
                <a:gd name="connsiteY10" fmla="*/ 274383 h 784395"/>
                <a:gd name="connsiteX11" fmla="*/ 690825 w 1004130"/>
                <a:gd name="connsiteY11" fmla="*/ 443380 h 784395"/>
                <a:gd name="connsiteX12" fmla="*/ 847753 w 1004130"/>
                <a:gd name="connsiteY12" fmla="*/ 355863 h 784395"/>
                <a:gd name="connsiteX13" fmla="*/ 856807 w 1004130"/>
                <a:gd name="connsiteY13" fmla="*/ 499209 h 784395"/>
                <a:gd name="connsiteX14" fmla="*/ 947342 w 1004130"/>
                <a:gd name="connsiteY14" fmla="*/ 432819 h 784395"/>
                <a:gd name="connsiteX15" fmla="*/ 896037 w 1004130"/>
                <a:gd name="connsiteY15" fmla="*/ 616905 h 784395"/>
                <a:gd name="connsiteX16" fmla="*/ 992607 w 1004130"/>
                <a:gd name="connsiteY16" fmla="*/ 538442 h 784395"/>
                <a:gd name="connsiteX17" fmla="*/ 989591 w 1004130"/>
                <a:gd name="connsiteY17" fmla="*/ 651610 h 784395"/>
                <a:gd name="connsiteX18" fmla="*/ 859823 w 1004130"/>
                <a:gd name="connsiteY18" fmla="*/ 784395 h 784395"/>
                <a:gd name="connsiteX19" fmla="*/ 834173 w 1004130"/>
                <a:gd name="connsiteY19" fmla="*/ 650101 h 784395"/>
                <a:gd name="connsiteX20" fmla="*/ 745147 w 1004130"/>
                <a:gd name="connsiteY20" fmla="*/ 751197 h 784395"/>
                <a:gd name="connsiteX21" fmla="*/ 736093 w 1004130"/>
                <a:gd name="connsiteY21" fmla="*/ 601816 h 784395"/>
                <a:gd name="connsiteX22" fmla="*/ 595765 w 1004130"/>
                <a:gd name="connsiteY22" fmla="*/ 672735 h 784395"/>
                <a:gd name="connsiteX23" fmla="*/ 586711 w 1004130"/>
                <a:gd name="connsiteY23" fmla="*/ 553531 h 784395"/>
                <a:gd name="connsiteX24" fmla="*/ 429784 w 1004130"/>
                <a:gd name="connsiteY24" fmla="*/ 644065 h 784395"/>
                <a:gd name="connsiteX25" fmla="*/ 476561 w 1004130"/>
                <a:gd name="connsiteY25" fmla="*/ 456960 h 784395"/>
                <a:gd name="connsiteX26" fmla="*/ 319633 w 1004130"/>
                <a:gd name="connsiteY26" fmla="*/ 533914 h 784395"/>
                <a:gd name="connsiteX27" fmla="*/ 334723 w 1004130"/>
                <a:gd name="connsiteY27" fmla="*/ 340774 h 784395"/>
                <a:gd name="connsiteX28" fmla="*/ 220046 w 1004130"/>
                <a:gd name="connsiteY28" fmla="*/ 466013 h 784395"/>
                <a:gd name="connsiteX29" fmla="*/ 253242 w 1004130"/>
                <a:gd name="connsiteY29" fmla="*/ 297015 h 784395"/>
                <a:gd name="connsiteX30" fmla="*/ 159690 w 1004130"/>
                <a:gd name="connsiteY30" fmla="*/ 337756 h 784395"/>
                <a:gd name="connsiteX31" fmla="*/ 60102 w 1004130"/>
                <a:gd name="connsiteY31" fmla="*/ 307578 h 784395"/>
                <a:gd name="connsiteX32" fmla="*/ 105369 w 1004130"/>
                <a:gd name="connsiteY32" fmla="*/ 164231 h 784395"/>
                <a:gd name="connsiteX33" fmla="*/ 7289 w 1004130"/>
                <a:gd name="connsiteY33" fmla="*/ 226097 h 784395"/>
                <a:gd name="connsiteX34" fmla="*/ 29924 w 1004130"/>
                <a:gd name="connsiteY34" fmla="*/ 97840 h 784395"/>
                <a:gd name="connsiteX35" fmla="*/ 126494 w 1004130"/>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75443 w 1003012"/>
                <a:gd name="connsiteY25" fmla="*/ 456960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28666 w 1003012"/>
                <a:gd name="connsiteY24" fmla="*/ 644065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85593 w 1003012"/>
                <a:gd name="connsiteY23" fmla="*/ 553531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94647 w 1003012"/>
                <a:gd name="connsiteY22" fmla="*/ 67273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734975 w 1003012"/>
                <a:gd name="connsiteY21" fmla="*/ 601816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744029 w 1003012"/>
                <a:gd name="connsiteY20" fmla="*/ 751197 h 784395"/>
                <a:gd name="connsiteX21" fmla="*/ 677636 w 1003012"/>
                <a:gd name="connsiteY21" fmla="*/ 552022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3012"/>
                <a:gd name="connsiteY0" fmla="*/ 5795 h 784395"/>
                <a:gd name="connsiteX1" fmla="*/ 148009 w 1003012"/>
                <a:gd name="connsiteY1" fmla="*/ 91804 h 784395"/>
                <a:gd name="connsiteX2" fmla="*/ 255142 w 1003012"/>
                <a:gd name="connsiteY2" fmla="*/ 20885 h 784395"/>
                <a:gd name="connsiteX3" fmla="*/ 243070 w 1003012"/>
                <a:gd name="connsiteY3" fmla="*/ 162722 h 784395"/>
                <a:gd name="connsiteX4" fmla="*/ 341150 w 1003012"/>
                <a:gd name="connsiteY4" fmla="*/ 40502 h 784395"/>
                <a:gd name="connsiteX5" fmla="*/ 335114 w 1003012"/>
                <a:gd name="connsiteY5" fmla="*/ 201954 h 784395"/>
                <a:gd name="connsiteX6" fmla="*/ 496567 w 1003012"/>
                <a:gd name="connsiteY6" fmla="*/ 72188 h 784395"/>
                <a:gd name="connsiteX7" fmla="*/ 484497 w 1003012"/>
                <a:gd name="connsiteY7" fmla="*/ 244204 h 784395"/>
                <a:gd name="connsiteX8" fmla="*/ 612753 w 1003012"/>
                <a:gd name="connsiteY8" fmla="*/ 167249 h 784395"/>
                <a:gd name="connsiteX9" fmla="*/ 593138 w 1003012"/>
                <a:gd name="connsiteY9" fmla="*/ 376988 h 784395"/>
                <a:gd name="connsiteX10" fmla="*/ 734976 w 1003012"/>
                <a:gd name="connsiteY10" fmla="*/ 274383 h 784395"/>
                <a:gd name="connsiteX11" fmla="*/ 689707 w 1003012"/>
                <a:gd name="connsiteY11" fmla="*/ 443380 h 784395"/>
                <a:gd name="connsiteX12" fmla="*/ 846635 w 1003012"/>
                <a:gd name="connsiteY12" fmla="*/ 355863 h 784395"/>
                <a:gd name="connsiteX13" fmla="*/ 855689 w 1003012"/>
                <a:gd name="connsiteY13" fmla="*/ 499209 h 784395"/>
                <a:gd name="connsiteX14" fmla="*/ 946224 w 1003012"/>
                <a:gd name="connsiteY14" fmla="*/ 432819 h 784395"/>
                <a:gd name="connsiteX15" fmla="*/ 894919 w 1003012"/>
                <a:gd name="connsiteY15" fmla="*/ 616905 h 784395"/>
                <a:gd name="connsiteX16" fmla="*/ 991489 w 1003012"/>
                <a:gd name="connsiteY16" fmla="*/ 538442 h 784395"/>
                <a:gd name="connsiteX17" fmla="*/ 988473 w 1003012"/>
                <a:gd name="connsiteY17" fmla="*/ 651610 h 784395"/>
                <a:gd name="connsiteX18" fmla="*/ 858705 w 1003012"/>
                <a:gd name="connsiteY18" fmla="*/ 784395 h 784395"/>
                <a:gd name="connsiteX19" fmla="*/ 833055 w 1003012"/>
                <a:gd name="connsiteY19" fmla="*/ 650101 h 784395"/>
                <a:gd name="connsiteX20" fmla="*/ 656512 w 1003012"/>
                <a:gd name="connsiteY20" fmla="*/ 719510 h 784395"/>
                <a:gd name="connsiteX21" fmla="*/ 677636 w 1003012"/>
                <a:gd name="connsiteY21" fmla="*/ 552022 h 784395"/>
                <a:gd name="connsiteX22" fmla="*/ 525237 w 1003012"/>
                <a:gd name="connsiteY22" fmla="*/ 644065 h 784395"/>
                <a:gd name="connsiteX23" fmla="*/ 529763 w 1003012"/>
                <a:gd name="connsiteY23" fmla="*/ 494684 h 784395"/>
                <a:gd name="connsiteX24" fmla="*/ 407541 w 1003012"/>
                <a:gd name="connsiteY24" fmla="*/ 621431 h 784395"/>
                <a:gd name="connsiteX25" fmla="*/ 451301 w 1003012"/>
                <a:gd name="connsiteY25" fmla="*/ 408675 h 784395"/>
                <a:gd name="connsiteX26" fmla="*/ 318515 w 1003012"/>
                <a:gd name="connsiteY26" fmla="*/ 533914 h 784395"/>
                <a:gd name="connsiteX27" fmla="*/ 333605 w 1003012"/>
                <a:gd name="connsiteY27" fmla="*/ 340774 h 784395"/>
                <a:gd name="connsiteX28" fmla="*/ 218928 w 1003012"/>
                <a:gd name="connsiteY28" fmla="*/ 466013 h 784395"/>
                <a:gd name="connsiteX29" fmla="*/ 252124 w 1003012"/>
                <a:gd name="connsiteY29" fmla="*/ 297015 h 784395"/>
                <a:gd name="connsiteX30" fmla="*/ 158572 w 1003012"/>
                <a:gd name="connsiteY30" fmla="*/ 337756 h 784395"/>
                <a:gd name="connsiteX31" fmla="*/ 58984 w 1003012"/>
                <a:gd name="connsiteY31" fmla="*/ 307578 h 784395"/>
                <a:gd name="connsiteX32" fmla="*/ 126885 w 1003012"/>
                <a:gd name="connsiteY32" fmla="*/ 176302 h 784395"/>
                <a:gd name="connsiteX33" fmla="*/ 6171 w 1003012"/>
                <a:gd name="connsiteY33" fmla="*/ 226097 h 784395"/>
                <a:gd name="connsiteX34" fmla="*/ 28806 w 1003012"/>
                <a:gd name="connsiteY34" fmla="*/ 97840 h 784395"/>
                <a:gd name="connsiteX35" fmla="*/ 125376 w 1003012"/>
                <a:gd name="connsiteY35" fmla="*/ 5795 h 784395"/>
                <a:gd name="connsiteX0" fmla="*/ 125376 w 1006480"/>
                <a:gd name="connsiteY0" fmla="*/ 5795 h 764779"/>
                <a:gd name="connsiteX1" fmla="*/ 148009 w 1006480"/>
                <a:gd name="connsiteY1" fmla="*/ 91804 h 764779"/>
                <a:gd name="connsiteX2" fmla="*/ 255142 w 1006480"/>
                <a:gd name="connsiteY2" fmla="*/ 20885 h 764779"/>
                <a:gd name="connsiteX3" fmla="*/ 243070 w 1006480"/>
                <a:gd name="connsiteY3" fmla="*/ 162722 h 764779"/>
                <a:gd name="connsiteX4" fmla="*/ 341150 w 1006480"/>
                <a:gd name="connsiteY4" fmla="*/ 40502 h 764779"/>
                <a:gd name="connsiteX5" fmla="*/ 335114 w 1006480"/>
                <a:gd name="connsiteY5" fmla="*/ 201954 h 764779"/>
                <a:gd name="connsiteX6" fmla="*/ 496567 w 1006480"/>
                <a:gd name="connsiteY6" fmla="*/ 72188 h 764779"/>
                <a:gd name="connsiteX7" fmla="*/ 484497 w 1006480"/>
                <a:gd name="connsiteY7" fmla="*/ 244204 h 764779"/>
                <a:gd name="connsiteX8" fmla="*/ 612753 w 1006480"/>
                <a:gd name="connsiteY8" fmla="*/ 167249 h 764779"/>
                <a:gd name="connsiteX9" fmla="*/ 593138 w 1006480"/>
                <a:gd name="connsiteY9" fmla="*/ 376988 h 764779"/>
                <a:gd name="connsiteX10" fmla="*/ 734976 w 1006480"/>
                <a:gd name="connsiteY10" fmla="*/ 274383 h 764779"/>
                <a:gd name="connsiteX11" fmla="*/ 689707 w 1006480"/>
                <a:gd name="connsiteY11" fmla="*/ 443380 h 764779"/>
                <a:gd name="connsiteX12" fmla="*/ 846635 w 1006480"/>
                <a:gd name="connsiteY12" fmla="*/ 355863 h 764779"/>
                <a:gd name="connsiteX13" fmla="*/ 855689 w 1006480"/>
                <a:gd name="connsiteY13" fmla="*/ 499209 h 764779"/>
                <a:gd name="connsiteX14" fmla="*/ 946224 w 1006480"/>
                <a:gd name="connsiteY14" fmla="*/ 432819 h 764779"/>
                <a:gd name="connsiteX15" fmla="*/ 894919 w 1006480"/>
                <a:gd name="connsiteY15" fmla="*/ 616905 h 764779"/>
                <a:gd name="connsiteX16" fmla="*/ 991489 w 1006480"/>
                <a:gd name="connsiteY16" fmla="*/ 538442 h 764779"/>
                <a:gd name="connsiteX17" fmla="*/ 988473 w 1006480"/>
                <a:gd name="connsiteY17" fmla="*/ 651610 h 764779"/>
                <a:gd name="connsiteX18" fmla="*/ 822491 w 1006480"/>
                <a:gd name="connsiteY18" fmla="*/ 764779 h 764779"/>
                <a:gd name="connsiteX19" fmla="*/ 833055 w 1006480"/>
                <a:gd name="connsiteY19" fmla="*/ 650101 h 764779"/>
                <a:gd name="connsiteX20" fmla="*/ 656512 w 1006480"/>
                <a:gd name="connsiteY20" fmla="*/ 719510 h 764779"/>
                <a:gd name="connsiteX21" fmla="*/ 677636 w 1006480"/>
                <a:gd name="connsiteY21" fmla="*/ 552022 h 764779"/>
                <a:gd name="connsiteX22" fmla="*/ 525237 w 1006480"/>
                <a:gd name="connsiteY22" fmla="*/ 644065 h 764779"/>
                <a:gd name="connsiteX23" fmla="*/ 529763 w 1006480"/>
                <a:gd name="connsiteY23" fmla="*/ 494684 h 764779"/>
                <a:gd name="connsiteX24" fmla="*/ 407541 w 1006480"/>
                <a:gd name="connsiteY24" fmla="*/ 621431 h 764779"/>
                <a:gd name="connsiteX25" fmla="*/ 451301 w 1006480"/>
                <a:gd name="connsiteY25" fmla="*/ 408675 h 764779"/>
                <a:gd name="connsiteX26" fmla="*/ 318515 w 1006480"/>
                <a:gd name="connsiteY26" fmla="*/ 533914 h 764779"/>
                <a:gd name="connsiteX27" fmla="*/ 333605 w 1006480"/>
                <a:gd name="connsiteY27" fmla="*/ 340774 h 764779"/>
                <a:gd name="connsiteX28" fmla="*/ 218928 w 1006480"/>
                <a:gd name="connsiteY28" fmla="*/ 466013 h 764779"/>
                <a:gd name="connsiteX29" fmla="*/ 252124 w 1006480"/>
                <a:gd name="connsiteY29" fmla="*/ 297015 h 764779"/>
                <a:gd name="connsiteX30" fmla="*/ 158572 w 1006480"/>
                <a:gd name="connsiteY30" fmla="*/ 337756 h 764779"/>
                <a:gd name="connsiteX31" fmla="*/ 58984 w 1006480"/>
                <a:gd name="connsiteY31" fmla="*/ 307578 h 764779"/>
                <a:gd name="connsiteX32" fmla="*/ 126885 w 1006480"/>
                <a:gd name="connsiteY32" fmla="*/ 176302 h 764779"/>
                <a:gd name="connsiteX33" fmla="*/ 6171 w 1006480"/>
                <a:gd name="connsiteY33" fmla="*/ 226097 h 764779"/>
                <a:gd name="connsiteX34" fmla="*/ 28806 w 1006480"/>
                <a:gd name="connsiteY34" fmla="*/ 97840 h 764779"/>
                <a:gd name="connsiteX35" fmla="*/ 125376 w 1006480"/>
                <a:gd name="connsiteY35" fmla="*/ 5795 h 764779"/>
                <a:gd name="connsiteX0" fmla="*/ 125376 w 1006480"/>
                <a:gd name="connsiteY0" fmla="*/ 5795 h 765148"/>
                <a:gd name="connsiteX1" fmla="*/ 148009 w 1006480"/>
                <a:gd name="connsiteY1" fmla="*/ 91804 h 765148"/>
                <a:gd name="connsiteX2" fmla="*/ 255142 w 1006480"/>
                <a:gd name="connsiteY2" fmla="*/ 20885 h 765148"/>
                <a:gd name="connsiteX3" fmla="*/ 243070 w 1006480"/>
                <a:gd name="connsiteY3" fmla="*/ 162722 h 765148"/>
                <a:gd name="connsiteX4" fmla="*/ 341150 w 1006480"/>
                <a:gd name="connsiteY4" fmla="*/ 40502 h 765148"/>
                <a:gd name="connsiteX5" fmla="*/ 335114 w 1006480"/>
                <a:gd name="connsiteY5" fmla="*/ 201954 h 765148"/>
                <a:gd name="connsiteX6" fmla="*/ 496567 w 1006480"/>
                <a:gd name="connsiteY6" fmla="*/ 72188 h 765148"/>
                <a:gd name="connsiteX7" fmla="*/ 484497 w 1006480"/>
                <a:gd name="connsiteY7" fmla="*/ 244204 h 765148"/>
                <a:gd name="connsiteX8" fmla="*/ 612753 w 1006480"/>
                <a:gd name="connsiteY8" fmla="*/ 167249 h 765148"/>
                <a:gd name="connsiteX9" fmla="*/ 593138 w 1006480"/>
                <a:gd name="connsiteY9" fmla="*/ 376988 h 765148"/>
                <a:gd name="connsiteX10" fmla="*/ 734976 w 1006480"/>
                <a:gd name="connsiteY10" fmla="*/ 274383 h 765148"/>
                <a:gd name="connsiteX11" fmla="*/ 689707 w 1006480"/>
                <a:gd name="connsiteY11" fmla="*/ 443380 h 765148"/>
                <a:gd name="connsiteX12" fmla="*/ 846635 w 1006480"/>
                <a:gd name="connsiteY12" fmla="*/ 355863 h 765148"/>
                <a:gd name="connsiteX13" fmla="*/ 855689 w 1006480"/>
                <a:gd name="connsiteY13" fmla="*/ 499209 h 765148"/>
                <a:gd name="connsiteX14" fmla="*/ 946224 w 1006480"/>
                <a:gd name="connsiteY14" fmla="*/ 432819 h 765148"/>
                <a:gd name="connsiteX15" fmla="*/ 894919 w 1006480"/>
                <a:gd name="connsiteY15" fmla="*/ 616905 h 765148"/>
                <a:gd name="connsiteX16" fmla="*/ 991489 w 1006480"/>
                <a:gd name="connsiteY16" fmla="*/ 538442 h 765148"/>
                <a:gd name="connsiteX17" fmla="*/ 988473 w 1006480"/>
                <a:gd name="connsiteY17" fmla="*/ 651610 h 765148"/>
                <a:gd name="connsiteX18" fmla="*/ 822491 w 1006480"/>
                <a:gd name="connsiteY18" fmla="*/ 764779 h 765148"/>
                <a:gd name="connsiteX19" fmla="*/ 775717 w 1006480"/>
                <a:gd name="connsiteY19" fmla="*/ 612378 h 765148"/>
                <a:gd name="connsiteX20" fmla="*/ 656512 w 1006480"/>
                <a:gd name="connsiteY20" fmla="*/ 719510 h 765148"/>
                <a:gd name="connsiteX21" fmla="*/ 677636 w 1006480"/>
                <a:gd name="connsiteY21" fmla="*/ 552022 h 765148"/>
                <a:gd name="connsiteX22" fmla="*/ 525237 w 1006480"/>
                <a:gd name="connsiteY22" fmla="*/ 644065 h 765148"/>
                <a:gd name="connsiteX23" fmla="*/ 529763 w 1006480"/>
                <a:gd name="connsiteY23" fmla="*/ 494684 h 765148"/>
                <a:gd name="connsiteX24" fmla="*/ 407541 w 1006480"/>
                <a:gd name="connsiteY24" fmla="*/ 621431 h 765148"/>
                <a:gd name="connsiteX25" fmla="*/ 451301 w 1006480"/>
                <a:gd name="connsiteY25" fmla="*/ 408675 h 765148"/>
                <a:gd name="connsiteX26" fmla="*/ 318515 w 1006480"/>
                <a:gd name="connsiteY26" fmla="*/ 533914 h 765148"/>
                <a:gd name="connsiteX27" fmla="*/ 333605 w 1006480"/>
                <a:gd name="connsiteY27" fmla="*/ 340774 h 765148"/>
                <a:gd name="connsiteX28" fmla="*/ 218928 w 1006480"/>
                <a:gd name="connsiteY28" fmla="*/ 466013 h 765148"/>
                <a:gd name="connsiteX29" fmla="*/ 252124 w 1006480"/>
                <a:gd name="connsiteY29" fmla="*/ 297015 h 765148"/>
                <a:gd name="connsiteX30" fmla="*/ 158572 w 1006480"/>
                <a:gd name="connsiteY30" fmla="*/ 337756 h 765148"/>
                <a:gd name="connsiteX31" fmla="*/ 58984 w 1006480"/>
                <a:gd name="connsiteY31" fmla="*/ 307578 h 765148"/>
                <a:gd name="connsiteX32" fmla="*/ 126885 w 1006480"/>
                <a:gd name="connsiteY32" fmla="*/ 176302 h 765148"/>
                <a:gd name="connsiteX33" fmla="*/ 6171 w 1006480"/>
                <a:gd name="connsiteY33" fmla="*/ 226097 h 765148"/>
                <a:gd name="connsiteX34" fmla="*/ 28806 w 1006480"/>
                <a:gd name="connsiteY34" fmla="*/ 97840 h 765148"/>
                <a:gd name="connsiteX35" fmla="*/ 125376 w 1006480"/>
                <a:gd name="connsiteY35" fmla="*/ 5795 h 76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6480" h="765148">
                  <a:moveTo>
                    <a:pt x="125376" y="5795"/>
                  </a:moveTo>
                  <a:cubicBezTo>
                    <a:pt x="190510" y="-26898"/>
                    <a:pt x="126381" y="89289"/>
                    <a:pt x="148009" y="91804"/>
                  </a:cubicBezTo>
                  <a:cubicBezTo>
                    <a:pt x="169637" y="94319"/>
                    <a:pt x="239299" y="9065"/>
                    <a:pt x="255142" y="20885"/>
                  </a:cubicBezTo>
                  <a:cubicBezTo>
                    <a:pt x="270985" y="32705"/>
                    <a:pt x="228735" y="159453"/>
                    <a:pt x="243070" y="162722"/>
                  </a:cubicBezTo>
                  <a:cubicBezTo>
                    <a:pt x="257405" y="165991"/>
                    <a:pt x="325810" y="33963"/>
                    <a:pt x="341150" y="40502"/>
                  </a:cubicBezTo>
                  <a:cubicBezTo>
                    <a:pt x="356490" y="47041"/>
                    <a:pt x="309211" y="196673"/>
                    <a:pt x="335114" y="201954"/>
                  </a:cubicBezTo>
                  <a:cubicBezTo>
                    <a:pt x="361017" y="207235"/>
                    <a:pt x="471670" y="65146"/>
                    <a:pt x="496567" y="72188"/>
                  </a:cubicBezTo>
                  <a:cubicBezTo>
                    <a:pt x="521464" y="79230"/>
                    <a:pt x="465133" y="228360"/>
                    <a:pt x="484497" y="244204"/>
                  </a:cubicBezTo>
                  <a:cubicBezTo>
                    <a:pt x="503861" y="260048"/>
                    <a:pt x="594646" y="145118"/>
                    <a:pt x="612753" y="167249"/>
                  </a:cubicBezTo>
                  <a:cubicBezTo>
                    <a:pt x="630860" y="189380"/>
                    <a:pt x="572768" y="359132"/>
                    <a:pt x="593138" y="376988"/>
                  </a:cubicBezTo>
                  <a:cubicBezTo>
                    <a:pt x="613508" y="394844"/>
                    <a:pt x="718881" y="263318"/>
                    <a:pt x="734976" y="274383"/>
                  </a:cubicBezTo>
                  <a:cubicBezTo>
                    <a:pt x="751071" y="285448"/>
                    <a:pt x="671097" y="429800"/>
                    <a:pt x="689707" y="443380"/>
                  </a:cubicBezTo>
                  <a:cubicBezTo>
                    <a:pt x="708317" y="456960"/>
                    <a:pt x="818971" y="346558"/>
                    <a:pt x="846635" y="355863"/>
                  </a:cubicBezTo>
                  <a:cubicBezTo>
                    <a:pt x="874299" y="365168"/>
                    <a:pt x="839091" y="486383"/>
                    <a:pt x="855689" y="499209"/>
                  </a:cubicBezTo>
                  <a:cubicBezTo>
                    <a:pt x="872287" y="512035"/>
                    <a:pt x="939686" y="413203"/>
                    <a:pt x="946224" y="432819"/>
                  </a:cubicBezTo>
                  <a:cubicBezTo>
                    <a:pt x="952762" y="452435"/>
                    <a:pt x="887375" y="599301"/>
                    <a:pt x="894919" y="616905"/>
                  </a:cubicBezTo>
                  <a:cubicBezTo>
                    <a:pt x="902463" y="634509"/>
                    <a:pt x="975897" y="532658"/>
                    <a:pt x="991489" y="538442"/>
                  </a:cubicBezTo>
                  <a:cubicBezTo>
                    <a:pt x="1007081" y="544226"/>
                    <a:pt x="1016639" y="613887"/>
                    <a:pt x="988473" y="651610"/>
                  </a:cubicBezTo>
                  <a:cubicBezTo>
                    <a:pt x="960307" y="689333"/>
                    <a:pt x="857950" y="771318"/>
                    <a:pt x="822491" y="764779"/>
                  </a:cubicBezTo>
                  <a:cubicBezTo>
                    <a:pt x="787032" y="758240"/>
                    <a:pt x="803380" y="619923"/>
                    <a:pt x="775717" y="612378"/>
                  </a:cubicBezTo>
                  <a:cubicBezTo>
                    <a:pt x="748054" y="604833"/>
                    <a:pt x="672859" y="729569"/>
                    <a:pt x="656512" y="719510"/>
                  </a:cubicBezTo>
                  <a:cubicBezTo>
                    <a:pt x="640165" y="709451"/>
                    <a:pt x="699515" y="564596"/>
                    <a:pt x="677636" y="552022"/>
                  </a:cubicBezTo>
                  <a:cubicBezTo>
                    <a:pt x="655757" y="539448"/>
                    <a:pt x="549882" y="653621"/>
                    <a:pt x="525237" y="644065"/>
                  </a:cubicBezTo>
                  <a:cubicBezTo>
                    <a:pt x="500592" y="634509"/>
                    <a:pt x="549379" y="498456"/>
                    <a:pt x="529763" y="494684"/>
                  </a:cubicBezTo>
                  <a:cubicBezTo>
                    <a:pt x="510147" y="490912"/>
                    <a:pt x="420618" y="635766"/>
                    <a:pt x="407541" y="621431"/>
                  </a:cubicBezTo>
                  <a:cubicBezTo>
                    <a:pt x="394464" y="607096"/>
                    <a:pt x="466139" y="423261"/>
                    <a:pt x="451301" y="408675"/>
                  </a:cubicBezTo>
                  <a:cubicBezTo>
                    <a:pt x="436463" y="394089"/>
                    <a:pt x="338131" y="545231"/>
                    <a:pt x="318515" y="533914"/>
                  </a:cubicBezTo>
                  <a:cubicBezTo>
                    <a:pt x="298899" y="522597"/>
                    <a:pt x="350203" y="352091"/>
                    <a:pt x="333605" y="340774"/>
                  </a:cubicBezTo>
                  <a:cubicBezTo>
                    <a:pt x="317007" y="329457"/>
                    <a:pt x="232508" y="473306"/>
                    <a:pt x="218928" y="466013"/>
                  </a:cubicBezTo>
                  <a:cubicBezTo>
                    <a:pt x="205348" y="458720"/>
                    <a:pt x="262183" y="318391"/>
                    <a:pt x="252124" y="297015"/>
                  </a:cubicBezTo>
                  <a:cubicBezTo>
                    <a:pt x="242065" y="275639"/>
                    <a:pt x="131914" y="483869"/>
                    <a:pt x="158572" y="337756"/>
                  </a:cubicBezTo>
                  <a:cubicBezTo>
                    <a:pt x="185230" y="191643"/>
                    <a:pt x="64265" y="334487"/>
                    <a:pt x="58984" y="307578"/>
                  </a:cubicBezTo>
                  <a:cubicBezTo>
                    <a:pt x="53703" y="280669"/>
                    <a:pt x="135687" y="189882"/>
                    <a:pt x="126885" y="176302"/>
                  </a:cubicBezTo>
                  <a:cubicBezTo>
                    <a:pt x="118083" y="162722"/>
                    <a:pt x="22518" y="239174"/>
                    <a:pt x="6171" y="226097"/>
                  </a:cubicBezTo>
                  <a:cubicBezTo>
                    <a:pt x="-10176" y="213020"/>
                    <a:pt x="8939" y="134557"/>
                    <a:pt x="28806" y="97840"/>
                  </a:cubicBezTo>
                  <a:cubicBezTo>
                    <a:pt x="48673" y="61123"/>
                    <a:pt x="60242" y="38488"/>
                    <a:pt x="125376" y="5795"/>
                  </a:cubicBezTo>
                  <a:close/>
                </a:path>
              </a:pathLst>
            </a:cu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6" name="Group 45">
              <a:extLst>
                <a:ext uri="{FF2B5EF4-FFF2-40B4-BE49-F238E27FC236}">
                  <a16:creationId xmlns:a16="http://schemas.microsoft.com/office/drawing/2014/main" id="{DC57D2E7-419E-4543-9060-B61ADF0C8BE2}"/>
                </a:ext>
              </a:extLst>
            </p:cNvPr>
            <p:cNvGrpSpPr/>
            <p:nvPr/>
          </p:nvGrpSpPr>
          <p:grpSpPr>
            <a:xfrm>
              <a:off x="4257388" y="2328255"/>
              <a:ext cx="2130857" cy="2213474"/>
              <a:chOff x="4253342" y="2214967"/>
              <a:chExt cx="2130857" cy="2213474"/>
            </a:xfrm>
          </p:grpSpPr>
          <p:sp>
            <p:nvSpPr>
              <p:cNvPr id="34" name="Freeform: Shape 33">
                <a:extLst>
                  <a:ext uri="{FF2B5EF4-FFF2-40B4-BE49-F238E27FC236}">
                    <a16:creationId xmlns:a16="http://schemas.microsoft.com/office/drawing/2014/main" id="{B08F1C69-B074-43A7-A6FC-6F1DB662C9D5}"/>
                  </a:ext>
                </a:extLst>
              </p:cNvPr>
              <p:cNvSpPr/>
              <p:nvPr/>
            </p:nvSpPr>
            <p:spPr>
              <a:xfrm>
                <a:off x="4253342" y="2214967"/>
                <a:ext cx="1782233" cy="1032033"/>
              </a:xfrm>
              <a:custGeom>
                <a:avLst/>
                <a:gdLst>
                  <a:gd name="connsiteX0" fmla="*/ 1211663 w 1782233"/>
                  <a:gd name="connsiteY0" fmla="*/ 54 h 1032033"/>
                  <a:gd name="connsiteX1" fmla="*/ 1527031 w 1782233"/>
                  <a:gd name="connsiteY1" fmla="*/ 70972 h 1032033"/>
                  <a:gd name="connsiteX2" fmla="*/ 1089444 w 1782233"/>
                  <a:gd name="connsiteY2" fmla="*/ 61919 h 1032033"/>
                  <a:gd name="connsiteX3" fmla="*/ 651861 w 1782233"/>
                  <a:gd name="connsiteY3" fmla="*/ 191686 h 1032033"/>
                  <a:gd name="connsiteX4" fmla="*/ 392328 w 1782233"/>
                  <a:gd name="connsiteY4" fmla="*/ 338049 h 1032033"/>
                  <a:gd name="connsiteX5" fmla="*/ 393554 w 1782233"/>
                  <a:gd name="connsiteY5" fmla="*/ 390390 h 1032033"/>
                  <a:gd name="connsiteX6" fmla="*/ 413078 w 1782233"/>
                  <a:gd name="connsiteY6" fmla="*/ 410359 h 1032033"/>
                  <a:gd name="connsiteX7" fmla="*/ 473654 w 1782233"/>
                  <a:gd name="connsiteY7" fmla="*/ 359803 h 1032033"/>
                  <a:gd name="connsiteX8" fmla="*/ 923939 w 1782233"/>
                  <a:gd name="connsiteY8" fmla="*/ 123473 h 1032033"/>
                  <a:gd name="connsiteX9" fmla="*/ 1211202 w 1782233"/>
                  <a:gd name="connsiteY9" fmla="*/ 86695 h 1032033"/>
                  <a:gd name="connsiteX10" fmla="*/ 1284256 w 1782233"/>
                  <a:gd name="connsiteY10" fmla="*/ 87911 h 1032033"/>
                  <a:gd name="connsiteX11" fmla="*/ 1433329 w 1782233"/>
                  <a:gd name="connsiteY11" fmla="*/ 158441 h 1032033"/>
                  <a:gd name="connsiteX12" fmla="*/ 1135502 w 1782233"/>
                  <a:gd name="connsiteY12" fmla="*/ 137219 h 1032033"/>
                  <a:gd name="connsiteX13" fmla="*/ 925014 w 1782233"/>
                  <a:gd name="connsiteY13" fmla="*/ 170399 h 1032033"/>
                  <a:gd name="connsiteX14" fmla="*/ 916934 w 1782233"/>
                  <a:gd name="connsiteY14" fmla="*/ 228323 h 1032033"/>
                  <a:gd name="connsiteX15" fmla="*/ 917614 w 1782233"/>
                  <a:gd name="connsiteY15" fmla="*/ 232520 h 1032033"/>
                  <a:gd name="connsiteX16" fmla="*/ 977423 w 1782233"/>
                  <a:gd name="connsiteY16" fmla="*/ 212817 h 1032033"/>
                  <a:gd name="connsiteX17" fmla="*/ 1268250 w 1782233"/>
                  <a:gd name="connsiteY17" fmla="*/ 174134 h 1032033"/>
                  <a:gd name="connsiteX18" fmla="*/ 1551226 w 1782233"/>
                  <a:gd name="connsiteY18" fmla="*/ 237768 h 1032033"/>
                  <a:gd name="connsiteX19" fmla="*/ 1158584 w 1782233"/>
                  <a:gd name="connsiteY19" fmla="*/ 229645 h 1032033"/>
                  <a:gd name="connsiteX20" fmla="*/ 765946 w 1782233"/>
                  <a:gd name="connsiteY20" fmla="*/ 346083 h 1032033"/>
                  <a:gd name="connsiteX21" fmla="*/ 533070 w 1782233"/>
                  <a:gd name="connsiteY21" fmla="*/ 477413 h 1032033"/>
                  <a:gd name="connsiteX22" fmla="*/ 551887 w 1782233"/>
                  <a:gd name="connsiteY22" fmla="*/ 542498 h 1032033"/>
                  <a:gd name="connsiteX23" fmla="*/ 556361 w 1782233"/>
                  <a:gd name="connsiteY23" fmla="*/ 548754 h 1032033"/>
                  <a:gd name="connsiteX24" fmla="*/ 587176 w 1782233"/>
                  <a:gd name="connsiteY24" fmla="*/ 521572 h 1032033"/>
                  <a:gd name="connsiteX25" fmla="*/ 670945 w 1782233"/>
                  <a:gd name="connsiteY25" fmla="*/ 462150 h 1032033"/>
                  <a:gd name="connsiteX26" fmla="*/ 1107214 w 1782233"/>
                  <a:gd name="connsiteY26" fmla="*/ 275211 h 1032033"/>
                  <a:gd name="connsiteX27" fmla="*/ 1294822 w 1782233"/>
                  <a:gd name="connsiteY27" fmla="*/ 260506 h 1032033"/>
                  <a:gd name="connsiteX28" fmla="*/ 1445077 w 1782233"/>
                  <a:gd name="connsiteY28" fmla="*/ 268495 h 1032033"/>
                  <a:gd name="connsiteX29" fmla="*/ 1578621 w 1782233"/>
                  <a:gd name="connsiteY29" fmla="*/ 345031 h 1032033"/>
                  <a:gd name="connsiteX30" fmla="*/ 1303059 w 1782233"/>
                  <a:gd name="connsiteY30" fmla="*/ 303486 h 1032033"/>
                  <a:gd name="connsiteX31" fmla="*/ 1104780 w 1782233"/>
                  <a:gd name="connsiteY31" fmla="*/ 318952 h 1032033"/>
                  <a:gd name="connsiteX32" fmla="*/ 1094194 w 1782233"/>
                  <a:gd name="connsiteY32" fmla="*/ 386519 h 1032033"/>
                  <a:gd name="connsiteX33" fmla="*/ 1090011 w 1782233"/>
                  <a:gd name="connsiteY33" fmla="*/ 394825 h 1032033"/>
                  <a:gd name="connsiteX34" fmla="*/ 1167882 w 1782233"/>
                  <a:gd name="connsiteY34" fmla="*/ 385954 h 1032033"/>
                  <a:gd name="connsiteX35" fmla="*/ 1782233 w 1782233"/>
                  <a:gd name="connsiteY35" fmla="*/ 580725 h 1032033"/>
                  <a:gd name="connsiteX36" fmla="*/ 1753627 w 1782233"/>
                  <a:gd name="connsiteY36" fmla="*/ 617045 h 1032033"/>
                  <a:gd name="connsiteX37" fmla="*/ 963632 w 1782233"/>
                  <a:gd name="connsiteY37" fmla="*/ 468536 h 1032033"/>
                  <a:gd name="connsiteX38" fmla="*/ 390380 w 1782233"/>
                  <a:gd name="connsiteY38" fmla="*/ 1032033 h 1032033"/>
                  <a:gd name="connsiteX39" fmla="*/ 346390 w 1782233"/>
                  <a:gd name="connsiteY39" fmla="*/ 1017813 h 1032033"/>
                  <a:gd name="connsiteX40" fmla="*/ 950169 w 1782233"/>
                  <a:gd name="connsiteY40" fmla="*/ 424308 h 1032033"/>
                  <a:gd name="connsiteX41" fmla="*/ 1058463 w 1782233"/>
                  <a:gd name="connsiteY41" fmla="*/ 398419 h 1032033"/>
                  <a:gd name="connsiteX42" fmla="*/ 1074459 w 1782233"/>
                  <a:gd name="connsiteY42" fmla="*/ 396596 h 1032033"/>
                  <a:gd name="connsiteX43" fmla="*/ 1070569 w 1782233"/>
                  <a:gd name="connsiteY43" fmla="*/ 384634 h 1032033"/>
                  <a:gd name="connsiteX44" fmla="*/ 1032112 w 1782233"/>
                  <a:gd name="connsiteY44" fmla="*/ 334439 h 1032033"/>
                  <a:gd name="connsiteX45" fmla="*/ 804442 w 1782233"/>
                  <a:gd name="connsiteY45" fmla="*/ 436578 h 1032033"/>
                  <a:gd name="connsiteX46" fmla="*/ 499436 w 1782233"/>
                  <a:gd name="connsiteY46" fmla="*/ 666961 h 1032033"/>
                  <a:gd name="connsiteX47" fmla="*/ 287982 w 1782233"/>
                  <a:gd name="connsiteY47" fmla="*/ 966363 h 1032033"/>
                  <a:gd name="connsiteX48" fmla="*/ 396980 w 1782233"/>
                  <a:gd name="connsiteY48" fmla="*/ 718570 h 1032033"/>
                  <a:gd name="connsiteX49" fmla="*/ 513508 w 1782233"/>
                  <a:gd name="connsiteY49" fmla="*/ 586557 h 1032033"/>
                  <a:gd name="connsiteX50" fmla="*/ 538921 w 1782233"/>
                  <a:gd name="connsiteY50" fmla="*/ 564139 h 1032033"/>
                  <a:gd name="connsiteX51" fmla="*/ 538486 w 1782233"/>
                  <a:gd name="connsiteY51" fmla="*/ 564065 h 1032033"/>
                  <a:gd name="connsiteX52" fmla="*/ 473497 w 1782233"/>
                  <a:gd name="connsiteY52" fmla="*/ 530217 h 1032033"/>
                  <a:gd name="connsiteX53" fmla="*/ 334044 w 1782233"/>
                  <a:gd name="connsiteY53" fmla="*/ 691335 h 1032033"/>
                  <a:gd name="connsiteX54" fmla="*/ 194589 w 1782233"/>
                  <a:gd name="connsiteY54" fmla="*/ 955349 h 1032033"/>
                  <a:gd name="connsiteX55" fmla="*/ 213542 w 1782233"/>
                  <a:gd name="connsiteY55" fmla="*/ 791526 h 1032033"/>
                  <a:gd name="connsiteX56" fmla="*/ 434235 w 1782233"/>
                  <a:gd name="connsiteY56" fmla="*/ 504493 h 1032033"/>
                  <a:gd name="connsiteX57" fmla="*/ 872907 w 1782233"/>
                  <a:gd name="connsiteY57" fmla="*/ 247247 h 1032033"/>
                  <a:gd name="connsiteX58" fmla="*/ 893285 w 1782233"/>
                  <a:gd name="connsiteY58" fmla="*/ 240534 h 1032033"/>
                  <a:gd name="connsiteX59" fmla="*/ 887979 w 1782233"/>
                  <a:gd name="connsiteY59" fmla="*/ 218811 h 1032033"/>
                  <a:gd name="connsiteX60" fmla="*/ 848697 w 1782233"/>
                  <a:gd name="connsiteY60" fmla="*/ 193046 h 1032033"/>
                  <a:gd name="connsiteX61" fmla="*/ 614098 w 1782233"/>
                  <a:gd name="connsiteY61" fmla="*/ 321273 h 1032033"/>
                  <a:gd name="connsiteX62" fmla="*/ 307669 w 1782233"/>
                  <a:gd name="connsiteY62" fmla="*/ 592978 h 1032033"/>
                  <a:gd name="connsiteX63" fmla="*/ 106965 w 1782233"/>
                  <a:gd name="connsiteY63" fmla="*/ 930545 h 1032033"/>
                  <a:gd name="connsiteX64" fmla="*/ 202569 w 1782233"/>
                  <a:gd name="connsiteY64" fmla="*/ 656712 h 1032033"/>
                  <a:gd name="connsiteX65" fmla="*/ 389170 w 1782233"/>
                  <a:gd name="connsiteY65" fmla="*/ 430312 h 1032033"/>
                  <a:gd name="connsiteX66" fmla="*/ 391346 w 1782233"/>
                  <a:gd name="connsiteY66" fmla="*/ 428496 h 1032033"/>
                  <a:gd name="connsiteX67" fmla="*/ 385491 w 1782233"/>
                  <a:gd name="connsiteY67" fmla="*/ 423386 h 1032033"/>
                  <a:gd name="connsiteX68" fmla="*/ 325935 w 1782233"/>
                  <a:gd name="connsiteY68" fmla="*/ 396897 h 1032033"/>
                  <a:gd name="connsiteX69" fmla="*/ 170519 w 1782233"/>
                  <a:gd name="connsiteY69" fmla="*/ 576458 h 1032033"/>
                  <a:gd name="connsiteX70" fmla="*/ 15101 w 1782233"/>
                  <a:gd name="connsiteY70" fmla="*/ 870694 h 1032033"/>
                  <a:gd name="connsiteX71" fmla="*/ 36224 w 1782233"/>
                  <a:gd name="connsiteY71" fmla="*/ 688118 h 1032033"/>
                  <a:gd name="connsiteX72" fmla="*/ 282179 w 1782233"/>
                  <a:gd name="connsiteY72" fmla="*/ 368229 h 1032033"/>
                  <a:gd name="connsiteX73" fmla="*/ 771065 w 1782233"/>
                  <a:gd name="connsiteY73" fmla="*/ 81536 h 1032033"/>
                  <a:gd name="connsiteX74" fmla="*/ 1211663 w 1782233"/>
                  <a:gd name="connsiteY74" fmla="*/ 54 h 103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782233" h="1032033">
                    <a:moveTo>
                      <a:pt x="1211663" y="54"/>
                    </a:moveTo>
                    <a:cubicBezTo>
                      <a:pt x="1337657" y="-1707"/>
                      <a:pt x="1548910" y="39535"/>
                      <a:pt x="1527031" y="70972"/>
                    </a:cubicBezTo>
                    <a:cubicBezTo>
                      <a:pt x="1505152" y="102409"/>
                      <a:pt x="1259447" y="44818"/>
                      <a:pt x="1089444" y="61919"/>
                    </a:cubicBezTo>
                    <a:cubicBezTo>
                      <a:pt x="919441" y="79020"/>
                      <a:pt x="768047" y="145664"/>
                      <a:pt x="651861" y="191686"/>
                    </a:cubicBezTo>
                    <a:cubicBezTo>
                      <a:pt x="535675" y="237708"/>
                      <a:pt x="430302" y="299069"/>
                      <a:pt x="392328" y="338049"/>
                    </a:cubicBezTo>
                    <a:cubicBezTo>
                      <a:pt x="373341" y="357539"/>
                      <a:pt x="381011" y="375395"/>
                      <a:pt x="393554" y="390390"/>
                    </a:cubicBezTo>
                    <a:lnTo>
                      <a:pt x="413078" y="410359"/>
                    </a:lnTo>
                    <a:lnTo>
                      <a:pt x="473654" y="359803"/>
                    </a:lnTo>
                    <a:cubicBezTo>
                      <a:pt x="593883" y="270930"/>
                      <a:pt x="788386" y="154150"/>
                      <a:pt x="923939" y="123473"/>
                    </a:cubicBezTo>
                    <a:cubicBezTo>
                      <a:pt x="1025604" y="100465"/>
                      <a:pt x="1129695" y="88688"/>
                      <a:pt x="1211202" y="86695"/>
                    </a:cubicBezTo>
                    <a:cubicBezTo>
                      <a:pt x="1238371" y="86031"/>
                      <a:pt x="1263031" y="86454"/>
                      <a:pt x="1284256" y="87911"/>
                    </a:cubicBezTo>
                    <a:cubicBezTo>
                      <a:pt x="1369154" y="93739"/>
                      <a:pt x="1458121" y="150223"/>
                      <a:pt x="1433329" y="158441"/>
                    </a:cubicBezTo>
                    <a:cubicBezTo>
                      <a:pt x="1408537" y="166658"/>
                      <a:pt x="1208164" y="134095"/>
                      <a:pt x="1135502" y="137219"/>
                    </a:cubicBezTo>
                    <a:cubicBezTo>
                      <a:pt x="1062841" y="140342"/>
                      <a:pt x="961034" y="152692"/>
                      <a:pt x="925014" y="170399"/>
                    </a:cubicBezTo>
                    <a:cubicBezTo>
                      <a:pt x="897999" y="183678"/>
                      <a:pt x="910655" y="209856"/>
                      <a:pt x="916934" y="228323"/>
                    </a:cubicBezTo>
                    <a:lnTo>
                      <a:pt x="917614" y="232520"/>
                    </a:lnTo>
                    <a:lnTo>
                      <a:pt x="977423" y="212817"/>
                    </a:lnTo>
                    <a:cubicBezTo>
                      <a:pt x="1081664" y="184882"/>
                      <a:pt x="1183461" y="175319"/>
                      <a:pt x="1268250" y="174134"/>
                    </a:cubicBezTo>
                    <a:cubicBezTo>
                      <a:pt x="1381303" y="172554"/>
                      <a:pt x="1570858" y="209560"/>
                      <a:pt x="1551226" y="237768"/>
                    </a:cubicBezTo>
                    <a:cubicBezTo>
                      <a:pt x="1531594" y="265976"/>
                      <a:pt x="1311126" y="214300"/>
                      <a:pt x="1158584" y="229645"/>
                    </a:cubicBezTo>
                    <a:cubicBezTo>
                      <a:pt x="1006043" y="244989"/>
                      <a:pt x="870199" y="304788"/>
                      <a:pt x="765946" y="346083"/>
                    </a:cubicBezTo>
                    <a:cubicBezTo>
                      <a:pt x="661694" y="387379"/>
                      <a:pt x="567144" y="442437"/>
                      <a:pt x="533070" y="477413"/>
                    </a:cubicBezTo>
                    <a:cubicBezTo>
                      <a:pt x="507515" y="503646"/>
                      <a:pt x="535778" y="526578"/>
                      <a:pt x="551887" y="542498"/>
                    </a:cubicBezTo>
                    <a:lnTo>
                      <a:pt x="556361" y="548754"/>
                    </a:lnTo>
                    <a:lnTo>
                      <a:pt x="587176" y="521572"/>
                    </a:lnTo>
                    <a:cubicBezTo>
                      <a:pt x="613422" y="500634"/>
                      <a:pt x="641352" y="480623"/>
                      <a:pt x="670945" y="462150"/>
                    </a:cubicBezTo>
                    <a:cubicBezTo>
                      <a:pt x="789318" y="388257"/>
                      <a:pt x="978842" y="293833"/>
                      <a:pt x="1107214" y="275211"/>
                    </a:cubicBezTo>
                    <a:cubicBezTo>
                      <a:pt x="1171400" y="265900"/>
                      <a:pt x="1236224" y="261312"/>
                      <a:pt x="1294822" y="260506"/>
                    </a:cubicBezTo>
                    <a:cubicBezTo>
                      <a:pt x="1353420" y="259700"/>
                      <a:pt x="1405793" y="262676"/>
                      <a:pt x="1445077" y="268495"/>
                    </a:cubicBezTo>
                    <a:cubicBezTo>
                      <a:pt x="1523645" y="280131"/>
                      <a:pt x="1602291" y="339199"/>
                      <a:pt x="1578621" y="345031"/>
                    </a:cubicBezTo>
                    <a:cubicBezTo>
                      <a:pt x="1554952" y="350862"/>
                      <a:pt x="1370896" y="305898"/>
                      <a:pt x="1303059" y="303486"/>
                    </a:cubicBezTo>
                    <a:cubicBezTo>
                      <a:pt x="1235222" y="301074"/>
                      <a:pt x="1139591" y="305114"/>
                      <a:pt x="1104780" y="318952"/>
                    </a:cubicBezTo>
                    <a:cubicBezTo>
                      <a:pt x="1069969" y="332791"/>
                      <a:pt x="1099100" y="373127"/>
                      <a:pt x="1094194" y="386519"/>
                    </a:cubicBezTo>
                    <a:lnTo>
                      <a:pt x="1090011" y="394825"/>
                    </a:lnTo>
                    <a:lnTo>
                      <a:pt x="1167882" y="385954"/>
                    </a:lnTo>
                    <a:cubicBezTo>
                      <a:pt x="1387061" y="374302"/>
                      <a:pt x="1605939" y="441875"/>
                      <a:pt x="1782233" y="580725"/>
                    </a:cubicBezTo>
                    <a:lnTo>
                      <a:pt x="1753627" y="617045"/>
                    </a:lnTo>
                    <a:cubicBezTo>
                      <a:pt x="1530453" y="441272"/>
                      <a:pt x="1235401" y="385807"/>
                      <a:pt x="963632" y="468536"/>
                    </a:cubicBezTo>
                    <a:cubicBezTo>
                      <a:pt x="691863" y="551266"/>
                      <a:pt x="477762" y="761724"/>
                      <a:pt x="390380" y="1032033"/>
                    </a:cubicBezTo>
                    <a:lnTo>
                      <a:pt x="346390" y="1017813"/>
                    </a:lnTo>
                    <a:cubicBezTo>
                      <a:pt x="438425" y="733109"/>
                      <a:pt x="663927" y="511443"/>
                      <a:pt x="950169" y="424308"/>
                    </a:cubicBezTo>
                    <a:cubicBezTo>
                      <a:pt x="985949" y="413416"/>
                      <a:pt x="1022113" y="404799"/>
                      <a:pt x="1058463" y="398419"/>
                    </a:cubicBezTo>
                    <a:lnTo>
                      <a:pt x="1074459" y="396596"/>
                    </a:lnTo>
                    <a:lnTo>
                      <a:pt x="1070569" y="384634"/>
                    </a:lnTo>
                    <a:cubicBezTo>
                      <a:pt x="1067538" y="363714"/>
                      <a:pt x="1065974" y="329780"/>
                      <a:pt x="1032112" y="334439"/>
                    </a:cubicBezTo>
                    <a:cubicBezTo>
                      <a:pt x="986963" y="340651"/>
                      <a:pt x="893222" y="381158"/>
                      <a:pt x="804442" y="436578"/>
                    </a:cubicBezTo>
                    <a:cubicBezTo>
                      <a:pt x="715663" y="491998"/>
                      <a:pt x="595481" y="560893"/>
                      <a:pt x="499436" y="666961"/>
                    </a:cubicBezTo>
                    <a:cubicBezTo>
                      <a:pt x="403391" y="773028"/>
                      <a:pt x="320046" y="967248"/>
                      <a:pt x="287982" y="966363"/>
                    </a:cubicBezTo>
                    <a:cubicBezTo>
                      <a:pt x="255918" y="965478"/>
                      <a:pt x="333153" y="802605"/>
                      <a:pt x="396980" y="718570"/>
                    </a:cubicBezTo>
                    <a:cubicBezTo>
                      <a:pt x="428894" y="676552"/>
                      <a:pt x="467792" y="630921"/>
                      <a:pt x="513508" y="586557"/>
                    </a:cubicBezTo>
                    <a:lnTo>
                      <a:pt x="538921" y="564139"/>
                    </a:lnTo>
                    <a:lnTo>
                      <a:pt x="538486" y="564065"/>
                    </a:lnTo>
                    <a:cubicBezTo>
                      <a:pt x="523818" y="559778"/>
                      <a:pt x="507570" y="509005"/>
                      <a:pt x="473497" y="530217"/>
                    </a:cubicBezTo>
                    <a:cubicBezTo>
                      <a:pt x="439423" y="551429"/>
                      <a:pt x="375113" y="631312"/>
                      <a:pt x="334044" y="691335"/>
                    </a:cubicBezTo>
                    <a:cubicBezTo>
                      <a:pt x="292974" y="751358"/>
                      <a:pt x="214672" y="938651"/>
                      <a:pt x="194589" y="955349"/>
                    </a:cubicBezTo>
                    <a:cubicBezTo>
                      <a:pt x="174505" y="972048"/>
                      <a:pt x="173601" y="866668"/>
                      <a:pt x="213542" y="791526"/>
                    </a:cubicBezTo>
                    <a:cubicBezTo>
                      <a:pt x="253483" y="716383"/>
                      <a:pt x="336527" y="603331"/>
                      <a:pt x="434235" y="504493"/>
                    </a:cubicBezTo>
                    <a:cubicBezTo>
                      <a:pt x="531943" y="405656"/>
                      <a:pt x="733904" y="302307"/>
                      <a:pt x="872907" y="247247"/>
                    </a:cubicBezTo>
                    <a:lnTo>
                      <a:pt x="893285" y="240534"/>
                    </a:lnTo>
                    <a:lnTo>
                      <a:pt x="887979" y="218811"/>
                    </a:lnTo>
                    <a:cubicBezTo>
                      <a:pt x="882509" y="202144"/>
                      <a:pt x="872549" y="187832"/>
                      <a:pt x="848697" y="193046"/>
                    </a:cubicBezTo>
                    <a:cubicBezTo>
                      <a:pt x="800994" y="203475"/>
                      <a:pt x="704270" y="254617"/>
                      <a:pt x="614098" y="321273"/>
                    </a:cubicBezTo>
                    <a:cubicBezTo>
                      <a:pt x="523927" y="387928"/>
                      <a:pt x="401346" y="471615"/>
                      <a:pt x="307669" y="592978"/>
                    </a:cubicBezTo>
                    <a:cubicBezTo>
                      <a:pt x="213992" y="714342"/>
                      <a:pt x="141287" y="928796"/>
                      <a:pt x="106965" y="930545"/>
                    </a:cubicBezTo>
                    <a:cubicBezTo>
                      <a:pt x="72642" y="932294"/>
                      <a:pt x="141454" y="751835"/>
                      <a:pt x="202569" y="656712"/>
                    </a:cubicBezTo>
                    <a:cubicBezTo>
                      <a:pt x="248405" y="585369"/>
                      <a:pt x="310344" y="504021"/>
                      <a:pt x="389170" y="430312"/>
                    </a:cubicBezTo>
                    <a:lnTo>
                      <a:pt x="391346" y="428496"/>
                    </a:lnTo>
                    <a:lnTo>
                      <a:pt x="385491" y="423386"/>
                    </a:lnTo>
                    <a:cubicBezTo>
                      <a:pt x="371722" y="406564"/>
                      <a:pt x="354416" y="379167"/>
                      <a:pt x="325935" y="396897"/>
                    </a:cubicBezTo>
                    <a:cubicBezTo>
                      <a:pt x="287961" y="420537"/>
                      <a:pt x="216289" y="509564"/>
                      <a:pt x="170519" y="576458"/>
                    </a:cubicBezTo>
                    <a:cubicBezTo>
                      <a:pt x="124749" y="643352"/>
                      <a:pt x="37483" y="852084"/>
                      <a:pt x="15101" y="870694"/>
                    </a:cubicBezTo>
                    <a:cubicBezTo>
                      <a:pt x="-7281" y="889304"/>
                      <a:pt x="-8289" y="771862"/>
                      <a:pt x="36224" y="688118"/>
                    </a:cubicBezTo>
                    <a:cubicBezTo>
                      <a:pt x="80737" y="604374"/>
                      <a:pt x="173286" y="478380"/>
                      <a:pt x="282179" y="368229"/>
                    </a:cubicBezTo>
                    <a:cubicBezTo>
                      <a:pt x="391072" y="258078"/>
                      <a:pt x="616151" y="142899"/>
                      <a:pt x="771065" y="81536"/>
                    </a:cubicBezTo>
                    <a:cubicBezTo>
                      <a:pt x="925979" y="20174"/>
                      <a:pt x="1085669" y="1815"/>
                      <a:pt x="1211663" y="54"/>
                    </a:cubicBezTo>
                    <a:close/>
                  </a:path>
                </a:pathLst>
              </a:cu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30" name="Block Arc 29">
                <a:extLst>
                  <a:ext uri="{FF2B5EF4-FFF2-40B4-BE49-F238E27FC236}">
                    <a16:creationId xmlns:a16="http://schemas.microsoft.com/office/drawing/2014/main" id="{F454C6AB-0912-468F-A9F1-7724F30CCDAB}"/>
                  </a:ext>
                </a:extLst>
              </p:cNvPr>
              <p:cNvSpPr/>
              <p:nvPr/>
            </p:nvSpPr>
            <p:spPr>
              <a:xfrm>
                <a:off x="4555399" y="2599641"/>
                <a:ext cx="1828800" cy="1828800"/>
              </a:xfrm>
              <a:prstGeom prst="blockArc">
                <a:avLst>
                  <a:gd name="adj1" fmla="val 8055634"/>
                  <a:gd name="adj2" fmla="val 11688905"/>
                  <a:gd name="adj3" fmla="val 2889"/>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Block Arc 31">
                <a:extLst>
                  <a:ext uri="{FF2B5EF4-FFF2-40B4-BE49-F238E27FC236}">
                    <a16:creationId xmlns:a16="http://schemas.microsoft.com/office/drawing/2014/main" id="{C088AA18-1F72-4724-B8CD-89434C7B6E5C}"/>
                  </a:ext>
                </a:extLst>
              </p:cNvPr>
              <p:cNvSpPr/>
              <p:nvPr/>
            </p:nvSpPr>
            <p:spPr>
              <a:xfrm>
                <a:off x="4555399" y="2599641"/>
                <a:ext cx="1828800" cy="1828800"/>
              </a:xfrm>
              <a:prstGeom prst="blockArc">
                <a:avLst>
                  <a:gd name="adj1" fmla="val 861719"/>
                  <a:gd name="adj2" fmla="val 7900030"/>
                  <a:gd name="adj3" fmla="val 2838"/>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Block Arc 32">
                <a:extLst>
                  <a:ext uri="{FF2B5EF4-FFF2-40B4-BE49-F238E27FC236}">
                    <a16:creationId xmlns:a16="http://schemas.microsoft.com/office/drawing/2014/main" id="{E204576B-3999-4F42-99A3-E3806B6B7B44}"/>
                  </a:ext>
                </a:extLst>
              </p:cNvPr>
              <p:cNvSpPr/>
              <p:nvPr/>
            </p:nvSpPr>
            <p:spPr>
              <a:xfrm>
                <a:off x="4555399" y="2599641"/>
                <a:ext cx="1828800" cy="1828800"/>
              </a:xfrm>
              <a:prstGeom prst="blockArc">
                <a:avLst>
                  <a:gd name="adj1" fmla="val 18767475"/>
                  <a:gd name="adj2" fmla="val 561863"/>
                  <a:gd name="adj3" fmla="val 2335"/>
                </a:avLst>
              </a:prstGeom>
              <a:noFill/>
              <a:ln w="19050" cap="rnd">
                <a:solidFill>
                  <a:schemeClr val="bg1"/>
                </a:solidFill>
                <a:round/>
                <a:extLst>
                  <a:ext uri="{C807C97D-BFC1-408E-A445-0C87EB9F89A2}">
                    <ask:lineSketchStyleProps xmlns:ask="http://schemas.microsoft.com/office/drawing/2018/sketchyshapes" sd="1219033472">
                      <a:custGeom>
                        <a:avLst/>
                        <a:gdLst>
                          <a:gd name="connsiteX0" fmla="*/ 44332 w 1828800"/>
                          <a:gd name="connsiteY0" fmla="*/ 633138 h 1828800"/>
                          <a:gd name="connsiteX1" fmla="*/ 648111 w 1828800"/>
                          <a:gd name="connsiteY1" fmla="*/ 39633 h 1828800"/>
                          <a:gd name="connsiteX2" fmla="*/ 1480175 w 1828800"/>
                          <a:gd name="connsiteY2" fmla="*/ 196050 h 1828800"/>
                          <a:gd name="connsiteX3" fmla="*/ 1451569 w 1828800"/>
                          <a:gd name="connsiteY3" fmla="*/ 232370 h 1828800"/>
                          <a:gd name="connsiteX4" fmla="*/ 661574 w 1828800"/>
                          <a:gd name="connsiteY4" fmla="*/ 83861 h 1828800"/>
                          <a:gd name="connsiteX5" fmla="*/ 88322 w 1828800"/>
                          <a:gd name="connsiteY5" fmla="*/ 647358 h 1828800"/>
                          <a:gd name="connsiteX6" fmla="*/ 44332 w 1828800"/>
                          <a:gd name="connsiteY6" fmla="*/ 63313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28800" extrusionOk="0">
                            <a:moveTo>
                              <a:pt x="44332" y="633138"/>
                            </a:moveTo>
                            <a:cubicBezTo>
                              <a:pt x="81933" y="314858"/>
                              <a:pt x="337156" y="136043"/>
                              <a:pt x="648111" y="39633"/>
                            </a:cubicBezTo>
                            <a:cubicBezTo>
                              <a:pt x="983675" y="-37118"/>
                              <a:pt x="1224138" y="11584"/>
                              <a:pt x="1480175" y="196050"/>
                            </a:cubicBezTo>
                            <a:cubicBezTo>
                              <a:pt x="1470905" y="210980"/>
                              <a:pt x="1461614" y="220876"/>
                              <a:pt x="1451569" y="232370"/>
                            </a:cubicBezTo>
                            <a:cubicBezTo>
                              <a:pt x="1228808" y="88928"/>
                              <a:pt x="920425" y="-40475"/>
                              <a:pt x="661574" y="83861"/>
                            </a:cubicBezTo>
                            <a:cubicBezTo>
                              <a:pt x="404706" y="111449"/>
                              <a:pt x="145248" y="357080"/>
                              <a:pt x="88322" y="647358"/>
                            </a:cubicBezTo>
                            <a:cubicBezTo>
                              <a:pt x="66672" y="640930"/>
                              <a:pt x="60482" y="638714"/>
                              <a:pt x="44332" y="633138"/>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35" name="TextBox 34">
              <a:extLst>
                <a:ext uri="{FF2B5EF4-FFF2-40B4-BE49-F238E27FC236}">
                  <a16:creationId xmlns:a16="http://schemas.microsoft.com/office/drawing/2014/main" id="{91E066BA-3AC5-483A-9BD9-B318CFD9474C}"/>
                </a:ext>
              </a:extLst>
            </p:cNvPr>
            <p:cNvSpPr txBox="1"/>
            <p:nvPr/>
          </p:nvSpPr>
          <p:spPr>
            <a:xfrm>
              <a:off x="4914500" y="1044799"/>
              <a:ext cx="1595245" cy="307777"/>
            </a:xfrm>
            <a:prstGeom prst="rect">
              <a:avLst/>
            </a:prstGeom>
            <a:noFill/>
          </p:spPr>
          <p:txBody>
            <a:bodyPr wrap="none" rtlCol="0">
              <a:spAutoFit/>
            </a:bodyPr>
            <a:lstStyle/>
            <a:p>
              <a:r>
                <a:rPr lang="en-US" sz="1400" dirty="0">
                  <a:solidFill>
                    <a:schemeClr val="bg1"/>
                  </a:solidFill>
                </a:rPr>
                <a:t>Protein &amp; Ion Leaks</a:t>
              </a:r>
            </a:p>
          </p:txBody>
        </p:sp>
        <p:sp>
          <p:nvSpPr>
            <p:cNvPr id="36" name="TextBox 35">
              <a:extLst>
                <a:ext uri="{FF2B5EF4-FFF2-40B4-BE49-F238E27FC236}">
                  <a16:creationId xmlns:a16="http://schemas.microsoft.com/office/drawing/2014/main" id="{2CA8E9AA-98AC-4933-9A2F-AADB9F51572C}"/>
                </a:ext>
              </a:extLst>
            </p:cNvPr>
            <p:cNvSpPr txBox="1"/>
            <p:nvPr/>
          </p:nvSpPr>
          <p:spPr>
            <a:xfrm>
              <a:off x="4922608" y="3486273"/>
              <a:ext cx="1154611" cy="307777"/>
            </a:xfrm>
            <a:prstGeom prst="rect">
              <a:avLst/>
            </a:prstGeom>
            <a:noFill/>
          </p:spPr>
          <p:txBody>
            <a:bodyPr wrap="none" rtlCol="0">
              <a:spAutoFit/>
            </a:bodyPr>
            <a:lstStyle/>
            <a:p>
              <a:r>
                <a:rPr lang="en-US" sz="1400" dirty="0">
                  <a:solidFill>
                    <a:schemeClr val="bg1"/>
                  </a:solidFill>
                </a:rPr>
                <a:t>DNA Damage</a:t>
              </a:r>
            </a:p>
          </p:txBody>
        </p:sp>
        <p:sp>
          <p:nvSpPr>
            <p:cNvPr id="37" name="TextBox 36">
              <a:extLst>
                <a:ext uri="{FF2B5EF4-FFF2-40B4-BE49-F238E27FC236}">
                  <a16:creationId xmlns:a16="http://schemas.microsoft.com/office/drawing/2014/main" id="{0D8AB2F5-6411-427A-BD60-E5285DB6523A}"/>
                </a:ext>
              </a:extLst>
            </p:cNvPr>
            <p:cNvSpPr txBox="1"/>
            <p:nvPr/>
          </p:nvSpPr>
          <p:spPr>
            <a:xfrm>
              <a:off x="4286170" y="2111935"/>
              <a:ext cx="1535228" cy="215444"/>
            </a:xfrm>
            <a:prstGeom prst="rect">
              <a:avLst/>
            </a:prstGeom>
            <a:noFill/>
          </p:spPr>
          <p:txBody>
            <a:bodyPr wrap="none" lIns="0" tIns="0" rIns="0" bIns="0" rtlCol="0">
              <a:spAutoFit/>
            </a:bodyPr>
            <a:lstStyle/>
            <a:p>
              <a:pPr algn="ctr"/>
              <a:r>
                <a:rPr lang="en-US" sz="1400" dirty="0">
                  <a:solidFill>
                    <a:schemeClr val="bg1"/>
                  </a:solidFill>
                </a:rPr>
                <a:t>Peroxidation of lipids</a:t>
              </a:r>
            </a:p>
          </p:txBody>
        </p:sp>
        <p:sp>
          <p:nvSpPr>
            <p:cNvPr id="38" name="TextBox 37">
              <a:extLst>
                <a:ext uri="{FF2B5EF4-FFF2-40B4-BE49-F238E27FC236}">
                  <a16:creationId xmlns:a16="http://schemas.microsoft.com/office/drawing/2014/main" id="{0B4C5F44-6219-4C44-A189-01907654A573}"/>
                </a:ext>
              </a:extLst>
            </p:cNvPr>
            <p:cNvSpPr txBox="1"/>
            <p:nvPr/>
          </p:nvSpPr>
          <p:spPr>
            <a:xfrm>
              <a:off x="6432813" y="3403344"/>
              <a:ext cx="1024935" cy="523220"/>
            </a:xfrm>
            <a:prstGeom prst="rect">
              <a:avLst/>
            </a:prstGeom>
            <a:noFill/>
          </p:spPr>
          <p:txBody>
            <a:bodyPr wrap="square" rtlCol="0">
              <a:spAutoFit/>
            </a:bodyPr>
            <a:lstStyle/>
            <a:p>
              <a:r>
                <a:rPr lang="en-US" sz="1400" dirty="0">
                  <a:solidFill>
                    <a:schemeClr val="bg1"/>
                  </a:solidFill>
                </a:rPr>
                <a:t>Repressed translation</a:t>
              </a:r>
            </a:p>
          </p:txBody>
        </p:sp>
        <p:sp>
          <p:nvSpPr>
            <p:cNvPr id="39" name="TextBox 38">
              <a:extLst>
                <a:ext uri="{FF2B5EF4-FFF2-40B4-BE49-F238E27FC236}">
                  <a16:creationId xmlns:a16="http://schemas.microsoft.com/office/drawing/2014/main" id="{7F39D680-1A13-4A4F-B20C-1B00139D3B5A}"/>
                </a:ext>
              </a:extLst>
            </p:cNvPr>
            <p:cNvSpPr txBox="1"/>
            <p:nvPr/>
          </p:nvSpPr>
          <p:spPr>
            <a:xfrm>
              <a:off x="6418551" y="2605724"/>
              <a:ext cx="793487" cy="307777"/>
            </a:xfrm>
            <a:prstGeom prst="rect">
              <a:avLst/>
            </a:prstGeom>
            <a:noFill/>
          </p:spPr>
          <p:txBody>
            <a:bodyPr wrap="none" rtlCol="0">
              <a:spAutoFit/>
            </a:bodyPr>
            <a:lstStyle/>
            <a:p>
              <a:r>
                <a:rPr lang="en-US" sz="1400" dirty="0">
                  <a:solidFill>
                    <a:schemeClr val="bg1"/>
                  </a:solidFill>
                </a:rPr>
                <a:t>Low ATP</a:t>
              </a:r>
            </a:p>
          </p:txBody>
        </p:sp>
        <p:sp>
          <p:nvSpPr>
            <p:cNvPr id="40" name="TextBox 39">
              <a:extLst>
                <a:ext uri="{FF2B5EF4-FFF2-40B4-BE49-F238E27FC236}">
                  <a16:creationId xmlns:a16="http://schemas.microsoft.com/office/drawing/2014/main" id="{A4498AA4-27E4-4ABA-8570-C2F58E9355D1}"/>
                </a:ext>
              </a:extLst>
            </p:cNvPr>
            <p:cNvSpPr txBox="1"/>
            <p:nvPr/>
          </p:nvSpPr>
          <p:spPr>
            <a:xfrm>
              <a:off x="6935117" y="1452250"/>
              <a:ext cx="965259" cy="430887"/>
            </a:xfrm>
            <a:prstGeom prst="rect">
              <a:avLst/>
            </a:prstGeom>
            <a:noFill/>
          </p:spPr>
          <p:txBody>
            <a:bodyPr wrap="square" lIns="0" tIns="0" rIns="0" bIns="0" rtlCol="0">
              <a:spAutoFit/>
            </a:bodyPr>
            <a:lstStyle/>
            <a:p>
              <a:pPr algn="ctr"/>
              <a:r>
                <a:rPr lang="en-US" sz="1400" dirty="0">
                  <a:solidFill>
                    <a:schemeClr val="bg1"/>
                  </a:solidFill>
                </a:rPr>
                <a:t>Cell cycle arrest</a:t>
              </a:r>
            </a:p>
          </p:txBody>
        </p:sp>
        <p:cxnSp>
          <p:nvCxnSpPr>
            <p:cNvPr id="42" name="Straight Arrow Connector 41">
              <a:extLst>
                <a:ext uri="{FF2B5EF4-FFF2-40B4-BE49-F238E27FC236}">
                  <a16:creationId xmlns:a16="http://schemas.microsoft.com/office/drawing/2014/main" id="{005023A2-171B-48B0-B698-F4C54B7EE2C5}"/>
                </a:ext>
              </a:extLst>
            </p:cNvPr>
            <p:cNvCxnSpPr>
              <a:cxnSpLocks/>
            </p:cNvCxnSpPr>
            <p:nvPr/>
          </p:nvCxnSpPr>
          <p:spPr>
            <a:xfrm flipV="1">
              <a:off x="5400543" y="1312116"/>
              <a:ext cx="101188" cy="39787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19A9F6A-EEBE-4B4B-B393-A69F267F13ED}"/>
                </a:ext>
              </a:extLst>
            </p:cNvPr>
            <p:cNvSpPr txBox="1"/>
            <p:nvPr/>
          </p:nvSpPr>
          <p:spPr>
            <a:xfrm>
              <a:off x="3054743" y="1186893"/>
              <a:ext cx="1669211" cy="646331"/>
            </a:xfrm>
            <a:prstGeom prst="rect">
              <a:avLst/>
            </a:prstGeom>
            <a:noFill/>
          </p:spPr>
          <p:txBody>
            <a:bodyPr wrap="square" rtlCol="0">
              <a:spAutoFit/>
            </a:bodyPr>
            <a:lstStyle/>
            <a:p>
              <a:r>
                <a:rPr lang="en-US" dirty="0">
                  <a:solidFill>
                    <a:schemeClr val="bg1"/>
                  </a:solidFill>
                </a:rPr>
                <a:t>Cellular Effects of ROS Damage</a:t>
              </a:r>
            </a:p>
          </p:txBody>
        </p:sp>
        <p:cxnSp>
          <p:nvCxnSpPr>
            <p:cNvPr id="49" name="Straight Arrow Connector 48">
              <a:extLst>
                <a:ext uri="{FF2B5EF4-FFF2-40B4-BE49-F238E27FC236}">
                  <a16:creationId xmlns:a16="http://schemas.microsoft.com/office/drawing/2014/main" id="{242B7A08-C076-499E-914A-1CDCA81357DB}"/>
                </a:ext>
              </a:extLst>
            </p:cNvPr>
            <p:cNvCxnSpPr>
              <a:cxnSpLocks/>
            </p:cNvCxnSpPr>
            <p:nvPr/>
          </p:nvCxnSpPr>
          <p:spPr>
            <a:xfrm flipV="1">
              <a:off x="5552943" y="1312116"/>
              <a:ext cx="101188" cy="39787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FB3C4C6-34D6-4B9C-A14B-5C3CA6FC3444}"/>
                </a:ext>
              </a:extLst>
            </p:cNvPr>
            <p:cNvCxnSpPr>
              <a:cxnSpLocks/>
            </p:cNvCxnSpPr>
            <p:nvPr/>
          </p:nvCxnSpPr>
          <p:spPr>
            <a:xfrm flipV="1">
              <a:off x="5701297" y="1312116"/>
              <a:ext cx="101188" cy="39787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12747F05-C267-4D4F-FAFC-CBE41EF5B2FE}"/>
              </a:ext>
            </a:extLst>
          </p:cNvPr>
          <p:cNvSpPr txBox="1"/>
          <p:nvPr/>
        </p:nvSpPr>
        <p:spPr>
          <a:xfrm>
            <a:off x="1446028" y="5619763"/>
            <a:ext cx="9423077"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bg1"/>
                </a:solidFill>
                <a:latin typeface="Calibri (Body)"/>
                <a:cs typeface="Arial" panose="020B0604020202020204" pitchFamily="34" charset="0"/>
              </a:rPr>
              <a:t>Radiation causes cellular stress through DNA damage and Reactive Oxygen Species (ROS).</a:t>
            </a:r>
          </a:p>
          <a:p>
            <a:pPr marL="285750" indent="-285750">
              <a:buFont typeface="Arial" panose="020B0604020202020204" pitchFamily="34" charset="0"/>
              <a:buChar char="•"/>
            </a:pPr>
            <a:r>
              <a:rPr lang="en-US" dirty="0">
                <a:solidFill>
                  <a:schemeClr val="bg1"/>
                </a:solidFill>
                <a:latin typeface="Calibri (Body)"/>
                <a:cs typeface="Arial" panose="020B0604020202020204" pitchFamily="34" charset="0"/>
              </a:rPr>
              <a:t>During environmental stress cells shift energy from growth and production to repairing damage.</a:t>
            </a:r>
          </a:p>
        </p:txBody>
      </p:sp>
      <p:pic>
        <p:nvPicPr>
          <p:cNvPr id="3" name="Picture 2" descr="Logo&#10;&#10;Description automatically generated">
            <a:extLst>
              <a:ext uri="{FF2B5EF4-FFF2-40B4-BE49-F238E27FC236}">
                <a16:creationId xmlns:a16="http://schemas.microsoft.com/office/drawing/2014/main" id="{931774E4-F18D-67B7-A76D-9D94EE32A61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311409" cy="1097280"/>
          </a:xfrm>
          <a:prstGeom prst="rect">
            <a:avLst/>
          </a:prstGeom>
        </p:spPr>
      </p:pic>
      <p:grpSp>
        <p:nvGrpSpPr>
          <p:cNvPr id="27" name="Group 26">
            <a:extLst>
              <a:ext uri="{FF2B5EF4-FFF2-40B4-BE49-F238E27FC236}">
                <a16:creationId xmlns:a16="http://schemas.microsoft.com/office/drawing/2014/main" id="{02314463-E66A-84A5-AD06-57B5120B6BA6}"/>
              </a:ext>
            </a:extLst>
          </p:cNvPr>
          <p:cNvGrpSpPr/>
          <p:nvPr/>
        </p:nvGrpSpPr>
        <p:grpSpPr>
          <a:xfrm>
            <a:off x="9581236" y="1228470"/>
            <a:ext cx="2146421" cy="4089194"/>
            <a:chOff x="9581236" y="1228470"/>
            <a:chExt cx="2146421" cy="4089194"/>
          </a:xfrm>
        </p:grpSpPr>
        <p:pic>
          <p:nvPicPr>
            <p:cNvPr id="13" name="Picture 12">
              <a:extLst>
                <a:ext uri="{FF2B5EF4-FFF2-40B4-BE49-F238E27FC236}">
                  <a16:creationId xmlns:a16="http://schemas.microsoft.com/office/drawing/2014/main" id="{11994ADB-5F9D-486F-877C-88E153C866A6}"/>
                </a:ext>
              </a:extLst>
            </p:cNvPr>
            <p:cNvPicPr>
              <a:picLocks noChangeAspect="1"/>
            </p:cNvPicPr>
            <p:nvPr/>
          </p:nvPicPr>
          <p:blipFill rotWithShape="1">
            <a:blip r:embed="rId4"/>
            <a:srcRect l="24832" t="2399" b="14314"/>
            <a:stretch/>
          </p:blipFill>
          <p:spPr>
            <a:xfrm>
              <a:off x="9994768" y="1600123"/>
              <a:ext cx="914400" cy="877165"/>
            </a:xfrm>
            <a:prstGeom prst="rect">
              <a:avLst/>
            </a:prstGeom>
          </p:spPr>
        </p:pic>
        <p:pic>
          <p:nvPicPr>
            <p:cNvPr id="17" name="Picture 16">
              <a:extLst>
                <a:ext uri="{FF2B5EF4-FFF2-40B4-BE49-F238E27FC236}">
                  <a16:creationId xmlns:a16="http://schemas.microsoft.com/office/drawing/2014/main" id="{DF21E320-E2DC-CD7D-1DF8-BA121F7841A0}"/>
                </a:ext>
              </a:extLst>
            </p:cNvPr>
            <p:cNvPicPr>
              <a:picLocks noChangeAspect="1"/>
            </p:cNvPicPr>
            <p:nvPr/>
          </p:nvPicPr>
          <p:blipFill rotWithShape="1">
            <a:blip r:embed="rId5"/>
            <a:srcRect t="4207"/>
            <a:stretch/>
          </p:blipFill>
          <p:spPr>
            <a:xfrm>
              <a:off x="9978924" y="3494986"/>
              <a:ext cx="914400" cy="875926"/>
            </a:xfrm>
            <a:prstGeom prst="rect">
              <a:avLst/>
            </a:prstGeom>
          </p:spPr>
        </p:pic>
        <p:pic>
          <p:nvPicPr>
            <p:cNvPr id="21" name="Picture 20">
              <a:extLst>
                <a:ext uri="{FF2B5EF4-FFF2-40B4-BE49-F238E27FC236}">
                  <a16:creationId xmlns:a16="http://schemas.microsoft.com/office/drawing/2014/main" id="{0C9B8D66-FFEA-AEF2-C023-863EADFC4DFD}"/>
                </a:ext>
              </a:extLst>
            </p:cNvPr>
            <p:cNvPicPr>
              <a:picLocks noChangeAspect="1"/>
            </p:cNvPicPr>
            <p:nvPr/>
          </p:nvPicPr>
          <p:blipFill rotWithShape="1">
            <a:blip r:embed="rId6"/>
            <a:srcRect r="7438" b="2466"/>
            <a:stretch/>
          </p:blipFill>
          <p:spPr>
            <a:xfrm>
              <a:off x="9989659" y="2548237"/>
              <a:ext cx="914400" cy="875925"/>
            </a:xfrm>
            <a:prstGeom prst="rect">
              <a:avLst/>
            </a:prstGeom>
          </p:spPr>
        </p:pic>
        <p:pic>
          <p:nvPicPr>
            <p:cNvPr id="24" name="Picture 23">
              <a:extLst>
                <a:ext uri="{FF2B5EF4-FFF2-40B4-BE49-F238E27FC236}">
                  <a16:creationId xmlns:a16="http://schemas.microsoft.com/office/drawing/2014/main" id="{25321038-CEEF-697A-690F-0A4E4EF22404}"/>
                </a:ext>
              </a:extLst>
            </p:cNvPr>
            <p:cNvPicPr>
              <a:picLocks noChangeAspect="1"/>
            </p:cNvPicPr>
            <p:nvPr/>
          </p:nvPicPr>
          <p:blipFill rotWithShape="1">
            <a:blip r:embed="rId7"/>
            <a:srcRect r="9297"/>
            <a:stretch/>
          </p:blipFill>
          <p:spPr>
            <a:xfrm>
              <a:off x="9989659" y="4441739"/>
              <a:ext cx="914400" cy="875925"/>
            </a:xfrm>
            <a:prstGeom prst="rect">
              <a:avLst/>
            </a:prstGeom>
          </p:spPr>
        </p:pic>
        <p:sp>
          <p:nvSpPr>
            <p:cNvPr id="4" name="TextBox 3">
              <a:extLst>
                <a:ext uri="{FF2B5EF4-FFF2-40B4-BE49-F238E27FC236}">
                  <a16:creationId xmlns:a16="http://schemas.microsoft.com/office/drawing/2014/main" id="{E3F9BCC2-79EE-06C8-FA0D-0AE476B8732F}"/>
                </a:ext>
              </a:extLst>
            </p:cNvPr>
            <p:cNvSpPr txBox="1"/>
            <p:nvPr/>
          </p:nvSpPr>
          <p:spPr>
            <a:xfrm>
              <a:off x="9581236" y="1228470"/>
              <a:ext cx="2146421" cy="276999"/>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SB2022 (</a:t>
              </a:r>
              <a:r>
                <a:rPr lang="el-GR" dirty="0">
                  <a:solidFill>
                    <a:schemeClr val="bg1"/>
                  </a:solidFill>
                  <a:latin typeface="Arial" panose="020B0604020202020204" pitchFamily="34" charset="0"/>
                  <a:cs typeface="Arial" panose="020B0604020202020204" pitchFamily="34" charset="0"/>
                </a:rPr>
                <a:t>β</a:t>
              </a:r>
              <a:r>
                <a:rPr lang="en-US" dirty="0">
                  <a:solidFill>
                    <a:schemeClr val="bg1"/>
                  </a:solidFill>
                  <a:latin typeface="Arial" panose="020B0604020202020204" pitchFamily="34" charset="0"/>
                  <a:cs typeface="Arial" panose="020B0604020202020204" pitchFamily="34" charset="0"/>
                </a:rPr>
                <a:t>-carotene)</a:t>
              </a:r>
            </a:p>
          </p:txBody>
        </p:sp>
        <p:sp>
          <p:nvSpPr>
            <p:cNvPr id="12" name="TextBox 11">
              <a:extLst>
                <a:ext uri="{FF2B5EF4-FFF2-40B4-BE49-F238E27FC236}">
                  <a16:creationId xmlns:a16="http://schemas.microsoft.com/office/drawing/2014/main" id="{35D2E339-FCFB-0526-A2A4-FF3A13631F11}"/>
                </a:ext>
              </a:extLst>
            </p:cNvPr>
            <p:cNvSpPr txBox="1"/>
            <p:nvPr/>
          </p:nvSpPr>
          <p:spPr>
            <a:xfrm>
              <a:off x="11064240" y="1900206"/>
              <a:ext cx="516167" cy="276999"/>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23°C</a:t>
              </a:r>
            </a:p>
          </p:txBody>
        </p:sp>
        <p:sp>
          <p:nvSpPr>
            <p:cNvPr id="16" name="TextBox 15">
              <a:extLst>
                <a:ext uri="{FF2B5EF4-FFF2-40B4-BE49-F238E27FC236}">
                  <a16:creationId xmlns:a16="http://schemas.microsoft.com/office/drawing/2014/main" id="{24C33942-8D2F-7FBD-2D07-AD32FE827A9B}"/>
                </a:ext>
              </a:extLst>
            </p:cNvPr>
            <p:cNvSpPr txBox="1"/>
            <p:nvPr/>
          </p:nvSpPr>
          <p:spPr>
            <a:xfrm>
              <a:off x="11064240" y="3794450"/>
              <a:ext cx="516167" cy="276999"/>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30°C</a:t>
              </a:r>
            </a:p>
          </p:txBody>
        </p:sp>
        <p:sp>
          <p:nvSpPr>
            <p:cNvPr id="20" name="TextBox 19">
              <a:extLst>
                <a:ext uri="{FF2B5EF4-FFF2-40B4-BE49-F238E27FC236}">
                  <a16:creationId xmlns:a16="http://schemas.microsoft.com/office/drawing/2014/main" id="{2D0E538F-3AF3-F3DD-FC84-5F7D631A1A22}"/>
                </a:ext>
              </a:extLst>
            </p:cNvPr>
            <p:cNvSpPr txBox="1"/>
            <p:nvPr/>
          </p:nvSpPr>
          <p:spPr>
            <a:xfrm>
              <a:off x="11064240" y="2847700"/>
              <a:ext cx="516167" cy="276999"/>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25°C</a:t>
              </a:r>
            </a:p>
          </p:txBody>
        </p:sp>
        <p:sp>
          <p:nvSpPr>
            <p:cNvPr id="25" name="TextBox 24">
              <a:extLst>
                <a:ext uri="{FF2B5EF4-FFF2-40B4-BE49-F238E27FC236}">
                  <a16:creationId xmlns:a16="http://schemas.microsoft.com/office/drawing/2014/main" id="{D5829280-326B-6D0C-E7A9-3332A7EAC8E3}"/>
                </a:ext>
              </a:extLst>
            </p:cNvPr>
            <p:cNvSpPr txBox="1"/>
            <p:nvPr/>
          </p:nvSpPr>
          <p:spPr>
            <a:xfrm>
              <a:off x="11064240" y="4741202"/>
              <a:ext cx="516167" cy="276999"/>
            </a:xfrm>
            <a:prstGeom prst="rect">
              <a:avLst/>
            </a:prstGeom>
            <a:noFill/>
          </p:spPr>
          <p:txBody>
            <a:bodyPr wrap="none" lIns="0" tIns="0" rIns="0" bIns="0" rtlCol="0">
              <a:spAutoFit/>
            </a:bodyPr>
            <a:lstStyle/>
            <a:p>
              <a:r>
                <a:rPr lang="en-US" dirty="0">
                  <a:solidFill>
                    <a:schemeClr val="bg1"/>
                  </a:solidFill>
                  <a:latin typeface="Arial" panose="020B0604020202020204" pitchFamily="34" charset="0"/>
                  <a:cs typeface="Arial" panose="020B0604020202020204" pitchFamily="34" charset="0"/>
                </a:rPr>
                <a:t>35°C</a:t>
              </a:r>
            </a:p>
          </p:txBody>
        </p:sp>
      </p:grpSp>
    </p:spTree>
    <p:extLst>
      <p:ext uri="{BB962C8B-B14F-4D97-AF65-F5344CB8AC3E}">
        <p14:creationId xmlns:p14="http://schemas.microsoft.com/office/powerpoint/2010/main" val="38457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 descr="NASA's Artemis 1 mega SLS moon rocket makes public debut">
            <a:extLst>
              <a:ext uri="{FF2B5EF4-FFF2-40B4-BE49-F238E27FC236}">
                <a16:creationId xmlns:a16="http://schemas.microsoft.com/office/drawing/2014/main" id="{8C6284CC-7AC7-44F3-AEB8-E85C37EB8817}"/>
              </a:ext>
            </a:extLst>
          </p:cNvPr>
          <p:cNvPicPr>
            <a:picLocks noChangeAspect="1" noChangeArrowheads="1"/>
          </p:cNvPicPr>
          <p:nvPr/>
        </p:nvPicPr>
        <p:blipFill rotWithShape="1">
          <a:blip r:embed="rId2" cstate="screen">
            <a:alphaModFix/>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p:blipFill>
        <p:spPr bwMode="auto">
          <a:xfrm>
            <a:off x="9386431" y="457200"/>
            <a:ext cx="2805569" cy="64008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04501CF2-9955-4606-AF22-7F3909695A4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9617912">
            <a:off x="6991183" y="1956251"/>
            <a:ext cx="2977759" cy="2623157"/>
          </a:xfrm>
          <a:prstGeom prst="rect">
            <a:avLst/>
          </a:prstGeom>
        </p:spPr>
      </p:pic>
      <p:sp>
        <p:nvSpPr>
          <p:cNvPr id="4" name="Rectangle 13">
            <a:extLst>
              <a:ext uri="{FF2B5EF4-FFF2-40B4-BE49-F238E27FC236}">
                <a16:creationId xmlns:a16="http://schemas.microsoft.com/office/drawing/2014/main" id="{7341BB68-6DBD-48DD-BB93-29049B4855EB}"/>
              </a:ext>
            </a:extLst>
          </p:cNvPr>
          <p:cNvSpPr>
            <a:spLocks noChangeArrowheads="1"/>
          </p:cNvSpPr>
          <p:nvPr/>
        </p:nvSpPr>
        <p:spPr bwMode="auto">
          <a:xfrm>
            <a:off x="569741" y="5107039"/>
            <a:ext cx="8202784" cy="400110"/>
          </a:xfrm>
          <a:prstGeom prst="rect">
            <a:avLst/>
          </a:prstGeom>
          <a:noFill/>
          <a:ln w="9525">
            <a:noFill/>
            <a:miter lim="800000"/>
            <a:headEnd/>
            <a:tailEnd/>
          </a:ln>
        </p:spPr>
        <p:txBody>
          <a:bodyPr wrap="square">
            <a:prstTxWarp prst="textNoShape">
              <a:avLst/>
            </a:prstTxWarp>
            <a:spAutoFit/>
          </a:bodyPr>
          <a:lstStyle/>
          <a:p>
            <a:pPr defTabSz="914400" eaLnBrk="0" fontAlgn="base" hangingPunct="0">
              <a:spcBef>
                <a:spcPct val="0"/>
              </a:spcBef>
              <a:spcAft>
                <a:spcPct val="0"/>
              </a:spcAft>
            </a:pPr>
            <a:r>
              <a:rPr lang="en-US" sz="2000" b="1" i="1" dirty="0">
                <a:solidFill>
                  <a:schemeClr val="bg1"/>
                </a:solidFill>
                <a:cs typeface="Arial"/>
              </a:rPr>
              <a:t>C. </a:t>
            </a:r>
            <a:r>
              <a:rPr lang="en-US" sz="2000" b="1" i="1" dirty="0" err="1">
                <a:solidFill>
                  <a:schemeClr val="bg1"/>
                </a:solidFill>
                <a:cs typeface="Arial"/>
              </a:rPr>
              <a:t>richardii</a:t>
            </a:r>
            <a:r>
              <a:rPr lang="en-US" sz="2000" b="1" i="1" dirty="0">
                <a:solidFill>
                  <a:schemeClr val="bg1"/>
                </a:solidFill>
                <a:cs typeface="Arial"/>
              </a:rPr>
              <a:t>	</a:t>
            </a:r>
            <a:r>
              <a:rPr lang="en-US" sz="2000" dirty="0">
                <a:solidFill>
                  <a:schemeClr val="bg1"/>
                </a:solidFill>
                <a:cs typeface="Arial"/>
              </a:rPr>
              <a:t>SporeSat-1 (2014 / 3U):</a:t>
            </a:r>
            <a:r>
              <a:rPr lang="en-US" sz="2000" b="1" dirty="0">
                <a:solidFill>
                  <a:schemeClr val="bg1"/>
                </a:solidFill>
                <a:cs typeface="Arial"/>
              </a:rPr>
              <a:t> ion channel sensors, µ-centrifuges</a:t>
            </a:r>
          </a:p>
        </p:txBody>
      </p:sp>
      <p:sp>
        <p:nvSpPr>
          <p:cNvPr id="7" name="Rectangle 4">
            <a:extLst>
              <a:ext uri="{FF2B5EF4-FFF2-40B4-BE49-F238E27FC236}">
                <a16:creationId xmlns:a16="http://schemas.microsoft.com/office/drawing/2014/main" id="{B139CAA2-27CD-4547-B829-8D9FB96D7C32}"/>
              </a:ext>
            </a:extLst>
          </p:cNvPr>
          <p:cNvSpPr>
            <a:spLocks noChangeArrowheads="1"/>
          </p:cNvSpPr>
          <p:nvPr/>
        </p:nvSpPr>
        <p:spPr bwMode="auto">
          <a:xfrm>
            <a:off x="569741" y="1577536"/>
            <a:ext cx="6483522" cy="707886"/>
          </a:xfrm>
          <a:prstGeom prst="rect">
            <a:avLst/>
          </a:prstGeom>
          <a:noFill/>
          <a:ln w="9525">
            <a:noFill/>
            <a:miter lim="800000"/>
            <a:headEnd/>
            <a:tailEnd/>
          </a:ln>
          <a:effectLst/>
        </p:spPr>
        <p:txBody>
          <a:bodyPr wrap="square">
            <a:prstTxWarp prst="textNoShape">
              <a:avLst/>
            </a:prstTxWarp>
            <a:spAutoFit/>
          </a:bodyPr>
          <a:lstStyle/>
          <a:p>
            <a:pPr defTabSz="914400" eaLnBrk="0" fontAlgn="base" hangingPunct="0">
              <a:spcBef>
                <a:spcPct val="0"/>
              </a:spcBef>
              <a:spcAft>
                <a:spcPct val="0"/>
              </a:spcAft>
            </a:pPr>
            <a:r>
              <a:rPr lang="en-US" sz="2000" b="1" i="1" dirty="0">
                <a:solidFill>
                  <a:schemeClr val="bg1"/>
                </a:solidFill>
                <a:cs typeface="Arial"/>
              </a:rPr>
              <a:t>E. coli		</a:t>
            </a:r>
            <a:r>
              <a:rPr lang="en-US" sz="2000" dirty="0">
                <a:solidFill>
                  <a:schemeClr val="bg1"/>
                </a:solidFill>
                <a:cs typeface="Arial"/>
              </a:rPr>
              <a:t>GeneSat-1 (2006 / 3U): </a:t>
            </a:r>
            <a:r>
              <a:rPr lang="en-US" sz="2000" b="1" i="1" dirty="0">
                <a:solidFill>
                  <a:schemeClr val="bg1"/>
                </a:solidFill>
                <a:cs typeface="Arial"/>
              </a:rPr>
              <a:t>gene expression</a:t>
            </a:r>
          </a:p>
          <a:p>
            <a:pPr defTabSz="914400" eaLnBrk="0" fontAlgn="base" hangingPunct="0">
              <a:spcBef>
                <a:spcPct val="0"/>
              </a:spcBef>
              <a:spcAft>
                <a:spcPct val="0"/>
              </a:spcAft>
            </a:pPr>
            <a:r>
              <a:rPr lang="en-US" sz="2000" dirty="0">
                <a:solidFill>
                  <a:schemeClr val="bg1"/>
                </a:solidFill>
                <a:cs typeface="Arial"/>
              </a:rPr>
              <a:t>		</a:t>
            </a:r>
            <a:r>
              <a:rPr lang="en-US" sz="2000" dirty="0" err="1">
                <a:solidFill>
                  <a:schemeClr val="bg1"/>
                </a:solidFill>
                <a:cs typeface="Arial"/>
              </a:rPr>
              <a:t>EcAMSat</a:t>
            </a:r>
            <a:r>
              <a:rPr lang="en-US" sz="2000" dirty="0">
                <a:solidFill>
                  <a:schemeClr val="bg1"/>
                </a:solidFill>
                <a:cs typeface="Arial"/>
              </a:rPr>
              <a:t> (2017 / 6U): </a:t>
            </a:r>
            <a:r>
              <a:rPr lang="en-US" sz="2000" b="1" i="1" dirty="0">
                <a:solidFill>
                  <a:schemeClr val="bg1"/>
                </a:solidFill>
                <a:cs typeface="Arial"/>
              </a:rPr>
              <a:t>antibiotic resistance</a:t>
            </a:r>
            <a:endParaRPr lang="en-US" sz="2000" i="1" dirty="0">
              <a:solidFill>
                <a:schemeClr val="bg1"/>
              </a:solidFill>
              <a:cs typeface="Arial"/>
            </a:endParaRPr>
          </a:p>
        </p:txBody>
      </p:sp>
      <p:sp>
        <p:nvSpPr>
          <p:cNvPr id="10" name="Rectangle 7">
            <a:extLst>
              <a:ext uri="{FF2B5EF4-FFF2-40B4-BE49-F238E27FC236}">
                <a16:creationId xmlns:a16="http://schemas.microsoft.com/office/drawing/2014/main" id="{1A4E8406-FBDA-4FEE-9556-13D9E0E8C145}"/>
              </a:ext>
            </a:extLst>
          </p:cNvPr>
          <p:cNvSpPr>
            <a:spLocks noChangeArrowheads="1"/>
          </p:cNvSpPr>
          <p:nvPr/>
        </p:nvSpPr>
        <p:spPr bwMode="auto">
          <a:xfrm>
            <a:off x="569741" y="3930538"/>
            <a:ext cx="7033473" cy="707886"/>
          </a:xfrm>
          <a:prstGeom prst="rect">
            <a:avLst/>
          </a:prstGeom>
          <a:noFill/>
          <a:ln w="9525">
            <a:noFill/>
            <a:miter lim="800000"/>
            <a:headEnd/>
            <a:tailEnd/>
          </a:ln>
          <a:effectLst/>
        </p:spPr>
        <p:txBody>
          <a:bodyPr wrap="square">
            <a:prstTxWarp prst="textNoShape">
              <a:avLst/>
            </a:prstTxWarp>
            <a:spAutoFit/>
          </a:bodyPr>
          <a:lstStyle/>
          <a:p>
            <a:pPr defTabSz="914400" eaLnBrk="0" fontAlgn="base" hangingPunct="0">
              <a:spcBef>
                <a:spcPct val="0"/>
              </a:spcBef>
              <a:spcAft>
                <a:spcPct val="0"/>
              </a:spcAft>
            </a:pPr>
            <a:r>
              <a:rPr lang="en-US" sz="2000" b="1" i="1" dirty="0">
                <a:solidFill>
                  <a:schemeClr val="bg1"/>
                </a:solidFill>
                <a:cs typeface="Arial"/>
              </a:rPr>
              <a:t>B. subtilis	</a:t>
            </a:r>
            <a:r>
              <a:rPr lang="en-US" sz="2000" dirty="0">
                <a:solidFill>
                  <a:schemeClr val="bg1"/>
                </a:solidFill>
                <a:cs typeface="Arial"/>
              </a:rPr>
              <a:t>O/OREOS* (2010 / 3U): </a:t>
            </a:r>
            <a:r>
              <a:rPr lang="en-US" sz="2000" b="1" i="1" dirty="0">
                <a:solidFill>
                  <a:schemeClr val="bg1"/>
                </a:solidFill>
                <a:cs typeface="Arial"/>
              </a:rPr>
              <a:t>survival, metabolism</a:t>
            </a:r>
          </a:p>
          <a:p>
            <a:pPr defTabSz="914400" eaLnBrk="0" fontAlgn="base" hangingPunct="0">
              <a:spcBef>
                <a:spcPct val="0"/>
              </a:spcBef>
              <a:spcAft>
                <a:spcPct val="0"/>
              </a:spcAft>
            </a:pPr>
            <a:r>
              <a:rPr lang="en-US" sz="2000" dirty="0">
                <a:solidFill>
                  <a:schemeClr val="bg1"/>
                </a:solidFill>
                <a:cs typeface="Arial"/>
              </a:rPr>
              <a:t>	</a:t>
            </a:r>
          </a:p>
        </p:txBody>
      </p:sp>
      <p:sp>
        <p:nvSpPr>
          <p:cNvPr id="13" name="Rectangle 6">
            <a:extLst>
              <a:ext uri="{FF2B5EF4-FFF2-40B4-BE49-F238E27FC236}">
                <a16:creationId xmlns:a16="http://schemas.microsoft.com/office/drawing/2014/main" id="{65DC37AE-2373-4BEA-9105-A4F49D2A93F9}"/>
              </a:ext>
            </a:extLst>
          </p:cNvPr>
          <p:cNvSpPr>
            <a:spLocks noChangeArrowheads="1"/>
          </p:cNvSpPr>
          <p:nvPr/>
        </p:nvSpPr>
        <p:spPr bwMode="auto">
          <a:xfrm>
            <a:off x="569741" y="2754037"/>
            <a:ext cx="6701782" cy="707886"/>
          </a:xfrm>
          <a:prstGeom prst="rect">
            <a:avLst/>
          </a:prstGeom>
          <a:noFill/>
          <a:ln w="9525">
            <a:noFill/>
            <a:miter lim="800000"/>
            <a:headEnd/>
            <a:tailEnd/>
          </a:ln>
          <a:effectLst/>
        </p:spPr>
        <p:txBody>
          <a:bodyPr wrap="square">
            <a:prstTxWarp prst="textNoShape">
              <a:avLst/>
            </a:prstTxWarp>
            <a:spAutoFit/>
          </a:bodyPr>
          <a:lstStyle/>
          <a:p>
            <a:pPr defTabSz="914400" eaLnBrk="0" fontAlgn="base" hangingPunct="0">
              <a:spcBef>
                <a:spcPct val="0"/>
              </a:spcBef>
              <a:spcAft>
                <a:spcPct val="0"/>
              </a:spcAft>
            </a:pPr>
            <a:r>
              <a:rPr lang="en-US" sz="2000" b="1" i="1" dirty="0">
                <a:solidFill>
                  <a:schemeClr val="bg1"/>
                </a:solidFill>
                <a:cs typeface="Arial"/>
              </a:rPr>
              <a:t>S. cerevisiae	</a:t>
            </a:r>
            <a:r>
              <a:rPr lang="en-US" sz="2000" dirty="0" err="1">
                <a:solidFill>
                  <a:schemeClr val="bg1"/>
                </a:solidFill>
                <a:cs typeface="Arial"/>
              </a:rPr>
              <a:t>PharmaSat</a:t>
            </a:r>
            <a:r>
              <a:rPr lang="en-US" sz="2000" dirty="0">
                <a:solidFill>
                  <a:schemeClr val="bg1"/>
                </a:solidFill>
                <a:cs typeface="Arial"/>
              </a:rPr>
              <a:t> (2009 / 3U): </a:t>
            </a:r>
            <a:r>
              <a:rPr lang="en-US" sz="2000" b="1" i="1" dirty="0">
                <a:solidFill>
                  <a:schemeClr val="bg1"/>
                </a:solidFill>
                <a:cs typeface="Arial"/>
              </a:rPr>
              <a:t>drug dose response</a:t>
            </a:r>
          </a:p>
          <a:p>
            <a:pPr defTabSz="914400" eaLnBrk="0" fontAlgn="base" hangingPunct="0">
              <a:spcBef>
                <a:spcPct val="0"/>
              </a:spcBef>
              <a:spcAft>
                <a:spcPct val="0"/>
              </a:spcAft>
            </a:pPr>
            <a:r>
              <a:rPr lang="en-US" sz="2000" dirty="0">
                <a:solidFill>
                  <a:schemeClr val="accent2"/>
                </a:solidFill>
                <a:cs typeface="Arial"/>
              </a:rPr>
              <a:t>		</a:t>
            </a:r>
            <a:r>
              <a:rPr lang="en-US" sz="2000" b="1" dirty="0" err="1">
                <a:solidFill>
                  <a:schemeClr val="accent2"/>
                </a:solidFill>
                <a:cs typeface="Arial"/>
              </a:rPr>
              <a:t>BioSentinel</a:t>
            </a:r>
            <a:r>
              <a:rPr lang="en-US" sz="2000" dirty="0">
                <a:solidFill>
                  <a:schemeClr val="accent2"/>
                </a:solidFill>
                <a:cs typeface="Arial"/>
              </a:rPr>
              <a:t> (2022 / 6U): </a:t>
            </a:r>
            <a:r>
              <a:rPr lang="en-US" sz="2000" b="1" i="1" dirty="0">
                <a:solidFill>
                  <a:schemeClr val="accent2"/>
                </a:solidFill>
                <a:cs typeface="Arial"/>
              </a:rPr>
              <a:t>cell damage repair</a:t>
            </a:r>
            <a:r>
              <a:rPr lang="en-US" sz="2000" b="1" dirty="0">
                <a:solidFill>
                  <a:schemeClr val="accent2"/>
                </a:solidFill>
                <a:cs typeface="Arial"/>
              </a:rPr>
              <a:t> </a:t>
            </a:r>
          </a:p>
        </p:txBody>
      </p:sp>
      <p:sp>
        <p:nvSpPr>
          <p:cNvPr id="22" name="Rectangle 21">
            <a:extLst>
              <a:ext uri="{FF2B5EF4-FFF2-40B4-BE49-F238E27FC236}">
                <a16:creationId xmlns:a16="http://schemas.microsoft.com/office/drawing/2014/main" id="{7CF3A975-C589-45D7-A81C-7CB2DCE872DB}"/>
              </a:ext>
            </a:extLst>
          </p:cNvPr>
          <p:cNvSpPr>
            <a:spLocks noChangeArrowheads="1"/>
          </p:cNvSpPr>
          <p:nvPr/>
        </p:nvSpPr>
        <p:spPr bwMode="auto">
          <a:xfrm>
            <a:off x="2035026" y="4278478"/>
            <a:ext cx="3897221" cy="307777"/>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en-US" sz="1400" i="1" dirty="0">
                <a:solidFill>
                  <a:srgbClr val="000000"/>
                </a:solidFill>
                <a:latin typeface="Arial"/>
                <a:cs typeface="Arial"/>
              </a:rPr>
              <a:t>*Organism/Organic Response to Orbital Stress</a:t>
            </a:r>
          </a:p>
        </p:txBody>
      </p:sp>
      <p:pic>
        <p:nvPicPr>
          <p:cNvPr id="25" name="Picture 24">
            <a:extLst>
              <a:ext uri="{FF2B5EF4-FFF2-40B4-BE49-F238E27FC236}">
                <a16:creationId xmlns:a16="http://schemas.microsoft.com/office/drawing/2014/main" id="{00121979-A8EB-4E81-A28E-0B77682701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2533" y="81611"/>
            <a:ext cx="920131" cy="763709"/>
          </a:xfrm>
          <a:prstGeom prst="rect">
            <a:avLst/>
          </a:prstGeom>
        </p:spPr>
      </p:pic>
      <p:sp>
        <p:nvSpPr>
          <p:cNvPr id="26" name="Text Box 4">
            <a:extLst>
              <a:ext uri="{FF2B5EF4-FFF2-40B4-BE49-F238E27FC236}">
                <a16:creationId xmlns:a16="http://schemas.microsoft.com/office/drawing/2014/main" id="{F75EC026-086C-4605-B5B6-C8B855130407}"/>
              </a:ext>
            </a:extLst>
          </p:cNvPr>
          <p:cNvSpPr txBox="1">
            <a:spLocks noChangeArrowheads="1"/>
          </p:cNvSpPr>
          <p:nvPr/>
        </p:nvSpPr>
        <p:spPr bwMode="auto">
          <a:xfrm>
            <a:off x="1828800" y="235596"/>
            <a:ext cx="9587060" cy="461665"/>
          </a:xfrm>
          <a:prstGeom prst="rect">
            <a:avLst/>
          </a:prstGeom>
          <a:noFill/>
          <a:ln w="9525">
            <a:noFill/>
            <a:miter lim="800000"/>
            <a:headEnd/>
            <a:tailEnd/>
          </a:ln>
        </p:spPr>
        <p:txBody>
          <a:bodyPr wrap="square">
            <a:spAutoFit/>
          </a:bodyPr>
          <a:lstStyle/>
          <a:p>
            <a:pPr eaLnBrk="0" hangingPunct="0"/>
            <a:r>
              <a:rPr lang="en-US" sz="2400" dirty="0">
                <a:solidFill>
                  <a:schemeClr val="bg1"/>
                </a:solidFill>
                <a:cs typeface="Arial"/>
              </a:rPr>
              <a:t>LEIA leverages technology from CubeSat biological missions</a:t>
            </a:r>
            <a:endParaRPr lang="en-US" sz="2000" i="1" dirty="0">
              <a:solidFill>
                <a:schemeClr val="bg1"/>
              </a:solidFill>
              <a:cs typeface="Arial"/>
            </a:endParaRPr>
          </a:p>
        </p:txBody>
      </p:sp>
      <p:pic>
        <p:nvPicPr>
          <p:cNvPr id="27" name="Picture 2" descr="Image result for nasa ames logo">
            <a:extLst>
              <a:ext uri="{FF2B5EF4-FFF2-40B4-BE49-F238E27FC236}">
                <a16:creationId xmlns:a16="http://schemas.microsoft.com/office/drawing/2014/main" id="{7E68208E-FAC9-469C-BB62-F60B52B3EA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2681" y="0"/>
            <a:ext cx="1555547" cy="888884"/>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a:extLst>
              <a:ext uri="{FF2B5EF4-FFF2-40B4-BE49-F238E27FC236}">
                <a16:creationId xmlns:a16="http://schemas.microsoft.com/office/drawing/2014/main" id="{6660E9CE-83F5-44CA-8852-A7492B4F5064}"/>
              </a:ext>
            </a:extLst>
          </p:cNvPr>
          <p:cNvCxnSpPr>
            <a:cxnSpLocks/>
          </p:cNvCxnSpPr>
          <p:nvPr/>
        </p:nvCxnSpPr>
        <p:spPr>
          <a:xfrm>
            <a:off x="7143750" y="3281363"/>
            <a:ext cx="628650" cy="38100"/>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4885501-3CE6-43EB-8CBA-01C7F1A5B27C}"/>
              </a:ext>
            </a:extLst>
          </p:cNvPr>
          <p:cNvSpPr txBox="1"/>
          <p:nvPr/>
        </p:nvSpPr>
        <p:spPr>
          <a:xfrm>
            <a:off x="10534559" y="6550223"/>
            <a:ext cx="1657441" cy="307777"/>
          </a:xfrm>
          <a:prstGeom prst="rect">
            <a:avLst/>
          </a:prstGeom>
          <a:noFill/>
        </p:spPr>
        <p:txBody>
          <a:bodyPr wrap="none" rtlCol="0">
            <a:spAutoFit/>
          </a:bodyPr>
          <a:lstStyle/>
          <a:p>
            <a:r>
              <a:rPr lang="en-US" sz="1400" dirty="0">
                <a:solidFill>
                  <a:schemeClr val="bg1"/>
                </a:solidFill>
              </a:rPr>
              <a:t>Image credits: NASA</a:t>
            </a:r>
          </a:p>
        </p:txBody>
      </p:sp>
    </p:spTree>
    <p:extLst>
      <p:ext uri="{BB962C8B-B14F-4D97-AF65-F5344CB8AC3E}">
        <p14:creationId xmlns:p14="http://schemas.microsoft.com/office/powerpoint/2010/main" val="2254571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AE7150-5EF2-0731-791A-CF7C0B341AB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1026139" y="2185"/>
            <a:ext cx="1165861" cy="1097280"/>
          </a:xfrm>
          <a:prstGeom prst="rect">
            <a:avLst/>
          </a:prstGeom>
        </p:spPr>
      </p:pic>
      <p:sp>
        <p:nvSpPr>
          <p:cNvPr id="25" name="TextBox 24">
            <a:extLst>
              <a:ext uri="{FF2B5EF4-FFF2-40B4-BE49-F238E27FC236}">
                <a16:creationId xmlns:a16="http://schemas.microsoft.com/office/drawing/2014/main" id="{EF98FC4E-5FC3-5E66-FB22-0FCA9BC890AB}"/>
              </a:ext>
            </a:extLst>
          </p:cNvPr>
          <p:cNvSpPr txBox="1"/>
          <p:nvPr/>
        </p:nvSpPr>
        <p:spPr>
          <a:xfrm>
            <a:off x="1828800" y="319993"/>
            <a:ext cx="7045535" cy="461665"/>
          </a:xfrm>
          <a:prstGeom prst="rect">
            <a:avLst/>
          </a:prstGeom>
          <a:noFill/>
        </p:spPr>
        <p:txBody>
          <a:bodyPr wrap="square" rtlCol="0">
            <a:spAutoFit/>
          </a:bodyPr>
          <a:lstStyle/>
          <a:p>
            <a:r>
              <a:rPr lang="en-US" sz="2400" dirty="0">
                <a:cs typeface="Arial" panose="020B0604020202020204" pitchFamily="34" charset="0"/>
              </a:rPr>
              <a:t>LEIA Instrument suite</a:t>
            </a:r>
          </a:p>
        </p:txBody>
      </p:sp>
      <p:grpSp>
        <p:nvGrpSpPr>
          <p:cNvPr id="30" name="Group 29">
            <a:extLst>
              <a:ext uri="{FF2B5EF4-FFF2-40B4-BE49-F238E27FC236}">
                <a16:creationId xmlns:a16="http://schemas.microsoft.com/office/drawing/2014/main" id="{BD99FBFF-3F17-21C0-68D0-E9BF15A0464F}"/>
              </a:ext>
            </a:extLst>
          </p:cNvPr>
          <p:cNvGrpSpPr/>
          <p:nvPr/>
        </p:nvGrpSpPr>
        <p:grpSpPr>
          <a:xfrm>
            <a:off x="64743" y="1499062"/>
            <a:ext cx="3755280" cy="4405358"/>
            <a:chOff x="728675" y="1226321"/>
            <a:chExt cx="3755280" cy="4405358"/>
          </a:xfrm>
        </p:grpSpPr>
        <p:pic>
          <p:nvPicPr>
            <p:cNvPr id="22" name="Picture 21">
              <a:extLst>
                <a:ext uri="{FF2B5EF4-FFF2-40B4-BE49-F238E27FC236}">
                  <a16:creationId xmlns:a16="http://schemas.microsoft.com/office/drawing/2014/main" id="{CFE0D4F0-0526-B2EC-42A2-58BFF48617F6}"/>
                </a:ext>
              </a:extLst>
            </p:cNvPr>
            <p:cNvPicPr>
              <a:picLocks noChangeAspect="1"/>
            </p:cNvPicPr>
            <p:nvPr/>
          </p:nvPicPr>
          <p:blipFill>
            <a:blip r:embed="rId3"/>
            <a:stretch>
              <a:fillRect/>
            </a:stretch>
          </p:blipFill>
          <p:spPr>
            <a:xfrm>
              <a:off x="1561513" y="1226321"/>
              <a:ext cx="2922442" cy="4405358"/>
            </a:xfrm>
            <a:prstGeom prst="rect">
              <a:avLst/>
            </a:prstGeom>
          </p:spPr>
        </p:pic>
        <p:sp>
          <p:nvSpPr>
            <p:cNvPr id="26" name="TextBox 25">
              <a:extLst>
                <a:ext uri="{FF2B5EF4-FFF2-40B4-BE49-F238E27FC236}">
                  <a16:creationId xmlns:a16="http://schemas.microsoft.com/office/drawing/2014/main" id="{99EC7C97-16AA-68D1-816F-E83F7A793167}"/>
                </a:ext>
              </a:extLst>
            </p:cNvPr>
            <p:cNvSpPr txBox="1"/>
            <p:nvPr/>
          </p:nvSpPr>
          <p:spPr>
            <a:xfrm>
              <a:off x="1200150" y="2962275"/>
              <a:ext cx="1119217" cy="369332"/>
            </a:xfrm>
            <a:prstGeom prst="rect">
              <a:avLst/>
            </a:prstGeom>
            <a:noFill/>
          </p:spPr>
          <p:txBody>
            <a:bodyPr wrap="none" rtlCol="0">
              <a:spAutoFit/>
            </a:bodyPr>
            <a:lstStyle/>
            <a:p>
              <a:r>
                <a:rPr lang="en-US" dirty="0" err="1"/>
                <a:t>BioSensor</a:t>
              </a:r>
              <a:endParaRPr lang="en-US" dirty="0"/>
            </a:p>
          </p:txBody>
        </p:sp>
        <p:sp>
          <p:nvSpPr>
            <p:cNvPr id="27" name="TextBox 26">
              <a:extLst>
                <a:ext uri="{FF2B5EF4-FFF2-40B4-BE49-F238E27FC236}">
                  <a16:creationId xmlns:a16="http://schemas.microsoft.com/office/drawing/2014/main" id="{2FEAD1FA-8A44-361C-02C7-C27044CB7513}"/>
                </a:ext>
              </a:extLst>
            </p:cNvPr>
            <p:cNvSpPr txBox="1"/>
            <p:nvPr/>
          </p:nvSpPr>
          <p:spPr>
            <a:xfrm>
              <a:off x="728675" y="3811499"/>
              <a:ext cx="1457326" cy="646331"/>
            </a:xfrm>
            <a:prstGeom prst="rect">
              <a:avLst/>
            </a:prstGeom>
            <a:noFill/>
          </p:spPr>
          <p:txBody>
            <a:bodyPr wrap="square" rtlCol="0">
              <a:spAutoFit/>
            </a:bodyPr>
            <a:lstStyle/>
            <a:p>
              <a:r>
                <a:rPr lang="en-US" dirty="0"/>
                <a:t>ARES LET Spectrometer</a:t>
              </a:r>
            </a:p>
          </p:txBody>
        </p:sp>
      </p:grpSp>
      <p:pic>
        <p:nvPicPr>
          <p:cNvPr id="24" name="Picture 23">
            <a:extLst>
              <a:ext uri="{FF2B5EF4-FFF2-40B4-BE49-F238E27FC236}">
                <a16:creationId xmlns:a16="http://schemas.microsoft.com/office/drawing/2014/main" id="{C2CE6D35-C96D-F943-D837-E4AE57F32C8E}"/>
              </a:ext>
            </a:extLst>
          </p:cNvPr>
          <p:cNvPicPr>
            <a:picLocks noChangeAspect="1"/>
          </p:cNvPicPr>
          <p:nvPr/>
        </p:nvPicPr>
        <p:blipFill>
          <a:blip r:embed="rId4"/>
          <a:stretch>
            <a:fillRect/>
          </a:stretch>
        </p:blipFill>
        <p:spPr>
          <a:xfrm>
            <a:off x="9623101" y="2278020"/>
            <a:ext cx="1916231" cy="2038917"/>
          </a:xfrm>
          <a:prstGeom prst="rect">
            <a:avLst/>
          </a:prstGeom>
        </p:spPr>
      </p:pic>
      <p:sp>
        <p:nvSpPr>
          <p:cNvPr id="31" name="TextBox 30">
            <a:extLst>
              <a:ext uri="{FF2B5EF4-FFF2-40B4-BE49-F238E27FC236}">
                <a16:creationId xmlns:a16="http://schemas.microsoft.com/office/drawing/2014/main" id="{0171EF7D-9529-C0EE-4668-131CC77F80AE}"/>
              </a:ext>
            </a:extLst>
          </p:cNvPr>
          <p:cNvSpPr txBox="1"/>
          <p:nvPr/>
        </p:nvSpPr>
        <p:spPr>
          <a:xfrm>
            <a:off x="4729699" y="5025114"/>
            <a:ext cx="6697312" cy="1200329"/>
          </a:xfrm>
          <a:prstGeom prst="rect">
            <a:avLst/>
          </a:prstGeom>
          <a:noFill/>
        </p:spPr>
        <p:txBody>
          <a:bodyPr wrap="square" rtlCol="0">
            <a:spAutoFit/>
          </a:bodyPr>
          <a:lstStyle/>
          <a:p>
            <a:pPr marL="285750" indent="-285750">
              <a:buFont typeface="Arial" panose="020B0604020202020204" pitchFamily="34" charset="0"/>
              <a:buChar char="•"/>
            </a:pPr>
            <a:r>
              <a:rPr lang="en-US" dirty="0" err="1"/>
              <a:t>BioSensor</a:t>
            </a:r>
            <a:r>
              <a:rPr lang="en-US" dirty="0"/>
              <a:t> is a microfluidic culturing system to measure yeast growth and metabolism.</a:t>
            </a:r>
          </a:p>
          <a:p>
            <a:pPr marL="285750" indent="-285750">
              <a:buFont typeface="Arial" panose="020B0604020202020204" pitchFamily="34" charset="0"/>
              <a:buChar char="•"/>
            </a:pPr>
            <a:r>
              <a:rPr lang="en-US" dirty="0"/>
              <a:t>ARES Timepix3 spectrometer measures charged particle radiation.</a:t>
            </a:r>
          </a:p>
          <a:p>
            <a:pPr marL="285750" indent="-285750">
              <a:buFont typeface="Arial" panose="020B0604020202020204" pitchFamily="34" charset="0"/>
              <a:buChar char="•"/>
            </a:pPr>
            <a:r>
              <a:rPr lang="en-US" dirty="0"/>
              <a:t>Mini-FND is a fast neutron detector.</a:t>
            </a:r>
          </a:p>
        </p:txBody>
      </p:sp>
      <p:pic>
        <p:nvPicPr>
          <p:cNvPr id="32" name="Picture 31" descr="Logo&#10;&#10;Description automatically generated">
            <a:extLst>
              <a:ext uri="{FF2B5EF4-FFF2-40B4-BE49-F238E27FC236}">
                <a16:creationId xmlns:a16="http://schemas.microsoft.com/office/drawing/2014/main" id="{E0D47755-B7A7-540E-A9EA-81D455436D5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pic>
        <p:nvPicPr>
          <p:cNvPr id="7" name="Picture 6" descr="A picture containing electronics&#10;&#10;Description automatically generated">
            <a:extLst>
              <a:ext uri="{FF2B5EF4-FFF2-40B4-BE49-F238E27FC236}">
                <a16:creationId xmlns:a16="http://schemas.microsoft.com/office/drawing/2014/main" id="{0D23344B-E65A-3E5D-13EF-2F14131C8B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2217" y="1403205"/>
            <a:ext cx="5438690" cy="3402343"/>
          </a:xfrm>
          <a:prstGeom prst="rect">
            <a:avLst/>
          </a:prstGeom>
        </p:spPr>
      </p:pic>
    </p:spTree>
    <p:extLst>
      <p:ext uri="{BB962C8B-B14F-4D97-AF65-F5344CB8AC3E}">
        <p14:creationId xmlns:p14="http://schemas.microsoft.com/office/powerpoint/2010/main" val="887704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4D0AAB-65AF-754D-0B0A-9BCD4817A86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1026139" y="2185"/>
            <a:ext cx="1165861" cy="1097280"/>
          </a:xfrm>
          <a:prstGeom prst="rect">
            <a:avLst/>
          </a:prstGeom>
        </p:spPr>
      </p:pic>
      <p:sp>
        <p:nvSpPr>
          <p:cNvPr id="5" name="TextBox 4">
            <a:extLst>
              <a:ext uri="{FF2B5EF4-FFF2-40B4-BE49-F238E27FC236}">
                <a16:creationId xmlns:a16="http://schemas.microsoft.com/office/drawing/2014/main" id="{7FAA7BDD-129A-86E8-CA46-0657FE90004E}"/>
              </a:ext>
            </a:extLst>
          </p:cNvPr>
          <p:cNvSpPr txBox="1"/>
          <p:nvPr/>
        </p:nvSpPr>
        <p:spPr>
          <a:xfrm>
            <a:off x="2573233" y="319993"/>
            <a:ext cx="7045535" cy="461665"/>
          </a:xfrm>
          <a:prstGeom prst="rect">
            <a:avLst/>
          </a:prstGeom>
          <a:noFill/>
        </p:spPr>
        <p:txBody>
          <a:bodyPr wrap="square" rtlCol="0">
            <a:spAutoFit/>
          </a:bodyPr>
          <a:lstStyle/>
          <a:p>
            <a:r>
              <a:rPr lang="en-US" sz="2400" dirty="0">
                <a:cs typeface="Arial" panose="020B0604020202020204" pitchFamily="34" charset="0"/>
              </a:rPr>
              <a:t>Why are neutron measurements important for LEIA?</a:t>
            </a:r>
          </a:p>
        </p:txBody>
      </p:sp>
      <p:pic>
        <p:nvPicPr>
          <p:cNvPr id="6" name="Picture 5" descr="Logo&#10;&#10;Description automatically generated">
            <a:extLst>
              <a:ext uri="{FF2B5EF4-FFF2-40B4-BE49-F238E27FC236}">
                <a16:creationId xmlns:a16="http://schemas.microsoft.com/office/drawing/2014/main" id="{74F5193C-E055-6334-BA3D-92E4CB57F55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sp>
        <p:nvSpPr>
          <p:cNvPr id="7" name="TextBox 6">
            <a:extLst>
              <a:ext uri="{FF2B5EF4-FFF2-40B4-BE49-F238E27FC236}">
                <a16:creationId xmlns:a16="http://schemas.microsoft.com/office/drawing/2014/main" id="{A161F5F3-D0F4-E63D-5DF2-D1F757FACFCC}"/>
              </a:ext>
            </a:extLst>
          </p:cNvPr>
          <p:cNvSpPr txBox="1"/>
          <p:nvPr/>
        </p:nvSpPr>
        <p:spPr>
          <a:xfrm>
            <a:off x="0" y="1463040"/>
            <a:ext cx="6035040" cy="37379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cs typeface="Arial" panose="020B0604020202020204" pitchFamily="34" charset="0"/>
              </a:rPr>
              <a:t>Neutrons pass through common shielding materials but have a high interaction cross section with hydrogen.</a:t>
            </a:r>
          </a:p>
          <a:p>
            <a:pPr marL="342900" indent="-342900">
              <a:lnSpc>
                <a:spcPct val="150000"/>
              </a:lnSpc>
              <a:buFont typeface="Arial" panose="020B0604020202020204" pitchFamily="34" charset="0"/>
              <a:buChar char="•"/>
            </a:pPr>
            <a:r>
              <a:rPr lang="en-US" sz="2000" dirty="0">
                <a:cs typeface="Arial" panose="020B0604020202020204" pitchFamily="34" charset="0"/>
              </a:rPr>
              <a:t>Biological tissues, such as yeast cells, have a high radiation weighting factor for fast neutrons.</a:t>
            </a:r>
          </a:p>
          <a:p>
            <a:pPr marL="342900" indent="-342900">
              <a:lnSpc>
                <a:spcPct val="150000"/>
              </a:lnSpc>
              <a:buFont typeface="Arial" panose="020B0604020202020204" pitchFamily="34" charset="0"/>
              <a:buChar char="•"/>
            </a:pPr>
            <a:r>
              <a:rPr lang="en-US" sz="2000" dirty="0">
                <a:cs typeface="Arial" panose="020B0604020202020204" pitchFamily="34" charset="0"/>
              </a:rPr>
              <a:t>Mini-FND energy detection range is targeted to sample the peak of the radiation weighting factor curve.</a:t>
            </a:r>
          </a:p>
        </p:txBody>
      </p:sp>
      <p:pic>
        <p:nvPicPr>
          <p:cNvPr id="8" name="Picture 7">
            <a:extLst>
              <a:ext uri="{FF2B5EF4-FFF2-40B4-BE49-F238E27FC236}">
                <a16:creationId xmlns:a16="http://schemas.microsoft.com/office/drawing/2014/main" id="{AA853FFE-D31F-0194-B4A1-0F2371F553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0843" y="1371600"/>
            <a:ext cx="5627026" cy="4554393"/>
          </a:xfrm>
          <a:prstGeom prst="rect">
            <a:avLst/>
          </a:prstGeom>
        </p:spPr>
      </p:pic>
      <p:sp>
        <p:nvSpPr>
          <p:cNvPr id="9" name="Rectangle 8">
            <a:extLst>
              <a:ext uri="{FF2B5EF4-FFF2-40B4-BE49-F238E27FC236}">
                <a16:creationId xmlns:a16="http://schemas.microsoft.com/office/drawing/2014/main" id="{3BDF3091-E093-06FB-4F1C-A53136EABF1C}"/>
              </a:ext>
            </a:extLst>
          </p:cNvPr>
          <p:cNvSpPr/>
          <p:nvPr/>
        </p:nvSpPr>
        <p:spPr>
          <a:xfrm>
            <a:off x="9789475" y="1610751"/>
            <a:ext cx="405841" cy="3861581"/>
          </a:xfrm>
          <a:prstGeom prst="rect">
            <a:avLst/>
          </a:prstGeom>
          <a:solidFill>
            <a:schemeClr val="accent1">
              <a:alpha val="38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6DD968F-8894-5A30-C576-35A3C68C3EF1}"/>
              </a:ext>
            </a:extLst>
          </p:cNvPr>
          <p:cNvSpPr txBox="1"/>
          <p:nvPr/>
        </p:nvSpPr>
        <p:spPr>
          <a:xfrm>
            <a:off x="10603345" y="1782633"/>
            <a:ext cx="1102674" cy="923330"/>
          </a:xfrm>
          <a:prstGeom prst="rect">
            <a:avLst/>
          </a:prstGeom>
          <a:noFill/>
        </p:spPr>
        <p:txBody>
          <a:bodyPr wrap="none" rtlCol="0">
            <a:spAutoFit/>
          </a:bodyPr>
          <a:lstStyle/>
          <a:p>
            <a:pPr algn="just"/>
            <a:r>
              <a:rPr lang="en-US" dirty="0"/>
              <a:t>Mini-FND</a:t>
            </a:r>
          </a:p>
          <a:p>
            <a:pPr algn="just"/>
            <a:r>
              <a:rPr lang="en-US" dirty="0"/>
              <a:t>Detection</a:t>
            </a:r>
          </a:p>
          <a:p>
            <a:pPr algn="just"/>
            <a:r>
              <a:rPr lang="en-US" dirty="0"/>
              <a:t>Range</a:t>
            </a:r>
          </a:p>
        </p:txBody>
      </p:sp>
      <p:cxnSp>
        <p:nvCxnSpPr>
          <p:cNvPr id="11" name="Straight Arrow Connector 10">
            <a:extLst>
              <a:ext uri="{FF2B5EF4-FFF2-40B4-BE49-F238E27FC236}">
                <a16:creationId xmlns:a16="http://schemas.microsoft.com/office/drawing/2014/main" id="{0CE66DCD-CB4D-22C2-614E-757606BE7C75}"/>
              </a:ext>
            </a:extLst>
          </p:cNvPr>
          <p:cNvCxnSpPr/>
          <p:nvPr/>
        </p:nvCxnSpPr>
        <p:spPr>
          <a:xfrm flipH="1">
            <a:off x="10297551" y="2244298"/>
            <a:ext cx="319863" cy="2316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485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A70EF6F1-F531-F123-A2AF-F727EB29BB5E}"/>
              </a:ext>
            </a:extLst>
          </p:cNvPr>
          <p:cNvPicPr>
            <a:picLocks noChangeAspect="1"/>
          </p:cNvPicPr>
          <p:nvPr/>
        </p:nvPicPr>
        <p:blipFill rotWithShape="1">
          <a:blip r:embed="rId2"/>
          <a:srcRect l="304" t="1189" r="304" b="779"/>
          <a:stretch/>
        </p:blipFill>
        <p:spPr>
          <a:xfrm>
            <a:off x="0" y="1623494"/>
            <a:ext cx="3546812" cy="2628205"/>
          </a:xfrm>
          <a:prstGeom prst="rect">
            <a:avLst/>
          </a:prstGeom>
        </p:spPr>
      </p:pic>
      <p:sp>
        <p:nvSpPr>
          <p:cNvPr id="7" name="Text Box 4">
            <a:extLst>
              <a:ext uri="{FF2B5EF4-FFF2-40B4-BE49-F238E27FC236}">
                <a16:creationId xmlns:a16="http://schemas.microsoft.com/office/drawing/2014/main" id="{00DDC64C-422D-4320-B37D-83E8637ECD5F}"/>
              </a:ext>
            </a:extLst>
          </p:cNvPr>
          <p:cNvSpPr txBox="1">
            <a:spLocks noChangeArrowheads="1"/>
          </p:cNvSpPr>
          <p:nvPr/>
        </p:nvSpPr>
        <p:spPr bwMode="auto">
          <a:xfrm>
            <a:off x="1828800" y="319993"/>
            <a:ext cx="8550111" cy="461665"/>
          </a:xfrm>
          <a:prstGeom prst="rect">
            <a:avLst/>
          </a:prstGeom>
          <a:noFill/>
          <a:ln w="9525">
            <a:noFill/>
            <a:miter lim="800000"/>
            <a:headEnd/>
            <a:tailEnd/>
          </a:ln>
        </p:spPr>
        <p:txBody>
          <a:bodyPr wrap="square">
            <a:spAutoFit/>
          </a:bodyPr>
          <a:lstStyle/>
          <a:p>
            <a:pPr eaLnBrk="0" hangingPunct="0"/>
            <a:r>
              <a:rPr lang="en-US" sz="2400" dirty="0" err="1">
                <a:latin typeface="Calibri (Body)"/>
                <a:cs typeface="Arial" panose="020B0604020202020204" pitchFamily="34" charset="0"/>
              </a:rPr>
              <a:t>BioSensor</a:t>
            </a:r>
            <a:r>
              <a:rPr lang="en-US" sz="2400" dirty="0">
                <a:latin typeface="Calibri (Body)"/>
                <a:cs typeface="Arial" panose="020B0604020202020204" pitchFamily="34" charset="0"/>
              </a:rPr>
              <a:t> monitors cell growth in microfluidic culture wells</a:t>
            </a:r>
            <a:endParaRPr lang="en-US" sz="2000" i="1" dirty="0">
              <a:latin typeface="Calibri (Body)"/>
              <a:cs typeface="Arial" panose="020B0604020202020204" pitchFamily="34" charset="0"/>
            </a:endParaRPr>
          </a:p>
        </p:txBody>
      </p:sp>
      <p:sp>
        <p:nvSpPr>
          <p:cNvPr id="9" name="TextBox 8">
            <a:extLst>
              <a:ext uri="{FF2B5EF4-FFF2-40B4-BE49-F238E27FC236}">
                <a16:creationId xmlns:a16="http://schemas.microsoft.com/office/drawing/2014/main" id="{00F5EC19-3B91-402A-8132-2B5CD6CC7DF7}"/>
              </a:ext>
            </a:extLst>
          </p:cNvPr>
          <p:cNvSpPr txBox="1"/>
          <p:nvPr/>
        </p:nvSpPr>
        <p:spPr>
          <a:xfrm>
            <a:off x="785373" y="1217089"/>
            <a:ext cx="2103909" cy="369332"/>
          </a:xfrm>
          <a:prstGeom prst="rect">
            <a:avLst/>
          </a:prstGeom>
          <a:noFill/>
        </p:spPr>
        <p:txBody>
          <a:bodyPr wrap="none" rtlCol="0">
            <a:spAutoFit/>
          </a:bodyPr>
          <a:lstStyle/>
          <a:p>
            <a:r>
              <a:rPr lang="en-US" dirty="0" err="1"/>
              <a:t>BioSensor</a:t>
            </a:r>
            <a:r>
              <a:rPr lang="en-US" dirty="0"/>
              <a:t> Prototype</a:t>
            </a:r>
          </a:p>
        </p:txBody>
      </p:sp>
      <p:sp>
        <p:nvSpPr>
          <p:cNvPr id="12" name="TextBox 11">
            <a:extLst>
              <a:ext uri="{FF2B5EF4-FFF2-40B4-BE49-F238E27FC236}">
                <a16:creationId xmlns:a16="http://schemas.microsoft.com/office/drawing/2014/main" id="{5EC34BCB-9187-4B23-BE32-623D9732E34C}"/>
              </a:ext>
            </a:extLst>
          </p:cNvPr>
          <p:cNvSpPr txBox="1"/>
          <p:nvPr/>
        </p:nvSpPr>
        <p:spPr>
          <a:xfrm>
            <a:off x="336431" y="4511733"/>
            <a:ext cx="5951266" cy="1200329"/>
          </a:xfrm>
          <a:prstGeom prst="rect">
            <a:avLst/>
          </a:prstGeom>
          <a:noFill/>
        </p:spPr>
        <p:txBody>
          <a:bodyPr wrap="square" rtlCol="0">
            <a:spAutoFit/>
          </a:bodyPr>
          <a:lstStyle/>
          <a:p>
            <a:r>
              <a:rPr lang="en-US" dirty="0"/>
              <a:t>For LEIA:</a:t>
            </a:r>
          </a:p>
          <a:p>
            <a:pPr marL="285750" indent="-285750">
              <a:buFont typeface="Arial" panose="020B0604020202020204" pitchFamily="34" charset="0"/>
              <a:buChar char="•"/>
            </a:pPr>
            <a:r>
              <a:rPr lang="en-US" dirty="0" err="1"/>
              <a:t>BioSensor</a:t>
            </a:r>
            <a:r>
              <a:rPr lang="en-US" dirty="0"/>
              <a:t> contains 16 microfluidic cards</a:t>
            </a:r>
          </a:p>
          <a:p>
            <a:pPr marL="285750" indent="-285750">
              <a:buFont typeface="Arial" panose="020B0604020202020204" pitchFamily="34" charset="0"/>
              <a:buChar char="•"/>
            </a:pPr>
            <a:r>
              <a:rPr lang="en-US" dirty="0"/>
              <a:t>Pumps and valves control medium addition through 2 separate manifolds</a:t>
            </a:r>
          </a:p>
        </p:txBody>
      </p:sp>
      <p:grpSp>
        <p:nvGrpSpPr>
          <p:cNvPr id="25" name="Group 24">
            <a:extLst>
              <a:ext uri="{FF2B5EF4-FFF2-40B4-BE49-F238E27FC236}">
                <a16:creationId xmlns:a16="http://schemas.microsoft.com/office/drawing/2014/main" id="{13B7BD51-8EB9-72BD-A9F6-D3B3E98CA8D9}"/>
              </a:ext>
            </a:extLst>
          </p:cNvPr>
          <p:cNvGrpSpPr/>
          <p:nvPr/>
        </p:nvGrpSpPr>
        <p:grpSpPr>
          <a:xfrm>
            <a:off x="336431" y="1217089"/>
            <a:ext cx="5951266" cy="4757483"/>
            <a:chOff x="336431" y="1217089"/>
            <a:chExt cx="5951266" cy="4757483"/>
          </a:xfrm>
        </p:grpSpPr>
        <p:grpSp>
          <p:nvGrpSpPr>
            <p:cNvPr id="3" name="Group 2">
              <a:extLst>
                <a:ext uri="{FF2B5EF4-FFF2-40B4-BE49-F238E27FC236}">
                  <a16:creationId xmlns:a16="http://schemas.microsoft.com/office/drawing/2014/main" id="{2C02B850-FC2D-59FF-1141-E590DF8B9F65}"/>
                </a:ext>
              </a:extLst>
            </p:cNvPr>
            <p:cNvGrpSpPr/>
            <p:nvPr/>
          </p:nvGrpSpPr>
          <p:grpSpPr>
            <a:xfrm>
              <a:off x="3296999" y="1217089"/>
              <a:ext cx="2908257" cy="3384001"/>
              <a:chOff x="3296999" y="1217089"/>
              <a:chExt cx="2908257" cy="3384001"/>
            </a:xfrm>
          </p:grpSpPr>
          <p:grpSp>
            <p:nvGrpSpPr>
              <p:cNvPr id="2" name="Group 1">
                <a:extLst>
                  <a:ext uri="{FF2B5EF4-FFF2-40B4-BE49-F238E27FC236}">
                    <a16:creationId xmlns:a16="http://schemas.microsoft.com/office/drawing/2014/main" id="{F1D7A403-22CC-B2B8-F734-37E38B24B4CE}"/>
                  </a:ext>
                </a:extLst>
              </p:cNvPr>
              <p:cNvGrpSpPr/>
              <p:nvPr/>
            </p:nvGrpSpPr>
            <p:grpSpPr>
              <a:xfrm>
                <a:off x="3296999" y="1217089"/>
                <a:ext cx="2350370" cy="3384001"/>
                <a:chOff x="3296999" y="1217089"/>
                <a:chExt cx="2350370" cy="3384001"/>
              </a:xfrm>
            </p:grpSpPr>
            <p:sp>
              <p:nvSpPr>
                <p:cNvPr id="10" name="TextBox 9">
                  <a:extLst>
                    <a:ext uri="{FF2B5EF4-FFF2-40B4-BE49-F238E27FC236}">
                      <a16:creationId xmlns:a16="http://schemas.microsoft.com/office/drawing/2014/main" id="{DAEE1B22-F0DF-4227-B70E-F0ACD41B3EDE}"/>
                    </a:ext>
                  </a:extLst>
                </p:cNvPr>
                <p:cNvSpPr txBox="1"/>
                <p:nvPr/>
              </p:nvSpPr>
              <p:spPr>
                <a:xfrm>
                  <a:off x="3860148" y="1217089"/>
                  <a:ext cx="1787221" cy="369332"/>
                </a:xfrm>
                <a:prstGeom prst="rect">
                  <a:avLst/>
                </a:prstGeom>
                <a:noFill/>
              </p:spPr>
              <p:txBody>
                <a:bodyPr wrap="none" rtlCol="0">
                  <a:spAutoFit/>
                </a:bodyPr>
                <a:lstStyle/>
                <a:p>
                  <a:r>
                    <a:rPr lang="en-US" dirty="0"/>
                    <a:t>Microfluidic Card</a:t>
                  </a:r>
                </a:p>
              </p:txBody>
            </p:sp>
            <p:grpSp>
              <p:nvGrpSpPr>
                <p:cNvPr id="14" name="Group 13">
                  <a:extLst>
                    <a:ext uri="{FF2B5EF4-FFF2-40B4-BE49-F238E27FC236}">
                      <a16:creationId xmlns:a16="http://schemas.microsoft.com/office/drawing/2014/main" id="{42243438-540E-7D4B-E3F9-B68C43CB204E}"/>
                    </a:ext>
                  </a:extLst>
                </p:cNvPr>
                <p:cNvGrpSpPr/>
                <p:nvPr/>
              </p:nvGrpSpPr>
              <p:grpSpPr>
                <a:xfrm>
                  <a:off x="3296999" y="2893341"/>
                  <a:ext cx="2239847" cy="1707749"/>
                  <a:chOff x="3444571" y="4781605"/>
                  <a:chExt cx="2239847" cy="1707749"/>
                </a:xfrm>
              </p:grpSpPr>
              <p:grpSp>
                <p:nvGrpSpPr>
                  <p:cNvPr id="15" name="Group 14">
                    <a:extLst>
                      <a:ext uri="{FF2B5EF4-FFF2-40B4-BE49-F238E27FC236}">
                        <a16:creationId xmlns:a16="http://schemas.microsoft.com/office/drawing/2014/main" id="{CF57C761-9AEE-0A1E-C8B2-DF2D2FAA8F60}"/>
                      </a:ext>
                    </a:extLst>
                  </p:cNvPr>
                  <p:cNvGrpSpPr/>
                  <p:nvPr/>
                </p:nvGrpSpPr>
                <p:grpSpPr>
                  <a:xfrm>
                    <a:off x="3649018" y="6180663"/>
                    <a:ext cx="1067522" cy="307777"/>
                    <a:chOff x="3649018" y="6180663"/>
                    <a:chExt cx="1067522" cy="307777"/>
                  </a:xfrm>
                </p:grpSpPr>
                <p:cxnSp>
                  <p:nvCxnSpPr>
                    <p:cNvPr id="17" name="Straight Connector 16">
                      <a:extLst>
                        <a:ext uri="{FF2B5EF4-FFF2-40B4-BE49-F238E27FC236}">
                          <a16:creationId xmlns:a16="http://schemas.microsoft.com/office/drawing/2014/main" id="{D08C4630-EACE-31AE-C870-0F50FDEB6E4E}"/>
                        </a:ext>
                      </a:extLst>
                    </p:cNvPr>
                    <p:cNvCxnSpPr>
                      <a:cxnSpLocks/>
                    </p:cNvCxnSpPr>
                    <p:nvPr/>
                  </p:nvCxnSpPr>
                  <p:spPr>
                    <a:xfrm>
                      <a:off x="3649018" y="6486963"/>
                      <a:ext cx="1067522" cy="0"/>
                    </a:xfrm>
                    <a:prstGeom prst="line">
                      <a:avLst/>
                    </a:prstGeom>
                    <a:ln w="1016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99FAFC-6700-57BE-AC9E-72322DDB15E7}"/>
                        </a:ext>
                      </a:extLst>
                    </p:cNvPr>
                    <p:cNvSpPr txBox="1"/>
                    <p:nvPr/>
                  </p:nvSpPr>
                  <p:spPr>
                    <a:xfrm>
                      <a:off x="3784553" y="6180663"/>
                      <a:ext cx="803224" cy="307777"/>
                    </a:xfrm>
                    <a:prstGeom prst="rect">
                      <a:avLst/>
                    </a:prstGeom>
                    <a:noFill/>
                  </p:spPr>
                  <p:txBody>
                    <a:bodyPr wrap="square" rtlCol="0">
                      <a:spAutoFit/>
                    </a:bodyPr>
                    <a:lstStyle/>
                    <a:p>
                      <a:pPr algn="ctr"/>
                      <a:r>
                        <a:rPr lang="en-US" sz="1400" dirty="0">
                          <a:solidFill>
                            <a:schemeClr val="bg1"/>
                          </a:solidFill>
                        </a:rPr>
                        <a:t>~5 cm</a:t>
                      </a:r>
                    </a:p>
                  </p:txBody>
                </p:sp>
              </p:grpSp>
              <p:pic>
                <p:nvPicPr>
                  <p:cNvPr id="16" name="Picture 15">
                    <a:extLst>
                      <a:ext uri="{FF2B5EF4-FFF2-40B4-BE49-F238E27FC236}">
                        <a16:creationId xmlns:a16="http://schemas.microsoft.com/office/drawing/2014/main" id="{97D1FC76-F3E5-A5CE-777B-FBB6402ACFAD}"/>
                      </a:ext>
                    </a:extLst>
                  </p:cNvPr>
                  <p:cNvPicPr>
                    <a:picLocks noChangeAspect="1"/>
                  </p:cNvPicPr>
                  <p:nvPr/>
                </p:nvPicPr>
                <p:blipFill rotWithShape="1">
                  <a:blip r:embed="rId3">
                    <a:extLst>
                      <a:ext uri="{28A0092B-C50C-407E-A947-70E740481C1C}">
                        <a14:useLocalDpi xmlns:a14="http://schemas.microsoft.com/office/drawing/2010/main"/>
                      </a:ext>
                    </a:extLst>
                  </a:blip>
                  <a:srcRect l="3924" t="5881" b="1982"/>
                  <a:stretch/>
                </p:blipFill>
                <p:spPr>
                  <a:xfrm>
                    <a:off x="3444571" y="4781605"/>
                    <a:ext cx="2239847" cy="1707749"/>
                  </a:xfrm>
                  <a:prstGeom prst="rect">
                    <a:avLst/>
                  </a:prstGeom>
                </p:spPr>
              </p:pic>
            </p:grpSp>
            <p:cxnSp>
              <p:nvCxnSpPr>
                <p:cNvPr id="19" name="Straight Connector 18">
                  <a:extLst>
                    <a:ext uri="{FF2B5EF4-FFF2-40B4-BE49-F238E27FC236}">
                      <a16:creationId xmlns:a16="http://schemas.microsoft.com/office/drawing/2014/main" id="{5D4EC1E5-603B-9C07-B069-844D7F0B33D0}"/>
                    </a:ext>
                  </a:extLst>
                </p:cNvPr>
                <p:cNvCxnSpPr>
                  <a:cxnSpLocks/>
                </p:cNvCxnSpPr>
                <p:nvPr/>
              </p:nvCxnSpPr>
              <p:spPr>
                <a:xfrm>
                  <a:off x="3493539" y="4471599"/>
                  <a:ext cx="914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E69D45D-469A-F92C-D6AC-59032EE4120E}"/>
                    </a:ext>
                  </a:extLst>
                </p:cNvPr>
                <p:cNvSpPr txBox="1"/>
                <p:nvPr/>
              </p:nvSpPr>
              <p:spPr>
                <a:xfrm>
                  <a:off x="3525510" y="4173340"/>
                  <a:ext cx="803224"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4 cm</a:t>
                  </a:r>
                </a:p>
              </p:txBody>
            </p:sp>
          </p:grpSp>
          <p:pic>
            <p:nvPicPr>
              <p:cNvPr id="21" name="Picture 20" descr="photo 4 copy.png">
                <a:extLst>
                  <a:ext uri="{FF2B5EF4-FFF2-40B4-BE49-F238E27FC236}">
                    <a16:creationId xmlns:a16="http://schemas.microsoft.com/office/drawing/2014/main" id="{EBC3747D-2EE3-09BC-ADA3-55190AE86B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0890062">
                <a:off x="4379156" y="1511224"/>
                <a:ext cx="1826100" cy="1761958"/>
              </a:xfrm>
              <a:prstGeom prst="rect">
                <a:avLst/>
              </a:prstGeom>
            </p:spPr>
          </p:pic>
        </p:grpSp>
        <p:sp>
          <p:nvSpPr>
            <p:cNvPr id="13" name="TextBox 12">
              <a:extLst>
                <a:ext uri="{FF2B5EF4-FFF2-40B4-BE49-F238E27FC236}">
                  <a16:creationId xmlns:a16="http://schemas.microsoft.com/office/drawing/2014/main" id="{DB370096-3571-4E3A-0A8A-08A3349B1324}"/>
                </a:ext>
              </a:extLst>
            </p:cNvPr>
            <p:cNvSpPr txBox="1"/>
            <p:nvPr/>
          </p:nvSpPr>
          <p:spPr>
            <a:xfrm>
              <a:off x="336431" y="5605240"/>
              <a:ext cx="5951266" cy="369332"/>
            </a:xfrm>
            <a:prstGeom prst="rect">
              <a:avLst/>
            </a:prstGeom>
            <a:noFill/>
          </p:spPr>
          <p:txBody>
            <a:bodyPr wrap="square" rtlCol="0">
              <a:spAutoFit/>
            </a:bodyPr>
            <a:lstStyle/>
            <a:p>
              <a:pPr marL="285750" indent="-285750">
                <a:buFont typeface="Arial" panose="020B0604020202020204" pitchFamily="34" charset="0"/>
                <a:buChar char="•"/>
              </a:pPr>
              <a:r>
                <a:rPr lang="en-US" dirty="0"/>
                <a:t>Each card has 16 culture wells (256 wells total)</a:t>
              </a:r>
            </a:p>
          </p:txBody>
        </p:sp>
      </p:grpSp>
      <p:grpSp>
        <p:nvGrpSpPr>
          <p:cNvPr id="26" name="Group 25">
            <a:extLst>
              <a:ext uri="{FF2B5EF4-FFF2-40B4-BE49-F238E27FC236}">
                <a16:creationId xmlns:a16="http://schemas.microsoft.com/office/drawing/2014/main" id="{016F36F0-3285-FE91-DA67-F1541DB81B10}"/>
              </a:ext>
            </a:extLst>
          </p:cNvPr>
          <p:cNvGrpSpPr/>
          <p:nvPr/>
        </p:nvGrpSpPr>
        <p:grpSpPr>
          <a:xfrm>
            <a:off x="336431" y="1217089"/>
            <a:ext cx="11439484" cy="5307115"/>
            <a:chOff x="336431" y="1217089"/>
            <a:chExt cx="11439484" cy="5307115"/>
          </a:xfrm>
        </p:grpSpPr>
        <p:grpSp>
          <p:nvGrpSpPr>
            <p:cNvPr id="4" name="Group 3">
              <a:extLst>
                <a:ext uri="{FF2B5EF4-FFF2-40B4-BE49-F238E27FC236}">
                  <a16:creationId xmlns:a16="http://schemas.microsoft.com/office/drawing/2014/main" id="{182274B7-EBA9-C8D7-995F-7230A569D06E}"/>
                </a:ext>
              </a:extLst>
            </p:cNvPr>
            <p:cNvGrpSpPr/>
            <p:nvPr/>
          </p:nvGrpSpPr>
          <p:grpSpPr>
            <a:xfrm>
              <a:off x="6211963" y="1217089"/>
              <a:ext cx="5563952" cy="4423822"/>
              <a:chOff x="6211963" y="1217089"/>
              <a:chExt cx="5563952" cy="4423822"/>
            </a:xfrm>
          </p:grpSpPr>
          <p:pic>
            <p:nvPicPr>
              <p:cNvPr id="5" name="Picture 4">
                <a:extLst>
                  <a:ext uri="{FF2B5EF4-FFF2-40B4-BE49-F238E27FC236}">
                    <a16:creationId xmlns:a16="http://schemas.microsoft.com/office/drawing/2014/main" id="{8DAC25B2-73C3-4231-8127-753B0C53EF7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11963" y="1686723"/>
                <a:ext cx="5563952" cy="3954188"/>
              </a:xfrm>
              <a:prstGeom prst="rect">
                <a:avLst/>
              </a:prstGeom>
            </p:spPr>
          </p:pic>
          <p:sp>
            <p:nvSpPr>
              <p:cNvPr id="11" name="TextBox 10">
                <a:extLst>
                  <a:ext uri="{FF2B5EF4-FFF2-40B4-BE49-F238E27FC236}">
                    <a16:creationId xmlns:a16="http://schemas.microsoft.com/office/drawing/2014/main" id="{F072C1C7-C834-49CB-85EE-0D96EAC86143}"/>
                  </a:ext>
                </a:extLst>
              </p:cNvPr>
              <p:cNvSpPr txBox="1"/>
              <p:nvPr/>
            </p:nvSpPr>
            <p:spPr>
              <a:xfrm>
                <a:off x="7592081" y="1217089"/>
                <a:ext cx="2803716" cy="369332"/>
              </a:xfrm>
              <a:prstGeom prst="rect">
                <a:avLst/>
              </a:prstGeom>
              <a:noFill/>
            </p:spPr>
            <p:txBody>
              <a:bodyPr wrap="none" rtlCol="0">
                <a:spAutoFit/>
              </a:bodyPr>
              <a:lstStyle/>
              <a:p>
                <a:r>
                  <a:rPr lang="en-US" dirty="0"/>
                  <a:t>Individual Cell Culture Well</a:t>
                </a:r>
              </a:p>
            </p:txBody>
          </p:sp>
        </p:grpSp>
        <p:sp>
          <p:nvSpPr>
            <p:cNvPr id="24" name="TextBox 23">
              <a:extLst>
                <a:ext uri="{FF2B5EF4-FFF2-40B4-BE49-F238E27FC236}">
                  <a16:creationId xmlns:a16="http://schemas.microsoft.com/office/drawing/2014/main" id="{35A04D75-710E-F58C-1FCC-C3C00C59E375}"/>
                </a:ext>
              </a:extLst>
            </p:cNvPr>
            <p:cNvSpPr txBox="1"/>
            <p:nvPr/>
          </p:nvSpPr>
          <p:spPr>
            <a:xfrm>
              <a:off x="336431" y="5877873"/>
              <a:ext cx="5951266" cy="646331"/>
            </a:xfrm>
            <a:prstGeom prst="rect">
              <a:avLst/>
            </a:prstGeom>
            <a:noFill/>
          </p:spPr>
          <p:txBody>
            <a:bodyPr wrap="square" rtlCol="0">
              <a:spAutoFit/>
            </a:bodyPr>
            <a:lstStyle/>
            <a:p>
              <a:pPr marL="285750" indent="-285750">
                <a:buFont typeface="Arial" panose="020B0604020202020204" pitchFamily="34" charset="0"/>
                <a:buChar char="•"/>
              </a:pPr>
              <a:r>
                <a:rPr lang="en-US" dirty="0"/>
                <a:t>Each well can record light absorbance data at 3 LED wavelengths</a:t>
              </a:r>
            </a:p>
          </p:txBody>
        </p:sp>
      </p:grpSp>
      <p:pic>
        <p:nvPicPr>
          <p:cNvPr id="31" name="Picture 30">
            <a:extLst>
              <a:ext uri="{FF2B5EF4-FFF2-40B4-BE49-F238E27FC236}">
                <a16:creationId xmlns:a16="http://schemas.microsoft.com/office/drawing/2014/main" id="{8CADC147-109A-097F-26D3-154240D27F6E}"/>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11026139" y="2185"/>
            <a:ext cx="1165861" cy="1097280"/>
          </a:xfrm>
          <a:prstGeom prst="rect">
            <a:avLst/>
          </a:prstGeom>
        </p:spPr>
      </p:pic>
      <p:pic>
        <p:nvPicPr>
          <p:cNvPr id="32" name="Picture 31" descr="Logo&#10;&#10;Description automatically generated">
            <a:extLst>
              <a:ext uri="{FF2B5EF4-FFF2-40B4-BE49-F238E27FC236}">
                <a16:creationId xmlns:a16="http://schemas.microsoft.com/office/drawing/2014/main" id="{A5079D06-438A-6C91-D6B0-ECB91EB4483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spTree>
    <p:extLst>
      <p:ext uri="{BB962C8B-B14F-4D97-AF65-F5344CB8AC3E}">
        <p14:creationId xmlns:p14="http://schemas.microsoft.com/office/powerpoint/2010/main" val="120983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FFB3510E-3E47-FA18-A55C-5FB2257289A7}"/>
              </a:ext>
            </a:extLst>
          </p:cNvPr>
          <p:cNvSpPr/>
          <p:nvPr/>
        </p:nvSpPr>
        <p:spPr>
          <a:xfrm>
            <a:off x="3337557" y="6309360"/>
            <a:ext cx="5440682" cy="234217"/>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solidFill>
            <a:schemeClr val="bg2">
              <a:lumMod val="90000"/>
            </a:schemeClr>
          </a:solidFill>
          <a:ln w="12700" cap="flat">
            <a:solidFill>
              <a:srgbClr val="AAAAAA"/>
            </a:solidFill>
            <a:prstDash val="solid"/>
            <a:miter/>
          </a:ln>
        </p:spPr>
        <p:txBody>
          <a:bodyPr rtlCol="0" anchor="ctr"/>
          <a:lstStyle/>
          <a:p>
            <a:r>
              <a:rPr lang="en-US" b="1" spc="0" baseline="0" dirty="0">
                <a:ln/>
                <a:solidFill>
                  <a:srgbClr val="000000"/>
                </a:solidFill>
                <a:latin typeface="Trebuchet MS"/>
                <a:sym typeface="Trebuchet MS"/>
                <a:rtl val="0"/>
              </a:rPr>
              <a:t>LEIA</a:t>
            </a:r>
            <a:endParaRPr lang="en-US" dirty="0"/>
          </a:p>
        </p:txBody>
      </p:sp>
      <p:sp>
        <p:nvSpPr>
          <p:cNvPr id="18" name="Freeform: Shape 17">
            <a:extLst>
              <a:ext uri="{FF2B5EF4-FFF2-40B4-BE49-F238E27FC236}">
                <a16:creationId xmlns:a16="http://schemas.microsoft.com/office/drawing/2014/main" id="{2EB63FC1-A200-BBD3-CF86-3006315F8EA3}"/>
              </a:ext>
            </a:extLst>
          </p:cNvPr>
          <p:cNvSpPr/>
          <p:nvPr/>
        </p:nvSpPr>
        <p:spPr>
          <a:xfrm>
            <a:off x="274320" y="6029423"/>
            <a:ext cx="6126475" cy="234217"/>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solidFill>
            <a:schemeClr val="bg2">
              <a:lumMod val="90000"/>
            </a:schemeClr>
          </a:solidFill>
          <a:ln w="12700" cap="flat">
            <a:solidFill>
              <a:srgbClr val="AAAAAA"/>
            </a:solidFill>
            <a:prstDash val="solid"/>
            <a:miter/>
          </a:ln>
        </p:spPr>
        <p:txBody>
          <a:bodyPr rtlCol="0" anchor="ctr"/>
          <a:lstStyle/>
          <a:p>
            <a:r>
              <a:rPr lang="en-US" b="1" spc="0" baseline="0" dirty="0" err="1">
                <a:ln/>
                <a:solidFill>
                  <a:srgbClr val="000000"/>
                </a:solidFill>
                <a:latin typeface="Trebuchet MS"/>
                <a:sym typeface="Trebuchet MS"/>
                <a:rtl val="0"/>
              </a:rPr>
              <a:t>BioSentinel</a:t>
            </a:r>
            <a:endParaRPr lang="en-US" dirty="0"/>
          </a:p>
        </p:txBody>
      </p:sp>
      <p:sp>
        <p:nvSpPr>
          <p:cNvPr id="13" name="TextBox 12">
            <a:extLst>
              <a:ext uri="{FF2B5EF4-FFF2-40B4-BE49-F238E27FC236}">
                <a16:creationId xmlns:a16="http://schemas.microsoft.com/office/drawing/2014/main" id="{C21E6972-FB7A-F66F-8E71-026108E635FB}"/>
              </a:ext>
            </a:extLst>
          </p:cNvPr>
          <p:cNvSpPr txBox="1"/>
          <p:nvPr/>
        </p:nvSpPr>
        <p:spPr>
          <a:xfrm>
            <a:off x="10138785" y="4409166"/>
            <a:ext cx="1267976" cy="738664"/>
          </a:xfrm>
          <a:prstGeom prst="rect">
            <a:avLst/>
          </a:prstGeom>
          <a:noFill/>
        </p:spPr>
        <p:txBody>
          <a:bodyPr wrap="none" lIns="0" tIns="0" rIns="0" bIns="0" rtlCol="0">
            <a:spAutoFit/>
          </a:bodyPr>
          <a:lstStyle/>
          <a:p>
            <a:pPr algn="l"/>
            <a:r>
              <a:rPr lang="en-US" sz="1600" b="1" spc="0" baseline="0" dirty="0">
                <a:ln/>
                <a:solidFill>
                  <a:srgbClr val="080808"/>
                </a:solidFill>
                <a:latin typeface="Arial"/>
                <a:cs typeface="Arial"/>
                <a:sym typeface="Arial"/>
                <a:rtl val="0"/>
              </a:rPr>
              <a:t>Surface Ops:</a:t>
            </a:r>
          </a:p>
          <a:p>
            <a:pPr algn="l"/>
            <a:r>
              <a:rPr lang="en-US" sz="1600" b="1" dirty="0">
                <a:ln/>
                <a:solidFill>
                  <a:srgbClr val="080808"/>
                </a:solidFill>
                <a:latin typeface="Arial"/>
                <a:cs typeface="Arial"/>
                <a:sym typeface="Arial"/>
                <a:rtl val="0"/>
              </a:rPr>
              <a:t>7-10 days</a:t>
            </a:r>
          </a:p>
          <a:p>
            <a:pPr algn="l"/>
            <a:r>
              <a:rPr lang="en-US" sz="1600" b="1" spc="0" baseline="0" dirty="0">
                <a:ln/>
                <a:solidFill>
                  <a:srgbClr val="080808"/>
                </a:solidFill>
                <a:latin typeface="Arial"/>
                <a:cs typeface="Arial"/>
                <a:sym typeface="Arial"/>
                <a:rtl val="0"/>
              </a:rPr>
              <a:t>2 timepoints </a:t>
            </a:r>
          </a:p>
        </p:txBody>
      </p:sp>
      <p:sp>
        <p:nvSpPr>
          <p:cNvPr id="19" name="Freeform: Shape 18">
            <a:extLst>
              <a:ext uri="{FF2B5EF4-FFF2-40B4-BE49-F238E27FC236}">
                <a16:creationId xmlns:a16="http://schemas.microsoft.com/office/drawing/2014/main" id="{3093B36D-8394-5542-EEF8-06292E86DC00}"/>
              </a:ext>
            </a:extLst>
          </p:cNvPr>
          <p:cNvSpPr/>
          <p:nvPr/>
        </p:nvSpPr>
        <p:spPr>
          <a:xfrm>
            <a:off x="176509" y="2028413"/>
            <a:ext cx="11120000" cy="26427"/>
          </a:xfrm>
          <a:custGeom>
            <a:avLst/>
            <a:gdLst>
              <a:gd name="connsiteX0" fmla="*/ 91 w 11120000"/>
              <a:gd name="connsiteY0" fmla="*/ -76 h 26427"/>
              <a:gd name="connsiteX1" fmla="*/ 11120091 w 11120000"/>
              <a:gd name="connsiteY1" fmla="*/ -76 h 26427"/>
            </a:gdLst>
            <a:ahLst/>
            <a:cxnLst>
              <a:cxn ang="0">
                <a:pos x="connsiteX0" y="connsiteY0"/>
              </a:cxn>
              <a:cxn ang="0">
                <a:pos x="connsiteX1" y="connsiteY1"/>
              </a:cxn>
            </a:cxnLst>
            <a:rect l="l" t="t" r="r" b="b"/>
            <a:pathLst>
              <a:path w="11120000" h="26427">
                <a:moveTo>
                  <a:pt x="91" y="-76"/>
                </a:moveTo>
                <a:lnTo>
                  <a:pt x="11120091" y="-76"/>
                </a:lnTo>
              </a:path>
            </a:pathLst>
          </a:custGeom>
          <a:solidFill>
            <a:srgbClr val="000000"/>
          </a:solidFill>
          <a:ln w="2645" cap="flat">
            <a:noFill/>
            <a:prstDash val="solid"/>
            <a:miter/>
          </a:ln>
        </p:spPr>
        <p:txBody>
          <a:bodyPr rtlCol="0" anchor="ctr"/>
          <a:lstStyle/>
          <a:p>
            <a:endParaRPr lang="en-US"/>
          </a:p>
        </p:txBody>
      </p:sp>
      <p:sp>
        <p:nvSpPr>
          <p:cNvPr id="21" name="TextBox 20">
            <a:extLst>
              <a:ext uri="{FF2B5EF4-FFF2-40B4-BE49-F238E27FC236}">
                <a16:creationId xmlns:a16="http://schemas.microsoft.com/office/drawing/2014/main" id="{CEA537AD-1754-F0FD-D5C2-1C8138CE1D3D}"/>
              </a:ext>
            </a:extLst>
          </p:cNvPr>
          <p:cNvSpPr txBox="1"/>
          <p:nvPr/>
        </p:nvSpPr>
        <p:spPr>
          <a:xfrm>
            <a:off x="1919901" y="3659802"/>
            <a:ext cx="1356140" cy="184666"/>
          </a:xfrm>
          <a:prstGeom prst="rect">
            <a:avLst/>
          </a:prstGeom>
          <a:noFill/>
        </p:spPr>
        <p:txBody>
          <a:bodyPr wrap="none" lIns="0" tIns="0" rIns="0" bIns="0" rtlCol="0">
            <a:spAutoFit/>
          </a:bodyPr>
          <a:lstStyle/>
          <a:p>
            <a:pPr algn="l"/>
            <a:r>
              <a:rPr lang="en-US" sz="1200" b="1" spc="0" baseline="0" dirty="0">
                <a:ln/>
                <a:solidFill>
                  <a:srgbClr val="000000"/>
                </a:solidFill>
                <a:latin typeface="Arial"/>
                <a:cs typeface="Arial"/>
                <a:sym typeface="Arial"/>
                <a:rtl val="0"/>
              </a:rPr>
              <a:t>Artemis I free-flyer</a:t>
            </a:r>
          </a:p>
        </p:txBody>
      </p:sp>
      <p:sp>
        <p:nvSpPr>
          <p:cNvPr id="41" name="TextBox 40">
            <a:extLst>
              <a:ext uri="{FF2B5EF4-FFF2-40B4-BE49-F238E27FC236}">
                <a16:creationId xmlns:a16="http://schemas.microsoft.com/office/drawing/2014/main" id="{386A5103-26D8-6A46-92CE-2CCDCA0B1BBB}"/>
              </a:ext>
            </a:extLst>
          </p:cNvPr>
          <p:cNvSpPr txBox="1"/>
          <p:nvPr/>
        </p:nvSpPr>
        <p:spPr>
          <a:xfrm>
            <a:off x="373246" y="1383431"/>
            <a:ext cx="1221488" cy="276999"/>
          </a:xfrm>
          <a:prstGeom prst="rect">
            <a:avLst/>
          </a:prstGeom>
          <a:noFill/>
        </p:spPr>
        <p:txBody>
          <a:bodyPr wrap="none" lIns="0" tIns="0" rIns="0" bIns="0" rtlCol="0">
            <a:spAutoFit/>
          </a:bodyPr>
          <a:lstStyle/>
          <a:p>
            <a:pPr algn="l"/>
            <a:r>
              <a:rPr lang="en-US" b="1" spc="0" baseline="0" dirty="0" err="1">
                <a:ln/>
                <a:solidFill>
                  <a:srgbClr val="000000"/>
                </a:solidFill>
                <a:latin typeface="Trebuchet MS"/>
                <a:sym typeface="Trebuchet MS"/>
                <a:rtl val="0"/>
              </a:rPr>
              <a:t>BioSentinel</a:t>
            </a:r>
            <a:endParaRPr lang="en-US" b="1" spc="0" baseline="0" dirty="0">
              <a:ln/>
              <a:solidFill>
                <a:srgbClr val="000000"/>
              </a:solidFill>
              <a:latin typeface="Trebuchet MS"/>
              <a:sym typeface="Trebuchet MS"/>
              <a:rtl val="0"/>
            </a:endParaRPr>
          </a:p>
        </p:txBody>
      </p:sp>
      <p:sp>
        <p:nvSpPr>
          <p:cNvPr id="42" name="TextBox 41">
            <a:extLst>
              <a:ext uri="{FF2B5EF4-FFF2-40B4-BE49-F238E27FC236}">
                <a16:creationId xmlns:a16="http://schemas.microsoft.com/office/drawing/2014/main" id="{0D385A36-5201-0009-8080-D791942E3A42}"/>
              </a:ext>
            </a:extLst>
          </p:cNvPr>
          <p:cNvSpPr txBox="1"/>
          <p:nvPr/>
        </p:nvSpPr>
        <p:spPr>
          <a:xfrm>
            <a:off x="1355848" y="1943218"/>
            <a:ext cx="298159" cy="215444"/>
          </a:xfrm>
          <a:prstGeom prst="rect">
            <a:avLst/>
          </a:prstGeom>
          <a:noFill/>
        </p:spPr>
        <p:txBody>
          <a:bodyPr wrap="none" lIns="0" tIns="0" rIns="0" bIns="0" rtlCol="0">
            <a:spAutoFit/>
          </a:bodyPr>
          <a:lstStyle/>
          <a:p>
            <a:pPr algn="l"/>
            <a:r>
              <a:rPr lang="en-US" sz="1400" b="1" spc="0" baseline="0" dirty="0">
                <a:ln/>
                <a:solidFill>
                  <a:srgbClr val="000000"/>
                </a:solidFill>
                <a:latin typeface="Trebuchet MS"/>
                <a:sym typeface="Trebuchet MS"/>
                <a:rtl val="0"/>
              </a:rPr>
              <a:t>-ISS</a:t>
            </a:r>
          </a:p>
        </p:txBody>
      </p:sp>
      <p:sp>
        <p:nvSpPr>
          <p:cNvPr id="43" name="TextBox 42">
            <a:extLst>
              <a:ext uri="{FF2B5EF4-FFF2-40B4-BE49-F238E27FC236}">
                <a16:creationId xmlns:a16="http://schemas.microsoft.com/office/drawing/2014/main" id="{BBCCEE7D-73E6-1F4E-B0BD-D9E69C632439}"/>
              </a:ext>
            </a:extLst>
          </p:cNvPr>
          <p:cNvSpPr txBox="1"/>
          <p:nvPr/>
        </p:nvSpPr>
        <p:spPr>
          <a:xfrm>
            <a:off x="1248827" y="2580376"/>
            <a:ext cx="1064067" cy="215444"/>
          </a:xfrm>
          <a:prstGeom prst="rect">
            <a:avLst/>
          </a:prstGeom>
          <a:noFill/>
        </p:spPr>
        <p:txBody>
          <a:bodyPr wrap="square" lIns="0" tIns="0" rIns="0" bIns="0" rtlCol="0">
            <a:spAutoFit/>
          </a:bodyPr>
          <a:lstStyle/>
          <a:p>
            <a:pPr algn="l"/>
            <a:r>
              <a:rPr lang="en-US" sz="1400" b="1" spc="0" baseline="0" dirty="0">
                <a:ln/>
                <a:solidFill>
                  <a:srgbClr val="000000"/>
                </a:solidFill>
                <a:latin typeface="Trebuchet MS"/>
                <a:sym typeface="Trebuchet MS"/>
                <a:rtl val="0"/>
              </a:rPr>
              <a:t>-Deep Space</a:t>
            </a:r>
          </a:p>
        </p:txBody>
      </p:sp>
      <p:sp>
        <p:nvSpPr>
          <p:cNvPr id="52" name="Freeform: Shape 51">
            <a:extLst>
              <a:ext uri="{FF2B5EF4-FFF2-40B4-BE49-F238E27FC236}">
                <a16:creationId xmlns:a16="http://schemas.microsoft.com/office/drawing/2014/main" id="{4D36C064-F0A5-B6D0-0932-427E08F9AD50}"/>
              </a:ext>
            </a:extLst>
          </p:cNvPr>
          <p:cNvSpPr/>
          <p:nvPr/>
        </p:nvSpPr>
        <p:spPr>
          <a:xfrm>
            <a:off x="274320" y="1121344"/>
            <a:ext cx="9601200" cy="1371600"/>
          </a:xfrm>
          <a:custGeom>
            <a:avLst/>
            <a:gdLst>
              <a:gd name="connsiteX0" fmla="*/ 91 w 9985724"/>
              <a:gd name="connsiteY0" fmla="*/ -76 h 943215"/>
              <a:gd name="connsiteX1" fmla="*/ 9985815 w 9985724"/>
              <a:gd name="connsiteY1" fmla="*/ -76 h 943215"/>
              <a:gd name="connsiteX2" fmla="*/ 9985815 w 9985724"/>
              <a:gd name="connsiteY2" fmla="*/ 943139 h 943215"/>
              <a:gd name="connsiteX3" fmla="*/ 91 w 9985724"/>
              <a:gd name="connsiteY3" fmla="*/ 943139 h 943215"/>
            </a:gdLst>
            <a:ahLst/>
            <a:cxnLst>
              <a:cxn ang="0">
                <a:pos x="connsiteX0" y="connsiteY0"/>
              </a:cxn>
              <a:cxn ang="0">
                <a:pos x="connsiteX1" y="connsiteY1"/>
              </a:cxn>
              <a:cxn ang="0">
                <a:pos x="connsiteX2" y="connsiteY2"/>
              </a:cxn>
              <a:cxn ang="0">
                <a:pos x="connsiteX3" y="connsiteY3"/>
              </a:cxn>
            </a:cxnLst>
            <a:rect l="l" t="t" r="r" b="b"/>
            <a:pathLst>
              <a:path w="9985724" h="943215">
                <a:moveTo>
                  <a:pt x="91" y="-76"/>
                </a:moveTo>
                <a:lnTo>
                  <a:pt x="9985815" y="-76"/>
                </a:lnTo>
                <a:lnTo>
                  <a:pt x="9985815" y="943139"/>
                </a:lnTo>
                <a:lnTo>
                  <a:pt x="91" y="943139"/>
                </a:lnTo>
                <a:close/>
              </a:path>
            </a:pathLst>
          </a:custGeom>
          <a:noFill/>
          <a:ln w="10579" cap="flat">
            <a:solidFill>
              <a:srgbClr val="AAAAAA"/>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CAA94D5A-DC0B-92C7-5504-5E4B97B9F882}"/>
              </a:ext>
            </a:extLst>
          </p:cNvPr>
          <p:cNvSpPr/>
          <p:nvPr/>
        </p:nvSpPr>
        <p:spPr>
          <a:xfrm>
            <a:off x="274320" y="2491609"/>
            <a:ext cx="9601200" cy="1371600"/>
          </a:xfrm>
          <a:custGeom>
            <a:avLst/>
            <a:gdLst>
              <a:gd name="connsiteX0" fmla="*/ 91 w 9984507"/>
              <a:gd name="connsiteY0" fmla="*/ -76 h 977481"/>
              <a:gd name="connsiteX1" fmla="*/ 9984598 w 9984507"/>
              <a:gd name="connsiteY1" fmla="*/ -76 h 977481"/>
              <a:gd name="connsiteX2" fmla="*/ 9984598 w 9984507"/>
              <a:gd name="connsiteY2" fmla="*/ 977405 h 977481"/>
              <a:gd name="connsiteX3" fmla="*/ 91 w 9984507"/>
              <a:gd name="connsiteY3" fmla="*/ 977405 h 977481"/>
            </a:gdLst>
            <a:ahLst/>
            <a:cxnLst>
              <a:cxn ang="0">
                <a:pos x="connsiteX0" y="connsiteY0"/>
              </a:cxn>
              <a:cxn ang="0">
                <a:pos x="connsiteX1" y="connsiteY1"/>
              </a:cxn>
              <a:cxn ang="0">
                <a:pos x="connsiteX2" y="connsiteY2"/>
              </a:cxn>
              <a:cxn ang="0">
                <a:pos x="connsiteX3" y="connsiteY3"/>
              </a:cxn>
            </a:cxnLst>
            <a:rect l="l" t="t" r="r" b="b"/>
            <a:pathLst>
              <a:path w="9984507" h="977481">
                <a:moveTo>
                  <a:pt x="91" y="-76"/>
                </a:moveTo>
                <a:lnTo>
                  <a:pt x="9984598" y="-76"/>
                </a:lnTo>
                <a:lnTo>
                  <a:pt x="9984598" y="977405"/>
                </a:lnTo>
                <a:lnTo>
                  <a:pt x="91" y="977405"/>
                </a:lnTo>
                <a:close/>
              </a:path>
            </a:pathLst>
          </a:custGeom>
          <a:noFill/>
          <a:ln w="10579" cap="flat">
            <a:solidFill>
              <a:srgbClr val="AAAAAA"/>
            </a:solidFill>
            <a:prstDash val="solid"/>
            <a:miter/>
          </a:ln>
        </p:spPr>
        <p:txBody>
          <a:bodyPr rtlCol="0" anchor="ctr"/>
          <a:lstStyle/>
          <a:p>
            <a:endParaRPr lang="en-US"/>
          </a:p>
        </p:txBody>
      </p:sp>
      <p:sp>
        <p:nvSpPr>
          <p:cNvPr id="67" name="TextBox 66">
            <a:extLst>
              <a:ext uri="{FF2B5EF4-FFF2-40B4-BE49-F238E27FC236}">
                <a16:creationId xmlns:a16="http://schemas.microsoft.com/office/drawing/2014/main" id="{FF34DF07-9976-99EB-BBD4-D3FA399A24AA}"/>
              </a:ext>
            </a:extLst>
          </p:cNvPr>
          <p:cNvSpPr txBox="1"/>
          <p:nvPr/>
        </p:nvSpPr>
        <p:spPr>
          <a:xfrm>
            <a:off x="4937760" y="4209111"/>
            <a:ext cx="4937760" cy="1231106"/>
          </a:xfrm>
          <a:prstGeom prst="rect">
            <a:avLst/>
          </a:prstGeom>
          <a:noFill/>
        </p:spPr>
        <p:txBody>
          <a:bodyPr wrap="none" lIns="0" tIns="0" rIns="0" bIns="0" rtlCol="0">
            <a:spAutoFit/>
          </a:bodyPr>
          <a:lstStyle/>
          <a:p>
            <a:pPr algn="l"/>
            <a:r>
              <a:rPr lang="en-US" sz="1600" spc="0" baseline="0" dirty="0">
                <a:ln/>
                <a:solidFill>
                  <a:srgbClr val="010101"/>
                </a:solidFill>
                <a:latin typeface="Arial"/>
                <a:cs typeface="Arial"/>
                <a:sym typeface="Arial"/>
                <a:rtl val="0"/>
              </a:rPr>
              <a:t>Lessons Learned &amp; Mission-specific changes:</a:t>
            </a:r>
          </a:p>
          <a:p>
            <a:pPr marL="285750" indent="-285750" algn="l">
              <a:buFont typeface="Arial" panose="020B0604020202020204" pitchFamily="34" charset="0"/>
              <a:buChar char="•"/>
            </a:pPr>
            <a:r>
              <a:rPr lang="en-US" sz="1600" dirty="0">
                <a:ln/>
                <a:solidFill>
                  <a:srgbClr val="010101"/>
                </a:solidFill>
                <a:latin typeface="Arial"/>
                <a:cs typeface="Arial"/>
                <a:sym typeface="Arial"/>
                <a:rtl val="0"/>
              </a:rPr>
              <a:t>Late load capability to reduce yeast storage period.</a:t>
            </a:r>
          </a:p>
          <a:p>
            <a:pPr marL="285750" indent="-285750" algn="l">
              <a:buFont typeface="Arial" panose="020B0604020202020204" pitchFamily="34" charset="0"/>
              <a:buChar char="•"/>
            </a:pPr>
            <a:r>
              <a:rPr lang="en-US" sz="1600" dirty="0">
                <a:ln/>
                <a:solidFill>
                  <a:srgbClr val="010101"/>
                </a:solidFill>
                <a:latin typeface="Arial"/>
                <a:cs typeface="Arial"/>
                <a:sym typeface="Arial"/>
                <a:rtl val="0"/>
              </a:rPr>
              <a:t>Improved</a:t>
            </a:r>
            <a:r>
              <a:rPr lang="en-US" sz="1600" spc="0" baseline="0" dirty="0">
                <a:ln/>
                <a:solidFill>
                  <a:srgbClr val="010101"/>
                </a:solidFill>
                <a:latin typeface="Arial"/>
                <a:cs typeface="Arial"/>
                <a:sym typeface="Arial"/>
                <a:rtl val="0"/>
              </a:rPr>
              <a:t> ECLSS for the yeast storage period.</a:t>
            </a:r>
          </a:p>
          <a:p>
            <a:pPr marL="285750" indent="-285750">
              <a:buFont typeface="Arial" panose="020B0604020202020204" pitchFamily="34" charset="0"/>
              <a:buChar char="•"/>
            </a:pPr>
            <a:r>
              <a:rPr lang="en-US" sz="1600" spc="0" baseline="0" dirty="0">
                <a:ln/>
                <a:solidFill>
                  <a:srgbClr val="010101"/>
                </a:solidFill>
                <a:latin typeface="Arial"/>
                <a:cs typeface="Arial"/>
                <a:sym typeface="Arial"/>
                <a:rtl val="0"/>
              </a:rPr>
              <a:t>Detect carotenoid production</a:t>
            </a:r>
          </a:p>
          <a:p>
            <a:pPr marL="285750" indent="-285750" algn="l">
              <a:buFont typeface="Arial" panose="020B0604020202020204" pitchFamily="34" charset="0"/>
              <a:buChar char="•"/>
            </a:pPr>
            <a:r>
              <a:rPr lang="en-US" sz="1600" spc="0" baseline="0" dirty="0">
                <a:ln/>
                <a:solidFill>
                  <a:srgbClr val="010101"/>
                </a:solidFill>
                <a:latin typeface="Arial"/>
                <a:cs typeface="Arial"/>
                <a:sym typeface="Arial"/>
                <a:rtl val="0"/>
              </a:rPr>
              <a:t>Add Mini-FND neutron detector. </a:t>
            </a:r>
          </a:p>
        </p:txBody>
      </p:sp>
      <p:sp>
        <p:nvSpPr>
          <p:cNvPr id="70" name="Freeform: Shape 69">
            <a:extLst>
              <a:ext uri="{FF2B5EF4-FFF2-40B4-BE49-F238E27FC236}">
                <a16:creationId xmlns:a16="http://schemas.microsoft.com/office/drawing/2014/main" id="{24CF9457-81DB-09F5-7074-A38A979BF5C4}"/>
              </a:ext>
            </a:extLst>
          </p:cNvPr>
          <p:cNvSpPr/>
          <p:nvPr/>
        </p:nvSpPr>
        <p:spPr>
          <a:xfrm>
            <a:off x="274320" y="4138864"/>
            <a:ext cx="9601200" cy="1371600"/>
          </a:xfrm>
          <a:custGeom>
            <a:avLst/>
            <a:gdLst>
              <a:gd name="connsiteX0" fmla="*/ 91 w 9987813"/>
              <a:gd name="connsiteY0" fmla="*/ -76 h 1183345"/>
              <a:gd name="connsiteX1" fmla="*/ 9987904 w 9987813"/>
              <a:gd name="connsiteY1" fmla="*/ -76 h 1183345"/>
              <a:gd name="connsiteX2" fmla="*/ 9987904 w 9987813"/>
              <a:gd name="connsiteY2" fmla="*/ 1183269 h 1183345"/>
              <a:gd name="connsiteX3" fmla="*/ 91 w 9987813"/>
              <a:gd name="connsiteY3" fmla="*/ 1183269 h 1183345"/>
            </a:gdLst>
            <a:ahLst/>
            <a:cxnLst>
              <a:cxn ang="0">
                <a:pos x="connsiteX0" y="connsiteY0"/>
              </a:cxn>
              <a:cxn ang="0">
                <a:pos x="connsiteX1" y="connsiteY1"/>
              </a:cxn>
              <a:cxn ang="0">
                <a:pos x="connsiteX2" y="connsiteY2"/>
              </a:cxn>
              <a:cxn ang="0">
                <a:pos x="connsiteX3" y="connsiteY3"/>
              </a:cxn>
            </a:cxnLst>
            <a:rect l="l" t="t" r="r" b="b"/>
            <a:pathLst>
              <a:path w="9987813" h="1183345">
                <a:moveTo>
                  <a:pt x="91" y="-76"/>
                </a:moveTo>
                <a:lnTo>
                  <a:pt x="9987904" y="-76"/>
                </a:lnTo>
                <a:lnTo>
                  <a:pt x="9987904" y="1183269"/>
                </a:lnTo>
                <a:lnTo>
                  <a:pt x="91" y="1183269"/>
                </a:lnTo>
                <a:close/>
              </a:path>
            </a:pathLst>
          </a:custGeom>
          <a:noFill/>
          <a:ln w="10579" cap="flat">
            <a:solidFill>
              <a:srgbClr val="AAAAAA"/>
            </a:solidFill>
            <a:prstDash val="solid"/>
            <a:miter/>
          </a:ln>
        </p:spPr>
        <p:txBody>
          <a:bodyPr rtlCol="0" anchor="ctr"/>
          <a:lstStyle/>
          <a:p>
            <a:endParaRPr lang="en-US"/>
          </a:p>
        </p:txBody>
      </p:sp>
      <p:pic>
        <p:nvPicPr>
          <p:cNvPr id="94" name="Picture 93">
            <a:extLst>
              <a:ext uri="{FF2B5EF4-FFF2-40B4-BE49-F238E27FC236}">
                <a16:creationId xmlns:a16="http://schemas.microsoft.com/office/drawing/2014/main" id="{2D2127EE-F89D-BC37-ACC1-4B9B690A3F4A}"/>
              </a:ext>
            </a:extLst>
          </p:cNvPr>
          <p:cNvPicPr>
            <a:picLocks noChangeAspect="1"/>
          </p:cNvPicPr>
          <p:nvPr/>
        </p:nvPicPr>
        <p:blipFill>
          <a:blip r:embed="rId2"/>
          <a:stretch>
            <a:fillRect/>
          </a:stretch>
        </p:blipFill>
        <p:spPr>
          <a:xfrm>
            <a:off x="457200" y="1852864"/>
            <a:ext cx="987269" cy="1415724"/>
          </a:xfrm>
          <a:custGeom>
            <a:avLst/>
            <a:gdLst>
              <a:gd name="connsiteX0" fmla="*/ 91 w 987269"/>
              <a:gd name="connsiteY0" fmla="*/ -76 h 1415724"/>
              <a:gd name="connsiteX1" fmla="*/ 987360 w 987269"/>
              <a:gd name="connsiteY1" fmla="*/ -76 h 1415724"/>
              <a:gd name="connsiteX2" fmla="*/ 987360 w 987269"/>
              <a:gd name="connsiteY2" fmla="*/ 1415649 h 1415724"/>
              <a:gd name="connsiteX3" fmla="*/ 91 w 987269"/>
              <a:gd name="connsiteY3" fmla="*/ 1415649 h 1415724"/>
            </a:gdLst>
            <a:ahLst/>
            <a:cxnLst>
              <a:cxn ang="0">
                <a:pos x="connsiteX0" y="connsiteY0"/>
              </a:cxn>
              <a:cxn ang="0">
                <a:pos x="connsiteX1" y="connsiteY1"/>
              </a:cxn>
              <a:cxn ang="0">
                <a:pos x="connsiteX2" y="connsiteY2"/>
              </a:cxn>
              <a:cxn ang="0">
                <a:pos x="connsiteX3" y="connsiteY3"/>
              </a:cxn>
            </a:cxnLst>
            <a:rect l="l" t="t" r="r" b="b"/>
            <a:pathLst>
              <a:path w="987269" h="1415724">
                <a:moveTo>
                  <a:pt x="91" y="-76"/>
                </a:moveTo>
                <a:lnTo>
                  <a:pt x="987360" y="-76"/>
                </a:lnTo>
                <a:lnTo>
                  <a:pt x="987360" y="1415649"/>
                </a:lnTo>
                <a:lnTo>
                  <a:pt x="91" y="1415649"/>
                </a:lnTo>
                <a:close/>
              </a:path>
            </a:pathLst>
          </a:custGeom>
        </p:spPr>
      </p:pic>
      <p:sp>
        <p:nvSpPr>
          <p:cNvPr id="96" name="TextBox 95">
            <a:extLst>
              <a:ext uri="{FF2B5EF4-FFF2-40B4-BE49-F238E27FC236}">
                <a16:creationId xmlns:a16="http://schemas.microsoft.com/office/drawing/2014/main" id="{6EE694F7-7382-E306-AEAF-86647E91DA13}"/>
              </a:ext>
            </a:extLst>
          </p:cNvPr>
          <p:cNvSpPr txBox="1"/>
          <p:nvPr/>
        </p:nvSpPr>
        <p:spPr>
          <a:xfrm>
            <a:off x="274320" y="5609911"/>
            <a:ext cx="480901" cy="246221"/>
          </a:xfrm>
          <a:prstGeom prst="rect">
            <a:avLst/>
          </a:prstGeom>
          <a:noFill/>
        </p:spPr>
        <p:txBody>
          <a:bodyPr wrap="none" lIns="0" tIns="0" rIns="0" bIns="0" rtlCol="0">
            <a:spAutoFit/>
          </a:bodyPr>
          <a:lstStyle/>
          <a:p>
            <a:pPr algn="l"/>
            <a:r>
              <a:rPr lang="en-US" sz="1600" b="1" spc="0" baseline="0" dirty="0">
                <a:ln/>
                <a:solidFill>
                  <a:srgbClr val="000000"/>
                </a:solidFill>
                <a:latin typeface="Trebuchet MS"/>
                <a:sym typeface="Trebuchet MS"/>
                <a:rtl val="0"/>
              </a:rPr>
              <a:t>2013</a:t>
            </a:r>
          </a:p>
        </p:txBody>
      </p:sp>
      <p:sp>
        <p:nvSpPr>
          <p:cNvPr id="97" name="TextBox 96">
            <a:extLst>
              <a:ext uri="{FF2B5EF4-FFF2-40B4-BE49-F238E27FC236}">
                <a16:creationId xmlns:a16="http://schemas.microsoft.com/office/drawing/2014/main" id="{D8564FCE-CBAE-39D3-7342-DBD7EC4CF681}"/>
              </a:ext>
            </a:extLst>
          </p:cNvPr>
          <p:cNvSpPr txBox="1"/>
          <p:nvPr/>
        </p:nvSpPr>
        <p:spPr>
          <a:xfrm>
            <a:off x="3239397" y="5598156"/>
            <a:ext cx="899285" cy="246221"/>
          </a:xfrm>
          <a:prstGeom prst="rect">
            <a:avLst/>
          </a:prstGeom>
          <a:noFill/>
        </p:spPr>
        <p:txBody>
          <a:bodyPr wrap="none" lIns="0" tIns="0" rIns="0" bIns="0" rtlCol="0">
            <a:spAutoFit/>
          </a:bodyPr>
          <a:lstStyle/>
          <a:p>
            <a:pPr algn="l"/>
            <a:r>
              <a:rPr lang="en-US" sz="1600" b="1" spc="0" baseline="0" dirty="0">
                <a:ln/>
                <a:solidFill>
                  <a:srgbClr val="000000"/>
                </a:solidFill>
                <a:latin typeface="Trebuchet MS"/>
                <a:sym typeface="Trebuchet MS"/>
                <a:rtl val="0"/>
              </a:rPr>
              <a:t>Dec 2021</a:t>
            </a:r>
          </a:p>
        </p:txBody>
      </p:sp>
      <p:sp>
        <p:nvSpPr>
          <p:cNvPr id="98" name="TextBox 97">
            <a:extLst>
              <a:ext uri="{FF2B5EF4-FFF2-40B4-BE49-F238E27FC236}">
                <a16:creationId xmlns:a16="http://schemas.microsoft.com/office/drawing/2014/main" id="{0D7D5DF7-3B16-EB74-BC1F-D8478DFD821A}"/>
              </a:ext>
            </a:extLst>
          </p:cNvPr>
          <p:cNvSpPr txBox="1"/>
          <p:nvPr/>
        </p:nvSpPr>
        <p:spPr>
          <a:xfrm>
            <a:off x="4153097" y="5598156"/>
            <a:ext cx="904094" cy="246221"/>
          </a:xfrm>
          <a:prstGeom prst="rect">
            <a:avLst/>
          </a:prstGeom>
          <a:noFill/>
        </p:spPr>
        <p:txBody>
          <a:bodyPr wrap="none" lIns="0" tIns="0" rIns="0" bIns="0" rtlCol="0">
            <a:spAutoFit/>
          </a:bodyPr>
          <a:lstStyle/>
          <a:p>
            <a:pPr algn="l"/>
            <a:r>
              <a:rPr lang="en-US" sz="1600" b="1" spc="0" baseline="0" dirty="0">
                <a:ln/>
                <a:solidFill>
                  <a:srgbClr val="000000"/>
                </a:solidFill>
                <a:latin typeface="Trebuchet MS"/>
                <a:sym typeface="Trebuchet MS"/>
                <a:rtl val="0"/>
              </a:rPr>
              <a:t>Nov 2022</a:t>
            </a:r>
          </a:p>
        </p:txBody>
      </p:sp>
      <p:sp>
        <p:nvSpPr>
          <p:cNvPr id="102" name="TextBox 101">
            <a:extLst>
              <a:ext uri="{FF2B5EF4-FFF2-40B4-BE49-F238E27FC236}">
                <a16:creationId xmlns:a16="http://schemas.microsoft.com/office/drawing/2014/main" id="{193241FC-A074-5491-CB09-2E3276C242F5}"/>
              </a:ext>
            </a:extLst>
          </p:cNvPr>
          <p:cNvSpPr txBox="1"/>
          <p:nvPr/>
        </p:nvSpPr>
        <p:spPr>
          <a:xfrm>
            <a:off x="7969702" y="5598156"/>
            <a:ext cx="1022716" cy="276999"/>
          </a:xfrm>
          <a:prstGeom prst="rect">
            <a:avLst/>
          </a:prstGeom>
          <a:noFill/>
        </p:spPr>
        <p:txBody>
          <a:bodyPr wrap="none" lIns="0" tIns="0" rIns="0" bIns="0" rtlCol="0">
            <a:spAutoFit/>
          </a:bodyPr>
          <a:lstStyle/>
          <a:p>
            <a:pPr algn="l"/>
            <a:r>
              <a:rPr lang="en-US" b="1" spc="0" baseline="0" dirty="0">
                <a:ln/>
                <a:solidFill>
                  <a:srgbClr val="000000"/>
                </a:solidFill>
                <a:latin typeface="Trebuchet MS"/>
                <a:sym typeface="Trebuchet MS"/>
                <a:rtl val="0"/>
              </a:rPr>
              <a:t>late 2026</a:t>
            </a:r>
          </a:p>
        </p:txBody>
      </p:sp>
      <p:sp>
        <p:nvSpPr>
          <p:cNvPr id="103" name="Freeform: Shape 102">
            <a:extLst>
              <a:ext uri="{FF2B5EF4-FFF2-40B4-BE49-F238E27FC236}">
                <a16:creationId xmlns:a16="http://schemas.microsoft.com/office/drawing/2014/main" id="{B6D0B1BC-DE58-D5BE-4234-11C2532D9B7C}"/>
              </a:ext>
            </a:extLst>
          </p:cNvPr>
          <p:cNvSpPr/>
          <p:nvPr/>
        </p:nvSpPr>
        <p:spPr>
          <a:xfrm>
            <a:off x="3657600" y="6035040"/>
            <a:ext cx="822960" cy="22860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rgbClr val="000000"/>
          </a:solidFill>
          <a:ln w="10579" cap="flat">
            <a:solidFill>
              <a:srgbClr val="000000"/>
            </a:solidFill>
            <a:prstDash val="solid"/>
            <a:miter/>
          </a:ln>
        </p:spPr>
        <p:txBody>
          <a:bodyPr rtlCol="0" anchor="ctr"/>
          <a:lstStyle/>
          <a:p>
            <a:r>
              <a:rPr lang="en-US" sz="1400" dirty="0">
                <a:solidFill>
                  <a:schemeClr val="bg1"/>
                </a:solidFill>
                <a:latin typeface="Trebuchet MS" panose="020B0603020202020204" pitchFamily="34" charset="0"/>
              </a:rPr>
              <a:t>ISS</a:t>
            </a:r>
          </a:p>
        </p:txBody>
      </p:sp>
      <p:pic>
        <p:nvPicPr>
          <p:cNvPr id="2" name="Picture 1">
            <a:extLst>
              <a:ext uri="{FF2B5EF4-FFF2-40B4-BE49-F238E27FC236}">
                <a16:creationId xmlns:a16="http://schemas.microsoft.com/office/drawing/2014/main" id="{03AE7150-5EF2-0731-791A-CF7C0B341AB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57200" y="4230304"/>
            <a:ext cx="1165861" cy="1097280"/>
          </a:xfrm>
          <a:prstGeom prst="rect">
            <a:avLst/>
          </a:prstGeom>
        </p:spPr>
      </p:pic>
      <p:pic>
        <p:nvPicPr>
          <p:cNvPr id="32" name="Picture 31" descr="Logo&#10;&#10;Description automatically generated">
            <a:extLst>
              <a:ext uri="{FF2B5EF4-FFF2-40B4-BE49-F238E27FC236}">
                <a16:creationId xmlns:a16="http://schemas.microsoft.com/office/drawing/2014/main" id="{E0D47755-B7A7-540E-A9EA-81D455436D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grpSp>
        <p:nvGrpSpPr>
          <p:cNvPr id="126" name="Group 125">
            <a:extLst>
              <a:ext uri="{FF2B5EF4-FFF2-40B4-BE49-F238E27FC236}">
                <a16:creationId xmlns:a16="http://schemas.microsoft.com/office/drawing/2014/main" id="{DDA07714-06C0-9506-8C1E-25D659C9CC04}"/>
              </a:ext>
            </a:extLst>
          </p:cNvPr>
          <p:cNvGrpSpPr/>
          <p:nvPr/>
        </p:nvGrpSpPr>
        <p:grpSpPr>
          <a:xfrm>
            <a:off x="1737360" y="1167064"/>
            <a:ext cx="1721222" cy="1284096"/>
            <a:chOff x="1711259" y="685800"/>
            <a:chExt cx="1721222" cy="1284096"/>
          </a:xfrm>
        </p:grpSpPr>
        <p:sp>
          <p:nvSpPr>
            <p:cNvPr id="45" name="TextBox 44">
              <a:extLst>
                <a:ext uri="{FF2B5EF4-FFF2-40B4-BE49-F238E27FC236}">
                  <a16:creationId xmlns:a16="http://schemas.microsoft.com/office/drawing/2014/main" id="{9EAA3175-ACE0-222F-AF4A-22A74B0CBB49}"/>
                </a:ext>
              </a:extLst>
            </p:cNvPr>
            <p:cNvSpPr txBox="1"/>
            <p:nvPr/>
          </p:nvSpPr>
          <p:spPr>
            <a:xfrm>
              <a:off x="1903418" y="1785230"/>
              <a:ext cx="1336904" cy="184666"/>
            </a:xfrm>
            <a:prstGeom prst="rect">
              <a:avLst/>
            </a:prstGeom>
            <a:noFill/>
          </p:spPr>
          <p:txBody>
            <a:bodyPr wrap="none" lIns="0" tIns="0" rIns="0" bIns="0" rtlCol="0">
              <a:spAutoFit/>
            </a:bodyPr>
            <a:lstStyle/>
            <a:p>
              <a:pPr algn="l"/>
              <a:r>
                <a:rPr lang="en-US" sz="1200" b="1" spc="0" baseline="0" dirty="0">
                  <a:ln/>
                  <a:solidFill>
                    <a:srgbClr val="000000"/>
                  </a:solidFill>
                  <a:latin typeface="Arial"/>
                  <a:cs typeface="Arial"/>
                  <a:sym typeface="Arial"/>
                  <a:rtl val="0"/>
                </a:rPr>
                <a:t>Crewed LEO flight</a:t>
              </a:r>
            </a:p>
          </p:txBody>
        </p:sp>
        <p:pic>
          <p:nvPicPr>
            <p:cNvPr id="117" name="Picture 116">
              <a:extLst>
                <a:ext uri="{FF2B5EF4-FFF2-40B4-BE49-F238E27FC236}">
                  <a16:creationId xmlns:a16="http://schemas.microsoft.com/office/drawing/2014/main" id="{8014AB4D-4CB3-6450-35C7-511E71C84041}"/>
                </a:ext>
              </a:extLst>
            </p:cNvPr>
            <p:cNvPicPr>
              <a:picLocks noChangeAspect="1"/>
            </p:cNvPicPr>
            <p:nvPr/>
          </p:nvPicPr>
          <p:blipFill>
            <a:blip r:embed="rId5"/>
            <a:stretch>
              <a:fillRect/>
            </a:stretch>
          </p:blipFill>
          <p:spPr>
            <a:xfrm>
              <a:off x="1711259" y="685800"/>
              <a:ext cx="1721222" cy="1097280"/>
            </a:xfrm>
            <a:prstGeom prst="rect">
              <a:avLst/>
            </a:prstGeom>
          </p:spPr>
        </p:pic>
      </p:grpSp>
      <p:grpSp>
        <p:nvGrpSpPr>
          <p:cNvPr id="134" name="Group 133">
            <a:extLst>
              <a:ext uri="{FF2B5EF4-FFF2-40B4-BE49-F238E27FC236}">
                <a16:creationId xmlns:a16="http://schemas.microsoft.com/office/drawing/2014/main" id="{6B09DB34-1137-AA41-5ABC-1634BF14D973}"/>
              </a:ext>
            </a:extLst>
          </p:cNvPr>
          <p:cNvGrpSpPr/>
          <p:nvPr/>
        </p:nvGrpSpPr>
        <p:grpSpPr>
          <a:xfrm>
            <a:off x="2938182" y="4188000"/>
            <a:ext cx="1756891" cy="1273328"/>
            <a:chOff x="2938182" y="3688678"/>
            <a:chExt cx="1756891" cy="1273328"/>
          </a:xfrm>
        </p:grpSpPr>
        <p:sp>
          <p:nvSpPr>
            <p:cNvPr id="59" name="TextBox 58">
              <a:extLst>
                <a:ext uri="{FF2B5EF4-FFF2-40B4-BE49-F238E27FC236}">
                  <a16:creationId xmlns:a16="http://schemas.microsoft.com/office/drawing/2014/main" id="{3CB088A7-36E0-85EE-4C4A-827CDB91956E}"/>
                </a:ext>
              </a:extLst>
            </p:cNvPr>
            <p:cNvSpPr txBox="1"/>
            <p:nvPr/>
          </p:nvSpPr>
          <p:spPr>
            <a:xfrm>
              <a:off x="2938182" y="4408008"/>
              <a:ext cx="1756891" cy="553998"/>
            </a:xfrm>
            <a:prstGeom prst="rect">
              <a:avLst/>
            </a:prstGeom>
            <a:noFill/>
          </p:spPr>
          <p:txBody>
            <a:bodyPr wrap="none" lIns="0" tIns="0" rIns="0" bIns="0" rtlCol="0">
              <a:spAutoFit/>
            </a:bodyPr>
            <a:lstStyle/>
            <a:p>
              <a:pPr algn="ctr"/>
              <a:r>
                <a:rPr lang="en-US" sz="1200" dirty="0">
                  <a:ln/>
                  <a:solidFill>
                    <a:srgbClr val="000000"/>
                  </a:solidFill>
                  <a:latin typeface="Arial"/>
                  <a:cs typeface="Arial"/>
                  <a:sym typeface="Arial"/>
                  <a:rtl val="0"/>
                </a:rPr>
                <a:t>Stress response</a:t>
              </a:r>
            </a:p>
            <a:p>
              <a:pPr algn="ctr"/>
              <a:r>
                <a:rPr lang="en-US" sz="1200" dirty="0">
                  <a:ln/>
                  <a:solidFill>
                    <a:srgbClr val="000000"/>
                  </a:solidFill>
                  <a:latin typeface="Arial"/>
                  <a:cs typeface="Arial"/>
                  <a:sym typeface="Arial"/>
                  <a:rtl val="0"/>
                </a:rPr>
                <a:t>Bioproduction</a:t>
              </a:r>
            </a:p>
            <a:p>
              <a:pPr algn="ctr"/>
              <a:r>
                <a:rPr lang="en-US" sz="1200" dirty="0">
                  <a:ln/>
                  <a:solidFill>
                    <a:srgbClr val="000000"/>
                  </a:solidFill>
                  <a:latin typeface="Arial"/>
                  <a:cs typeface="Arial"/>
                  <a:sym typeface="Arial"/>
                  <a:rtl val="0"/>
                </a:rPr>
                <a:t>G</a:t>
              </a:r>
              <a:r>
                <a:rPr lang="en-US" sz="1200" spc="0" baseline="0" dirty="0">
                  <a:ln/>
                  <a:solidFill>
                    <a:srgbClr val="000000"/>
                  </a:solidFill>
                  <a:latin typeface="Arial"/>
                  <a:cs typeface="Arial"/>
                  <a:sym typeface="Arial"/>
                  <a:rtl val="0"/>
                </a:rPr>
                <a:t>enetic countermeasures</a:t>
              </a:r>
            </a:p>
          </p:txBody>
        </p:sp>
        <p:grpSp>
          <p:nvGrpSpPr>
            <p:cNvPr id="133" name="Group 132">
              <a:extLst>
                <a:ext uri="{FF2B5EF4-FFF2-40B4-BE49-F238E27FC236}">
                  <a16:creationId xmlns:a16="http://schemas.microsoft.com/office/drawing/2014/main" id="{B51A2D99-3BD8-1216-141B-CA05BA6B501F}"/>
                </a:ext>
              </a:extLst>
            </p:cNvPr>
            <p:cNvGrpSpPr/>
            <p:nvPr/>
          </p:nvGrpSpPr>
          <p:grpSpPr>
            <a:xfrm>
              <a:off x="3362108" y="3688678"/>
              <a:ext cx="909038" cy="708845"/>
              <a:chOff x="3460146" y="3688678"/>
              <a:chExt cx="909038" cy="708845"/>
            </a:xfrm>
          </p:grpSpPr>
          <p:grpSp>
            <p:nvGrpSpPr>
              <p:cNvPr id="132" name="Group 131">
                <a:extLst>
                  <a:ext uri="{FF2B5EF4-FFF2-40B4-BE49-F238E27FC236}">
                    <a16:creationId xmlns:a16="http://schemas.microsoft.com/office/drawing/2014/main" id="{BF7739FA-0EF8-DEE3-38B8-11DAE7E0CD9B}"/>
                  </a:ext>
                </a:extLst>
              </p:cNvPr>
              <p:cNvGrpSpPr/>
              <p:nvPr/>
            </p:nvGrpSpPr>
            <p:grpSpPr>
              <a:xfrm>
                <a:off x="3460146" y="3688678"/>
                <a:ext cx="909038" cy="708845"/>
                <a:chOff x="3460146" y="3688678"/>
                <a:chExt cx="909038" cy="708845"/>
              </a:xfrm>
            </p:grpSpPr>
            <p:sp>
              <p:nvSpPr>
                <p:cNvPr id="114" name="Freeform: Shape 113">
                  <a:extLst>
                    <a:ext uri="{FF2B5EF4-FFF2-40B4-BE49-F238E27FC236}">
                      <a16:creationId xmlns:a16="http://schemas.microsoft.com/office/drawing/2014/main" id="{44DFAC75-7178-1874-DB9C-065AD1EC174A}"/>
                    </a:ext>
                  </a:extLst>
                </p:cNvPr>
                <p:cNvSpPr>
                  <a:spLocks noChangeAspect="1"/>
                </p:cNvSpPr>
                <p:nvPr/>
              </p:nvSpPr>
              <p:spPr>
                <a:xfrm>
                  <a:off x="3460146" y="3688678"/>
                  <a:ext cx="417939" cy="640080"/>
                </a:xfrm>
                <a:custGeom>
                  <a:avLst/>
                  <a:gdLst>
                    <a:gd name="connsiteX0" fmla="*/ 466753 w 683918"/>
                    <a:gd name="connsiteY0" fmla="*/ 0 h 1047430"/>
                    <a:gd name="connsiteX1" fmla="*/ 642563 w 683918"/>
                    <a:gd name="connsiteY1" fmla="*/ 171831 h 1047430"/>
                    <a:gd name="connsiteX2" fmla="*/ 591070 w 683918"/>
                    <a:gd name="connsiteY2" fmla="*/ 293334 h 1047430"/>
                    <a:gd name="connsiteX3" fmla="*/ 541006 w 683918"/>
                    <a:gd name="connsiteY3" fmla="*/ 326324 h 1047430"/>
                    <a:gd name="connsiteX4" fmla="*/ 583761 w 683918"/>
                    <a:gd name="connsiteY4" fmla="*/ 367416 h 1047430"/>
                    <a:gd name="connsiteX5" fmla="*/ 683918 w 683918"/>
                    <a:gd name="connsiteY5" fmla="*/ 649087 h 1047430"/>
                    <a:gd name="connsiteX6" fmla="*/ 341959 w 683918"/>
                    <a:gd name="connsiteY6" fmla="*/ 1047430 h 1047430"/>
                    <a:gd name="connsiteX7" fmla="*/ 0 w 683918"/>
                    <a:gd name="connsiteY7" fmla="*/ 649087 h 1047430"/>
                    <a:gd name="connsiteX8" fmla="*/ 273043 w 683918"/>
                    <a:gd name="connsiteY8" fmla="*/ 258837 h 1047430"/>
                    <a:gd name="connsiteX9" fmla="*/ 315223 w 683918"/>
                    <a:gd name="connsiteY9" fmla="*/ 253884 h 1047430"/>
                    <a:gd name="connsiteX10" fmla="*/ 304759 w 683918"/>
                    <a:gd name="connsiteY10" fmla="*/ 238715 h 1047430"/>
                    <a:gd name="connsiteX11" fmla="*/ 290943 w 683918"/>
                    <a:gd name="connsiteY11" fmla="*/ 171831 h 1047430"/>
                    <a:gd name="connsiteX12" fmla="*/ 466753 w 683918"/>
                    <a:gd name="connsiteY12" fmla="*/ 0 h 104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3918" h="1047430">
                      <a:moveTo>
                        <a:pt x="466753" y="0"/>
                      </a:moveTo>
                      <a:cubicBezTo>
                        <a:pt x="563850" y="0"/>
                        <a:pt x="642563" y="76931"/>
                        <a:pt x="642563" y="171831"/>
                      </a:cubicBezTo>
                      <a:cubicBezTo>
                        <a:pt x="642563" y="219281"/>
                        <a:pt x="622885" y="262239"/>
                        <a:pt x="591070" y="293334"/>
                      </a:cubicBezTo>
                      <a:lnTo>
                        <a:pt x="541006" y="326324"/>
                      </a:lnTo>
                      <a:lnTo>
                        <a:pt x="583761" y="367416"/>
                      </a:lnTo>
                      <a:cubicBezTo>
                        <a:pt x="645643" y="439502"/>
                        <a:pt x="683918" y="539088"/>
                        <a:pt x="683918" y="649087"/>
                      </a:cubicBezTo>
                      <a:cubicBezTo>
                        <a:pt x="683918" y="869086"/>
                        <a:pt x="530818" y="1047430"/>
                        <a:pt x="341959" y="1047430"/>
                      </a:cubicBezTo>
                      <a:cubicBezTo>
                        <a:pt x="153100" y="1047430"/>
                        <a:pt x="0" y="869086"/>
                        <a:pt x="0" y="649087"/>
                      </a:cubicBezTo>
                      <a:cubicBezTo>
                        <a:pt x="0" y="456588"/>
                        <a:pt x="117217" y="295981"/>
                        <a:pt x="273043" y="258837"/>
                      </a:cubicBezTo>
                      <a:lnTo>
                        <a:pt x="315223" y="253884"/>
                      </a:lnTo>
                      <a:lnTo>
                        <a:pt x="304759" y="238715"/>
                      </a:lnTo>
                      <a:cubicBezTo>
                        <a:pt x="295863" y="218158"/>
                        <a:pt x="290943" y="195556"/>
                        <a:pt x="290943" y="171831"/>
                      </a:cubicBezTo>
                      <a:cubicBezTo>
                        <a:pt x="290943" y="76931"/>
                        <a:pt x="369656" y="0"/>
                        <a:pt x="466753" y="0"/>
                      </a:cubicBezTo>
                      <a:close/>
                    </a:path>
                  </a:pathLst>
                </a:custGeom>
                <a:gradFill flip="none" rotWithShape="1">
                  <a:gsLst>
                    <a:gs pos="79000">
                      <a:srgbClr val="ECEBD4"/>
                    </a:gs>
                    <a:gs pos="100000">
                      <a:srgbClr val="706F5E"/>
                    </a:gs>
                  </a:gsLst>
                  <a:path path="circle">
                    <a:fillToRect r="100000" b="100000"/>
                  </a:path>
                  <a:tileRect l="-100000" t="-10000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E574189A-974D-ADAB-BFF9-A4832D4C1B87}"/>
                    </a:ext>
                  </a:extLst>
                </p:cNvPr>
                <p:cNvSpPr>
                  <a:spLocks noChangeAspect="1"/>
                </p:cNvSpPr>
                <p:nvPr/>
              </p:nvSpPr>
              <p:spPr>
                <a:xfrm>
                  <a:off x="3951245" y="3757443"/>
                  <a:ext cx="417939" cy="640080"/>
                </a:xfrm>
                <a:custGeom>
                  <a:avLst/>
                  <a:gdLst>
                    <a:gd name="connsiteX0" fmla="*/ 466753 w 683918"/>
                    <a:gd name="connsiteY0" fmla="*/ 0 h 1047430"/>
                    <a:gd name="connsiteX1" fmla="*/ 642563 w 683918"/>
                    <a:gd name="connsiteY1" fmla="*/ 171831 h 1047430"/>
                    <a:gd name="connsiteX2" fmla="*/ 591070 w 683918"/>
                    <a:gd name="connsiteY2" fmla="*/ 293334 h 1047430"/>
                    <a:gd name="connsiteX3" fmla="*/ 541006 w 683918"/>
                    <a:gd name="connsiteY3" fmla="*/ 326324 h 1047430"/>
                    <a:gd name="connsiteX4" fmla="*/ 583761 w 683918"/>
                    <a:gd name="connsiteY4" fmla="*/ 367416 h 1047430"/>
                    <a:gd name="connsiteX5" fmla="*/ 683918 w 683918"/>
                    <a:gd name="connsiteY5" fmla="*/ 649087 h 1047430"/>
                    <a:gd name="connsiteX6" fmla="*/ 341959 w 683918"/>
                    <a:gd name="connsiteY6" fmla="*/ 1047430 h 1047430"/>
                    <a:gd name="connsiteX7" fmla="*/ 0 w 683918"/>
                    <a:gd name="connsiteY7" fmla="*/ 649087 h 1047430"/>
                    <a:gd name="connsiteX8" fmla="*/ 273043 w 683918"/>
                    <a:gd name="connsiteY8" fmla="*/ 258837 h 1047430"/>
                    <a:gd name="connsiteX9" fmla="*/ 315223 w 683918"/>
                    <a:gd name="connsiteY9" fmla="*/ 253884 h 1047430"/>
                    <a:gd name="connsiteX10" fmla="*/ 304759 w 683918"/>
                    <a:gd name="connsiteY10" fmla="*/ 238715 h 1047430"/>
                    <a:gd name="connsiteX11" fmla="*/ 290943 w 683918"/>
                    <a:gd name="connsiteY11" fmla="*/ 171831 h 1047430"/>
                    <a:gd name="connsiteX12" fmla="*/ 466753 w 683918"/>
                    <a:gd name="connsiteY12" fmla="*/ 0 h 104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3918" h="1047430">
                      <a:moveTo>
                        <a:pt x="466753" y="0"/>
                      </a:moveTo>
                      <a:cubicBezTo>
                        <a:pt x="563850" y="0"/>
                        <a:pt x="642563" y="76931"/>
                        <a:pt x="642563" y="171831"/>
                      </a:cubicBezTo>
                      <a:cubicBezTo>
                        <a:pt x="642563" y="219281"/>
                        <a:pt x="622885" y="262239"/>
                        <a:pt x="591070" y="293334"/>
                      </a:cubicBezTo>
                      <a:lnTo>
                        <a:pt x="541006" y="326324"/>
                      </a:lnTo>
                      <a:lnTo>
                        <a:pt x="583761" y="367416"/>
                      </a:lnTo>
                      <a:cubicBezTo>
                        <a:pt x="645643" y="439502"/>
                        <a:pt x="683918" y="539088"/>
                        <a:pt x="683918" y="649087"/>
                      </a:cubicBezTo>
                      <a:cubicBezTo>
                        <a:pt x="683918" y="869086"/>
                        <a:pt x="530818" y="1047430"/>
                        <a:pt x="341959" y="1047430"/>
                      </a:cubicBezTo>
                      <a:cubicBezTo>
                        <a:pt x="153100" y="1047430"/>
                        <a:pt x="0" y="869086"/>
                        <a:pt x="0" y="649087"/>
                      </a:cubicBezTo>
                      <a:cubicBezTo>
                        <a:pt x="0" y="456588"/>
                        <a:pt x="117217" y="295981"/>
                        <a:pt x="273043" y="258837"/>
                      </a:cubicBezTo>
                      <a:lnTo>
                        <a:pt x="315223" y="253884"/>
                      </a:lnTo>
                      <a:lnTo>
                        <a:pt x="304759" y="238715"/>
                      </a:lnTo>
                      <a:cubicBezTo>
                        <a:pt x="295863" y="218158"/>
                        <a:pt x="290943" y="195556"/>
                        <a:pt x="290943" y="171831"/>
                      </a:cubicBezTo>
                      <a:cubicBezTo>
                        <a:pt x="290943" y="76931"/>
                        <a:pt x="369656" y="0"/>
                        <a:pt x="466753" y="0"/>
                      </a:cubicBezTo>
                      <a:close/>
                    </a:path>
                  </a:pathLst>
                </a:custGeom>
                <a:gradFill flip="none" rotWithShape="1">
                  <a:gsLst>
                    <a:gs pos="79000">
                      <a:srgbClr val="EC8708"/>
                    </a:gs>
                    <a:gs pos="100000">
                      <a:srgbClr val="706F5E"/>
                    </a:gs>
                  </a:gsLst>
                  <a:path path="circle">
                    <a:fillToRect r="100000" b="100000"/>
                  </a:path>
                  <a:tileRect l="-100000" t="-10000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8" name="TextBox 67">
                <a:extLst>
                  <a:ext uri="{FF2B5EF4-FFF2-40B4-BE49-F238E27FC236}">
                    <a16:creationId xmlns:a16="http://schemas.microsoft.com/office/drawing/2014/main" id="{C847FB52-E18C-3138-F281-70DD91ECE7B9}"/>
                  </a:ext>
                </a:extLst>
              </p:cNvPr>
              <p:cNvSpPr txBox="1"/>
              <p:nvPr/>
            </p:nvSpPr>
            <p:spPr>
              <a:xfrm>
                <a:off x="3599675" y="3966156"/>
                <a:ext cx="629981" cy="153888"/>
              </a:xfrm>
              <a:prstGeom prst="rect">
                <a:avLst/>
              </a:prstGeom>
              <a:noFill/>
            </p:spPr>
            <p:txBody>
              <a:bodyPr wrap="none" lIns="0" tIns="0" rIns="0" bIns="0" rtlCol="0">
                <a:spAutoFit/>
              </a:bodyPr>
              <a:lstStyle/>
              <a:p>
                <a:pPr algn="l"/>
                <a:r>
                  <a:rPr lang="en-US" sz="1000" b="1" spc="0" baseline="0" dirty="0">
                    <a:ln/>
                    <a:solidFill>
                      <a:srgbClr val="000000"/>
                    </a:solidFill>
                    <a:latin typeface="Arial"/>
                    <a:cs typeface="Arial"/>
                    <a:sym typeface="Arial"/>
                    <a:rtl val="0"/>
                  </a:rPr>
                  <a:t>16 strains </a:t>
                </a:r>
              </a:p>
            </p:txBody>
          </p:sp>
        </p:grpSp>
      </p:grpSp>
      <p:pic>
        <p:nvPicPr>
          <p:cNvPr id="118" name="Picture 117" descr="BioSentinel Cubesat in space">
            <a:extLst>
              <a:ext uri="{FF2B5EF4-FFF2-40B4-BE49-F238E27FC236}">
                <a16:creationId xmlns:a16="http://schemas.microsoft.com/office/drawing/2014/main" id="{3DCCD6F7-DD68-DC98-C87A-ED8EE864017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36213" y="2541225"/>
            <a:ext cx="939828" cy="1097280"/>
          </a:xfrm>
          <a:prstGeom prst="rect">
            <a:avLst/>
          </a:prstGeom>
        </p:spPr>
      </p:pic>
      <p:grpSp>
        <p:nvGrpSpPr>
          <p:cNvPr id="127" name="Group 126">
            <a:extLst>
              <a:ext uri="{FF2B5EF4-FFF2-40B4-BE49-F238E27FC236}">
                <a16:creationId xmlns:a16="http://schemas.microsoft.com/office/drawing/2014/main" id="{A1CDDD3F-654E-2654-D71B-4348A6D521D7}"/>
              </a:ext>
            </a:extLst>
          </p:cNvPr>
          <p:cNvGrpSpPr/>
          <p:nvPr/>
        </p:nvGrpSpPr>
        <p:grpSpPr>
          <a:xfrm>
            <a:off x="3585795" y="2726333"/>
            <a:ext cx="1109278" cy="903996"/>
            <a:chOff x="3585795" y="2203658"/>
            <a:chExt cx="1109278" cy="903996"/>
          </a:xfrm>
        </p:grpSpPr>
        <p:sp>
          <p:nvSpPr>
            <p:cNvPr id="119" name="TextBox 118">
              <a:extLst>
                <a:ext uri="{FF2B5EF4-FFF2-40B4-BE49-F238E27FC236}">
                  <a16:creationId xmlns:a16="http://schemas.microsoft.com/office/drawing/2014/main" id="{45D3D7C2-AAE4-5BCF-56D2-4B1B39D883CB}"/>
                </a:ext>
              </a:extLst>
            </p:cNvPr>
            <p:cNvSpPr txBox="1"/>
            <p:nvPr/>
          </p:nvSpPr>
          <p:spPr>
            <a:xfrm>
              <a:off x="3585795" y="2922988"/>
              <a:ext cx="1109278" cy="184666"/>
            </a:xfrm>
            <a:prstGeom prst="rect">
              <a:avLst/>
            </a:prstGeom>
            <a:noFill/>
          </p:spPr>
          <p:txBody>
            <a:bodyPr wrap="none" lIns="0" tIns="0" rIns="0" bIns="0" rtlCol="0">
              <a:spAutoFit/>
            </a:bodyPr>
            <a:lstStyle/>
            <a:p>
              <a:pPr algn="l"/>
              <a:r>
                <a:rPr lang="en-US" sz="1200" dirty="0">
                  <a:ln/>
                  <a:solidFill>
                    <a:srgbClr val="000000"/>
                  </a:solidFill>
                  <a:latin typeface="Arial"/>
                  <a:cs typeface="Arial"/>
                  <a:sym typeface="Arial"/>
                  <a:rtl val="0"/>
                </a:rPr>
                <a:t>Stress response</a:t>
              </a:r>
            </a:p>
          </p:txBody>
        </p:sp>
        <p:sp>
          <p:nvSpPr>
            <p:cNvPr id="120" name="Freeform: Shape 119">
              <a:extLst>
                <a:ext uri="{FF2B5EF4-FFF2-40B4-BE49-F238E27FC236}">
                  <a16:creationId xmlns:a16="http://schemas.microsoft.com/office/drawing/2014/main" id="{F8B9A511-BA1B-B337-CD19-5B0164EB41B4}"/>
                </a:ext>
              </a:extLst>
            </p:cNvPr>
            <p:cNvSpPr>
              <a:spLocks noChangeAspect="1"/>
            </p:cNvSpPr>
            <p:nvPr/>
          </p:nvSpPr>
          <p:spPr>
            <a:xfrm>
              <a:off x="3931465" y="2203658"/>
              <a:ext cx="417939" cy="640080"/>
            </a:xfrm>
            <a:custGeom>
              <a:avLst/>
              <a:gdLst>
                <a:gd name="connsiteX0" fmla="*/ 466753 w 683918"/>
                <a:gd name="connsiteY0" fmla="*/ 0 h 1047430"/>
                <a:gd name="connsiteX1" fmla="*/ 642563 w 683918"/>
                <a:gd name="connsiteY1" fmla="*/ 171831 h 1047430"/>
                <a:gd name="connsiteX2" fmla="*/ 591070 w 683918"/>
                <a:gd name="connsiteY2" fmla="*/ 293334 h 1047430"/>
                <a:gd name="connsiteX3" fmla="*/ 541006 w 683918"/>
                <a:gd name="connsiteY3" fmla="*/ 326324 h 1047430"/>
                <a:gd name="connsiteX4" fmla="*/ 583761 w 683918"/>
                <a:gd name="connsiteY4" fmla="*/ 367416 h 1047430"/>
                <a:gd name="connsiteX5" fmla="*/ 683918 w 683918"/>
                <a:gd name="connsiteY5" fmla="*/ 649087 h 1047430"/>
                <a:gd name="connsiteX6" fmla="*/ 341959 w 683918"/>
                <a:gd name="connsiteY6" fmla="*/ 1047430 h 1047430"/>
                <a:gd name="connsiteX7" fmla="*/ 0 w 683918"/>
                <a:gd name="connsiteY7" fmla="*/ 649087 h 1047430"/>
                <a:gd name="connsiteX8" fmla="*/ 273043 w 683918"/>
                <a:gd name="connsiteY8" fmla="*/ 258837 h 1047430"/>
                <a:gd name="connsiteX9" fmla="*/ 315223 w 683918"/>
                <a:gd name="connsiteY9" fmla="*/ 253884 h 1047430"/>
                <a:gd name="connsiteX10" fmla="*/ 304759 w 683918"/>
                <a:gd name="connsiteY10" fmla="*/ 238715 h 1047430"/>
                <a:gd name="connsiteX11" fmla="*/ 290943 w 683918"/>
                <a:gd name="connsiteY11" fmla="*/ 171831 h 1047430"/>
                <a:gd name="connsiteX12" fmla="*/ 466753 w 683918"/>
                <a:gd name="connsiteY12" fmla="*/ 0 h 104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3918" h="1047430">
                  <a:moveTo>
                    <a:pt x="466753" y="0"/>
                  </a:moveTo>
                  <a:cubicBezTo>
                    <a:pt x="563850" y="0"/>
                    <a:pt x="642563" y="76931"/>
                    <a:pt x="642563" y="171831"/>
                  </a:cubicBezTo>
                  <a:cubicBezTo>
                    <a:pt x="642563" y="219281"/>
                    <a:pt x="622885" y="262239"/>
                    <a:pt x="591070" y="293334"/>
                  </a:cubicBezTo>
                  <a:lnTo>
                    <a:pt x="541006" y="326324"/>
                  </a:lnTo>
                  <a:lnTo>
                    <a:pt x="583761" y="367416"/>
                  </a:lnTo>
                  <a:cubicBezTo>
                    <a:pt x="645643" y="439502"/>
                    <a:pt x="683918" y="539088"/>
                    <a:pt x="683918" y="649087"/>
                  </a:cubicBezTo>
                  <a:cubicBezTo>
                    <a:pt x="683918" y="869086"/>
                    <a:pt x="530818" y="1047430"/>
                    <a:pt x="341959" y="1047430"/>
                  </a:cubicBezTo>
                  <a:cubicBezTo>
                    <a:pt x="153100" y="1047430"/>
                    <a:pt x="0" y="869086"/>
                    <a:pt x="0" y="649087"/>
                  </a:cubicBezTo>
                  <a:cubicBezTo>
                    <a:pt x="0" y="456588"/>
                    <a:pt x="117217" y="295981"/>
                    <a:pt x="273043" y="258837"/>
                  </a:cubicBezTo>
                  <a:lnTo>
                    <a:pt x="315223" y="253884"/>
                  </a:lnTo>
                  <a:lnTo>
                    <a:pt x="304759" y="238715"/>
                  </a:lnTo>
                  <a:cubicBezTo>
                    <a:pt x="295863" y="218158"/>
                    <a:pt x="290943" y="195556"/>
                    <a:pt x="290943" y="171831"/>
                  </a:cubicBezTo>
                  <a:cubicBezTo>
                    <a:pt x="290943" y="76931"/>
                    <a:pt x="369656" y="0"/>
                    <a:pt x="466753" y="0"/>
                  </a:cubicBezTo>
                  <a:close/>
                </a:path>
              </a:pathLst>
            </a:custGeom>
            <a:gradFill flip="none" rotWithShape="1">
              <a:gsLst>
                <a:gs pos="79000">
                  <a:srgbClr val="ECEBD4"/>
                </a:gs>
                <a:gs pos="100000">
                  <a:srgbClr val="706F5E"/>
                </a:gs>
              </a:gsLst>
              <a:path path="circle">
                <a:fillToRect r="100000" b="100000"/>
              </a:path>
              <a:tileRect l="-100000" t="-10000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1" name="TextBox 120">
              <a:extLst>
                <a:ext uri="{FF2B5EF4-FFF2-40B4-BE49-F238E27FC236}">
                  <a16:creationId xmlns:a16="http://schemas.microsoft.com/office/drawing/2014/main" id="{43380312-83A6-88F1-D079-CC2236DDA22C}"/>
                </a:ext>
              </a:extLst>
            </p:cNvPr>
            <p:cNvSpPr txBox="1"/>
            <p:nvPr/>
          </p:nvSpPr>
          <p:spPr>
            <a:xfrm>
              <a:off x="3860710" y="2443302"/>
              <a:ext cx="559449" cy="153888"/>
            </a:xfrm>
            <a:prstGeom prst="rect">
              <a:avLst/>
            </a:prstGeom>
            <a:noFill/>
          </p:spPr>
          <p:txBody>
            <a:bodyPr wrap="none" lIns="0" tIns="0" rIns="0" bIns="0" rtlCol="0">
              <a:spAutoFit/>
            </a:bodyPr>
            <a:lstStyle/>
            <a:p>
              <a:pPr algn="l"/>
              <a:r>
                <a:rPr lang="en-US" sz="1000" b="1" spc="0" baseline="0" dirty="0">
                  <a:ln/>
                  <a:solidFill>
                    <a:srgbClr val="000000"/>
                  </a:solidFill>
                  <a:latin typeface="Arial"/>
                  <a:cs typeface="Arial"/>
                  <a:sym typeface="Arial"/>
                  <a:rtl val="0"/>
                </a:rPr>
                <a:t>2 strains </a:t>
              </a:r>
            </a:p>
          </p:txBody>
        </p:sp>
      </p:grpSp>
      <p:grpSp>
        <p:nvGrpSpPr>
          <p:cNvPr id="125" name="Group 124">
            <a:extLst>
              <a:ext uri="{FF2B5EF4-FFF2-40B4-BE49-F238E27FC236}">
                <a16:creationId xmlns:a16="http://schemas.microsoft.com/office/drawing/2014/main" id="{76EBBA14-F299-2C49-655B-D541777A63DD}"/>
              </a:ext>
            </a:extLst>
          </p:cNvPr>
          <p:cNvGrpSpPr/>
          <p:nvPr/>
        </p:nvGrpSpPr>
        <p:grpSpPr>
          <a:xfrm>
            <a:off x="1737360" y="4178555"/>
            <a:ext cx="1087299" cy="1309912"/>
            <a:chOff x="1946712" y="3697291"/>
            <a:chExt cx="1087299" cy="1309912"/>
          </a:xfrm>
        </p:grpSpPr>
        <p:pic>
          <p:nvPicPr>
            <p:cNvPr id="54" name="Picture 53">
              <a:extLst>
                <a:ext uri="{FF2B5EF4-FFF2-40B4-BE49-F238E27FC236}">
                  <a16:creationId xmlns:a16="http://schemas.microsoft.com/office/drawing/2014/main" id="{628C6755-42DA-379A-02EF-80AEA96A401D}"/>
                </a:ext>
              </a:extLst>
            </p:cNvPr>
            <p:cNvPicPr>
              <a:picLocks noChangeAspect="1"/>
            </p:cNvPicPr>
            <p:nvPr/>
          </p:nvPicPr>
          <p:blipFill>
            <a:blip r:embed="rId7"/>
            <a:stretch>
              <a:fillRect/>
            </a:stretch>
          </p:blipFill>
          <p:spPr>
            <a:xfrm>
              <a:off x="1946712" y="3697291"/>
              <a:ext cx="1087299" cy="1097280"/>
            </a:xfrm>
            <a:custGeom>
              <a:avLst/>
              <a:gdLst>
                <a:gd name="connsiteX0" fmla="*/ 275 w 1276389"/>
                <a:gd name="connsiteY0" fmla="*/ -17 h 1288106"/>
                <a:gd name="connsiteX1" fmla="*/ 1276664 w 1276389"/>
                <a:gd name="connsiteY1" fmla="*/ -17 h 1288106"/>
                <a:gd name="connsiteX2" fmla="*/ 1276664 w 1276389"/>
                <a:gd name="connsiteY2" fmla="*/ 1288090 h 1288106"/>
                <a:gd name="connsiteX3" fmla="*/ 275 w 1276389"/>
                <a:gd name="connsiteY3" fmla="*/ 1288090 h 1288106"/>
              </a:gdLst>
              <a:ahLst/>
              <a:cxnLst>
                <a:cxn ang="0">
                  <a:pos x="connsiteX0" y="connsiteY0"/>
                </a:cxn>
                <a:cxn ang="0">
                  <a:pos x="connsiteX1" y="connsiteY1"/>
                </a:cxn>
                <a:cxn ang="0">
                  <a:pos x="connsiteX2" y="connsiteY2"/>
                </a:cxn>
                <a:cxn ang="0">
                  <a:pos x="connsiteX3" y="connsiteY3"/>
                </a:cxn>
              </a:cxnLst>
              <a:rect l="l" t="t" r="r" b="b"/>
              <a:pathLst>
                <a:path w="1276389" h="1288106">
                  <a:moveTo>
                    <a:pt x="275" y="-17"/>
                  </a:moveTo>
                  <a:lnTo>
                    <a:pt x="1276664" y="-17"/>
                  </a:lnTo>
                  <a:lnTo>
                    <a:pt x="1276664" y="1288090"/>
                  </a:lnTo>
                  <a:lnTo>
                    <a:pt x="275" y="1288090"/>
                  </a:lnTo>
                  <a:close/>
                </a:path>
              </a:pathLst>
            </a:custGeom>
          </p:spPr>
        </p:pic>
        <p:sp>
          <p:nvSpPr>
            <p:cNvPr id="122" name="TextBox 121">
              <a:extLst>
                <a:ext uri="{FF2B5EF4-FFF2-40B4-BE49-F238E27FC236}">
                  <a16:creationId xmlns:a16="http://schemas.microsoft.com/office/drawing/2014/main" id="{57E0C0BB-3B76-AFD4-3186-AC7DF2F02844}"/>
                </a:ext>
              </a:extLst>
            </p:cNvPr>
            <p:cNvSpPr txBox="1"/>
            <p:nvPr/>
          </p:nvSpPr>
          <p:spPr>
            <a:xfrm>
              <a:off x="2007056" y="4822537"/>
              <a:ext cx="966611" cy="184666"/>
            </a:xfrm>
            <a:prstGeom prst="rect">
              <a:avLst/>
            </a:prstGeom>
            <a:noFill/>
          </p:spPr>
          <p:txBody>
            <a:bodyPr wrap="none" lIns="0" tIns="0" rIns="0" bIns="0" rtlCol="0">
              <a:spAutoFit/>
            </a:bodyPr>
            <a:lstStyle/>
            <a:p>
              <a:pPr algn="l"/>
              <a:r>
                <a:rPr lang="en-US" sz="1200" b="1" spc="0" baseline="0" dirty="0">
                  <a:ln/>
                  <a:solidFill>
                    <a:srgbClr val="000000"/>
                  </a:solidFill>
                  <a:latin typeface="Arial"/>
                  <a:cs typeface="Arial"/>
                  <a:sym typeface="Arial"/>
                  <a:rtl val="0"/>
                </a:rPr>
                <a:t>CLPS Lander</a:t>
              </a:r>
            </a:p>
          </p:txBody>
        </p:sp>
      </p:grpSp>
      <p:sp>
        <p:nvSpPr>
          <p:cNvPr id="123" name="TextBox 122">
            <a:extLst>
              <a:ext uri="{FF2B5EF4-FFF2-40B4-BE49-F238E27FC236}">
                <a16:creationId xmlns:a16="http://schemas.microsoft.com/office/drawing/2014/main" id="{CF99FA77-DB28-1692-D596-E38485663639}"/>
              </a:ext>
            </a:extLst>
          </p:cNvPr>
          <p:cNvSpPr txBox="1"/>
          <p:nvPr/>
        </p:nvSpPr>
        <p:spPr>
          <a:xfrm>
            <a:off x="4937760" y="1314702"/>
            <a:ext cx="4623060" cy="984885"/>
          </a:xfrm>
          <a:prstGeom prst="rect">
            <a:avLst/>
          </a:prstGeom>
          <a:noFill/>
        </p:spPr>
        <p:txBody>
          <a:bodyPr wrap="none" lIns="0" tIns="0" rIns="0" bIns="0" rtlCol="0">
            <a:spAutoFit/>
          </a:bodyPr>
          <a:lstStyle/>
          <a:p>
            <a:pPr algn="l"/>
            <a:r>
              <a:rPr lang="en-US" sz="1600" spc="0" baseline="0" dirty="0">
                <a:ln/>
                <a:solidFill>
                  <a:srgbClr val="010101"/>
                </a:solidFill>
                <a:latin typeface="Arial"/>
                <a:cs typeface="Arial"/>
                <a:sym typeface="Arial"/>
                <a:rtl val="0"/>
              </a:rPr>
              <a:t>Key mission accomplishments:</a:t>
            </a:r>
          </a:p>
          <a:p>
            <a:pPr marL="285750" indent="-285750" algn="l">
              <a:buFont typeface="Arial" panose="020B0604020202020204" pitchFamily="34" charset="0"/>
              <a:buChar char="•"/>
            </a:pPr>
            <a:r>
              <a:rPr lang="en-US" sz="1600" dirty="0">
                <a:ln/>
                <a:solidFill>
                  <a:srgbClr val="010101"/>
                </a:solidFill>
                <a:latin typeface="Arial"/>
                <a:cs typeface="Arial"/>
                <a:sym typeface="Arial"/>
                <a:rtl val="0"/>
              </a:rPr>
              <a:t>Measured LEO radiation with </a:t>
            </a:r>
            <a:r>
              <a:rPr lang="en-US" sz="1600" dirty="0" err="1">
                <a:ln/>
                <a:solidFill>
                  <a:srgbClr val="010101"/>
                </a:solidFill>
                <a:latin typeface="Arial"/>
                <a:cs typeface="Arial"/>
                <a:sym typeface="Arial"/>
                <a:rtl val="0"/>
              </a:rPr>
              <a:t>Timepix</a:t>
            </a:r>
            <a:r>
              <a:rPr lang="en-US" sz="1600" dirty="0">
                <a:ln/>
                <a:solidFill>
                  <a:srgbClr val="010101"/>
                </a:solidFill>
                <a:latin typeface="Arial"/>
                <a:cs typeface="Arial"/>
                <a:sym typeface="Arial"/>
                <a:rtl val="0"/>
              </a:rPr>
              <a:t>.</a:t>
            </a:r>
          </a:p>
          <a:p>
            <a:pPr marL="285750" indent="-285750" algn="l">
              <a:buFont typeface="Arial" panose="020B0604020202020204" pitchFamily="34" charset="0"/>
              <a:buChar char="•"/>
            </a:pPr>
            <a:r>
              <a:rPr lang="en-US" sz="1600" spc="0" baseline="0" dirty="0">
                <a:ln/>
                <a:solidFill>
                  <a:srgbClr val="010101"/>
                </a:solidFill>
                <a:latin typeface="Arial"/>
                <a:cs typeface="Arial"/>
                <a:sym typeface="Arial"/>
                <a:rtl val="0"/>
              </a:rPr>
              <a:t>Demonstrated microfluidics and optics systems.</a:t>
            </a:r>
          </a:p>
          <a:p>
            <a:pPr marL="285750" indent="-285750" algn="l">
              <a:buFont typeface="Arial" panose="020B0604020202020204" pitchFamily="34" charset="0"/>
              <a:buChar char="•"/>
            </a:pPr>
            <a:r>
              <a:rPr lang="en-US" sz="1600" spc="0" baseline="0" dirty="0">
                <a:ln/>
                <a:solidFill>
                  <a:srgbClr val="010101"/>
                </a:solidFill>
                <a:latin typeface="Arial"/>
                <a:cs typeface="Arial"/>
                <a:sym typeface="Arial"/>
                <a:rtl val="0"/>
              </a:rPr>
              <a:t>Demonstrated yeast s</a:t>
            </a:r>
            <a:r>
              <a:rPr lang="en-US" sz="1600" dirty="0">
                <a:ln/>
                <a:solidFill>
                  <a:srgbClr val="010101"/>
                </a:solidFill>
                <a:latin typeface="Arial"/>
                <a:cs typeface="Arial"/>
                <a:sym typeface="Arial"/>
                <a:rtl val="0"/>
              </a:rPr>
              <a:t>torage and growth.</a:t>
            </a:r>
            <a:endParaRPr lang="en-US" sz="1600" spc="0" baseline="0" dirty="0">
              <a:ln/>
              <a:solidFill>
                <a:srgbClr val="010101"/>
              </a:solidFill>
              <a:latin typeface="Arial"/>
              <a:cs typeface="Arial"/>
              <a:sym typeface="Arial"/>
              <a:rtl val="0"/>
            </a:endParaRPr>
          </a:p>
        </p:txBody>
      </p:sp>
      <p:sp>
        <p:nvSpPr>
          <p:cNvPr id="124" name="TextBox 123">
            <a:extLst>
              <a:ext uri="{FF2B5EF4-FFF2-40B4-BE49-F238E27FC236}">
                <a16:creationId xmlns:a16="http://schemas.microsoft.com/office/drawing/2014/main" id="{621C00DC-4216-9F65-E02F-FD53B4E766E6}"/>
              </a:ext>
            </a:extLst>
          </p:cNvPr>
          <p:cNvSpPr txBox="1"/>
          <p:nvPr/>
        </p:nvSpPr>
        <p:spPr>
          <a:xfrm>
            <a:off x="4937760" y="2561856"/>
            <a:ext cx="4937760" cy="1231106"/>
          </a:xfrm>
          <a:prstGeom prst="rect">
            <a:avLst/>
          </a:prstGeom>
          <a:noFill/>
        </p:spPr>
        <p:txBody>
          <a:bodyPr wrap="square" lIns="0" tIns="0" rIns="0" bIns="0" rtlCol="0">
            <a:spAutoFit/>
          </a:bodyPr>
          <a:lstStyle/>
          <a:p>
            <a:pPr algn="l"/>
            <a:r>
              <a:rPr lang="en-US" sz="1600" spc="0" baseline="0" dirty="0">
                <a:ln/>
                <a:solidFill>
                  <a:srgbClr val="010101"/>
                </a:solidFill>
                <a:latin typeface="Arial"/>
                <a:cs typeface="Arial"/>
                <a:sym typeface="Arial"/>
                <a:rtl val="0"/>
              </a:rPr>
              <a:t>Key mission accomplishments:</a:t>
            </a:r>
          </a:p>
          <a:p>
            <a:pPr marL="285750" indent="-285750" algn="l">
              <a:buFont typeface="Arial" panose="020B0604020202020204" pitchFamily="34" charset="0"/>
              <a:buChar char="•"/>
            </a:pPr>
            <a:r>
              <a:rPr lang="en-US" sz="1600" dirty="0">
                <a:ln/>
                <a:solidFill>
                  <a:srgbClr val="010101"/>
                </a:solidFill>
                <a:latin typeface="Arial"/>
                <a:cs typeface="Arial"/>
                <a:sym typeface="Arial"/>
                <a:rtl val="0"/>
              </a:rPr>
              <a:t>Measured deep space radiation with </a:t>
            </a:r>
            <a:r>
              <a:rPr lang="en-US" sz="1600" dirty="0" err="1">
                <a:ln/>
                <a:solidFill>
                  <a:srgbClr val="010101"/>
                </a:solidFill>
                <a:latin typeface="Arial"/>
                <a:cs typeface="Arial"/>
                <a:sym typeface="Arial"/>
                <a:rtl val="0"/>
              </a:rPr>
              <a:t>Timepix</a:t>
            </a:r>
            <a:r>
              <a:rPr lang="en-US" sz="1600" dirty="0">
                <a:ln/>
                <a:solidFill>
                  <a:srgbClr val="010101"/>
                </a:solidFill>
                <a:latin typeface="Arial"/>
                <a:cs typeface="Arial"/>
                <a:sym typeface="Arial"/>
                <a:rtl val="0"/>
              </a:rPr>
              <a:t>.</a:t>
            </a:r>
          </a:p>
          <a:p>
            <a:pPr marL="285750" indent="-285750" algn="l">
              <a:buFont typeface="Arial" panose="020B0604020202020204" pitchFamily="34" charset="0"/>
              <a:buChar char="•"/>
            </a:pPr>
            <a:r>
              <a:rPr lang="en-US" sz="1600" spc="0" baseline="0" dirty="0">
                <a:ln/>
                <a:solidFill>
                  <a:srgbClr val="010101"/>
                </a:solidFill>
                <a:latin typeface="Arial"/>
                <a:cs typeface="Arial"/>
                <a:sym typeface="Arial"/>
                <a:rtl val="0"/>
              </a:rPr>
              <a:t>Demonstrated microfluidics and optics systems.</a:t>
            </a:r>
          </a:p>
          <a:p>
            <a:pPr marL="285750" indent="-285750" algn="l">
              <a:buFont typeface="Arial" panose="020B0604020202020204" pitchFamily="34" charset="0"/>
              <a:buChar char="•"/>
            </a:pPr>
            <a:r>
              <a:rPr lang="en-US" sz="1600" dirty="0">
                <a:ln/>
                <a:solidFill>
                  <a:srgbClr val="010101"/>
                </a:solidFill>
                <a:latin typeface="Arial"/>
                <a:cs typeface="Arial"/>
                <a:sym typeface="Arial"/>
                <a:rtl val="0"/>
              </a:rPr>
              <a:t>Demonstrated CubeSat avionics, COTS electronics, solar power system, and DSN comms.</a:t>
            </a:r>
            <a:endParaRPr lang="en-US" sz="1600" spc="0" baseline="0" dirty="0">
              <a:ln/>
              <a:solidFill>
                <a:srgbClr val="010101"/>
              </a:solidFill>
              <a:latin typeface="Arial"/>
              <a:cs typeface="Arial"/>
              <a:sym typeface="Arial"/>
              <a:rtl val="0"/>
            </a:endParaRPr>
          </a:p>
        </p:txBody>
      </p:sp>
      <p:grpSp>
        <p:nvGrpSpPr>
          <p:cNvPr id="128" name="Group 127">
            <a:extLst>
              <a:ext uri="{FF2B5EF4-FFF2-40B4-BE49-F238E27FC236}">
                <a16:creationId xmlns:a16="http://schemas.microsoft.com/office/drawing/2014/main" id="{395D35F7-8303-34A9-EC40-3FB3AFFD3B02}"/>
              </a:ext>
            </a:extLst>
          </p:cNvPr>
          <p:cNvGrpSpPr/>
          <p:nvPr/>
        </p:nvGrpSpPr>
        <p:grpSpPr>
          <a:xfrm>
            <a:off x="3585795" y="1355146"/>
            <a:ext cx="1109278" cy="903996"/>
            <a:chOff x="3585795" y="2203658"/>
            <a:chExt cx="1109278" cy="903996"/>
          </a:xfrm>
        </p:grpSpPr>
        <p:sp>
          <p:nvSpPr>
            <p:cNvPr id="129" name="TextBox 128">
              <a:extLst>
                <a:ext uri="{FF2B5EF4-FFF2-40B4-BE49-F238E27FC236}">
                  <a16:creationId xmlns:a16="http://schemas.microsoft.com/office/drawing/2014/main" id="{DEB00B6C-B653-7DFD-0FF7-6228F6B7D599}"/>
                </a:ext>
              </a:extLst>
            </p:cNvPr>
            <p:cNvSpPr txBox="1"/>
            <p:nvPr/>
          </p:nvSpPr>
          <p:spPr>
            <a:xfrm>
              <a:off x="3585795" y="2922988"/>
              <a:ext cx="1109278" cy="184666"/>
            </a:xfrm>
            <a:prstGeom prst="rect">
              <a:avLst/>
            </a:prstGeom>
            <a:noFill/>
          </p:spPr>
          <p:txBody>
            <a:bodyPr wrap="none" lIns="0" tIns="0" rIns="0" bIns="0" rtlCol="0">
              <a:spAutoFit/>
            </a:bodyPr>
            <a:lstStyle/>
            <a:p>
              <a:pPr algn="l"/>
              <a:r>
                <a:rPr lang="en-US" sz="1200" dirty="0">
                  <a:ln/>
                  <a:solidFill>
                    <a:srgbClr val="000000"/>
                  </a:solidFill>
                  <a:latin typeface="Arial"/>
                  <a:cs typeface="Arial"/>
                  <a:sym typeface="Arial"/>
                  <a:rtl val="0"/>
                </a:rPr>
                <a:t>Stress response</a:t>
              </a:r>
            </a:p>
          </p:txBody>
        </p:sp>
        <p:sp>
          <p:nvSpPr>
            <p:cNvPr id="130" name="Freeform: Shape 129">
              <a:extLst>
                <a:ext uri="{FF2B5EF4-FFF2-40B4-BE49-F238E27FC236}">
                  <a16:creationId xmlns:a16="http://schemas.microsoft.com/office/drawing/2014/main" id="{5465D0BB-CE4A-81F8-C831-A650B855A2D4}"/>
                </a:ext>
              </a:extLst>
            </p:cNvPr>
            <p:cNvSpPr>
              <a:spLocks noChangeAspect="1"/>
            </p:cNvSpPr>
            <p:nvPr/>
          </p:nvSpPr>
          <p:spPr>
            <a:xfrm>
              <a:off x="3931465" y="2203658"/>
              <a:ext cx="417939" cy="640080"/>
            </a:xfrm>
            <a:custGeom>
              <a:avLst/>
              <a:gdLst>
                <a:gd name="connsiteX0" fmla="*/ 466753 w 683918"/>
                <a:gd name="connsiteY0" fmla="*/ 0 h 1047430"/>
                <a:gd name="connsiteX1" fmla="*/ 642563 w 683918"/>
                <a:gd name="connsiteY1" fmla="*/ 171831 h 1047430"/>
                <a:gd name="connsiteX2" fmla="*/ 591070 w 683918"/>
                <a:gd name="connsiteY2" fmla="*/ 293334 h 1047430"/>
                <a:gd name="connsiteX3" fmla="*/ 541006 w 683918"/>
                <a:gd name="connsiteY3" fmla="*/ 326324 h 1047430"/>
                <a:gd name="connsiteX4" fmla="*/ 583761 w 683918"/>
                <a:gd name="connsiteY4" fmla="*/ 367416 h 1047430"/>
                <a:gd name="connsiteX5" fmla="*/ 683918 w 683918"/>
                <a:gd name="connsiteY5" fmla="*/ 649087 h 1047430"/>
                <a:gd name="connsiteX6" fmla="*/ 341959 w 683918"/>
                <a:gd name="connsiteY6" fmla="*/ 1047430 h 1047430"/>
                <a:gd name="connsiteX7" fmla="*/ 0 w 683918"/>
                <a:gd name="connsiteY7" fmla="*/ 649087 h 1047430"/>
                <a:gd name="connsiteX8" fmla="*/ 273043 w 683918"/>
                <a:gd name="connsiteY8" fmla="*/ 258837 h 1047430"/>
                <a:gd name="connsiteX9" fmla="*/ 315223 w 683918"/>
                <a:gd name="connsiteY9" fmla="*/ 253884 h 1047430"/>
                <a:gd name="connsiteX10" fmla="*/ 304759 w 683918"/>
                <a:gd name="connsiteY10" fmla="*/ 238715 h 1047430"/>
                <a:gd name="connsiteX11" fmla="*/ 290943 w 683918"/>
                <a:gd name="connsiteY11" fmla="*/ 171831 h 1047430"/>
                <a:gd name="connsiteX12" fmla="*/ 466753 w 683918"/>
                <a:gd name="connsiteY12" fmla="*/ 0 h 104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3918" h="1047430">
                  <a:moveTo>
                    <a:pt x="466753" y="0"/>
                  </a:moveTo>
                  <a:cubicBezTo>
                    <a:pt x="563850" y="0"/>
                    <a:pt x="642563" y="76931"/>
                    <a:pt x="642563" y="171831"/>
                  </a:cubicBezTo>
                  <a:cubicBezTo>
                    <a:pt x="642563" y="219281"/>
                    <a:pt x="622885" y="262239"/>
                    <a:pt x="591070" y="293334"/>
                  </a:cubicBezTo>
                  <a:lnTo>
                    <a:pt x="541006" y="326324"/>
                  </a:lnTo>
                  <a:lnTo>
                    <a:pt x="583761" y="367416"/>
                  </a:lnTo>
                  <a:cubicBezTo>
                    <a:pt x="645643" y="439502"/>
                    <a:pt x="683918" y="539088"/>
                    <a:pt x="683918" y="649087"/>
                  </a:cubicBezTo>
                  <a:cubicBezTo>
                    <a:pt x="683918" y="869086"/>
                    <a:pt x="530818" y="1047430"/>
                    <a:pt x="341959" y="1047430"/>
                  </a:cubicBezTo>
                  <a:cubicBezTo>
                    <a:pt x="153100" y="1047430"/>
                    <a:pt x="0" y="869086"/>
                    <a:pt x="0" y="649087"/>
                  </a:cubicBezTo>
                  <a:cubicBezTo>
                    <a:pt x="0" y="456588"/>
                    <a:pt x="117217" y="295981"/>
                    <a:pt x="273043" y="258837"/>
                  </a:cubicBezTo>
                  <a:lnTo>
                    <a:pt x="315223" y="253884"/>
                  </a:lnTo>
                  <a:lnTo>
                    <a:pt x="304759" y="238715"/>
                  </a:lnTo>
                  <a:cubicBezTo>
                    <a:pt x="295863" y="218158"/>
                    <a:pt x="290943" y="195556"/>
                    <a:pt x="290943" y="171831"/>
                  </a:cubicBezTo>
                  <a:cubicBezTo>
                    <a:pt x="290943" y="76931"/>
                    <a:pt x="369656" y="0"/>
                    <a:pt x="466753" y="0"/>
                  </a:cubicBezTo>
                  <a:close/>
                </a:path>
              </a:pathLst>
            </a:custGeom>
            <a:gradFill flip="none" rotWithShape="1">
              <a:gsLst>
                <a:gs pos="79000">
                  <a:srgbClr val="ECEBD4"/>
                </a:gs>
                <a:gs pos="100000">
                  <a:srgbClr val="706F5E"/>
                </a:gs>
              </a:gsLst>
              <a:path path="circle">
                <a:fillToRect r="100000" b="100000"/>
              </a:path>
              <a:tileRect l="-100000" t="-10000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1" name="TextBox 130">
              <a:extLst>
                <a:ext uri="{FF2B5EF4-FFF2-40B4-BE49-F238E27FC236}">
                  <a16:creationId xmlns:a16="http://schemas.microsoft.com/office/drawing/2014/main" id="{9D27FA59-86FF-0F25-D55A-0D210A9C7F74}"/>
                </a:ext>
              </a:extLst>
            </p:cNvPr>
            <p:cNvSpPr txBox="1"/>
            <p:nvPr/>
          </p:nvSpPr>
          <p:spPr>
            <a:xfrm>
              <a:off x="3860710" y="2443302"/>
              <a:ext cx="559449" cy="153888"/>
            </a:xfrm>
            <a:prstGeom prst="rect">
              <a:avLst/>
            </a:prstGeom>
            <a:noFill/>
          </p:spPr>
          <p:txBody>
            <a:bodyPr wrap="none" lIns="0" tIns="0" rIns="0" bIns="0" rtlCol="0">
              <a:spAutoFit/>
            </a:bodyPr>
            <a:lstStyle/>
            <a:p>
              <a:pPr algn="l"/>
              <a:r>
                <a:rPr lang="en-US" sz="1000" b="1" spc="0" baseline="0" dirty="0">
                  <a:ln/>
                  <a:solidFill>
                    <a:srgbClr val="000000"/>
                  </a:solidFill>
                  <a:latin typeface="Arial"/>
                  <a:cs typeface="Arial"/>
                  <a:sym typeface="Arial"/>
                  <a:rtl val="0"/>
                </a:rPr>
                <a:t>2 strains </a:t>
              </a:r>
            </a:p>
          </p:txBody>
        </p:sp>
      </p:grpSp>
      <p:sp>
        <p:nvSpPr>
          <p:cNvPr id="135" name="TextBox 134">
            <a:extLst>
              <a:ext uri="{FF2B5EF4-FFF2-40B4-BE49-F238E27FC236}">
                <a16:creationId xmlns:a16="http://schemas.microsoft.com/office/drawing/2014/main" id="{AD2374CE-01E1-643D-35F7-DF1503614ACD}"/>
              </a:ext>
            </a:extLst>
          </p:cNvPr>
          <p:cNvSpPr txBox="1"/>
          <p:nvPr/>
        </p:nvSpPr>
        <p:spPr>
          <a:xfrm>
            <a:off x="10118207" y="2726333"/>
            <a:ext cx="1734449" cy="738664"/>
          </a:xfrm>
          <a:prstGeom prst="rect">
            <a:avLst/>
          </a:prstGeom>
          <a:noFill/>
        </p:spPr>
        <p:txBody>
          <a:bodyPr wrap="none" lIns="0" tIns="0" rIns="0" bIns="0" rtlCol="0">
            <a:spAutoFit/>
          </a:bodyPr>
          <a:lstStyle/>
          <a:p>
            <a:pPr algn="l"/>
            <a:r>
              <a:rPr lang="en-US" sz="1600" b="1" spc="0" baseline="0" dirty="0">
                <a:ln/>
                <a:solidFill>
                  <a:srgbClr val="080808"/>
                </a:solidFill>
                <a:latin typeface="Arial"/>
                <a:cs typeface="Arial"/>
                <a:sym typeface="Arial"/>
                <a:rtl val="0"/>
              </a:rPr>
              <a:t>Mission Duration:</a:t>
            </a:r>
          </a:p>
          <a:p>
            <a:pPr algn="l"/>
            <a:r>
              <a:rPr lang="en-US" sz="1600" b="1" dirty="0">
                <a:ln/>
                <a:solidFill>
                  <a:srgbClr val="080808"/>
                </a:solidFill>
                <a:latin typeface="Arial"/>
                <a:cs typeface="Arial"/>
                <a:sym typeface="Arial"/>
                <a:rtl val="0"/>
              </a:rPr>
              <a:t>24 months</a:t>
            </a:r>
          </a:p>
          <a:p>
            <a:pPr algn="l"/>
            <a:r>
              <a:rPr lang="en-US" sz="1600" b="1" dirty="0">
                <a:ln/>
                <a:solidFill>
                  <a:srgbClr val="080808"/>
                </a:solidFill>
                <a:latin typeface="Arial"/>
                <a:cs typeface="Arial"/>
                <a:sym typeface="Arial"/>
                <a:rtl val="0"/>
              </a:rPr>
              <a:t>9</a:t>
            </a:r>
            <a:r>
              <a:rPr lang="en-US" sz="1600" b="1" spc="0" baseline="0" dirty="0">
                <a:ln/>
                <a:solidFill>
                  <a:srgbClr val="080808"/>
                </a:solidFill>
                <a:latin typeface="Arial"/>
                <a:cs typeface="Arial"/>
                <a:sym typeface="Arial"/>
                <a:rtl val="0"/>
              </a:rPr>
              <a:t> timepoints </a:t>
            </a:r>
          </a:p>
        </p:txBody>
      </p:sp>
      <p:sp>
        <p:nvSpPr>
          <p:cNvPr id="136" name="TextBox 135">
            <a:extLst>
              <a:ext uri="{FF2B5EF4-FFF2-40B4-BE49-F238E27FC236}">
                <a16:creationId xmlns:a16="http://schemas.microsoft.com/office/drawing/2014/main" id="{2CA7AD95-DE7B-54C6-7E6D-7158FD9484A8}"/>
              </a:ext>
            </a:extLst>
          </p:cNvPr>
          <p:cNvSpPr txBox="1"/>
          <p:nvPr/>
        </p:nvSpPr>
        <p:spPr>
          <a:xfrm>
            <a:off x="10064287" y="1327204"/>
            <a:ext cx="1734449" cy="738664"/>
          </a:xfrm>
          <a:prstGeom prst="rect">
            <a:avLst/>
          </a:prstGeom>
          <a:noFill/>
        </p:spPr>
        <p:txBody>
          <a:bodyPr wrap="none" lIns="0" tIns="0" rIns="0" bIns="0" rtlCol="0">
            <a:spAutoFit/>
          </a:bodyPr>
          <a:lstStyle/>
          <a:p>
            <a:pPr algn="l"/>
            <a:r>
              <a:rPr lang="en-US" sz="1600" b="1" spc="0" baseline="0" dirty="0">
                <a:ln/>
                <a:solidFill>
                  <a:srgbClr val="080808"/>
                </a:solidFill>
                <a:latin typeface="Arial"/>
                <a:cs typeface="Arial"/>
                <a:sym typeface="Arial"/>
                <a:rtl val="0"/>
              </a:rPr>
              <a:t>Mission Duration:</a:t>
            </a:r>
          </a:p>
          <a:p>
            <a:pPr algn="l"/>
            <a:r>
              <a:rPr lang="en-US" sz="1600" b="1" dirty="0">
                <a:ln/>
                <a:solidFill>
                  <a:srgbClr val="080808"/>
                </a:solidFill>
                <a:latin typeface="Arial"/>
                <a:cs typeface="Arial"/>
                <a:sym typeface="Arial"/>
                <a:rtl val="0"/>
              </a:rPr>
              <a:t>6 months</a:t>
            </a:r>
          </a:p>
          <a:p>
            <a:pPr algn="l"/>
            <a:r>
              <a:rPr lang="en-US" sz="1600" b="1" dirty="0">
                <a:ln/>
                <a:solidFill>
                  <a:srgbClr val="080808"/>
                </a:solidFill>
                <a:latin typeface="Arial"/>
                <a:cs typeface="Arial"/>
                <a:sym typeface="Arial"/>
                <a:rtl val="0"/>
              </a:rPr>
              <a:t>9</a:t>
            </a:r>
            <a:r>
              <a:rPr lang="en-US" sz="1600" b="1" spc="0" baseline="0" dirty="0">
                <a:ln/>
                <a:solidFill>
                  <a:srgbClr val="080808"/>
                </a:solidFill>
                <a:latin typeface="Arial"/>
                <a:cs typeface="Arial"/>
                <a:sym typeface="Arial"/>
                <a:rtl val="0"/>
              </a:rPr>
              <a:t> timepoints</a:t>
            </a:r>
          </a:p>
        </p:txBody>
      </p:sp>
      <p:sp>
        <p:nvSpPr>
          <p:cNvPr id="3" name="Freeform: Shape 2">
            <a:extLst>
              <a:ext uri="{FF2B5EF4-FFF2-40B4-BE49-F238E27FC236}">
                <a16:creationId xmlns:a16="http://schemas.microsoft.com/office/drawing/2014/main" id="{0DE8B7F4-3670-5D1D-1D05-BE7E1F5BF792}"/>
              </a:ext>
            </a:extLst>
          </p:cNvPr>
          <p:cNvSpPr/>
          <p:nvPr/>
        </p:nvSpPr>
        <p:spPr>
          <a:xfrm>
            <a:off x="4572000" y="6035040"/>
            <a:ext cx="1828800" cy="22860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rgbClr val="000000"/>
          </a:solidFill>
          <a:ln w="10579" cap="flat">
            <a:solidFill>
              <a:srgbClr val="000000"/>
            </a:solidFill>
            <a:prstDash val="solid"/>
            <a:miter/>
          </a:ln>
        </p:spPr>
        <p:txBody>
          <a:bodyPr rtlCol="0" anchor="ctr"/>
          <a:lstStyle/>
          <a:p>
            <a:r>
              <a:rPr lang="en-US" sz="1400" dirty="0">
                <a:solidFill>
                  <a:schemeClr val="bg1"/>
                </a:solidFill>
                <a:latin typeface="Trebuchet MS" panose="020B0603020202020204" pitchFamily="34" charset="0"/>
              </a:rPr>
              <a:t>Deep Space</a:t>
            </a:r>
          </a:p>
        </p:txBody>
      </p:sp>
      <p:grpSp>
        <p:nvGrpSpPr>
          <p:cNvPr id="9" name="Group 8">
            <a:extLst>
              <a:ext uri="{FF2B5EF4-FFF2-40B4-BE49-F238E27FC236}">
                <a16:creationId xmlns:a16="http://schemas.microsoft.com/office/drawing/2014/main" id="{FED69818-52C6-4FE2-184F-41D545B95538}"/>
              </a:ext>
            </a:extLst>
          </p:cNvPr>
          <p:cNvGrpSpPr/>
          <p:nvPr/>
        </p:nvGrpSpPr>
        <p:grpSpPr>
          <a:xfrm>
            <a:off x="274320" y="5849419"/>
            <a:ext cx="9115719" cy="137160"/>
            <a:chOff x="274320" y="5590499"/>
            <a:chExt cx="9115719" cy="137160"/>
          </a:xfrm>
        </p:grpSpPr>
        <p:cxnSp>
          <p:nvCxnSpPr>
            <p:cNvPr id="5" name="Straight Connector 4">
              <a:extLst>
                <a:ext uri="{FF2B5EF4-FFF2-40B4-BE49-F238E27FC236}">
                  <a16:creationId xmlns:a16="http://schemas.microsoft.com/office/drawing/2014/main" id="{09691E52-40A3-FBCE-5677-2DCD89759E07}"/>
                </a:ext>
              </a:extLst>
            </p:cNvPr>
            <p:cNvCxnSpPr>
              <a:cxnSpLocks/>
            </p:cNvCxnSpPr>
            <p:nvPr/>
          </p:nvCxnSpPr>
          <p:spPr>
            <a:xfrm>
              <a:off x="274320" y="5659079"/>
              <a:ext cx="2743200"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68DF992C-0788-EA47-69BF-BD1C3495D52B}"/>
                </a:ext>
              </a:extLst>
            </p:cNvPr>
            <p:cNvCxnSpPr>
              <a:cxnSpLocks/>
            </p:cNvCxnSpPr>
            <p:nvPr/>
          </p:nvCxnSpPr>
          <p:spPr>
            <a:xfrm>
              <a:off x="3172119" y="5659079"/>
              <a:ext cx="6217920"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91C3BCB-FFCF-6749-4A7F-60D6AC791E6C}"/>
                </a:ext>
              </a:extLst>
            </p:cNvPr>
            <p:cNvCxnSpPr>
              <a:cxnSpLocks/>
            </p:cNvCxnSpPr>
            <p:nvPr/>
          </p:nvCxnSpPr>
          <p:spPr>
            <a:xfrm>
              <a:off x="2978523" y="5590499"/>
              <a:ext cx="91440" cy="137160"/>
            </a:xfrm>
            <a:prstGeom prst="line">
              <a:avLst/>
            </a:prstGeom>
            <a:ln w="254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4765A9D6-C40C-8712-8B83-0CDCAC835E96}"/>
                </a:ext>
              </a:extLst>
            </p:cNvPr>
            <p:cNvCxnSpPr>
              <a:cxnSpLocks/>
            </p:cNvCxnSpPr>
            <p:nvPr/>
          </p:nvCxnSpPr>
          <p:spPr>
            <a:xfrm>
              <a:off x="3108960" y="5590499"/>
              <a:ext cx="91440" cy="137160"/>
            </a:xfrm>
            <a:prstGeom prst="line">
              <a:avLst/>
            </a:prstGeom>
            <a:ln w="25400"/>
          </p:spPr>
          <p:style>
            <a:lnRef idx="1">
              <a:schemeClr val="dk1"/>
            </a:lnRef>
            <a:fillRef idx="0">
              <a:schemeClr val="dk1"/>
            </a:fillRef>
            <a:effectRef idx="0">
              <a:schemeClr val="dk1"/>
            </a:effectRef>
            <a:fontRef idx="minor">
              <a:schemeClr val="tx1"/>
            </a:fontRef>
          </p:style>
        </p:cxnSp>
      </p:grpSp>
      <p:cxnSp>
        <p:nvCxnSpPr>
          <p:cNvPr id="10" name="Straight Connector 9">
            <a:extLst>
              <a:ext uri="{FF2B5EF4-FFF2-40B4-BE49-F238E27FC236}">
                <a16:creationId xmlns:a16="http://schemas.microsoft.com/office/drawing/2014/main" id="{19926D7F-27E6-D96E-9E6B-53B46EE9CA68}"/>
              </a:ext>
            </a:extLst>
          </p:cNvPr>
          <p:cNvCxnSpPr>
            <a:cxnSpLocks/>
          </p:cNvCxnSpPr>
          <p:nvPr/>
        </p:nvCxnSpPr>
        <p:spPr>
          <a:xfrm>
            <a:off x="3657600" y="5826559"/>
            <a:ext cx="0" cy="182880"/>
          </a:xfrm>
          <a:prstGeom prst="line">
            <a:avLst/>
          </a:prstGeom>
          <a:ln w="25400"/>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0CF6E41-9C06-2FB8-16D2-661B400FE5D5}"/>
              </a:ext>
            </a:extLst>
          </p:cNvPr>
          <p:cNvCxnSpPr>
            <a:cxnSpLocks/>
          </p:cNvCxnSpPr>
          <p:nvPr/>
        </p:nvCxnSpPr>
        <p:spPr>
          <a:xfrm>
            <a:off x="4572000" y="5826559"/>
            <a:ext cx="0" cy="182880"/>
          </a:xfrm>
          <a:prstGeom prst="line">
            <a:avLst/>
          </a:prstGeom>
          <a:ln w="25400"/>
        </p:spPr>
        <p:style>
          <a:lnRef idx="1">
            <a:schemeClr val="dk1"/>
          </a:lnRef>
          <a:fillRef idx="0">
            <a:schemeClr val="dk1"/>
          </a:fillRef>
          <a:effectRef idx="0">
            <a:schemeClr val="dk1"/>
          </a:effectRef>
          <a:fontRef idx="minor">
            <a:schemeClr val="tx1"/>
          </a:fontRef>
        </p:style>
      </p:cxnSp>
      <p:sp>
        <p:nvSpPr>
          <p:cNvPr id="12" name="Left Brace 11">
            <a:extLst>
              <a:ext uri="{FF2B5EF4-FFF2-40B4-BE49-F238E27FC236}">
                <a16:creationId xmlns:a16="http://schemas.microsoft.com/office/drawing/2014/main" id="{B195C9C1-1D53-B9B9-4867-A1F59086ACB1}"/>
              </a:ext>
            </a:extLst>
          </p:cNvPr>
          <p:cNvSpPr/>
          <p:nvPr/>
        </p:nvSpPr>
        <p:spPr>
          <a:xfrm rot="5400000">
            <a:off x="8229600" y="5964535"/>
            <a:ext cx="274320" cy="228600"/>
          </a:xfrm>
          <a:prstGeom prst="leftBrace">
            <a:avLst>
              <a:gd name="adj1" fmla="val 24828"/>
              <a:gd name="adj2"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Shape 13">
            <a:extLst>
              <a:ext uri="{FF2B5EF4-FFF2-40B4-BE49-F238E27FC236}">
                <a16:creationId xmlns:a16="http://schemas.microsoft.com/office/drawing/2014/main" id="{5C4C5A66-791C-D5CF-00B4-437A95A853B3}"/>
              </a:ext>
            </a:extLst>
          </p:cNvPr>
          <p:cNvSpPr/>
          <p:nvPr/>
        </p:nvSpPr>
        <p:spPr>
          <a:xfrm>
            <a:off x="8229600" y="6309360"/>
            <a:ext cx="548640" cy="228600"/>
          </a:xfrm>
          <a:custGeom>
            <a:avLst/>
            <a:gdLst>
              <a:gd name="connsiteX0" fmla="*/ 53 w 2728998"/>
              <a:gd name="connsiteY0" fmla="*/ 48 h 139843"/>
              <a:gd name="connsiteX1" fmla="*/ 2729051 w 2728998"/>
              <a:gd name="connsiteY1" fmla="*/ 48 h 139843"/>
              <a:gd name="connsiteX2" fmla="*/ 2729051 w 2728998"/>
              <a:gd name="connsiteY2" fmla="*/ 139892 h 139843"/>
              <a:gd name="connsiteX3" fmla="*/ 53 w 2728998"/>
              <a:gd name="connsiteY3" fmla="*/ 139892 h 139843"/>
            </a:gdLst>
            <a:ahLst/>
            <a:cxnLst>
              <a:cxn ang="0">
                <a:pos x="connsiteX0" y="connsiteY0"/>
              </a:cxn>
              <a:cxn ang="0">
                <a:pos x="connsiteX1" y="connsiteY1"/>
              </a:cxn>
              <a:cxn ang="0">
                <a:pos x="connsiteX2" y="connsiteY2"/>
              </a:cxn>
              <a:cxn ang="0">
                <a:pos x="connsiteX3" y="connsiteY3"/>
              </a:cxn>
            </a:cxnLst>
            <a:rect l="l" t="t" r="r" b="b"/>
            <a:pathLst>
              <a:path w="2728998" h="139843">
                <a:moveTo>
                  <a:pt x="53" y="48"/>
                </a:moveTo>
                <a:lnTo>
                  <a:pt x="2729051" y="48"/>
                </a:lnTo>
                <a:lnTo>
                  <a:pt x="2729051" y="139892"/>
                </a:lnTo>
                <a:lnTo>
                  <a:pt x="53" y="139892"/>
                </a:lnTo>
                <a:close/>
              </a:path>
            </a:pathLst>
          </a:custGeom>
          <a:solidFill>
            <a:srgbClr val="000000"/>
          </a:solidFill>
          <a:ln w="10579" cap="flat">
            <a:solidFill>
              <a:srgbClr val="000000"/>
            </a:solidFill>
            <a:prstDash val="solid"/>
            <a:miter/>
          </a:ln>
        </p:spPr>
        <p:txBody>
          <a:bodyPr lIns="45720" tIns="0" rIns="0" bIns="0" rtlCol="0" anchor="ctr"/>
          <a:lstStyle/>
          <a:p>
            <a:r>
              <a:rPr lang="en-US" sz="1400" dirty="0">
                <a:solidFill>
                  <a:schemeClr val="bg1"/>
                </a:solidFill>
                <a:latin typeface="Trebuchet MS" panose="020B0603020202020204" pitchFamily="34" charset="0"/>
              </a:rPr>
              <a:t>CP-22</a:t>
            </a:r>
          </a:p>
        </p:txBody>
      </p:sp>
      <p:sp>
        <p:nvSpPr>
          <p:cNvPr id="15" name="TextBox 14">
            <a:extLst>
              <a:ext uri="{FF2B5EF4-FFF2-40B4-BE49-F238E27FC236}">
                <a16:creationId xmlns:a16="http://schemas.microsoft.com/office/drawing/2014/main" id="{3C3E53E2-2254-AC6C-5A75-550C3761527D}"/>
              </a:ext>
            </a:extLst>
          </p:cNvPr>
          <p:cNvSpPr txBox="1"/>
          <p:nvPr/>
        </p:nvSpPr>
        <p:spPr>
          <a:xfrm>
            <a:off x="5983467" y="5598156"/>
            <a:ext cx="904094" cy="246221"/>
          </a:xfrm>
          <a:prstGeom prst="rect">
            <a:avLst/>
          </a:prstGeom>
          <a:noFill/>
        </p:spPr>
        <p:txBody>
          <a:bodyPr wrap="none" lIns="0" tIns="0" rIns="0" bIns="0" rtlCol="0">
            <a:spAutoFit/>
          </a:bodyPr>
          <a:lstStyle/>
          <a:p>
            <a:pPr algn="l"/>
            <a:r>
              <a:rPr lang="en-US" sz="1600" b="1" spc="0" baseline="0" dirty="0">
                <a:ln/>
                <a:solidFill>
                  <a:srgbClr val="000000"/>
                </a:solidFill>
                <a:latin typeface="Trebuchet MS"/>
                <a:sym typeface="Trebuchet MS"/>
                <a:rtl val="0"/>
              </a:rPr>
              <a:t>Nov 2024</a:t>
            </a:r>
          </a:p>
        </p:txBody>
      </p:sp>
      <p:cxnSp>
        <p:nvCxnSpPr>
          <p:cNvPr id="16" name="Straight Connector 15">
            <a:extLst>
              <a:ext uri="{FF2B5EF4-FFF2-40B4-BE49-F238E27FC236}">
                <a16:creationId xmlns:a16="http://schemas.microsoft.com/office/drawing/2014/main" id="{BFA451F9-B1A5-98BD-A264-F07BE1143315}"/>
              </a:ext>
            </a:extLst>
          </p:cNvPr>
          <p:cNvCxnSpPr>
            <a:cxnSpLocks/>
          </p:cNvCxnSpPr>
          <p:nvPr/>
        </p:nvCxnSpPr>
        <p:spPr>
          <a:xfrm>
            <a:off x="6402370" y="5826559"/>
            <a:ext cx="0" cy="182880"/>
          </a:xfrm>
          <a:prstGeom prst="line">
            <a:avLst/>
          </a:prstGeom>
          <a:ln w="25400"/>
        </p:spPr>
        <p:style>
          <a:lnRef idx="1">
            <a:schemeClr val="dk1"/>
          </a:lnRef>
          <a:fillRef idx="0">
            <a:schemeClr val="dk1"/>
          </a:fillRef>
          <a:effectRef idx="0">
            <a:schemeClr val="dk1"/>
          </a:effectRef>
          <a:fontRef idx="minor">
            <a:schemeClr val="tx1"/>
          </a:fontRef>
        </p:style>
      </p:cxnSp>
      <p:sp>
        <p:nvSpPr>
          <p:cNvPr id="22" name="Text Box 4">
            <a:extLst>
              <a:ext uri="{FF2B5EF4-FFF2-40B4-BE49-F238E27FC236}">
                <a16:creationId xmlns:a16="http://schemas.microsoft.com/office/drawing/2014/main" id="{CC6D7B77-AE3E-916D-22BB-D9974A9FCF70}"/>
              </a:ext>
            </a:extLst>
          </p:cNvPr>
          <p:cNvSpPr txBox="1">
            <a:spLocks noChangeArrowheads="1"/>
          </p:cNvSpPr>
          <p:nvPr/>
        </p:nvSpPr>
        <p:spPr bwMode="auto">
          <a:xfrm>
            <a:off x="1828800" y="235596"/>
            <a:ext cx="8550111" cy="461665"/>
          </a:xfrm>
          <a:prstGeom prst="rect">
            <a:avLst/>
          </a:prstGeom>
          <a:noFill/>
          <a:ln w="9525">
            <a:noFill/>
            <a:miter lim="800000"/>
            <a:headEnd/>
            <a:tailEnd/>
          </a:ln>
        </p:spPr>
        <p:txBody>
          <a:bodyPr wrap="square">
            <a:spAutoFit/>
          </a:bodyPr>
          <a:lstStyle/>
          <a:p>
            <a:pPr eaLnBrk="0" hangingPunct="0"/>
            <a:r>
              <a:rPr lang="en-US" sz="2400" dirty="0">
                <a:latin typeface="Calibri (Body)"/>
                <a:cs typeface="Arial" panose="020B0604020202020204" pitchFamily="34" charset="0"/>
              </a:rPr>
              <a:t>LEIA benefits from lessons learned in </a:t>
            </a:r>
            <a:r>
              <a:rPr lang="en-US" sz="2400" dirty="0" err="1">
                <a:latin typeface="Calibri (Body)"/>
                <a:cs typeface="Arial" panose="020B0604020202020204" pitchFamily="34" charset="0"/>
              </a:rPr>
              <a:t>BioSentinel</a:t>
            </a:r>
            <a:r>
              <a:rPr lang="en-US" sz="2400" dirty="0">
                <a:latin typeface="Calibri (Body)"/>
                <a:cs typeface="Arial" panose="020B0604020202020204" pitchFamily="34" charset="0"/>
              </a:rPr>
              <a:t> missions</a:t>
            </a:r>
            <a:endParaRPr lang="en-US" sz="2000" i="1" dirty="0">
              <a:latin typeface="Calibri (Body)"/>
              <a:cs typeface="Arial" panose="020B0604020202020204" pitchFamily="34" charset="0"/>
            </a:endParaRPr>
          </a:p>
        </p:txBody>
      </p:sp>
    </p:spTree>
    <p:extLst>
      <p:ext uri="{BB962C8B-B14F-4D97-AF65-F5344CB8AC3E}">
        <p14:creationId xmlns:p14="http://schemas.microsoft.com/office/powerpoint/2010/main" val="3540041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a:extLst>
              <a:ext uri="{FF2B5EF4-FFF2-40B4-BE49-F238E27FC236}">
                <a16:creationId xmlns:a16="http://schemas.microsoft.com/office/drawing/2014/main" id="{00DDC64C-422D-4320-B37D-83E8637ECD5F}"/>
              </a:ext>
            </a:extLst>
          </p:cNvPr>
          <p:cNvSpPr txBox="1">
            <a:spLocks noChangeArrowheads="1"/>
          </p:cNvSpPr>
          <p:nvPr/>
        </p:nvSpPr>
        <p:spPr bwMode="auto">
          <a:xfrm>
            <a:off x="1828800" y="319993"/>
            <a:ext cx="8550111" cy="461665"/>
          </a:xfrm>
          <a:prstGeom prst="rect">
            <a:avLst/>
          </a:prstGeom>
          <a:noFill/>
          <a:ln w="9525">
            <a:noFill/>
            <a:miter lim="800000"/>
            <a:headEnd/>
            <a:tailEnd/>
          </a:ln>
        </p:spPr>
        <p:txBody>
          <a:bodyPr wrap="square">
            <a:spAutoFit/>
          </a:bodyPr>
          <a:lstStyle/>
          <a:p>
            <a:pPr eaLnBrk="0" hangingPunct="0"/>
            <a:r>
              <a:rPr lang="en-US" sz="2400" dirty="0">
                <a:latin typeface="Calibri (Body)"/>
                <a:cs typeface="Arial" panose="020B0604020202020204" pitchFamily="34" charset="0"/>
              </a:rPr>
              <a:t>Adapting </a:t>
            </a:r>
            <a:r>
              <a:rPr lang="en-US" sz="2400" dirty="0" err="1">
                <a:latin typeface="Calibri (Body)"/>
                <a:cs typeface="Arial" panose="020B0604020202020204" pitchFamily="34" charset="0"/>
              </a:rPr>
              <a:t>BioSensor</a:t>
            </a:r>
            <a:r>
              <a:rPr lang="en-US" sz="2400" dirty="0">
                <a:latin typeface="Calibri (Body)"/>
                <a:cs typeface="Arial" panose="020B0604020202020204" pitchFamily="34" charset="0"/>
              </a:rPr>
              <a:t> to track both </a:t>
            </a:r>
            <a:r>
              <a:rPr lang="en-US" sz="2400" dirty="0" err="1">
                <a:latin typeface="Calibri (Body)"/>
                <a:cs typeface="Arial" panose="020B0604020202020204" pitchFamily="34" charset="0"/>
              </a:rPr>
              <a:t>alamarBlue</a:t>
            </a:r>
            <a:r>
              <a:rPr lang="en-US" sz="2400" dirty="0">
                <a:latin typeface="Calibri (Body)"/>
                <a:cs typeface="Arial" panose="020B0604020202020204" pitchFamily="34" charset="0"/>
              </a:rPr>
              <a:t> (</a:t>
            </a:r>
            <a:r>
              <a:rPr lang="en-US" sz="2400" dirty="0" err="1">
                <a:latin typeface="Calibri (Body)"/>
                <a:cs typeface="Arial" panose="020B0604020202020204" pitchFamily="34" charset="0"/>
              </a:rPr>
              <a:t>aB</a:t>
            </a:r>
            <a:r>
              <a:rPr lang="en-US" sz="2400" dirty="0">
                <a:latin typeface="Calibri (Body)"/>
                <a:cs typeface="Arial" panose="020B0604020202020204" pitchFamily="34" charset="0"/>
              </a:rPr>
              <a:t>) and carotenoids</a:t>
            </a:r>
            <a:endParaRPr lang="en-US" sz="2000" i="1" dirty="0">
              <a:latin typeface="Calibri (Body)"/>
              <a:cs typeface="Arial" panose="020B0604020202020204" pitchFamily="34" charset="0"/>
            </a:endParaRPr>
          </a:p>
        </p:txBody>
      </p:sp>
      <p:pic>
        <p:nvPicPr>
          <p:cNvPr id="31" name="Picture 30">
            <a:extLst>
              <a:ext uri="{FF2B5EF4-FFF2-40B4-BE49-F238E27FC236}">
                <a16:creationId xmlns:a16="http://schemas.microsoft.com/office/drawing/2014/main" id="{8CADC147-109A-097F-26D3-154240D27F6E}"/>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1026139" y="2185"/>
            <a:ext cx="1165861" cy="1097280"/>
          </a:xfrm>
          <a:prstGeom prst="rect">
            <a:avLst/>
          </a:prstGeom>
        </p:spPr>
      </p:pic>
      <p:pic>
        <p:nvPicPr>
          <p:cNvPr id="32" name="Picture 31" descr="Logo&#10;&#10;Description automatically generated">
            <a:extLst>
              <a:ext uri="{FF2B5EF4-FFF2-40B4-BE49-F238E27FC236}">
                <a16:creationId xmlns:a16="http://schemas.microsoft.com/office/drawing/2014/main" id="{A5079D06-438A-6C91-D6B0-ECB91EB4483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grpSp>
        <p:nvGrpSpPr>
          <p:cNvPr id="6" name="Group 5">
            <a:extLst>
              <a:ext uri="{FF2B5EF4-FFF2-40B4-BE49-F238E27FC236}">
                <a16:creationId xmlns:a16="http://schemas.microsoft.com/office/drawing/2014/main" id="{00C63D04-D6A8-C4A4-E340-D3EFB0926A06}"/>
              </a:ext>
            </a:extLst>
          </p:cNvPr>
          <p:cNvGrpSpPr/>
          <p:nvPr/>
        </p:nvGrpSpPr>
        <p:grpSpPr>
          <a:xfrm>
            <a:off x="1371600" y="1438275"/>
            <a:ext cx="3436912" cy="2560320"/>
            <a:chOff x="2557681" y="2236928"/>
            <a:chExt cx="3436912" cy="2560320"/>
          </a:xfrm>
        </p:grpSpPr>
        <p:sp>
          <p:nvSpPr>
            <p:cNvPr id="8" name="Arrow: Down 7">
              <a:extLst>
                <a:ext uri="{FF2B5EF4-FFF2-40B4-BE49-F238E27FC236}">
                  <a16:creationId xmlns:a16="http://schemas.microsoft.com/office/drawing/2014/main" id="{EE16EE0D-B424-8736-40FE-7A127DC22D04}"/>
                </a:ext>
              </a:extLst>
            </p:cNvPr>
            <p:cNvSpPr/>
            <p:nvPr/>
          </p:nvSpPr>
          <p:spPr>
            <a:xfrm>
              <a:off x="5053132" y="2935046"/>
              <a:ext cx="280387" cy="350484"/>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endParaRPr lang="en-US" sz="16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F21B2FB3-0D07-A21D-645F-C4F2C4394137}"/>
                </a:ext>
              </a:extLst>
            </p:cNvPr>
            <p:cNvGrpSpPr/>
            <p:nvPr/>
          </p:nvGrpSpPr>
          <p:grpSpPr>
            <a:xfrm>
              <a:off x="2557681" y="2236928"/>
              <a:ext cx="1768694" cy="889676"/>
              <a:chOff x="3890970" y="0"/>
              <a:chExt cx="1153614" cy="580283"/>
            </a:xfrm>
          </p:grpSpPr>
          <p:sp>
            <p:nvSpPr>
              <p:cNvPr id="73" name="Freeform: Shape 72">
                <a:extLst>
                  <a:ext uri="{FF2B5EF4-FFF2-40B4-BE49-F238E27FC236}">
                    <a16:creationId xmlns:a16="http://schemas.microsoft.com/office/drawing/2014/main" id="{C8CABA8E-7039-92F9-F783-B5D94D5AA8CA}"/>
                  </a:ext>
                </a:extLst>
              </p:cNvPr>
              <p:cNvSpPr/>
              <p:nvPr/>
            </p:nvSpPr>
            <p:spPr>
              <a:xfrm>
                <a:off x="4384904" y="207146"/>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74" name="Freeform: Shape 73">
                <a:extLst>
                  <a:ext uri="{FF2B5EF4-FFF2-40B4-BE49-F238E27FC236}">
                    <a16:creationId xmlns:a16="http://schemas.microsoft.com/office/drawing/2014/main" id="{92DBB809-8B4A-6339-4252-530AAE539051}"/>
                  </a:ext>
                </a:extLst>
              </p:cNvPr>
              <p:cNvSpPr/>
              <p:nvPr/>
            </p:nvSpPr>
            <p:spPr>
              <a:xfrm>
                <a:off x="4507121"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25B44403-3ECB-ED8C-39D8-F5C89EFAC0C0}"/>
                  </a:ext>
                </a:extLst>
              </p:cNvPr>
              <p:cNvSpPr/>
              <p:nvPr/>
            </p:nvSpPr>
            <p:spPr>
              <a:xfrm>
                <a:off x="4459976" y="182708"/>
                <a:ext cx="9555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76" name="TextBox 75">
                <a:extLst>
                  <a:ext uri="{FF2B5EF4-FFF2-40B4-BE49-F238E27FC236}">
                    <a16:creationId xmlns:a16="http://schemas.microsoft.com/office/drawing/2014/main" id="{636CFF49-F709-0E29-CEEE-A2942EDE3069}"/>
                  </a:ext>
                </a:extLst>
              </p:cNvPr>
              <p:cNvSpPr txBox="1"/>
              <p:nvPr/>
            </p:nvSpPr>
            <p:spPr>
              <a:xfrm>
                <a:off x="4458708" y="147455"/>
                <a:ext cx="158234" cy="171160"/>
              </a:xfrm>
              <a:prstGeom prst="rect">
                <a:avLst/>
              </a:prstGeom>
              <a:noFill/>
            </p:spPr>
            <p:txBody>
              <a:bodyPr wrap="none" lIns="0" tIns="0" rIns="0" bIns="0" rtlCol="0">
                <a:spAutoFit/>
              </a:bodyPr>
              <a:lstStyle/>
              <a:p>
                <a:r>
                  <a:rPr lang="en-US" sz="1600" dirty="0">
                    <a:solidFill>
                      <a:srgbClr val="0000FF"/>
                    </a:solidFill>
                    <a:latin typeface="Arial" panose="020B0604020202020204" pitchFamily="34" charset="0"/>
                    <a:cs typeface="Arial" panose="020B0604020202020204" pitchFamily="34" charset="0"/>
                  </a:rPr>
                  <a:t>N</a:t>
                </a:r>
                <a:r>
                  <a:rPr lang="en-US" sz="1600" baseline="30000" dirty="0">
                    <a:solidFill>
                      <a:srgbClr val="0000FF"/>
                    </a:solidFill>
                    <a:latin typeface="Arial" panose="020B0604020202020204" pitchFamily="34" charset="0"/>
                    <a:cs typeface="Arial" panose="020B0604020202020204" pitchFamily="34" charset="0"/>
                  </a:rPr>
                  <a:t>+</a:t>
                </a:r>
              </a:p>
            </p:txBody>
          </p:sp>
          <p:sp>
            <p:nvSpPr>
              <p:cNvPr id="77" name="TextBox 76">
                <a:extLst>
                  <a:ext uri="{FF2B5EF4-FFF2-40B4-BE49-F238E27FC236}">
                    <a16:creationId xmlns:a16="http://schemas.microsoft.com/office/drawing/2014/main" id="{3619FE4B-292A-F6A4-2F35-3E309A8EC39F}"/>
                  </a:ext>
                </a:extLst>
              </p:cNvPr>
              <p:cNvSpPr txBox="1"/>
              <p:nvPr/>
            </p:nvSpPr>
            <p:spPr>
              <a:xfrm>
                <a:off x="4460443" y="0"/>
                <a:ext cx="142633" cy="171160"/>
              </a:xfrm>
              <a:prstGeom prst="rect">
                <a:avLst/>
              </a:prstGeom>
              <a:noFill/>
            </p:spPr>
            <p:txBody>
              <a:bodyPr wrap="none" lIns="0" tIns="0" rIns="0" bIns="0" rtlCol="0">
                <a:spAutoFit/>
              </a:bodyPr>
              <a:lstStyle/>
              <a:p>
                <a:r>
                  <a:rPr lang="en-US" sz="1600" dirty="0">
                    <a:solidFill>
                      <a:srgbClr val="0000FF"/>
                    </a:solidFill>
                    <a:latin typeface="Arial" panose="020B0604020202020204" pitchFamily="34" charset="0"/>
                    <a:cs typeface="Arial" panose="020B0604020202020204" pitchFamily="34" charset="0"/>
                  </a:rPr>
                  <a:t>O</a:t>
                </a:r>
                <a:r>
                  <a:rPr lang="en-US" sz="1600" baseline="30000" dirty="0">
                    <a:solidFill>
                      <a:srgbClr val="0000FF"/>
                    </a:solidFill>
                    <a:latin typeface="Arial" panose="020B0604020202020204" pitchFamily="34" charset="0"/>
                    <a:cs typeface="Arial" panose="020B0604020202020204" pitchFamily="34" charset="0"/>
                  </a:rPr>
                  <a:t>-</a:t>
                </a:r>
              </a:p>
            </p:txBody>
          </p:sp>
          <p:sp>
            <p:nvSpPr>
              <p:cNvPr id="78" name="Freeform: Shape 77">
                <a:extLst>
                  <a:ext uri="{FF2B5EF4-FFF2-40B4-BE49-F238E27FC236}">
                    <a16:creationId xmlns:a16="http://schemas.microsoft.com/office/drawing/2014/main" id="{3B8A9266-CF30-B562-8694-AB524F6FF75B}"/>
                  </a:ext>
                </a:extLst>
              </p:cNvPr>
              <p:cNvSpPr/>
              <p:nvPr/>
            </p:nvSpPr>
            <p:spPr>
              <a:xfrm rot="3599999">
                <a:off x="4135308" y="207146"/>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79" name="Freeform: Shape 78">
                <a:extLst>
                  <a:ext uri="{FF2B5EF4-FFF2-40B4-BE49-F238E27FC236}">
                    <a16:creationId xmlns:a16="http://schemas.microsoft.com/office/drawing/2014/main" id="{F8F84761-6BB7-3DBC-D1AB-776364B7E954}"/>
                  </a:ext>
                </a:extLst>
              </p:cNvPr>
              <p:cNvSpPr/>
              <p:nvPr/>
            </p:nvSpPr>
            <p:spPr>
              <a:xfrm rot="3599999">
                <a:off x="4634490" y="207146"/>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0" name="Freeform: Shape 79">
                <a:extLst>
                  <a:ext uri="{FF2B5EF4-FFF2-40B4-BE49-F238E27FC236}">
                    <a16:creationId xmlns:a16="http://schemas.microsoft.com/office/drawing/2014/main" id="{6D9FA5CC-261E-B458-F329-1C337CEAE6D0}"/>
                  </a:ext>
                </a:extLst>
              </p:cNvPr>
              <p:cNvSpPr/>
              <p:nvPr/>
            </p:nvSpPr>
            <p:spPr>
              <a:xfrm>
                <a:off x="4509698" y="124928"/>
                <a:ext cx="9777" cy="56254"/>
              </a:xfrm>
              <a:custGeom>
                <a:avLst/>
                <a:gdLst>
                  <a:gd name="connsiteX0" fmla="*/ 266 w 36034"/>
                  <a:gd name="connsiteY0" fmla="*/ -115 h 207332"/>
                  <a:gd name="connsiteX1" fmla="*/ 266 w 36034"/>
                  <a:gd name="connsiteY1" fmla="*/ 207218 h 207332"/>
                </a:gdLst>
                <a:ahLst/>
                <a:cxnLst>
                  <a:cxn ang="0">
                    <a:pos x="connsiteX0" y="connsiteY0"/>
                  </a:cxn>
                  <a:cxn ang="0">
                    <a:pos x="connsiteX1" y="connsiteY1"/>
                  </a:cxn>
                </a:cxnLst>
                <a:rect l="l" t="t" r="r" b="b"/>
                <a:pathLst>
                  <a:path w="36034" h="207332">
                    <a:moveTo>
                      <a:pt x="266" y="-115"/>
                    </a:moveTo>
                    <a:lnTo>
                      <a:pt x="266" y="207218"/>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1" name="Freeform: Shape 80">
                <a:extLst>
                  <a:ext uri="{FF2B5EF4-FFF2-40B4-BE49-F238E27FC236}">
                    <a16:creationId xmlns:a16="http://schemas.microsoft.com/office/drawing/2014/main" id="{17B1D734-EEFF-E8E6-91E6-93FCBD0101EA}"/>
                  </a:ext>
                </a:extLst>
              </p:cNvPr>
              <p:cNvSpPr/>
              <p:nvPr/>
            </p:nvSpPr>
            <p:spPr>
              <a:xfrm>
                <a:off x="4154552" y="288096"/>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2" name="Freeform: Shape 81">
                <a:extLst>
                  <a:ext uri="{FF2B5EF4-FFF2-40B4-BE49-F238E27FC236}">
                    <a16:creationId xmlns:a16="http://schemas.microsoft.com/office/drawing/2014/main" id="{4A3C872B-E335-75E0-AE0D-91B0BB4EE0B5}"/>
                  </a:ext>
                </a:extLst>
              </p:cNvPr>
              <p:cNvSpPr/>
              <p:nvPr/>
            </p:nvSpPr>
            <p:spPr>
              <a:xfrm>
                <a:off x="4257798" y="410528"/>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3" name="Freeform: Shape 82">
                <a:extLst>
                  <a:ext uri="{FF2B5EF4-FFF2-40B4-BE49-F238E27FC236}">
                    <a16:creationId xmlns:a16="http://schemas.microsoft.com/office/drawing/2014/main" id="{E81CC9EE-BC02-4A85-3811-EB70919D6F78}"/>
                  </a:ext>
                </a:extLst>
              </p:cNvPr>
              <p:cNvSpPr/>
              <p:nvPr/>
            </p:nvSpPr>
            <p:spPr>
              <a:xfrm>
                <a:off x="4257798" y="228158"/>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4" name="Freeform: Shape 83">
                <a:extLst>
                  <a:ext uri="{FF2B5EF4-FFF2-40B4-BE49-F238E27FC236}">
                    <a16:creationId xmlns:a16="http://schemas.microsoft.com/office/drawing/2014/main" id="{B6E74E46-42B5-F968-9E2C-2DC270BE9F63}"/>
                  </a:ext>
                </a:extLst>
              </p:cNvPr>
              <p:cNvSpPr/>
              <p:nvPr/>
            </p:nvSpPr>
            <p:spPr>
              <a:xfrm>
                <a:off x="4653464" y="410997"/>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5" name="Freeform: Shape 84">
                <a:extLst>
                  <a:ext uri="{FF2B5EF4-FFF2-40B4-BE49-F238E27FC236}">
                    <a16:creationId xmlns:a16="http://schemas.microsoft.com/office/drawing/2014/main" id="{1BF8441C-DDDD-3B8E-9409-1E32598A1121}"/>
                  </a:ext>
                </a:extLst>
              </p:cNvPr>
              <p:cNvSpPr/>
              <p:nvPr/>
            </p:nvSpPr>
            <p:spPr>
              <a:xfrm>
                <a:off x="4756710"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6" name="Freeform: Shape 85">
                <a:extLst>
                  <a:ext uri="{FF2B5EF4-FFF2-40B4-BE49-F238E27FC236}">
                    <a16:creationId xmlns:a16="http://schemas.microsoft.com/office/drawing/2014/main" id="{16575850-448E-8531-0C10-911ABD2EBC45}"/>
                  </a:ext>
                </a:extLst>
              </p:cNvPr>
              <p:cNvSpPr/>
              <p:nvPr/>
            </p:nvSpPr>
            <p:spPr>
              <a:xfrm>
                <a:off x="4877143" y="432054"/>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6058"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7" name="Freeform: Shape 86">
                <a:extLst>
                  <a:ext uri="{FF2B5EF4-FFF2-40B4-BE49-F238E27FC236}">
                    <a16:creationId xmlns:a16="http://schemas.microsoft.com/office/drawing/2014/main" id="{1D3AEBF3-65C2-EC61-D765-1F26DE5E7D8F}"/>
                  </a:ext>
                </a:extLst>
              </p:cNvPr>
              <p:cNvSpPr/>
              <p:nvPr/>
            </p:nvSpPr>
            <p:spPr>
              <a:xfrm>
                <a:off x="4886656" y="416787"/>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8" name="Freeform: Shape 87">
                <a:extLst>
                  <a:ext uri="{FF2B5EF4-FFF2-40B4-BE49-F238E27FC236}">
                    <a16:creationId xmlns:a16="http://schemas.microsoft.com/office/drawing/2014/main" id="{5CDE0F44-070D-80DF-CBF7-739B00AB038F}"/>
                  </a:ext>
                </a:extLst>
              </p:cNvPr>
              <p:cNvSpPr/>
              <p:nvPr/>
            </p:nvSpPr>
            <p:spPr>
              <a:xfrm>
                <a:off x="4082197" y="423025"/>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rgbClr val="2429EA"/>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89" name="TextBox 88">
                <a:extLst>
                  <a:ext uri="{FF2B5EF4-FFF2-40B4-BE49-F238E27FC236}">
                    <a16:creationId xmlns:a16="http://schemas.microsoft.com/office/drawing/2014/main" id="{19BF329A-ACD8-FE41-3A21-45FBA1633BF0}"/>
                  </a:ext>
                </a:extLst>
              </p:cNvPr>
              <p:cNvSpPr txBox="1"/>
              <p:nvPr/>
            </p:nvSpPr>
            <p:spPr>
              <a:xfrm>
                <a:off x="3890970" y="409123"/>
                <a:ext cx="213951" cy="171160"/>
              </a:xfrm>
              <a:prstGeom prst="rect">
                <a:avLst/>
              </a:prstGeom>
              <a:noFill/>
            </p:spPr>
            <p:txBody>
              <a:bodyPr wrap="none" lIns="0" tIns="0" rIns="0" bIns="0" rtlCol="0">
                <a:spAutoFit/>
              </a:bodyPr>
              <a:lstStyle/>
              <a:p>
                <a:r>
                  <a:rPr lang="en-US" sz="1600" dirty="0">
                    <a:solidFill>
                      <a:srgbClr val="0000FF"/>
                    </a:solidFill>
                    <a:latin typeface="Arial" panose="020B0604020202020204" pitchFamily="34" charset="0"/>
                    <a:cs typeface="Arial" panose="020B0604020202020204" pitchFamily="34" charset="0"/>
                  </a:rPr>
                  <a:t>HO</a:t>
                </a:r>
              </a:p>
            </p:txBody>
          </p:sp>
          <p:sp>
            <p:nvSpPr>
              <p:cNvPr id="90" name="TextBox 89">
                <a:extLst>
                  <a:ext uri="{FF2B5EF4-FFF2-40B4-BE49-F238E27FC236}">
                    <a16:creationId xmlns:a16="http://schemas.microsoft.com/office/drawing/2014/main" id="{206F3BEF-BACA-18D0-879C-75A254FC74FF}"/>
                  </a:ext>
                </a:extLst>
              </p:cNvPr>
              <p:cNvSpPr txBox="1"/>
              <p:nvPr/>
            </p:nvSpPr>
            <p:spPr>
              <a:xfrm>
                <a:off x="4933152" y="403971"/>
                <a:ext cx="111432" cy="171160"/>
              </a:xfrm>
              <a:prstGeom prst="rect">
                <a:avLst/>
              </a:prstGeom>
              <a:noFill/>
            </p:spPr>
            <p:txBody>
              <a:bodyPr wrap="none" lIns="0" tIns="0" rIns="0" bIns="0" rtlCol="0">
                <a:spAutoFit/>
              </a:bodyPr>
              <a:lstStyle/>
              <a:p>
                <a:r>
                  <a:rPr lang="en-US" sz="1600" dirty="0">
                    <a:solidFill>
                      <a:srgbClr val="0000FF"/>
                    </a:solidFill>
                    <a:latin typeface="Arial" panose="020B0604020202020204" pitchFamily="34" charset="0"/>
                    <a:cs typeface="Arial" panose="020B0604020202020204" pitchFamily="34" charset="0"/>
                  </a:rPr>
                  <a:t>O</a:t>
                </a:r>
              </a:p>
            </p:txBody>
          </p:sp>
          <p:sp>
            <p:nvSpPr>
              <p:cNvPr id="91" name="TextBox 90">
                <a:extLst>
                  <a:ext uri="{FF2B5EF4-FFF2-40B4-BE49-F238E27FC236}">
                    <a16:creationId xmlns:a16="http://schemas.microsoft.com/office/drawing/2014/main" id="{0A3AB385-7FA2-4622-2CD1-8ACB8C5AAA19}"/>
                  </a:ext>
                </a:extLst>
              </p:cNvPr>
              <p:cNvSpPr txBox="1"/>
              <p:nvPr/>
            </p:nvSpPr>
            <p:spPr>
              <a:xfrm>
                <a:off x="4457875" y="406870"/>
                <a:ext cx="111432" cy="171160"/>
              </a:xfrm>
              <a:prstGeom prst="rect">
                <a:avLst/>
              </a:prstGeom>
              <a:solidFill>
                <a:schemeClr val="bg1"/>
              </a:solidFill>
            </p:spPr>
            <p:txBody>
              <a:bodyPr wrap="none" lIns="0" tIns="0" rIns="0" bIns="0" rtlCol="0">
                <a:spAutoFit/>
              </a:bodyPr>
              <a:lstStyle/>
              <a:p>
                <a:r>
                  <a:rPr lang="en-US" sz="1600" dirty="0">
                    <a:solidFill>
                      <a:srgbClr val="0000FF"/>
                    </a:solidFill>
                    <a:latin typeface="Arial" panose="020B0604020202020204" pitchFamily="34" charset="0"/>
                    <a:cs typeface="Arial" panose="020B0604020202020204" pitchFamily="34" charset="0"/>
                  </a:rPr>
                  <a:t>O</a:t>
                </a:r>
              </a:p>
            </p:txBody>
          </p:sp>
        </p:grpSp>
        <p:grpSp>
          <p:nvGrpSpPr>
            <p:cNvPr id="23" name="Group 22">
              <a:extLst>
                <a:ext uri="{FF2B5EF4-FFF2-40B4-BE49-F238E27FC236}">
                  <a16:creationId xmlns:a16="http://schemas.microsoft.com/office/drawing/2014/main" id="{BB2EAC87-506D-102F-EA7A-D0F5D2435F31}"/>
                </a:ext>
              </a:extLst>
            </p:cNvPr>
            <p:cNvGrpSpPr/>
            <p:nvPr/>
          </p:nvGrpSpPr>
          <p:grpSpPr>
            <a:xfrm>
              <a:off x="2557681" y="3186417"/>
              <a:ext cx="1768694" cy="663601"/>
              <a:chOff x="5191828" y="807067"/>
              <a:chExt cx="1153614" cy="432828"/>
            </a:xfrm>
          </p:grpSpPr>
          <p:sp>
            <p:nvSpPr>
              <p:cNvPr id="56" name="Freeform: Shape 55">
                <a:extLst>
                  <a:ext uri="{FF2B5EF4-FFF2-40B4-BE49-F238E27FC236}">
                    <a16:creationId xmlns:a16="http://schemas.microsoft.com/office/drawing/2014/main" id="{06E2F5A3-4484-4F07-4D1F-B493119ADBB9}"/>
                  </a:ext>
                </a:extLst>
              </p:cNvPr>
              <p:cNvSpPr/>
              <p:nvPr/>
            </p:nvSpPr>
            <p:spPr>
              <a:xfrm>
                <a:off x="5685762" y="866758"/>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7" name="Freeform: Shape 56">
                <a:extLst>
                  <a:ext uri="{FF2B5EF4-FFF2-40B4-BE49-F238E27FC236}">
                    <a16:creationId xmlns:a16="http://schemas.microsoft.com/office/drawing/2014/main" id="{753C853D-55A0-A089-4FE6-3473421D5991}"/>
                  </a:ext>
                </a:extLst>
              </p:cNvPr>
              <p:cNvSpPr/>
              <p:nvPr/>
            </p:nvSpPr>
            <p:spPr>
              <a:xfrm>
                <a:off x="5807979" y="888248"/>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284E5D87-E839-1020-FED8-6D9487162A67}"/>
                  </a:ext>
                </a:extLst>
              </p:cNvPr>
              <p:cNvSpPr/>
              <p:nvPr/>
            </p:nvSpPr>
            <p:spPr>
              <a:xfrm>
                <a:off x="5760834" y="842320"/>
                <a:ext cx="9555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59" name="TextBox 58">
                <a:extLst>
                  <a:ext uri="{FF2B5EF4-FFF2-40B4-BE49-F238E27FC236}">
                    <a16:creationId xmlns:a16="http://schemas.microsoft.com/office/drawing/2014/main" id="{BEBD9E59-6D9C-3EC3-6061-D059FD0A18AF}"/>
                  </a:ext>
                </a:extLst>
              </p:cNvPr>
              <p:cNvSpPr txBox="1"/>
              <p:nvPr/>
            </p:nvSpPr>
            <p:spPr>
              <a:xfrm>
                <a:off x="5759566" y="807067"/>
                <a:ext cx="102518" cy="171160"/>
              </a:xfrm>
              <a:prstGeom prst="rect">
                <a:avLst/>
              </a:prstGeom>
              <a:noFill/>
              <a:ln>
                <a:noFill/>
              </a:ln>
            </p:spPr>
            <p:txBody>
              <a:bodyPr wrap="none" lIns="0" tIns="0" rIns="0" bIns="0" rtlCol="0">
                <a:spAutoFit/>
              </a:bodyPr>
              <a:lstStyle/>
              <a:p>
                <a:r>
                  <a:rPr lang="en-US" sz="1600" dirty="0">
                    <a:solidFill>
                      <a:srgbClr val="F90DE6"/>
                    </a:solidFill>
                    <a:latin typeface="Arial" panose="020B0604020202020204" pitchFamily="34" charset="0"/>
                    <a:cs typeface="Arial" panose="020B0604020202020204" pitchFamily="34" charset="0"/>
                  </a:rPr>
                  <a:t>N</a:t>
                </a:r>
                <a:endParaRPr lang="en-US" sz="1600" baseline="30000" dirty="0">
                  <a:solidFill>
                    <a:srgbClr val="F90DE6"/>
                  </a:solidFill>
                  <a:latin typeface="Arial" panose="020B0604020202020204" pitchFamily="34" charset="0"/>
                  <a:cs typeface="Arial" panose="020B0604020202020204" pitchFamily="34" charset="0"/>
                </a:endParaRPr>
              </a:p>
            </p:txBody>
          </p:sp>
          <p:sp>
            <p:nvSpPr>
              <p:cNvPr id="60" name="Freeform: Shape 59">
                <a:extLst>
                  <a:ext uri="{FF2B5EF4-FFF2-40B4-BE49-F238E27FC236}">
                    <a16:creationId xmlns:a16="http://schemas.microsoft.com/office/drawing/2014/main" id="{2D707B95-C84A-A0D5-CA33-03F3BE9B4A69}"/>
                  </a:ext>
                </a:extLst>
              </p:cNvPr>
              <p:cNvSpPr/>
              <p:nvPr/>
            </p:nvSpPr>
            <p:spPr>
              <a:xfrm rot="3599999">
                <a:off x="5436166" y="866758"/>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1" name="Freeform: Shape 60">
                <a:extLst>
                  <a:ext uri="{FF2B5EF4-FFF2-40B4-BE49-F238E27FC236}">
                    <a16:creationId xmlns:a16="http://schemas.microsoft.com/office/drawing/2014/main" id="{A23C015E-A068-31C5-97F9-A8313014F8A0}"/>
                  </a:ext>
                </a:extLst>
              </p:cNvPr>
              <p:cNvSpPr/>
              <p:nvPr/>
            </p:nvSpPr>
            <p:spPr>
              <a:xfrm rot="3599999">
                <a:off x="5935348" y="866758"/>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2" name="Freeform: Shape 61">
                <a:extLst>
                  <a:ext uri="{FF2B5EF4-FFF2-40B4-BE49-F238E27FC236}">
                    <a16:creationId xmlns:a16="http://schemas.microsoft.com/office/drawing/2014/main" id="{63AEE3DB-BAA6-9ACC-2ECC-703FC6A704E7}"/>
                  </a:ext>
                </a:extLst>
              </p:cNvPr>
              <p:cNvSpPr/>
              <p:nvPr/>
            </p:nvSpPr>
            <p:spPr>
              <a:xfrm>
                <a:off x="5455410" y="947708"/>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3" name="Freeform: Shape 62">
                <a:extLst>
                  <a:ext uri="{FF2B5EF4-FFF2-40B4-BE49-F238E27FC236}">
                    <a16:creationId xmlns:a16="http://schemas.microsoft.com/office/drawing/2014/main" id="{218EE912-0A33-E7BA-4EC3-5EF7C9B3286A}"/>
                  </a:ext>
                </a:extLst>
              </p:cNvPr>
              <p:cNvSpPr/>
              <p:nvPr/>
            </p:nvSpPr>
            <p:spPr>
              <a:xfrm>
                <a:off x="5558656" y="1070140"/>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4" name="Freeform: Shape 63">
                <a:extLst>
                  <a:ext uri="{FF2B5EF4-FFF2-40B4-BE49-F238E27FC236}">
                    <a16:creationId xmlns:a16="http://schemas.microsoft.com/office/drawing/2014/main" id="{44C8435B-2A30-7107-17F5-2FFCE0BB6227}"/>
                  </a:ext>
                </a:extLst>
              </p:cNvPr>
              <p:cNvSpPr/>
              <p:nvPr/>
            </p:nvSpPr>
            <p:spPr>
              <a:xfrm>
                <a:off x="5558656" y="887770"/>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5" name="Freeform: Shape 64">
                <a:extLst>
                  <a:ext uri="{FF2B5EF4-FFF2-40B4-BE49-F238E27FC236}">
                    <a16:creationId xmlns:a16="http://schemas.microsoft.com/office/drawing/2014/main" id="{43268B7E-2776-42B7-1F89-9C6E1B7E4DF2}"/>
                  </a:ext>
                </a:extLst>
              </p:cNvPr>
              <p:cNvSpPr/>
              <p:nvPr/>
            </p:nvSpPr>
            <p:spPr>
              <a:xfrm>
                <a:off x="5954322" y="1070609"/>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6" name="Freeform: Shape 65">
                <a:extLst>
                  <a:ext uri="{FF2B5EF4-FFF2-40B4-BE49-F238E27FC236}">
                    <a16:creationId xmlns:a16="http://schemas.microsoft.com/office/drawing/2014/main" id="{47E84C9F-368D-BDF8-C4C8-5811B34E8819}"/>
                  </a:ext>
                </a:extLst>
              </p:cNvPr>
              <p:cNvSpPr/>
              <p:nvPr/>
            </p:nvSpPr>
            <p:spPr>
              <a:xfrm>
                <a:off x="6057568" y="888248"/>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7" name="Freeform: Shape 66">
                <a:extLst>
                  <a:ext uri="{FF2B5EF4-FFF2-40B4-BE49-F238E27FC236}">
                    <a16:creationId xmlns:a16="http://schemas.microsoft.com/office/drawing/2014/main" id="{B212C986-FBFB-168B-A05F-401F1A1470EA}"/>
                  </a:ext>
                </a:extLst>
              </p:cNvPr>
              <p:cNvSpPr/>
              <p:nvPr/>
            </p:nvSpPr>
            <p:spPr>
              <a:xfrm>
                <a:off x="6178001" y="1091666"/>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6058"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8" name="Freeform: Shape 67">
                <a:extLst>
                  <a:ext uri="{FF2B5EF4-FFF2-40B4-BE49-F238E27FC236}">
                    <a16:creationId xmlns:a16="http://schemas.microsoft.com/office/drawing/2014/main" id="{37597120-6449-1012-E21A-6BD0B247D7AB}"/>
                  </a:ext>
                </a:extLst>
              </p:cNvPr>
              <p:cNvSpPr/>
              <p:nvPr/>
            </p:nvSpPr>
            <p:spPr>
              <a:xfrm>
                <a:off x="6187514" y="1076399"/>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69" name="Freeform: Shape 68">
                <a:extLst>
                  <a:ext uri="{FF2B5EF4-FFF2-40B4-BE49-F238E27FC236}">
                    <a16:creationId xmlns:a16="http://schemas.microsoft.com/office/drawing/2014/main" id="{76C46AFF-AFB8-513B-CB24-3DD0923FBF2E}"/>
                  </a:ext>
                </a:extLst>
              </p:cNvPr>
              <p:cNvSpPr/>
              <p:nvPr/>
            </p:nvSpPr>
            <p:spPr>
              <a:xfrm>
                <a:off x="5383055" y="1082637"/>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rgbClr val="F90DE6"/>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2A17AB48-01C0-4ECB-DE9F-49652B33BC60}"/>
                  </a:ext>
                </a:extLst>
              </p:cNvPr>
              <p:cNvSpPr txBox="1"/>
              <p:nvPr/>
            </p:nvSpPr>
            <p:spPr>
              <a:xfrm>
                <a:off x="5191828" y="1068735"/>
                <a:ext cx="213951" cy="171160"/>
              </a:xfrm>
              <a:prstGeom prst="rect">
                <a:avLst/>
              </a:prstGeom>
              <a:noFill/>
              <a:ln>
                <a:noFill/>
              </a:ln>
            </p:spPr>
            <p:txBody>
              <a:bodyPr wrap="none" lIns="0" tIns="0" rIns="0" bIns="0" rtlCol="0">
                <a:spAutoFit/>
              </a:bodyPr>
              <a:lstStyle/>
              <a:p>
                <a:r>
                  <a:rPr lang="en-US" sz="1600" dirty="0">
                    <a:solidFill>
                      <a:srgbClr val="F90DE6"/>
                    </a:solidFill>
                    <a:latin typeface="Arial" panose="020B0604020202020204" pitchFamily="34" charset="0"/>
                    <a:cs typeface="Arial" panose="020B0604020202020204" pitchFamily="34" charset="0"/>
                  </a:rPr>
                  <a:t>HO</a:t>
                </a:r>
              </a:p>
            </p:txBody>
          </p:sp>
          <p:sp>
            <p:nvSpPr>
              <p:cNvPr id="71" name="TextBox 70">
                <a:extLst>
                  <a:ext uri="{FF2B5EF4-FFF2-40B4-BE49-F238E27FC236}">
                    <a16:creationId xmlns:a16="http://schemas.microsoft.com/office/drawing/2014/main" id="{2E234E17-82C2-611C-D238-15CCF56C0632}"/>
                  </a:ext>
                </a:extLst>
              </p:cNvPr>
              <p:cNvSpPr txBox="1"/>
              <p:nvPr/>
            </p:nvSpPr>
            <p:spPr>
              <a:xfrm>
                <a:off x="6234010" y="1063583"/>
                <a:ext cx="111432" cy="171160"/>
              </a:xfrm>
              <a:prstGeom prst="rect">
                <a:avLst/>
              </a:prstGeom>
              <a:noFill/>
              <a:ln>
                <a:noFill/>
              </a:ln>
            </p:spPr>
            <p:txBody>
              <a:bodyPr wrap="none" lIns="0" tIns="0" rIns="0" bIns="0" rtlCol="0">
                <a:spAutoFit/>
              </a:bodyPr>
              <a:lstStyle/>
              <a:p>
                <a:r>
                  <a:rPr lang="en-US" sz="1600" dirty="0">
                    <a:solidFill>
                      <a:srgbClr val="F90DE6"/>
                    </a:solidFill>
                    <a:latin typeface="Arial" panose="020B0604020202020204" pitchFamily="34" charset="0"/>
                    <a:cs typeface="Arial" panose="020B0604020202020204" pitchFamily="34" charset="0"/>
                  </a:rPr>
                  <a:t>O</a:t>
                </a:r>
              </a:p>
            </p:txBody>
          </p:sp>
          <p:sp>
            <p:nvSpPr>
              <p:cNvPr id="72" name="TextBox 71">
                <a:extLst>
                  <a:ext uri="{FF2B5EF4-FFF2-40B4-BE49-F238E27FC236}">
                    <a16:creationId xmlns:a16="http://schemas.microsoft.com/office/drawing/2014/main" id="{0BCB5028-8F5F-E752-12E4-B24032F3184B}"/>
                  </a:ext>
                </a:extLst>
              </p:cNvPr>
              <p:cNvSpPr txBox="1"/>
              <p:nvPr/>
            </p:nvSpPr>
            <p:spPr>
              <a:xfrm>
                <a:off x="5758733" y="1066482"/>
                <a:ext cx="111432" cy="171160"/>
              </a:xfrm>
              <a:prstGeom prst="rect">
                <a:avLst/>
              </a:prstGeom>
              <a:solidFill>
                <a:schemeClr val="bg1"/>
              </a:solidFill>
              <a:ln>
                <a:noFill/>
              </a:ln>
            </p:spPr>
            <p:txBody>
              <a:bodyPr wrap="none" lIns="0" tIns="0" rIns="0" bIns="0" rtlCol="0">
                <a:spAutoFit/>
              </a:bodyPr>
              <a:lstStyle/>
              <a:p>
                <a:r>
                  <a:rPr lang="en-US" sz="1600" dirty="0">
                    <a:solidFill>
                      <a:srgbClr val="F90DE6"/>
                    </a:solidFill>
                    <a:latin typeface="Arial" panose="020B0604020202020204" pitchFamily="34" charset="0"/>
                    <a:cs typeface="Arial" panose="020B0604020202020204" pitchFamily="34" charset="0"/>
                  </a:rPr>
                  <a:t>O</a:t>
                </a:r>
              </a:p>
            </p:txBody>
          </p:sp>
        </p:grpSp>
        <p:grpSp>
          <p:nvGrpSpPr>
            <p:cNvPr id="27" name="Group 26">
              <a:extLst>
                <a:ext uri="{FF2B5EF4-FFF2-40B4-BE49-F238E27FC236}">
                  <a16:creationId xmlns:a16="http://schemas.microsoft.com/office/drawing/2014/main" id="{D0351218-A63D-3D24-52D4-4572F6386E19}"/>
                </a:ext>
              </a:extLst>
            </p:cNvPr>
            <p:cNvGrpSpPr/>
            <p:nvPr/>
          </p:nvGrpSpPr>
          <p:grpSpPr>
            <a:xfrm>
              <a:off x="2562047" y="3907572"/>
              <a:ext cx="1925874" cy="889676"/>
              <a:chOff x="3890970" y="0"/>
              <a:chExt cx="1256133" cy="580283"/>
            </a:xfrm>
          </p:grpSpPr>
          <p:sp>
            <p:nvSpPr>
              <p:cNvPr id="37" name="Freeform: Shape 36">
                <a:extLst>
                  <a:ext uri="{FF2B5EF4-FFF2-40B4-BE49-F238E27FC236}">
                    <a16:creationId xmlns:a16="http://schemas.microsoft.com/office/drawing/2014/main" id="{1F4C7479-6CA2-BD1D-BFB0-A2C877BC2D89}"/>
                  </a:ext>
                </a:extLst>
              </p:cNvPr>
              <p:cNvSpPr/>
              <p:nvPr/>
            </p:nvSpPr>
            <p:spPr>
              <a:xfrm>
                <a:off x="4384904" y="207146"/>
                <a:ext cx="249588" cy="287845"/>
              </a:xfrm>
              <a:custGeom>
                <a:avLst/>
                <a:gdLst>
                  <a:gd name="connsiteX0" fmla="*/ 920151 w 919884"/>
                  <a:gd name="connsiteY0" fmla="*/ 795531 h 1060885"/>
                  <a:gd name="connsiteX1" fmla="*/ 460208 w 919884"/>
                  <a:gd name="connsiteY1" fmla="*/ 1060771 h 1060885"/>
                  <a:gd name="connsiteX2" fmla="*/ 266 w 919884"/>
                  <a:gd name="connsiteY2" fmla="*/ 795531 h 1060885"/>
                  <a:gd name="connsiteX3" fmla="*/ 266 w 919884"/>
                  <a:gd name="connsiteY3" fmla="*/ 265124 h 1060885"/>
                  <a:gd name="connsiteX4" fmla="*/ 460208 w 919884"/>
                  <a:gd name="connsiteY4" fmla="*/ -115 h 1060885"/>
                  <a:gd name="connsiteX5" fmla="*/ 920151 w 919884"/>
                  <a:gd name="connsiteY5" fmla="*/ 265124 h 10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84" h="1060885">
                    <a:moveTo>
                      <a:pt x="920151" y="795531"/>
                    </a:moveTo>
                    <a:lnTo>
                      <a:pt x="460208" y="1060771"/>
                    </a:lnTo>
                    <a:lnTo>
                      <a:pt x="266" y="795531"/>
                    </a:lnTo>
                    <a:lnTo>
                      <a:pt x="266" y="265124"/>
                    </a:lnTo>
                    <a:lnTo>
                      <a:pt x="460208" y="-115"/>
                    </a:lnTo>
                    <a:lnTo>
                      <a:pt x="920151" y="265124"/>
                    </a:lnTo>
                    <a:close/>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38" name="Freeform: Shape 37">
                <a:extLst>
                  <a:ext uri="{FF2B5EF4-FFF2-40B4-BE49-F238E27FC236}">
                    <a16:creationId xmlns:a16="http://schemas.microsoft.com/office/drawing/2014/main" id="{8BAFD54D-B947-4BA6-97F1-2F868B845F6F}"/>
                  </a:ext>
                </a:extLst>
              </p:cNvPr>
              <p:cNvSpPr/>
              <p:nvPr/>
            </p:nvSpPr>
            <p:spPr>
              <a:xfrm>
                <a:off x="4507121"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DC916A03-8FB9-C171-06CB-D28AFD2DAD5B}"/>
                  </a:ext>
                </a:extLst>
              </p:cNvPr>
              <p:cNvSpPr/>
              <p:nvPr/>
            </p:nvSpPr>
            <p:spPr>
              <a:xfrm>
                <a:off x="4459976" y="182708"/>
                <a:ext cx="95552" cy="914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40" name="TextBox 39">
                <a:extLst>
                  <a:ext uri="{FF2B5EF4-FFF2-40B4-BE49-F238E27FC236}">
                    <a16:creationId xmlns:a16="http://schemas.microsoft.com/office/drawing/2014/main" id="{50033B16-0519-6609-888A-C16C5CE8F4E1}"/>
                  </a:ext>
                </a:extLst>
              </p:cNvPr>
              <p:cNvSpPr txBox="1"/>
              <p:nvPr/>
            </p:nvSpPr>
            <p:spPr>
              <a:xfrm>
                <a:off x="4458708" y="147455"/>
                <a:ext cx="102518" cy="171160"/>
              </a:xfrm>
              <a:prstGeom prst="rect">
                <a:avLst/>
              </a:prstGeom>
              <a:noFill/>
              <a:ln w="12700">
                <a:noFill/>
              </a:ln>
            </p:spPr>
            <p:txBody>
              <a:bodyPr wrap="none" lIns="0" tIns="0" rIns="0" bIns="0"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N</a:t>
                </a:r>
                <a:endParaRPr lang="en-US" sz="1600" baseline="30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D27D4D29-2091-FD93-BE07-AD835433D85B}"/>
                  </a:ext>
                </a:extLst>
              </p:cNvPr>
              <p:cNvSpPr txBox="1"/>
              <p:nvPr/>
            </p:nvSpPr>
            <p:spPr>
              <a:xfrm>
                <a:off x="4465595" y="0"/>
                <a:ext cx="102518" cy="171160"/>
              </a:xfrm>
              <a:prstGeom prst="rect">
                <a:avLst/>
              </a:prstGeom>
              <a:noFill/>
              <a:ln w="12700">
                <a:noFill/>
              </a:ln>
            </p:spPr>
            <p:txBody>
              <a:bodyPr wrap="none" lIns="0" tIns="0" rIns="0" bIns="0"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H</a:t>
                </a:r>
                <a:endParaRPr lang="en-US" sz="1600" baseline="30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2" name="Freeform: Shape 41">
                <a:extLst>
                  <a:ext uri="{FF2B5EF4-FFF2-40B4-BE49-F238E27FC236}">
                    <a16:creationId xmlns:a16="http://schemas.microsoft.com/office/drawing/2014/main" id="{90F4829D-9068-A59F-4915-423BC4894150}"/>
                  </a:ext>
                </a:extLst>
              </p:cNvPr>
              <p:cNvSpPr/>
              <p:nvPr/>
            </p:nvSpPr>
            <p:spPr>
              <a:xfrm rot="3599999">
                <a:off x="4135308" y="207146"/>
                <a:ext cx="249592" cy="287843"/>
              </a:xfrm>
              <a:custGeom>
                <a:avLst/>
                <a:gdLst>
                  <a:gd name="connsiteX0" fmla="*/ 920033 w 919900"/>
                  <a:gd name="connsiteY0" fmla="*/ 794922 h 1060876"/>
                  <a:gd name="connsiteX1" fmla="*/ 460084 w 919900"/>
                  <a:gd name="connsiteY1" fmla="*/ 1060141 h 1060876"/>
                  <a:gd name="connsiteX2" fmla="*/ 132 w 919900"/>
                  <a:gd name="connsiteY2" fmla="*/ 794922 h 1060876"/>
                  <a:gd name="connsiteX3" fmla="*/ 132 w 919900"/>
                  <a:gd name="connsiteY3" fmla="*/ 264484 h 1060876"/>
                  <a:gd name="connsiteX4" fmla="*/ 460084 w 919900"/>
                  <a:gd name="connsiteY4" fmla="*/ -736 h 1060876"/>
                  <a:gd name="connsiteX5" fmla="*/ 920033 w 919900"/>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900" h="1060876">
                    <a:moveTo>
                      <a:pt x="920033" y="794922"/>
                    </a:moveTo>
                    <a:lnTo>
                      <a:pt x="460084" y="1060141"/>
                    </a:lnTo>
                    <a:lnTo>
                      <a:pt x="132" y="794922"/>
                    </a:lnTo>
                    <a:lnTo>
                      <a:pt x="132" y="264484"/>
                    </a:lnTo>
                    <a:lnTo>
                      <a:pt x="460084" y="-736"/>
                    </a:lnTo>
                    <a:lnTo>
                      <a:pt x="920033" y="264484"/>
                    </a:lnTo>
                    <a:close/>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3" name="Freeform: Shape 42">
                <a:extLst>
                  <a:ext uri="{FF2B5EF4-FFF2-40B4-BE49-F238E27FC236}">
                    <a16:creationId xmlns:a16="http://schemas.microsoft.com/office/drawing/2014/main" id="{477B4A12-3E19-F232-3038-9949C43B9DBC}"/>
                  </a:ext>
                </a:extLst>
              </p:cNvPr>
              <p:cNvSpPr/>
              <p:nvPr/>
            </p:nvSpPr>
            <p:spPr>
              <a:xfrm rot="3599999">
                <a:off x="4634490" y="207146"/>
                <a:ext cx="249590" cy="287843"/>
              </a:xfrm>
              <a:custGeom>
                <a:avLst/>
                <a:gdLst>
                  <a:gd name="connsiteX0" fmla="*/ 919847 w 919892"/>
                  <a:gd name="connsiteY0" fmla="*/ 794922 h 1060876"/>
                  <a:gd name="connsiteX1" fmla="*/ 459900 w 919892"/>
                  <a:gd name="connsiteY1" fmla="*/ 1060141 h 1060876"/>
                  <a:gd name="connsiteX2" fmla="*/ -46 w 919892"/>
                  <a:gd name="connsiteY2" fmla="*/ 794922 h 1060876"/>
                  <a:gd name="connsiteX3" fmla="*/ -46 w 919892"/>
                  <a:gd name="connsiteY3" fmla="*/ 264484 h 1060876"/>
                  <a:gd name="connsiteX4" fmla="*/ 459900 w 919892"/>
                  <a:gd name="connsiteY4" fmla="*/ -736 h 1060876"/>
                  <a:gd name="connsiteX5" fmla="*/ 919847 w 919892"/>
                  <a:gd name="connsiteY5" fmla="*/ 264484 h 106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892" h="1060876">
                    <a:moveTo>
                      <a:pt x="919847" y="794922"/>
                    </a:moveTo>
                    <a:lnTo>
                      <a:pt x="459900" y="1060141"/>
                    </a:lnTo>
                    <a:lnTo>
                      <a:pt x="-46" y="794922"/>
                    </a:lnTo>
                    <a:lnTo>
                      <a:pt x="-46" y="264484"/>
                    </a:lnTo>
                    <a:lnTo>
                      <a:pt x="459900" y="-736"/>
                    </a:lnTo>
                    <a:lnTo>
                      <a:pt x="919847" y="264484"/>
                    </a:lnTo>
                    <a:close/>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4" name="Freeform: Shape 43">
                <a:extLst>
                  <a:ext uri="{FF2B5EF4-FFF2-40B4-BE49-F238E27FC236}">
                    <a16:creationId xmlns:a16="http://schemas.microsoft.com/office/drawing/2014/main" id="{207D63B4-1912-F1B4-7794-2F625FA71ED3}"/>
                  </a:ext>
                </a:extLst>
              </p:cNvPr>
              <p:cNvSpPr/>
              <p:nvPr/>
            </p:nvSpPr>
            <p:spPr>
              <a:xfrm>
                <a:off x="4509698" y="124928"/>
                <a:ext cx="9777" cy="56254"/>
              </a:xfrm>
              <a:custGeom>
                <a:avLst/>
                <a:gdLst>
                  <a:gd name="connsiteX0" fmla="*/ 266 w 36034"/>
                  <a:gd name="connsiteY0" fmla="*/ -115 h 207332"/>
                  <a:gd name="connsiteX1" fmla="*/ 266 w 36034"/>
                  <a:gd name="connsiteY1" fmla="*/ 207218 h 207332"/>
                </a:gdLst>
                <a:ahLst/>
                <a:cxnLst>
                  <a:cxn ang="0">
                    <a:pos x="connsiteX0" y="connsiteY0"/>
                  </a:cxn>
                  <a:cxn ang="0">
                    <a:pos x="connsiteX1" y="connsiteY1"/>
                  </a:cxn>
                </a:cxnLst>
                <a:rect l="l" t="t" r="r" b="b"/>
                <a:pathLst>
                  <a:path w="36034" h="207332">
                    <a:moveTo>
                      <a:pt x="266" y="-115"/>
                    </a:moveTo>
                    <a:lnTo>
                      <a:pt x="266" y="207218"/>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5" name="Freeform: Shape 44">
                <a:extLst>
                  <a:ext uri="{FF2B5EF4-FFF2-40B4-BE49-F238E27FC236}">
                    <a16:creationId xmlns:a16="http://schemas.microsoft.com/office/drawing/2014/main" id="{0062BD98-E956-4735-D0FE-7CA95F9C750D}"/>
                  </a:ext>
                </a:extLst>
              </p:cNvPr>
              <p:cNvSpPr/>
              <p:nvPr/>
            </p:nvSpPr>
            <p:spPr>
              <a:xfrm>
                <a:off x="4154552" y="288096"/>
                <a:ext cx="9777" cy="125008"/>
              </a:xfrm>
              <a:custGeom>
                <a:avLst/>
                <a:gdLst>
                  <a:gd name="connsiteX0" fmla="*/ 266 w 36034"/>
                  <a:gd name="connsiteY0" fmla="*/ 460617 h 460731"/>
                  <a:gd name="connsiteX1" fmla="*/ 266 w 36034"/>
                  <a:gd name="connsiteY1" fmla="*/ -115 h 460731"/>
                </a:gdLst>
                <a:ahLst/>
                <a:cxnLst>
                  <a:cxn ang="0">
                    <a:pos x="connsiteX0" y="connsiteY0"/>
                  </a:cxn>
                  <a:cxn ang="0">
                    <a:pos x="connsiteX1" y="connsiteY1"/>
                  </a:cxn>
                </a:cxnLst>
                <a:rect l="l" t="t" r="r" b="b"/>
                <a:pathLst>
                  <a:path w="36034" h="460731">
                    <a:moveTo>
                      <a:pt x="266" y="460617"/>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6" name="Freeform: Shape 45">
                <a:extLst>
                  <a:ext uri="{FF2B5EF4-FFF2-40B4-BE49-F238E27FC236}">
                    <a16:creationId xmlns:a16="http://schemas.microsoft.com/office/drawing/2014/main" id="{CCF6E115-D342-08CD-85BD-86AB2663BE59}"/>
                  </a:ext>
                </a:extLst>
              </p:cNvPr>
              <p:cNvSpPr/>
              <p:nvPr/>
            </p:nvSpPr>
            <p:spPr>
              <a:xfrm>
                <a:off x="4257798" y="410528"/>
                <a:ext cx="108398" cy="62504"/>
              </a:xfrm>
              <a:custGeom>
                <a:avLst/>
                <a:gdLst>
                  <a:gd name="connsiteX0" fmla="*/ 399778 w 399512"/>
                  <a:gd name="connsiteY0" fmla="*/ -115 h 230365"/>
                  <a:gd name="connsiteX1" fmla="*/ 266 w 399512"/>
                  <a:gd name="connsiteY1" fmla="*/ 230251 h 230365"/>
                </a:gdLst>
                <a:ahLst/>
                <a:cxnLst>
                  <a:cxn ang="0">
                    <a:pos x="connsiteX0" y="connsiteY0"/>
                  </a:cxn>
                  <a:cxn ang="0">
                    <a:pos x="connsiteX1" y="connsiteY1"/>
                  </a:cxn>
                </a:cxnLst>
                <a:rect l="l" t="t" r="r" b="b"/>
                <a:pathLst>
                  <a:path w="399512" h="230365">
                    <a:moveTo>
                      <a:pt x="399778" y="-115"/>
                    </a:moveTo>
                    <a:lnTo>
                      <a:pt x="266" y="230251"/>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7" name="Freeform: Shape 46">
                <a:extLst>
                  <a:ext uri="{FF2B5EF4-FFF2-40B4-BE49-F238E27FC236}">
                    <a16:creationId xmlns:a16="http://schemas.microsoft.com/office/drawing/2014/main" id="{F0324018-94A7-8C1C-CF2A-8911C86816A1}"/>
                  </a:ext>
                </a:extLst>
              </p:cNvPr>
              <p:cNvSpPr/>
              <p:nvPr/>
            </p:nvSpPr>
            <p:spPr>
              <a:xfrm>
                <a:off x="4257798" y="228158"/>
                <a:ext cx="108398" cy="62514"/>
              </a:xfrm>
              <a:custGeom>
                <a:avLst/>
                <a:gdLst>
                  <a:gd name="connsiteX0" fmla="*/ 399778 w 399512"/>
                  <a:gd name="connsiteY0" fmla="*/ 230287 h 230401"/>
                  <a:gd name="connsiteX1" fmla="*/ 266 w 399512"/>
                  <a:gd name="connsiteY1" fmla="*/ -115 h 230401"/>
                </a:gdLst>
                <a:ahLst/>
                <a:cxnLst>
                  <a:cxn ang="0">
                    <a:pos x="connsiteX0" y="connsiteY0"/>
                  </a:cxn>
                  <a:cxn ang="0">
                    <a:pos x="connsiteX1" y="connsiteY1"/>
                  </a:cxn>
                </a:cxnLst>
                <a:rect l="l" t="t" r="r" b="b"/>
                <a:pathLst>
                  <a:path w="399512" h="230401">
                    <a:moveTo>
                      <a:pt x="399778" y="230287"/>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8" name="Freeform: Shape 47">
                <a:extLst>
                  <a:ext uri="{FF2B5EF4-FFF2-40B4-BE49-F238E27FC236}">
                    <a16:creationId xmlns:a16="http://schemas.microsoft.com/office/drawing/2014/main" id="{6E727F07-B7FB-D9A5-C84C-C4DE37D38B08}"/>
                  </a:ext>
                </a:extLst>
              </p:cNvPr>
              <p:cNvSpPr/>
              <p:nvPr/>
            </p:nvSpPr>
            <p:spPr>
              <a:xfrm>
                <a:off x="4653464" y="410997"/>
                <a:ext cx="108398" cy="62504"/>
              </a:xfrm>
              <a:custGeom>
                <a:avLst/>
                <a:gdLst>
                  <a:gd name="connsiteX0" fmla="*/ 399778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8" y="230251"/>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49" name="Freeform: Shape 48">
                <a:extLst>
                  <a:ext uri="{FF2B5EF4-FFF2-40B4-BE49-F238E27FC236}">
                    <a16:creationId xmlns:a16="http://schemas.microsoft.com/office/drawing/2014/main" id="{A6C9B91C-95D3-A628-0226-596969D4B187}"/>
                  </a:ext>
                </a:extLst>
              </p:cNvPr>
              <p:cNvSpPr/>
              <p:nvPr/>
            </p:nvSpPr>
            <p:spPr>
              <a:xfrm>
                <a:off x="4756710" y="228636"/>
                <a:ext cx="108398" cy="62504"/>
              </a:xfrm>
              <a:custGeom>
                <a:avLst/>
                <a:gdLst>
                  <a:gd name="connsiteX0" fmla="*/ 399779 w 399512"/>
                  <a:gd name="connsiteY0" fmla="*/ 230251 h 230365"/>
                  <a:gd name="connsiteX1" fmla="*/ 266 w 399512"/>
                  <a:gd name="connsiteY1" fmla="*/ -115 h 230365"/>
                </a:gdLst>
                <a:ahLst/>
                <a:cxnLst>
                  <a:cxn ang="0">
                    <a:pos x="connsiteX0" y="connsiteY0"/>
                  </a:cxn>
                  <a:cxn ang="0">
                    <a:pos x="connsiteX1" y="connsiteY1"/>
                  </a:cxn>
                </a:cxnLst>
                <a:rect l="l" t="t" r="r" b="b"/>
                <a:pathLst>
                  <a:path w="399512" h="230365">
                    <a:moveTo>
                      <a:pt x="399779" y="230251"/>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0" name="Freeform: Shape 49">
                <a:extLst>
                  <a:ext uri="{FF2B5EF4-FFF2-40B4-BE49-F238E27FC236}">
                    <a16:creationId xmlns:a16="http://schemas.microsoft.com/office/drawing/2014/main" id="{49C7D432-9DCB-B83A-838B-DC6CB3414E48}"/>
                  </a:ext>
                </a:extLst>
              </p:cNvPr>
              <p:cNvSpPr/>
              <p:nvPr/>
            </p:nvSpPr>
            <p:spPr>
              <a:xfrm>
                <a:off x="4877143" y="432054"/>
                <a:ext cx="48778" cy="28122"/>
              </a:xfrm>
              <a:custGeom>
                <a:avLst/>
                <a:gdLst>
                  <a:gd name="connsiteX0" fmla="*/ 180041 w 179775"/>
                  <a:gd name="connsiteY0" fmla="*/ 103534 h 103648"/>
                  <a:gd name="connsiteX1" fmla="*/ 266 w 179775"/>
                  <a:gd name="connsiteY1" fmla="*/ -115 h 103648"/>
                </a:gdLst>
                <a:ahLst/>
                <a:cxnLst>
                  <a:cxn ang="0">
                    <a:pos x="connsiteX0" y="connsiteY0"/>
                  </a:cxn>
                  <a:cxn ang="0">
                    <a:pos x="connsiteX1" y="connsiteY1"/>
                  </a:cxn>
                </a:cxnLst>
                <a:rect l="l" t="t" r="r" b="b"/>
                <a:pathLst>
                  <a:path w="179775" h="103648">
                    <a:moveTo>
                      <a:pt x="180041" y="103534"/>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1" name="Freeform: Shape 50">
                <a:extLst>
                  <a:ext uri="{FF2B5EF4-FFF2-40B4-BE49-F238E27FC236}">
                    <a16:creationId xmlns:a16="http://schemas.microsoft.com/office/drawing/2014/main" id="{3A9DCE2F-1FCD-E67F-BD4C-F73C04EA31E1}"/>
                  </a:ext>
                </a:extLst>
              </p:cNvPr>
              <p:cNvSpPr/>
              <p:nvPr/>
            </p:nvSpPr>
            <p:spPr>
              <a:xfrm>
                <a:off x="4886656" y="416787"/>
                <a:ext cx="48778" cy="28132"/>
              </a:xfrm>
              <a:custGeom>
                <a:avLst/>
                <a:gdLst>
                  <a:gd name="connsiteX0" fmla="*/ 180041 w 179775"/>
                  <a:gd name="connsiteY0" fmla="*/ 103570 h 103684"/>
                  <a:gd name="connsiteX1" fmla="*/ 266 w 179775"/>
                  <a:gd name="connsiteY1" fmla="*/ -115 h 103684"/>
                </a:gdLst>
                <a:ahLst/>
                <a:cxnLst>
                  <a:cxn ang="0">
                    <a:pos x="connsiteX0" y="connsiteY0"/>
                  </a:cxn>
                  <a:cxn ang="0">
                    <a:pos x="connsiteX1" y="connsiteY1"/>
                  </a:cxn>
                </a:cxnLst>
                <a:rect l="l" t="t" r="r" b="b"/>
                <a:pathLst>
                  <a:path w="179775" h="103684">
                    <a:moveTo>
                      <a:pt x="180041" y="103570"/>
                    </a:moveTo>
                    <a:lnTo>
                      <a:pt x="266" y="-115"/>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2" name="Freeform: Shape 51">
                <a:extLst>
                  <a:ext uri="{FF2B5EF4-FFF2-40B4-BE49-F238E27FC236}">
                    <a16:creationId xmlns:a16="http://schemas.microsoft.com/office/drawing/2014/main" id="{27107260-26ED-AFF8-F30F-AD2D106AD6B9}"/>
                  </a:ext>
                </a:extLst>
              </p:cNvPr>
              <p:cNvSpPr/>
              <p:nvPr/>
            </p:nvSpPr>
            <p:spPr>
              <a:xfrm>
                <a:off x="4082197" y="423025"/>
                <a:ext cx="53109" cy="30632"/>
              </a:xfrm>
              <a:custGeom>
                <a:avLst/>
                <a:gdLst>
                  <a:gd name="connsiteX0" fmla="*/ 196004 w 195738"/>
                  <a:gd name="connsiteY0" fmla="*/ -115 h 112897"/>
                  <a:gd name="connsiteX1" fmla="*/ 266 w 195738"/>
                  <a:gd name="connsiteY1" fmla="*/ 112783 h 112897"/>
                </a:gdLst>
                <a:ahLst/>
                <a:cxnLst>
                  <a:cxn ang="0">
                    <a:pos x="connsiteX0" y="connsiteY0"/>
                  </a:cxn>
                  <a:cxn ang="0">
                    <a:pos x="connsiteX1" y="connsiteY1"/>
                  </a:cxn>
                </a:cxnLst>
                <a:rect l="l" t="t" r="r" b="b"/>
                <a:pathLst>
                  <a:path w="195738" h="112897">
                    <a:moveTo>
                      <a:pt x="196004" y="-115"/>
                    </a:moveTo>
                    <a:lnTo>
                      <a:pt x="266" y="112783"/>
                    </a:lnTo>
                  </a:path>
                </a:pathLst>
              </a:custGeom>
              <a:noFill/>
              <a:ln w="12700" cap="flat">
                <a:solidFill>
                  <a:schemeClr val="tx1">
                    <a:lumMod val="65000"/>
                    <a:lumOff val="35000"/>
                  </a:schemeClr>
                </a:solid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C16B7D94-DC05-0EAB-7266-57EE36888575}"/>
                  </a:ext>
                </a:extLst>
              </p:cNvPr>
              <p:cNvSpPr txBox="1"/>
              <p:nvPr/>
            </p:nvSpPr>
            <p:spPr>
              <a:xfrm>
                <a:off x="3890970" y="409123"/>
                <a:ext cx="213951" cy="171160"/>
              </a:xfrm>
              <a:prstGeom prst="rect">
                <a:avLst/>
              </a:prstGeom>
              <a:noFill/>
              <a:ln w="12700">
                <a:noFill/>
              </a:ln>
            </p:spPr>
            <p:txBody>
              <a:bodyPr wrap="none" lIns="0" tIns="0" rIns="0" bIns="0"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HO</a:t>
                </a:r>
              </a:p>
            </p:txBody>
          </p:sp>
          <p:sp>
            <p:nvSpPr>
              <p:cNvPr id="54" name="TextBox 53">
                <a:extLst>
                  <a:ext uri="{FF2B5EF4-FFF2-40B4-BE49-F238E27FC236}">
                    <a16:creationId xmlns:a16="http://schemas.microsoft.com/office/drawing/2014/main" id="{F8F6B083-F7A0-0EE5-443A-F35D97B4DF04}"/>
                  </a:ext>
                </a:extLst>
              </p:cNvPr>
              <p:cNvSpPr txBox="1"/>
              <p:nvPr/>
            </p:nvSpPr>
            <p:spPr>
              <a:xfrm>
                <a:off x="4933152" y="403971"/>
                <a:ext cx="213951" cy="171160"/>
              </a:xfrm>
              <a:prstGeom prst="rect">
                <a:avLst/>
              </a:prstGeom>
              <a:noFill/>
              <a:ln w="12700">
                <a:noFill/>
              </a:ln>
            </p:spPr>
            <p:txBody>
              <a:bodyPr wrap="none" lIns="0" tIns="0" rIns="0" bIns="0"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OH</a:t>
                </a:r>
              </a:p>
            </p:txBody>
          </p:sp>
          <p:sp>
            <p:nvSpPr>
              <p:cNvPr id="55" name="TextBox 54">
                <a:extLst>
                  <a:ext uri="{FF2B5EF4-FFF2-40B4-BE49-F238E27FC236}">
                    <a16:creationId xmlns:a16="http://schemas.microsoft.com/office/drawing/2014/main" id="{66B20D9A-D2B4-B4B6-C562-85C29C8FA0FD}"/>
                  </a:ext>
                </a:extLst>
              </p:cNvPr>
              <p:cNvSpPr txBox="1"/>
              <p:nvPr/>
            </p:nvSpPr>
            <p:spPr>
              <a:xfrm>
                <a:off x="4457875" y="406870"/>
                <a:ext cx="111432" cy="171160"/>
              </a:xfrm>
              <a:prstGeom prst="rect">
                <a:avLst/>
              </a:prstGeom>
              <a:solidFill>
                <a:schemeClr val="bg1"/>
              </a:solidFill>
              <a:ln w="12700">
                <a:noFill/>
              </a:ln>
            </p:spPr>
            <p:txBody>
              <a:bodyPr wrap="none" lIns="0" tIns="0" rIns="0" bIns="0" rtlCol="0">
                <a:spAutoFit/>
              </a:bodyPr>
              <a:lstStyle/>
              <a:p>
                <a:r>
                  <a:rPr lang="en-US" sz="1600" dirty="0">
                    <a:solidFill>
                      <a:schemeClr val="tx1">
                        <a:lumMod val="65000"/>
                        <a:lumOff val="35000"/>
                      </a:schemeClr>
                    </a:solidFill>
                    <a:latin typeface="Arial" panose="020B0604020202020204" pitchFamily="34" charset="0"/>
                    <a:cs typeface="Arial" panose="020B0604020202020204" pitchFamily="34" charset="0"/>
                  </a:rPr>
                  <a:t>O</a:t>
                </a:r>
              </a:p>
            </p:txBody>
          </p:sp>
        </p:grpSp>
        <p:sp>
          <p:nvSpPr>
            <p:cNvPr id="28" name="TextBox 27">
              <a:extLst>
                <a:ext uri="{FF2B5EF4-FFF2-40B4-BE49-F238E27FC236}">
                  <a16:creationId xmlns:a16="http://schemas.microsoft.com/office/drawing/2014/main" id="{34F7E2B5-3A16-AB5F-823D-11A3F61E0C1C}"/>
                </a:ext>
              </a:extLst>
            </p:cNvPr>
            <p:cNvSpPr txBox="1"/>
            <p:nvPr/>
          </p:nvSpPr>
          <p:spPr>
            <a:xfrm>
              <a:off x="4752171" y="2432587"/>
              <a:ext cx="982363" cy="524838"/>
            </a:xfrm>
            <a:prstGeom prst="rect">
              <a:avLst/>
            </a:prstGeom>
            <a:noFill/>
          </p:spPr>
          <p:txBody>
            <a:bodyPr wrap="none" lIns="0" tIns="0" rIns="0" bIns="0" rtlCol="0">
              <a:spAutoFit/>
            </a:bodyPr>
            <a:lstStyle/>
            <a:p>
              <a:r>
                <a:rPr lang="en-US" sz="1600" dirty="0">
                  <a:latin typeface="Arial" panose="020B0604020202020204" pitchFamily="34" charset="0"/>
                  <a:cs typeface="Arial" panose="020B0604020202020204" pitchFamily="34" charset="0"/>
                </a:rPr>
                <a:t>Resazurin</a:t>
              </a:r>
            </a:p>
            <a:p>
              <a:pPr algn="ctr"/>
              <a:r>
                <a:rPr lang="en-US" sz="1600" dirty="0">
                  <a:latin typeface="Arial" panose="020B0604020202020204" pitchFamily="34" charset="0"/>
                  <a:cs typeface="Arial" panose="020B0604020202020204" pitchFamily="34" charset="0"/>
                </a:rPr>
                <a:t>(Blue)</a:t>
              </a:r>
            </a:p>
          </p:txBody>
        </p:sp>
        <p:sp>
          <p:nvSpPr>
            <p:cNvPr id="29" name="TextBox 28">
              <a:extLst>
                <a:ext uri="{FF2B5EF4-FFF2-40B4-BE49-F238E27FC236}">
                  <a16:creationId xmlns:a16="http://schemas.microsoft.com/office/drawing/2014/main" id="{586D7D14-65F6-4379-0850-86E2A8169A45}"/>
                </a:ext>
              </a:extLst>
            </p:cNvPr>
            <p:cNvSpPr txBox="1"/>
            <p:nvPr/>
          </p:nvSpPr>
          <p:spPr>
            <a:xfrm>
              <a:off x="4726064" y="3316112"/>
              <a:ext cx="934527" cy="524838"/>
            </a:xfrm>
            <a:prstGeom prst="rect">
              <a:avLst/>
            </a:prstGeom>
            <a:noFill/>
          </p:spPr>
          <p:txBody>
            <a:bodyPr wrap="none" lIns="0" tIns="0" rIns="0" bIns="0" rtlCol="0">
              <a:spAutoFit/>
            </a:bodyPr>
            <a:lstStyle/>
            <a:p>
              <a:pPr algn="ctr"/>
              <a:r>
                <a:rPr lang="en-US" sz="1600" dirty="0">
                  <a:latin typeface="Arial" panose="020B0604020202020204" pitchFamily="34" charset="0"/>
                  <a:cs typeface="Arial" panose="020B0604020202020204" pitchFamily="34" charset="0"/>
                </a:rPr>
                <a:t>Resorufin</a:t>
              </a:r>
            </a:p>
            <a:p>
              <a:pPr algn="ctr"/>
              <a:r>
                <a:rPr lang="en-US" sz="1600" dirty="0">
                  <a:latin typeface="Arial" panose="020B0604020202020204" pitchFamily="34" charset="0"/>
                  <a:cs typeface="Arial" panose="020B0604020202020204" pitchFamily="34" charset="0"/>
                </a:rPr>
                <a:t>(Pink)</a:t>
              </a:r>
            </a:p>
          </p:txBody>
        </p:sp>
        <p:sp>
          <p:nvSpPr>
            <p:cNvPr id="33" name="TextBox 32">
              <a:extLst>
                <a:ext uri="{FF2B5EF4-FFF2-40B4-BE49-F238E27FC236}">
                  <a16:creationId xmlns:a16="http://schemas.microsoft.com/office/drawing/2014/main" id="{59D163E6-7336-7497-5EFF-0DA369E84E94}"/>
                </a:ext>
              </a:extLst>
            </p:cNvPr>
            <p:cNvSpPr txBox="1"/>
            <p:nvPr/>
          </p:nvSpPr>
          <p:spPr>
            <a:xfrm>
              <a:off x="4392061" y="4199638"/>
              <a:ext cx="1602532" cy="524838"/>
            </a:xfrm>
            <a:prstGeom prst="rect">
              <a:avLst/>
            </a:prstGeom>
            <a:noFill/>
          </p:spPr>
          <p:txBody>
            <a:bodyPr wrap="none" lIns="0" tIns="0" rIns="0" bIns="0" rtlCol="0">
              <a:spAutoFit/>
            </a:bodyPr>
            <a:lstStyle/>
            <a:p>
              <a:pPr algn="ctr"/>
              <a:r>
                <a:rPr lang="en-US" sz="1600" dirty="0" err="1">
                  <a:latin typeface="Arial" panose="020B0604020202020204" pitchFamily="34" charset="0"/>
                  <a:cs typeface="Arial" panose="020B0604020202020204" pitchFamily="34" charset="0"/>
                </a:rPr>
                <a:t>Dihydroresorufin</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(Colorless)</a:t>
              </a:r>
            </a:p>
          </p:txBody>
        </p:sp>
        <p:grpSp>
          <p:nvGrpSpPr>
            <p:cNvPr id="34" name="Group 33">
              <a:extLst>
                <a:ext uri="{FF2B5EF4-FFF2-40B4-BE49-F238E27FC236}">
                  <a16:creationId xmlns:a16="http://schemas.microsoft.com/office/drawing/2014/main" id="{6A50591B-3955-A489-A6EE-D54C90FD1A3A}"/>
                </a:ext>
              </a:extLst>
            </p:cNvPr>
            <p:cNvGrpSpPr/>
            <p:nvPr/>
          </p:nvGrpSpPr>
          <p:grpSpPr>
            <a:xfrm>
              <a:off x="4936304" y="3818570"/>
              <a:ext cx="514044" cy="350484"/>
              <a:chOff x="3587708" y="1099467"/>
              <a:chExt cx="335280" cy="273015"/>
            </a:xfrm>
          </p:grpSpPr>
          <p:sp>
            <p:nvSpPr>
              <p:cNvPr id="35" name="Arrow: Down 34">
                <a:extLst>
                  <a:ext uri="{FF2B5EF4-FFF2-40B4-BE49-F238E27FC236}">
                    <a16:creationId xmlns:a16="http://schemas.microsoft.com/office/drawing/2014/main" id="{A5379AD8-E154-7482-EFC0-C9931B74DA26}"/>
                  </a:ext>
                </a:extLst>
              </p:cNvPr>
              <p:cNvSpPr/>
              <p:nvPr/>
            </p:nvSpPr>
            <p:spPr>
              <a:xfrm>
                <a:off x="3587708" y="1099467"/>
                <a:ext cx="182880" cy="273015"/>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endParaRPr lang="en-US" sz="1600" dirty="0">
                  <a:latin typeface="Arial" panose="020B0604020202020204" pitchFamily="34" charset="0"/>
                  <a:cs typeface="Arial" panose="020B0604020202020204" pitchFamily="34" charset="0"/>
                </a:endParaRPr>
              </a:p>
            </p:txBody>
          </p:sp>
          <p:sp>
            <p:nvSpPr>
              <p:cNvPr id="36" name="Arrow: Down 35">
                <a:extLst>
                  <a:ext uri="{FF2B5EF4-FFF2-40B4-BE49-F238E27FC236}">
                    <a16:creationId xmlns:a16="http://schemas.microsoft.com/office/drawing/2014/main" id="{BD6E378D-8E2A-2683-F41E-BF2AFCBE2EC9}"/>
                  </a:ext>
                </a:extLst>
              </p:cNvPr>
              <p:cNvSpPr/>
              <p:nvPr/>
            </p:nvSpPr>
            <p:spPr>
              <a:xfrm flipV="1">
                <a:off x="3740108" y="1099467"/>
                <a:ext cx="182880" cy="273015"/>
              </a:xfrm>
              <a:prstGeom prst="downArrow">
                <a:avLst>
                  <a:gd name="adj1" fmla="val 39208"/>
                  <a:gd name="adj2" fmla="val 50000"/>
                </a:avLst>
              </a:prstGeom>
              <a:solidFill>
                <a:schemeClr val="tx1">
                  <a:lumMod val="50000"/>
                  <a:lumOff val="50000"/>
                </a:schemeClr>
              </a:solidFill>
              <a:ln w="6350" cap="flat">
                <a:solidFill>
                  <a:schemeClr val="tx1"/>
                </a:solidFill>
                <a:prstDash val="solid"/>
                <a:miter/>
              </a:ln>
            </p:spPr>
            <p:txBody>
              <a:bodyPr rtlCol="0" anchor="ctr"/>
              <a:lstStyle/>
              <a:p>
                <a:endParaRPr lang="en-US" sz="1600" dirty="0">
                  <a:latin typeface="Arial" panose="020B0604020202020204" pitchFamily="34" charset="0"/>
                  <a:cs typeface="Arial" panose="020B0604020202020204" pitchFamily="34" charset="0"/>
                </a:endParaRPr>
              </a:p>
            </p:txBody>
          </p:sp>
        </p:grpSp>
      </p:grpSp>
      <p:sp>
        <p:nvSpPr>
          <p:cNvPr id="92" name="TextBox 91">
            <a:extLst>
              <a:ext uri="{FF2B5EF4-FFF2-40B4-BE49-F238E27FC236}">
                <a16:creationId xmlns:a16="http://schemas.microsoft.com/office/drawing/2014/main" id="{10EA5F50-FDCC-D542-7138-4CC6B6E18450}"/>
              </a:ext>
            </a:extLst>
          </p:cNvPr>
          <p:cNvSpPr txBox="1"/>
          <p:nvPr/>
        </p:nvSpPr>
        <p:spPr>
          <a:xfrm>
            <a:off x="1230862" y="4842600"/>
            <a:ext cx="3813929" cy="1261884"/>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Reduction of </a:t>
            </a:r>
            <a:r>
              <a:rPr lang="en-US" dirty="0" err="1">
                <a:latin typeface="Arial" panose="020B0604020202020204" pitchFamily="34" charset="0"/>
                <a:cs typeface="Arial" panose="020B0604020202020204" pitchFamily="34" charset="0"/>
              </a:rPr>
              <a:t>aB</a:t>
            </a:r>
            <a:r>
              <a:rPr lang="en-US" dirty="0">
                <a:latin typeface="Arial" panose="020B0604020202020204" pitchFamily="34" charset="0"/>
                <a:cs typeface="Arial" panose="020B0604020202020204" pitchFamily="34" charset="0"/>
              </a:rPr>
              <a:t> changes dye color.</a:t>
            </a:r>
          </a:p>
          <a:p>
            <a:endParaRPr lang="en-US" sz="4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570 nm – measures pink </a:t>
            </a:r>
            <a:r>
              <a:rPr lang="en-US" dirty="0" err="1">
                <a:latin typeface="Arial" panose="020B0604020202020204" pitchFamily="34" charset="0"/>
                <a:cs typeface="Arial" panose="020B0604020202020204" pitchFamily="34" charset="0"/>
              </a:rPr>
              <a:t>aB</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630 nm – measures blue </a:t>
            </a:r>
            <a:r>
              <a:rPr lang="en-US" dirty="0" err="1">
                <a:latin typeface="Arial" panose="020B0604020202020204" pitchFamily="34" charset="0"/>
                <a:cs typeface="Arial" panose="020B0604020202020204" pitchFamily="34" charset="0"/>
              </a:rPr>
              <a:t>aB</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850 nm – measures cell growth</a:t>
            </a:r>
          </a:p>
        </p:txBody>
      </p:sp>
      <p:pic>
        <p:nvPicPr>
          <p:cNvPr id="93" name="Online Media 2" descr="_12_4_19_timelapse_60fps">
            <a:hlinkClick r:id="" action="ppaction://media"/>
            <a:extLst>
              <a:ext uri="{FF2B5EF4-FFF2-40B4-BE49-F238E27FC236}">
                <a16:creationId xmlns:a16="http://schemas.microsoft.com/office/drawing/2014/main" id="{BF5CDF3E-D5E2-5775-6632-0BECAE2FEFA9}"/>
              </a:ext>
            </a:extLst>
          </p:cNvPr>
          <p:cNvPicPr>
            <a:picLocks noChangeAspect="1"/>
          </p:cNvPicPr>
          <p:nvPr>
            <a:videoFile r:link="rId1"/>
            <p:extLst>
              <p:ext uri="{DAA4B4D4-6D71-4841-9C94-3DE7FCFB9230}">
                <p14:media xmlns:p14="http://schemas.microsoft.com/office/powerpoint/2010/main" r:embed="rId2">
                  <p14:trim st="4837"/>
                </p14:media>
              </p:ext>
            </p:extLst>
          </p:nvPr>
        </p:nvPicPr>
        <p:blipFill rotWithShape="1">
          <a:blip r:embed="rId6">
            <a:lum bright="-40000" contrast="40000"/>
          </a:blip>
          <a:srcRect l="28953" t="40301" r="27499" b="49525"/>
          <a:stretch/>
        </p:blipFill>
        <p:spPr>
          <a:xfrm>
            <a:off x="5921301" y="1438275"/>
            <a:ext cx="4994938" cy="655815"/>
          </a:xfrm>
          <a:prstGeom prst="rect">
            <a:avLst/>
          </a:prstGeom>
        </p:spPr>
      </p:pic>
      <p:grpSp>
        <p:nvGrpSpPr>
          <p:cNvPr id="94" name="Group 93">
            <a:extLst>
              <a:ext uri="{FF2B5EF4-FFF2-40B4-BE49-F238E27FC236}">
                <a16:creationId xmlns:a16="http://schemas.microsoft.com/office/drawing/2014/main" id="{28569ACF-30B9-7C51-16B4-2836571147BD}"/>
              </a:ext>
            </a:extLst>
          </p:cNvPr>
          <p:cNvGrpSpPr/>
          <p:nvPr/>
        </p:nvGrpSpPr>
        <p:grpSpPr>
          <a:xfrm>
            <a:off x="6382140" y="2422671"/>
            <a:ext cx="3481619" cy="2535688"/>
            <a:chOff x="6382140" y="2422671"/>
            <a:chExt cx="3481619" cy="2535688"/>
          </a:xfrm>
        </p:grpSpPr>
        <p:cxnSp>
          <p:nvCxnSpPr>
            <p:cNvPr id="95" name="Straight Connector 94">
              <a:extLst>
                <a:ext uri="{FF2B5EF4-FFF2-40B4-BE49-F238E27FC236}">
                  <a16:creationId xmlns:a16="http://schemas.microsoft.com/office/drawing/2014/main" id="{CDEA1D56-88DA-75B4-75B7-3207765673E2}"/>
                </a:ext>
              </a:extLst>
            </p:cNvPr>
            <p:cNvCxnSpPr>
              <a:cxnSpLocks/>
            </p:cNvCxnSpPr>
            <p:nvPr/>
          </p:nvCxnSpPr>
          <p:spPr>
            <a:xfrm>
              <a:off x="8563378" y="2617857"/>
              <a:ext cx="0" cy="1970383"/>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90C91B-5827-FF73-91FC-200B9801EC93}"/>
                </a:ext>
              </a:extLst>
            </p:cNvPr>
            <p:cNvCxnSpPr>
              <a:cxnSpLocks/>
            </p:cNvCxnSpPr>
            <p:nvPr/>
          </p:nvCxnSpPr>
          <p:spPr>
            <a:xfrm>
              <a:off x="9080887" y="2617857"/>
              <a:ext cx="0" cy="1970383"/>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59474040-BE88-BF8C-4942-4EC71FCC92D9}"/>
                </a:ext>
              </a:extLst>
            </p:cNvPr>
            <p:cNvGrpSpPr/>
            <p:nvPr/>
          </p:nvGrpSpPr>
          <p:grpSpPr>
            <a:xfrm>
              <a:off x="7049031" y="2840917"/>
              <a:ext cx="2643977" cy="1622668"/>
              <a:chOff x="2124357" y="3856162"/>
              <a:chExt cx="1962121" cy="1441765"/>
            </a:xfrm>
          </p:grpSpPr>
          <p:sp>
            <p:nvSpPr>
              <p:cNvPr id="115" name="Freeform: Shape 114">
                <a:extLst>
                  <a:ext uri="{FF2B5EF4-FFF2-40B4-BE49-F238E27FC236}">
                    <a16:creationId xmlns:a16="http://schemas.microsoft.com/office/drawing/2014/main" id="{41B39D87-8415-F7F9-8C59-472409553B8C}"/>
                  </a:ext>
                </a:extLst>
              </p:cNvPr>
              <p:cNvSpPr/>
              <p:nvPr/>
            </p:nvSpPr>
            <p:spPr>
              <a:xfrm>
                <a:off x="2124357" y="3856162"/>
                <a:ext cx="1962121" cy="1441765"/>
              </a:xfrm>
              <a:custGeom>
                <a:avLst/>
                <a:gdLst>
                  <a:gd name="connsiteX0" fmla="*/ 0 w 3059953"/>
                  <a:gd name="connsiteY0" fmla="*/ 1843810 h 1843810"/>
                  <a:gd name="connsiteX1" fmla="*/ 119530 w 3059953"/>
                  <a:gd name="connsiteY1" fmla="*/ 1766116 h 1843810"/>
                  <a:gd name="connsiteX2" fmla="*/ 519953 w 3059953"/>
                  <a:gd name="connsiteY2" fmla="*/ 1772092 h 1843810"/>
                  <a:gd name="connsiteX3" fmla="*/ 896471 w 3059953"/>
                  <a:gd name="connsiteY3" fmla="*/ 1706351 h 1843810"/>
                  <a:gd name="connsiteX4" fmla="*/ 1069788 w 3059953"/>
                  <a:gd name="connsiteY4" fmla="*/ 1461316 h 1843810"/>
                  <a:gd name="connsiteX5" fmla="*/ 1177365 w 3059953"/>
                  <a:gd name="connsiteY5" fmla="*/ 1246163 h 1843810"/>
                  <a:gd name="connsiteX6" fmla="*/ 1213224 w 3059953"/>
                  <a:gd name="connsiteY6" fmla="*/ 1060892 h 1843810"/>
                  <a:gd name="connsiteX7" fmla="*/ 1422400 w 3059953"/>
                  <a:gd name="connsiteY7" fmla="*/ 779998 h 1843810"/>
                  <a:gd name="connsiteX8" fmla="*/ 1541930 w 3059953"/>
                  <a:gd name="connsiteY8" fmla="*/ 588751 h 1843810"/>
                  <a:gd name="connsiteX9" fmla="*/ 1631577 w 3059953"/>
                  <a:gd name="connsiteY9" fmla="*/ 367622 h 1843810"/>
                  <a:gd name="connsiteX10" fmla="*/ 1715247 w 3059953"/>
                  <a:gd name="connsiteY10" fmla="*/ 146492 h 1843810"/>
                  <a:gd name="connsiteX11" fmla="*/ 1769036 w 3059953"/>
                  <a:gd name="connsiteY11" fmla="*/ 15010 h 1843810"/>
                  <a:gd name="connsiteX12" fmla="*/ 1804894 w 3059953"/>
                  <a:gd name="connsiteY12" fmla="*/ 20987 h 1843810"/>
                  <a:gd name="connsiteX13" fmla="*/ 1882588 w 3059953"/>
                  <a:gd name="connsiteY13" fmla="*/ 176375 h 1843810"/>
                  <a:gd name="connsiteX14" fmla="*/ 1942353 w 3059953"/>
                  <a:gd name="connsiteY14" fmla="*/ 475198 h 1843810"/>
                  <a:gd name="connsiteX15" fmla="*/ 1960283 w 3059953"/>
                  <a:gd name="connsiteY15" fmla="*/ 768045 h 1843810"/>
                  <a:gd name="connsiteX16" fmla="*/ 2002118 w 3059953"/>
                  <a:gd name="connsiteY16" fmla="*/ 1216281 h 1843810"/>
                  <a:gd name="connsiteX17" fmla="*/ 2139577 w 3059953"/>
                  <a:gd name="connsiteY17" fmla="*/ 1586822 h 1843810"/>
                  <a:gd name="connsiteX18" fmla="*/ 2534024 w 3059953"/>
                  <a:gd name="connsiteY18" fmla="*/ 1784045 h 1843810"/>
                  <a:gd name="connsiteX19" fmla="*/ 3059953 w 3059953"/>
                  <a:gd name="connsiteY19" fmla="*/ 1801975 h 1843810"/>
                  <a:gd name="connsiteX20" fmla="*/ 3059953 w 3059953"/>
                  <a:gd name="connsiteY20" fmla="*/ 1801975 h 184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59953" h="1843810">
                    <a:moveTo>
                      <a:pt x="0" y="1843810"/>
                    </a:moveTo>
                    <a:cubicBezTo>
                      <a:pt x="16435" y="1810939"/>
                      <a:pt x="32871" y="1778069"/>
                      <a:pt x="119530" y="1766116"/>
                    </a:cubicBezTo>
                    <a:cubicBezTo>
                      <a:pt x="206189" y="1754163"/>
                      <a:pt x="390463" y="1782053"/>
                      <a:pt x="519953" y="1772092"/>
                    </a:cubicBezTo>
                    <a:cubicBezTo>
                      <a:pt x="649443" y="1762131"/>
                      <a:pt x="804832" y="1758147"/>
                      <a:pt x="896471" y="1706351"/>
                    </a:cubicBezTo>
                    <a:cubicBezTo>
                      <a:pt x="988110" y="1654555"/>
                      <a:pt x="1022972" y="1538014"/>
                      <a:pt x="1069788" y="1461316"/>
                    </a:cubicBezTo>
                    <a:cubicBezTo>
                      <a:pt x="1116604" y="1384618"/>
                      <a:pt x="1153459" y="1312900"/>
                      <a:pt x="1177365" y="1246163"/>
                    </a:cubicBezTo>
                    <a:cubicBezTo>
                      <a:pt x="1201271" y="1179426"/>
                      <a:pt x="1172385" y="1138586"/>
                      <a:pt x="1213224" y="1060892"/>
                    </a:cubicBezTo>
                    <a:cubicBezTo>
                      <a:pt x="1254063" y="983198"/>
                      <a:pt x="1367616" y="858688"/>
                      <a:pt x="1422400" y="779998"/>
                    </a:cubicBezTo>
                    <a:cubicBezTo>
                      <a:pt x="1477184" y="701308"/>
                      <a:pt x="1507067" y="657480"/>
                      <a:pt x="1541930" y="588751"/>
                    </a:cubicBezTo>
                    <a:cubicBezTo>
                      <a:pt x="1576793" y="520022"/>
                      <a:pt x="1602691" y="441332"/>
                      <a:pt x="1631577" y="367622"/>
                    </a:cubicBezTo>
                    <a:cubicBezTo>
                      <a:pt x="1660463" y="293912"/>
                      <a:pt x="1692337" y="205261"/>
                      <a:pt x="1715247" y="146492"/>
                    </a:cubicBezTo>
                    <a:cubicBezTo>
                      <a:pt x="1738157" y="87723"/>
                      <a:pt x="1754095" y="35927"/>
                      <a:pt x="1769036" y="15010"/>
                    </a:cubicBezTo>
                    <a:cubicBezTo>
                      <a:pt x="1783977" y="-5907"/>
                      <a:pt x="1785969" y="-5907"/>
                      <a:pt x="1804894" y="20987"/>
                    </a:cubicBezTo>
                    <a:cubicBezTo>
                      <a:pt x="1823819" y="47881"/>
                      <a:pt x="1859678" y="100673"/>
                      <a:pt x="1882588" y="176375"/>
                    </a:cubicBezTo>
                    <a:cubicBezTo>
                      <a:pt x="1905498" y="252077"/>
                      <a:pt x="1929404" y="376586"/>
                      <a:pt x="1942353" y="475198"/>
                    </a:cubicBezTo>
                    <a:cubicBezTo>
                      <a:pt x="1955302" y="573810"/>
                      <a:pt x="1950322" y="644531"/>
                      <a:pt x="1960283" y="768045"/>
                    </a:cubicBezTo>
                    <a:cubicBezTo>
                      <a:pt x="1970244" y="891559"/>
                      <a:pt x="1972236" y="1079818"/>
                      <a:pt x="2002118" y="1216281"/>
                    </a:cubicBezTo>
                    <a:cubicBezTo>
                      <a:pt x="2032000" y="1352744"/>
                      <a:pt x="2050926" y="1492195"/>
                      <a:pt x="2139577" y="1586822"/>
                    </a:cubicBezTo>
                    <a:cubicBezTo>
                      <a:pt x="2228228" y="1681449"/>
                      <a:pt x="2380628" y="1748186"/>
                      <a:pt x="2534024" y="1784045"/>
                    </a:cubicBezTo>
                    <a:cubicBezTo>
                      <a:pt x="2687420" y="1819904"/>
                      <a:pt x="3059953" y="1801975"/>
                      <a:pt x="3059953" y="1801975"/>
                    </a:cubicBezTo>
                    <a:lnTo>
                      <a:pt x="3059953" y="1801975"/>
                    </a:lnTo>
                  </a:path>
                </a:pathLst>
              </a:custGeom>
              <a:noFill/>
              <a:ln w="19050">
                <a:solidFill>
                  <a:srgbClr val="FF66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16" name="Freeform: Shape 115">
                <a:extLst>
                  <a:ext uri="{FF2B5EF4-FFF2-40B4-BE49-F238E27FC236}">
                    <a16:creationId xmlns:a16="http://schemas.microsoft.com/office/drawing/2014/main" id="{310AC0BA-1139-F09E-52FA-BB44DB3A9A01}"/>
                  </a:ext>
                </a:extLst>
              </p:cNvPr>
              <p:cNvSpPr/>
              <p:nvPr/>
            </p:nvSpPr>
            <p:spPr>
              <a:xfrm>
                <a:off x="2507584" y="4105755"/>
                <a:ext cx="1548236" cy="1145085"/>
              </a:xfrm>
              <a:custGeom>
                <a:avLst/>
                <a:gdLst>
                  <a:gd name="connsiteX0" fmla="*/ 0 w 2414494"/>
                  <a:gd name="connsiteY0" fmla="*/ 1452898 h 1464399"/>
                  <a:gd name="connsiteX1" fmla="*/ 203200 w 2414494"/>
                  <a:gd name="connsiteY1" fmla="*/ 1440946 h 1464399"/>
                  <a:gd name="connsiteX2" fmla="*/ 406400 w 2414494"/>
                  <a:gd name="connsiteY2" fmla="*/ 1375204 h 1464399"/>
                  <a:gd name="connsiteX3" fmla="*/ 597647 w 2414494"/>
                  <a:gd name="connsiteY3" fmla="*/ 1261651 h 1464399"/>
                  <a:gd name="connsiteX4" fmla="*/ 741083 w 2414494"/>
                  <a:gd name="connsiteY4" fmla="*/ 1106263 h 1464399"/>
                  <a:gd name="connsiteX5" fmla="*/ 848659 w 2414494"/>
                  <a:gd name="connsiteY5" fmla="*/ 962828 h 1464399"/>
                  <a:gd name="connsiteX6" fmla="*/ 950259 w 2414494"/>
                  <a:gd name="connsiteY6" fmla="*/ 681934 h 1464399"/>
                  <a:gd name="connsiteX7" fmla="*/ 1111624 w 2414494"/>
                  <a:gd name="connsiteY7" fmla="*/ 377134 h 1464399"/>
                  <a:gd name="connsiteX8" fmla="*/ 1255059 w 2414494"/>
                  <a:gd name="connsiteY8" fmla="*/ 167957 h 1464399"/>
                  <a:gd name="connsiteX9" fmla="*/ 1422400 w 2414494"/>
                  <a:gd name="connsiteY9" fmla="*/ 616 h 1464399"/>
                  <a:gd name="connsiteX10" fmla="*/ 1541930 w 2414494"/>
                  <a:gd name="connsiteY10" fmla="*/ 126122 h 1464399"/>
                  <a:gd name="connsiteX11" fmla="*/ 1625600 w 2414494"/>
                  <a:gd name="connsiteY11" fmla="*/ 478734 h 1464399"/>
                  <a:gd name="connsiteX12" fmla="*/ 1721224 w 2414494"/>
                  <a:gd name="connsiteY12" fmla="*/ 974781 h 1464399"/>
                  <a:gd name="connsiteX13" fmla="*/ 1846730 w 2414494"/>
                  <a:gd name="connsiteY13" fmla="*/ 1333369 h 1464399"/>
                  <a:gd name="connsiteX14" fmla="*/ 2318871 w 2414494"/>
                  <a:gd name="connsiteY14" fmla="*/ 1452898 h 1464399"/>
                  <a:gd name="connsiteX15" fmla="*/ 2414494 w 2414494"/>
                  <a:gd name="connsiteY15" fmla="*/ 1452898 h 1464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14494" h="1464399">
                    <a:moveTo>
                      <a:pt x="0" y="1452898"/>
                    </a:moveTo>
                    <a:cubicBezTo>
                      <a:pt x="67733" y="1453396"/>
                      <a:pt x="135467" y="1453895"/>
                      <a:pt x="203200" y="1440946"/>
                    </a:cubicBezTo>
                    <a:cubicBezTo>
                      <a:pt x="270933" y="1427997"/>
                      <a:pt x="340659" y="1405086"/>
                      <a:pt x="406400" y="1375204"/>
                    </a:cubicBezTo>
                    <a:cubicBezTo>
                      <a:pt x="472141" y="1345322"/>
                      <a:pt x="541866" y="1306475"/>
                      <a:pt x="597647" y="1261651"/>
                    </a:cubicBezTo>
                    <a:cubicBezTo>
                      <a:pt x="653428" y="1216827"/>
                      <a:pt x="699248" y="1156067"/>
                      <a:pt x="741083" y="1106263"/>
                    </a:cubicBezTo>
                    <a:cubicBezTo>
                      <a:pt x="782918" y="1056459"/>
                      <a:pt x="813796" y="1033549"/>
                      <a:pt x="848659" y="962828"/>
                    </a:cubicBezTo>
                    <a:cubicBezTo>
                      <a:pt x="883522" y="892106"/>
                      <a:pt x="906432" y="779550"/>
                      <a:pt x="950259" y="681934"/>
                    </a:cubicBezTo>
                    <a:cubicBezTo>
                      <a:pt x="994087" y="584318"/>
                      <a:pt x="1060824" y="462797"/>
                      <a:pt x="1111624" y="377134"/>
                    </a:cubicBezTo>
                    <a:cubicBezTo>
                      <a:pt x="1162424" y="291471"/>
                      <a:pt x="1203263" y="230710"/>
                      <a:pt x="1255059" y="167957"/>
                    </a:cubicBezTo>
                    <a:cubicBezTo>
                      <a:pt x="1306855" y="105204"/>
                      <a:pt x="1374588" y="7589"/>
                      <a:pt x="1422400" y="616"/>
                    </a:cubicBezTo>
                    <a:cubicBezTo>
                      <a:pt x="1470212" y="-6357"/>
                      <a:pt x="1508063" y="46436"/>
                      <a:pt x="1541930" y="126122"/>
                    </a:cubicBezTo>
                    <a:cubicBezTo>
                      <a:pt x="1575797" y="205808"/>
                      <a:pt x="1595718" y="337291"/>
                      <a:pt x="1625600" y="478734"/>
                    </a:cubicBezTo>
                    <a:cubicBezTo>
                      <a:pt x="1655482" y="620177"/>
                      <a:pt x="1684369" y="832342"/>
                      <a:pt x="1721224" y="974781"/>
                    </a:cubicBezTo>
                    <a:cubicBezTo>
                      <a:pt x="1758079" y="1117220"/>
                      <a:pt x="1747122" y="1253683"/>
                      <a:pt x="1846730" y="1333369"/>
                    </a:cubicBezTo>
                    <a:cubicBezTo>
                      <a:pt x="1946338" y="1413055"/>
                      <a:pt x="2224244" y="1432977"/>
                      <a:pt x="2318871" y="1452898"/>
                    </a:cubicBezTo>
                    <a:cubicBezTo>
                      <a:pt x="2413498" y="1472819"/>
                      <a:pt x="2413996" y="1462858"/>
                      <a:pt x="2414494" y="1452898"/>
                    </a:cubicBezTo>
                  </a:path>
                </a:pathLst>
              </a:cu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sp>
          <p:nvSpPr>
            <p:cNvPr id="98" name="TextBox 97">
              <a:extLst>
                <a:ext uri="{FF2B5EF4-FFF2-40B4-BE49-F238E27FC236}">
                  <a16:creationId xmlns:a16="http://schemas.microsoft.com/office/drawing/2014/main" id="{954B0A06-126E-FD89-3C25-AA3D118D69F8}"/>
                </a:ext>
              </a:extLst>
            </p:cNvPr>
            <p:cNvSpPr txBox="1"/>
            <p:nvPr/>
          </p:nvSpPr>
          <p:spPr>
            <a:xfrm>
              <a:off x="6534432"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350</a:t>
              </a:r>
            </a:p>
          </p:txBody>
        </p:sp>
        <p:sp>
          <p:nvSpPr>
            <p:cNvPr id="99" name="TextBox 98">
              <a:extLst>
                <a:ext uri="{FF2B5EF4-FFF2-40B4-BE49-F238E27FC236}">
                  <a16:creationId xmlns:a16="http://schemas.microsoft.com/office/drawing/2014/main" id="{043A2E09-CC19-BD87-B528-55333542D6F4}"/>
                </a:ext>
              </a:extLst>
            </p:cNvPr>
            <p:cNvSpPr txBox="1"/>
            <p:nvPr/>
          </p:nvSpPr>
          <p:spPr>
            <a:xfrm>
              <a:off x="6973639"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400</a:t>
              </a:r>
            </a:p>
          </p:txBody>
        </p:sp>
        <p:sp>
          <p:nvSpPr>
            <p:cNvPr id="100" name="TextBox 99">
              <a:extLst>
                <a:ext uri="{FF2B5EF4-FFF2-40B4-BE49-F238E27FC236}">
                  <a16:creationId xmlns:a16="http://schemas.microsoft.com/office/drawing/2014/main" id="{65B5C6A4-EE43-6E15-4E74-935C0CCDEDF8}"/>
                </a:ext>
              </a:extLst>
            </p:cNvPr>
            <p:cNvSpPr txBox="1"/>
            <p:nvPr/>
          </p:nvSpPr>
          <p:spPr>
            <a:xfrm>
              <a:off x="7412848"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450</a:t>
              </a:r>
            </a:p>
          </p:txBody>
        </p:sp>
        <p:sp>
          <p:nvSpPr>
            <p:cNvPr id="101" name="TextBox 100">
              <a:extLst>
                <a:ext uri="{FF2B5EF4-FFF2-40B4-BE49-F238E27FC236}">
                  <a16:creationId xmlns:a16="http://schemas.microsoft.com/office/drawing/2014/main" id="{86EC344D-D45A-44CA-DB17-4A4C4321FFAD}"/>
                </a:ext>
              </a:extLst>
            </p:cNvPr>
            <p:cNvSpPr txBox="1"/>
            <p:nvPr/>
          </p:nvSpPr>
          <p:spPr>
            <a:xfrm>
              <a:off x="7852055"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500</a:t>
              </a:r>
            </a:p>
          </p:txBody>
        </p:sp>
        <p:sp>
          <p:nvSpPr>
            <p:cNvPr id="102" name="TextBox 101">
              <a:extLst>
                <a:ext uri="{FF2B5EF4-FFF2-40B4-BE49-F238E27FC236}">
                  <a16:creationId xmlns:a16="http://schemas.microsoft.com/office/drawing/2014/main" id="{81BC4253-210D-18B2-6597-1838747F18C3}"/>
                </a:ext>
              </a:extLst>
            </p:cNvPr>
            <p:cNvSpPr txBox="1"/>
            <p:nvPr/>
          </p:nvSpPr>
          <p:spPr>
            <a:xfrm>
              <a:off x="8291262"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550</a:t>
              </a:r>
            </a:p>
          </p:txBody>
        </p:sp>
        <p:sp>
          <p:nvSpPr>
            <p:cNvPr id="103" name="TextBox 102">
              <a:extLst>
                <a:ext uri="{FF2B5EF4-FFF2-40B4-BE49-F238E27FC236}">
                  <a16:creationId xmlns:a16="http://schemas.microsoft.com/office/drawing/2014/main" id="{60939CD4-20D2-5A4A-DDD3-211C5440380C}"/>
                </a:ext>
              </a:extLst>
            </p:cNvPr>
            <p:cNvSpPr txBox="1"/>
            <p:nvPr/>
          </p:nvSpPr>
          <p:spPr>
            <a:xfrm>
              <a:off x="8730470"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600</a:t>
              </a:r>
            </a:p>
          </p:txBody>
        </p:sp>
        <p:sp>
          <p:nvSpPr>
            <p:cNvPr id="104" name="TextBox 103">
              <a:extLst>
                <a:ext uri="{FF2B5EF4-FFF2-40B4-BE49-F238E27FC236}">
                  <a16:creationId xmlns:a16="http://schemas.microsoft.com/office/drawing/2014/main" id="{31FFF75A-F16D-C6C8-D94C-019462E66BB6}"/>
                </a:ext>
              </a:extLst>
            </p:cNvPr>
            <p:cNvSpPr txBox="1"/>
            <p:nvPr/>
          </p:nvSpPr>
          <p:spPr>
            <a:xfrm>
              <a:off x="9169678"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650</a:t>
              </a:r>
            </a:p>
          </p:txBody>
        </p:sp>
        <p:sp>
          <p:nvSpPr>
            <p:cNvPr id="105" name="TextBox 104">
              <a:extLst>
                <a:ext uri="{FF2B5EF4-FFF2-40B4-BE49-F238E27FC236}">
                  <a16:creationId xmlns:a16="http://schemas.microsoft.com/office/drawing/2014/main" id="{1DCBEC05-B367-59BE-3F8C-2A8AD49C3BC7}"/>
                </a:ext>
              </a:extLst>
            </p:cNvPr>
            <p:cNvSpPr txBox="1"/>
            <p:nvPr/>
          </p:nvSpPr>
          <p:spPr>
            <a:xfrm>
              <a:off x="9608882" y="4588240"/>
              <a:ext cx="254877"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700</a:t>
              </a:r>
            </a:p>
          </p:txBody>
        </p:sp>
        <p:sp>
          <p:nvSpPr>
            <p:cNvPr id="106" name="TextBox 105">
              <a:extLst>
                <a:ext uri="{FF2B5EF4-FFF2-40B4-BE49-F238E27FC236}">
                  <a16:creationId xmlns:a16="http://schemas.microsoft.com/office/drawing/2014/main" id="{5EA274F9-E973-BF8E-58F0-6AEA1E71D220}"/>
                </a:ext>
              </a:extLst>
            </p:cNvPr>
            <p:cNvSpPr txBox="1"/>
            <p:nvPr/>
          </p:nvSpPr>
          <p:spPr>
            <a:xfrm rot="16200000">
              <a:off x="5439157" y="3413321"/>
              <a:ext cx="2070631" cy="184665"/>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Relative Absorbance/Emission</a:t>
              </a:r>
            </a:p>
          </p:txBody>
        </p:sp>
        <p:sp>
          <p:nvSpPr>
            <p:cNvPr id="107" name="TextBox 106">
              <a:extLst>
                <a:ext uri="{FF2B5EF4-FFF2-40B4-BE49-F238E27FC236}">
                  <a16:creationId xmlns:a16="http://schemas.microsoft.com/office/drawing/2014/main" id="{A2A23133-B235-E145-C6CF-6FE4105F3A3F}"/>
                </a:ext>
              </a:extLst>
            </p:cNvPr>
            <p:cNvSpPr txBox="1"/>
            <p:nvPr/>
          </p:nvSpPr>
          <p:spPr>
            <a:xfrm>
              <a:off x="7632203" y="4773693"/>
              <a:ext cx="1162882"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Wavelength (nm)</a:t>
              </a:r>
            </a:p>
          </p:txBody>
        </p:sp>
        <p:cxnSp>
          <p:nvCxnSpPr>
            <p:cNvPr id="108" name="Straight Connector 107">
              <a:extLst>
                <a:ext uri="{FF2B5EF4-FFF2-40B4-BE49-F238E27FC236}">
                  <a16:creationId xmlns:a16="http://schemas.microsoft.com/office/drawing/2014/main" id="{455C3798-DB2A-8FFC-26FA-9D75E6E77EE9}"/>
                </a:ext>
              </a:extLst>
            </p:cNvPr>
            <p:cNvCxnSpPr>
              <a:cxnSpLocks/>
            </p:cNvCxnSpPr>
            <p:nvPr/>
          </p:nvCxnSpPr>
          <p:spPr>
            <a:xfrm>
              <a:off x="6615252" y="2422671"/>
              <a:ext cx="0" cy="21655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D7E18D9-2513-5839-7F9A-63706E4C8D4B}"/>
                </a:ext>
              </a:extLst>
            </p:cNvPr>
            <p:cNvCxnSpPr>
              <a:cxnSpLocks/>
            </p:cNvCxnSpPr>
            <p:nvPr/>
          </p:nvCxnSpPr>
          <p:spPr>
            <a:xfrm>
              <a:off x="6615252" y="4588240"/>
              <a:ext cx="323025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AC42A54-2468-112F-3ED1-8A00D3C479F9}"/>
                </a:ext>
              </a:extLst>
            </p:cNvPr>
            <p:cNvCxnSpPr>
              <a:cxnSpLocks/>
              <a:stCxn id="112" idx="1"/>
              <a:endCxn id="115" idx="12"/>
            </p:cNvCxnSpPr>
            <p:nvPr/>
          </p:nvCxnSpPr>
          <p:spPr>
            <a:xfrm flipH="1">
              <a:off x="8608564" y="2752518"/>
              <a:ext cx="198347" cy="106869"/>
            </a:xfrm>
            <a:prstGeom prst="line">
              <a:avLst/>
            </a:prstGeom>
            <a:ln w="12700">
              <a:solidFill>
                <a:srgbClr val="FF66FF"/>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E22C144-EFA3-D5C4-4883-A21196ACD88C}"/>
                </a:ext>
              </a:extLst>
            </p:cNvPr>
            <p:cNvCxnSpPr>
              <a:cxnSpLocks/>
              <a:stCxn id="112" idx="1"/>
              <a:endCxn id="116" idx="9"/>
            </p:cNvCxnSpPr>
            <p:nvPr/>
          </p:nvCxnSpPr>
          <p:spPr>
            <a:xfrm flipH="1">
              <a:off x="8794470" y="2752518"/>
              <a:ext cx="12442" cy="369851"/>
            </a:xfrm>
            <a:prstGeom prst="line">
              <a:avLst/>
            </a:prstGeom>
            <a:ln w="12700">
              <a:solidFill>
                <a:srgbClr val="4472C4"/>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B04968C2-E1EB-598A-BAE0-CD96F7281F83}"/>
                </a:ext>
              </a:extLst>
            </p:cNvPr>
            <p:cNvSpPr txBox="1"/>
            <p:nvPr/>
          </p:nvSpPr>
          <p:spPr>
            <a:xfrm>
              <a:off x="8806911" y="2660185"/>
              <a:ext cx="187552" cy="184666"/>
            </a:xfrm>
            <a:prstGeom prst="rect">
              <a:avLst/>
            </a:prstGeom>
            <a:solidFill>
              <a:schemeClr val="bg1"/>
            </a:solidFill>
          </p:spPr>
          <p:txBody>
            <a:bodyPr wrap="none" lIns="0" tIns="0" rIns="0" bIns="0" rtlCol="0">
              <a:spAutoFit/>
            </a:bodyPr>
            <a:lstStyle/>
            <a:p>
              <a:r>
                <a:rPr lang="en-US" sz="1200" dirty="0" err="1">
                  <a:latin typeface="Arial" panose="020B0604020202020204" pitchFamily="34" charset="0"/>
                  <a:cs typeface="Arial" panose="020B0604020202020204" pitchFamily="34" charset="0"/>
                </a:rPr>
                <a:t>aB</a:t>
              </a:r>
              <a:endParaRPr lang="en-US" sz="1200" dirty="0">
                <a:latin typeface="Arial" panose="020B0604020202020204" pitchFamily="34" charset="0"/>
                <a:cs typeface="Arial" panose="020B0604020202020204" pitchFamily="34" charset="0"/>
              </a:endParaRPr>
            </a:p>
          </p:txBody>
        </p:sp>
        <p:sp>
          <p:nvSpPr>
            <p:cNvPr id="113" name="TextBox 112">
              <a:extLst>
                <a:ext uri="{FF2B5EF4-FFF2-40B4-BE49-F238E27FC236}">
                  <a16:creationId xmlns:a16="http://schemas.microsoft.com/office/drawing/2014/main" id="{B089418F-5D84-CA3D-094E-1FBB018E8642}"/>
                </a:ext>
              </a:extLst>
            </p:cNvPr>
            <p:cNvSpPr txBox="1"/>
            <p:nvPr/>
          </p:nvSpPr>
          <p:spPr>
            <a:xfrm>
              <a:off x="8277170" y="2422671"/>
              <a:ext cx="51135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570 nm</a:t>
              </a:r>
            </a:p>
          </p:txBody>
        </p:sp>
        <p:sp>
          <p:nvSpPr>
            <p:cNvPr id="114" name="TextBox 113">
              <a:extLst>
                <a:ext uri="{FF2B5EF4-FFF2-40B4-BE49-F238E27FC236}">
                  <a16:creationId xmlns:a16="http://schemas.microsoft.com/office/drawing/2014/main" id="{C5F7CA5C-D7A6-028C-A645-73F19CBA5529}"/>
                </a:ext>
              </a:extLst>
            </p:cNvPr>
            <p:cNvSpPr txBox="1"/>
            <p:nvPr/>
          </p:nvSpPr>
          <p:spPr>
            <a:xfrm>
              <a:off x="8941903" y="2422671"/>
              <a:ext cx="51135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630 nm</a:t>
              </a:r>
            </a:p>
          </p:txBody>
        </p:sp>
      </p:grpSp>
      <p:grpSp>
        <p:nvGrpSpPr>
          <p:cNvPr id="117" name="Group 116">
            <a:extLst>
              <a:ext uri="{FF2B5EF4-FFF2-40B4-BE49-F238E27FC236}">
                <a16:creationId xmlns:a16="http://schemas.microsoft.com/office/drawing/2014/main" id="{86CD8D22-ACC7-4731-6F6B-C78A8B06DFDF}"/>
              </a:ext>
            </a:extLst>
          </p:cNvPr>
          <p:cNvGrpSpPr/>
          <p:nvPr/>
        </p:nvGrpSpPr>
        <p:grpSpPr>
          <a:xfrm>
            <a:off x="6421146" y="2422671"/>
            <a:ext cx="4352474" cy="3346039"/>
            <a:chOff x="6421146" y="2422671"/>
            <a:chExt cx="4352474" cy="3346039"/>
          </a:xfrm>
        </p:grpSpPr>
        <p:cxnSp>
          <p:nvCxnSpPr>
            <p:cNvPr id="118" name="Straight Connector 117">
              <a:extLst>
                <a:ext uri="{FF2B5EF4-FFF2-40B4-BE49-F238E27FC236}">
                  <a16:creationId xmlns:a16="http://schemas.microsoft.com/office/drawing/2014/main" id="{AD40B802-9532-D723-6C8D-83433418C13C}"/>
                </a:ext>
              </a:extLst>
            </p:cNvPr>
            <p:cNvCxnSpPr>
              <a:cxnSpLocks/>
            </p:cNvCxnSpPr>
            <p:nvPr/>
          </p:nvCxnSpPr>
          <p:spPr>
            <a:xfrm>
              <a:off x="7639256" y="2617857"/>
              <a:ext cx="0" cy="1970383"/>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9" name="Freeform: Shape 118">
              <a:extLst>
                <a:ext uri="{FF2B5EF4-FFF2-40B4-BE49-F238E27FC236}">
                  <a16:creationId xmlns:a16="http://schemas.microsoft.com/office/drawing/2014/main" id="{0ED7CDD5-E6A3-E6F5-E2F7-E78609CC16E2}"/>
                </a:ext>
              </a:extLst>
            </p:cNvPr>
            <p:cNvSpPr/>
            <p:nvPr/>
          </p:nvSpPr>
          <p:spPr>
            <a:xfrm>
              <a:off x="6615254" y="2672347"/>
              <a:ext cx="1311661" cy="1793079"/>
            </a:xfrm>
            <a:custGeom>
              <a:avLst/>
              <a:gdLst>
                <a:gd name="connsiteX0" fmla="*/ 0 w 1518023"/>
                <a:gd name="connsiteY0" fmla="*/ 1565970 h 1569180"/>
                <a:gd name="connsiteX1" fmla="*/ 155388 w 1518023"/>
                <a:gd name="connsiteY1" fmla="*/ 1559993 h 1569180"/>
                <a:gd name="connsiteX2" fmla="*/ 233082 w 1518023"/>
                <a:gd name="connsiteY2" fmla="*/ 1488276 h 1569180"/>
                <a:gd name="connsiteX3" fmla="*/ 286870 w 1518023"/>
                <a:gd name="connsiteY3" fmla="*/ 1458393 h 1569180"/>
                <a:gd name="connsiteX4" fmla="*/ 364564 w 1518023"/>
                <a:gd name="connsiteY4" fmla="*/ 1332887 h 1569180"/>
                <a:gd name="connsiteX5" fmla="*/ 508000 w 1518023"/>
                <a:gd name="connsiteY5" fmla="*/ 1051993 h 1569180"/>
                <a:gd name="connsiteX6" fmla="*/ 621553 w 1518023"/>
                <a:gd name="connsiteY6" fmla="*/ 890629 h 1569180"/>
                <a:gd name="connsiteX7" fmla="*/ 693270 w 1518023"/>
                <a:gd name="connsiteY7" fmla="*/ 633640 h 1569180"/>
                <a:gd name="connsiteX8" fmla="*/ 782917 w 1518023"/>
                <a:gd name="connsiteY8" fmla="*/ 496182 h 1569180"/>
                <a:gd name="connsiteX9" fmla="*/ 878541 w 1518023"/>
                <a:gd name="connsiteY9" fmla="*/ 358723 h 1569180"/>
                <a:gd name="connsiteX10" fmla="*/ 938306 w 1518023"/>
                <a:gd name="connsiteY10" fmla="*/ 233217 h 1569180"/>
                <a:gd name="connsiteX11" fmla="*/ 974164 w 1518023"/>
                <a:gd name="connsiteY11" fmla="*/ 119664 h 1569180"/>
                <a:gd name="connsiteX12" fmla="*/ 1021976 w 1518023"/>
                <a:gd name="connsiteY12" fmla="*/ 135 h 1569180"/>
                <a:gd name="connsiteX13" fmla="*/ 1129553 w 1518023"/>
                <a:gd name="connsiteY13" fmla="*/ 143570 h 1569180"/>
                <a:gd name="connsiteX14" fmla="*/ 1189317 w 1518023"/>
                <a:gd name="connsiteY14" fmla="*/ 257123 h 1569180"/>
                <a:gd name="connsiteX15" fmla="*/ 1272988 w 1518023"/>
                <a:gd name="connsiteY15" fmla="*/ 215287 h 1569180"/>
                <a:gd name="connsiteX16" fmla="*/ 1344706 w 1518023"/>
                <a:gd name="connsiteY16" fmla="*/ 209311 h 1569180"/>
                <a:gd name="connsiteX17" fmla="*/ 1518023 w 1518023"/>
                <a:gd name="connsiteY17" fmla="*/ 1087852 h 1569180"/>
                <a:gd name="connsiteX0" fmla="*/ 0 w 1518023"/>
                <a:gd name="connsiteY0" fmla="*/ 1565970 h 1569180"/>
                <a:gd name="connsiteX1" fmla="*/ 155388 w 1518023"/>
                <a:gd name="connsiteY1" fmla="*/ 1559993 h 1569180"/>
                <a:gd name="connsiteX2" fmla="*/ 233082 w 1518023"/>
                <a:gd name="connsiteY2" fmla="*/ 1488276 h 1569180"/>
                <a:gd name="connsiteX3" fmla="*/ 286870 w 1518023"/>
                <a:gd name="connsiteY3" fmla="*/ 1458393 h 1569180"/>
                <a:gd name="connsiteX4" fmla="*/ 364564 w 1518023"/>
                <a:gd name="connsiteY4" fmla="*/ 1332887 h 1569180"/>
                <a:gd name="connsiteX5" fmla="*/ 508000 w 1518023"/>
                <a:gd name="connsiteY5" fmla="*/ 1051993 h 1569180"/>
                <a:gd name="connsiteX6" fmla="*/ 621553 w 1518023"/>
                <a:gd name="connsiteY6" fmla="*/ 890629 h 1569180"/>
                <a:gd name="connsiteX7" fmla="*/ 693270 w 1518023"/>
                <a:gd name="connsiteY7" fmla="*/ 633640 h 1569180"/>
                <a:gd name="connsiteX8" fmla="*/ 782917 w 1518023"/>
                <a:gd name="connsiteY8" fmla="*/ 496182 h 1569180"/>
                <a:gd name="connsiteX9" fmla="*/ 878541 w 1518023"/>
                <a:gd name="connsiteY9" fmla="*/ 358723 h 1569180"/>
                <a:gd name="connsiteX10" fmla="*/ 938306 w 1518023"/>
                <a:gd name="connsiteY10" fmla="*/ 233217 h 1569180"/>
                <a:gd name="connsiteX11" fmla="*/ 974164 w 1518023"/>
                <a:gd name="connsiteY11" fmla="*/ 119664 h 1569180"/>
                <a:gd name="connsiteX12" fmla="*/ 1021976 w 1518023"/>
                <a:gd name="connsiteY12" fmla="*/ 135 h 1569180"/>
                <a:gd name="connsiteX13" fmla="*/ 1129553 w 1518023"/>
                <a:gd name="connsiteY13" fmla="*/ 143570 h 1569180"/>
                <a:gd name="connsiteX14" fmla="*/ 1189317 w 1518023"/>
                <a:gd name="connsiteY14" fmla="*/ 257123 h 1569180"/>
                <a:gd name="connsiteX15" fmla="*/ 1344706 w 1518023"/>
                <a:gd name="connsiteY15" fmla="*/ 209311 h 1569180"/>
                <a:gd name="connsiteX16" fmla="*/ 1518023 w 1518023"/>
                <a:gd name="connsiteY16" fmla="*/ 1087852 h 1569180"/>
                <a:gd name="connsiteX0" fmla="*/ 0 w 1518023"/>
                <a:gd name="connsiteY0" fmla="*/ 1566012 h 1569222"/>
                <a:gd name="connsiteX1" fmla="*/ 155388 w 1518023"/>
                <a:gd name="connsiteY1" fmla="*/ 1560035 h 1569222"/>
                <a:gd name="connsiteX2" fmla="*/ 233082 w 1518023"/>
                <a:gd name="connsiteY2" fmla="*/ 1488318 h 1569222"/>
                <a:gd name="connsiteX3" fmla="*/ 286870 w 1518023"/>
                <a:gd name="connsiteY3" fmla="*/ 1458435 h 1569222"/>
                <a:gd name="connsiteX4" fmla="*/ 364564 w 1518023"/>
                <a:gd name="connsiteY4" fmla="*/ 1332929 h 1569222"/>
                <a:gd name="connsiteX5" fmla="*/ 508000 w 1518023"/>
                <a:gd name="connsiteY5" fmla="*/ 1052035 h 1569222"/>
                <a:gd name="connsiteX6" fmla="*/ 621553 w 1518023"/>
                <a:gd name="connsiteY6" fmla="*/ 890671 h 1569222"/>
                <a:gd name="connsiteX7" fmla="*/ 693270 w 1518023"/>
                <a:gd name="connsiteY7" fmla="*/ 633682 h 1569222"/>
                <a:gd name="connsiteX8" fmla="*/ 782917 w 1518023"/>
                <a:gd name="connsiteY8" fmla="*/ 496224 h 1569222"/>
                <a:gd name="connsiteX9" fmla="*/ 878541 w 1518023"/>
                <a:gd name="connsiteY9" fmla="*/ 358765 h 1569222"/>
                <a:gd name="connsiteX10" fmla="*/ 974164 w 1518023"/>
                <a:gd name="connsiteY10" fmla="*/ 119706 h 1569222"/>
                <a:gd name="connsiteX11" fmla="*/ 1021976 w 1518023"/>
                <a:gd name="connsiteY11" fmla="*/ 177 h 1569222"/>
                <a:gd name="connsiteX12" fmla="*/ 1129553 w 1518023"/>
                <a:gd name="connsiteY12" fmla="*/ 143612 h 1569222"/>
                <a:gd name="connsiteX13" fmla="*/ 1189317 w 1518023"/>
                <a:gd name="connsiteY13" fmla="*/ 257165 h 1569222"/>
                <a:gd name="connsiteX14" fmla="*/ 1344706 w 1518023"/>
                <a:gd name="connsiteY14" fmla="*/ 209353 h 1569222"/>
                <a:gd name="connsiteX15" fmla="*/ 1518023 w 1518023"/>
                <a:gd name="connsiteY15" fmla="*/ 1087894 h 1569222"/>
                <a:gd name="connsiteX0" fmla="*/ 0 w 1518023"/>
                <a:gd name="connsiteY0" fmla="*/ 1566765 h 1569975"/>
                <a:gd name="connsiteX1" fmla="*/ 155388 w 1518023"/>
                <a:gd name="connsiteY1" fmla="*/ 1560788 h 1569975"/>
                <a:gd name="connsiteX2" fmla="*/ 233082 w 1518023"/>
                <a:gd name="connsiteY2" fmla="*/ 1489071 h 1569975"/>
                <a:gd name="connsiteX3" fmla="*/ 286870 w 1518023"/>
                <a:gd name="connsiteY3" fmla="*/ 1459188 h 1569975"/>
                <a:gd name="connsiteX4" fmla="*/ 364564 w 1518023"/>
                <a:gd name="connsiteY4" fmla="*/ 1333682 h 1569975"/>
                <a:gd name="connsiteX5" fmla="*/ 508000 w 1518023"/>
                <a:gd name="connsiteY5" fmla="*/ 1052788 h 1569975"/>
                <a:gd name="connsiteX6" fmla="*/ 621553 w 1518023"/>
                <a:gd name="connsiteY6" fmla="*/ 891424 h 1569975"/>
                <a:gd name="connsiteX7" fmla="*/ 693270 w 1518023"/>
                <a:gd name="connsiteY7" fmla="*/ 634435 h 1569975"/>
                <a:gd name="connsiteX8" fmla="*/ 782917 w 1518023"/>
                <a:gd name="connsiteY8" fmla="*/ 496977 h 1569975"/>
                <a:gd name="connsiteX9" fmla="*/ 878541 w 1518023"/>
                <a:gd name="connsiteY9" fmla="*/ 359518 h 1569975"/>
                <a:gd name="connsiteX10" fmla="*/ 974164 w 1518023"/>
                <a:gd name="connsiteY10" fmla="*/ 120459 h 1569975"/>
                <a:gd name="connsiteX11" fmla="*/ 1021976 w 1518023"/>
                <a:gd name="connsiteY11" fmla="*/ 930 h 1569975"/>
                <a:gd name="connsiteX12" fmla="*/ 1129553 w 1518023"/>
                <a:gd name="connsiteY12" fmla="*/ 144365 h 1569975"/>
                <a:gd name="connsiteX13" fmla="*/ 1189317 w 1518023"/>
                <a:gd name="connsiteY13" fmla="*/ 257918 h 1569975"/>
                <a:gd name="connsiteX14" fmla="*/ 1344706 w 1518023"/>
                <a:gd name="connsiteY14" fmla="*/ 210106 h 1569975"/>
                <a:gd name="connsiteX15" fmla="*/ 1518023 w 1518023"/>
                <a:gd name="connsiteY15" fmla="*/ 1088647 h 1569975"/>
                <a:gd name="connsiteX0" fmla="*/ 0 w 1518023"/>
                <a:gd name="connsiteY0" fmla="*/ 1565860 h 1569070"/>
                <a:gd name="connsiteX1" fmla="*/ 155388 w 1518023"/>
                <a:gd name="connsiteY1" fmla="*/ 1559883 h 1569070"/>
                <a:gd name="connsiteX2" fmla="*/ 233082 w 1518023"/>
                <a:gd name="connsiteY2" fmla="*/ 1488166 h 1569070"/>
                <a:gd name="connsiteX3" fmla="*/ 286870 w 1518023"/>
                <a:gd name="connsiteY3" fmla="*/ 1458283 h 1569070"/>
                <a:gd name="connsiteX4" fmla="*/ 364564 w 1518023"/>
                <a:gd name="connsiteY4" fmla="*/ 1332777 h 1569070"/>
                <a:gd name="connsiteX5" fmla="*/ 508000 w 1518023"/>
                <a:gd name="connsiteY5" fmla="*/ 1051883 h 1569070"/>
                <a:gd name="connsiteX6" fmla="*/ 621553 w 1518023"/>
                <a:gd name="connsiteY6" fmla="*/ 890519 h 1569070"/>
                <a:gd name="connsiteX7" fmla="*/ 693270 w 1518023"/>
                <a:gd name="connsiteY7" fmla="*/ 633530 h 1569070"/>
                <a:gd name="connsiteX8" fmla="*/ 782917 w 1518023"/>
                <a:gd name="connsiteY8" fmla="*/ 496072 h 1569070"/>
                <a:gd name="connsiteX9" fmla="*/ 878541 w 1518023"/>
                <a:gd name="connsiteY9" fmla="*/ 358613 h 1569070"/>
                <a:gd name="connsiteX10" fmla="*/ 974164 w 1518023"/>
                <a:gd name="connsiteY10" fmla="*/ 119554 h 1569070"/>
                <a:gd name="connsiteX11" fmla="*/ 1021976 w 1518023"/>
                <a:gd name="connsiteY11" fmla="*/ 25 h 1569070"/>
                <a:gd name="connsiteX12" fmla="*/ 1129553 w 1518023"/>
                <a:gd name="connsiteY12" fmla="*/ 143460 h 1569070"/>
                <a:gd name="connsiteX13" fmla="*/ 1189317 w 1518023"/>
                <a:gd name="connsiteY13" fmla="*/ 257013 h 1569070"/>
                <a:gd name="connsiteX14" fmla="*/ 1344706 w 1518023"/>
                <a:gd name="connsiteY14" fmla="*/ 209201 h 1569070"/>
                <a:gd name="connsiteX15" fmla="*/ 1518023 w 1518023"/>
                <a:gd name="connsiteY15" fmla="*/ 1087742 h 1569070"/>
                <a:gd name="connsiteX0" fmla="*/ 0 w 1518023"/>
                <a:gd name="connsiteY0" fmla="*/ 1571773 h 1574983"/>
                <a:gd name="connsiteX1" fmla="*/ 155388 w 1518023"/>
                <a:gd name="connsiteY1" fmla="*/ 1565796 h 1574983"/>
                <a:gd name="connsiteX2" fmla="*/ 233082 w 1518023"/>
                <a:gd name="connsiteY2" fmla="*/ 1494079 h 1574983"/>
                <a:gd name="connsiteX3" fmla="*/ 286870 w 1518023"/>
                <a:gd name="connsiteY3" fmla="*/ 1464196 h 1574983"/>
                <a:gd name="connsiteX4" fmla="*/ 364564 w 1518023"/>
                <a:gd name="connsiteY4" fmla="*/ 1338690 h 1574983"/>
                <a:gd name="connsiteX5" fmla="*/ 508000 w 1518023"/>
                <a:gd name="connsiteY5" fmla="*/ 1057796 h 1574983"/>
                <a:gd name="connsiteX6" fmla="*/ 621553 w 1518023"/>
                <a:gd name="connsiteY6" fmla="*/ 896432 h 1574983"/>
                <a:gd name="connsiteX7" fmla="*/ 693270 w 1518023"/>
                <a:gd name="connsiteY7" fmla="*/ 639443 h 1574983"/>
                <a:gd name="connsiteX8" fmla="*/ 782917 w 1518023"/>
                <a:gd name="connsiteY8" fmla="*/ 501985 h 1574983"/>
                <a:gd name="connsiteX9" fmla="*/ 878541 w 1518023"/>
                <a:gd name="connsiteY9" fmla="*/ 364526 h 1574983"/>
                <a:gd name="connsiteX10" fmla="*/ 1021976 w 1518023"/>
                <a:gd name="connsiteY10" fmla="*/ 5938 h 1574983"/>
                <a:gd name="connsiteX11" fmla="*/ 1129553 w 1518023"/>
                <a:gd name="connsiteY11" fmla="*/ 149373 h 1574983"/>
                <a:gd name="connsiteX12" fmla="*/ 1189317 w 1518023"/>
                <a:gd name="connsiteY12" fmla="*/ 262926 h 1574983"/>
                <a:gd name="connsiteX13" fmla="*/ 1344706 w 1518023"/>
                <a:gd name="connsiteY13" fmla="*/ 215114 h 1574983"/>
                <a:gd name="connsiteX14" fmla="*/ 1518023 w 1518023"/>
                <a:gd name="connsiteY14" fmla="*/ 1093655 h 1574983"/>
                <a:gd name="connsiteX0" fmla="*/ 0 w 1518023"/>
                <a:gd name="connsiteY0" fmla="*/ 1571774 h 1574984"/>
                <a:gd name="connsiteX1" fmla="*/ 155388 w 1518023"/>
                <a:gd name="connsiteY1" fmla="*/ 1565797 h 1574984"/>
                <a:gd name="connsiteX2" fmla="*/ 233082 w 1518023"/>
                <a:gd name="connsiteY2" fmla="*/ 1494080 h 1574984"/>
                <a:gd name="connsiteX3" fmla="*/ 286870 w 1518023"/>
                <a:gd name="connsiteY3" fmla="*/ 1464197 h 1574984"/>
                <a:gd name="connsiteX4" fmla="*/ 364564 w 1518023"/>
                <a:gd name="connsiteY4" fmla="*/ 1338691 h 1574984"/>
                <a:gd name="connsiteX5" fmla="*/ 508000 w 1518023"/>
                <a:gd name="connsiteY5" fmla="*/ 1057797 h 1574984"/>
                <a:gd name="connsiteX6" fmla="*/ 693270 w 1518023"/>
                <a:gd name="connsiteY6" fmla="*/ 639444 h 1574984"/>
                <a:gd name="connsiteX7" fmla="*/ 782917 w 1518023"/>
                <a:gd name="connsiteY7" fmla="*/ 501986 h 1574984"/>
                <a:gd name="connsiteX8" fmla="*/ 878541 w 1518023"/>
                <a:gd name="connsiteY8" fmla="*/ 364527 h 1574984"/>
                <a:gd name="connsiteX9" fmla="*/ 1021976 w 1518023"/>
                <a:gd name="connsiteY9" fmla="*/ 5939 h 1574984"/>
                <a:gd name="connsiteX10" fmla="*/ 1129553 w 1518023"/>
                <a:gd name="connsiteY10" fmla="*/ 149374 h 1574984"/>
                <a:gd name="connsiteX11" fmla="*/ 1189317 w 1518023"/>
                <a:gd name="connsiteY11" fmla="*/ 262927 h 1574984"/>
                <a:gd name="connsiteX12" fmla="*/ 1344706 w 1518023"/>
                <a:gd name="connsiteY12" fmla="*/ 215115 h 1574984"/>
                <a:gd name="connsiteX13" fmla="*/ 1518023 w 1518023"/>
                <a:gd name="connsiteY13" fmla="*/ 1093656 h 1574984"/>
                <a:gd name="connsiteX0" fmla="*/ 0 w 1518023"/>
                <a:gd name="connsiteY0" fmla="*/ 1571774 h 1576842"/>
                <a:gd name="connsiteX1" fmla="*/ 155388 w 1518023"/>
                <a:gd name="connsiteY1" fmla="*/ 1565797 h 1576842"/>
                <a:gd name="connsiteX2" fmla="*/ 286870 w 1518023"/>
                <a:gd name="connsiteY2" fmla="*/ 1464197 h 1576842"/>
                <a:gd name="connsiteX3" fmla="*/ 364564 w 1518023"/>
                <a:gd name="connsiteY3" fmla="*/ 1338691 h 1576842"/>
                <a:gd name="connsiteX4" fmla="*/ 508000 w 1518023"/>
                <a:gd name="connsiteY4" fmla="*/ 1057797 h 1576842"/>
                <a:gd name="connsiteX5" fmla="*/ 693270 w 1518023"/>
                <a:gd name="connsiteY5" fmla="*/ 639444 h 1576842"/>
                <a:gd name="connsiteX6" fmla="*/ 782917 w 1518023"/>
                <a:gd name="connsiteY6" fmla="*/ 501986 h 1576842"/>
                <a:gd name="connsiteX7" fmla="*/ 878541 w 1518023"/>
                <a:gd name="connsiteY7" fmla="*/ 364527 h 1576842"/>
                <a:gd name="connsiteX8" fmla="*/ 1021976 w 1518023"/>
                <a:gd name="connsiteY8" fmla="*/ 5939 h 1576842"/>
                <a:gd name="connsiteX9" fmla="*/ 1129553 w 1518023"/>
                <a:gd name="connsiteY9" fmla="*/ 149374 h 1576842"/>
                <a:gd name="connsiteX10" fmla="*/ 1189317 w 1518023"/>
                <a:gd name="connsiteY10" fmla="*/ 262927 h 1576842"/>
                <a:gd name="connsiteX11" fmla="*/ 1344706 w 1518023"/>
                <a:gd name="connsiteY11" fmla="*/ 215115 h 1576842"/>
                <a:gd name="connsiteX12" fmla="*/ 1518023 w 1518023"/>
                <a:gd name="connsiteY12" fmla="*/ 1093656 h 157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8023" h="1576842">
                  <a:moveTo>
                    <a:pt x="0" y="1571774"/>
                  </a:moveTo>
                  <a:cubicBezTo>
                    <a:pt x="58270" y="1575260"/>
                    <a:pt x="107576" y="1583726"/>
                    <a:pt x="155388" y="1565797"/>
                  </a:cubicBezTo>
                  <a:cubicBezTo>
                    <a:pt x="203200" y="1547868"/>
                    <a:pt x="252007" y="1502048"/>
                    <a:pt x="286870" y="1464197"/>
                  </a:cubicBezTo>
                  <a:cubicBezTo>
                    <a:pt x="321733" y="1426346"/>
                    <a:pt x="327709" y="1406424"/>
                    <a:pt x="364564" y="1338691"/>
                  </a:cubicBezTo>
                  <a:cubicBezTo>
                    <a:pt x="401419" y="1270958"/>
                    <a:pt x="453216" y="1174338"/>
                    <a:pt x="508000" y="1057797"/>
                  </a:cubicBezTo>
                  <a:cubicBezTo>
                    <a:pt x="562784" y="941256"/>
                    <a:pt x="647450" y="732079"/>
                    <a:pt x="693270" y="639444"/>
                  </a:cubicBezTo>
                  <a:cubicBezTo>
                    <a:pt x="739090" y="546809"/>
                    <a:pt x="752038" y="547806"/>
                    <a:pt x="782917" y="501986"/>
                  </a:cubicBezTo>
                  <a:cubicBezTo>
                    <a:pt x="813796" y="456166"/>
                    <a:pt x="838698" y="447201"/>
                    <a:pt x="878541" y="364527"/>
                  </a:cubicBezTo>
                  <a:cubicBezTo>
                    <a:pt x="918384" y="281853"/>
                    <a:pt x="980141" y="41798"/>
                    <a:pt x="1021976" y="5939"/>
                  </a:cubicBezTo>
                  <a:cubicBezTo>
                    <a:pt x="1063811" y="-29920"/>
                    <a:pt x="1101663" y="106543"/>
                    <a:pt x="1129553" y="149374"/>
                  </a:cubicBezTo>
                  <a:cubicBezTo>
                    <a:pt x="1157443" y="192205"/>
                    <a:pt x="1153458" y="251970"/>
                    <a:pt x="1189317" y="262927"/>
                  </a:cubicBezTo>
                  <a:cubicBezTo>
                    <a:pt x="1225176" y="273884"/>
                    <a:pt x="1289922" y="76660"/>
                    <a:pt x="1344706" y="215115"/>
                  </a:cubicBezTo>
                  <a:cubicBezTo>
                    <a:pt x="1385545" y="360542"/>
                    <a:pt x="1451784" y="727099"/>
                    <a:pt x="1518023" y="1093656"/>
                  </a:cubicBezTo>
                </a:path>
              </a:pathLst>
            </a:cu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20" name="TextBox 119">
              <a:extLst>
                <a:ext uri="{FF2B5EF4-FFF2-40B4-BE49-F238E27FC236}">
                  <a16:creationId xmlns:a16="http://schemas.microsoft.com/office/drawing/2014/main" id="{1C2FFA5F-0AEB-8AFF-EEED-E41386965CED}"/>
                </a:ext>
              </a:extLst>
            </p:cNvPr>
            <p:cNvSpPr txBox="1"/>
            <p:nvPr/>
          </p:nvSpPr>
          <p:spPr>
            <a:xfrm>
              <a:off x="6793330" y="2653596"/>
              <a:ext cx="479298" cy="369331"/>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Y55</a:t>
              </a:r>
            </a:p>
            <a:p>
              <a:r>
                <a:rPr lang="en-US" sz="1200" dirty="0">
                  <a:latin typeface="Arial" panose="020B0604020202020204" pitchFamily="34" charset="0"/>
                  <a:cs typeface="Arial" panose="020B0604020202020204" pitchFamily="34" charset="0"/>
                </a:rPr>
                <a:t>Extract</a:t>
              </a:r>
            </a:p>
          </p:txBody>
        </p:sp>
        <p:sp>
          <p:nvSpPr>
            <p:cNvPr id="121" name="TextBox 120">
              <a:extLst>
                <a:ext uri="{FF2B5EF4-FFF2-40B4-BE49-F238E27FC236}">
                  <a16:creationId xmlns:a16="http://schemas.microsoft.com/office/drawing/2014/main" id="{91724ED2-1D75-D2A8-EEA9-27B768A3F6CA}"/>
                </a:ext>
              </a:extLst>
            </p:cNvPr>
            <p:cNvSpPr txBox="1"/>
            <p:nvPr/>
          </p:nvSpPr>
          <p:spPr>
            <a:xfrm>
              <a:off x="7352879" y="2422671"/>
              <a:ext cx="511358" cy="184666"/>
            </a:xfrm>
            <a:prstGeom prst="rect">
              <a:avLst/>
            </a:prstGeom>
            <a:noFill/>
          </p:spPr>
          <p:txBody>
            <a:bodyPr wrap="none" lIns="0" tIns="0" rIns="0" bIns="0" rtlCol="0">
              <a:spAutoFit/>
            </a:bodyPr>
            <a:lstStyle/>
            <a:p>
              <a:r>
                <a:rPr lang="en-US" sz="1200" dirty="0">
                  <a:latin typeface="Arial" panose="020B0604020202020204" pitchFamily="34" charset="0"/>
                  <a:cs typeface="Arial" panose="020B0604020202020204" pitchFamily="34" charset="0"/>
                </a:rPr>
                <a:t>465 nm</a:t>
              </a:r>
            </a:p>
          </p:txBody>
        </p:sp>
        <p:cxnSp>
          <p:nvCxnSpPr>
            <p:cNvPr id="122" name="Straight Connector 121">
              <a:extLst>
                <a:ext uri="{FF2B5EF4-FFF2-40B4-BE49-F238E27FC236}">
                  <a16:creationId xmlns:a16="http://schemas.microsoft.com/office/drawing/2014/main" id="{7EB1304A-B14A-FDAD-65FE-8FA5E71BB788}"/>
                </a:ext>
              </a:extLst>
            </p:cNvPr>
            <p:cNvCxnSpPr>
              <a:cxnSpLocks/>
              <a:stCxn id="120" idx="2"/>
              <a:endCxn id="119" idx="6"/>
            </p:cNvCxnSpPr>
            <p:nvPr/>
          </p:nvCxnSpPr>
          <p:spPr>
            <a:xfrm>
              <a:off x="7032979" y="3022927"/>
              <a:ext cx="258761" cy="220245"/>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DF3522B0-F820-A62A-8CA9-B0973F92E21B}"/>
                </a:ext>
              </a:extLst>
            </p:cNvPr>
            <p:cNvSpPr txBox="1"/>
            <p:nvPr/>
          </p:nvSpPr>
          <p:spPr>
            <a:xfrm>
              <a:off x="6421146" y="5122379"/>
              <a:ext cx="435247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Carotenoids absorb in blue wavelengths.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Replace 570 nm with a 465 nm LED.</a:t>
              </a:r>
            </a:p>
          </p:txBody>
        </p:sp>
      </p:grpSp>
    </p:spTree>
    <p:extLst>
      <p:ext uri="{BB962C8B-B14F-4D97-AF65-F5344CB8AC3E}">
        <p14:creationId xmlns:p14="http://schemas.microsoft.com/office/powerpoint/2010/main" val="157746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79" fill="hold"/>
                                        <p:tgtEl>
                                          <p:spTgt spid="9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fade">
                                      <p:cBhvr>
                                        <p:cTn id="11" dur="500"/>
                                        <p:tgtEl>
                                          <p:spTgt spid="9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fade">
                                      <p:cBhvr>
                                        <p:cTn id="16"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9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93"/>
                                        </p:tgtEl>
                                      </p:cBhvr>
                                    </p:cmd>
                                  </p:childTnLst>
                                </p:cTn>
                              </p:par>
                            </p:childTnLst>
                          </p:cTn>
                        </p:par>
                      </p:childTnLst>
                    </p:cTn>
                  </p:par>
                </p:childTnLst>
              </p:cTn>
              <p:nextCondLst>
                <p:cond evt="onClick" delay="0">
                  <p:tgtEl>
                    <p:spTgt spid="93"/>
                  </p:tgtEl>
                </p:cond>
              </p:nextCondLst>
            </p:seq>
            <p:video>
              <p:cMediaNode vol="80000">
                <p:cTn id="22" fill="hold" display="0">
                  <p:stCondLst>
                    <p:cond delay="indefinite"/>
                  </p:stCondLst>
                </p:cTn>
                <p:tgtEl>
                  <p:spTgt spid="9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31F5E-3BE3-402F-AFB3-8D3C90E7F159}"/>
              </a:ext>
            </a:extLst>
          </p:cNvPr>
          <p:cNvSpPr txBox="1"/>
          <p:nvPr/>
        </p:nvSpPr>
        <p:spPr>
          <a:xfrm>
            <a:off x="0" y="463708"/>
            <a:ext cx="12191999" cy="461665"/>
          </a:xfrm>
          <a:prstGeom prst="rect">
            <a:avLst/>
          </a:prstGeom>
          <a:noFill/>
        </p:spPr>
        <p:txBody>
          <a:bodyPr wrap="square" rtlCol="0">
            <a:spAutoFit/>
          </a:bodyPr>
          <a:lstStyle/>
          <a:p>
            <a:pPr algn="ctr"/>
            <a:r>
              <a:rPr lang="en-US" sz="2400" dirty="0">
                <a:cs typeface="Arial" panose="020B0604020202020204" pitchFamily="34" charset="0"/>
              </a:rPr>
              <a:t>Yeast mutants can report sensitivity to the mission environment </a:t>
            </a:r>
          </a:p>
        </p:txBody>
      </p:sp>
      <p:sp>
        <p:nvSpPr>
          <p:cNvPr id="6" name="TextBox 5">
            <a:extLst>
              <a:ext uri="{FF2B5EF4-FFF2-40B4-BE49-F238E27FC236}">
                <a16:creationId xmlns:a16="http://schemas.microsoft.com/office/drawing/2014/main" id="{9ABEAAF7-CA3B-436A-A7FA-3B8EABFBA38A}"/>
              </a:ext>
            </a:extLst>
          </p:cNvPr>
          <p:cNvSpPr txBox="1"/>
          <p:nvPr/>
        </p:nvSpPr>
        <p:spPr>
          <a:xfrm>
            <a:off x="457200" y="5084463"/>
            <a:ext cx="11012533" cy="615553"/>
          </a:xfrm>
          <a:prstGeom prst="rect">
            <a:avLst/>
          </a:prstGeom>
          <a:noFill/>
        </p:spPr>
        <p:txBody>
          <a:bodyPr wrap="square" lIns="0" tIns="0" rIns="0" bIns="0" rtlCol="0">
            <a:spAutoFit/>
          </a:bodyPr>
          <a:lstStyle/>
          <a:p>
            <a:r>
              <a:rPr lang="en-US" sz="2000" dirty="0"/>
              <a:t>Strains tested for the </a:t>
            </a:r>
            <a:r>
              <a:rPr lang="en-US" sz="2000" dirty="0" err="1"/>
              <a:t>BioSentinel</a:t>
            </a:r>
            <a:r>
              <a:rPr lang="en-US" sz="2000" dirty="0"/>
              <a:t> mission focused on DNA repair mutants, e.g. </a:t>
            </a:r>
            <a:r>
              <a:rPr lang="en-US" sz="2000" i="1" dirty="0"/>
              <a:t>rad51</a:t>
            </a:r>
            <a:r>
              <a:rPr lang="el-GR" sz="2000" i="1" dirty="0">
                <a:latin typeface="Calibri" panose="020F0502020204030204" pitchFamily="34" charset="0"/>
                <a:cs typeface="Calibri" panose="020F0502020204030204" pitchFamily="34" charset="0"/>
              </a:rPr>
              <a:t>Δ</a:t>
            </a:r>
            <a:r>
              <a:rPr lang="en-US" sz="2000" dirty="0"/>
              <a:t>.</a:t>
            </a:r>
          </a:p>
          <a:p>
            <a:r>
              <a:rPr lang="en-US" sz="2000" dirty="0"/>
              <a:t>These mutants show slower metabolic activation and higher sensitivity to exposure to simulated GCR.</a:t>
            </a:r>
          </a:p>
        </p:txBody>
      </p:sp>
      <p:graphicFrame>
        <p:nvGraphicFramePr>
          <p:cNvPr id="8" name="Chart 7">
            <a:extLst>
              <a:ext uri="{FF2B5EF4-FFF2-40B4-BE49-F238E27FC236}">
                <a16:creationId xmlns:a16="http://schemas.microsoft.com/office/drawing/2014/main" id="{D5A87BA3-2FC1-78B7-033A-F4FC89088ADC}"/>
              </a:ext>
            </a:extLst>
          </p:cNvPr>
          <p:cNvGraphicFramePr>
            <a:graphicFrameLocks/>
          </p:cNvGraphicFramePr>
          <p:nvPr/>
        </p:nvGraphicFramePr>
        <p:xfrm>
          <a:off x="457200" y="1371600"/>
          <a:ext cx="5029200" cy="32004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2281FDBF-4784-6371-ACC2-4F978C2E654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1026139" y="2185"/>
            <a:ext cx="1165861" cy="1097280"/>
          </a:xfrm>
          <a:prstGeom prst="rect">
            <a:avLst/>
          </a:prstGeom>
        </p:spPr>
      </p:pic>
      <p:pic>
        <p:nvPicPr>
          <p:cNvPr id="7" name="Picture 6" descr="Logo&#10;&#10;Description automatically generated">
            <a:extLst>
              <a:ext uri="{FF2B5EF4-FFF2-40B4-BE49-F238E27FC236}">
                <a16:creationId xmlns:a16="http://schemas.microsoft.com/office/drawing/2014/main" id="{1BEF963D-F87B-B7C2-A863-4ED650B20D5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spTree>
    <p:extLst>
      <p:ext uri="{BB962C8B-B14F-4D97-AF65-F5344CB8AC3E}">
        <p14:creationId xmlns:p14="http://schemas.microsoft.com/office/powerpoint/2010/main" val="1962507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31F5E-3BE3-402F-AFB3-8D3C90E7F159}"/>
              </a:ext>
            </a:extLst>
          </p:cNvPr>
          <p:cNvSpPr txBox="1"/>
          <p:nvPr/>
        </p:nvSpPr>
        <p:spPr>
          <a:xfrm>
            <a:off x="0" y="463708"/>
            <a:ext cx="12191999" cy="461665"/>
          </a:xfrm>
          <a:prstGeom prst="rect">
            <a:avLst/>
          </a:prstGeom>
          <a:noFill/>
        </p:spPr>
        <p:txBody>
          <a:bodyPr wrap="square" rtlCol="0">
            <a:spAutoFit/>
          </a:bodyPr>
          <a:lstStyle/>
          <a:p>
            <a:pPr algn="ctr"/>
            <a:r>
              <a:rPr lang="en-US" sz="2400" dirty="0">
                <a:cs typeface="Arial" panose="020B0604020202020204" pitchFamily="34" charset="0"/>
              </a:rPr>
              <a:t>Yeast mutants can report sensitivity to the mission environment </a:t>
            </a:r>
          </a:p>
        </p:txBody>
      </p:sp>
      <p:sp>
        <p:nvSpPr>
          <p:cNvPr id="6" name="TextBox 5">
            <a:extLst>
              <a:ext uri="{FF2B5EF4-FFF2-40B4-BE49-F238E27FC236}">
                <a16:creationId xmlns:a16="http://schemas.microsoft.com/office/drawing/2014/main" id="{9ABEAAF7-CA3B-436A-A7FA-3B8EABFBA38A}"/>
              </a:ext>
            </a:extLst>
          </p:cNvPr>
          <p:cNvSpPr txBox="1"/>
          <p:nvPr/>
        </p:nvSpPr>
        <p:spPr>
          <a:xfrm>
            <a:off x="457200" y="5084463"/>
            <a:ext cx="11012533" cy="1231106"/>
          </a:xfrm>
          <a:prstGeom prst="rect">
            <a:avLst/>
          </a:prstGeom>
          <a:noFill/>
        </p:spPr>
        <p:txBody>
          <a:bodyPr wrap="square" lIns="0" tIns="0" rIns="0" bIns="0" rtlCol="0">
            <a:spAutoFit/>
          </a:bodyPr>
          <a:lstStyle/>
          <a:p>
            <a:r>
              <a:rPr lang="en-US" sz="2000" dirty="0"/>
              <a:t>Strains tested for the </a:t>
            </a:r>
            <a:r>
              <a:rPr lang="en-US" sz="2000" dirty="0" err="1"/>
              <a:t>BioSentinel</a:t>
            </a:r>
            <a:r>
              <a:rPr lang="en-US" sz="2000" dirty="0"/>
              <a:t> mission focused on DNA repair mutants, e.g. </a:t>
            </a:r>
            <a:r>
              <a:rPr lang="en-US" sz="2000" i="1" dirty="0"/>
              <a:t>rad51</a:t>
            </a:r>
            <a:r>
              <a:rPr lang="el-GR" sz="2000" i="1" dirty="0">
                <a:latin typeface="Calibri" panose="020F0502020204030204" pitchFamily="34" charset="0"/>
                <a:cs typeface="Calibri" panose="020F0502020204030204" pitchFamily="34" charset="0"/>
              </a:rPr>
              <a:t>Δ</a:t>
            </a:r>
            <a:r>
              <a:rPr lang="en-US" sz="2000" dirty="0"/>
              <a:t>.</a:t>
            </a:r>
          </a:p>
          <a:p>
            <a:r>
              <a:rPr lang="en-US" sz="2000" dirty="0"/>
              <a:t>These mutants show slower metabolic activation and higher sensitivity to exposure to simulated GCR.</a:t>
            </a:r>
          </a:p>
          <a:p>
            <a:r>
              <a:rPr lang="en-US" sz="2000" dirty="0"/>
              <a:t>Simulated GCR inhibits </a:t>
            </a:r>
            <a:r>
              <a:rPr lang="en-US" sz="2000" i="1" dirty="0"/>
              <a:t>rad51</a:t>
            </a:r>
            <a:r>
              <a:rPr lang="el-GR" sz="2000" i="1" dirty="0">
                <a:latin typeface="Calibri" panose="020F0502020204030204" pitchFamily="34" charset="0"/>
                <a:cs typeface="Calibri" panose="020F0502020204030204" pitchFamily="34" charset="0"/>
              </a:rPr>
              <a:t>Δ</a:t>
            </a:r>
            <a:r>
              <a:rPr lang="en-US" sz="2000" dirty="0">
                <a:latin typeface="Calibri" panose="020F0502020204030204" pitchFamily="34" charset="0"/>
                <a:cs typeface="Calibri" panose="020F0502020204030204" pitchFamily="34" charset="0"/>
              </a:rPr>
              <a:t> metabolism at 30- to 40-fold lower doses compared to gamma radiation.</a:t>
            </a:r>
            <a:endParaRPr lang="en-US" sz="2000" dirty="0"/>
          </a:p>
          <a:p>
            <a:r>
              <a:rPr lang="en-US" sz="2000" dirty="0"/>
              <a:t>Additional mutants will be generated to test multiple genes involved in ROS scavenging and DNA damage.</a:t>
            </a:r>
          </a:p>
        </p:txBody>
      </p:sp>
      <p:graphicFrame>
        <p:nvGraphicFramePr>
          <p:cNvPr id="8" name="Chart 7">
            <a:extLst>
              <a:ext uri="{FF2B5EF4-FFF2-40B4-BE49-F238E27FC236}">
                <a16:creationId xmlns:a16="http://schemas.microsoft.com/office/drawing/2014/main" id="{D5A87BA3-2FC1-78B7-033A-F4FC89088ADC}"/>
              </a:ext>
            </a:extLst>
          </p:cNvPr>
          <p:cNvGraphicFramePr>
            <a:graphicFrameLocks/>
          </p:cNvGraphicFramePr>
          <p:nvPr/>
        </p:nvGraphicFramePr>
        <p:xfrm>
          <a:off x="457200" y="1371600"/>
          <a:ext cx="50292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61DA2EC5-A98B-5298-7C6F-9E80E7DAFED0}"/>
              </a:ext>
            </a:extLst>
          </p:cNvPr>
          <p:cNvGraphicFramePr>
            <a:graphicFrameLocks/>
          </p:cNvGraphicFramePr>
          <p:nvPr/>
        </p:nvGraphicFramePr>
        <p:xfrm>
          <a:off x="5943600" y="1280160"/>
          <a:ext cx="5015205" cy="326649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35CD60EE-CB60-9DB8-7D93-6EDCBA38534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1026139" y="2185"/>
            <a:ext cx="1165861" cy="1097280"/>
          </a:xfrm>
          <a:prstGeom prst="rect">
            <a:avLst/>
          </a:prstGeom>
        </p:spPr>
      </p:pic>
      <p:pic>
        <p:nvPicPr>
          <p:cNvPr id="7" name="Picture 6" descr="Logo&#10;&#10;Description automatically generated">
            <a:extLst>
              <a:ext uri="{FF2B5EF4-FFF2-40B4-BE49-F238E27FC236}">
                <a16:creationId xmlns:a16="http://schemas.microsoft.com/office/drawing/2014/main" id="{0E6A65CC-F86B-CA1B-DE9C-ADEE2D9FAC8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spTree>
    <p:extLst>
      <p:ext uri="{BB962C8B-B14F-4D97-AF65-F5344CB8AC3E}">
        <p14:creationId xmlns:p14="http://schemas.microsoft.com/office/powerpoint/2010/main" val="2165932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78B35FEC-B04A-0347-E545-E95E84B00C62}"/>
              </a:ext>
            </a:extLst>
          </p:cNvPr>
          <p:cNvSpPr txBox="1">
            <a:spLocks noChangeArrowheads="1"/>
          </p:cNvSpPr>
          <p:nvPr/>
        </p:nvSpPr>
        <p:spPr bwMode="auto">
          <a:xfrm>
            <a:off x="1828800" y="319993"/>
            <a:ext cx="8550111" cy="461665"/>
          </a:xfrm>
          <a:prstGeom prst="rect">
            <a:avLst/>
          </a:prstGeom>
          <a:noFill/>
          <a:ln w="9525">
            <a:noFill/>
            <a:miter lim="800000"/>
            <a:headEnd/>
            <a:tailEnd/>
          </a:ln>
        </p:spPr>
        <p:txBody>
          <a:bodyPr wrap="square">
            <a:spAutoFit/>
          </a:bodyPr>
          <a:lstStyle/>
          <a:p>
            <a:pPr eaLnBrk="0" hangingPunct="0"/>
            <a:r>
              <a:rPr lang="en-US" sz="2400" dirty="0">
                <a:latin typeface="Calibri (Body)"/>
                <a:cs typeface="Arial" panose="020B0604020202020204" pitchFamily="34" charset="0"/>
              </a:rPr>
              <a:t>Adapting </a:t>
            </a:r>
            <a:r>
              <a:rPr lang="en-US" sz="2400" dirty="0" err="1">
                <a:latin typeface="Calibri (Body)"/>
                <a:cs typeface="Arial" panose="020B0604020202020204" pitchFamily="34" charset="0"/>
              </a:rPr>
              <a:t>BioSensor</a:t>
            </a:r>
            <a:r>
              <a:rPr lang="en-US" sz="2400" dirty="0">
                <a:latin typeface="Calibri (Body)"/>
                <a:cs typeface="Arial" panose="020B0604020202020204" pitchFamily="34" charset="0"/>
              </a:rPr>
              <a:t> to track both </a:t>
            </a:r>
            <a:r>
              <a:rPr lang="en-US" sz="2400" dirty="0" err="1">
                <a:latin typeface="Calibri (Body)"/>
                <a:cs typeface="Arial" panose="020B0604020202020204" pitchFamily="34" charset="0"/>
              </a:rPr>
              <a:t>alamarBlue</a:t>
            </a:r>
            <a:r>
              <a:rPr lang="en-US" sz="2400" dirty="0">
                <a:latin typeface="Calibri (Body)"/>
                <a:cs typeface="Arial" panose="020B0604020202020204" pitchFamily="34" charset="0"/>
              </a:rPr>
              <a:t> (</a:t>
            </a:r>
            <a:r>
              <a:rPr lang="en-US" sz="2400" dirty="0" err="1">
                <a:latin typeface="Calibri (Body)"/>
                <a:cs typeface="Arial" panose="020B0604020202020204" pitchFamily="34" charset="0"/>
              </a:rPr>
              <a:t>aB</a:t>
            </a:r>
            <a:r>
              <a:rPr lang="en-US" sz="2400" dirty="0">
                <a:latin typeface="Calibri (Body)"/>
                <a:cs typeface="Arial" panose="020B0604020202020204" pitchFamily="34" charset="0"/>
              </a:rPr>
              <a:t>) and carotenoids</a:t>
            </a:r>
            <a:endParaRPr lang="en-US" sz="2000" i="1" dirty="0">
              <a:latin typeface="Calibri (Body)"/>
              <a:cs typeface="Arial" panose="020B0604020202020204" pitchFamily="34" charset="0"/>
            </a:endParaRPr>
          </a:p>
        </p:txBody>
      </p:sp>
      <p:pic>
        <p:nvPicPr>
          <p:cNvPr id="3" name="Picture 2">
            <a:extLst>
              <a:ext uri="{FF2B5EF4-FFF2-40B4-BE49-F238E27FC236}">
                <a16:creationId xmlns:a16="http://schemas.microsoft.com/office/drawing/2014/main" id="{BCDF577E-CC33-8702-E537-A296F52D845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1026139" y="2185"/>
            <a:ext cx="1165861" cy="1097280"/>
          </a:xfrm>
          <a:prstGeom prst="rect">
            <a:avLst/>
          </a:prstGeom>
        </p:spPr>
      </p:pic>
      <p:pic>
        <p:nvPicPr>
          <p:cNvPr id="4" name="Picture 3" descr="Logo&#10;&#10;Description automatically generated">
            <a:extLst>
              <a:ext uri="{FF2B5EF4-FFF2-40B4-BE49-F238E27FC236}">
                <a16:creationId xmlns:a16="http://schemas.microsoft.com/office/drawing/2014/main" id="{02962161-AE00-E084-0E1A-2AB5BF0A1EA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185"/>
            <a:ext cx="1311409" cy="1097280"/>
          </a:xfrm>
          <a:prstGeom prst="rect">
            <a:avLst/>
          </a:prstGeom>
        </p:spPr>
      </p:pic>
      <p:sp>
        <p:nvSpPr>
          <p:cNvPr id="7" name="TextBox 6">
            <a:extLst>
              <a:ext uri="{FF2B5EF4-FFF2-40B4-BE49-F238E27FC236}">
                <a16:creationId xmlns:a16="http://schemas.microsoft.com/office/drawing/2014/main" id="{DB602D3D-30DE-E185-3C71-C65372908BC7}"/>
              </a:ext>
            </a:extLst>
          </p:cNvPr>
          <p:cNvSpPr txBox="1"/>
          <p:nvPr/>
        </p:nvSpPr>
        <p:spPr>
          <a:xfrm>
            <a:off x="1005840" y="4937760"/>
            <a:ext cx="5819775" cy="276999"/>
          </a:xfrm>
          <a:prstGeom prst="rect">
            <a:avLst/>
          </a:prstGeom>
          <a:noFill/>
        </p:spPr>
        <p:txBody>
          <a:bodyPr wrap="square" lIns="0" tIns="0" rIns="0" bIns="0" rtlCol="0">
            <a:spAutoFit/>
          </a:bodyPr>
          <a:lstStyle/>
          <a:p>
            <a:pPr algn="ctr"/>
            <a:r>
              <a:rPr lang="en-US" dirty="0"/>
              <a:t>Ground Support Equipment (GSE) readings</a:t>
            </a:r>
          </a:p>
        </p:txBody>
      </p:sp>
      <p:graphicFrame>
        <p:nvGraphicFramePr>
          <p:cNvPr id="12" name="Chart 11">
            <a:extLst>
              <a:ext uri="{FF2B5EF4-FFF2-40B4-BE49-F238E27FC236}">
                <a16:creationId xmlns:a16="http://schemas.microsoft.com/office/drawing/2014/main" id="{F798B480-5F36-4591-8A12-8DA327E5CC26}"/>
              </a:ext>
            </a:extLst>
          </p:cNvPr>
          <p:cNvGraphicFramePr>
            <a:graphicFrameLocks/>
          </p:cNvGraphicFramePr>
          <p:nvPr/>
        </p:nvGraphicFramePr>
        <p:xfrm>
          <a:off x="457200" y="1828800"/>
          <a:ext cx="32004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831068DB-FBC2-4218-8CC3-91E57A7FCC50}"/>
              </a:ext>
            </a:extLst>
          </p:cNvPr>
          <p:cNvGraphicFramePr>
            <a:graphicFrameLocks/>
          </p:cNvGraphicFramePr>
          <p:nvPr/>
        </p:nvGraphicFramePr>
        <p:xfrm>
          <a:off x="3840480" y="1828800"/>
          <a:ext cx="3200400" cy="2743200"/>
        </p:xfrm>
        <a:graphic>
          <a:graphicData uri="http://schemas.openxmlformats.org/drawingml/2006/chart">
            <c:chart xmlns:c="http://schemas.openxmlformats.org/drawingml/2006/chart" xmlns:r="http://schemas.openxmlformats.org/officeDocument/2006/relationships" r:id="rId5"/>
          </a:graphicData>
        </a:graphic>
      </p:graphicFrame>
      <p:grpSp>
        <p:nvGrpSpPr>
          <p:cNvPr id="17" name="Group 16">
            <a:extLst>
              <a:ext uri="{FF2B5EF4-FFF2-40B4-BE49-F238E27FC236}">
                <a16:creationId xmlns:a16="http://schemas.microsoft.com/office/drawing/2014/main" id="{950C2748-8696-FC02-CA56-F6965D117445}"/>
              </a:ext>
            </a:extLst>
          </p:cNvPr>
          <p:cNvGrpSpPr/>
          <p:nvPr/>
        </p:nvGrpSpPr>
        <p:grpSpPr>
          <a:xfrm>
            <a:off x="8229600" y="1828800"/>
            <a:ext cx="3651324" cy="4216956"/>
            <a:chOff x="8229600" y="1828800"/>
            <a:chExt cx="3651324" cy="4216956"/>
          </a:xfrm>
        </p:grpSpPr>
        <p:sp>
          <p:nvSpPr>
            <p:cNvPr id="10" name="TextBox 9">
              <a:extLst>
                <a:ext uri="{FF2B5EF4-FFF2-40B4-BE49-F238E27FC236}">
                  <a16:creationId xmlns:a16="http://schemas.microsoft.com/office/drawing/2014/main" id="{2DD0DF6D-37DB-DE8A-4702-D5DE2B6EA246}"/>
                </a:ext>
              </a:extLst>
            </p:cNvPr>
            <p:cNvSpPr txBox="1"/>
            <p:nvPr/>
          </p:nvSpPr>
          <p:spPr>
            <a:xfrm>
              <a:off x="8235877" y="4937760"/>
              <a:ext cx="3645047" cy="1107996"/>
            </a:xfrm>
            <a:prstGeom prst="rect">
              <a:avLst/>
            </a:prstGeom>
            <a:noFill/>
          </p:spPr>
          <p:txBody>
            <a:bodyPr wrap="square" lIns="0" tIns="0" rIns="0" bIns="0" rtlCol="0">
              <a:spAutoFit/>
            </a:bodyPr>
            <a:lstStyle/>
            <a:p>
              <a:r>
                <a:rPr lang="en-US" dirty="0"/>
                <a:t>Spectral difference growth curves calculated by subtracting 850 nm from 465 nm readings show increased blue light absorbance in β-carotene strains.</a:t>
              </a:r>
            </a:p>
          </p:txBody>
        </p:sp>
        <p:graphicFrame>
          <p:nvGraphicFramePr>
            <p:cNvPr id="14" name="Chart 13">
              <a:extLst>
                <a:ext uri="{FF2B5EF4-FFF2-40B4-BE49-F238E27FC236}">
                  <a16:creationId xmlns:a16="http://schemas.microsoft.com/office/drawing/2014/main" id="{38F0C729-9F15-4E7A-98A5-D8E842480337}"/>
                </a:ext>
              </a:extLst>
            </p:cNvPr>
            <p:cNvGraphicFramePr>
              <a:graphicFrameLocks/>
            </p:cNvGraphicFramePr>
            <p:nvPr/>
          </p:nvGraphicFramePr>
          <p:xfrm>
            <a:off x="8229600" y="1828800"/>
            <a:ext cx="3200400" cy="2743200"/>
          </p:xfrm>
          <a:graphic>
            <a:graphicData uri="http://schemas.openxmlformats.org/drawingml/2006/chart">
              <c:chart xmlns:c="http://schemas.openxmlformats.org/drawingml/2006/chart" xmlns:r="http://schemas.openxmlformats.org/officeDocument/2006/relationships" r:id="rId6"/>
            </a:graphicData>
          </a:graphic>
        </p:graphicFrame>
      </p:grpSp>
      <p:sp>
        <p:nvSpPr>
          <p:cNvPr id="15" name="TextBox 14">
            <a:extLst>
              <a:ext uri="{FF2B5EF4-FFF2-40B4-BE49-F238E27FC236}">
                <a16:creationId xmlns:a16="http://schemas.microsoft.com/office/drawing/2014/main" id="{1524E727-5BE4-5024-445D-3E27A3E84E6E}"/>
              </a:ext>
            </a:extLst>
          </p:cNvPr>
          <p:cNvSpPr txBox="1"/>
          <p:nvPr/>
        </p:nvSpPr>
        <p:spPr>
          <a:xfrm>
            <a:off x="1596537" y="1280160"/>
            <a:ext cx="921727" cy="553998"/>
          </a:xfrm>
          <a:prstGeom prst="rect">
            <a:avLst/>
          </a:prstGeom>
          <a:noFill/>
        </p:spPr>
        <p:txBody>
          <a:bodyPr wrap="none" lIns="0" tIns="0" rIns="0" bIns="0" rtlCol="0">
            <a:spAutoFit/>
          </a:bodyPr>
          <a:lstStyle/>
          <a:p>
            <a:pPr algn="r"/>
            <a:r>
              <a:rPr lang="en-US" dirty="0"/>
              <a:t>MYA-796</a:t>
            </a:r>
          </a:p>
          <a:p>
            <a:r>
              <a:rPr lang="en-US" dirty="0"/>
              <a:t>Wild-type</a:t>
            </a:r>
          </a:p>
        </p:txBody>
      </p:sp>
      <p:sp>
        <p:nvSpPr>
          <p:cNvPr id="16" name="TextBox 15">
            <a:extLst>
              <a:ext uri="{FF2B5EF4-FFF2-40B4-BE49-F238E27FC236}">
                <a16:creationId xmlns:a16="http://schemas.microsoft.com/office/drawing/2014/main" id="{33A15CA9-F2BE-A430-D477-5EF9EE64E1F6}"/>
              </a:ext>
            </a:extLst>
          </p:cNvPr>
          <p:cNvSpPr txBox="1"/>
          <p:nvPr/>
        </p:nvSpPr>
        <p:spPr>
          <a:xfrm>
            <a:off x="4927783" y="1280160"/>
            <a:ext cx="1025794" cy="553998"/>
          </a:xfrm>
          <a:prstGeom prst="rect">
            <a:avLst/>
          </a:prstGeom>
          <a:noFill/>
        </p:spPr>
        <p:txBody>
          <a:bodyPr wrap="none" lIns="0" tIns="0" rIns="0" bIns="0" rtlCol="0">
            <a:spAutoFit/>
          </a:bodyPr>
          <a:lstStyle/>
          <a:p>
            <a:pPr algn="ctr"/>
            <a:r>
              <a:rPr lang="en-US" dirty="0"/>
              <a:t>SB2022</a:t>
            </a:r>
          </a:p>
          <a:p>
            <a:pPr algn="ctr"/>
            <a:r>
              <a:rPr lang="en-US" dirty="0"/>
              <a:t>β-carotene</a:t>
            </a:r>
          </a:p>
        </p:txBody>
      </p:sp>
    </p:spTree>
    <p:extLst>
      <p:ext uri="{BB962C8B-B14F-4D97-AF65-F5344CB8AC3E}">
        <p14:creationId xmlns:p14="http://schemas.microsoft.com/office/powerpoint/2010/main" val="266773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ound, outdoor&#10;&#10;Description automatically generated">
            <a:extLst>
              <a:ext uri="{FF2B5EF4-FFF2-40B4-BE49-F238E27FC236}">
                <a16:creationId xmlns:a16="http://schemas.microsoft.com/office/drawing/2014/main" id="{C61C8C04-08E8-491F-8440-7CEECDA35FA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26" name="TextBox 25">
            <a:extLst>
              <a:ext uri="{FF2B5EF4-FFF2-40B4-BE49-F238E27FC236}">
                <a16:creationId xmlns:a16="http://schemas.microsoft.com/office/drawing/2014/main" id="{A29E4080-9A17-4A6C-A6E2-077C5357D6D7}"/>
              </a:ext>
            </a:extLst>
          </p:cNvPr>
          <p:cNvSpPr txBox="1"/>
          <p:nvPr/>
        </p:nvSpPr>
        <p:spPr>
          <a:xfrm>
            <a:off x="1895475" y="362634"/>
            <a:ext cx="3850734" cy="646331"/>
          </a:xfrm>
          <a:prstGeom prst="rect">
            <a:avLst/>
          </a:prstGeom>
          <a:noFill/>
        </p:spPr>
        <p:txBody>
          <a:bodyPr wrap="none">
            <a:spAutoFit/>
          </a:bodyPr>
          <a:lstStyle/>
          <a:p>
            <a:r>
              <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a:t>
            </a:r>
            <a:r>
              <a:rPr lang="en-US"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xpected outcomes</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29">
            <a:extLst>
              <a:ext uri="{FF2B5EF4-FFF2-40B4-BE49-F238E27FC236}">
                <a16:creationId xmlns:a16="http://schemas.microsoft.com/office/drawing/2014/main" id="{1975BDF6-6A10-42D3-9095-121F71872ECD}"/>
              </a:ext>
            </a:extLst>
          </p:cNvPr>
          <p:cNvSpPr txBox="1"/>
          <p:nvPr/>
        </p:nvSpPr>
        <p:spPr>
          <a:xfrm>
            <a:off x="1170196" y="2644170"/>
            <a:ext cx="9851608" cy="1569660"/>
          </a:xfrm>
          <a:prstGeom prst="rect">
            <a:avLst/>
          </a:prstGeom>
          <a:solidFill>
            <a:schemeClr val="tx1">
              <a:lumMod val="50000"/>
              <a:lumOff val="50000"/>
              <a:alpha val="75000"/>
            </a:schemeClr>
          </a:solidFill>
        </p:spPr>
        <p:txBody>
          <a:bodyPr wrap="none">
            <a:spAutoFit/>
          </a:bodyPr>
          <a:lstStyle/>
          <a:p>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Determine cellular sensitivity to the lunar environment.</a:t>
            </a:r>
          </a:p>
          <a:p>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Evaluate feasibility of bioproduction on the Moon.</a:t>
            </a:r>
          </a:p>
          <a:p>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Test genetic strategies to enhance cellular tolerance to the lunar environment.</a:t>
            </a:r>
          </a:p>
          <a:p>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Determine ground truth radiation risks for crew.</a:t>
            </a:r>
          </a:p>
        </p:txBody>
      </p:sp>
      <p:sp>
        <p:nvSpPr>
          <p:cNvPr id="7" name="TextBox 6">
            <a:extLst>
              <a:ext uri="{FF2B5EF4-FFF2-40B4-BE49-F238E27FC236}">
                <a16:creationId xmlns:a16="http://schemas.microsoft.com/office/drawing/2014/main" id="{70894BA2-F746-4DC2-BB73-44DAE8ACC35B}"/>
              </a:ext>
            </a:extLst>
          </p:cNvPr>
          <p:cNvSpPr txBox="1"/>
          <p:nvPr/>
        </p:nvSpPr>
        <p:spPr>
          <a:xfrm>
            <a:off x="0" y="6550223"/>
            <a:ext cx="1657441" cy="307777"/>
          </a:xfrm>
          <a:prstGeom prst="rect">
            <a:avLst/>
          </a:prstGeom>
          <a:noFill/>
        </p:spPr>
        <p:txBody>
          <a:bodyPr wrap="none" rtlCol="0">
            <a:spAutoFit/>
          </a:bodyPr>
          <a:lstStyle/>
          <a:p>
            <a:r>
              <a:rPr lang="en-US" sz="1400" dirty="0">
                <a:solidFill>
                  <a:schemeClr val="bg1"/>
                </a:solidFill>
              </a:rPr>
              <a:t>Image credits: NASA</a:t>
            </a:r>
          </a:p>
        </p:txBody>
      </p:sp>
      <p:pic>
        <p:nvPicPr>
          <p:cNvPr id="2" name="Picture 1" descr="Logo&#10;&#10;Description automatically generated">
            <a:extLst>
              <a:ext uri="{FF2B5EF4-FFF2-40B4-BE49-F238E27FC236}">
                <a16:creationId xmlns:a16="http://schemas.microsoft.com/office/drawing/2014/main" id="{78F541A5-19E2-124A-7AF5-D647853A126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80591" y="2185"/>
            <a:ext cx="1311409" cy="1097280"/>
          </a:xfrm>
          <a:prstGeom prst="rect">
            <a:avLst/>
          </a:prstGeom>
        </p:spPr>
      </p:pic>
      <p:pic>
        <p:nvPicPr>
          <p:cNvPr id="3" name="Picture 3" descr="LEIA_white_logo_nofill.png">
            <a:extLst>
              <a:ext uri="{FF2B5EF4-FFF2-40B4-BE49-F238E27FC236}">
                <a16:creationId xmlns:a16="http://schemas.microsoft.com/office/drawing/2014/main" id="{2F61785B-6171-2603-0EBF-72ADBDC1B957}"/>
              </a:ext>
            </a:extLst>
          </p:cNvPr>
          <p:cNvPicPr>
            <a:picLocks noChangeAspect="1"/>
          </p:cNvPicPr>
          <p:nvPr/>
        </p:nvPicPr>
        <p:blipFill>
          <a:blip r:embed="rId4"/>
          <a:stretch>
            <a:fillRect/>
          </a:stretch>
        </p:blipFill>
        <p:spPr>
          <a:xfrm>
            <a:off x="76200" y="32136"/>
            <a:ext cx="1143000" cy="960549"/>
          </a:xfrm>
          <a:prstGeom prst="rect">
            <a:avLst/>
          </a:prstGeom>
        </p:spPr>
      </p:pic>
    </p:spTree>
    <p:extLst>
      <p:ext uri="{BB962C8B-B14F-4D97-AF65-F5344CB8AC3E}">
        <p14:creationId xmlns:p14="http://schemas.microsoft.com/office/powerpoint/2010/main" val="350908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0F96E12B-0AA2-48DB-A74F-3D7496261F5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9" name="TextBox 8">
            <a:extLst>
              <a:ext uri="{FF2B5EF4-FFF2-40B4-BE49-F238E27FC236}">
                <a16:creationId xmlns:a16="http://schemas.microsoft.com/office/drawing/2014/main" id="{C085F5F1-996F-429F-BA63-1C6DE05C796A}"/>
              </a:ext>
            </a:extLst>
          </p:cNvPr>
          <p:cNvSpPr txBox="1"/>
          <p:nvPr/>
        </p:nvSpPr>
        <p:spPr>
          <a:xfrm>
            <a:off x="1828800" y="457200"/>
            <a:ext cx="10363200" cy="646331"/>
          </a:xfrm>
          <a:prstGeom prst="rect">
            <a:avLst/>
          </a:prstGeom>
          <a:noFill/>
        </p:spPr>
        <p:txBody>
          <a:bodyPr wrap="square">
            <a:spAutoFit/>
          </a:bodyPr>
          <a:lstStyle/>
          <a:p>
            <a:r>
              <a:rPr lang="en-US" sz="3600" dirty="0">
                <a:solidFill>
                  <a:schemeClr val="bg1"/>
                </a:solidFill>
                <a:latin typeface="Helvetica" pitchFamily="2" charset="0"/>
                <a:cs typeface="Arial" panose="020B0604020202020204" pitchFamily="34" charset="0"/>
              </a:rPr>
              <a:t>Space Synthetic Biology Project Team</a:t>
            </a:r>
          </a:p>
        </p:txBody>
      </p:sp>
      <p:sp>
        <p:nvSpPr>
          <p:cNvPr id="4" name="TextBox 3">
            <a:extLst>
              <a:ext uri="{FF2B5EF4-FFF2-40B4-BE49-F238E27FC236}">
                <a16:creationId xmlns:a16="http://schemas.microsoft.com/office/drawing/2014/main" id="{51D9520D-27D2-D46E-04B2-2213A27E7018}"/>
              </a:ext>
            </a:extLst>
          </p:cNvPr>
          <p:cNvSpPr txBox="1"/>
          <p:nvPr/>
        </p:nvSpPr>
        <p:spPr>
          <a:xfrm>
            <a:off x="1828800" y="1400821"/>
            <a:ext cx="5397790" cy="4247317"/>
          </a:xfrm>
          <a:prstGeom prst="rect">
            <a:avLst/>
          </a:prstGeom>
          <a:noFill/>
        </p:spPr>
        <p:txBody>
          <a:bodyPr wrap="square" numCol="2">
            <a:spAutoFit/>
          </a:bodyPr>
          <a:lstStyle/>
          <a:p>
            <a:r>
              <a:rPr lang="en-US" dirty="0">
                <a:solidFill>
                  <a:schemeClr val="bg1"/>
                </a:solidFill>
              </a:rPr>
              <a:t>Frances Donovan, PM</a:t>
            </a:r>
          </a:p>
          <a:p>
            <a:r>
              <a:rPr lang="en-US" dirty="0">
                <a:solidFill>
                  <a:schemeClr val="bg1"/>
                </a:solidFill>
              </a:rPr>
              <a:t>Lisa Anderson</a:t>
            </a:r>
          </a:p>
          <a:p>
            <a:r>
              <a:rPr lang="en-US" dirty="0">
                <a:solidFill>
                  <a:schemeClr val="bg1"/>
                </a:solidFill>
              </a:rPr>
              <a:t>Natalie Ball</a:t>
            </a:r>
          </a:p>
          <a:p>
            <a:r>
              <a:rPr lang="en-US" dirty="0">
                <a:solidFill>
                  <a:schemeClr val="bg1"/>
                </a:solidFill>
              </a:rPr>
              <a:t>Jessica Chau</a:t>
            </a:r>
          </a:p>
          <a:p>
            <a:r>
              <a:rPr lang="en-US" dirty="0">
                <a:solidFill>
                  <a:schemeClr val="bg1"/>
                </a:solidFill>
              </a:rPr>
              <a:t>Michael Dougherty</a:t>
            </a:r>
          </a:p>
          <a:p>
            <a:r>
              <a:rPr lang="en-US" dirty="0">
                <a:solidFill>
                  <a:schemeClr val="bg1"/>
                </a:solidFill>
              </a:rPr>
              <a:t>Sadie Downing</a:t>
            </a:r>
          </a:p>
          <a:p>
            <a:r>
              <a:rPr lang="en-US" dirty="0">
                <a:solidFill>
                  <a:schemeClr val="bg1"/>
                </a:solidFill>
              </a:rPr>
              <a:t>Jon Galazka</a:t>
            </a:r>
          </a:p>
          <a:p>
            <a:r>
              <a:rPr lang="en-US" dirty="0">
                <a:solidFill>
                  <a:schemeClr val="bg1"/>
                </a:solidFill>
              </a:rPr>
              <a:t>Amy Gresser</a:t>
            </a:r>
          </a:p>
          <a:p>
            <a:r>
              <a:rPr lang="en-US" dirty="0">
                <a:solidFill>
                  <a:schemeClr val="bg1"/>
                </a:solidFill>
              </a:rPr>
              <a:t>Aditya Hindupur</a:t>
            </a:r>
          </a:p>
          <a:p>
            <a:r>
              <a:rPr lang="en-US" dirty="0">
                <a:solidFill>
                  <a:schemeClr val="bg1"/>
                </a:solidFill>
              </a:rPr>
              <a:t>John Hogan</a:t>
            </a:r>
          </a:p>
          <a:p>
            <a:r>
              <a:rPr lang="en-US" dirty="0">
                <a:solidFill>
                  <a:schemeClr val="bg1"/>
                </a:solidFill>
              </a:rPr>
              <a:t>Harry Jones</a:t>
            </a:r>
          </a:p>
          <a:p>
            <a:r>
              <a:rPr lang="en-US" dirty="0">
                <a:solidFill>
                  <a:schemeClr val="bg1"/>
                </a:solidFill>
              </a:rPr>
              <a:t>Hiromi Kagawa</a:t>
            </a:r>
          </a:p>
          <a:p>
            <a:r>
              <a:rPr lang="en-US" dirty="0">
                <a:solidFill>
                  <a:schemeClr val="bg1"/>
                </a:solidFill>
              </a:rPr>
              <a:t>Jessica Kong</a:t>
            </a:r>
          </a:p>
          <a:p>
            <a:r>
              <a:rPr lang="en-US" dirty="0">
                <a:solidFill>
                  <a:schemeClr val="bg1"/>
                </a:solidFill>
              </a:rPr>
              <a:t>Aphrodite Kostakis</a:t>
            </a:r>
          </a:p>
          <a:p>
            <a:r>
              <a:rPr lang="en-US" dirty="0">
                <a:solidFill>
                  <a:schemeClr val="bg1"/>
                </a:solidFill>
              </a:rPr>
              <a:t>Leonard Lee</a:t>
            </a:r>
          </a:p>
          <a:p>
            <a:r>
              <a:rPr lang="en-US" dirty="0">
                <a:solidFill>
                  <a:schemeClr val="bg1"/>
                </a:solidFill>
              </a:rPr>
              <a:t>Julie Levri</a:t>
            </a:r>
          </a:p>
          <a:p>
            <a:r>
              <a:rPr lang="en-US" dirty="0">
                <a:solidFill>
                  <a:schemeClr val="bg1"/>
                </a:solidFill>
              </a:rPr>
              <a:t>Paul Milazzo</a:t>
            </a:r>
          </a:p>
          <a:p>
            <a:r>
              <a:rPr lang="en-US" dirty="0">
                <a:solidFill>
                  <a:schemeClr val="bg1"/>
                </a:solidFill>
              </a:rPr>
              <a:t>Marilyn Murakami</a:t>
            </a:r>
          </a:p>
          <a:p>
            <a:r>
              <a:rPr lang="en-US" dirty="0" err="1">
                <a:solidFill>
                  <a:schemeClr val="bg1"/>
                </a:solidFill>
              </a:rPr>
              <a:t>Satro</a:t>
            </a:r>
            <a:r>
              <a:rPr lang="en-US" dirty="0">
                <a:solidFill>
                  <a:schemeClr val="bg1"/>
                </a:solidFill>
              </a:rPr>
              <a:t> Narayan</a:t>
            </a:r>
          </a:p>
          <a:p>
            <a:r>
              <a:rPr lang="en-US" dirty="0">
                <a:solidFill>
                  <a:schemeClr val="bg1"/>
                </a:solidFill>
              </a:rPr>
              <a:t>Matthew Paddock</a:t>
            </a:r>
          </a:p>
          <a:p>
            <a:r>
              <a:rPr lang="en-US" dirty="0">
                <a:solidFill>
                  <a:schemeClr val="bg1"/>
                </a:solidFill>
              </a:rPr>
              <a:t>Hami Ray</a:t>
            </a:r>
          </a:p>
          <a:p>
            <a:r>
              <a:rPr lang="en-US" dirty="0">
                <a:solidFill>
                  <a:schemeClr val="bg1"/>
                </a:solidFill>
              </a:rPr>
              <a:t>Oscar Roque</a:t>
            </a:r>
          </a:p>
          <a:p>
            <a:r>
              <a:rPr lang="en-US" dirty="0">
                <a:solidFill>
                  <a:schemeClr val="bg1"/>
                </a:solidFill>
              </a:rPr>
              <a:t>Jason Samson</a:t>
            </a:r>
          </a:p>
          <a:p>
            <a:r>
              <a:rPr lang="en-US" dirty="0">
                <a:solidFill>
                  <a:schemeClr val="bg1"/>
                </a:solidFill>
              </a:rPr>
              <a:t>A. Mark Settles</a:t>
            </a:r>
          </a:p>
          <a:p>
            <a:r>
              <a:rPr lang="en-US" dirty="0">
                <a:solidFill>
                  <a:schemeClr val="bg1"/>
                </a:solidFill>
              </a:rPr>
              <a:t>Kevin Sims</a:t>
            </a:r>
          </a:p>
          <a:p>
            <a:r>
              <a:rPr lang="en-US" dirty="0">
                <a:solidFill>
                  <a:schemeClr val="bg1"/>
                </a:solidFill>
              </a:rPr>
              <a:t>Sean Sharif</a:t>
            </a:r>
          </a:p>
          <a:p>
            <a:r>
              <a:rPr lang="en-US" dirty="0">
                <a:solidFill>
                  <a:schemeClr val="bg1"/>
                </a:solidFill>
              </a:rPr>
              <a:t>Mathangi Soundararajan</a:t>
            </a:r>
          </a:p>
          <a:p>
            <a:r>
              <a:rPr lang="en-US" dirty="0">
                <a:solidFill>
                  <a:schemeClr val="bg1"/>
                </a:solidFill>
              </a:rPr>
              <a:t>Daniel Varnum-Lowry</a:t>
            </a:r>
          </a:p>
          <a:p>
            <a:r>
              <a:rPr lang="en-US" dirty="0">
                <a:solidFill>
                  <a:schemeClr val="bg1"/>
                </a:solidFill>
              </a:rPr>
              <a:t>Alyssa Villanueva</a:t>
            </a:r>
          </a:p>
          <a:p>
            <a:r>
              <a:rPr lang="en-US" dirty="0">
                <a:solidFill>
                  <a:schemeClr val="bg1"/>
                </a:solidFill>
              </a:rPr>
              <a:t>Sandra Vu</a:t>
            </a:r>
          </a:p>
        </p:txBody>
      </p:sp>
      <p:pic>
        <p:nvPicPr>
          <p:cNvPr id="6" name="Picture 5">
            <a:extLst>
              <a:ext uri="{FF2B5EF4-FFF2-40B4-BE49-F238E27FC236}">
                <a16:creationId xmlns:a16="http://schemas.microsoft.com/office/drawing/2014/main" id="{053B2712-154F-DF27-6064-E8C9751345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36" t="1522"/>
          <a:stretch/>
        </p:blipFill>
        <p:spPr>
          <a:xfrm>
            <a:off x="7894320" y="1515874"/>
            <a:ext cx="2468880" cy="2475295"/>
          </a:xfrm>
          <a:prstGeom prst="ellipse">
            <a:avLst/>
          </a:prstGeom>
        </p:spPr>
      </p:pic>
      <p:sp>
        <p:nvSpPr>
          <p:cNvPr id="12" name="TextBox 11">
            <a:extLst>
              <a:ext uri="{FF2B5EF4-FFF2-40B4-BE49-F238E27FC236}">
                <a16:creationId xmlns:a16="http://schemas.microsoft.com/office/drawing/2014/main" id="{3AD0DBEE-4EFC-13ED-4E16-7E1EB7639AA0}"/>
              </a:ext>
            </a:extLst>
          </p:cNvPr>
          <p:cNvSpPr txBox="1"/>
          <p:nvPr/>
        </p:nvSpPr>
        <p:spPr>
          <a:xfrm>
            <a:off x="1828800" y="5760720"/>
            <a:ext cx="6345956" cy="923330"/>
          </a:xfrm>
          <a:prstGeom prst="rect">
            <a:avLst/>
          </a:prstGeom>
          <a:noFill/>
        </p:spPr>
        <p:txBody>
          <a:bodyPr wrap="square">
            <a:spAutoFit/>
          </a:bodyPr>
          <a:lstStyle/>
          <a:p>
            <a:r>
              <a:rPr lang="en-US" u="sng" dirty="0">
                <a:solidFill>
                  <a:schemeClr val="bg1"/>
                </a:solidFill>
              </a:rPr>
              <a:t>Funding</a:t>
            </a:r>
          </a:p>
          <a:p>
            <a:r>
              <a:rPr lang="en-US" dirty="0">
                <a:solidFill>
                  <a:schemeClr val="bg1"/>
                </a:solidFill>
              </a:rPr>
              <a:t>NASA Space Technology Mission Directorate</a:t>
            </a:r>
          </a:p>
          <a:p>
            <a:r>
              <a:rPr lang="en-US" dirty="0">
                <a:solidFill>
                  <a:schemeClr val="bg1"/>
                </a:solidFill>
              </a:rPr>
              <a:t>NASA Exploration Systems Development Mission Directorate</a:t>
            </a:r>
            <a:endParaRPr lang="en-US" dirty="0"/>
          </a:p>
        </p:txBody>
      </p:sp>
    </p:spTree>
    <p:extLst>
      <p:ext uri="{BB962C8B-B14F-4D97-AF65-F5344CB8AC3E}">
        <p14:creationId xmlns:p14="http://schemas.microsoft.com/office/powerpoint/2010/main" val="3228830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4">
            <a:extLst>
              <a:ext uri="{FF2B5EF4-FFF2-40B4-BE49-F238E27FC236}">
                <a16:creationId xmlns:a16="http://schemas.microsoft.com/office/drawing/2014/main" id="{E76E6493-0FAF-F546-58E4-6A631F5AAC9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8867775" y="0"/>
            <a:ext cx="3324225"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0F96E12B-0AA2-48DB-A74F-3D7496261F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639261" cy="1371600"/>
          </a:xfrm>
          <a:prstGeom prst="rect">
            <a:avLst/>
          </a:prstGeom>
        </p:spPr>
      </p:pic>
      <p:sp>
        <p:nvSpPr>
          <p:cNvPr id="9" name="TextBox 8">
            <a:extLst>
              <a:ext uri="{FF2B5EF4-FFF2-40B4-BE49-F238E27FC236}">
                <a16:creationId xmlns:a16="http://schemas.microsoft.com/office/drawing/2014/main" id="{C085F5F1-996F-429F-BA63-1C6DE05C796A}"/>
              </a:ext>
            </a:extLst>
          </p:cNvPr>
          <p:cNvSpPr txBox="1"/>
          <p:nvPr/>
        </p:nvSpPr>
        <p:spPr>
          <a:xfrm>
            <a:off x="0" y="457200"/>
            <a:ext cx="12161520" cy="646331"/>
          </a:xfrm>
          <a:prstGeom prst="rect">
            <a:avLst/>
          </a:prstGeom>
          <a:noFill/>
        </p:spPr>
        <p:txBody>
          <a:bodyPr wrap="square">
            <a:spAutoFit/>
          </a:bodyPr>
          <a:lstStyle/>
          <a:p>
            <a:pPr algn="ctr"/>
            <a:r>
              <a:rPr lang="en-US" sz="3600" dirty="0">
                <a:solidFill>
                  <a:schemeClr val="bg1"/>
                </a:solidFill>
                <a:latin typeface="Helvetica" pitchFamily="2" charset="0"/>
                <a:cs typeface="Arial" panose="020B0604020202020204" pitchFamily="34" charset="0"/>
              </a:rPr>
              <a:t>Project Team</a:t>
            </a:r>
          </a:p>
        </p:txBody>
      </p:sp>
      <p:sp>
        <p:nvSpPr>
          <p:cNvPr id="4" name="TextBox 3">
            <a:extLst>
              <a:ext uri="{FF2B5EF4-FFF2-40B4-BE49-F238E27FC236}">
                <a16:creationId xmlns:a16="http://schemas.microsoft.com/office/drawing/2014/main" id="{51D9520D-27D2-D46E-04B2-2213A27E7018}"/>
              </a:ext>
            </a:extLst>
          </p:cNvPr>
          <p:cNvSpPr txBox="1"/>
          <p:nvPr/>
        </p:nvSpPr>
        <p:spPr>
          <a:xfrm>
            <a:off x="365760" y="1645920"/>
            <a:ext cx="2972417" cy="4185761"/>
          </a:xfrm>
          <a:prstGeom prst="rect">
            <a:avLst/>
          </a:prstGeom>
          <a:noFill/>
        </p:spPr>
        <p:txBody>
          <a:bodyPr wrap="none">
            <a:spAutoFit/>
          </a:bodyPr>
          <a:lstStyle/>
          <a:p>
            <a:r>
              <a:rPr lang="en-US" sz="1400" dirty="0">
                <a:solidFill>
                  <a:schemeClr val="bg1"/>
                </a:solidFill>
              </a:rPr>
              <a:t>A. Mark Settles (Principal Investigator)</a:t>
            </a:r>
          </a:p>
          <a:p>
            <a:r>
              <a:rPr lang="en-US" sz="1400" dirty="0">
                <a:solidFill>
                  <a:schemeClr val="bg1"/>
                </a:solidFill>
              </a:rPr>
              <a:t>Sergio Santa Maria (Deputy PI)</a:t>
            </a:r>
          </a:p>
          <a:p>
            <a:r>
              <a:rPr lang="en-US" sz="1400" dirty="0">
                <a:solidFill>
                  <a:schemeClr val="bg1"/>
                </a:solidFill>
              </a:rPr>
              <a:t>Donald M. Hassler (Co-I, </a:t>
            </a:r>
            <a:r>
              <a:rPr lang="en-US" sz="1400" dirty="0" err="1">
                <a:solidFill>
                  <a:schemeClr val="bg1"/>
                </a:solidFill>
              </a:rPr>
              <a:t>SwRI</a:t>
            </a:r>
            <a:r>
              <a:rPr lang="en-US" sz="1400" dirty="0">
                <a:solidFill>
                  <a:schemeClr val="bg1"/>
                </a:solidFill>
              </a:rPr>
              <a:t>)</a:t>
            </a:r>
          </a:p>
          <a:p>
            <a:r>
              <a:rPr lang="en-US" sz="1400" dirty="0">
                <a:solidFill>
                  <a:schemeClr val="bg1"/>
                </a:solidFill>
              </a:rPr>
              <a:t>David Pletcher (PM)</a:t>
            </a:r>
          </a:p>
          <a:p>
            <a:r>
              <a:rPr lang="en-US" sz="1400" dirty="0">
                <a:solidFill>
                  <a:schemeClr val="bg1"/>
                </a:solidFill>
              </a:rPr>
              <a:t>Linda Timucin (Deputy PM)</a:t>
            </a:r>
          </a:p>
          <a:p>
            <a:endParaRPr lang="en-US" sz="1400" dirty="0">
              <a:solidFill>
                <a:schemeClr val="bg1"/>
              </a:solidFill>
            </a:endParaRPr>
          </a:p>
          <a:p>
            <a:r>
              <a:rPr lang="en-US" sz="1400" u="sng" dirty="0">
                <a:solidFill>
                  <a:schemeClr val="bg1"/>
                </a:solidFill>
              </a:rPr>
              <a:t>Science Team</a:t>
            </a:r>
          </a:p>
          <a:p>
            <a:r>
              <a:rPr lang="en-US" sz="1400" dirty="0">
                <a:solidFill>
                  <a:schemeClr val="bg1"/>
                </a:solidFill>
              </a:rPr>
              <a:t>Natalie Ball</a:t>
            </a:r>
          </a:p>
          <a:p>
            <a:r>
              <a:rPr lang="en-US" sz="1400" dirty="0">
                <a:solidFill>
                  <a:schemeClr val="bg1"/>
                </a:solidFill>
              </a:rPr>
              <a:t>Jared Broddrick</a:t>
            </a:r>
          </a:p>
          <a:p>
            <a:r>
              <a:rPr lang="en-US" sz="1400" dirty="0">
                <a:solidFill>
                  <a:schemeClr val="bg1"/>
                </a:solidFill>
              </a:rPr>
              <a:t>Jessica Chau</a:t>
            </a:r>
          </a:p>
          <a:p>
            <a:r>
              <a:rPr lang="en-US" sz="1400" dirty="0">
                <a:solidFill>
                  <a:schemeClr val="bg1"/>
                </a:solidFill>
              </a:rPr>
              <a:t>Natalya Dvorochkin</a:t>
            </a:r>
          </a:p>
          <a:p>
            <a:r>
              <a:rPr lang="en-US" sz="1400" dirty="0">
                <a:solidFill>
                  <a:schemeClr val="bg1"/>
                </a:solidFill>
              </a:rPr>
              <a:t>Jennifer Gil Acevedo</a:t>
            </a:r>
          </a:p>
          <a:p>
            <a:r>
              <a:rPr lang="en-US" sz="1400" dirty="0">
                <a:solidFill>
                  <a:schemeClr val="bg1"/>
                </a:solidFill>
              </a:rPr>
              <a:t>Diana Gentry</a:t>
            </a:r>
          </a:p>
          <a:p>
            <a:r>
              <a:rPr lang="en-US" sz="1400" dirty="0">
                <a:solidFill>
                  <a:schemeClr val="bg1"/>
                </a:solidFill>
              </a:rPr>
              <a:t>Chinmayee Govinda Raj</a:t>
            </a:r>
          </a:p>
          <a:p>
            <a:r>
              <a:rPr lang="en-US" sz="1400" dirty="0">
                <a:solidFill>
                  <a:schemeClr val="bg1"/>
                </a:solidFill>
              </a:rPr>
              <a:t>Aditya Hindupur</a:t>
            </a:r>
          </a:p>
          <a:p>
            <a:r>
              <a:rPr lang="en-US" sz="1400" dirty="0">
                <a:solidFill>
                  <a:schemeClr val="bg1"/>
                </a:solidFill>
              </a:rPr>
              <a:t>Jessica Lee</a:t>
            </a:r>
          </a:p>
          <a:p>
            <a:r>
              <a:rPr lang="en-US" sz="1400" dirty="0">
                <a:solidFill>
                  <a:schemeClr val="bg1"/>
                </a:solidFill>
              </a:rPr>
              <a:t>Lauren Liddell</a:t>
            </a:r>
          </a:p>
          <a:p>
            <a:r>
              <a:rPr lang="en-US" sz="1400" dirty="0">
                <a:solidFill>
                  <a:schemeClr val="bg1"/>
                </a:solidFill>
              </a:rPr>
              <a:t>Jack Miller</a:t>
            </a:r>
          </a:p>
          <a:p>
            <a:r>
              <a:rPr lang="en-US" sz="1400" dirty="0">
                <a:solidFill>
                  <a:schemeClr val="bg1"/>
                </a:solidFill>
              </a:rPr>
              <a:t>Sandra Vu</a:t>
            </a:r>
          </a:p>
        </p:txBody>
      </p:sp>
      <p:pic>
        <p:nvPicPr>
          <p:cNvPr id="2" name="Picture 3" descr="LEIA_white_logo_nofill.png">
            <a:extLst>
              <a:ext uri="{FF2B5EF4-FFF2-40B4-BE49-F238E27FC236}">
                <a16:creationId xmlns:a16="http://schemas.microsoft.com/office/drawing/2014/main" id="{144327F7-E7CC-9822-A877-4BB26A3E3782}"/>
              </a:ext>
            </a:extLst>
          </p:cNvPr>
          <p:cNvPicPr>
            <a:picLocks noChangeAspect="1"/>
          </p:cNvPicPr>
          <p:nvPr/>
        </p:nvPicPr>
        <p:blipFill>
          <a:blip r:embed="rId4"/>
          <a:stretch>
            <a:fillRect/>
          </a:stretch>
        </p:blipFill>
        <p:spPr>
          <a:xfrm>
            <a:off x="3108960" y="0"/>
            <a:ext cx="1523321" cy="1280160"/>
          </a:xfrm>
          <a:prstGeom prst="rect">
            <a:avLst/>
          </a:prstGeom>
        </p:spPr>
      </p:pic>
      <p:sp>
        <p:nvSpPr>
          <p:cNvPr id="7" name="TextBox 6">
            <a:extLst>
              <a:ext uri="{FF2B5EF4-FFF2-40B4-BE49-F238E27FC236}">
                <a16:creationId xmlns:a16="http://schemas.microsoft.com/office/drawing/2014/main" id="{3B1449CB-4F44-2719-4049-AE411CA0FD3B}"/>
              </a:ext>
            </a:extLst>
          </p:cNvPr>
          <p:cNvSpPr txBox="1"/>
          <p:nvPr/>
        </p:nvSpPr>
        <p:spPr>
          <a:xfrm>
            <a:off x="3870620" y="1645920"/>
            <a:ext cx="2212474" cy="3970318"/>
          </a:xfrm>
          <a:prstGeom prst="rect">
            <a:avLst/>
          </a:prstGeom>
          <a:noFill/>
        </p:spPr>
        <p:txBody>
          <a:bodyPr wrap="square">
            <a:spAutoFit/>
          </a:bodyPr>
          <a:lstStyle/>
          <a:p>
            <a:r>
              <a:rPr lang="en-US" sz="1400" u="sng" dirty="0">
                <a:solidFill>
                  <a:schemeClr val="bg1"/>
                </a:solidFill>
              </a:rPr>
              <a:t>Engineering Team</a:t>
            </a:r>
          </a:p>
          <a:p>
            <a:r>
              <a:rPr lang="en-US" sz="1400" dirty="0">
                <a:solidFill>
                  <a:schemeClr val="bg1"/>
                </a:solidFill>
              </a:rPr>
              <a:t>Leandro James (Lead SE)</a:t>
            </a:r>
          </a:p>
          <a:p>
            <a:r>
              <a:rPr lang="en-US" sz="1400" dirty="0">
                <a:solidFill>
                  <a:schemeClr val="bg1"/>
                </a:solidFill>
              </a:rPr>
              <a:t>Earl Daley (Mechanical)</a:t>
            </a:r>
          </a:p>
          <a:p>
            <a:r>
              <a:rPr lang="en-US" sz="1400" dirty="0">
                <a:solidFill>
                  <a:schemeClr val="bg1"/>
                </a:solidFill>
              </a:rPr>
              <a:t>Matt McKay</a:t>
            </a:r>
          </a:p>
          <a:p>
            <a:r>
              <a:rPr lang="en-US" sz="1400" dirty="0">
                <a:solidFill>
                  <a:schemeClr val="bg1"/>
                </a:solidFill>
              </a:rPr>
              <a:t>Mike Padgen (Fluidics)</a:t>
            </a:r>
          </a:p>
          <a:p>
            <a:r>
              <a:rPr lang="en-US" sz="1400" dirty="0">
                <a:solidFill>
                  <a:schemeClr val="bg1"/>
                </a:solidFill>
              </a:rPr>
              <a:t>Victor Yeh</a:t>
            </a:r>
          </a:p>
          <a:p>
            <a:r>
              <a:rPr lang="en-US" sz="1400" dirty="0">
                <a:solidFill>
                  <a:schemeClr val="bg1"/>
                </a:solidFill>
              </a:rPr>
              <a:t>Brandon Schmitt (Software)</a:t>
            </a:r>
          </a:p>
          <a:p>
            <a:r>
              <a:rPr lang="en-US" sz="1400" dirty="0">
                <a:solidFill>
                  <a:schemeClr val="bg1"/>
                </a:solidFill>
              </a:rPr>
              <a:t>Bryan Kirsch</a:t>
            </a:r>
          </a:p>
          <a:p>
            <a:r>
              <a:rPr lang="en-US" sz="1400" dirty="0">
                <a:solidFill>
                  <a:schemeClr val="bg1"/>
                </a:solidFill>
              </a:rPr>
              <a:t>Mareyna Karlin</a:t>
            </a:r>
          </a:p>
          <a:p>
            <a:r>
              <a:rPr lang="en-US" sz="1400" dirty="0">
                <a:solidFill>
                  <a:schemeClr val="bg1"/>
                </a:solidFill>
              </a:rPr>
              <a:t>Nicholas Stoffle (ARES)</a:t>
            </a:r>
          </a:p>
          <a:p>
            <a:r>
              <a:rPr lang="en-US" sz="1400" dirty="0">
                <a:solidFill>
                  <a:schemeClr val="bg1"/>
                </a:solidFill>
              </a:rPr>
              <a:t>Brett </a:t>
            </a:r>
            <a:r>
              <a:rPr lang="en-US" sz="1400" dirty="0" err="1">
                <a:solidFill>
                  <a:schemeClr val="bg1"/>
                </a:solidFill>
              </a:rPr>
              <a:t>Stroozas</a:t>
            </a:r>
            <a:r>
              <a:rPr lang="en-US" sz="1400" dirty="0">
                <a:solidFill>
                  <a:schemeClr val="bg1"/>
                </a:solidFill>
              </a:rPr>
              <a:t> (OPS Lead)</a:t>
            </a:r>
          </a:p>
          <a:p>
            <a:r>
              <a:rPr lang="en-US" sz="1400">
                <a:solidFill>
                  <a:schemeClr val="bg1"/>
                </a:solidFill>
              </a:rPr>
              <a:t>Steven </a:t>
            </a:r>
            <a:r>
              <a:rPr lang="en-US" sz="1400" dirty="0">
                <a:solidFill>
                  <a:schemeClr val="bg1"/>
                </a:solidFill>
              </a:rPr>
              <a:t>Ormsby</a:t>
            </a:r>
          </a:p>
          <a:p>
            <a:r>
              <a:rPr lang="en-US" sz="1400" dirty="0">
                <a:solidFill>
                  <a:schemeClr val="bg1"/>
                </a:solidFill>
              </a:rPr>
              <a:t>Alex Szerszen  (Thermal)</a:t>
            </a:r>
          </a:p>
          <a:p>
            <a:r>
              <a:rPr lang="en-US" sz="1400" dirty="0">
                <a:solidFill>
                  <a:schemeClr val="bg1"/>
                </a:solidFill>
              </a:rPr>
              <a:t>H. K. Vogelsong (I&amp;T Lead)</a:t>
            </a:r>
          </a:p>
          <a:p>
            <a:r>
              <a:rPr lang="en-US" sz="1400" dirty="0">
                <a:solidFill>
                  <a:schemeClr val="bg1"/>
                </a:solidFill>
              </a:rPr>
              <a:t>Shang Wu (Electrical)</a:t>
            </a:r>
          </a:p>
          <a:p>
            <a:r>
              <a:rPr lang="en-US" sz="1400" dirty="0">
                <a:solidFill>
                  <a:schemeClr val="bg1"/>
                </a:solidFill>
              </a:rPr>
              <a:t>Nghia Mai</a:t>
            </a:r>
          </a:p>
          <a:p>
            <a:r>
              <a:rPr lang="en-US" sz="1400" dirty="0">
                <a:solidFill>
                  <a:schemeClr val="bg1"/>
                </a:solidFill>
              </a:rPr>
              <a:t>Neil Davies</a:t>
            </a:r>
          </a:p>
          <a:p>
            <a:r>
              <a:rPr lang="en-US" sz="1400" dirty="0">
                <a:solidFill>
                  <a:schemeClr val="bg1"/>
                </a:solidFill>
              </a:rPr>
              <a:t>Aidan Remy</a:t>
            </a:r>
          </a:p>
        </p:txBody>
      </p:sp>
      <p:sp>
        <p:nvSpPr>
          <p:cNvPr id="3" name="TextBox 2">
            <a:extLst>
              <a:ext uri="{FF2B5EF4-FFF2-40B4-BE49-F238E27FC236}">
                <a16:creationId xmlns:a16="http://schemas.microsoft.com/office/drawing/2014/main" id="{3AE0DF4E-4BBE-E669-38F9-9448868E790D}"/>
              </a:ext>
            </a:extLst>
          </p:cNvPr>
          <p:cNvSpPr txBox="1"/>
          <p:nvPr/>
        </p:nvSpPr>
        <p:spPr>
          <a:xfrm>
            <a:off x="10534559" y="6573023"/>
            <a:ext cx="1657441" cy="307777"/>
          </a:xfrm>
          <a:prstGeom prst="rect">
            <a:avLst/>
          </a:prstGeom>
          <a:noFill/>
        </p:spPr>
        <p:txBody>
          <a:bodyPr wrap="none" rtlCol="0">
            <a:spAutoFit/>
          </a:bodyPr>
          <a:lstStyle/>
          <a:p>
            <a:r>
              <a:rPr lang="en-US" sz="1400" dirty="0">
                <a:solidFill>
                  <a:schemeClr val="bg1"/>
                </a:solidFill>
              </a:rPr>
              <a:t>Image credits: NASA</a:t>
            </a:r>
          </a:p>
        </p:txBody>
      </p:sp>
      <p:sp>
        <p:nvSpPr>
          <p:cNvPr id="8" name="TextBox 7">
            <a:extLst>
              <a:ext uri="{FF2B5EF4-FFF2-40B4-BE49-F238E27FC236}">
                <a16:creationId xmlns:a16="http://schemas.microsoft.com/office/drawing/2014/main" id="{B444F827-FAA4-12C3-A9F6-0500AAE958C2}"/>
              </a:ext>
            </a:extLst>
          </p:cNvPr>
          <p:cNvSpPr txBox="1"/>
          <p:nvPr/>
        </p:nvSpPr>
        <p:spPr>
          <a:xfrm>
            <a:off x="0" y="5957470"/>
            <a:ext cx="5580668" cy="923330"/>
          </a:xfrm>
          <a:prstGeom prst="rect">
            <a:avLst/>
          </a:prstGeom>
          <a:noFill/>
        </p:spPr>
        <p:txBody>
          <a:bodyPr wrap="square">
            <a:spAutoFit/>
          </a:bodyPr>
          <a:lstStyle/>
          <a:p>
            <a:r>
              <a:rPr lang="en-US" u="sng" dirty="0">
                <a:solidFill>
                  <a:schemeClr val="bg1"/>
                </a:solidFill>
              </a:rPr>
              <a:t>Funding</a:t>
            </a:r>
          </a:p>
          <a:p>
            <a:r>
              <a:rPr lang="en-US" dirty="0">
                <a:solidFill>
                  <a:schemeClr val="bg1"/>
                </a:solidFill>
              </a:rPr>
              <a:t>NASA Planetary Missions Program Office - PRISM</a:t>
            </a:r>
          </a:p>
          <a:p>
            <a:r>
              <a:rPr lang="en-US" dirty="0">
                <a:solidFill>
                  <a:schemeClr val="bg1"/>
                </a:solidFill>
              </a:rPr>
              <a:t>NASA Biological &amp; Physical Sciences - Space Biology</a:t>
            </a:r>
            <a:endParaRPr lang="en-US" dirty="0"/>
          </a:p>
        </p:txBody>
      </p:sp>
      <p:sp>
        <p:nvSpPr>
          <p:cNvPr id="6" name="TextBox 5">
            <a:extLst>
              <a:ext uri="{FF2B5EF4-FFF2-40B4-BE49-F238E27FC236}">
                <a16:creationId xmlns:a16="http://schemas.microsoft.com/office/drawing/2014/main" id="{16A84C3B-6703-7DEA-2A92-75A2026B29CE}"/>
              </a:ext>
            </a:extLst>
          </p:cNvPr>
          <p:cNvSpPr txBox="1"/>
          <p:nvPr/>
        </p:nvSpPr>
        <p:spPr>
          <a:xfrm>
            <a:off x="6807548" y="1645920"/>
            <a:ext cx="1761957" cy="4832092"/>
          </a:xfrm>
          <a:prstGeom prst="rect">
            <a:avLst/>
          </a:prstGeom>
          <a:noFill/>
        </p:spPr>
        <p:txBody>
          <a:bodyPr wrap="none">
            <a:spAutoFit/>
          </a:bodyPr>
          <a:lstStyle/>
          <a:p>
            <a:r>
              <a:rPr lang="en-US" sz="1400" u="sng" dirty="0">
                <a:solidFill>
                  <a:schemeClr val="bg1"/>
                </a:solidFill>
              </a:rPr>
              <a:t>Mini-FND (SwRI)</a:t>
            </a:r>
          </a:p>
          <a:p>
            <a:r>
              <a:rPr lang="en-US" sz="1400" dirty="0">
                <a:solidFill>
                  <a:schemeClr val="bg1"/>
                </a:solidFill>
              </a:rPr>
              <a:t>Michael Vincent (PM)</a:t>
            </a:r>
          </a:p>
          <a:p>
            <a:r>
              <a:rPr lang="en-US" sz="1400" dirty="0">
                <a:solidFill>
                  <a:schemeClr val="bg1"/>
                </a:solidFill>
              </a:rPr>
              <a:t>Yvette D. Tyler (SE)</a:t>
            </a:r>
          </a:p>
          <a:p>
            <a:r>
              <a:rPr lang="en-US" sz="1400" dirty="0" err="1">
                <a:solidFill>
                  <a:schemeClr val="bg1"/>
                </a:solidFill>
              </a:rPr>
              <a:t>Jianxin</a:t>
            </a:r>
            <a:r>
              <a:rPr lang="en-US" sz="1400" dirty="0">
                <a:solidFill>
                  <a:schemeClr val="bg1"/>
                </a:solidFill>
              </a:rPr>
              <a:t> Chen</a:t>
            </a:r>
          </a:p>
          <a:p>
            <a:r>
              <a:rPr lang="en-US" sz="1400" dirty="0">
                <a:solidFill>
                  <a:schemeClr val="bg1"/>
                </a:solidFill>
              </a:rPr>
              <a:t>Bent Ehresmann</a:t>
            </a:r>
          </a:p>
          <a:p>
            <a:r>
              <a:rPr lang="en-US" sz="1400" dirty="0">
                <a:solidFill>
                  <a:schemeClr val="bg1"/>
                </a:solidFill>
              </a:rPr>
              <a:t>Bryan Pike</a:t>
            </a:r>
          </a:p>
          <a:p>
            <a:r>
              <a:rPr lang="en-US" sz="1400" dirty="0">
                <a:solidFill>
                  <a:schemeClr val="bg1"/>
                </a:solidFill>
              </a:rPr>
              <a:t>Travis Smith</a:t>
            </a:r>
          </a:p>
          <a:p>
            <a:r>
              <a:rPr lang="en-US" sz="1400" dirty="0">
                <a:solidFill>
                  <a:schemeClr val="bg1"/>
                </a:solidFill>
              </a:rPr>
              <a:t>Eddie Weigle</a:t>
            </a:r>
          </a:p>
          <a:p>
            <a:r>
              <a:rPr lang="en-US" sz="1400" dirty="0">
                <a:solidFill>
                  <a:schemeClr val="bg1"/>
                </a:solidFill>
              </a:rPr>
              <a:t>Cary Zeitlin (JSC)</a:t>
            </a:r>
          </a:p>
          <a:p>
            <a:r>
              <a:rPr lang="en-US" sz="1400" dirty="0">
                <a:solidFill>
                  <a:schemeClr val="bg1"/>
                </a:solidFill>
              </a:rPr>
              <a:t>Lu Zheng</a:t>
            </a:r>
          </a:p>
          <a:p>
            <a:endParaRPr lang="en-US" sz="1400" u="sng" dirty="0">
              <a:solidFill>
                <a:schemeClr val="bg1"/>
              </a:solidFill>
            </a:endParaRPr>
          </a:p>
          <a:p>
            <a:r>
              <a:rPr lang="en-US" sz="1400" u="sng" dirty="0">
                <a:solidFill>
                  <a:schemeClr val="bg1"/>
                </a:solidFill>
              </a:rPr>
              <a:t>SMA</a:t>
            </a:r>
          </a:p>
          <a:p>
            <a:r>
              <a:rPr lang="en-US" sz="1400" dirty="0">
                <a:solidFill>
                  <a:schemeClr val="bg1"/>
                </a:solidFill>
              </a:rPr>
              <a:t>Mariano Perez (CSO)</a:t>
            </a:r>
          </a:p>
          <a:p>
            <a:r>
              <a:rPr lang="en-US" sz="1400" dirty="0">
                <a:solidFill>
                  <a:schemeClr val="bg1"/>
                </a:solidFill>
              </a:rPr>
              <a:t>Ted </a:t>
            </a:r>
            <a:r>
              <a:rPr lang="en-US" sz="1400" dirty="0" err="1">
                <a:solidFill>
                  <a:schemeClr val="bg1"/>
                </a:solidFill>
              </a:rPr>
              <a:t>Drude</a:t>
            </a:r>
            <a:r>
              <a:rPr lang="en-US" sz="1400" dirty="0">
                <a:solidFill>
                  <a:schemeClr val="bg1"/>
                </a:solidFill>
              </a:rPr>
              <a:t> (SQA)</a:t>
            </a:r>
          </a:p>
          <a:p>
            <a:endParaRPr lang="en-US" sz="1400" u="sng" dirty="0">
              <a:solidFill>
                <a:schemeClr val="bg1"/>
              </a:solidFill>
            </a:endParaRPr>
          </a:p>
          <a:p>
            <a:r>
              <a:rPr lang="en-US" sz="1400" u="sng" dirty="0">
                <a:solidFill>
                  <a:schemeClr val="bg1"/>
                </a:solidFill>
              </a:rPr>
              <a:t>NASA Interns</a:t>
            </a:r>
          </a:p>
          <a:p>
            <a:r>
              <a:rPr lang="en-US" sz="1400" dirty="0">
                <a:solidFill>
                  <a:schemeClr val="bg1"/>
                </a:solidFill>
              </a:rPr>
              <a:t>Kylie Akiyama</a:t>
            </a:r>
          </a:p>
          <a:p>
            <a:r>
              <a:rPr lang="en-US" sz="1400" dirty="0">
                <a:solidFill>
                  <a:schemeClr val="bg1"/>
                </a:solidFill>
              </a:rPr>
              <a:t>Jennifer Gil Acevedo</a:t>
            </a:r>
          </a:p>
          <a:p>
            <a:r>
              <a:rPr lang="en-US" sz="1400" dirty="0">
                <a:solidFill>
                  <a:schemeClr val="bg1"/>
                </a:solidFill>
              </a:rPr>
              <a:t>Stephen Lantin</a:t>
            </a:r>
          </a:p>
          <a:p>
            <a:r>
              <a:rPr lang="en-US" sz="1400" dirty="0">
                <a:solidFill>
                  <a:schemeClr val="bg1"/>
                </a:solidFill>
              </a:rPr>
              <a:t>Dylan F. Walsh</a:t>
            </a:r>
          </a:p>
          <a:p>
            <a:r>
              <a:rPr lang="en-US" sz="1400" dirty="0" err="1">
                <a:solidFill>
                  <a:schemeClr val="bg1"/>
                </a:solidFill>
              </a:rPr>
              <a:t>Dunya</a:t>
            </a:r>
            <a:r>
              <a:rPr lang="en-US" sz="1400" dirty="0">
                <a:solidFill>
                  <a:schemeClr val="bg1"/>
                </a:solidFill>
              </a:rPr>
              <a:t> Shuman</a:t>
            </a:r>
          </a:p>
          <a:p>
            <a:r>
              <a:rPr lang="en-US" sz="1400" dirty="0">
                <a:solidFill>
                  <a:schemeClr val="bg1"/>
                </a:solidFill>
              </a:rPr>
              <a:t>Payne E. Turney</a:t>
            </a:r>
          </a:p>
        </p:txBody>
      </p:sp>
    </p:spTree>
    <p:extLst>
      <p:ext uri="{BB962C8B-B14F-4D97-AF65-F5344CB8AC3E}">
        <p14:creationId xmlns:p14="http://schemas.microsoft.com/office/powerpoint/2010/main" val="2338736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A5B5DC95B97047A2F4B21713F329D2" ma:contentTypeVersion="10" ma:contentTypeDescription="Create a new document." ma:contentTypeScope="" ma:versionID="1eebb289019ec37c744a2158bcae1284">
  <xsd:schema xmlns:xsd="http://www.w3.org/2001/XMLSchema" xmlns:xs="http://www.w3.org/2001/XMLSchema" xmlns:p="http://schemas.microsoft.com/office/2006/metadata/properties" xmlns:ns2="541f59d7-946f-4e86-a6a8-2b79d7d227a1" xmlns:ns3="d900e117-17a0-4b24-9e47-511ef1d02c43" targetNamespace="http://schemas.microsoft.com/office/2006/metadata/properties" ma:root="true" ma:fieldsID="aaa5fe23281879abbd20fa1b11d54624" ns2:_="" ns3:_="">
    <xsd:import namespace="541f59d7-946f-4e86-a6a8-2b79d7d227a1"/>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1f59d7-946f-4e86-a6a8-2b79d7d227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ee144d0-3de3-48d9-8f82-6d308a9af591}" ma:internalName="TaxCatchAll" ma:showField="CatchAllData" ma:web="de193c10-43df-4b5e-b51d-d39c60c880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8FC91-3B5E-43D7-8F59-257617A6CF23}">
  <ds:schemaRefs>
    <ds:schemaRef ds:uri="http://schemas.microsoft.com/sharepoint/v3/contenttype/forms"/>
  </ds:schemaRefs>
</ds:datastoreItem>
</file>

<file path=customXml/itemProps2.xml><?xml version="1.0" encoding="utf-8"?>
<ds:datastoreItem xmlns:ds="http://schemas.openxmlformats.org/officeDocument/2006/customXml" ds:itemID="{E4F3F878-B3A1-4951-8979-68A9428021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1f59d7-946f-4e86-a6a8-2b79d7d227a1"/>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TM04033937[[fn=Vapor Trail]]</Template>
  <TotalTime>8357</TotalTime>
  <Words>2375</Words>
  <Application>Microsoft Office PowerPoint</Application>
  <PresentationFormat>Widescreen</PresentationFormat>
  <Paragraphs>485</Paragraphs>
  <Slides>31</Slides>
  <Notes>2</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Calibri (Body)</vt:lpstr>
      <vt:lpstr>Calibri Light</vt:lpstr>
      <vt:lpstr>Helvetica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Settles, Mark (ARC-SCB)</dc:creator>
  <cp:lastModifiedBy>Settles, Mark (ARC-SCB)</cp:lastModifiedBy>
  <cp:revision>39</cp:revision>
  <dcterms:created xsi:type="dcterms:W3CDTF">2021-11-22T23:03:05Z</dcterms:created>
  <dcterms:modified xsi:type="dcterms:W3CDTF">2023-11-21T17:20:11Z</dcterms:modified>
</cp:coreProperties>
</file>