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8" r:id="rId2"/>
  </p:sldIdLst>
  <p:sldSz cx="51206400" cy="384048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56" userDrawn="1">
          <p15:clr>
            <a:srgbClr val="A4A3A4"/>
          </p15:clr>
        </p15:guide>
        <p15:guide id="2" pos="648" userDrawn="1">
          <p15:clr>
            <a:srgbClr val="A4A3A4"/>
          </p15:clr>
        </p15:guide>
        <p15:guide id="3" pos="31680" userDrawn="1">
          <p15:clr>
            <a:srgbClr val="A4A3A4"/>
          </p15:clr>
        </p15:guide>
        <p15:guide id="4" pos="21888" userDrawn="1">
          <p15:clr>
            <a:srgbClr val="A4A3A4"/>
          </p15:clr>
        </p15:guide>
        <p15:guide id="5" pos="10368" userDrawn="1">
          <p15:clr>
            <a:srgbClr val="A4A3A4"/>
          </p15:clr>
        </p15:guide>
        <p15:guide id="6" pos="16128" userDrawn="1">
          <p15:clr>
            <a:srgbClr val="A4A3A4"/>
          </p15:clr>
        </p15:guide>
        <p15:guide id="7" orient="horz" pos="12120" userDrawn="1">
          <p15:clr>
            <a:srgbClr val="A4A3A4"/>
          </p15:clr>
        </p15:guide>
        <p15:guide id="8" orient="horz" pos="2359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10" d="100"/>
          <a:sy n="10" d="100"/>
        </p:scale>
        <p:origin x="1528" y="236"/>
      </p:cViewPr>
      <p:guideLst>
        <p:guide orient="horz" pos="3456"/>
        <p:guide pos="648"/>
        <p:guide pos="31680"/>
        <p:guide pos="21888"/>
        <p:guide pos="10368"/>
        <p:guide pos="16128"/>
        <p:guide orient="horz" pos="12120"/>
        <p:guide orient="horz" pos="2359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40480" y="6285233"/>
            <a:ext cx="43525440" cy="13370560"/>
          </a:xfrm>
        </p:spPr>
        <p:txBody>
          <a:bodyPr anchor="b"/>
          <a:lstStyle>
            <a:lvl1pPr algn="ctr">
              <a:defRPr sz="33600"/>
            </a:lvl1pPr>
          </a:lstStyle>
          <a:p>
            <a:r>
              <a:rPr lang="en-US"/>
              <a:t>Click to edit Master title style</a:t>
            </a:r>
            <a:endParaRPr lang="en-US" dirty="0"/>
          </a:p>
        </p:txBody>
      </p:sp>
      <p:sp>
        <p:nvSpPr>
          <p:cNvPr id="3" name="Subtitle 2"/>
          <p:cNvSpPr>
            <a:spLocks noGrp="1"/>
          </p:cNvSpPr>
          <p:nvPr>
            <p:ph type="subTitle" idx="1"/>
          </p:nvPr>
        </p:nvSpPr>
        <p:spPr>
          <a:xfrm>
            <a:off x="6400800" y="20171413"/>
            <a:ext cx="38404800" cy="9272267"/>
          </a:xfrm>
        </p:spPr>
        <p:txBody>
          <a:bodyPr/>
          <a:lstStyle>
            <a:lvl1pPr marL="0" indent="0" algn="ctr">
              <a:buNone/>
              <a:defRPr sz="13440"/>
            </a:lvl1pPr>
            <a:lvl2pPr marL="2560320" indent="0" algn="ctr">
              <a:buNone/>
              <a:defRPr sz="11200"/>
            </a:lvl2pPr>
            <a:lvl3pPr marL="5120640" indent="0" algn="ctr">
              <a:buNone/>
              <a:defRPr sz="10080"/>
            </a:lvl3pPr>
            <a:lvl4pPr marL="7680960" indent="0" algn="ctr">
              <a:buNone/>
              <a:defRPr sz="8960"/>
            </a:lvl4pPr>
            <a:lvl5pPr marL="10241280" indent="0" algn="ctr">
              <a:buNone/>
              <a:defRPr sz="8960"/>
            </a:lvl5pPr>
            <a:lvl6pPr marL="12801600" indent="0" algn="ctr">
              <a:buNone/>
              <a:defRPr sz="8960"/>
            </a:lvl6pPr>
            <a:lvl7pPr marL="15361920" indent="0" algn="ctr">
              <a:buNone/>
              <a:defRPr sz="8960"/>
            </a:lvl7pPr>
            <a:lvl8pPr marL="17922240" indent="0" algn="ctr">
              <a:buNone/>
              <a:defRPr sz="8960"/>
            </a:lvl8pPr>
            <a:lvl9pPr marL="20482560" indent="0" algn="ctr">
              <a:buNone/>
              <a:defRPr sz="89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B586232-178E-43CC-8300-93A03B040A40}" type="datetimeFigureOut">
              <a:rPr lang="en-US" smtClean="0"/>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4FEB42-7C08-495F-8EA0-F0DD49D5A5DE}" type="slidenum">
              <a:rPr lang="en-US" smtClean="0"/>
              <a:t>‹#›</a:t>
            </a:fld>
            <a:endParaRPr lang="en-US"/>
          </a:p>
        </p:txBody>
      </p:sp>
    </p:spTree>
    <p:extLst>
      <p:ext uri="{BB962C8B-B14F-4D97-AF65-F5344CB8AC3E}">
        <p14:creationId xmlns:p14="http://schemas.microsoft.com/office/powerpoint/2010/main" val="4018822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586232-178E-43CC-8300-93A03B040A40}" type="datetimeFigureOut">
              <a:rPr lang="en-US" smtClean="0"/>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4FEB42-7C08-495F-8EA0-F0DD49D5A5DE}" type="slidenum">
              <a:rPr lang="en-US" smtClean="0"/>
              <a:t>‹#›</a:t>
            </a:fld>
            <a:endParaRPr lang="en-US"/>
          </a:p>
        </p:txBody>
      </p:sp>
    </p:spTree>
    <p:extLst>
      <p:ext uri="{BB962C8B-B14F-4D97-AF65-F5344CB8AC3E}">
        <p14:creationId xmlns:p14="http://schemas.microsoft.com/office/powerpoint/2010/main" val="427747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644583" y="2044700"/>
            <a:ext cx="11041380" cy="3254629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520443" y="2044700"/>
            <a:ext cx="32484060" cy="3254629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586232-178E-43CC-8300-93A03B040A40}" type="datetimeFigureOut">
              <a:rPr lang="en-US" smtClean="0"/>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4FEB42-7C08-495F-8EA0-F0DD49D5A5DE}" type="slidenum">
              <a:rPr lang="en-US" smtClean="0"/>
              <a:t>‹#›</a:t>
            </a:fld>
            <a:endParaRPr lang="en-US"/>
          </a:p>
        </p:txBody>
      </p:sp>
    </p:spTree>
    <p:extLst>
      <p:ext uri="{BB962C8B-B14F-4D97-AF65-F5344CB8AC3E}">
        <p14:creationId xmlns:p14="http://schemas.microsoft.com/office/powerpoint/2010/main" val="1666173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586232-178E-43CC-8300-93A03B040A40}" type="datetimeFigureOut">
              <a:rPr lang="en-US" smtClean="0"/>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4FEB42-7C08-495F-8EA0-F0DD49D5A5DE}" type="slidenum">
              <a:rPr lang="en-US" smtClean="0"/>
              <a:t>‹#›</a:t>
            </a:fld>
            <a:endParaRPr lang="en-US"/>
          </a:p>
        </p:txBody>
      </p:sp>
    </p:spTree>
    <p:extLst>
      <p:ext uri="{BB962C8B-B14F-4D97-AF65-F5344CB8AC3E}">
        <p14:creationId xmlns:p14="http://schemas.microsoft.com/office/powerpoint/2010/main" val="2962029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93773" y="9574541"/>
            <a:ext cx="44165520" cy="15975327"/>
          </a:xfrm>
        </p:spPr>
        <p:txBody>
          <a:bodyPr anchor="b"/>
          <a:lstStyle>
            <a:lvl1pPr>
              <a:defRPr sz="33600"/>
            </a:lvl1pPr>
          </a:lstStyle>
          <a:p>
            <a:r>
              <a:rPr lang="en-US"/>
              <a:t>Click to edit Master title style</a:t>
            </a:r>
            <a:endParaRPr lang="en-US" dirty="0"/>
          </a:p>
        </p:txBody>
      </p:sp>
      <p:sp>
        <p:nvSpPr>
          <p:cNvPr id="3" name="Text Placeholder 2"/>
          <p:cNvSpPr>
            <a:spLocks noGrp="1"/>
          </p:cNvSpPr>
          <p:nvPr>
            <p:ph type="body" idx="1"/>
          </p:nvPr>
        </p:nvSpPr>
        <p:spPr>
          <a:xfrm>
            <a:off x="3493773" y="25701001"/>
            <a:ext cx="44165520" cy="8401047"/>
          </a:xfrm>
        </p:spPr>
        <p:txBody>
          <a:bodyPr/>
          <a:lstStyle>
            <a:lvl1pPr marL="0" indent="0">
              <a:buNone/>
              <a:defRPr sz="13440">
                <a:solidFill>
                  <a:schemeClr val="tx1"/>
                </a:solidFill>
              </a:defRPr>
            </a:lvl1pPr>
            <a:lvl2pPr marL="2560320" indent="0">
              <a:buNone/>
              <a:defRPr sz="11200">
                <a:solidFill>
                  <a:schemeClr val="tx1">
                    <a:tint val="75000"/>
                  </a:schemeClr>
                </a:solidFill>
              </a:defRPr>
            </a:lvl2pPr>
            <a:lvl3pPr marL="5120640" indent="0">
              <a:buNone/>
              <a:defRPr sz="10080">
                <a:solidFill>
                  <a:schemeClr val="tx1">
                    <a:tint val="75000"/>
                  </a:schemeClr>
                </a:solidFill>
              </a:defRPr>
            </a:lvl3pPr>
            <a:lvl4pPr marL="7680960" indent="0">
              <a:buNone/>
              <a:defRPr sz="8960">
                <a:solidFill>
                  <a:schemeClr val="tx1">
                    <a:tint val="75000"/>
                  </a:schemeClr>
                </a:solidFill>
              </a:defRPr>
            </a:lvl4pPr>
            <a:lvl5pPr marL="10241280" indent="0">
              <a:buNone/>
              <a:defRPr sz="8960">
                <a:solidFill>
                  <a:schemeClr val="tx1">
                    <a:tint val="75000"/>
                  </a:schemeClr>
                </a:solidFill>
              </a:defRPr>
            </a:lvl5pPr>
            <a:lvl6pPr marL="12801600" indent="0">
              <a:buNone/>
              <a:defRPr sz="8960">
                <a:solidFill>
                  <a:schemeClr val="tx1">
                    <a:tint val="75000"/>
                  </a:schemeClr>
                </a:solidFill>
              </a:defRPr>
            </a:lvl6pPr>
            <a:lvl7pPr marL="15361920" indent="0">
              <a:buNone/>
              <a:defRPr sz="8960">
                <a:solidFill>
                  <a:schemeClr val="tx1">
                    <a:tint val="75000"/>
                  </a:schemeClr>
                </a:solidFill>
              </a:defRPr>
            </a:lvl7pPr>
            <a:lvl8pPr marL="17922240" indent="0">
              <a:buNone/>
              <a:defRPr sz="8960">
                <a:solidFill>
                  <a:schemeClr val="tx1">
                    <a:tint val="75000"/>
                  </a:schemeClr>
                </a:solidFill>
              </a:defRPr>
            </a:lvl8pPr>
            <a:lvl9pPr marL="20482560" indent="0">
              <a:buNone/>
              <a:defRPr sz="89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586232-178E-43CC-8300-93A03B040A40}" type="datetimeFigureOut">
              <a:rPr lang="en-US" smtClean="0"/>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4FEB42-7C08-495F-8EA0-F0DD49D5A5DE}" type="slidenum">
              <a:rPr lang="en-US" smtClean="0"/>
              <a:t>‹#›</a:t>
            </a:fld>
            <a:endParaRPr lang="en-US"/>
          </a:p>
        </p:txBody>
      </p:sp>
    </p:spTree>
    <p:extLst>
      <p:ext uri="{BB962C8B-B14F-4D97-AF65-F5344CB8AC3E}">
        <p14:creationId xmlns:p14="http://schemas.microsoft.com/office/powerpoint/2010/main" val="4265109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520440" y="10223500"/>
            <a:ext cx="21762720" cy="243674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5923240" y="10223500"/>
            <a:ext cx="21762720" cy="243674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B586232-178E-43CC-8300-93A03B040A40}" type="datetimeFigureOut">
              <a:rPr lang="en-US" smtClean="0"/>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4FEB42-7C08-495F-8EA0-F0DD49D5A5DE}" type="slidenum">
              <a:rPr lang="en-US" smtClean="0"/>
              <a:t>‹#›</a:t>
            </a:fld>
            <a:endParaRPr lang="en-US"/>
          </a:p>
        </p:txBody>
      </p:sp>
    </p:spTree>
    <p:extLst>
      <p:ext uri="{BB962C8B-B14F-4D97-AF65-F5344CB8AC3E}">
        <p14:creationId xmlns:p14="http://schemas.microsoft.com/office/powerpoint/2010/main" val="2459323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527110" y="2044708"/>
            <a:ext cx="44165520" cy="7423153"/>
          </a:xfrm>
        </p:spPr>
        <p:txBody>
          <a:bodyPr/>
          <a:lstStyle/>
          <a:p>
            <a:r>
              <a:rPr lang="en-US"/>
              <a:t>Click to edit Master title style</a:t>
            </a:r>
            <a:endParaRPr lang="en-US" dirty="0"/>
          </a:p>
        </p:txBody>
      </p:sp>
      <p:sp>
        <p:nvSpPr>
          <p:cNvPr id="3" name="Text Placeholder 2"/>
          <p:cNvSpPr>
            <a:spLocks noGrp="1"/>
          </p:cNvSpPr>
          <p:nvPr>
            <p:ph type="body" idx="1"/>
          </p:nvPr>
        </p:nvSpPr>
        <p:spPr>
          <a:xfrm>
            <a:off x="3527115" y="9414513"/>
            <a:ext cx="21662704" cy="4613907"/>
          </a:xfrm>
        </p:spPr>
        <p:txBody>
          <a:bodyPr anchor="b"/>
          <a:lstStyle>
            <a:lvl1pPr marL="0" indent="0">
              <a:buNone/>
              <a:defRPr sz="13440" b="1"/>
            </a:lvl1pPr>
            <a:lvl2pPr marL="2560320" indent="0">
              <a:buNone/>
              <a:defRPr sz="11200" b="1"/>
            </a:lvl2pPr>
            <a:lvl3pPr marL="5120640" indent="0">
              <a:buNone/>
              <a:defRPr sz="10080" b="1"/>
            </a:lvl3pPr>
            <a:lvl4pPr marL="7680960" indent="0">
              <a:buNone/>
              <a:defRPr sz="8960" b="1"/>
            </a:lvl4pPr>
            <a:lvl5pPr marL="10241280" indent="0">
              <a:buNone/>
              <a:defRPr sz="8960" b="1"/>
            </a:lvl5pPr>
            <a:lvl6pPr marL="12801600" indent="0">
              <a:buNone/>
              <a:defRPr sz="8960" b="1"/>
            </a:lvl6pPr>
            <a:lvl7pPr marL="15361920" indent="0">
              <a:buNone/>
              <a:defRPr sz="8960" b="1"/>
            </a:lvl7pPr>
            <a:lvl8pPr marL="17922240" indent="0">
              <a:buNone/>
              <a:defRPr sz="8960" b="1"/>
            </a:lvl8pPr>
            <a:lvl9pPr marL="20482560" indent="0">
              <a:buNone/>
              <a:defRPr sz="8960" b="1"/>
            </a:lvl9pPr>
          </a:lstStyle>
          <a:p>
            <a:pPr lvl="0"/>
            <a:r>
              <a:rPr lang="en-US"/>
              <a:t>Click to edit Master text styles</a:t>
            </a:r>
          </a:p>
        </p:txBody>
      </p:sp>
      <p:sp>
        <p:nvSpPr>
          <p:cNvPr id="4" name="Content Placeholder 3"/>
          <p:cNvSpPr>
            <a:spLocks noGrp="1"/>
          </p:cNvSpPr>
          <p:nvPr>
            <p:ph sz="half" idx="2"/>
          </p:nvPr>
        </p:nvSpPr>
        <p:spPr>
          <a:xfrm>
            <a:off x="3527115" y="14028420"/>
            <a:ext cx="21662704" cy="206336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5923243" y="9414513"/>
            <a:ext cx="21769390" cy="4613907"/>
          </a:xfrm>
        </p:spPr>
        <p:txBody>
          <a:bodyPr anchor="b"/>
          <a:lstStyle>
            <a:lvl1pPr marL="0" indent="0">
              <a:buNone/>
              <a:defRPr sz="13440" b="1"/>
            </a:lvl1pPr>
            <a:lvl2pPr marL="2560320" indent="0">
              <a:buNone/>
              <a:defRPr sz="11200" b="1"/>
            </a:lvl2pPr>
            <a:lvl3pPr marL="5120640" indent="0">
              <a:buNone/>
              <a:defRPr sz="10080" b="1"/>
            </a:lvl3pPr>
            <a:lvl4pPr marL="7680960" indent="0">
              <a:buNone/>
              <a:defRPr sz="8960" b="1"/>
            </a:lvl4pPr>
            <a:lvl5pPr marL="10241280" indent="0">
              <a:buNone/>
              <a:defRPr sz="8960" b="1"/>
            </a:lvl5pPr>
            <a:lvl6pPr marL="12801600" indent="0">
              <a:buNone/>
              <a:defRPr sz="8960" b="1"/>
            </a:lvl6pPr>
            <a:lvl7pPr marL="15361920" indent="0">
              <a:buNone/>
              <a:defRPr sz="8960" b="1"/>
            </a:lvl7pPr>
            <a:lvl8pPr marL="17922240" indent="0">
              <a:buNone/>
              <a:defRPr sz="8960" b="1"/>
            </a:lvl8pPr>
            <a:lvl9pPr marL="20482560" indent="0">
              <a:buNone/>
              <a:defRPr sz="8960" b="1"/>
            </a:lvl9pPr>
          </a:lstStyle>
          <a:p>
            <a:pPr lvl="0"/>
            <a:r>
              <a:rPr lang="en-US"/>
              <a:t>Click to edit Master text styles</a:t>
            </a:r>
          </a:p>
        </p:txBody>
      </p:sp>
      <p:sp>
        <p:nvSpPr>
          <p:cNvPr id="6" name="Content Placeholder 5"/>
          <p:cNvSpPr>
            <a:spLocks noGrp="1"/>
          </p:cNvSpPr>
          <p:nvPr>
            <p:ph sz="quarter" idx="4"/>
          </p:nvPr>
        </p:nvSpPr>
        <p:spPr>
          <a:xfrm>
            <a:off x="25923243" y="14028420"/>
            <a:ext cx="21769390" cy="206336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B586232-178E-43CC-8300-93A03B040A40}" type="datetimeFigureOut">
              <a:rPr lang="en-US" smtClean="0"/>
              <a:t>11/21/2023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4FEB42-7C08-495F-8EA0-F0DD49D5A5DE}" type="slidenum">
              <a:rPr lang="en-US" smtClean="0"/>
              <a:t>‹#›</a:t>
            </a:fld>
            <a:endParaRPr lang="en-US"/>
          </a:p>
        </p:txBody>
      </p:sp>
    </p:spTree>
    <p:extLst>
      <p:ext uri="{BB962C8B-B14F-4D97-AF65-F5344CB8AC3E}">
        <p14:creationId xmlns:p14="http://schemas.microsoft.com/office/powerpoint/2010/main" val="2413295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B586232-178E-43CC-8300-93A03B040A40}" type="datetimeFigureOut">
              <a:rPr lang="en-US" smtClean="0"/>
              <a:t>11/21/2023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4FEB42-7C08-495F-8EA0-F0DD49D5A5DE}" type="slidenum">
              <a:rPr lang="en-US" smtClean="0"/>
              <a:t>‹#›</a:t>
            </a:fld>
            <a:endParaRPr lang="en-US"/>
          </a:p>
        </p:txBody>
      </p:sp>
    </p:spTree>
    <p:extLst>
      <p:ext uri="{BB962C8B-B14F-4D97-AF65-F5344CB8AC3E}">
        <p14:creationId xmlns:p14="http://schemas.microsoft.com/office/powerpoint/2010/main" val="2836440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586232-178E-43CC-8300-93A03B040A40}" type="datetimeFigureOut">
              <a:rPr lang="en-US" smtClean="0"/>
              <a:t>11/21/2023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4FEB42-7C08-495F-8EA0-F0DD49D5A5DE}" type="slidenum">
              <a:rPr lang="en-US" smtClean="0"/>
              <a:t>‹#›</a:t>
            </a:fld>
            <a:endParaRPr lang="en-US"/>
          </a:p>
        </p:txBody>
      </p:sp>
    </p:spTree>
    <p:extLst>
      <p:ext uri="{BB962C8B-B14F-4D97-AF65-F5344CB8AC3E}">
        <p14:creationId xmlns:p14="http://schemas.microsoft.com/office/powerpoint/2010/main" val="2285062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27110" y="2560320"/>
            <a:ext cx="16515397" cy="8961120"/>
          </a:xfrm>
        </p:spPr>
        <p:txBody>
          <a:bodyPr anchor="b"/>
          <a:lstStyle>
            <a:lvl1pPr>
              <a:defRPr sz="17920"/>
            </a:lvl1pPr>
          </a:lstStyle>
          <a:p>
            <a:r>
              <a:rPr lang="en-US"/>
              <a:t>Click to edit Master title style</a:t>
            </a:r>
            <a:endParaRPr lang="en-US" dirty="0"/>
          </a:p>
        </p:txBody>
      </p:sp>
      <p:sp>
        <p:nvSpPr>
          <p:cNvPr id="3" name="Content Placeholder 2"/>
          <p:cNvSpPr>
            <a:spLocks noGrp="1"/>
          </p:cNvSpPr>
          <p:nvPr>
            <p:ph idx="1"/>
          </p:nvPr>
        </p:nvSpPr>
        <p:spPr>
          <a:xfrm>
            <a:off x="21769390" y="5529588"/>
            <a:ext cx="25923240" cy="27292300"/>
          </a:xfrm>
        </p:spPr>
        <p:txBody>
          <a:bodyPr/>
          <a:lstStyle>
            <a:lvl1pPr>
              <a:defRPr sz="17920"/>
            </a:lvl1pPr>
            <a:lvl2pPr>
              <a:defRPr sz="15680"/>
            </a:lvl2pPr>
            <a:lvl3pPr>
              <a:defRPr sz="13440"/>
            </a:lvl3pPr>
            <a:lvl4pPr>
              <a:defRPr sz="11200"/>
            </a:lvl4pPr>
            <a:lvl5pPr>
              <a:defRPr sz="11200"/>
            </a:lvl5pPr>
            <a:lvl6pPr>
              <a:defRPr sz="11200"/>
            </a:lvl6pPr>
            <a:lvl7pPr>
              <a:defRPr sz="11200"/>
            </a:lvl7pPr>
            <a:lvl8pPr>
              <a:defRPr sz="11200"/>
            </a:lvl8pPr>
            <a:lvl9pPr>
              <a:defRPr sz="1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527110" y="11521440"/>
            <a:ext cx="16515397" cy="21344893"/>
          </a:xfrm>
        </p:spPr>
        <p:txBody>
          <a:bodyPr/>
          <a:lstStyle>
            <a:lvl1pPr marL="0" indent="0">
              <a:buNone/>
              <a:defRPr sz="8960"/>
            </a:lvl1pPr>
            <a:lvl2pPr marL="2560320" indent="0">
              <a:buNone/>
              <a:defRPr sz="7840"/>
            </a:lvl2pPr>
            <a:lvl3pPr marL="5120640" indent="0">
              <a:buNone/>
              <a:defRPr sz="6720"/>
            </a:lvl3pPr>
            <a:lvl4pPr marL="7680960" indent="0">
              <a:buNone/>
              <a:defRPr sz="5600"/>
            </a:lvl4pPr>
            <a:lvl5pPr marL="10241280" indent="0">
              <a:buNone/>
              <a:defRPr sz="5600"/>
            </a:lvl5pPr>
            <a:lvl6pPr marL="12801600" indent="0">
              <a:buNone/>
              <a:defRPr sz="5600"/>
            </a:lvl6pPr>
            <a:lvl7pPr marL="15361920" indent="0">
              <a:buNone/>
              <a:defRPr sz="5600"/>
            </a:lvl7pPr>
            <a:lvl8pPr marL="17922240" indent="0">
              <a:buNone/>
              <a:defRPr sz="5600"/>
            </a:lvl8pPr>
            <a:lvl9pPr marL="20482560" indent="0">
              <a:buNone/>
              <a:defRPr sz="5600"/>
            </a:lvl9pPr>
          </a:lstStyle>
          <a:p>
            <a:pPr lvl="0"/>
            <a:r>
              <a:rPr lang="en-US"/>
              <a:t>Click to edit Master text styles</a:t>
            </a:r>
          </a:p>
        </p:txBody>
      </p:sp>
      <p:sp>
        <p:nvSpPr>
          <p:cNvPr id="5" name="Date Placeholder 4"/>
          <p:cNvSpPr>
            <a:spLocks noGrp="1"/>
          </p:cNvSpPr>
          <p:nvPr>
            <p:ph type="dt" sz="half" idx="10"/>
          </p:nvPr>
        </p:nvSpPr>
        <p:spPr/>
        <p:txBody>
          <a:bodyPr/>
          <a:lstStyle/>
          <a:p>
            <a:fld id="{BB586232-178E-43CC-8300-93A03B040A40}" type="datetimeFigureOut">
              <a:rPr lang="en-US" smtClean="0"/>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4FEB42-7C08-495F-8EA0-F0DD49D5A5DE}" type="slidenum">
              <a:rPr lang="en-US" smtClean="0"/>
              <a:t>‹#›</a:t>
            </a:fld>
            <a:endParaRPr lang="en-US"/>
          </a:p>
        </p:txBody>
      </p:sp>
    </p:spTree>
    <p:extLst>
      <p:ext uri="{BB962C8B-B14F-4D97-AF65-F5344CB8AC3E}">
        <p14:creationId xmlns:p14="http://schemas.microsoft.com/office/powerpoint/2010/main" val="1740142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27110" y="2560320"/>
            <a:ext cx="16515397" cy="8961120"/>
          </a:xfrm>
        </p:spPr>
        <p:txBody>
          <a:bodyPr anchor="b"/>
          <a:lstStyle>
            <a:lvl1pPr>
              <a:defRPr sz="17920"/>
            </a:lvl1pPr>
          </a:lstStyle>
          <a:p>
            <a:r>
              <a:rPr lang="en-US"/>
              <a:t>Click to edit Master title style</a:t>
            </a:r>
            <a:endParaRPr lang="en-US" dirty="0"/>
          </a:p>
        </p:txBody>
      </p:sp>
      <p:sp>
        <p:nvSpPr>
          <p:cNvPr id="3" name="Picture Placeholder 2"/>
          <p:cNvSpPr>
            <a:spLocks noGrp="1" noChangeAspect="1"/>
          </p:cNvSpPr>
          <p:nvPr>
            <p:ph type="pic" idx="1"/>
          </p:nvPr>
        </p:nvSpPr>
        <p:spPr>
          <a:xfrm>
            <a:off x="21769390" y="5529588"/>
            <a:ext cx="25923240" cy="27292300"/>
          </a:xfrm>
        </p:spPr>
        <p:txBody>
          <a:bodyPr anchor="t"/>
          <a:lstStyle>
            <a:lvl1pPr marL="0" indent="0">
              <a:buNone/>
              <a:defRPr sz="17920"/>
            </a:lvl1pPr>
            <a:lvl2pPr marL="2560320" indent="0">
              <a:buNone/>
              <a:defRPr sz="15680"/>
            </a:lvl2pPr>
            <a:lvl3pPr marL="5120640" indent="0">
              <a:buNone/>
              <a:defRPr sz="13440"/>
            </a:lvl3pPr>
            <a:lvl4pPr marL="7680960" indent="0">
              <a:buNone/>
              <a:defRPr sz="11200"/>
            </a:lvl4pPr>
            <a:lvl5pPr marL="10241280" indent="0">
              <a:buNone/>
              <a:defRPr sz="11200"/>
            </a:lvl5pPr>
            <a:lvl6pPr marL="12801600" indent="0">
              <a:buNone/>
              <a:defRPr sz="11200"/>
            </a:lvl6pPr>
            <a:lvl7pPr marL="15361920" indent="0">
              <a:buNone/>
              <a:defRPr sz="11200"/>
            </a:lvl7pPr>
            <a:lvl8pPr marL="17922240" indent="0">
              <a:buNone/>
              <a:defRPr sz="11200"/>
            </a:lvl8pPr>
            <a:lvl9pPr marL="20482560" indent="0">
              <a:buNone/>
              <a:defRPr sz="11200"/>
            </a:lvl9pPr>
          </a:lstStyle>
          <a:p>
            <a:r>
              <a:rPr lang="en-US"/>
              <a:t>Click icon to add picture</a:t>
            </a:r>
            <a:endParaRPr lang="en-US" dirty="0"/>
          </a:p>
        </p:txBody>
      </p:sp>
      <p:sp>
        <p:nvSpPr>
          <p:cNvPr id="4" name="Text Placeholder 3"/>
          <p:cNvSpPr>
            <a:spLocks noGrp="1"/>
          </p:cNvSpPr>
          <p:nvPr>
            <p:ph type="body" sz="half" idx="2"/>
          </p:nvPr>
        </p:nvSpPr>
        <p:spPr>
          <a:xfrm>
            <a:off x="3527110" y="11521440"/>
            <a:ext cx="16515397" cy="21344893"/>
          </a:xfrm>
        </p:spPr>
        <p:txBody>
          <a:bodyPr/>
          <a:lstStyle>
            <a:lvl1pPr marL="0" indent="0">
              <a:buNone/>
              <a:defRPr sz="8960"/>
            </a:lvl1pPr>
            <a:lvl2pPr marL="2560320" indent="0">
              <a:buNone/>
              <a:defRPr sz="7840"/>
            </a:lvl2pPr>
            <a:lvl3pPr marL="5120640" indent="0">
              <a:buNone/>
              <a:defRPr sz="6720"/>
            </a:lvl3pPr>
            <a:lvl4pPr marL="7680960" indent="0">
              <a:buNone/>
              <a:defRPr sz="5600"/>
            </a:lvl4pPr>
            <a:lvl5pPr marL="10241280" indent="0">
              <a:buNone/>
              <a:defRPr sz="5600"/>
            </a:lvl5pPr>
            <a:lvl6pPr marL="12801600" indent="0">
              <a:buNone/>
              <a:defRPr sz="5600"/>
            </a:lvl6pPr>
            <a:lvl7pPr marL="15361920" indent="0">
              <a:buNone/>
              <a:defRPr sz="5600"/>
            </a:lvl7pPr>
            <a:lvl8pPr marL="17922240" indent="0">
              <a:buNone/>
              <a:defRPr sz="5600"/>
            </a:lvl8pPr>
            <a:lvl9pPr marL="20482560" indent="0">
              <a:buNone/>
              <a:defRPr sz="5600"/>
            </a:lvl9pPr>
          </a:lstStyle>
          <a:p>
            <a:pPr lvl="0"/>
            <a:r>
              <a:rPr lang="en-US"/>
              <a:t>Click to edit Master text styles</a:t>
            </a:r>
          </a:p>
        </p:txBody>
      </p:sp>
      <p:sp>
        <p:nvSpPr>
          <p:cNvPr id="5" name="Date Placeholder 4"/>
          <p:cNvSpPr>
            <a:spLocks noGrp="1"/>
          </p:cNvSpPr>
          <p:nvPr>
            <p:ph type="dt" sz="half" idx="10"/>
          </p:nvPr>
        </p:nvSpPr>
        <p:spPr/>
        <p:txBody>
          <a:bodyPr/>
          <a:lstStyle/>
          <a:p>
            <a:fld id="{BB586232-178E-43CC-8300-93A03B040A40}" type="datetimeFigureOut">
              <a:rPr lang="en-US" smtClean="0"/>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4FEB42-7C08-495F-8EA0-F0DD49D5A5DE}" type="slidenum">
              <a:rPr lang="en-US" smtClean="0"/>
              <a:t>‹#›</a:t>
            </a:fld>
            <a:endParaRPr lang="en-US"/>
          </a:p>
        </p:txBody>
      </p:sp>
    </p:spTree>
    <p:extLst>
      <p:ext uri="{BB962C8B-B14F-4D97-AF65-F5344CB8AC3E}">
        <p14:creationId xmlns:p14="http://schemas.microsoft.com/office/powerpoint/2010/main" val="1516578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20440" y="2044708"/>
            <a:ext cx="44165520" cy="742315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520440" y="10223500"/>
            <a:ext cx="44165520" cy="2436749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520440" y="35595568"/>
            <a:ext cx="11521440" cy="2044700"/>
          </a:xfrm>
          <a:prstGeom prst="rect">
            <a:avLst/>
          </a:prstGeom>
        </p:spPr>
        <p:txBody>
          <a:bodyPr vert="horz" lIns="91440" tIns="45720" rIns="91440" bIns="45720" rtlCol="0" anchor="ctr"/>
          <a:lstStyle>
            <a:lvl1pPr algn="l">
              <a:defRPr sz="6720">
                <a:solidFill>
                  <a:schemeClr val="tx1">
                    <a:tint val="75000"/>
                  </a:schemeClr>
                </a:solidFill>
              </a:defRPr>
            </a:lvl1pPr>
          </a:lstStyle>
          <a:p>
            <a:fld id="{BB586232-178E-43CC-8300-93A03B040A40}" type="datetimeFigureOut">
              <a:rPr lang="en-US" smtClean="0"/>
              <a:t>11/21/2023</a:t>
            </a:fld>
            <a:endParaRPr lang="en-US"/>
          </a:p>
        </p:txBody>
      </p:sp>
      <p:sp>
        <p:nvSpPr>
          <p:cNvPr id="5" name="Footer Placeholder 4"/>
          <p:cNvSpPr>
            <a:spLocks noGrp="1"/>
          </p:cNvSpPr>
          <p:nvPr>
            <p:ph type="ftr" sz="quarter" idx="3"/>
          </p:nvPr>
        </p:nvSpPr>
        <p:spPr>
          <a:xfrm>
            <a:off x="16962120" y="35595568"/>
            <a:ext cx="17282160" cy="2044700"/>
          </a:xfrm>
          <a:prstGeom prst="rect">
            <a:avLst/>
          </a:prstGeom>
        </p:spPr>
        <p:txBody>
          <a:bodyPr vert="horz" lIns="91440" tIns="45720" rIns="91440" bIns="45720" rtlCol="0" anchor="ctr"/>
          <a:lstStyle>
            <a:lvl1pPr algn="ctr">
              <a:defRPr sz="67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6164520" y="35595568"/>
            <a:ext cx="11521440" cy="2044700"/>
          </a:xfrm>
          <a:prstGeom prst="rect">
            <a:avLst/>
          </a:prstGeom>
        </p:spPr>
        <p:txBody>
          <a:bodyPr vert="horz" lIns="91440" tIns="45720" rIns="91440" bIns="45720" rtlCol="0" anchor="ctr"/>
          <a:lstStyle>
            <a:lvl1pPr algn="r">
              <a:defRPr sz="6720">
                <a:solidFill>
                  <a:schemeClr val="tx1">
                    <a:tint val="75000"/>
                  </a:schemeClr>
                </a:solidFill>
              </a:defRPr>
            </a:lvl1pPr>
          </a:lstStyle>
          <a:p>
            <a:fld id="{6A4FEB42-7C08-495F-8EA0-F0DD49D5A5DE}" type="slidenum">
              <a:rPr lang="en-US" smtClean="0"/>
              <a:t>‹#›</a:t>
            </a:fld>
            <a:endParaRPr lang="en-US"/>
          </a:p>
        </p:txBody>
      </p:sp>
    </p:spTree>
    <p:extLst>
      <p:ext uri="{BB962C8B-B14F-4D97-AF65-F5344CB8AC3E}">
        <p14:creationId xmlns:p14="http://schemas.microsoft.com/office/powerpoint/2010/main" val="38323508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5120640" rtl="0" eaLnBrk="1" latinLnBrk="0" hangingPunct="1">
        <a:lnSpc>
          <a:spcPct val="90000"/>
        </a:lnSpc>
        <a:spcBef>
          <a:spcPct val="0"/>
        </a:spcBef>
        <a:buNone/>
        <a:defRPr sz="24640" kern="1200">
          <a:solidFill>
            <a:schemeClr val="tx1"/>
          </a:solidFill>
          <a:latin typeface="+mj-lt"/>
          <a:ea typeface="+mj-ea"/>
          <a:cs typeface="+mj-cs"/>
        </a:defRPr>
      </a:lvl1pPr>
    </p:titleStyle>
    <p:bodyStyle>
      <a:lvl1pPr marL="1280160" indent="-1280160" algn="l" defTabSz="5120640" rtl="0" eaLnBrk="1" latinLnBrk="0" hangingPunct="1">
        <a:lnSpc>
          <a:spcPct val="90000"/>
        </a:lnSpc>
        <a:spcBef>
          <a:spcPts val="5600"/>
        </a:spcBef>
        <a:buFont typeface="Arial" panose="020B0604020202020204" pitchFamily="34" charset="0"/>
        <a:buChar char="•"/>
        <a:defRPr sz="15680" kern="1200">
          <a:solidFill>
            <a:schemeClr val="tx1"/>
          </a:solidFill>
          <a:latin typeface="+mn-lt"/>
          <a:ea typeface="+mn-ea"/>
          <a:cs typeface="+mn-cs"/>
        </a:defRPr>
      </a:lvl1pPr>
      <a:lvl2pPr marL="3840480" indent="-1280160" algn="l" defTabSz="5120640" rtl="0" eaLnBrk="1" latinLnBrk="0" hangingPunct="1">
        <a:lnSpc>
          <a:spcPct val="90000"/>
        </a:lnSpc>
        <a:spcBef>
          <a:spcPts val="2800"/>
        </a:spcBef>
        <a:buFont typeface="Arial" panose="020B0604020202020204" pitchFamily="34" charset="0"/>
        <a:buChar char="•"/>
        <a:defRPr sz="13440" kern="1200">
          <a:solidFill>
            <a:schemeClr val="tx1"/>
          </a:solidFill>
          <a:latin typeface="+mn-lt"/>
          <a:ea typeface="+mn-ea"/>
          <a:cs typeface="+mn-cs"/>
        </a:defRPr>
      </a:lvl2pPr>
      <a:lvl3pPr marL="6400800" indent="-1280160" algn="l" defTabSz="5120640" rtl="0" eaLnBrk="1" latinLnBrk="0" hangingPunct="1">
        <a:lnSpc>
          <a:spcPct val="90000"/>
        </a:lnSpc>
        <a:spcBef>
          <a:spcPts val="2800"/>
        </a:spcBef>
        <a:buFont typeface="Arial" panose="020B0604020202020204" pitchFamily="34" charset="0"/>
        <a:buChar char="•"/>
        <a:defRPr sz="11200" kern="1200">
          <a:solidFill>
            <a:schemeClr val="tx1"/>
          </a:solidFill>
          <a:latin typeface="+mn-lt"/>
          <a:ea typeface="+mn-ea"/>
          <a:cs typeface="+mn-cs"/>
        </a:defRPr>
      </a:lvl3pPr>
      <a:lvl4pPr marL="89611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4pPr>
      <a:lvl5pPr marL="1152144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5pPr>
      <a:lvl6pPr marL="1408176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6pPr>
      <a:lvl7pPr marL="1664208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7pPr>
      <a:lvl8pPr marL="1920240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8pPr>
      <a:lvl9pPr marL="217627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9pPr>
    </p:bodyStyle>
    <p:otherStyle>
      <a:defPPr>
        <a:defRPr lang="en-US"/>
      </a:defPPr>
      <a:lvl1pPr marL="0" algn="l" defTabSz="5120640" rtl="0" eaLnBrk="1" latinLnBrk="0" hangingPunct="1">
        <a:defRPr sz="10080" kern="1200">
          <a:solidFill>
            <a:schemeClr val="tx1"/>
          </a:solidFill>
          <a:latin typeface="+mn-lt"/>
          <a:ea typeface="+mn-ea"/>
          <a:cs typeface="+mn-cs"/>
        </a:defRPr>
      </a:lvl1pPr>
      <a:lvl2pPr marL="2560320" algn="l" defTabSz="5120640" rtl="0" eaLnBrk="1" latinLnBrk="0" hangingPunct="1">
        <a:defRPr sz="10080" kern="1200">
          <a:solidFill>
            <a:schemeClr val="tx1"/>
          </a:solidFill>
          <a:latin typeface="+mn-lt"/>
          <a:ea typeface="+mn-ea"/>
          <a:cs typeface="+mn-cs"/>
        </a:defRPr>
      </a:lvl2pPr>
      <a:lvl3pPr marL="5120640" algn="l" defTabSz="5120640" rtl="0" eaLnBrk="1" latinLnBrk="0" hangingPunct="1">
        <a:defRPr sz="10080" kern="1200">
          <a:solidFill>
            <a:schemeClr val="tx1"/>
          </a:solidFill>
          <a:latin typeface="+mn-lt"/>
          <a:ea typeface="+mn-ea"/>
          <a:cs typeface="+mn-cs"/>
        </a:defRPr>
      </a:lvl3pPr>
      <a:lvl4pPr marL="7680960" algn="l" defTabSz="5120640" rtl="0" eaLnBrk="1" latinLnBrk="0" hangingPunct="1">
        <a:defRPr sz="10080" kern="1200">
          <a:solidFill>
            <a:schemeClr val="tx1"/>
          </a:solidFill>
          <a:latin typeface="+mn-lt"/>
          <a:ea typeface="+mn-ea"/>
          <a:cs typeface="+mn-cs"/>
        </a:defRPr>
      </a:lvl4pPr>
      <a:lvl5pPr marL="10241280" algn="l" defTabSz="5120640" rtl="0" eaLnBrk="1" latinLnBrk="0" hangingPunct="1">
        <a:defRPr sz="10080" kern="1200">
          <a:solidFill>
            <a:schemeClr val="tx1"/>
          </a:solidFill>
          <a:latin typeface="+mn-lt"/>
          <a:ea typeface="+mn-ea"/>
          <a:cs typeface="+mn-cs"/>
        </a:defRPr>
      </a:lvl5pPr>
      <a:lvl6pPr marL="12801600" algn="l" defTabSz="5120640" rtl="0" eaLnBrk="1" latinLnBrk="0" hangingPunct="1">
        <a:defRPr sz="10080" kern="1200">
          <a:solidFill>
            <a:schemeClr val="tx1"/>
          </a:solidFill>
          <a:latin typeface="+mn-lt"/>
          <a:ea typeface="+mn-ea"/>
          <a:cs typeface="+mn-cs"/>
        </a:defRPr>
      </a:lvl6pPr>
      <a:lvl7pPr marL="15361920" algn="l" defTabSz="5120640" rtl="0" eaLnBrk="1" latinLnBrk="0" hangingPunct="1">
        <a:defRPr sz="10080" kern="1200">
          <a:solidFill>
            <a:schemeClr val="tx1"/>
          </a:solidFill>
          <a:latin typeface="+mn-lt"/>
          <a:ea typeface="+mn-ea"/>
          <a:cs typeface="+mn-cs"/>
        </a:defRPr>
      </a:lvl7pPr>
      <a:lvl8pPr marL="17922240" algn="l" defTabSz="5120640" rtl="0" eaLnBrk="1" latinLnBrk="0" hangingPunct="1">
        <a:defRPr sz="10080" kern="1200">
          <a:solidFill>
            <a:schemeClr val="tx1"/>
          </a:solidFill>
          <a:latin typeface="+mn-lt"/>
          <a:ea typeface="+mn-ea"/>
          <a:cs typeface="+mn-cs"/>
        </a:defRPr>
      </a:lvl8pPr>
      <a:lvl9pPr marL="20482560" algn="l" defTabSz="5120640" rtl="0" eaLnBrk="1" latinLnBrk="0" hangingPunct="1">
        <a:defRPr sz="100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image" Target="../media/image2.svg"/><Relationship Id="rId21" Type="http://schemas.openxmlformats.org/officeDocument/2006/relationships/image" Target="../media/image19.png"/><Relationship Id="rId7" Type="http://schemas.openxmlformats.org/officeDocument/2006/relationships/image" Target="../media/image6.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2.tif"/><Relationship Id="rId2" Type="http://schemas.openxmlformats.org/officeDocument/2006/relationships/image" Target="../media/image1.png"/><Relationship Id="rId16" Type="http://schemas.openxmlformats.org/officeDocument/2006/relationships/image" Target="../media/image14.png"/><Relationship Id="rId20" Type="http://schemas.openxmlformats.org/officeDocument/2006/relationships/image" Target="../media/image18.jpe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9.png"/><Relationship Id="rId24" Type="http://schemas.openxmlformats.org/officeDocument/2006/relationships/image" Target="../media/image21.jfif"/><Relationship Id="rId5" Type="http://schemas.openxmlformats.org/officeDocument/2006/relationships/image" Target="../media/image4.jpeg"/><Relationship Id="rId15" Type="http://schemas.openxmlformats.org/officeDocument/2006/relationships/image" Target="../media/image13.png"/><Relationship Id="rId23" Type="http://schemas.microsoft.com/office/2007/relationships/hdphoto" Target="../media/hdphoto2.wdp"/><Relationship Id="rId10" Type="http://schemas.openxmlformats.org/officeDocument/2006/relationships/image" Target="../media/image8.png"/><Relationship Id="rId19" Type="http://schemas.openxmlformats.org/officeDocument/2006/relationships/image" Target="../media/image17.JPG"/><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 name="Graphic 218">
            <a:extLst>
              <a:ext uri="{FF2B5EF4-FFF2-40B4-BE49-F238E27FC236}">
                <a16:creationId xmlns:a16="http://schemas.microsoft.com/office/drawing/2014/main" id="{BDA7CEEB-C5C7-59D7-49E0-D39D42FD9C5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630214" y="34841542"/>
            <a:ext cx="2767502" cy="2767502"/>
          </a:xfrm>
          <a:prstGeom prst="rect">
            <a:avLst/>
          </a:prstGeom>
        </p:spPr>
      </p:pic>
      <p:sp>
        <p:nvSpPr>
          <p:cNvPr id="387" name="Text Placeholder 26">
            <a:extLst>
              <a:ext uri="{FF2B5EF4-FFF2-40B4-BE49-F238E27FC236}">
                <a16:creationId xmlns:a16="http://schemas.microsoft.com/office/drawing/2014/main" id="{6F735B8C-7879-D77D-E5C4-55EB33A8D911}"/>
              </a:ext>
            </a:extLst>
          </p:cNvPr>
          <p:cNvSpPr txBox="1">
            <a:spLocks/>
          </p:cNvSpPr>
          <p:nvPr/>
        </p:nvSpPr>
        <p:spPr>
          <a:xfrm>
            <a:off x="16590232" y="11861797"/>
            <a:ext cx="18298574" cy="1341843"/>
          </a:xfrm>
          <a:prstGeom prst="rect">
            <a:avLst/>
          </a:prstGeom>
        </p:spPr>
        <p:txBody>
          <a:bodyPr vert="horz" lIns="91440" tIns="45720" rIns="91440" bIns="45720" rtlCol="0">
            <a:normAutofit/>
          </a:bodyPr>
          <a:lstStyle>
            <a:lvl1pPr marL="1280160" indent="-1280160" algn="l" defTabSz="5120640" rtl="0" eaLnBrk="1" latinLnBrk="0" hangingPunct="1">
              <a:lnSpc>
                <a:spcPct val="90000"/>
              </a:lnSpc>
              <a:spcBef>
                <a:spcPts val="5600"/>
              </a:spcBef>
              <a:buFont typeface="Arial" panose="020B0604020202020204" pitchFamily="34" charset="0"/>
              <a:buChar char="•"/>
              <a:defRPr sz="15680" kern="1200">
                <a:solidFill>
                  <a:schemeClr val="tx1"/>
                </a:solidFill>
                <a:latin typeface="+mn-lt"/>
                <a:ea typeface="+mn-ea"/>
                <a:cs typeface="+mn-cs"/>
              </a:defRPr>
            </a:lvl1pPr>
            <a:lvl2pPr marL="3840480" indent="-1280160" algn="l" defTabSz="5120640" rtl="0" eaLnBrk="1" latinLnBrk="0" hangingPunct="1">
              <a:lnSpc>
                <a:spcPct val="90000"/>
              </a:lnSpc>
              <a:spcBef>
                <a:spcPts val="2800"/>
              </a:spcBef>
              <a:buFont typeface="Arial" panose="020B0604020202020204" pitchFamily="34" charset="0"/>
              <a:buChar char="•"/>
              <a:defRPr sz="13440" kern="1200">
                <a:solidFill>
                  <a:schemeClr val="tx1"/>
                </a:solidFill>
                <a:latin typeface="+mn-lt"/>
                <a:ea typeface="+mn-ea"/>
                <a:cs typeface="+mn-cs"/>
              </a:defRPr>
            </a:lvl2pPr>
            <a:lvl3pPr marL="6400800" indent="-1280160" algn="l" defTabSz="5120640" rtl="0" eaLnBrk="1" latinLnBrk="0" hangingPunct="1">
              <a:lnSpc>
                <a:spcPct val="90000"/>
              </a:lnSpc>
              <a:spcBef>
                <a:spcPts val="2800"/>
              </a:spcBef>
              <a:buFont typeface="Arial" panose="020B0604020202020204" pitchFamily="34" charset="0"/>
              <a:buChar char="•"/>
              <a:defRPr sz="11200" kern="1200">
                <a:solidFill>
                  <a:schemeClr val="tx1"/>
                </a:solidFill>
                <a:latin typeface="+mn-lt"/>
                <a:ea typeface="+mn-ea"/>
                <a:cs typeface="+mn-cs"/>
              </a:defRPr>
            </a:lvl3pPr>
            <a:lvl4pPr marL="89611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4pPr>
            <a:lvl5pPr marL="1152144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5pPr>
            <a:lvl6pPr marL="1408176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6pPr>
            <a:lvl7pPr marL="1664208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7pPr>
            <a:lvl8pPr marL="1920240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8pPr>
            <a:lvl9pPr marL="217627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9pPr>
          </a:lstStyle>
          <a:p>
            <a:pPr marL="0" indent="0" algn="ctr">
              <a:buFont typeface="Arial" panose="020B0604020202020204" pitchFamily="34" charset="0"/>
              <a:buNone/>
            </a:pPr>
            <a:endParaRPr lang="en-US" sz="3000" b="1" dirty="0">
              <a:solidFill>
                <a:srgbClr val="000000"/>
              </a:solidFill>
              <a:latin typeface="Arial" panose="020B0604020202020204" pitchFamily="34" charset="0"/>
              <a:cs typeface="Arial" panose="020B0604020202020204" pitchFamily="34" charset="0"/>
            </a:endParaRPr>
          </a:p>
        </p:txBody>
      </p:sp>
      <p:sp>
        <p:nvSpPr>
          <p:cNvPr id="125" name="Rectangle 124">
            <a:extLst>
              <a:ext uri="{FF2B5EF4-FFF2-40B4-BE49-F238E27FC236}">
                <a16:creationId xmlns:a16="http://schemas.microsoft.com/office/drawing/2014/main" id="{AA81D3A4-28C4-56F6-D449-7770B18D7765}"/>
              </a:ext>
            </a:extLst>
          </p:cNvPr>
          <p:cNvSpPr/>
          <p:nvPr/>
        </p:nvSpPr>
        <p:spPr>
          <a:xfrm>
            <a:off x="16269301" y="18782470"/>
            <a:ext cx="18326187" cy="4137927"/>
          </a:xfrm>
          <a:prstGeom prst="rect">
            <a:avLst/>
          </a:prstGeom>
          <a:solidFill>
            <a:schemeClr val="accent6">
              <a:lumMod val="20000"/>
              <a:lumOff val="8000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26">
            <a:extLst>
              <a:ext uri="{FF2B5EF4-FFF2-40B4-BE49-F238E27FC236}">
                <a16:creationId xmlns:a16="http://schemas.microsoft.com/office/drawing/2014/main" id="{475F4F48-47CA-7454-4089-E9FB57BA4720}"/>
              </a:ext>
            </a:extLst>
          </p:cNvPr>
          <p:cNvSpPr txBox="1">
            <a:spLocks/>
          </p:cNvSpPr>
          <p:nvPr/>
        </p:nvSpPr>
        <p:spPr>
          <a:xfrm>
            <a:off x="1549679" y="652217"/>
            <a:ext cx="47399680" cy="3866362"/>
          </a:xfrm>
          <a:prstGeom prst="rect">
            <a:avLst/>
          </a:prstGeom>
        </p:spPr>
        <p:txBody>
          <a:bodyPr vert="horz" lIns="91440" tIns="45720" rIns="91440" bIns="45720" rtlCol="0">
            <a:normAutofit/>
          </a:bodyPr>
          <a:lstStyle>
            <a:lvl1pPr marL="1280160" indent="-1280160" algn="l" defTabSz="5120640" rtl="0" eaLnBrk="1" latinLnBrk="0" hangingPunct="1">
              <a:lnSpc>
                <a:spcPct val="90000"/>
              </a:lnSpc>
              <a:spcBef>
                <a:spcPts val="5600"/>
              </a:spcBef>
              <a:buFont typeface="Arial" panose="020B0604020202020204" pitchFamily="34" charset="0"/>
              <a:buChar char="•"/>
              <a:defRPr sz="15680" kern="1200">
                <a:solidFill>
                  <a:schemeClr val="tx1"/>
                </a:solidFill>
                <a:latin typeface="+mn-lt"/>
                <a:ea typeface="+mn-ea"/>
                <a:cs typeface="+mn-cs"/>
              </a:defRPr>
            </a:lvl1pPr>
            <a:lvl2pPr marL="3840480" indent="-1280160" algn="l" defTabSz="5120640" rtl="0" eaLnBrk="1" latinLnBrk="0" hangingPunct="1">
              <a:lnSpc>
                <a:spcPct val="90000"/>
              </a:lnSpc>
              <a:spcBef>
                <a:spcPts val="2800"/>
              </a:spcBef>
              <a:buFont typeface="Arial" panose="020B0604020202020204" pitchFamily="34" charset="0"/>
              <a:buChar char="•"/>
              <a:defRPr sz="13440" kern="1200">
                <a:solidFill>
                  <a:schemeClr val="tx1"/>
                </a:solidFill>
                <a:latin typeface="+mn-lt"/>
                <a:ea typeface="+mn-ea"/>
                <a:cs typeface="+mn-cs"/>
              </a:defRPr>
            </a:lvl2pPr>
            <a:lvl3pPr marL="6400800" indent="-1280160" algn="l" defTabSz="5120640" rtl="0" eaLnBrk="1" latinLnBrk="0" hangingPunct="1">
              <a:lnSpc>
                <a:spcPct val="90000"/>
              </a:lnSpc>
              <a:spcBef>
                <a:spcPts val="2800"/>
              </a:spcBef>
              <a:buFont typeface="Arial" panose="020B0604020202020204" pitchFamily="34" charset="0"/>
              <a:buChar char="•"/>
              <a:defRPr sz="11200" kern="1200">
                <a:solidFill>
                  <a:schemeClr val="tx1"/>
                </a:solidFill>
                <a:latin typeface="+mn-lt"/>
                <a:ea typeface="+mn-ea"/>
                <a:cs typeface="+mn-cs"/>
              </a:defRPr>
            </a:lvl3pPr>
            <a:lvl4pPr marL="89611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4pPr>
            <a:lvl5pPr marL="1152144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5pPr>
            <a:lvl6pPr marL="1408176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6pPr>
            <a:lvl7pPr marL="1664208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7pPr>
            <a:lvl8pPr marL="1920240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8pPr>
            <a:lvl9pPr marL="217627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9pPr>
          </a:lstStyle>
          <a:p>
            <a:pPr marL="0" indent="0" algn="ctr">
              <a:buFont typeface="Arial" panose="020B0604020202020204" pitchFamily="34" charset="0"/>
              <a:buNone/>
            </a:pPr>
            <a:r>
              <a:rPr lang="en-US" sz="8500" b="1" i="0" dirty="0">
                <a:solidFill>
                  <a:srgbClr val="000000"/>
                </a:solidFill>
                <a:effectLst/>
                <a:latin typeface="Times New Roman" panose="02020603050405020304" pitchFamily="18" charset="0"/>
                <a:cs typeface="Times New Roman" panose="02020603050405020304" pitchFamily="18" charset="0"/>
              </a:rPr>
              <a:t>Exploring Innovative </a:t>
            </a:r>
            <a:r>
              <a:rPr lang="en-US" sz="8500" b="1" dirty="0">
                <a:solidFill>
                  <a:srgbClr val="000000"/>
                </a:solidFill>
                <a:latin typeface="Times New Roman" panose="02020603050405020304" pitchFamily="18" charset="0"/>
                <a:cs typeface="Times New Roman" panose="02020603050405020304" pitchFamily="18" charset="0"/>
              </a:rPr>
              <a:t>M</a:t>
            </a:r>
            <a:r>
              <a:rPr lang="en-US" sz="8500" b="1" i="0" dirty="0">
                <a:solidFill>
                  <a:srgbClr val="000000"/>
                </a:solidFill>
                <a:effectLst/>
                <a:latin typeface="Times New Roman" panose="02020603050405020304" pitchFamily="18" charset="0"/>
                <a:cs typeface="Times New Roman" panose="02020603050405020304" pitchFamily="18" charset="0"/>
              </a:rPr>
              <a:t>ethods for Earth Science </a:t>
            </a:r>
            <a:r>
              <a:rPr lang="en-US" sz="8500" b="1" dirty="0">
                <a:solidFill>
                  <a:srgbClr val="000000"/>
                </a:solidFill>
                <a:latin typeface="Times New Roman" panose="02020603050405020304" pitchFamily="18" charset="0"/>
                <a:cs typeface="Times New Roman" panose="02020603050405020304" pitchFamily="18" charset="0"/>
              </a:rPr>
              <a:t>C</a:t>
            </a:r>
            <a:r>
              <a:rPr lang="en-US" sz="8500" b="1" i="0" dirty="0">
                <a:solidFill>
                  <a:srgbClr val="000000"/>
                </a:solidFill>
                <a:effectLst/>
                <a:latin typeface="Times New Roman" panose="02020603050405020304" pitchFamily="18" charset="0"/>
                <a:cs typeface="Times New Roman" panose="02020603050405020304" pitchFamily="18" charset="0"/>
              </a:rPr>
              <a:t>ommunication </a:t>
            </a:r>
            <a:r>
              <a:rPr lang="en-US" sz="8500" b="1" dirty="0">
                <a:solidFill>
                  <a:srgbClr val="000000"/>
                </a:solidFill>
                <a:latin typeface="Times New Roman" panose="02020603050405020304" pitchFamily="18" charset="0"/>
                <a:cs typeface="Times New Roman" panose="02020603050405020304" pitchFamily="18" charset="0"/>
              </a:rPr>
              <a:t>T</a:t>
            </a:r>
            <a:r>
              <a:rPr lang="en-US" sz="8500" b="1" i="0" dirty="0">
                <a:solidFill>
                  <a:srgbClr val="000000"/>
                </a:solidFill>
                <a:effectLst/>
                <a:latin typeface="Times New Roman" panose="02020603050405020304" pitchFamily="18" charset="0"/>
                <a:cs typeface="Times New Roman" panose="02020603050405020304" pitchFamily="18" charset="0"/>
              </a:rPr>
              <a:t>hrough NASA’s                         Earth Information Center</a:t>
            </a:r>
            <a:endParaRPr lang="en-US" sz="8500" b="1" dirty="0">
              <a:solidFill>
                <a:srgbClr val="003C92"/>
              </a:solidFill>
              <a:latin typeface="Times New Roman" panose="02020603050405020304" pitchFamily="18" charset="0"/>
              <a:cs typeface="Times New Roman" panose="02020603050405020304" pitchFamily="18" charset="0"/>
            </a:endParaRPr>
          </a:p>
        </p:txBody>
      </p:sp>
      <p:sp>
        <p:nvSpPr>
          <p:cNvPr id="3" name="Text Placeholder 26">
            <a:extLst>
              <a:ext uri="{FF2B5EF4-FFF2-40B4-BE49-F238E27FC236}">
                <a16:creationId xmlns:a16="http://schemas.microsoft.com/office/drawing/2014/main" id="{0A7452ED-2186-C3EC-54AB-7636B30EF78E}"/>
              </a:ext>
            </a:extLst>
          </p:cNvPr>
          <p:cNvSpPr txBox="1">
            <a:spLocks/>
          </p:cNvSpPr>
          <p:nvPr/>
        </p:nvSpPr>
        <p:spPr>
          <a:xfrm>
            <a:off x="1070042" y="4084780"/>
            <a:ext cx="49283742" cy="1473962"/>
          </a:xfrm>
          <a:prstGeom prst="rect">
            <a:avLst/>
          </a:prstGeom>
        </p:spPr>
        <p:txBody>
          <a:bodyPr vert="horz" lIns="91440" tIns="45720" rIns="91440" bIns="45720" rtlCol="0" anchor="t">
            <a:normAutofit/>
          </a:bodyPr>
          <a:lstStyle>
            <a:lvl1pPr marL="1280160" indent="-1280160" algn="l" defTabSz="5120640" rtl="0" eaLnBrk="1" latinLnBrk="0" hangingPunct="1">
              <a:lnSpc>
                <a:spcPct val="90000"/>
              </a:lnSpc>
              <a:spcBef>
                <a:spcPts val="5600"/>
              </a:spcBef>
              <a:buFont typeface="Arial" panose="020B0604020202020204" pitchFamily="34" charset="0"/>
              <a:buChar char="•"/>
              <a:defRPr sz="15680" kern="1200">
                <a:solidFill>
                  <a:schemeClr val="tx1"/>
                </a:solidFill>
                <a:latin typeface="+mn-lt"/>
                <a:ea typeface="+mn-ea"/>
                <a:cs typeface="+mn-cs"/>
              </a:defRPr>
            </a:lvl1pPr>
            <a:lvl2pPr marL="3840480" indent="-1280160" algn="l" defTabSz="5120640" rtl="0" eaLnBrk="1" latinLnBrk="0" hangingPunct="1">
              <a:lnSpc>
                <a:spcPct val="90000"/>
              </a:lnSpc>
              <a:spcBef>
                <a:spcPts val="2800"/>
              </a:spcBef>
              <a:buFont typeface="Arial" panose="020B0604020202020204" pitchFamily="34" charset="0"/>
              <a:buChar char="•"/>
              <a:defRPr sz="13440" kern="1200">
                <a:solidFill>
                  <a:schemeClr val="tx1"/>
                </a:solidFill>
                <a:latin typeface="+mn-lt"/>
                <a:ea typeface="+mn-ea"/>
                <a:cs typeface="+mn-cs"/>
              </a:defRPr>
            </a:lvl2pPr>
            <a:lvl3pPr marL="6400800" indent="-1280160" algn="l" defTabSz="5120640" rtl="0" eaLnBrk="1" latinLnBrk="0" hangingPunct="1">
              <a:lnSpc>
                <a:spcPct val="90000"/>
              </a:lnSpc>
              <a:spcBef>
                <a:spcPts val="2800"/>
              </a:spcBef>
              <a:buFont typeface="Arial" panose="020B0604020202020204" pitchFamily="34" charset="0"/>
              <a:buChar char="•"/>
              <a:defRPr sz="11200" kern="1200">
                <a:solidFill>
                  <a:schemeClr val="tx1"/>
                </a:solidFill>
                <a:latin typeface="+mn-lt"/>
                <a:ea typeface="+mn-ea"/>
                <a:cs typeface="+mn-cs"/>
              </a:defRPr>
            </a:lvl3pPr>
            <a:lvl4pPr marL="89611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4pPr>
            <a:lvl5pPr marL="1152144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5pPr>
            <a:lvl6pPr marL="1408176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6pPr>
            <a:lvl7pPr marL="1664208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7pPr>
            <a:lvl8pPr marL="1920240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8pPr>
            <a:lvl9pPr marL="217627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3200" dirty="0">
                <a:solidFill>
                  <a:srgbClr val="333131"/>
                </a:solidFill>
                <a:latin typeface="Times New Roman" panose="02020603050405020304" pitchFamily="18" charset="0"/>
                <a:cs typeface="Times New Roman" panose="02020603050405020304" pitchFamily="18" charset="0"/>
              </a:rPr>
              <a:t>Nicole Ramberg-Pihl, PhD</a:t>
            </a:r>
            <a:r>
              <a:rPr lang="en-US" sz="3200" baseline="30000" dirty="0">
                <a:solidFill>
                  <a:srgbClr val="333131"/>
                </a:solidFill>
                <a:latin typeface="Times New Roman" panose="02020603050405020304" pitchFamily="18" charset="0"/>
                <a:cs typeface="Times New Roman" panose="02020603050405020304" pitchFamily="18" charset="0"/>
              </a:rPr>
              <a:t>1,2,3</a:t>
            </a:r>
            <a:r>
              <a:rPr lang="en-US" sz="3200" dirty="0">
                <a:solidFill>
                  <a:srgbClr val="333131"/>
                </a:solidFill>
                <a:latin typeface="Times New Roman" panose="02020603050405020304" pitchFamily="18" charset="0"/>
                <a:cs typeface="Times New Roman" panose="02020603050405020304" pitchFamily="18" charset="0"/>
              </a:rPr>
              <a:t>,Eleanor Stokes, PhD</a:t>
            </a:r>
            <a:r>
              <a:rPr lang="en-US" sz="3200" baseline="30000" dirty="0">
                <a:solidFill>
                  <a:srgbClr val="333131"/>
                </a:solidFill>
                <a:latin typeface="Times New Roman" panose="02020603050405020304" pitchFamily="18" charset="0"/>
                <a:cs typeface="Times New Roman" panose="02020603050405020304" pitchFamily="18" charset="0"/>
              </a:rPr>
              <a:t>2</a:t>
            </a:r>
            <a:r>
              <a:rPr lang="en-US" sz="3200" dirty="0">
                <a:solidFill>
                  <a:srgbClr val="333131"/>
                </a:solidFill>
                <a:latin typeface="Times New Roman" panose="02020603050405020304" pitchFamily="18" charset="0"/>
                <a:cs typeface="Times New Roman" panose="02020603050405020304" pitchFamily="18" charset="0"/>
              </a:rPr>
              <a:t>, Laura Rogers</a:t>
            </a:r>
            <a:r>
              <a:rPr lang="en-US" sz="3200" baseline="30000" dirty="0">
                <a:solidFill>
                  <a:srgbClr val="333131"/>
                </a:solidFill>
                <a:latin typeface="Times New Roman" panose="02020603050405020304" pitchFamily="18" charset="0"/>
                <a:cs typeface="Times New Roman" panose="02020603050405020304" pitchFamily="18" charset="0"/>
              </a:rPr>
              <a:t>2,4</a:t>
            </a:r>
            <a:r>
              <a:rPr lang="en-US" sz="3200" dirty="0">
                <a:solidFill>
                  <a:srgbClr val="333131"/>
                </a:solidFill>
                <a:latin typeface="Times New Roman" panose="02020603050405020304" pitchFamily="18" charset="0"/>
                <a:cs typeface="Times New Roman" panose="02020603050405020304" pitchFamily="18" charset="0"/>
              </a:rPr>
              <a:t>, Erica Bernhard</a:t>
            </a:r>
            <a:r>
              <a:rPr lang="en-US" sz="3200" baseline="30000" dirty="0">
                <a:solidFill>
                  <a:srgbClr val="333131"/>
                </a:solidFill>
                <a:latin typeface="Times New Roman" panose="02020603050405020304" pitchFamily="18" charset="0"/>
                <a:cs typeface="Times New Roman" panose="02020603050405020304" pitchFamily="18" charset="0"/>
              </a:rPr>
              <a:t>5</a:t>
            </a:r>
            <a:r>
              <a:rPr lang="en-US" sz="3200" dirty="0">
                <a:solidFill>
                  <a:srgbClr val="333131"/>
                </a:solidFill>
                <a:latin typeface="Times New Roman" panose="02020603050405020304" pitchFamily="18" charset="0"/>
                <a:cs typeface="Times New Roman" panose="02020603050405020304" pitchFamily="18" charset="0"/>
              </a:rPr>
              <a:t>, Michael Chyatte</a:t>
            </a:r>
            <a:r>
              <a:rPr lang="en-US" sz="3200" baseline="30000" dirty="0">
                <a:solidFill>
                  <a:srgbClr val="333131"/>
                </a:solidFill>
                <a:latin typeface="Times New Roman" panose="02020603050405020304" pitchFamily="18" charset="0"/>
                <a:cs typeface="Times New Roman" panose="02020603050405020304" pitchFamily="18" charset="0"/>
              </a:rPr>
              <a:t>1,6</a:t>
            </a:r>
            <a:r>
              <a:rPr lang="en-US" sz="3200" dirty="0">
                <a:solidFill>
                  <a:srgbClr val="333131"/>
                </a:solidFill>
                <a:latin typeface="Times New Roman" panose="02020603050405020304" pitchFamily="18" charset="0"/>
                <a:cs typeface="Times New Roman" panose="02020603050405020304" pitchFamily="18" charset="0"/>
              </a:rPr>
              <a:t>, Daniel Duffy</a:t>
            </a:r>
            <a:r>
              <a:rPr lang="en-US" sz="3200" baseline="30000" dirty="0">
                <a:solidFill>
                  <a:srgbClr val="333131"/>
                </a:solidFill>
                <a:latin typeface="Times New Roman" panose="02020603050405020304" pitchFamily="18" charset="0"/>
                <a:cs typeface="Times New Roman" panose="02020603050405020304" pitchFamily="18" charset="0"/>
              </a:rPr>
              <a:t>1</a:t>
            </a:r>
            <a:r>
              <a:rPr lang="en-US" sz="3200" dirty="0">
                <a:solidFill>
                  <a:srgbClr val="333131"/>
                </a:solidFill>
                <a:latin typeface="Times New Roman" panose="02020603050405020304" pitchFamily="18" charset="0"/>
                <a:cs typeface="Times New Roman" panose="02020603050405020304" pitchFamily="18" charset="0"/>
              </a:rPr>
              <a:t>, Dan Goods</a:t>
            </a:r>
            <a:r>
              <a:rPr lang="en-US" sz="3200" baseline="30000" dirty="0">
                <a:solidFill>
                  <a:srgbClr val="333131"/>
                </a:solidFill>
                <a:latin typeface="Times New Roman" panose="02020603050405020304" pitchFamily="18" charset="0"/>
                <a:cs typeface="Times New Roman" panose="02020603050405020304" pitchFamily="18" charset="0"/>
              </a:rPr>
              <a:t>5</a:t>
            </a:r>
            <a:r>
              <a:rPr lang="en-US" sz="3200" dirty="0">
                <a:solidFill>
                  <a:srgbClr val="333131"/>
                </a:solidFill>
                <a:latin typeface="Times New Roman" panose="02020603050405020304" pitchFamily="18" charset="0"/>
                <a:cs typeface="Times New Roman" panose="02020603050405020304" pitchFamily="18" charset="0"/>
              </a:rPr>
              <a:t>, Alex Gurvich</a:t>
            </a:r>
            <a:r>
              <a:rPr lang="en-US" sz="3200" baseline="30000" dirty="0">
                <a:solidFill>
                  <a:srgbClr val="333131"/>
                </a:solidFill>
                <a:latin typeface="Times New Roman" panose="02020603050405020304" pitchFamily="18" charset="0"/>
                <a:cs typeface="Times New Roman" panose="02020603050405020304" pitchFamily="18" charset="0"/>
              </a:rPr>
              <a:t>1,3</a:t>
            </a:r>
            <a:r>
              <a:rPr lang="en-US" sz="3200" dirty="0">
                <a:solidFill>
                  <a:srgbClr val="333131"/>
                </a:solidFill>
                <a:latin typeface="Times New Roman" panose="02020603050405020304" pitchFamily="18" charset="0"/>
                <a:cs typeface="Times New Roman" panose="02020603050405020304" pitchFamily="18" charset="0"/>
              </a:rPr>
              <a:t>, Lauren Katz</a:t>
            </a:r>
            <a:r>
              <a:rPr lang="en-US" sz="3200" baseline="30000" dirty="0">
                <a:solidFill>
                  <a:srgbClr val="333131"/>
                </a:solidFill>
                <a:latin typeface="Times New Roman" panose="02020603050405020304" pitchFamily="18" charset="0"/>
                <a:cs typeface="Times New Roman" panose="02020603050405020304" pitchFamily="18" charset="0"/>
              </a:rPr>
              <a:t>2</a:t>
            </a:r>
            <a:r>
              <a:rPr lang="en-US" sz="3200" dirty="0">
                <a:solidFill>
                  <a:srgbClr val="333131"/>
                </a:solidFill>
                <a:latin typeface="Times New Roman" panose="02020603050405020304" pitchFamily="18" charset="0"/>
                <a:cs typeface="Times New Roman" panose="02020603050405020304" pitchFamily="18" charset="0"/>
              </a:rPr>
              <a:t>, Brenda Lopez-Silva</a:t>
            </a:r>
            <a:r>
              <a:rPr lang="en-US" sz="3200" baseline="30000" dirty="0">
                <a:solidFill>
                  <a:srgbClr val="333131"/>
                </a:solidFill>
                <a:latin typeface="Times New Roman" panose="02020603050405020304" pitchFamily="18" charset="0"/>
                <a:cs typeface="Times New Roman" panose="02020603050405020304" pitchFamily="18" charset="0"/>
              </a:rPr>
              <a:t>1,3</a:t>
            </a:r>
            <a:r>
              <a:rPr lang="en-US" sz="3200" dirty="0">
                <a:solidFill>
                  <a:srgbClr val="333131"/>
                </a:solidFill>
                <a:latin typeface="Times New Roman" panose="02020603050405020304" pitchFamily="18" charset="0"/>
                <a:cs typeface="Times New Roman" panose="02020603050405020304" pitchFamily="18" charset="0"/>
              </a:rPr>
              <a:t>, Mark SubbaRao</a:t>
            </a:r>
            <a:r>
              <a:rPr lang="en-US" sz="3200" baseline="30000" dirty="0">
                <a:solidFill>
                  <a:srgbClr val="333131"/>
                </a:solidFill>
                <a:latin typeface="Times New Roman" panose="02020603050405020304" pitchFamily="18" charset="0"/>
                <a:cs typeface="Times New Roman" panose="02020603050405020304" pitchFamily="18" charset="0"/>
              </a:rPr>
              <a:t>1</a:t>
            </a:r>
            <a:r>
              <a:rPr lang="en-US" sz="3200" dirty="0">
                <a:solidFill>
                  <a:srgbClr val="333131"/>
                </a:solidFill>
                <a:latin typeface="Times New Roman" panose="02020603050405020304" pitchFamily="18" charset="0"/>
                <a:cs typeface="Times New Roman" panose="02020603050405020304" pitchFamily="18" charset="0"/>
              </a:rPr>
              <a:t>, David Rager</a:t>
            </a:r>
            <a:r>
              <a:rPr lang="en-US" sz="3200" baseline="30000" dirty="0">
                <a:solidFill>
                  <a:srgbClr val="333131"/>
                </a:solidFill>
                <a:latin typeface="Times New Roman" panose="02020603050405020304" pitchFamily="18" charset="0"/>
                <a:cs typeface="Times New Roman" panose="02020603050405020304" pitchFamily="18" charset="0"/>
              </a:rPr>
              <a:t>2</a:t>
            </a:r>
            <a:endParaRPr lang="en-US" sz="3200" dirty="0">
              <a:solidFill>
                <a:srgbClr val="333131"/>
              </a:solidFill>
              <a:latin typeface="Times New Roman" panose="02020603050405020304" pitchFamily="18" charset="0"/>
              <a:cs typeface="Times New Roman" panose="02020603050405020304" pitchFamily="18" charset="0"/>
            </a:endParaRPr>
          </a:p>
          <a:p>
            <a:pPr marL="0" indent="0">
              <a:spcBef>
                <a:spcPts val="0"/>
              </a:spcBef>
              <a:buNone/>
            </a:pPr>
            <a:r>
              <a:rPr lang="en-US" sz="3200" baseline="30000" dirty="0">
                <a:solidFill>
                  <a:srgbClr val="333131"/>
                </a:solidFill>
                <a:latin typeface="Times New Roman" panose="02020603050405020304" pitchFamily="18" charset="0"/>
                <a:cs typeface="Times New Roman" panose="02020603050405020304" pitchFamily="18" charset="0"/>
              </a:rPr>
              <a:t>1</a:t>
            </a:r>
            <a:r>
              <a:rPr lang="en-US" sz="2800" dirty="0">
                <a:solidFill>
                  <a:srgbClr val="333131"/>
                </a:solidFill>
                <a:latin typeface="Times New Roman" panose="02020603050405020304" pitchFamily="18" charset="0"/>
                <a:cs typeface="Times New Roman" panose="02020603050405020304" pitchFamily="18" charset="0"/>
              </a:rPr>
              <a:t>NASA Goddard Space Flight Center, </a:t>
            </a:r>
            <a:r>
              <a:rPr lang="en-US" sz="3200" baseline="30000" dirty="0">
                <a:solidFill>
                  <a:srgbClr val="333131"/>
                </a:solidFill>
                <a:latin typeface="Times New Roman" panose="02020603050405020304" pitchFamily="18" charset="0"/>
                <a:cs typeface="Times New Roman" panose="02020603050405020304" pitchFamily="18" charset="0"/>
              </a:rPr>
              <a:t>2</a:t>
            </a:r>
            <a:r>
              <a:rPr lang="en-US" sz="2800" dirty="0">
                <a:solidFill>
                  <a:srgbClr val="333131"/>
                </a:solidFill>
                <a:latin typeface="Times New Roman" panose="02020603050405020304" pitchFamily="18" charset="0"/>
                <a:cs typeface="Times New Roman" panose="02020603050405020304" pitchFamily="18" charset="0"/>
              </a:rPr>
              <a:t>NASA Headquarters,</a:t>
            </a:r>
            <a:r>
              <a:rPr lang="en-US" sz="3200" baseline="30000" dirty="0">
                <a:solidFill>
                  <a:srgbClr val="333131"/>
                </a:solidFill>
                <a:latin typeface="Times New Roman" panose="02020603050405020304" pitchFamily="18" charset="0"/>
                <a:cs typeface="Times New Roman" panose="02020603050405020304" pitchFamily="18" charset="0"/>
              </a:rPr>
              <a:t> 3</a:t>
            </a:r>
            <a:r>
              <a:rPr lang="en-US" sz="2800" dirty="0">
                <a:solidFill>
                  <a:srgbClr val="333131"/>
                </a:solidFill>
                <a:latin typeface="Times New Roman" panose="02020603050405020304" pitchFamily="18" charset="0"/>
                <a:cs typeface="Times New Roman" panose="02020603050405020304" pitchFamily="18" charset="0"/>
              </a:rPr>
              <a:t>Science Systems and Applications, Inc., </a:t>
            </a:r>
            <a:r>
              <a:rPr lang="en-US" sz="3200" baseline="30000" dirty="0">
                <a:solidFill>
                  <a:srgbClr val="333131"/>
                </a:solidFill>
                <a:latin typeface="Times New Roman" panose="02020603050405020304" pitchFamily="18" charset="0"/>
                <a:cs typeface="Times New Roman" panose="02020603050405020304" pitchFamily="18" charset="0"/>
              </a:rPr>
              <a:t>4</a:t>
            </a:r>
            <a:r>
              <a:rPr lang="en-US" sz="2800" dirty="0">
                <a:solidFill>
                  <a:srgbClr val="333131"/>
                </a:solidFill>
                <a:latin typeface="Times New Roman" panose="02020603050405020304" pitchFamily="18" charset="0"/>
                <a:cs typeface="Times New Roman" panose="02020603050405020304" pitchFamily="18" charset="0"/>
              </a:rPr>
              <a:t>NASA Langley Research Center, </a:t>
            </a:r>
            <a:r>
              <a:rPr lang="en-US" sz="3200" baseline="30000" dirty="0">
                <a:solidFill>
                  <a:srgbClr val="333131"/>
                </a:solidFill>
                <a:latin typeface="Times New Roman" panose="02020603050405020304" pitchFamily="18" charset="0"/>
                <a:cs typeface="Times New Roman" panose="02020603050405020304" pitchFamily="18" charset="0"/>
              </a:rPr>
              <a:t>5</a:t>
            </a:r>
            <a:r>
              <a:rPr lang="en-US" sz="2800" dirty="0">
                <a:solidFill>
                  <a:srgbClr val="333131"/>
                </a:solidFill>
                <a:latin typeface="Times New Roman" panose="02020603050405020304" pitchFamily="18" charset="0"/>
                <a:cs typeface="Times New Roman" panose="02020603050405020304" pitchFamily="18" charset="0"/>
              </a:rPr>
              <a:t>Jet Propulsion Laboratory, </a:t>
            </a:r>
            <a:r>
              <a:rPr lang="en-US" sz="3200" baseline="30000" dirty="0">
                <a:solidFill>
                  <a:srgbClr val="333131"/>
                </a:solidFill>
                <a:latin typeface="Times New Roman" panose="02020603050405020304" pitchFamily="18" charset="0"/>
                <a:cs typeface="Times New Roman" panose="02020603050405020304" pitchFamily="18" charset="0"/>
              </a:rPr>
              <a:t>6</a:t>
            </a:r>
            <a:r>
              <a:rPr lang="en-US" sz="2800" dirty="0">
                <a:solidFill>
                  <a:srgbClr val="333131"/>
                </a:solidFill>
                <a:latin typeface="Times New Roman" panose="02020603050405020304" pitchFamily="18" charset="0"/>
                <a:cs typeface="Times New Roman" panose="02020603050405020304" pitchFamily="18" charset="0"/>
              </a:rPr>
              <a:t>Adnet Systems Inc.</a:t>
            </a:r>
            <a:endParaRPr lang="en-US" sz="2800" dirty="0">
              <a:solidFill>
                <a:schemeClr val="accent2"/>
              </a:solidFill>
              <a:latin typeface="Times New Roman" panose="02020603050405020304" pitchFamily="18" charset="0"/>
              <a:cs typeface="Times New Roman" panose="02020603050405020304" pitchFamily="18" charset="0"/>
            </a:endParaRPr>
          </a:p>
          <a:p>
            <a:pPr marL="0" indent="0">
              <a:spcBef>
                <a:spcPts val="0"/>
              </a:spcBef>
              <a:buNone/>
            </a:pPr>
            <a:endParaRPr lang="en-US" sz="2800" dirty="0">
              <a:solidFill>
                <a:schemeClr val="accent2"/>
              </a:solidFill>
            </a:endParaRPr>
          </a:p>
          <a:p>
            <a:pPr marL="0" indent="0">
              <a:spcBef>
                <a:spcPts val="0"/>
              </a:spcBef>
              <a:buNone/>
            </a:pPr>
            <a:endParaRPr lang="en-US" sz="2800" dirty="0">
              <a:solidFill>
                <a:schemeClr val="accent2"/>
              </a:solidFill>
            </a:endParaRPr>
          </a:p>
          <a:p>
            <a:pPr marL="0" indent="0">
              <a:spcBef>
                <a:spcPts val="0"/>
              </a:spcBef>
              <a:buFont typeface="Arial" panose="020B0604020202020204" pitchFamily="34" charset="0"/>
              <a:buNone/>
            </a:pPr>
            <a:endParaRPr lang="en-US" sz="2800" dirty="0">
              <a:solidFill>
                <a:schemeClr val="accent2"/>
              </a:solidFill>
            </a:endParaRPr>
          </a:p>
          <a:p>
            <a:pPr>
              <a:spcBef>
                <a:spcPts val="0"/>
              </a:spcBef>
            </a:pPr>
            <a:endParaRPr lang="en-US" sz="2800" dirty="0">
              <a:solidFill>
                <a:schemeClr val="accent2"/>
              </a:solidFill>
            </a:endParaRPr>
          </a:p>
        </p:txBody>
      </p:sp>
      <p:sp>
        <p:nvSpPr>
          <p:cNvPr id="23" name="TextBox 22">
            <a:extLst>
              <a:ext uri="{FF2B5EF4-FFF2-40B4-BE49-F238E27FC236}">
                <a16:creationId xmlns:a16="http://schemas.microsoft.com/office/drawing/2014/main" id="{E0BB18D1-0FDE-5F0F-DAD9-0F34B82FFFD2}"/>
              </a:ext>
            </a:extLst>
          </p:cNvPr>
          <p:cNvSpPr txBox="1"/>
          <p:nvPr/>
        </p:nvSpPr>
        <p:spPr>
          <a:xfrm>
            <a:off x="1197295" y="7096806"/>
            <a:ext cx="14694057" cy="8279190"/>
          </a:xfrm>
          <a:prstGeom prst="rect">
            <a:avLst/>
          </a:prstGeom>
          <a:noFill/>
        </p:spPr>
        <p:txBody>
          <a:bodyPr wrap="square">
            <a:spAutoFit/>
          </a:bodyPr>
          <a:lstStyle/>
          <a:p>
            <a:r>
              <a:rPr lang="en-US" sz="2800" b="0" i="0" dirty="0">
                <a:solidFill>
                  <a:srgbClr val="000000"/>
                </a:solidFill>
                <a:effectLst/>
                <a:latin typeface="Times New Roman" panose="02020603050405020304" pitchFamily="18" charset="0"/>
                <a:cs typeface="Times New Roman" panose="02020603050405020304" pitchFamily="18" charset="0"/>
              </a:rPr>
              <a:t>Environmental challenges stemming from unprecedented changes in our planet have increased the need to communicate our understanding of Earth as a connected system. In June 2023, NASA unveiled the Earth Information Center (EIC), part of NASA’s Earth Action Strategy aimed at amplifying NASA’s Earth science impact by engaging decision-makers beyond the scientific community. Existing in both physical and virtual space, the EIC provides critical information on how the planet is changing and affecting livelihoods across the globe. For over fifty years, NASA has utilized the unique vantage point space offers to monitor Earth in collaboration with Federal partners. Through an expanding fleet of Earth observing satellites and sensors, NASA informs local to global decision making within nine thematic areas: agriculture, biodiversity, disasters, greenhouse gases, health and air quality, sea level rise and coastal impacts, sustainable energy, water resources, and wildfires. Visitors to the inaugural location of the EIC at NASA Headquarters in Washington D.C., can interact with Earth observation data and models through innovative exhibits and storytelling. Designed by an interdisciplinary team, the EIC is designed for multiple modality learning to reach a wide base of end-users. Data driven visualizations, near real-time information, and curated stories highlight the applications of Earth observations to address environmental challenges. Complementary exhibits and immersive storytelling allow visitors to physically step inside environmental data and connect with information on an emotional level. Taken together, the collective EIC provides scientists and non-scientists alike with the ability to see our home planet as NASA sees it, as a system of systems, while delivering easily accessible information to those who need it most. </a:t>
            </a:r>
            <a:endParaRPr lang="en-US" sz="2800" dirty="0">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2737320D-550B-869D-2EE6-04750707B805}"/>
              </a:ext>
            </a:extLst>
          </p:cNvPr>
          <p:cNvSpPr txBox="1"/>
          <p:nvPr/>
        </p:nvSpPr>
        <p:spPr>
          <a:xfrm>
            <a:off x="35399955" y="34971475"/>
            <a:ext cx="7249959" cy="707886"/>
          </a:xfrm>
          <a:prstGeom prst="rect">
            <a:avLst/>
          </a:prstGeom>
          <a:noFill/>
        </p:spPr>
        <p:txBody>
          <a:bodyPr wrap="square">
            <a:spAutoFit/>
          </a:bodyPr>
          <a:lstStyle/>
          <a:p>
            <a:r>
              <a:rPr lang="en-US" sz="4000" b="1" dirty="0">
                <a:latin typeface="Arial" panose="020B0604020202020204" pitchFamily="34" charset="0"/>
                <a:cs typeface="Arial" panose="020B0604020202020204" pitchFamily="34" charset="0"/>
              </a:rPr>
              <a:t>Still have questions? </a:t>
            </a:r>
          </a:p>
        </p:txBody>
      </p:sp>
      <p:grpSp>
        <p:nvGrpSpPr>
          <p:cNvPr id="132" name="Group 131">
            <a:extLst>
              <a:ext uri="{FF2B5EF4-FFF2-40B4-BE49-F238E27FC236}">
                <a16:creationId xmlns:a16="http://schemas.microsoft.com/office/drawing/2014/main" id="{2AE9BDC1-C15B-5A09-D26B-B7005129F32F}"/>
              </a:ext>
            </a:extLst>
          </p:cNvPr>
          <p:cNvGrpSpPr/>
          <p:nvPr/>
        </p:nvGrpSpPr>
        <p:grpSpPr>
          <a:xfrm>
            <a:off x="16152776" y="17689882"/>
            <a:ext cx="19008590" cy="6595413"/>
            <a:chOff x="16158020" y="18221922"/>
            <a:chExt cx="19008590" cy="6595413"/>
          </a:xfrm>
        </p:grpSpPr>
        <p:sp>
          <p:nvSpPr>
            <p:cNvPr id="130" name="Rectangle 129">
              <a:extLst>
                <a:ext uri="{FF2B5EF4-FFF2-40B4-BE49-F238E27FC236}">
                  <a16:creationId xmlns:a16="http://schemas.microsoft.com/office/drawing/2014/main" id="{80B06D82-600E-E0A1-5B26-CD7E0375AF77}"/>
                </a:ext>
              </a:extLst>
            </p:cNvPr>
            <p:cNvSpPr/>
            <p:nvPr/>
          </p:nvSpPr>
          <p:spPr>
            <a:xfrm>
              <a:off x="16158020" y="18221922"/>
              <a:ext cx="19008590" cy="6595413"/>
            </a:xfrm>
            <a:prstGeom prst="rect">
              <a:avLst/>
            </a:prstGeom>
            <a:solidFill>
              <a:schemeClr val="accent6">
                <a:lumMod val="7500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FCC4D0EB-D394-12B1-4449-BEB4CF91621E}"/>
                </a:ext>
              </a:extLst>
            </p:cNvPr>
            <p:cNvSpPr/>
            <p:nvPr/>
          </p:nvSpPr>
          <p:spPr>
            <a:xfrm>
              <a:off x="16459201" y="18422862"/>
              <a:ext cx="18288000" cy="6140820"/>
            </a:xfrm>
            <a:prstGeom prst="rect">
              <a:avLst/>
            </a:prstGeom>
            <a:solidFill>
              <a:schemeClr val="accent6">
                <a:lumMod val="60000"/>
                <a:lumOff val="4000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6C689665-14CC-2955-3F1F-5B28150099AE}"/>
                </a:ext>
              </a:extLst>
            </p:cNvPr>
            <p:cNvSpPr/>
            <p:nvPr/>
          </p:nvSpPr>
          <p:spPr>
            <a:xfrm>
              <a:off x="16723556" y="18654044"/>
              <a:ext cx="17726517" cy="5686362"/>
            </a:xfrm>
            <a:prstGeom prst="rect">
              <a:avLst/>
            </a:prstGeom>
            <a:solidFill>
              <a:schemeClr val="accent6">
                <a:lumMod val="20000"/>
                <a:lumOff val="8000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9" name="Group 128">
            <a:extLst>
              <a:ext uri="{FF2B5EF4-FFF2-40B4-BE49-F238E27FC236}">
                <a16:creationId xmlns:a16="http://schemas.microsoft.com/office/drawing/2014/main" id="{5700ECEC-E086-EA92-AC8D-CB7616B59084}"/>
              </a:ext>
            </a:extLst>
          </p:cNvPr>
          <p:cNvGrpSpPr/>
          <p:nvPr/>
        </p:nvGrpSpPr>
        <p:grpSpPr>
          <a:xfrm>
            <a:off x="16490059" y="18027756"/>
            <a:ext cx="18292053" cy="5170018"/>
            <a:chOff x="16646739" y="18308642"/>
            <a:chExt cx="18292053" cy="5170018"/>
          </a:xfrm>
        </p:grpSpPr>
        <p:sp>
          <p:nvSpPr>
            <p:cNvPr id="32" name="Text Placeholder 26">
              <a:extLst>
                <a:ext uri="{FF2B5EF4-FFF2-40B4-BE49-F238E27FC236}">
                  <a16:creationId xmlns:a16="http://schemas.microsoft.com/office/drawing/2014/main" id="{03197028-0EB1-665D-D8EE-FD4CFAFAA867}"/>
                </a:ext>
              </a:extLst>
            </p:cNvPr>
            <p:cNvSpPr txBox="1">
              <a:spLocks/>
            </p:cNvSpPr>
            <p:nvPr/>
          </p:nvSpPr>
          <p:spPr>
            <a:xfrm>
              <a:off x="16646739" y="18308642"/>
              <a:ext cx="18081190" cy="5170018"/>
            </a:xfrm>
            <a:prstGeom prst="rect">
              <a:avLst/>
            </a:prstGeom>
          </p:spPr>
          <p:txBody>
            <a:bodyPr vert="horz" lIns="91440" tIns="45720" rIns="91440" bIns="45720" rtlCol="0">
              <a:noAutofit/>
            </a:bodyPr>
            <a:lstStyle>
              <a:lvl1pPr marL="1280160" indent="-1280160" algn="l" defTabSz="5120640" rtl="0" eaLnBrk="1" latinLnBrk="0" hangingPunct="1">
                <a:lnSpc>
                  <a:spcPct val="90000"/>
                </a:lnSpc>
                <a:spcBef>
                  <a:spcPts val="5600"/>
                </a:spcBef>
                <a:buFont typeface="Arial" panose="020B0604020202020204" pitchFamily="34" charset="0"/>
                <a:buChar char="•"/>
                <a:defRPr sz="15680" kern="1200">
                  <a:solidFill>
                    <a:schemeClr val="tx1"/>
                  </a:solidFill>
                  <a:latin typeface="+mn-lt"/>
                  <a:ea typeface="+mn-ea"/>
                  <a:cs typeface="+mn-cs"/>
                </a:defRPr>
              </a:lvl1pPr>
              <a:lvl2pPr marL="3840480" indent="-1280160" algn="l" defTabSz="5120640" rtl="0" eaLnBrk="1" latinLnBrk="0" hangingPunct="1">
                <a:lnSpc>
                  <a:spcPct val="90000"/>
                </a:lnSpc>
                <a:spcBef>
                  <a:spcPts val="2800"/>
                </a:spcBef>
                <a:buFont typeface="Arial" panose="020B0604020202020204" pitchFamily="34" charset="0"/>
                <a:buChar char="•"/>
                <a:defRPr sz="13440" kern="1200">
                  <a:solidFill>
                    <a:schemeClr val="tx1"/>
                  </a:solidFill>
                  <a:latin typeface="+mn-lt"/>
                  <a:ea typeface="+mn-ea"/>
                  <a:cs typeface="+mn-cs"/>
                </a:defRPr>
              </a:lvl2pPr>
              <a:lvl3pPr marL="6400800" indent="-1280160" algn="l" defTabSz="5120640" rtl="0" eaLnBrk="1" latinLnBrk="0" hangingPunct="1">
                <a:lnSpc>
                  <a:spcPct val="90000"/>
                </a:lnSpc>
                <a:spcBef>
                  <a:spcPts val="2800"/>
                </a:spcBef>
                <a:buFont typeface="Arial" panose="020B0604020202020204" pitchFamily="34" charset="0"/>
                <a:buChar char="•"/>
                <a:defRPr sz="11200" kern="1200">
                  <a:solidFill>
                    <a:schemeClr val="tx1"/>
                  </a:solidFill>
                  <a:latin typeface="+mn-lt"/>
                  <a:ea typeface="+mn-ea"/>
                  <a:cs typeface="+mn-cs"/>
                </a:defRPr>
              </a:lvl3pPr>
              <a:lvl4pPr marL="89611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4pPr>
              <a:lvl5pPr marL="1152144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5pPr>
              <a:lvl6pPr marL="1408176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6pPr>
              <a:lvl7pPr marL="1664208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7pPr>
              <a:lvl8pPr marL="1920240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8pPr>
              <a:lvl9pPr marL="217627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9pPr>
            </a:lstStyle>
            <a:p>
              <a:pPr marL="0" indent="0" algn="ctr">
                <a:buFont typeface="Arial" panose="020B0604020202020204" pitchFamily="34" charset="0"/>
                <a:buNone/>
              </a:pPr>
              <a:endParaRPr lang="en-US" sz="5800" b="1" dirty="0">
                <a:solidFill>
                  <a:srgbClr val="000000"/>
                </a:solidFill>
                <a:latin typeface="+mj-lt"/>
                <a:cs typeface="Arial" panose="020B0604020202020204" pitchFamily="34" charset="0"/>
              </a:endParaRPr>
            </a:p>
            <a:p>
              <a:pPr marL="0" indent="0" algn="ctr">
                <a:buFont typeface="Arial" panose="020B0604020202020204" pitchFamily="34" charset="0"/>
                <a:buNone/>
              </a:pPr>
              <a:r>
                <a:rPr lang="en-US" sz="5800" dirty="0">
                  <a:latin typeface="+mj-lt"/>
                </a:rPr>
                <a:t>The Earth Information Center features awe inspiring d</a:t>
              </a:r>
              <a:r>
                <a:rPr lang="en-US" sz="5800" dirty="0">
                  <a:solidFill>
                    <a:schemeClr val="tx1"/>
                  </a:solidFill>
                  <a:latin typeface="+mj-lt"/>
                </a:rPr>
                <a:t>ata visualizations, near real-time information, and curated stories that highlight the applications of Earth observations to address environmental challenges affecting livelihoods across the globe.</a:t>
              </a:r>
              <a:endParaRPr lang="en-US" sz="5800" b="1" dirty="0">
                <a:solidFill>
                  <a:srgbClr val="000000"/>
                </a:solidFill>
                <a:latin typeface="+mj-lt"/>
                <a:cs typeface="Arial" panose="020B0604020202020204" pitchFamily="34" charset="0"/>
              </a:endParaRPr>
            </a:p>
          </p:txBody>
        </p:sp>
        <p:sp>
          <p:nvSpPr>
            <p:cNvPr id="127" name="TextBox 126">
              <a:extLst>
                <a:ext uri="{FF2B5EF4-FFF2-40B4-BE49-F238E27FC236}">
                  <a16:creationId xmlns:a16="http://schemas.microsoft.com/office/drawing/2014/main" id="{C47F3C08-AC53-E16C-E9C2-2A1203B9F573}"/>
                </a:ext>
              </a:extLst>
            </p:cNvPr>
            <p:cNvSpPr txBox="1"/>
            <p:nvPr/>
          </p:nvSpPr>
          <p:spPr>
            <a:xfrm>
              <a:off x="16688711" y="18654546"/>
              <a:ext cx="18250081" cy="1015663"/>
            </a:xfrm>
            <a:prstGeom prst="rect">
              <a:avLst/>
            </a:prstGeom>
            <a:noFill/>
          </p:spPr>
          <p:txBody>
            <a:bodyPr wrap="square">
              <a:spAutoFit/>
            </a:bodyPr>
            <a:lstStyle/>
            <a:p>
              <a:pPr marL="0" indent="0" algn="ctr">
                <a:buFont typeface="Arial" panose="020B0604020202020204" pitchFamily="34" charset="0"/>
                <a:buNone/>
              </a:pPr>
              <a:r>
                <a:rPr lang="en-US" sz="6000" b="1" dirty="0">
                  <a:solidFill>
                    <a:schemeClr val="tx1"/>
                  </a:solidFill>
                  <a:latin typeface="+mj-lt"/>
                </a:rPr>
                <a:t>Experience Our Changing Planet</a:t>
              </a:r>
            </a:p>
          </p:txBody>
        </p:sp>
      </p:grpSp>
      <p:grpSp>
        <p:nvGrpSpPr>
          <p:cNvPr id="138" name="Group 137">
            <a:extLst>
              <a:ext uri="{FF2B5EF4-FFF2-40B4-BE49-F238E27FC236}">
                <a16:creationId xmlns:a16="http://schemas.microsoft.com/office/drawing/2014/main" id="{3716E7E5-54B3-E389-893E-4CB454EB4CD2}"/>
              </a:ext>
            </a:extLst>
          </p:cNvPr>
          <p:cNvGrpSpPr/>
          <p:nvPr/>
        </p:nvGrpSpPr>
        <p:grpSpPr>
          <a:xfrm>
            <a:off x="1021905" y="5438431"/>
            <a:ext cx="4567761" cy="1823997"/>
            <a:chOff x="220638" y="16192611"/>
            <a:chExt cx="4567761" cy="1823997"/>
          </a:xfrm>
        </p:grpSpPr>
        <p:grpSp>
          <p:nvGrpSpPr>
            <p:cNvPr id="139" name="Group 138">
              <a:extLst>
                <a:ext uri="{FF2B5EF4-FFF2-40B4-BE49-F238E27FC236}">
                  <a16:creationId xmlns:a16="http://schemas.microsoft.com/office/drawing/2014/main" id="{D226D7FB-9F57-F244-D539-FEC8468B51D2}"/>
                </a:ext>
              </a:extLst>
            </p:cNvPr>
            <p:cNvGrpSpPr/>
            <p:nvPr/>
          </p:nvGrpSpPr>
          <p:grpSpPr>
            <a:xfrm>
              <a:off x="220638" y="16192611"/>
              <a:ext cx="4567761" cy="1551906"/>
              <a:chOff x="15721895" y="18126516"/>
              <a:chExt cx="15453695" cy="3745471"/>
            </a:xfrm>
          </p:grpSpPr>
          <p:sp>
            <p:nvSpPr>
              <p:cNvPr id="141" name="Rectangle 140">
                <a:extLst>
                  <a:ext uri="{FF2B5EF4-FFF2-40B4-BE49-F238E27FC236}">
                    <a16:creationId xmlns:a16="http://schemas.microsoft.com/office/drawing/2014/main" id="{7A4B9CA0-91CA-1C23-8E81-08EDA6C46FB0}"/>
                  </a:ext>
                </a:extLst>
              </p:cNvPr>
              <p:cNvSpPr/>
              <p:nvPr/>
            </p:nvSpPr>
            <p:spPr>
              <a:xfrm>
                <a:off x="15721895" y="18126516"/>
                <a:ext cx="15453695" cy="3745471"/>
              </a:xfrm>
              <a:prstGeom prst="rect">
                <a:avLst/>
              </a:prstGeom>
              <a:solidFill>
                <a:schemeClr val="accent6">
                  <a:lumMod val="7500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63F3A37A-5B87-F26E-D830-BC31842F46C4}"/>
                  </a:ext>
                </a:extLst>
              </p:cNvPr>
              <p:cNvSpPr/>
              <p:nvPr/>
            </p:nvSpPr>
            <p:spPr>
              <a:xfrm>
                <a:off x="16459204" y="18539013"/>
                <a:ext cx="13830478" cy="2838351"/>
              </a:xfrm>
              <a:prstGeom prst="rect">
                <a:avLst/>
              </a:prstGeom>
              <a:solidFill>
                <a:schemeClr val="accent6">
                  <a:lumMod val="60000"/>
                  <a:lumOff val="4000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FAB51A9C-EB61-8BDC-0EC3-7D0943D0C3B9}"/>
                  </a:ext>
                </a:extLst>
              </p:cNvPr>
              <p:cNvSpPr/>
              <p:nvPr/>
            </p:nvSpPr>
            <p:spPr>
              <a:xfrm>
                <a:off x="16911692" y="18869069"/>
                <a:ext cx="12972337" cy="2169983"/>
              </a:xfrm>
              <a:prstGeom prst="rect">
                <a:avLst/>
              </a:prstGeom>
              <a:solidFill>
                <a:schemeClr val="accent6">
                  <a:lumMod val="20000"/>
                  <a:lumOff val="8000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0" name="Text Placeholder 26">
              <a:extLst>
                <a:ext uri="{FF2B5EF4-FFF2-40B4-BE49-F238E27FC236}">
                  <a16:creationId xmlns:a16="http://schemas.microsoft.com/office/drawing/2014/main" id="{C68EF56E-59A7-3234-F76E-4CB1386A1DB1}"/>
                </a:ext>
              </a:extLst>
            </p:cNvPr>
            <p:cNvSpPr txBox="1">
              <a:spLocks/>
            </p:cNvSpPr>
            <p:nvPr/>
          </p:nvSpPr>
          <p:spPr>
            <a:xfrm>
              <a:off x="427170" y="16674765"/>
              <a:ext cx="3954230" cy="1341843"/>
            </a:xfrm>
            <a:prstGeom prst="rect">
              <a:avLst/>
            </a:prstGeom>
          </p:spPr>
          <p:txBody>
            <a:bodyPr vert="horz" lIns="91440" tIns="45720" rIns="91440" bIns="45720" rtlCol="0">
              <a:normAutofit/>
            </a:bodyPr>
            <a:lstStyle>
              <a:lvl1pPr marL="1280160" indent="-1280160" algn="l" defTabSz="5120640" rtl="0" eaLnBrk="1" latinLnBrk="0" hangingPunct="1">
                <a:lnSpc>
                  <a:spcPct val="90000"/>
                </a:lnSpc>
                <a:spcBef>
                  <a:spcPts val="5600"/>
                </a:spcBef>
                <a:buFont typeface="Arial" panose="020B0604020202020204" pitchFamily="34" charset="0"/>
                <a:buChar char="•"/>
                <a:defRPr sz="15680" kern="1200">
                  <a:solidFill>
                    <a:schemeClr val="tx1"/>
                  </a:solidFill>
                  <a:latin typeface="+mn-lt"/>
                  <a:ea typeface="+mn-ea"/>
                  <a:cs typeface="+mn-cs"/>
                </a:defRPr>
              </a:lvl1pPr>
              <a:lvl2pPr marL="3840480" indent="-1280160" algn="l" defTabSz="5120640" rtl="0" eaLnBrk="1" latinLnBrk="0" hangingPunct="1">
                <a:lnSpc>
                  <a:spcPct val="90000"/>
                </a:lnSpc>
                <a:spcBef>
                  <a:spcPts val="2800"/>
                </a:spcBef>
                <a:buFont typeface="Arial" panose="020B0604020202020204" pitchFamily="34" charset="0"/>
                <a:buChar char="•"/>
                <a:defRPr sz="13440" kern="1200">
                  <a:solidFill>
                    <a:schemeClr val="tx1"/>
                  </a:solidFill>
                  <a:latin typeface="+mn-lt"/>
                  <a:ea typeface="+mn-ea"/>
                  <a:cs typeface="+mn-cs"/>
                </a:defRPr>
              </a:lvl2pPr>
              <a:lvl3pPr marL="6400800" indent="-1280160" algn="l" defTabSz="5120640" rtl="0" eaLnBrk="1" latinLnBrk="0" hangingPunct="1">
                <a:lnSpc>
                  <a:spcPct val="90000"/>
                </a:lnSpc>
                <a:spcBef>
                  <a:spcPts val="2800"/>
                </a:spcBef>
                <a:buFont typeface="Arial" panose="020B0604020202020204" pitchFamily="34" charset="0"/>
                <a:buChar char="•"/>
                <a:defRPr sz="11200" kern="1200">
                  <a:solidFill>
                    <a:schemeClr val="tx1"/>
                  </a:solidFill>
                  <a:latin typeface="+mn-lt"/>
                  <a:ea typeface="+mn-ea"/>
                  <a:cs typeface="+mn-cs"/>
                </a:defRPr>
              </a:lvl3pPr>
              <a:lvl4pPr marL="89611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4pPr>
              <a:lvl5pPr marL="1152144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5pPr>
              <a:lvl6pPr marL="1408176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6pPr>
              <a:lvl7pPr marL="1664208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7pPr>
              <a:lvl8pPr marL="1920240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8pPr>
              <a:lvl9pPr marL="217627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9pPr>
            </a:lstStyle>
            <a:p>
              <a:pPr marL="0" indent="0" algn="ctr">
                <a:buFont typeface="Arial" panose="020B0604020202020204" pitchFamily="34" charset="0"/>
                <a:buNone/>
              </a:pPr>
              <a:r>
                <a:rPr lang="en-US" sz="4000" b="1" i="0" dirty="0">
                  <a:solidFill>
                    <a:srgbClr val="000000"/>
                  </a:solidFill>
                  <a:effectLst/>
                  <a:latin typeface="Arial" panose="020B0604020202020204" pitchFamily="34" charset="0"/>
                  <a:cs typeface="Arial" panose="020B0604020202020204" pitchFamily="34" charset="0"/>
                </a:rPr>
                <a:t>Abstract</a:t>
              </a:r>
              <a:endParaRPr lang="en-US" sz="4000" b="1" dirty="0">
                <a:solidFill>
                  <a:srgbClr val="003C92"/>
                </a:solidFill>
                <a:latin typeface="Arial" panose="020B0604020202020204" pitchFamily="34" charset="0"/>
                <a:cs typeface="Arial" panose="020B0604020202020204" pitchFamily="34" charset="0"/>
              </a:endParaRPr>
            </a:p>
          </p:txBody>
        </p:sp>
      </p:grpSp>
      <p:grpSp>
        <p:nvGrpSpPr>
          <p:cNvPr id="480" name="Group 479">
            <a:extLst>
              <a:ext uri="{FF2B5EF4-FFF2-40B4-BE49-F238E27FC236}">
                <a16:creationId xmlns:a16="http://schemas.microsoft.com/office/drawing/2014/main" id="{CF7EC8AF-2312-E798-CE60-10433137756C}"/>
              </a:ext>
            </a:extLst>
          </p:cNvPr>
          <p:cNvGrpSpPr/>
          <p:nvPr/>
        </p:nvGrpSpPr>
        <p:grpSpPr>
          <a:xfrm>
            <a:off x="35426354" y="5486400"/>
            <a:ext cx="13523005" cy="1866028"/>
            <a:chOff x="35450417" y="5486400"/>
            <a:chExt cx="13523005" cy="1866028"/>
          </a:xfrm>
        </p:grpSpPr>
        <p:sp>
          <p:nvSpPr>
            <p:cNvPr id="19" name="Rectangle: Rounded Corners 18">
              <a:extLst>
                <a:ext uri="{FF2B5EF4-FFF2-40B4-BE49-F238E27FC236}">
                  <a16:creationId xmlns:a16="http://schemas.microsoft.com/office/drawing/2014/main" id="{661300C0-11E9-4FE2-6624-8E7BF695BDB8}"/>
                </a:ext>
              </a:extLst>
            </p:cNvPr>
            <p:cNvSpPr/>
            <p:nvPr/>
          </p:nvSpPr>
          <p:spPr>
            <a:xfrm>
              <a:off x="38846496" y="6059720"/>
              <a:ext cx="10126926" cy="1292708"/>
            </a:xfrm>
            <a:prstGeom prst="roundRect">
              <a:avLst/>
            </a:prstGeom>
            <a:solidFill>
              <a:schemeClr val="bg1"/>
            </a:solidFill>
            <a:ln w="571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4" name="Group 143">
              <a:extLst>
                <a:ext uri="{FF2B5EF4-FFF2-40B4-BE49-F238E27FC236}">
                  <a16:creationId xmlns:a16="http://schemas.microsoft.com/office/drawing/2014/main" id="{31BAB820-CFD9-F281-B56A-49E9172550C9}"/>
                </a:ext>
              </a:extLst>
            </p:cNvPr>
            <p:cNvGrpSpPr/>
            <p:nvPr/>
          </p:nvGrpSpPr>
          <p:grpSpPr>
            <a:xfrm>
              <a:off x="35450417" y="5486400"/>
              <a:ext cx="4567761" cy="1823997"/>
              <a:chOff x="220638" y="16192611"/>
              <a:chExt cx="4567761" cy="1823997"/>
            </a:xfrm>
          </p:grpSpPr>
          <p:grpSp>
            <p:nvGrpSpPr>
              <p:cNvPr id="145" name="Group 144">
                <a:extLst>
                  <a:ext uri="{FF2B5EF4-FFF2-40B4-BE49-F238E27FC236}">
                    <a16:creationId xmlns:a16="http://schemas.microsoft.com/office/drawing/2014/main" id="{64CE0F4E-7293-05B4-9B92-44ED4914FF4D}"/>
                  </a:ext>
                </a:extLst>
              </p:cNvPr>
              <p:cNvGrpSpPr/>
              <p:nvPr/>
            </p:nvGrpSpPr>
            <p:grpSpPr>
              <a:xfrm>
                <a:off x="220638" y="16192611"/>
                <a:ext cx="4567761" cy="1551906"/>
                <a:chOff x="15721895" y="18126516"/>
                <a:chExt cx="15453695" cy="3745471"/>
              </a:xfrm>
            </p:grpSpPr>
            <p:sp>
              <p:nvSpPr>
                <p:cNvPr id="147" name="Rectangle 146">
                  <a:extLst>
                    <a:ext uri="{FF2B5EF4-FFF2-40B4-BE49-F238E27FC236}">
                      <a16:creationId xmlns:a16="http://schemas.microsoft.com/office/drawing/2014/main" id="{8552A6B4-FF1A-60AD-84EE-6003F42A6353}"/>
                    </a:ext>
                  </a:extLst>
                </p:cNvPr>
                <p:cNvSpPr/>
                <p:nvPr/>
              </p:nvSpPr>
              <p:spPr>
                <a:xfrm>
                  <a:off x="15721895" y="18126516"/>
                  <a:ext cx="15453695" cy="3745471"/>
                </a:xfrm>
                <a:prstGeom prst="rect">
                  <a:avLst/>
                </a:prstGeom>
                <a:solidFill>
                  <a:schemeClr val="accent6">
                    <a:lumMod val="7500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2A68996D-2172-80D7-0639-F2F74B338BD0}"/>
                    </a:ext>
                  </a:extLst>
                </p:cNvPr>
                <p:cNvSpPr/>
                <p:nvPr/>
              </p:nvSpPr>
              <p:spPr>
                <a:xfrm>
                  <a:off x="16459204" y="18539013"/>
                  <a:ext cx="13830478" cy="2838351"/>
                </a:xfrm>
                <a:prstGeom prst="rect">
                  <a:avLst/>
                </a:prstGeom>
                <a:solidFill>
                  <a:schemeClr val="accent6">
                    <a:lumMod val="60000"/>
                    <a:lumOff val="4000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2C8A954D-BD1A-E5C2-02F4-64DE4B99C523}"/>
                    </a:ext>
                  </a:extLst>
                </p:cNvPr>
                <p:cNvSpPr/>
                <p:nvPr/>
              </p:nvSpPr>
              <p:spPr>
                <a:xfrm>
                  <a:off x="16911692" y="18869069"/>
                  <a:ext cx="12972337" cy="2169983"/>
                </a:xfrm>
                <a:prstGeom prst="rect">
                  <a:avLst/>
                </a:prstGeom>
                <a:solidFill>
                  <a:schemeClr val="accent6">
                    <a:lumMod val="20000"/>
                    <a:lumOff val="8000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6" name="Text Placeholder 26">
                <a:extLst>
                  <a:ext uri="{FF2B5EF4-FFF2-40B4-BE49-F238E27FC236}">
                    <a16:creationId xmlns:a16="http://schemas.microsoft.com/office/drawing/2014/main" id="{F463A2DF-776C-46B5-97B1-50CC01FAA0FE}"/>
                  </a:ext>
                </a:extLst>
              </p:cNvPr>
              <p:cNvSpPr txBox="1">
                <a:spLocks/>
              </p:cNvSpPr>
              <p:nvPr/>
            </p:nvSpPr>
            <p:spPr>
              <a:xfrm>
                <a:off x="492484" y="16674765"/>
                <a:ext cx="3954230" cy="1341843"/>
              </a:xfrm>
              <a:prstGeom prst="rect">
                <a:avLst/>
              </a:prstGeom>
            </p:spPr>
            <p:txBody>
              <a:bodyPr vert="horz" lIns="91440" tIns="45720" rIns="91440" bIns="45720" rtlCol="0">
                <a:normAutofit/>
              </a:bodyPr>
              <a:lstStyle>
                <a:lvl1pPr marL="1280160" indent="-1280160" algn="l" defTabSz="5120640" rtl="0" eaLnBrk="1" latinLnBrk="0" hangingPunct="1">
                  <a:lnSpc>
                    <a:spcPct val="90000"/>
                  </a:lnSpc>
                  <a:spcBef>
                    <a:spcPts val="5600"/>
                  </a:spcBef>
                  <a:buFont typeface="Arial" panose="020B0604020202020204" pitchFamily="34" charset="0"/>
                  <a:buChar char="•"/>
                  <a:defRPr sz="15680" kern="1200">
                    <a:solidFill>
                      <a:schemeClr val="tx1"/>
                    </a:solidFill>
                    <a:latin typeface="+mn-lt"/>
                    <a:ea typeface="+mn-ea"/>
                    <a:cs typeface="+mn-cs"/>
                  </a:defRPr>
                </a:lvl1pPr>
                <a:lvl2pPr marL="3840480" indent="-1280160" algn="l" defTabSz="5120640" rtl="0" eaLnBrk="1" latinLnBrk="0" hangingPunct="1">
                  <a:lnSpc>
                    <a:spcPct val="90000"/>
                  </a:lnSpc>
                  <a:spcBef>
                    <a:spcPts val="2800"/>
                  </a:spcBef>
                  <a:buFont typeface="Arial" panose="020B0604020202020204" pitchFamily="34" charset="0"/>
                  <a:buChar char="•"/>
                  <a:defRPr sz="13440" kern="1200">
                    <a:solidFill>
                      <a:schemeClr val="tx1"/>
                    </a:solidFill>
                    <a:latin typeface="+mn-lt"/>
                    <a:ea typeface="+mn-ea"/>
                    <a:cs typeface="+mn-cs"/>
                  </a:defRPr>
                </a:lvl2pPr>
                <a:lvl3pPr marL="6400800" indent="-1280160" algn="l" defTabSz="5120640" rtl="0" eaLnBrk="1" latinLnBrk="0" hangingPunct="1">
                  <a:lnSpc>
                    <a:spcPct val="90000"/>
                  </a:lnSpc>
                  <a:spcBef>
                    <a:spcPts val="2800"/>
                  </a:spcBef>
                  <a:buFont typeface="Arial" panose="020B0604020202020204" pitchFamily="34" charset="0"/>
                  <a:buChar char="•"/>
                  <a:defRPr sz="11200" kern="1200">
                    <a:solidFill>
                      <a:schemeClr val="tx1"/>
                    </a:solidFill>
                    <a:latin typeface="+mn-lt"/>
                    <a:ea typeface="+mn-ea"/>
                    <a:cs typeface="+mn-cs"/>
                  </a:defRPr>
                </a:lvl3pPr>
                <a:lvl4pPr marL="89611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4pPr>
                <a:lvl5pPr marL="1152144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5pPr>
                <a:lvl6pPr marL="1408176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6pPr>
                <a:lvl7pPr marL="1664208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7pPr>
                <a:lvl8pPr marL="1920240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8pPr>
                <a:lvl9pPr marL="217627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9pPr>
              </a:lstStyle>
              <a:p>
                <a:pPr marL="0" indent="0" algn="ctr">
                  <a:buFont typeface="Arial" panose="020B0604020202020204" pitchFamily="34" charset="0"/>
                  <a:buNone/>
                </a:pPr>
                <a:r>
                  <a:rPr lang="en-US" sz="4000" b="1" i="0" dirty="0">
                    <a:solidFill>
                      <a:srgbClr val="000000"/>
                    </a:solidFill>
                    <a:effectLst/>
                    <a:latin typeface="Arial" panose="020B0604020202020204" pitchFamily="34" charset="0"/>
                    <a:cs typeface="Arial" panose="020B0604020202020204" pitchFamily="34" charset="0"/>
                  </a:rPr>
                  <a:t>Thematic Areas</a:t>
                </a:r>
                <a:endParaRPr lang="en-US" sz="4000" b="1" dirty="0">
                  <a:solidFill>
                    <a:srgbClr val="003C92"/>
                  </a:solidFill>
                  <a:latin typeface="Arial" panose="020B0604020202020204" pitchFamily="34" charset="0"/>
                  <a:cs typeface="Arial" panose="020B0604020202020204" pitchFamily="34" charset="0"/>
                </a:endParaRPr>
              </a:p>
            </p:txBody>
          </p:sp>
        </p:grpSp>
      </p:grpSp>
      <p:sp>
        <p:nvSpPr>
          <p:cNvPr id="150" name="TextBox 149">
            <a:extLst>
              <a:ext uri="{FF2B5EF4-FFF2-40B4-BE49-F238E27FC236}">
                <a16:creationId xmlns:a16="http://schemas.microsoft.com/office/drawing/2014/main" id="{94B619A6-138E-0BA0-344D-A4473570F1CF}"/>
              </a:ext>
            </a:extLst>
          </p:cNvPr>
          <p:cNvSpPr txBox="1"/>
          <p:nvPr/>
        </p:nvSpPr>
        <p:spPr>
          <a:xfrm>
            <a:off x="1722031" y="17740339"/>
            <a:ext cx="14169320" cy="12588061"/>
          </a:xfrm>
          <a:prstGeom prst="rect">
            <a:avLst/>
          </a:prstGeom>
          <a:noFill/>
        </p:spPr>
        <p:txBody>
          <a:bodyPr wrap="square">
            <a:spAutoFit/>
          </a:bodyPr>
          <a:lstStyle/>
          <a:p>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The Earth Information Center’s (EIC) aim is to serve as a gateway to Earth observation information and highlight the applications of actionable information in daily decision-making on a local to globa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l scale.</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i="0" dirty="0">
                <a:solidFill>
                  <a:srgbClr val="000000"/>
                </a:solidFill>
                <a:effectLst/>
                <a:latin typeface="Times New Roman" panose="02020603050405020304" pitchFamily="18" charset="0"/>
                <a:cs typeface="Times New Roman" panose="02020603050405020304" pitchFamily="18" charset="0"/>
              </a:rPr>
              <a:t>The EIC is an interdisciplinary, multi-center, and inter-agency effort.</a:t>
            </a:r>
          </a:p>
          <a:p>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2800" dirty="0">
                <a:solidFill>
                  <a:srgbClr val="000000"/>
                </a:solidFill>
                <a:latin typeface="Times New Roman" panose="02020603050405020304" pitchFamily="18" charset="0"/>
                <a:cs typeface="Times New Roman" panose="02020603050405020304" pitchFamily="18" charset="0"/>
              </a:rPr>
              <a:t>E</a:t>
            </a:r>
            <a:r>
              <a:rPr lang="en-US" sz="2800" b="0" i="0" dirty="0">
                <a:solidFill>
                  <a:srgbClr val="000000"/>
                </a:solidFill>
                <a:effectLst/>
                <a:latin typeface="Times New Roman" panose="02020603050405020304" pitchFamily="18" charset="0"/>
                <a:cs typeface="Times New Roman" panose="02020603050405020304" pitchFamily="18" charset="0"/>
              </a:rPr>
              <a:t>xisting in both physical and virtual space, the center invites visitors to experience our changing planet and delivers critical information to those who need it most in a user-friendly manner.</a:t>
            </a:r>
          </a:p>
          <a:p>
            <a:endParaRPr lang="en-US" sz="2800" b="0" i="0" dirty="0">
              <a:solidFill>
                <a:srgbClr val="000000"/>
              </a:solidFill>
              <a:effectLst/>
              <a:latin typeface="Times New Roman" panose="02020603050405020304" pitchFamily="18" charset="0"/>
              <a:cs typeface="Times New Roman" panose="02020603050405020304" pitchFamily="18" charset="0"/>
            </a:endParaRPr>
          </a:p>
          <a:p>
            <a:r>
              <a:rPr lang="en-US" sz="2800" dirty="0">
                <a:solidFill>
                  <a:srgbClr val="000000"/>
                </a:solidFill>
                <a:latin typeface="Times New Roman" panose="02020603050405020304" pitchFamily="18" charset="0"/>
                <a:cs typeface="Times New Roman" panose="02020603050405020304" pitchFamily="18" charset="0"/>
              </a:rPr>
              <a:t>The first instantiation of a physical EIC is located at NASA Headquarters in Washington, D.C. and launched in p</a:t>
            </a:r>
            <a:r>
              <a:rPr lang="en-US" sz="2800" b="0" i="0" dirty="0">
                <a:solidFill>
                  <a:srgbClr val="000000"/>
                </a:solidFill>
                <a:effectLst/>
                <a:latin typeface="Times New Roman" panose="02020603050405020304" pitchFamily="18" charset="0"/>
                <a:cs typeface="Times New Roman" panose="02020603050405020304" pitchFamily="18" charset="0"/>
              </a:rPr>
              <a:t>artnership with six founding agencies: </a:t>
            </a:r>
          </a:p>
          <a:p>
            <a:r>
              <a:rPr lang="en-US" sz="2800" dirty="0">
                <a:solidFill>
                  <a:srgbClr val="000000"/>
                </a:solidFill>
                <a:latin typeface="Times New Roman" panose="02020603050405020304" pitchFamily="18" charset="0"/>
                <a:cs typeface="Times New Roman" panose="02020603050405020304" pitchFamily="18" charset="0"/>
              </a:rPr>
              <a:t>		</a:t>
            </a:r>
            <a:r>
              <a:rPr lang="en-US" sz="2800" b="0" i="0" dirty="0">
                <a:solidFill>
                  <a:srgbClr val="000000"/>
                </a:solidFill>
                <a:effectLst/>
                <a:latin typeface="Times New Roman" panose="02020603050405020304" pitchFamily="18" charset="0"/>
                <a:cs typeface="Times New Roman" panose="02020603050405020304" pitchFamily="18" charset="0"/>
              </a:rPr>
              <a:t>Federal Emergency Management Agency (FEMA)</a:t>
            </a:r>
          </a:p>
          <a:p>
            <a:r>
              <a:rPr lang="en-US" sz="2800" b="0" i="0" dirty="0">
                <a:solidFill>
                  <a:srgbClr val="000000"/>
                </a:solidFill>
                <a:effectLst/>
                <a:latin typeface="Times New Roman" panose="02020603050405020304" pitchFamily="18" charset="0"/>
                <a:cs typeface="Times New Roman" panose="02020603050405020304" pitchFamily="18" charset="0"/>
              </a:rPr>
              <a:t>		National Oceanic and Atmospheric Associatio</a:t>
            </a:r>
            <a:r>
              <a:rPr lang="en-US" sz="2800" dirty="0">
                <a:solidFill>
                  <a:srgbClr val="000000"/>
                </a:solidFill>
                <a:latin typeface="Times New Roman" panose="02020603050405020304" pitchFamily="18" charset="0"/>
                <a:cs typeface="Times New Roman" panose="02020603050405020304" pitchFamily="18" charset="0"/>
              </a:rPr>
              <a:t>n (</a:t>
            </a:r>
            <a:r>
              <a:rPr lang="en-US" sz="2800" b="0" i="0" dirty="0">
                <a:solidFill>
                  <a:srgbClr val="000000"/>
                </a:solidFill>
                <a:effectLst/>
                <a:latin typeface="Times New Roman" panose="02020603050405020304" pitchFamily="18" charset="0"/>
                <a:cs typeface="Times New Roman" panose="02020603050405020304" pitchFamily="18" charset="0"/>
              </a:rPr>
              <a:t>NOAA)</a:t>
            </a:r>
          </a:p>
          <a:p>
            <a:r>
              <a:rPr lang="en-US" sz="2800" b="0" i="0" dirty="0">
                <a:solidFill>
                  <a:srgbClr val="000000"/>
                </a:solidFill>
                <a:effectLst/>
                <a:latin typeface="Times New Roman" panose="02020603050405020304" pitchFamily="18" charset="0"/>
                <a:cs typeface="Times New Roman" panose="02020603050405020304" pitchFamily="18" charset="0"/>
              </a:rPr>
              <a:t>		United States Agency for International Development (USAID)</a:t>
            </a:r>
          </a:p>
          <a:p>
            <a:r>
              <a:rPr lang="en-US" sz="2800" b="0" i="0" dirty="0">
                <a:solidFill>
                  <a:srgbClr val="000000"/>
                </a:solidFill>
                <a:effectLst/>
                <a:latin typeface="Times New Roman" panose="02020603050405020304" pitchFamily="18" charset="0"/>
                <a:cs typeface="Times New Roman" panose="02020603050405020304" pitchFamily="18" charset="0"/>
              </a:rPr>
              <a:t>		United States Department of Agriculture (USDA)</a:t>
            </a:r>
          </a:p>
          <a:p>
            <a:r>
              <a:rPr lang="en-US" sz="2800" b="0" i="0" dirty="0">
                <a:solidFill>
                  <a:srgbClr val="000000"/>
                </a:solidFill>
                <a:effectLst/>
                <a:latin typeface="Times New Roman" panose="02020603050405020304" pitchFamily="18" charset="0"/>
                <a:cs typeface="Times New Roman" panose="02020603050405020304" pitchFamily="18" charset="0"/>
              </a:rPr>
              <a:t>		Environmental Protection Agency (EPA)</a:t>
            </a:r>
          </a:p>
          <a:p>
            <a:r>
              <a:rPr lang="en-US" sz="2800" b="0" i="0" dirty="0">
                <a:solidFill>
                  <a:srgbClr val="000000"/>
                </a:solidFill>
                <a:effectLst/>
                <a:latin typeface="Times New Roman" panose="02020603050405020304" pitchFamily="18" charset="0"/>
                <a:cs typeface="Times New Roman" panose="02020603050405020304" pitchFamily="18" charset="0"/>
              </a:rPr>
              <a:t>		United States Geological Survey (USGS)</a:t>
            </a:r>
          </a:p>
          <a:p>
            <a:endParaRPr lang="en-US" sz="2800" dirty="0">
              <a:solidFill>
                <a:srgbClr val="000000"/>
              </a:solidFill>
              <a:latin typeface="Times New Roman" panose="02020603050405020304" pitchFamily="18" charset="0"/>
              <a:cs typeface="Times New Roman" panose="02020603050405020304" pitchFamily="18" charset="0"/>
            </a:endParaRPr>
          </a:p>
          <a:p>
            <a:r>
              <a:rPr lang="en-US" sz="2800" b="0" i="0" dirty="0">
                <a:solidFill>
                  <a:srgbClr val="000000"/>
                </a:solidFill>
                <a:effectLst/>
                <a:latin typeface="Times New Roman" panose="02020603050405020304" pitchFamily="18" charset="0"/>
                <a:cs typeface="Times New Roman" panose="02020603050405020304" pitchFamily="18" charset="0"/>
              </a:rPr>
              <a:t>Interactive exhibits and immersive storytelling blend science and art to communicate environmental challenges stemming from unprecedented changes in Earth’s climate and the need to understand Earth as a connected system.</a:t>
            </a:r>
          </a:p>
          <a:p>
            <a:endParaRPr lang="en-US" sz="2800" b="0" i="0" dirty="0">
              <a:solidFill>
                <a:srgbClr val="000000"/>
              </a:solidFill>
              <a:effectLst/>
              <a:latin typeface="Times New Roman" panose="02020603050405020304" pitchFamily="18" charset="0"/>
              <a:cs typeface="Times New Roman" panose="02020603050405020304" pitchFamily="18" charset="0"/>
            </a:endParaRPr>
          </a:p>
          <a:p>
            <a:r>
              <a:rPr lang="en-US" sz="2800" b="0" i="0" dirty="0">
                <a:solidFill>
                  <a:srgbClr val="000000"/>
                </a:solidFill>
                <a:effectLst/>
                <a:latin typeface="Times New Roman" panose="02020603050405020304" pitchFamily="18" charset="0"/>
                <a:cs typeface="Times New Roman" panose="02020603050405020304" pitchFamily="18" charset="0"/>
              </a:rPr>
              <a:t>The EIC is designed for multiple modality learning to reach a wide base of end-users and connect with visitors on a scientific and emotional level.</a:t>
            </a:r>
          </a:p>
          <a:p>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800" dirty="0">
              <a:solidFill>
                <a:srgbClr val="000000"/>
              </a:solidFill>
              <a:latin typeface="Times New Roman" panose="02020603050405020304" pitchFamily="18" charset="0"/>
              <a:cs typeface="Times New Roman" panose="02020603050405020304" pitchFamily="18" charset="0"/>
            </a:endParaRPr>
          </a:p>
          <a:p>
            <a:endParaRPr lang="en-US" sz="2800" dirty="0">
              <a:solidFill>
                <a:srgbClr val="000000"/>
              </a:solidFill>
              <a:latin typeface="Times New Roman" panose="02020603050405020304" pitchFamily="18" charset="0"/>
              <a:cs typeface="Times New Roman" panose="02020603050405020304" pitchFamily="18" charset="0"/>
            </a:endParaRPr>
          </a:p>
          <a:p>
            <a:endParaRPr lang="en-US" sz="2800" dirty="0">
              <a:solidFill>
                <a:srgbClr val="000000"/>
              </a:solidFill>
              <a:latin typeface="Times New Roman" panose="02020603050405020304" pitchFamily="18" charset="0"/>
              <a:cs typeface="Times New Roman" panose="02020603050405020304" pitchFamily="18" charset="0"/>
            </a:endParaRPr>
          </a:p>
          <a:p>
            <a:endParaRPr lang="en-US" sz="2800" dirty="0">
              <a:solidFill>
                <a:srgbClr val="000000"/>
              </a:solidFill>
              <a:latin typeface="Times New Roman" panose="02020603050405020304" pitchFamily="18" charset="0"/>
              <a:cs typeface="Times New Roman" panose="02020603050405020304" pitchFamily="18" charset="0"/>
            </a:endParaRPr>
          </a:p>
          <a:p>
            <a:endParaRPr lang="en-US" sz="2800" dirty="0">
              <a:solidFill>
                <a:srgbClr val="000000"/>
              </a:solidFill>
              <a:latin typeface="Times New Roman" panose="02020603050405020304" pitchFamily="18" charset="0"/>
              <a:cs typeface="Times New Roman" panose="02020603050405020304" pitchFamily="18" charset="0"/>
            </a:endParaRPr>
          </a:p>
        </p:txBody>
      </p:sp>
      <p:grpSp>
        <p:nvGrpSpPr>
          <p:cNvPr id="24" name="Group 23">
            <a:extLst>
              <a:ext uri="{FF2B5EF4-FFF2-40B4-BE49-F238E27FC236}">
                <a16:creationId xmlns:a16="http://schemas.microsoft.com/office/drawing/2014/main" id="{599AE377-D801-BDEA-B301-6D2454C93B66}"/>
              </a:ext>
            </a:extLst>
          </p:cNvPr>
          <p:cNvGrpSpPr/>
          <p:nvPr/>
        </p:nvGrpSpPr>
        <p:grpSpPr>
          <a:xfrm>
            <a:off x="998879" y="15577602"/>
            <a:ext cx="13523984" cy="1829118"/>
            <a:chOff x="911793" y="15882400"/>
            <a:chExt cx="13523984" cy="1829118"/>
          </a:xfrm>
        </p:grpSpPr>
        <p:sp>
          <p:nvSpPr>
            <p:cNvPr id="25" name="Rectangle: Rounded Corners 24">
              <a:extLst>
                <a:ext uri="{FF2B5EF4-FFF2-40B4-BE49-F238E27FC236}">
                  <a16:creationId xmlns:a16="http://schemas.microsoft.com/office/drawing/2014/main" id="{5A983095-17CA-FF54-6629-13A7CCC7E10D}"/>
                </a:ext>
              </a:extLst>
            </p:cNvPr>
            <p:cNvSpPr/>
            <p:nvPr/>
          </p:nvSpPr>
          <p:spPr>
            <a:xfrm>
              <a:off x="4308851" y="16418810"/>
              <a:ext cx="10126926" cy="1292708"/>
            </a:xfrm>
            <a:prstGeom prst="roundRect">
              <a:avLst/>
            </a:prstGeom>
            <a:solidFill>
              <a:schemeClr val="bg1"/>
            </a:solidFill>
            <a:ln w="571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916F9143-A0E0-356B-32A1-B4FF46BAB44F}"/>
                </a:ext>
              </a:extLst>
            </p:cNvPr>
            <p:cNvGrpSpPr/>
            <p:nvPr/>
          </p:nvGrpSpPr>
          <p:grpSpPr>
            <a:xfrm>
              <a:off x="911793" y="15882400"/>
              <a:ext cx="4567761" cy="1823997"/>
              <a:chOff x="220638" y="16192611"/>
              <a:chExt cx="4567761" cy="1823997"/>
            </a:xfrm>
          </p:grpSpPr>
          <p:grpSp>
            <p:nvGrpSpPr>
              <p:cNvPr id="40" name="Group 39">
                <a:extLst>
                  <a:ext uri="{FF2B5EF4-FFF2-40B4-BE49-F238E27FC236}">
                    <a16:creationId xmlns:a16="http://schemas.microsoft.com/office/drawing/2014/main" id="{0EF6BA6D-0381-CCB4-D012-714E4842BF79}"/>
                  </a:ext>
                </a:extLst>
              </p:cNvPr>
              <p:cNvGrpSpPr/>
              <p:nvPr/>
            </p:nvGrpSpPr>
            <p:grpSpPr>
              <a:xfrm>
                <a:off x="220638" y="16192611"/>
                <a:ext cx="4567761" cy="1551906"/>
                <a:chOff x="15721895" y="18126516"/>
                <a:chExt cx="15453695" cy="3745471"/>
              </a:xfrm>
            </p:grpSpPr>
            <p:sp>
              <p:nvSpPr>
                <p:cNvPr id="42" name="Rectangle 41">
                  <a:extLst>
                    <a:ext uri="{FF2B5EF4-FFF2-40B4-BE49-F238E27FC236}">
                      <a16:creationId xmlns:a16="http://schemas.microsoft.com/office/drawing/2014/main" id="{F8E87D5F-8A91-AB4C-34A9-8986E9207FCE}"/>
                    </a:ext>
                  </a:extLst>
                </p:cNvPr>
                <p:cNvSpPr/>
                <p:nvPr/>
              </p:nvSpPr>
              <p:spPr>
                <a:xfrm>
                  <a:off x="15721895" y="18126516"/>
                  <a:ext cx="15453695" cy="3745471"/>
                </a:xfrm>
                <a:prstGeom prst="rect">
                  <a:avLst/>
                </a:prstGeom>
                <a:solidFill>
                  <a:schemeClr val="accent6">
                    <a:lumMod val="7500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F859B0B3-F8CF-E0B9-B2DB-3FE76BAAC16E}"/>
                    </a:ext>
                  </a:extLst>
                </p:cNvPr>
                <p:cNvSpPr/>
                <p:nvPr/>
              </p:nvSpPr>
              <p:spPr>
                <a:xfrm>
                  <a:off x="16459204" y="18539013"/>
                  <a:ext cx="13830478" cy="2838351"/>
                </a:xfrm>
                <a:prstGeom prst="rect">
                  <a:avLst/>
                </a:prstGeom>
                <a:solidFill>
                  <a:schemeClr val="accent6">
                    <a:lumMod val="60000"/>
                    <a:lumOff val="4000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16778636-A0A3-D2BF-64A0-53ECEEF18A7D}"/>
                    </a:ext>
                  </a:extLst>
                </p:cNvPr>
                <p:cNvSpPr/>
                <p:nvPr/>
              </p:nvSpPr>
              <p:spPr>
                <a:xfrm>
                  <a:off x="16911692" y="18869069"/>
                  <a:ext cx="12972337" cy="2169983"/>
                </a:xfrm>
                <a:prstGeom prst="rect">
                  <a:avLst/>
                </a:prstGeom>
                <a:solidFill>
                  <a:schemeClr val="accent6">
                    <a:lumMod val="20000"/>
                    <a:lumOff val="8000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 Placeholder 26">
                <a:extLst>
                  <a:ext uri="{FF2B5EF4-FFF2-40B4-BE49-F238E27FC236}">
                    <a16:creationId xmlns:a16="http://schemas.microsoft.com/office/drawing/2014/main" id="{A6E879BA-416E-64FB-8574-ACBF42F2E29F}"/>
                  </a:ext>
                </a:extLst>
              </p:cNvPr>
              <p:cNvSpPr txBox="1">
                <a:spLocks/>
              </p:cNvSpPr>
              <p:nvPr/>
            </p:nvSpPr>
            <p:spPr>
              <a:xfrm>
                <a:off x="427169" y="16674765"/>
                <a:ext cx="4175281" cy="1341843"/>
              </a:xfrm>
              <a:prstGeom prst="rect">
                <a:avLst/>
              </a:prstGeom>
            </p:spPr>
            <p:txBody>
              <a:bodyPr vert="horz" lIns="91440" tIns="45720" rIns="91440" bIns="45720" rtlCol="0">
                <a:normAutofit/>
              </a:bodyPr>
              <a:lstStyle>
                <a:lvl1pPr marL="1280160" indent="-1280160" algn="l" defTabSz="5120640" rtl="0" eaLnBrk="1" latinLnBrk="0" hangingPunct="1">
                  <a:lnSpc>
                    <a:spcPct val="90000"/>
                  </a:lnSpc>
                  <a:spcBef>
                    <a:spcPts val="5600"/>
                  </a:spcBef>
                  <a:buFont typeface="Arial" panose="020B0604020202020204" pitchFamily="34" charset="0"/>
                  <a:buChar char="•"/>
                  <a:defRPr sz="15680" kern="1200">
                    <a:solidFill>
                      <a:schemeClr val="tx1"/>
                    </a:solidFill>
                    <a:latin typeface="+mn-lt"/>
                    <a:ea typeface="+mn-ea"/>
                    <a:cs typeface="+mn-cs"/>
                  </a:defRPr>
                </a:lvl1pPr>
                <a:lvl2pPr marL="3840480" indent="-1280160" algn="l" defTabSz="5120640" rtl="0" eaLnBrk="1" latinLnBrk="0" hangingPunct="1">
                  <a:lnSpc>
                    <a:spcPct val="90000"/>
                  </a:lnSpc>
                  <a:spcBef>
                    <a:spcPts val="2800"/>
                  </a:spcBef>
                  <a:buFont typeface="Arial" panose="020B0604020202020204" pitchFamily="34" charset="0"/>
                  <a:buChar char="•"/>
                  <a:defRPr sz="13440" kern="1200">
                    <a:solidFill>
                      <a:schemeClr val="tx1"/>
                    </a:solidFill>
                    <a:latin typeface="+mn-lt"/>
                    <a:ea typeface="+mn-ea"/>
                    <a:cs typeface="+mn-cs"/>
                  </a:defRPr>
                </a:lvl2pPr>
                <a:lvl3pPr marL="6400800" indent="-1280160" algn="l" defTabSz="5120640" rtl="0" eaLnBrk="1" latinLnBrk="0" hangingPunct="1">
                  <a:lnSpc>
                    <a:spcPct val="90000"/>
                  </a:lnSpc>
                  <a:spcBef>
                    <a:spcPts val="2800"/>
                  </a:spcBef>
                  <a:buFont typeface="Arial" panose="020B0604020202020204" pitchFamily="34" charset="0"/>
                  <a:buChar char="•"/>
                  <a:defRPr sz="11200" kern="1200">
                    <a:solidFill>
                      <a:schemeClr val="tx1"/>
                    </a:solidFill>
                    <a:latin typeface="+mn-lt"/>
                    <a:ea typeface="+mn-ea"/>
                    <a:cs typeface="+mn-cs"/>
                  </a:defRPr>
                </a:lvl3pPr>
                <a:lvl4pPr marL="89611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4pPr>
                <a:lvl5pPr marL="1152144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5pPr>
                <a:lvl6pPr marL="1408176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6pPr>
                <a:lvl7pPr marL="1664208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7pPr>
                <a:lvl8pPr marL="1920240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8pPr>
                <a:lvl9pPr marL="217627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9pPr>
              </a:lstStyle>
              <a:p>
                <a:pPr marL="0" indent="0" algn="ctr">
                  <a:buFont typeface="Arial" panose="020B0604020202020204" pitchFamily="34" charset="0"/>
                  <a:buNone/>
                </a:pPr>
                <a:r>
                  <a:rPr lang="en-US" sz="4000" b="1" i="0" dirty="0">
                    <a:solidFill>
                      <a:srgbClr val="000000"/>
                    </a:solidFill>
                    <a:effectLst/>
                    <a:latin typeface="Arial" panose="020B0604020202020204" pitchFamily="34" charset="0"/>
                    <a:cs typeface="Arial" panose="020B0604020202020204" pitchFamily="34" charset="0"/>
                  </a:rPr>
                  <a:t>EIC Mission</a:t>
                </a:r>
                <a:endParaRPr lang="en-US" sz="4000" b="1" dirty="0">
                  <a:solidFill>
                    <a:srgbClr val="003C92"/>
                  </a:solidFill>
                  <a:latin typeface="Arial" panose="020B0604020202020204" pitchFamily="34" charset="0"/>
                  <a:cs typeface="Arial" panose="020B0604020202020204" pitchFamily="34" charset="0"/>
                </a:endParaRPr>
              </a:p>
            </p:txBody>
          </p:sp>
        </p:grpSp>
        <p:sp>
          <p:nvSpPr>
            <p:cNvPr id="37" name="TextBox 36">
              <a:extLst>
                <a:ext uri="{FF2B5EF4-FFF2-40B4-BE49-F238E27FC236}">
                  <a16:creationId xmlns:a16="http://schemas.microsoft.com/office/drawing/2014/main" id="{D9164D1A-CDC2-11F9-32BD-C1E164866C04}"/>
                </a:ext>
              </a:extLst>
            </p:cNvPr>
            <p:cNvSpPr txBox="1"/>
            <p:nvPr/>
          </p:nvSpPr>
          <p:spPr>
            <a:xfrm>
              <a:off x="5536623" y="16599645"/>
              <a:ext cx="8685707" cy="1015663"/>
            </a:xfrm>
            <a:prstGeom prst="rect">
              <a:avLst/>
            </a:prstGeom>
            <a:noFill/>
          </p:spPr>
          <p:txBody>
            <a:bodyPr wrap="square">
              <a:spAutoFit/>
            </a:bodyPr>
            <a:lstStyle/>
            <a:p>
              <a:pPr algn="ctr"/>
              <a:r>
                <a:rPr lang="en-US" sz="3000" b="1" i="1" dirty="0">
                  <a:solidFill>
                    <a:srgbClr val="000000"/>
                  </a:solidFill>
                  <a:latin typeface="Times New Roman" panose="02020603050405020304" pitchFamily="18" charset="0"/>
                  <a:cs typeface="Times New Roman" panose="02020603050405020304" pitchFamily="18" charset="0"/>
                </a:rPr>
                <a:t>D</a:t>
              </a:r>
              <a:r>
                <a:rPr lang="en-US" sz="3000" b="1" i="1" dirty="0">
                  <a:solidFill>
                    <a:srgbClr val="000000"/>
                  </a:solidFill>
                  <a:effectLst/>
                  <a:latin typeface="Times New Roman" panose="02020603050405020304" pitchFamily="18" charset="0"/>
                  <a:cs typeface="Times New Roman" panose="02020603050405020304" pitchFamily="18" charset="0"/>
                </a:rPr>
                <a:t>eliver easily accessible information to those who need it most</a:t>
              </a:r>
              <a:endParaRPr lang="en-US" sz="3000" b="1" i="1" dirty="0"/>
            </a:p>
          </p:txBody>
        </p:sp>
      </p:grpSp>
      <p:sp>
        <p:nvSpPr>
          <p:cNvPr id="51" name="TextBox 50">
            <a:extLst>
              <a:ext uri="{FF2B5EF4-FFF2-40B4-BE49-F238E27FC236}">
                <a16:creationId xmlns:a16="http://schemas.microsoft.com/office/drawing/2014/main" id="{10EF5816-6E81-522A-63EF-BB6CEB23309B}"/>
              </a:ext>
            </a:extLst>
          </p:cNvPr>
          <p:cNvSpPr txBox="1"/>
          <p:nvPr/>
        </p:nvSpPr>
        <p:spPr>
          <a:xfrm>
            <a:off x="40169011" y="6233769"/>
            <a:ext cx="8581592" cy="1015663"/>
          </a:xfrm>
          <a:prstGeom prst="rect">
            <a:avLst/>
          </a:prstGeom>
          <a:noFill/>
        </p:spPr>
        <p:txBody>
          <a:bodyPr wrap="square">
            <a:spAutoFit/>
          </a:bodyPr>
          <a:lstStyle/>
          <a:p>
            <a:pPr algn="ctr"/>
            <a:r>
              <a:rPr lang="en-US" sz="3000" b="1" i="1" dirty="0">
                <a:solidFill>
                  <a:srgbClr val="000000"/>
                </a:solidFill>
                <a:latin typeface="Times New Roman" panose="02020603050405020304" pitchFamily="18" charset="0"/>
                <a:cs typeface="Times New Roman" panose="02020603050405020304" pitchFamily="18" charset="0"/>
              </a:rPr>
              <a:t>Highlight the applications of actionable Earth data  at regional and global scales</a:t>
            </a:r>
            <a:endParaRPr lang="en-US" sz="3000" b="1" i="1" dirty="0"/>
          </a:p>
        </p:txBody>
      </p:sp>
      <p:grpSp>
        <p:nvGrpSpPr>
          <p:cNvPr id="483" name="Group 482">
            <a:extLst>
              <a:ext uri="{FF2B5EF4-FFF2-40B4-BE49-F238E27FC236}">
                <a16:creationId xmlns:a16="http://schemas.microsoft.com/office/drawing/2014/main" id="{EBD0E8F6-0C4B-7C56-3256-49DB4BACB3AC}"/>
              </a:ext>
            </a:extLst>
          </p:cNvPr>
          <p:cNvGrpSpPr/>
          <p:nvPr/>
        </p:nvGrpSpPr>
        <p:grpSpPr>
          <a:xfrm>
            <a:off x="35438922" y="25934686"/>
            <a:ext cx="13583807" cy="1853426"/>
            <a:chOff x="35462985" y="26127190"/>
            <a:chExt cx="13583807" cy="1853426"/>
          </a:xfrm>
        </p:grpSpPr>
        <p:grpSp>
          <p:nvGrpSpPr>
            <p:cNvPr id="482" name="Group 481">
              <a:extLst>
                <a:ext uri="{FF2B5EF4-FFF2-40B4-BE49-F238E27FC236}">
                  <a16:creationId xmlns:a16="http://schemas.microsoft.com/office/drawing/2014/main" id="{A0761C59-9211-863E-93CC-8324C5E69EC6}"/>
                </a:ext>
              </a:extLst>
            </p:cNvPr>
            <p:cNvGrpSpPr/>
            <p:nvPr/>
          </p:nvGrpSpPr>
          <p:grpSpPr>
            <a:xfrm>
              <a:off x="35462985" y="26127190"/>
              <a:ext cx="13583807" cy="1853426"/>
              <a:chOff x="35535174" y="26127190"/>
              <a:chExt cx="13583807" cy="1853426"/>
            </a:xfrm>
          </p:grpSpPr>
          <p:sp>
            <p:nvSpPr>
              <p:cNvPr id="45" name="Rectangle: Rounded Corners 44">
                <a:extLst>
                  <a:ext uri="{FF2B5EF4-FFF2-40B4-BE49-F238E27FC236}">
                    <a16:creationId xmlns:a16="http://schemas.microsoft.com/office/drawing/2014/main" id="{DF84A6E3-61E6-821A-31A4-FBFD2C8C3502}"/>
                  </a:ext>
                </a:extLst>
              </p:cNvPr>
              <p:cNvSpPr/>
              <p:nvPr/>
            </p:nvSpPr>
            <p:spPr>
              <a:xfrm>
                <a:off x="38992055" y="26687908"/>
                <a:ext cx="10126926" cy="1292708"/>
              </a:xfrm>
              <a:prstGeom prst="roundRect">
                <a:avLst/>
              </a:prstGeom>
              <a:solidFill>
                <a:schemeClr val="bg1"/>
              </a:solidFill>
              <a:ln w="571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9" name="Group 158">
                <a:extLst>
                  <a:ext uri="{FF2B5EF4-FFF2-40B4-BE49-F238E27FC236}">
                    <a16:creationId xmlns:a16="http://schemas.microsoft.com/office/drawing/2014/main" id="{6D38357C-5292-189A-689A-B7E879590577}"/>
                  </a:ext>
                </a:extLst>
              </p:cNvPr>
              <p:cNvGrpSpPr/>
              <p:nvPr/>
            </p:nvGrpSpPr>
            <p:grpSpPr>
              <a:xfrm>
                <a:off x="35535174" y="26127190"/>
                <a:ext cx="4567761" cy="1823997"/>
                <a:chOff x="220638" y="16192611"/>
                <a:chExt cx="4567761" cy="1823997"/>
              </a:xfrm>
            </p:grpSpPr>
            <p:grpSp>
              <p:nvGrpSpPr>
                <p:cNvPr id="160" name="Group 159">
                  <a:extLst>
                    <a:ext uri="{FF2B5EF4-FFF2-40B4-BE49-F238E27FC236}">
                      <a16:creationId xmlns:a16="http://schemas.microsoft.com/office/drawing/2014/main" id="{F143E6D8-50B1-1D19-3093-862B4BA02BD4}"/>
                    </a:ext>
                  </a:extLst>
                </p:cNvPr>
                <p:cNvGrpSpPr/>
                <p:nvPr/>
              </p:nvGrpSpPr>
              <p:grpSpPr>
                <a:xfrm>
                  <a:off x="220638" y="16192611"/>
                  <a:ext cx="4567761" cy="1551906"/>
                  <a:chOff x="15721895" y="18126516"/>
                  <a:chExt cx="15453695" cy="3745471"/>
                </a:xfrm>
              </p:grpSpPr>
              <p:sp>
                <p:nvSpPr>
                  <p:cNvPr id="162" name="Rectangle 161">
                    <a:extLst>
                      <a:ext uri="{FF2B5EF4-FFF2-40B4-BE49-F238E27FC236}">
                        <a16:creationId xmlns:a16="http://schemas.microsoft.com/office/drawing/2014/main" id="{1324F053-D6DE-C413-885A-F5E2A4E64DE8}"/>
                      </a:ext>
                    </a:extLst>
                  </p:cNvPr>
                  <p:cNvSpPr/>
                  <p:nvPr/>
                </p:nvSpPr>
                <p:spPr>
                  <a:xfrm>
                    <a:off x="15721895" y="18126516"/>
                    <a:ext cx="15453695" cy="3745471"/>
                  </a:xfrm>
                  <a:prstGeom prst="rect">
                    <a:avLst/>
                  </a:prstGeom>
                  <a:solidFill>
                    <a:schemeClr val="accent6">
                      <a:lumMod val="7500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 name="Rectangle 162">
                    <a:extLst>
                      <a:ext uri="{FF2B5EF4-FFF2-40B4-BE49-F238E27FC236}">
                        <a16:creationId xmlns:a16="http://schemas.microsoft.com/office/drawing/2014/main" id="{D4000418-0AD8-256E-3E5A-28E27A614C5A}"/>
                      </a:ext>
                    </a:extLst>
                  </p:cNvPr>
                  <p:cNvSpPr/>
                  <p:nvPr/>
                </p:nvSpPr>
                <p:spPr>
                  <a:xfrm>
                    <a:off x="16459204" y="18539013"/>
                    <a:ext cx="13830478" cy="2838351"/>
                  </a:xfrm>
                  <a:prstGeom prst="rect">
                    <a:avLst/>
                  </a:prstGeom>
                  <a:solidFill>
                    <a:schemeClr val="accent6">
                      <a:lumMod val="60000"/>
                      <a:lumOff val="4000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C8B45EEB-533C-28DA-F4F4-D051181B373E}"/>
                      </a:ext>
                    </a:extLst>
                  </p:cNvPr>
                  <p:cNvSpPr/>
                  <p:nvPr/>
                </p:nvSpPr>
                <p:spPr>
                  <a:xfrm>
                    <a:off x="16911692" y="18869069"/>
                    <a:ext cx="12972337" cy="2169983"/>
                  </a:xfrm>
                  <a:prstGeom prst="rect">
                    <a:avLst/>
                  </a:prstGeom>
                  <a:solidFill>
                    <a:schemeClr val="accent6">
                      <a:lumMod val="20000"/>
                      <a:lumOff val="8000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1" name="Text Placeholder 26">
                  <a:extLst>
                    <a:ext uri="{FF2B5EF4-FFF2-40B4-BE49-F238E27FC236}">
                      <a16:creationId xmlns:a16="http://schemas.microsoft.com/office/drawing/2014/main" id="{90AEA77A-9B97-3E21-A0B5-2221564D92F1}"/>
                    </a:ext>
                  </a:extLst>
                </p:cNvPr>
                <p:cNvSpPr txBox="1">
                  <a:spLocks/>
                </p:cNvSpPr>
                <p:nvPr/>
              </p:nvSpPr>
              <p:spPr>
                <a:xfrm>
                  <a:off x="492484" y="16674765"/>
                  <a:ext cx="3954230" cy="1341843"/>
                </a:xfrm>
                <a:prstGeom prst="rect">
                  <a:avLst/>
                </a:prstGeom>
              </p:spPr>
              <p:txBody>
                <a:bodyPr vert="horz" lIns="91440" tIns="45720" rIns="91440" bIns="45720" rtlCol="0">
                  <a:normAutofit/>
                </a:bodyPr>
                <a:lstStyle>
                  <a:lvl1pPr marL="1280160" indent="-1280160" algn="l" defTabSz="5120640" rtl="0" eaLnBrk="1" latinLnBrk="0" hangingPunct="1">
                    <a:lnSpc>
                      <a:spcPct val="90000"/>
                    </a:lnSpc>
                    <a:spcBef>
                      <a:spcPts val="5600"/>
                    </a:spcBef>
                    <a:buFont typeface="Arial" panose="020B0604020202020204" pitchFamily="34" charset="0"/>
                    <a:buChar char="•"/>
                    <a:defRPr sz="15680" kern="1200">
                      <a:solidFill>
                        <a:schemeClr val="tx1"/>
                      </a:solidFill>
                      <a:latin typeface="+mn-lt"/>
                      <a:ea typeface="+mn-ea"/>
                      <a:cs typeface="+mn-cs"/>
                    </a:defRPr>
                  </a:lvl1pPr>
                  <a:lvl2pPr marL="3840480" indent="-1280160" algn="l" defTabSz="5120640" rtl="0" eaLnBrk="1" latinLnBrk="0" hangingPunct="1">
                    <a:lnSpc>
                      <a:spcPct val="90000"/>
                    </a:lnSpc>
                    <a:spcBef>
                      <a:spcPts val="2800"/>
                    </a:spcBef>
                    <a:buFont typeface="Arial" panose="020B0604020202020204" pitchFamily="34" charset="0"/>
                    <a:buChar char="•"/>
                    <a:defRPr sz="13440" kern="1200">
                      <a:solidFill>
                        <a:schemeClr val="tx1"/>
                      </a:solidFill>
                      <a:latin typeface="+mn-lt"/>
                      <a:ea typeface="+mn-ea"/>
                      <a:cs typeface="+mn-cs"/>
                    </a:defRPr>
                  </a:lvl2pPr>
                  <a:lvl3pPr marL="6400800" indent="-1280160" algn="l" defTabSz="5120640" rtl="0" eaLnBrk="1" latinLnBrk="0" hangingPunct="1">
                    <a:lnSpc>
                      <a:spcPct val="90000"/>
                    </a:lnSpc>
                    <a:spcBef>
                      <a:spcPts val="2800"/>
                    </a:spcBef>
                    <a:buFont typeface="Arial" panose="020B0604020202020204" pitchFamily="34" charset="0"/>
                    <a:buChar char="•"/>
                    <a:defRPr sz="11200" kern="1200">
                      <a:solidFill>
                        <a:schemeClr val="tx1"/>
                      </a:solidFill>
                      <a:latin typeface="+mn-lt"/>
                      <a:ea typeface="+mn-ea"/>
                      <a:cs typeface="+mn-cs"/>
                    </a:defRPr>
                  </a:lvl3pPr>
                  <a:lvl4pPr marL="89611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4pPr>
                  <a:lvl5pPr marL="1152144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5pPr>
                  <a:lvl6pPr marL="1408176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6pPr>
                  <a:lvl7pPr marL="1664208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7pPr>
                  <a:lvl8pPr marL="1920240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8pPr>
                  <a:lvl9pPr marL="217627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9pPr>
                </a:lstStyle>
                <a:p>
                  <a:pPr marL="0" indent="0" algn="ctr">
                    <a:buFont typeface="Arial" panose="020B0604020202020204" pitchFamily="34" charset="0"/>
                    <a:buNone/>
                  </a:pPr>
                  <a:r>
                    <a:rPr lang="en-US" sz="4000" b="1" i="0" dirty="0">
                      <a:solidFill>
                        <a:srgbClr val="000000"/>
                      </a:solidFill>
                      <a:effectLst/>
                      <a:latin typeface="Arial" panose="020B0604020202020204" pitchFamily="34" charset="0"/>
                      <a:cs typeface="Arial" panose="020B0604020202020204" pitchFamily="34" charset="0"/>
                    </a:rPr>
                    <a:t>Earth.gov</a:t>
                  </a:r>
                  <a:endParaRPr lang="en-US" sz="4000" b="1" dirty="0">
                    <a:solidFill>
                      <a:srgbClr val="003C92"/>
                    </a:solidFill>
                    <a:latin typeface="Arial" panose="020B0604020202020204" pitchFamily="34" charset="0"/>
                    <a:cs typeface="Arial" panose="020B0604020202020204" pitchFamily="34" charset="0"/>
                  </a:endParaRPr>
                </a:p>
              </p:txBody>
            </p:sp>
          </p:grpSp>
        </p:grpSp>
        <p:sp>
          <p:nvSpPr>
            <p:cNvPr id="52" name="TextBox 51">
              <a:extLst>
                <a:ext uri="{FF2B5EF4-FFF2-40B4-BE49-F238E27FC236}">
                  <a16:creationId xmlns:a16="http://schemas.microsoft.com/office/drawing/2014/main" id="{AB80F23C-EFD7-59BA-F9F4-02882C34D3D8}"/>
                </a:ext>
              </a:extLst>
            </p:cNvPr>
            <p:cNvSpPr txBox="1"/>
            <p:nvPr/>
          </p:nvSpPr>
          <p:spPr>
            <a:xfrm>
              <a:off x="40093067" y="26827175"/>
              <a:ext cx="8718511" cy="1015663"/>
            </a:xfrm>
            <a:prstGeom prst="rect">
              <a:avLst/>
            </a:prstGeom>
            <a:noFill/>
          </p:spPr>
          <p:txBody>
            <a:bodyPr wrap="square">
              <a:spAutoFit/>
            </a:bodyPr>
            <a:lstStyle/>
            <a:p>
              <a:pPr algn="ctr"/>
              <a:r>
                <a:rPr lang="en-US" sz="3000" b="1" i="1" dirty="0">
                  <a:latin typeface="Times New Roman" panose="02020603050405020304" pitchFamily="18" charset="0"/>
                  <a:cs typeface="Times New Roman" panose="02020603050405020304" pitchFamily="18" charset="0"/>
                </a:rPr>
                <a:t>User-friendly access to inter-agency Earth data that enables deeper understanding and decision-making</a:t>
              </a:r>
            </a:p>
          </p:txBody>
        </p:sp>
      </p:grpSp>
      <p:sp>
        <p:nvSpPr>
          <p:cNvPr id="64" name="Flowchart: Connector 63">
            <a:extLst>
              <a:ext uri="{FF2B5EF4-FFF2-40B4-BE49-F238E27FC236}">
                <a16:creationId xmlns:a16="http://schemas.microsoft.com/office/drawing/2014/main" id="{AC0BD6EB-1D8E-0F3C-740B-8A8AE454CCAA}"/>
              </a:ext>
            </a:extLst>
          </p:cNvPr>
          <p:cNvSpPr/>
          <p:nvPr/>
        </p:nvSpPr>
        <p:spPr>
          <a:xfrm>
            <a:off x="1259655" y="17854294"/>
            <a:ext cx="370595" cy="402332"/>
          </a:xfrm>
          <a:prstGeom prst="flowChartConnector">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lowchart: Connector 64">
            <a:extLst>
              <a:ext uri="{FF2B5EF4-FFF2-40B4-BE49-F238E27FC236}">
                <a16:creationId xmlns:a16="http://schemas.microsoft.com/office/drawing/2014/main" id="{8B5C7C71-97E9-30B3-9F54-B81DBFBC1A7E}"/>
              </a:ext>
            </a:extLst>
          </p:cNvPr>
          <p:cNvSpPr/>
          <p:nvPr/>
        </p:nvSpPr>
        <p:spPr>
          <a:xfrm>
            <a:off x="1238154" y="19534279"/>
            <a:ext cx="370595" cy="402332"/>
          </a:xfrm>
          <a:prstGeom prst="flowChartConnector">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lowchart: Connector 66">
            <a:extLst>
              <a:ext uri="{FF2B5EF4-FFF2-40B4-BE49-F238E27FC236}">
                <a16:creationId xmlns:a16="http://schemas.microsoft.com/office/drawing/2014/main" id="{4D0C5C6E-CD1B-503C-FC2F-901DDAA300C8}"/>
              </a:ext>
            </a:extLst>
          </p:cNvPr>
          <p:cNvSpPr/>
          <p:nvPr/>
        </p:nvSpPr>
        <p:spPr>
          <a:xfrm>
            <a:off x="1259655" y="24691345"/>
            <a:ext cx="370595" cy="402332"/>
          </a:xfrm>
          <a:prstGeom prst="flowChartConnector">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lowchart: Connector 67">
            <a:extLst>
              <a:ext uri="{FF2B5EF4-FFF2-40B4-BE49-F238E27FC236}">
                <a16:creationId xmlns:a16="http://schemas.microsoft.com/office/drawing/2014/main" id="{69FCD1EA-54E0-400D-603F-B6A20E031BAD}"/>
              </a:ext>
            </a:extLst>
          </p:cNvPr>
          <p:cNvSpPr/>
          <p:nvPr/>
        </p:nvSpPr>
        <p:spPr>
          <a:xfrm>
            <a:off x="1270724" y="26337535"/>
            <a:ext cx="370595" cy="402332"/>
          </a:xfrm>
          <a:prstGeom prst="flowChartConnector">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7" name="Group 116">
            <a:extLst>
              <a:ext uri="{FF2B5EF4-FFF2-40B4-BE49-F238E27FC236}">
                <a16:creationId xmlns:a16="http://schemas.microsoft.com/office/drawing/2014/main" id="{1B804A22-7C13-71EE-F9DC-0AE838AC610C}"/>
              </a:ext>
            </a:extLst>
          </p:cNvPr>
          <p:cNvGrpSpPr/>
          <p:nvPr/>
        </p:nvGrpSpPr>
        <p:grpSpPr>
          <a:xfrm>
            <a:off x="2377566" y="21702332"/>
            <a:ext cx="160163" cy="2346004"/>
            <a:chOff x="2377566" y="22159530"/>
            <a:chExt cx="160163" cy="2346004"/>
          </a:xfrm>
        </p:grpSpPr>
        <p:sp>
          <p:nvSpPr>
            <p:cNvPr id="66" name="Flowchart: Connector 65">
              <a:extLst>
                <a:ext uri="{FF2B5EF4-FFF2-40B4-BE49-F238E27FC236}">
                  <a16:creationId xmlns:a16="http://schemas.microsoft.com/office/drawing/2014/main" id="{92B7A61A-1B28-9DF4-BE77-8EE6A053E1A4}"/>
                </a:ext>
              </a:extLst>
            </p:cNvPr>
            <p:cNvSpPr/>
            <p:nvPr/>
          </p:nvSpPr>
          <p:spPr>
            <a:xfrm>
              <a:off x="2382793" y="22159530"/>
              <a:ext cx="154936" cy="168205"/>
            </a:xfrm>
            <a:prstGeom prst="flowChartConnector">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75">
              <a:extLst>
                <a:ext uri="{FF2B5EF4-FFF2-40B4-BE49-F238E27FC236}">
                  <a16:creationId xmlns:a16="http://schemas.microsoft.com/office/drawing/2014/main" id="{058872D3-4A73-998D-B4F6-2CF4DFB75FC7}"/>
                </a:ext>
              </a:extLst>
            </p:cNvPr>
            <p:cNvGrpSpPr/>
            <p:nvPr/>
          </p:nvGrpSpPr>
          <p:grpSpPr>
            <a:xfrm>
              <a:off x="2377566" y="22623425"/>
              <a:ext cx="155738" cy="1882109"/>
              <a:chOff x="2376244" y="22609361"/>
              <a:chExt cx="256847" cy="3104019"/>
            </a:xfrm>
          </p:grpSpPr>
          <p:sp>
            <p:nvSpPr>
              <p:cNvPr id="71" name="Flowchart: Connector 70">
                <a:extLst>
                  <a:ext uri="{FF2B5EF4-FFF2-40B4-BE49-F238E27FC236}">
                    <a16:creationId xmlns:a16="http://schemas.microsoft.com/office/drawing/2014/main" id="{699E9E3D-7180-E2BD-EF02-660085CAB9E5}"/>
                  </a:ext>
                </a:extLst>
              </p:cNvPr>
              <p:cNvSpPr/>
              <p:nvPr/>
            </p:nvSpPr>
            <p:spPr>
              <a:xfrm>
                <a:off x="2377566" y="22609361"/>
                <a:ext cx="255525" cy="277408"/>
              </a:xfrm>
              <a:prstGeom prst="flowChartConnector">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lowchart: Connector 71">
                <a:extLst>
                  <a:ext uri="{FF2B5EF4-FFF2-40B4-BE49-F238E27FC236}">
                    <a16:creationId xmlns:a16="http://schemas.microsoft.com/office/drawing/2014/main" id="{39280CE1-8819-6496-6A9B-897C89596D1A}"/>
                  </a:ext>
                </a:extLst>
              </p:cNvPr>
              <p:cNvSpPr/>
              <p:nvPr/>
            </p:nvSpPr>
            <p:spPr>
              <a:xfrm>
                <a:off x="2376244" y="24747573"/>
                <a:ext cx="255524" cy="277408"/>
              </a:xfrm>
              <a:prstGeom prst="flowChartConnector">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lowchart: Connector 72">
                <a:extLst>
                  <a:ext uri="{FF2B5EF4-FFF2-40B4-BE49-F238E27FC236}">
                    <a16:creationId xmlns:a16="http://schemas.microsoft.com/office/drawing/2014/main" id="{EC614EED-5D86-2BC5-FAF5-F852C3949579}"/>
                  </a:ext>
                </a:extLst>
              </p:cNvPr>
              <p:cNvSpPr/>
              <p:nvPr/>
            </p:nvSpPr>
            <p:spPr>
              <a:xfrm>
                <a:off x="2376244" y="23386845"/>
                <a:ext cx="255524" cy="277408"/>
              </a:xfrm>
              <a:prstGeom prst="flowChartConnector">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lowchart: Connector 73">
                <a:extLst>
                  <a:ext uri="{FF2B5EF4-FFF2-40B4-BE49-F238E27FC236}">
                    <a16:creationId xmlns:a16="http://schemas.microsoft.com/office/drawing/2014/main" id="{E7A6B81B-C313-076D-D85D-A74664455C25}"/>
                  </a:ext>
                </a:extLst>
              </p:cNvPr>
              <p:cNvSpPr/>
              <p:nvPr/>
            </p:nvSpPr>
            <p:spPr>
              <a:xfrm>
                <a:off x="2376244" y="24016858"/>
                <a:ext cx="255524" cy="277408"/>
              </a:xfrm>
              <a:prstGeom prst="flowChartConnector">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Flowchart: Connector 74">
                <a:extLst>
                  <a:ext uri="{FF2B5EF4-FFF2-40B4-BE49-F238E27FC236}">
                    <a16:creationId xmlns:a16="http://schemas.microsoft.com/office/drawing/2014/main" id="{B897EDB0-A78A-4D01-F85D-FE851C414D59}"/>
                  </a:ext>
                </a:extLst>
              </p:cNvPr>
              <p:cNvSpPr/>
              <p:nvPr/>
            </p:nvSpPr>
            <p:spPr>
              <a:xfrm>
                <a:off x="2376244" y="25435972"/>
                <a:ext cx="255526" cy="277408"/>
              </a:xfrm>
              <a:prstGeom prst="flowChartConnector">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1" name="Group 170">
            <a:extLst>
              <a:ext uri="{FF2B5EF4-FFF2-40B4-BE49-F238E27FC236}">
                <a16:creationId xmlns:a16="http://schemas.microsoft.com/office/drawing/2014/main" id="{E878004F-A1C9-D719-8299-B76A080C1AB6}"/>
              </a:ext>
            </a:extLst>
          </p:cNvPr>
          <p:cNvGrpSpPr/>
          <p:nvPr/>
        </p:nvGrpSpPr>
        <p:grpSpPr>
          <a:xfrm>
            <a:off x="1154363" y="27739532"/>
            <a:ext cx="14102417" cy="5124228"/>
            <a:chOff x="1154363" y="28389234"/>
            <a:chExt cx="14102417" cy="5124228"/>
          </a:xfrm>
        </p:grpSpPr>
        <p:pic>
          <p:nvPicPr>
            <p:cNvPr id="168" name="Picture 167">
              <a:extLst>
                <a:ext uri="{FF2B5EF4-FFF2-40B4-BE49-F238E27FC236}">
                  <a16:creationId xmlns:a16="http://schemas.microsoft.com/office/drawing/2014/main" id="{DE5435D9-85EB-A7E0-03B5-538C6A3B3539}"/>
                </a:ext>
              </a:extLst>
            </p:cNvPr>
            <p:cNvPicPr>
              <a:picLocks noChangeAspect="1"/>
            </p:cNvPicPr>
            <p:nvPr/>
          </p:nvPicPr>
          <p:blipFill>
            <a:blip r:embed="rId4"/>
            <a:stretch>
              <a:fillRect/>
            </a:stretch>
          </p:blipFill>
          <p:spPr>
            <a:xfrm>
              <a:off x="1154363" y="28389234"/>
              <a:ext cx="7382904" cy="5124228"/>
            </a:xfrm>
            <a:prstGeom prst="rect">
              <a:avLst/>
            </a:prstGeom>
          </p:spPr>
        </p:pic>
        <p:sp>
          <p:nvSpPr>
            <p:cNvPr id="47" name="TextBox 46">
              <a:extLst>
                <a:ext uri="{FF2B5EF4-FFF2-40B4-BE49-F238E27FC236}">
                  <a16:creationId xmlns:a16="http://schemas.microsoft.com/office/drawing/2014/main" id="{A39F7D27-A072-EF60-8D5F-044AF6E60C28}"/>
                </a:ext>
              </a:extLst>
            </p:cNvPr>
            <p:cNvSpPr txBox="1"/>
            <p:nvPr/>
          </p:nvSpPr>
          <p:spPr>
            <a:xfrm>
              <a:off x="8467398" y="28784415"/>
              <a:ext cx="6789382" cy="3539430"/>
            </a:xfrm>
            <a:prstGeom prst="rect">
              <a:avLst/>
            </a:prstGeom>
            <a:noFill/>
          </p:spPr>
          <p:txBody>
            <a:bodyPr wrap="square">
              <a:spAutoFit/>
            </a:bodyPr>
            <a:lstStyle/>
            <a:p>
              <a:pPr algn="r"/>
              <a:r>
                <a:rPr lang="en-US" sz="2800" b="0" i="0" dirty="0">
                  <a:solidFill>
                    <a:srgbClr val="000000"/>
                  </a:solidFill>
                  <a:effectLst/>
                  <a:latin typeface="Times New Roman" panose="02020603050405020304" pitchFamily="18" charset="0"/>
                  <a:cs typeface="Times New Roman" panose="02020603050405020304" pitchFamily="18" charset="0"/>
                </a:rPr>
                <a:t>NASA’s Earth to Action strategy aims to amplify the impact of Earth observation data in end-user decision making. The strategy is depicted in a distinct pyramid shape. </a:t>
              </a:r>
              <a:r>
                <a:rPr lang="en-US" sz="2800" dirty="0">
                  <a:solidFill>
                    <a:srgbClr val="000000"/>
                  </a:solidFill>
                  <a:latin typeface="Times New Roman" panose="02020603050405020304" pitchFamily="18" charset="0"/>
                  <a:cs typeface="Times New Roman" panose="02020603050405020304" pitchFamily="18" charset="0"/>
                </a:rPr>
                <a:t>T</a:t>
              </a:r>
              <a:r>
                <a:rPr lang="en-US" sz="2800" b="0" i="0" dirty="0">
                  <a:solidFill>
                    <a:srgbClr val="000000"/>
                  </a:solidFill>
                  <a:effectLst/>
                  <a:latin typeface="Times New Roman" panose="02020603050405020304" pitchFamily="18" charset="0"/>
                  <a:cs typeface="Times New Roman" panose="02020603050405020304" pitchFamily="18" charset="0"/>
                </a:rPr>
                <a:t>he EIC sits at the top of the pyramid engaging public audiences and serving as an entry point to Earth data exploration.</a:t>
              </a:r>
            </a:p>
            <a:p>
              <a:pPr algn="r"/>
              <a:endParaRPr lang="en-US" sz="2800" dirty="0"/>
            </a:p>
          </p:txBody>
        </p:sp>
      </p:grpSp>
      <p:sp>
        <p:nvSpPr>
          <p:cNvPr id="169" name="TextBox 168">
            <a:extLst>
              <a:ext uri="{FF2B5EF4-FFF2-40B4-BE49-F238E27FC236}">
                <a16:creationId xmlns:a16="http://schemas.microsoft.com/office/drawing/2014/main" id="{C633DF54-7028-9B1A-871F-4A3D366D1A9A}"/>
              </a:ext>
            </a:extLst>
          </p:cNvPr>
          <p:cNvSpPr txBox="1"/>
          <p:nvPr/>
        </p:nvSpPr>
        <p:spPr>
          <a:xfrm>
            <a:off x="1857567" y="33887431"/>
            <a:ext cx="6789382" cy="2246769"/>
          </a:xfrm>
          <a:prstGeom prst="rect">
            <a:avLst/>
          </a:prstGeom>
          <a:noFill/>
        </p:spPr>
        <p:txBody>
          <a:bodyPr wrap="square">
            <a:spAutoFit/>
          </a:bodyPr>
          <a:lstStyle/>
          <a:p>
            <a:pPr marL="0" marR="0" lvl="0" indent="0" defTabSz="457200" eaLnBrk="1" fontAlgn="auto" latinLnBrk="0" hangingPunct="1">
              <a:spcBef>
                <a:spcPts val="0"/>
              </a:spcBef>
              <a:spcAft>
                <a:spcPts val="0"/>
              </a:spcAft>
              <a:buClrTx/>
              <a:buSzTx/>
              <a:buFontTx/>
              <a:buNone/>
              <a:tabLst/>
              <a:defRPr/>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The </a:t>
            </a:r>
            <a:r>
              <a:rPr lang="en-US" sz="2800" b="0" dirty="0">
                <a:effectLst/>
                <a:latin typeface="Times New Roman" panose="02020603050405020304" pitchFamily="18" charset="0"/>
                <a:ea typeface="Times New Roman" panose="02020603050405020304" pitchFamily="18" charset="0"/>
                <a:cs typeface="Times New Roman" panose="02020603050405020304" pitchFamily="18" charset="0"/>
              </a:rPr>
              <a:t>Earth Information Center Ribbon Cutting Ceremony was held on June 21, 2023, at NASA Headquarters in Washington, D.C. Agency Leadership from NASA and founding Federal partners were in attendance.</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72" name="Left Bracket 171">
            <a:extLst>
              <a:ext uri="{FF2B5EF4-FFF2-40B4-BE49-F238E27FC236}">
                <a16:creationId xmlns:a16="http://schemas.microsoft.com/office/drawing/2014/main" id="{3D27E30A-D982-D9C1-220D-D5C6ACB73295}"/>
              </a:ext>
            </a:extLst>
          </p:cNvPr>
          <p:cNvSpPr/>
          <p:nvPr/>
        </p:nvSpPr>
        <p:spPr>
          <a:xfrm rot="5400000" flipH="1" flipV="1">
            <a:off x="7843949" y="33238277"/>
            <a:ext cx="684616" cy="7450012"/>
          </a:xfrm>
          <a:custGeom>
            <a:avLst/>
            <a:gdLst>
              <a:gd name="connsiteX0" fmla="*/ 684616 w 684616"/>
              <a:gd name="connsiteY0" fmla="*/ 7450012 h 7450012"/>
              <a:gd name="connsiteX1" fmla="*/ 0 w 684616"/>
              <a:gd name="connsiteY1" fmla="*/ 7392963 h 7450012"/>
              <a:gd name="connsiteX2" fmla="*/ 0 w 684616"/>
              <a:gd name="connsiteY2" fmla="*/ 57049 h 7450012"/>
              <a:gd name="connsiteX3" fmla="*/ 684616 w 684616"/>
              <a:gd name="connsiteY3" fmla="*/ 0 h 7450012"/>
              <a:gd name="connsiteX4" fmla="*/ 684616 w 684616"/>
              <a:gd name="connsiteY4" fmla="*/ 7450012 h 7450012"/>
              <a:gd name="connsiteX0" fmla="*/ 684616 w 684616"/>
              <a:gd name="connsiteY0" fmla="*/ 7450012 h 7450012"/>
              <a:gd name="connsiteX1" fmla="*/ 0 w 684616"/>
              <a:gd name="connsiteY1" fmla="*/ 7392963 h 7450012"/>
              <a:gd name="connsiteX2" fmla="*/ 0 w 684616"/>
              <a:gd name="connsiteY2" fmla="*/ 57049 h 7450012"/>
              <a:gd name="connsiteX3" fmla="*/ 684616 w 684616"/>
              <a:gd name="connsiteY3" fmla="*/ 0 h 7450012"/>
            </a:gdLst>
            <a:ahLst/>
            <a:cxnLst>
              <a:cxn ang="0">
                <a:pos x="connsiteX0" y="connsiteY0"/>
              </a:cxn>
              <a:cxn ang="0">
                <a:pos x="connsiteX1" y="connsiteY1"/>
              </a:cxn>
              <a:cxn ang="0">
                <a:pos x="connsiteX2" y="connsiteY2"/>
              </a:cxn>
              <a:cxn ang="0">
                <a:pos x="connsiteX3" y="connsiteY3"/>
              </a:cxn>
            </a:cxnLst>
            <a:rect l="l" t="t" r="r" b="b"/>
            <a:pathLst>
              <a:path w="684616" h="7450012" stroke="0" extrusionOk="0">
                <a:moveTo>
                  <a:pt x="684616" y="7450012"/>
                </a:moveTo>
                <a:cubicBezTo>
                  <a:pt x="303851" y="7448370"/>
                  <a:pt x="-3243" y="7425687"/>
                  <a:pt x="0" y="7392963"/>
                </a:cubicBezTo>
                <a:cubicBezTo>
                  <a:pt x="132882" y="4190737"/>
                  <a:pt x="-84951" y="1321057"/>
                  <a:pt x="0" y="57049"/>
                </a:cubicBezTo>
                <a:cubicBezTo>
                  <a:pt x="-4348" y="29788"/>
                  <a:pt x="297283" y="51017"/>
                  <a:pt x="684616" y="0"/>
                </a:cubicBezTo>
                <a:cubicBezTo>
                  <a:pt x="704803" y="3045212"/>
                  <a:pt x="837096" y="5974340"/>
                  <a:pt x="684616" y="7450012"/>
                </a:cubicBezTo>
                <a:close/>
              </a:path>
              <a:path w="684616" h="7450012" fill="none" extrusionOk="0">
                <a:moveTo>
                  <a:pt x="684616" y="7450012"/>
                </a:moveTo>
                <a:cubicBezTo>
                  <a:pt x="307952" y="7450183"/>
                  <a:pt x="2113" y="7420122"/>
                  <a:pt x="0" y="7392963"/>
                </a:cubicBezTo>
                <a:cubicBezTo>
                  <a:pt x="-87639" y="6481743"/>
                  <a:pt x="72679" y="2620652"/>
                  <a:pt x="0" y="57049"/>
                </a:cubicBezTo>
                <a:cubicBezTo>
                  <a:pt x="-2463" y="2051"/>
                  <a:pt x="297069" y="13125"/>
                  <a:pt x="684616" y="0"/>
                </a:cubicBezTo>
              </a:path>
            </a:pathLst>
          </a:custGeom>
          <a:noFill/>
          <a:ln w="57150" cap="rnd">
            <a:solidFill>
              <a:schemeClr val="accent6">
                <a:lumMod val="75000"/>
              </a:schemeClr>
            </a:solidFill>
            <a:round/>
            <a:headEnd w="sm" len="sm"/>
            <a:tailEnd type="oval" w="lg" len="lg"/>
            <a:extLst>
              <a:ext uri="{C807C97D-BFC1-408E-A445-0C87EB9F89A2}">
                <ask:lineSketchStyleProps xmlns:ask="http://schemas.microsoft.com/office/drawing/2018/sketchyshapes" sd="1219033472">
                  <a:prstGeom prst="leftBracket">
                    <a:avLst/>
                  </a:prstGeom>
                  <ask:type>
                    <ask:lineSketchCurved/>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58" name="Picture 157" descr="A group of people standing on a red carpet&#10;&#10;Description automatically generated with medium confidence">
            <a:extLst>
              <a:ext uri="{FF2B5EF4-FFF2-40B4-BE49-F238E27FC236}">
                <a16:creationId xmlns:a16="http://schemas.microsoft.com/office/drawing/2014/main" id="{1B2F6380-B05E-6F77-EB8A-03F4568C01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74551" y="33090822"/>
            <a:ext cx="6078079" cy="3839989"/>
          </a:xfrm>
          <a:prstGeom prst="rect">
            <a:avLst/>
          </a:prstGeom>
          <a:ln w="57150">
            <a:solidFill>
              <a:schemeClr val="tx1"/>
            </a:solidFill>
          </a:ln>
          <a:effectLst>
            <a:outerShdw blurRad="50800" dist="38100" dir="2700000" algn="tl" rotWithShape="0">
              <a:prstClr val="black">
                <a:alpha val="40000"/>
              </a:prstClr>
            </a:outerShdw>
          </a:effectLst>
        </p:spPr>
      </p:pic>
      <p:sp>
        <p:nvSpPr>
          <p:cNvPr id="217" name="Rectangle 216">
            <a:extLst>
              <a:ext uri="{FF2B5EF4-FFF2-40B4-BE49-F238E27FC236}">
                <a16:creationId xmlns:a16="http://schemas.microsoft.com/office/drawing/2014/main" id="{124529DF-9064-5F08-A465-4CBAFDC0B811}"/>
              </a:ext>
            </a:extLst>
          </p:cNvPr>
          <p:cNvSpPr/>
          <p:nvPr/>
        </p:nvSpPr>
        <p:spPr>
          <a:xfrm>
            <a:off x="0" y="37996617"/>
            <a:ext cx="51206400" cy="387435"/>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a:extLst>
              <a:ext uri="{FF2B5EF4-FFF2-40B4-BE49-F238E27FC236}">
                <a16:creationId xmlns:a16="http://schemas.microsoft.com/office/drawing/2014/main" id="{1B609D05-CBBE-3334-F5F6-FCFD045E8A77}"/>
              </a:ext>
            </a:extLst>
          </p:cNvPr>
          <p:cNvSpPr/>
          <p:nvPr/>
        </p:nvSpPr>
        <p:spPr>
          <a:xfrm>
            <a:off x="669" y="10121"/>
            <a:ext cx="51206400" cy="387435"/>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9" name="Group 488">
            <a:extLst>
              <a:ext uri="{FF2B5EF4-FFF2-40B4-BE49-F238E27FC236}">
                <a16:creationId xmlns:a16="http://schemas.microsoft.com/office/drawing/2014/main" id="{4579AEC7-786C-81E6-26C2-3E3201291CB6}"/>
              </a:ext>
            </a:extLst>
          </p:cNvPr>
          <p:cNvGrpSpPr/>
          <p:nvPr/>
        </p:nvGrpSpPr>
        <p:grpSpPr>
          <a:xfrm>
            <a:off x="37233204" y="31880710"/>
            <a:ext cx="8422422" cy="2534634"/>
            <a:chOff x="36052700" y="32391544"/>
            <a:chExt cx="8422422" cy="2534634"/>
          </a:xfrm>
        </p:grpSpPr>
        <p:sp>
          <p:nvSpPr>
            <p:cNvPr id="488" name="Left Bracket 487">
              <a:extLst>
                <a:ext uri="{FF2B5EF4-FFF2-40B4-BE49-F238E27FC236}">
                  <a16:creationId xmlns:a16="http://schemas.microsoft.com/office/drawing/2014/main" id="{09F35D95-0F1A-1AC2-EAD3-9B82DF55A9F3}"/>
                </a:ext>
              </a:extLst>
            </p:cNvPr>
            <p:cNvSpPr/>
            <p:nvPr/>
          </p:nvSpPr>
          <p:spPr>
            <a:xfrm rot="16200000" flipV="1">
              <a:off x="41099397" y="31550452"/>
              <a:ext cx="464464" cy="6286987"/>
            </a:xfrm>
            <a:custGeom>
              <a:avLst/>
              <a:gdLst>
                <a:gd name="connsiteX0" fmla="*/ 464464 w 464464"/>
                <a:gd name="connsiteY0" fmla="*/ 6286987 h 6286987"/>
                <a:gd name="connsiteX1" fmla="*/ 0 w 464464"/>
                <a:gd name="connsiteY1" fmla="*/ 6248283 h 6286987"/>
                <a:gd name="connsiteX2" fmla="*/ 0 w 464464"/>
                <a:gd name="connsiteY2" fmla="*/ 38704 h 6286987"/>
                <a:gd name="connsiteX3" fmla="*/ 464464 w 464464"/>
                <a:gd name="connsiteY3" fmla="*/ 0 h 6286987"/>
                <a:gd name="connsiteX4" fmla="*/ 464464 w 464464"/>
                <a:gd name="connsiteY4" fmla="*/ 6286987 h 6286987"/>
                <a:gd name="connsiteX0" fmla="*/ 464464 w 464464"/>
                <a:gd name="connsiteY0" fmla="*/ 6286987 h 6286987"/>
                <a:gd name="connsiteX1" fmla="*/ 0 w 464464"/>
                <a:gd name="connsiteY1" fmla="*/ 6248283 h 6286987"/>
                <a:gd name="connsiteX2" fmla="*/ 0 w 464464"/>
                <a:gd name="connsiteY2" fmla="*/ 38704 h 6286987"/>
                <a:gd name="connsiteX3" fmla="*/ 464464 w 464464"/>
                <a:gd name="connsiteY3" fmla="*/ 0 h 6286987"/>
              </a:gdLst>
              <a:ahLst/>
              <a:cxnLst>
                <a:cxn ang="0">
                  <a:pos x="connsiteX0" y="connsiteY0"/>
                </a:cxn>
                <a:cxn ang="0">
                  <a:pos x="connsiteX1" y="connsiteY1"/>
                </a:cxn>
                <a:cxn ang="0">
                  <a:pos x="connsiteX2" y="connsiteY2"/>
                </a:cxn>
                <a:cxn ang="0">
                  <a:pos x="connsiteX3" y="connsiteY3"/>
                </a:cxn>
              </a:cxnLst>
              <a:rect l="l" t="t" r="r" b="b"/>
              <a:pathLst>
                <a:path w="464464" h="6286987" stroke="0" extrusionOk="0">
                  <a:moveTo>
                    <a:pt x="464464" y="6286987"/>
                  </a:moveTo>
                  <a:cubicBezTo>
                    <a:pt x="206872" y="6286323"/>
                    <a:pt x="-3826" y="6271095"/>
                    <a:pt x="0" y="6248283"/>
                  </a:cubicBezTo>
                  <a:cubicBezTo>
                    <a:pt x="132882" y="3906198"/>
                    <a:pt x="-84951" y="1456339"/>
                    <a:pt x="0" y="38704"/>
                  </a:cubicBezTo>
                  <a:cubicBezTo>
                    <a:pt x="-16882" y="33814"/>
                    <a:pt x="204334" y="19973"/>
                    <a:pt x="464464" y="0"/>
                  </a:cubicBezTo>
                  <a:cubicBezTo>
                    <a:pt x="484651" y="2878094"/>
                    <a:pt x="616944" y="5323257"/>
                    <a:pt x="464464" y="6286987"/>
                  </a:cubicBezTo>
                  <a:close/>
                </a:path>
                <a:path w="464464" h="6286987" fill="none" extrusionOk="0">
                  <a:moveTo>
                    <a:pt x="464464" y="6286987"/>
                  </a:moveTo>
                  <a:cubicBezTo>
                    <a:pt x="212075" y="6287477"/>
                    <a:pt x="607" y="6268410"/>
                    <a:pt x="0" y="6248283"/>
                  </a:cubicBezTo>
                  <a:cubicBezTo>
                    <a:pt x="-87639" y="4590857"/>
                    <a:pt x="72679" y="892649"/>
                    <a:pt x="0" y="38704"/>
                  </a:cubicBezTo>
                  <a:cubicBezTo>
                    <a:pt x="-4332" y="-23985"/>
                    <a:pt x="191348" y="23070"/>
                    <a:pt x="464464" y="0"/>
                  </a:cubicBezTo>
                </a:path>
              </a:pathLst>
            </a:custGeom>
            <a:noFill/>
            <a:ln w="57150" cap="rnd">
              <a:solidFill>
                <a:schemeClr val="accent6">
                  <a:lumMod val="75000"/>
                </a:schemeClr>
              </a:solidFill>
              <a:round/>
              <a:headEnd w="sm" len="sm"/>
              <a:tailEnd type="oval" w="lg" len="lg"/>
              <a:extLst>
                <a:ext uri="{C807C97D-BFC1-408E-A445-0C87EB9F89A2}">
                  <ask:lineSketchStyleProps xmlns:ask="http://schemas.microsoft.com/office/drawing/2018/sketchyshapes" sd="1219033472">
                    <a:prstGeom prst="leftBracket">
                      <a:avLst/>
                    </a:prstGeom>
                    <ask:type>
                      <ask:lineSketchCurved/>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21" name="Picture 220" descr="Diagram&#10;&#10;Description automatically generated with low confidence">
              <a:extLst>
                <a:ext uri="{FF2B5EF4-FFF2-40B4-BE49-F238E27FC236}">
                  <a16:creationId xmlns:a16="http://schemas.microsoft.com/office/drawing/2014/main" id="{1505E624-A900-C64A-39E8-C1424F931006}"/>
                </a:ext>
              </a:extLst>
            </p:cNvPr>
            <p:cNvPicPr>
              <a:picLocks noChangeAspect="1"/>
            </p:cNvPicPr>
            <p:nvPr/>
          </p:nvPicPr>
          <p:blipFill rotWithShape="1">
            <a:blip r:embed="rId6">
              <a:extLst>
                <a:ext uri="{28A0092B-C50C-407E-A947-70E740481C1C}">
                  <a14:useLocalDpi xmlns:a14="http://schemas.microsoft.com/office/drawing/2010/main" val="0"/>
                </a:ext>
              </a:extLst>
            </a:blip>
            <a:srcRect l="16800" t="1" r="16498" b="38909"/>
            <a:stretch/>
          </p:blipFill>
          <p:spPr>
            <a:xfrm>
              <a:off x="36052700" y="32391544"/>
              <a:ext cx="4088493" cy="2106304"/>
            </a:xfrm>
            <a:prstGeom prst="rect">
              <a:avLst/>
            </a:prstGeom>
            <a:ln w="57150">
              <a:solidFill>
                <a:schemeClr val="tx1"/>
              </a:solidFill>
            </a:ln>
            <a:effectLst>
              <a:outerShdw blurRad="50800" dist="38100" dir="2700000" algn="tl" rotWithShape="0">
                <a:prstClr val="black">
                  <a:alpha val="40000"/>
                </a:prstClr>
              </a:outerShdw>
            </a:effectLst>
          </p:spPr>
        </p:pic>
      </p:grpSp>
      <p:sp>
        <p:nvSpPr>
          <p:cNvPr id="264" name="Text Placeholder 26">
            <a:extLst>
              <a:ext uri="{FF2B5EF4-FFF2-40B4-BE49-F238E27FC236}">
                <a16:creationId xmlns:a16="http://schemas.microsoft.com/office/drawing/2014/main" id="{77A43CCA-BBDF-C940-2CDD-E3B24C61F587}"/>
              </a:ext>
            </a:extLst>
          </p:cNvPr>
          <p:cNvSpPr txBox="1">
            <a:spLocks/>
          </p:cNvSpPr>
          <p:nvPr/>
        </p:nvSpPr>
        <p:spPr>
          <a:xfrm>
            <a:off x="16361996" y="5401919"/>
            <a:ext cx="18417861" cy="1341843"/>
          </a:xfrm>
          <a:prstGeom prst="rect">
            <a:avLst/>
          </a:prstGeom>
        </p:spPr>
        <p:txBody>
          <a:bodyPr vert="horz" lIns="91440" tIns="45720" rIns="91440" bIns="45720" rtlCol="0">
            <a:normAutofit/>
          </a:bodyPr>
          <a:lstStyle>
            <a:lvl1pPr marL="1280160" indent="-1280160" algn="l" defTabSz="5120640" rtl="0" eaLnBrk="1" latinLnBrk="0" hangingPunct="1">
              <a:lnSpc>
                <a:spcPct val="90000"/>
              </a:lnSpc>
              <a:spcBef>
                <a:spcPts val="5600"/>
              </a:spcBef>
              <a:buFont typeface="Arial" panose="020B0604020202020204" pitchFamily="34" charset="0"/>
              <a:buChar char="•"/>
              <a:defRPr sz="15680" kern="1200">
                <a:solidFill>
                  <a:schemeClr val="tx1"/>
                </a:solidFill>
                <a:latin typeface="+mn-lt"/>
                <a:ea typeface="+mn-ea"/>
                <a:cs typeface="+mn-cs"/>
              </a:defRPr>
            </a:lvl1pPr>
            <a:lvl2pPr marL="3840480" indent="-1280160" algn="l" defTabSz="5120640" rtl="0" eaLnBrk="1" latinLnBrk="0" hangingPunct="1">
              <a:lnSpc>
                <a:spcPct val="90000"/>
              </a:lnSpc>
              <a:spcBef>
                <a:spcPts val="2800"/>
              </a:spcBef>
              <a:buFont typeface="Arial" panose="020B0604020202020204" pitchFamily="34" charset="0"/>
              <a:buChar char="•"/>
              <a:defRPr sz="13440" kern="1200">
                <a:solidFill>
                  <a:schemeClr val="tx1"/>
                </a:solidFill>
                <a:latin typeface="+mn-lt"/>
                <a:ea typeface="+mn-ea"/>
                <a:cs typeface="+mn-cs"/>
              </a:defRPr>
            </a:lvl2pPr>
            <a:lvl3pPr marL="6400800" indent="-1280160" algn="l" defTabSz="5120640" rtl="0" eaLnBrk="1" latinLnBrk="0" hangingPunct="1">
              <a:lnSpc>
                <a:spcPct val="90000"/>
              </a:lnSpc>
              <a:spcBef>
                <a:spcPts val="2800"/>
              </a:spcBef>
              <a:buFont typeface="Arial" panose="020B0604020202020204" pitchFamily="34" charset="0"/>
              <a:buChar char="•"/>
              <a:defRPr sz="11200" kern="1200">
                <a:solidFill>
                  <a:schemeClr val="tx1"/>
                </a:solidFill>
                <a:latin typeface="+mn-lt"/>
                <a:ea typeface="+mn-ea"/>
                <a:cs typeface="+mn-cs"/>
              </a:defRPr>
            </a:lvl3pPr>
            <a:lvl4pPr marL="89611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4pPr>
            <a:lvl5pPr marL="1152144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5pPr>
            <a:lvl6pPr marL="1408176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6pPr>
            <a:lvl7pPr marL="1664208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7pPr>
            <a:lvl8pPr marL="1920240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8pPr>
            <a:lvl9pPr marL="217627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9pPr>
          </a:lstStyle>
          <a:p>
            <a:pPr marL="0" indent="0" algn="ctr">
              <a:buFont typeface="Arial" panose="020B0604020202020204" pitchFamily="34" charset="0"/>
              <a:buNone/>
            </a:pPr>
            <a:r>
              <a:rPr lang="en-US" sz="5400" b="1" i="0" dirty="0">
                <a:effectLst/>
                <a:latin typeface="Arial" panose="020B0604020202020204" pitchFamily="34" charset="0"/>
                <a:cs typeface="Arial" panose="020B0604020202020204" pitchFamily="34" charset="0"/>
              </a:rPr>
              <a:t>Earth Information Center Exhibits</a:t>
            </a:r>
            <a:endParaRPr lang="en-US" sz="5400" b="1" dirty="0">
              <a:latin typeface="Arial" panose="020B0604020202020204" pitchFamily="34" charset="0"/>
              <a:cs typeface="Arial" panose="020B0604020202020204" pitchFamily="34" charset="0"/>
            </a:endParaRPr>
          </a:p>
        </p:txBody>
      </p:sp>
      <p:grpSp>
        <p:nvGrpSpPr>
          <p:cNvPr id="384" name="Group 383">
            <a:extLst>
              <a:ext uri="{FF2B5EF4-FFF2-40B4-BE49-F238E27FC236}">
                <a16:creationId xmlns:a16="http://schemas.microsoft.com/office/drawing/2014/main" id="{1C77C3B6-0C36-08F7-911E-CDF29C7E8424}"/>
              </a:ext>
            </a:extLst>
          </p:cNvPr>
          <p:cNvGrpSpPr/>
          <p:nvPr/>
        </p:nvGrpSpPr>
        <p:grpSpPr>
          <a:xfrm>
            <a:off x="34906483" y="7703888"/>
            <a:ext cx="15901405" cy="9437495"/>
            <a:chOff x="34903868" y="7637492"/>
            <a:chExt cx="15901405" cy="9437495"/>
          </a:xfrm>
        </p:grpSpPr>
        <p:grpSp>
          <p:nvGrpSpPr>
            <p:cNvPr id="363" name="Group 362">
              <a:extLst>
                <a:ext uri="{FF2B5EF4-FFF2-40B4-BE49-F238E27FC236}">
                  <a16:creationId xmlns:a16="http://schemas.microsoft.com/office/drawing/2014/main" id="{CBC1CD39-2CC0-A0DE-7786-44551B8F4533}"/>
                </a:ext>
              </a:extLst>
            </p:cNvPr>
            <p:cNvGrpSpPr/>
            <p:nvPr/>
          </p:nvGrpSpPr>
          <p:grpSpPr>
            <a:xfrm>
              <a:off x="38392703" y="8188098"/>
              <a:ext cx="8771250" cy="8603367"/>
              <a:chOff x="38392703" y="8611131"/>
              <a:chExt cx="8771250" cy="8603367"/>
            </a:xfrm>
          </p:grpSpPr>
          <p:pic>
            <p:nvPicPr>
              <p:cNvPr id="269" name="Picture 268" descr="A picture containing porcelain&#10;&#10;Description automatically generated">
                <a:extLst>
                  <a:ext uri="{FF2B5EF4-FFF2-40B4-BE49-F238E27FC236}">
                    <a16:creationId xmlns:a16="http://schemas.microsoft.com/office/drawing/2014/main" id="{2725EE91-1BAA-FAED-47D4-85F32DE574D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9571792" y="9744972"/>
                <a:ext cx="6566176" cy="6566176"/>
              </a:xfrm>
              <a:prstGeom prst="rect">
                <a:avLst/>
              </a:prstGeom>
            </p:spPr>
          </p:pic>
          <p:pic>
            <p:nvPicPr>
              <p:cNvPr id="278" name="Picture 277" descr="A picture containing traffic, light&#10;&#10;Description automatically generated">
                <a:extLst>
                  <a:ext uri="{FF2B5EF4-FFF2-40B4-BE49-F238E27FC236}">
                    <a16:creationId xmlns:a16="http://schemas.microsoft.com/office/drawing/2014/main" id="{43B725E9-1EB5-663E-136A-1175257C7F80}"/>
                  </a:ext>
                </a:extLst>
              </p:cNvPr>
              <p:cNvPicPr>
                <a:picLocks noChangeAspect="1"/>
              </p:cNvPicPr>
              <p:nvPr/>
            </p:nvPicPr>
            <p:blipFill>
              <a:blip r:embed="rId9">
                <a:extLst>
                  <a:ext uri="{28A0092B-C50C-407E-A947-70E740481C1C}">
                    <a14:useLocalDpi xmlns:a14="http://schemas.microsoft.com/office/drawing/2010/main" val="0"/>
                  </a:ext>
                </a:extLst>
              </a:blip>
              <a:srcRect l="27096" r="23418" b="453"/>
              <a:stretch>
                <a:fillRect/>
              </a:stretch>
            </p:blipFill>
            <p:spPr>
              <a:xfrm>
                <a:off x="42046946" y="8611131"/>
                <a:ext cx="1553070" cy="1616374"/>
              </a:xfrm>
              <a:custGeom>
                <a:avLst/>
                <a:gdLst>
                  <a:gd name="connsiteX0" fmla="*/ 803524 w 1607048"/>
                  <a:gd name="connsiteY0" fmla="*/ 0 h 1616374"/>
                  <a:gd name="connsiteX1" fmla="*/ 1607048 w 1607048"/>
                  <a:gd name="connsiteY1" fmla="*/ 808187 h 1616374"/>
                  <a:gd name="connsiteX2" fmla="*/ 803524 w 1607048"/>
                  <a:gd name="connsiteY2" fmla="*/ 1616374 h 1616374"/>
                  <a:gd name="connsiteX3" fmla="*/ 0 w 1607048"/>
                  <a:gd name="connsiteY3" fmla="*/ 808187 h 1616374"/>
                  <a:gd name="connsiteX4" fmla="*/ 803524 w 1607048"/>
                  <a:gd name="connsiteY4" fmla="*/ 0 h 1616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7048" h="1616374">
                    <a:moveTo>
                      <a:pt x="803524" y="0"/>
                    </a:moveTo>
                    <a:cubicBezTo>
                      <a:pt x="1247296" y="0"/>
                      <a:pt x="1607048" y="361838"/>
                      <a:pt x="1607048" y="808187"/>
                    </a:cubicBezTo>
                    <a:cubicBezTo>
                      <a:pt x="1607048" y="1254536"/>
                      <a:pt x="1247296" y="1616374"/>
                      <a:pt x="803524" y="1616374"/>
                    </a:cubicBezTo>
                    <a:cubicBezTo>
                      <a:pt x="359752" y="1616374"/>
                      <a:pt x="0" y="1254536"/>
                      <a:pt x="0" y="808187"/>
                    </a:cubicBezTo>
                    <a:cubicBezTo>
                      <a:pt x="0" y="361838"/>
                      <a:pt x="359752" y="0"/>
                      <a:pt x="803524" y="0"/>
                    </a:cubicBezTo>
                    <a:close/>
                  </a:path>
                </a:pathLst>
              </a:custGeom>
              <a:ln>
                <a:solidFill>
                  <a:schemeClr val="tx1"/>
                </a:solidFill>
              </a:ln>
            </p:spPr>
          </p:pic>
          <p:pic>
            <p:nvPicPr>
              <p:cNvPr id="290" name="Picture 289" descr="A school of fish swimming in the water&#10;&#10;Description automatically generated with low confidence">
                <a:extLst>
                  <a:ext uri="{FF2B5EF4-FFF2-40B4-BE49-F238E27FC236}">
                    <a16:creationId xmlns:a16="http://schemas.microsoft.com/office/drawing/2014/main" id="{6A4FE008-C2DE-6279-73C6-E3625D93575F}"/>
                  </a:ext>
                </a:extLst>
              </p:cNvPr>
              <p:cNvPicPr>
                <a:picLocks noChangeAspect="1"/>
              </p:cNvPicPr>
              <p:nvPr/>
            </p:nvPicPr>
            <p:blipFill>
              <a:blip r:embed="rId10">
                <a:extLst>
                  <a:ext uri="{28A0092B-C50C-407E-A947-70E740481C1C}">
                    <a14:useLocalDpi xmlns:a14="http://schemas.microsoft.com/office/drawing/2010/main" val="0"/>
                  </a:ext>
                </a:extLst>
              </a:blip>
              <a:srcRect l="6326" r="46535"/>
              <a:stretch>
                <a:fillRect/>
              </a:stretch>
            </p:blipFill>
            <p:spPr>
              <a:xfrm>
                <a:off x="44327076" y="9366582"/>
                <a:ext cx="1537696" cy="1593890"/>
              </a:xfrm>
              <a:custGeom>
                <a:avLst/>
                <a:gdLst>
                  <a:gd name="connsiteX0" fmla="*/ 768848 w 1537696"/>
                  <a:gd name="connsiteY0" fmla="*/ 0 h 1593890"/>
                  <a:gd name="connsiteX1" fmla="*/ 1537696 w 1537696"/>
                  <a:gd name="connsiteY1" fmla="*/ 802944 h 1593890"/>
                  <a:gd name="connsiteX2" fmla="*/ 923800 w 1537696"/>
                  <a:gd name="connsiteY2" fmla="*/ 1589575 h 1593890"/>
                  <a:gd name="connsiteX3" fmla="*/ 896724 w 1537696"/>
                  <a:gd name="connsiteY3" fmla="*/ 1593890 h 1593890"/>
                  <a:gd name="connsiteX4" fmla="*/ 640972 w 1537696"/>
                  <a:gd name="connsiteY4" fmla="*/ 1593890 h 1593890"/>
                  <a:gd name="connsiteX5" fmla="*/ 613896 w 1537696"/>
                  <a:gd name="connsiteY5" fmla="*/ 1589575 h 1593890"/>
                  <a:gd name="connsiteX6" fmla="*/ 0 w 1537696"/>
                  <a:gd name="connsiteY6" fmla="*/ 802944 h 1593890"/>
                  <a:gd name="connsiteX7" fmla="*/ 768848 w 1537696"/>
                  <a:gd name="connsiteY7" fmla="*/ 0 h 159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7696" h="1593890">
                    <a:moveTo>
                      <a:pt x="768848" y="0"/>
                    </a:moveTo>
                    <a:cubicBezTo>
                      <a:pt x="1193472" y="0"/>
                      <a:pt x="1537696" y="359490"/>
                      <a:pt x="1537696" y="802944"/>
                    </a:cubicBezTo>
                    <a:cubicBezTo>
                      <a:pt x="1537696" y="1190966"/>
                      <a:pt x="1274148" y="1514704"/>
                      <a:pt x="923800" y="1589575"/>
                    </a:cubicBezTo>
                    <a:lnTo>
                      <a:pt x="896724" y="1593890"/>
                    </a:lnTo>
                    <a:lnTo>
                      <a:pt x="640972" y="1593890"/>
                    </a:lnTo>
                    <a:lnTo>
                      <a:pt x="613896" y="1589575"/>
                    </a:lnTo>
                    <a:cubicBezTo>
                      <a:pt x="263548" y="1514704"/>
                      <a:pt x="0" y="1190966"/>
                      <a:pt x="0" y="802944"/>
                    </a:cubicBezTo>
                    <a:cubicBezTo>
                      <a:pt x="0" y="359490"/>
                      <a:pt x="344224" y="0"/>
                      <a:pt x="768848" y="0"/>
                    </a:cubicBezTo>
                    <a:close/>
                  </a:path>
                </a:pathLst>
              </a:custGeom>
              <a:ln>
                <a:solidFill>
                  <a:schemeClr val="tx1"/>
                </a:solidFill>
              </a:ln>
            </p:spPr>
          </p:pic>
          <p:pic>
            <p:nvPicPr>
              <p:cNvPr id="342" name="Picture 341" descr="A picture containing outdoor, nature, wave&#10;&#10;Description automatically generated">
                <a:extLst>
                  <a:ext uri="{FF2B5EF4-FFF2-40B4-BE49-F238E27FC236}">
                    <a16:creationId xmlns:a16="http://schemas.microsoft.com/office/drawing/2014/main" id="{F8F9B6F8-19F0-8B6E-BE2E-05DF198091FA}"/>
                  </a:ext>
                </a:extLst>
              </p:cNvPr>
              <p:cNvPicPr>
                <a:picLocks noChangeAspect="1"/>
              </p:cNvPicPr>
              <p:nvPr/>
            </p:nvPicPr>
            <p:blipFill>
              <a:blip r:embed="rId11">
                <a:extLst>
                  <a:ext uri="{28A0092B-C50C-407E-A947-70E740481C1C}">
                    <a14:useLocalDpi xmlns:a14="http://schemas.microsoft.com/office/drawing/2010/main" val="0"/>
                  </a:ext>
                </a:extLst>
              </a:blip>
              <a:srcRect l="32492" t="3459" r="22321" b="1453"/>
              <a:stretch>
                <a:fillRect/>
              </a:stretch>
            </p:blipFill>
            <p:spPr>
              <a:xfrm>
                <a:off x="45626257" y="11383856"/>
                <a:ext cx="1537696" cy="1605888"/>
              </a:xfrm>
              <a:custGeom>
                <a:avLst/>
                <a:gdLst>
                  <a:gd name="connsiteX0" fmla="*/ 768848 w 1537696"/>
                  <a:gd name="connsiteY0" fmla="*/ 0 h 1605888"/>
                  <a:gd name="connsiteX1" fmla="*/ 1537696 w 1537696"/>
                  <a:gd name="connsiteY1" fmla="*/ 802944 h 1605888"/>
                  <a:gd name="connsiteX2" fmla="*/ 768848 w 1537696"/>
                  <a:gd name="connsiteY2" fmla="*/ 1605888 h 1605888"/>
                  <a:gd name="connsiteX3" fmla="*/ 0 w 1537696"/>
                  <a:gd name="connsiteY3" fmla="*/ 802944 h 1605888"/>
                  <a:gd name="connsiteX4" fmla="*/ 768848 w 1537696"/>
                  <a:gd name="connsiteY4" fmla="*/ 0 h 1605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7696" h="1605888">
                    <a:moveTo>
                      <a:pt x="768848" y="0"/>
                    </a:moveTo>
                    <a:cubicBezTo>
                      <a:pt x="1193472" y="0"/>
                      <a:pt x="1537696" y="359490"/>
                      <a:pt x="1537696" y="802944"/>
                    </a:cubicBezTo>
                    <a:cubicBezTo>
                      <a:pt x="1537696" y="1246398"/>
                      <a:pt x="1193472" y="1605888"/>
                      <a:pt x="768848" y="1605888"/>
                    </a:cubicBezTo>
                    <a:cubicBezTo>
                      <a:pt x="344224" y="1605888"/>
                      <a:pt x="0" y="1246398"/>
                      <a:pt x="0" y="802944"/>
                    </a:cubicBezTo>
                    <a:cubicBezTo>
                      <a:pt x="0" y="359490"/>
                      <a:pt x="344224" y="0"/>
                      <a:pt x="768848" y="0"/>
                    </a:cubicBezTo>
                    <a:close/>
                  </a:path>
                </a:pathLst>
              </a:custGeom>
              <a:ln>
                <a:solidFill>
                  <a:schemeClr val="tx1"/>
                </a:solidFill>
              </a:ln>
            </p:spPr>
          </p:pic>
          <p:pic>
            <p:nvPicPr>
              <p:cNvPr id="326" name="Picture 325" descr="A view of a city from above&#10;&#10;Description automatically generated with low confidence">
                <a:extLst>
                  <a:ext uri="{FF2B5EF4-FFF2-40B4-BE49-F238E27FC236}">
                    <a16:creationId xmlns:a16="http://schemas.microsoft.com/office/drawing/2014/main" id="{0981E055-8654-FD67-F648-AA5D22B252F5}"/>
                  </a:ext>
                </a:extLst>
              </p:cNvPr>
              <p:cNvPicPr>
                <a:picLocks noChangeAspect="1"/>
              </p:cNvPicPr>
              <p:nvPr/>
            </p:nvPicPr>
            <p:blipFill>
              <a:blip r:embed="rId12">
                <a:extLst>
                  <a:ext uri="{28A0092B-C50C-407E-A947-70E740481C1C}">
                    <a14:useLocalDpi xmlns:a14="http://schemas.microsoft.com/office/drawing/2010/main" val="0"/>
                  </a:ext>
                </a:extLst>
              </a:blip>
              <a:srcRect l="22794" t="2145" r="30397" b="85"/>
              <a:stretch>
                <a:fillRect/>
              </a:stretch>
            </p:blipFill>
            <p:spPr>
              <a:xfrm>
                <a:off x="43640672" y="15602013"/>
                <a:ext cx="1537696" cy="1605888"/>
              </a:xfrm>
              <a:custGeom>
                <a:avLst/>
                <a:gdLst>
                  <a:gd name="connsiteX0" fmla="*/ 768848 w 1537696"/>
                  <a:gd name="connsiteY0" fmla="*/ 0 h 1605888"/>
                  <a:gd name="connsiteX1" fmla="*/ 1537696 w 1537696"/>
                  <a:gd name="connsiteY1" fmla="*/ 802944 h 1605888"/>
                  <a:gd name="connsiteX2" fmla="*/ 768848 w 1537696"/>
                  <a:gd name="connsiteY2" fmla="*/ 1605888 h 1605888"/>
                  <a:gd name="connsiteX3" fmla="*/ 0 w 1537696"/>
                  <a:gd name="connsiteY3" fmla="*/ 802944 h 1605888"/>
                  <a:gd name="connsiteX4" fmla="*/ 768848 w 1537696"/>
                  <a:gd name="connsiteY4" fmla="*/ 0 h 1605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7696" h="1605888">
                    <a:moveTo>
                      <a:pt x="768848" y="0"/>
                    </a:moveTo>
                    <a:cubicBezTo>
                      <a:pt x="1193472" y="0"/>
                      <a:pt x="1537696" y="359490"/>
                      <a:pt x="1537696" y="802944"/>
                    </a:cubicBezTo>
                    <a:cubicBezTo>
                      <a:pt x="1537696" y="1246398"/>
                      <a:pt x="1193472" y="1605888"/>
                      <a:pt x="768848" y="1605888"/>
                    </a:cubicBezTo>
                    <a:cubicBezTo>
                      <a:pt x="344224" y="1605888"/>
                      <a:pt x="0" y="1246398"/>
                      <a:pt x="0" y="802944"/>
                    </a:cubicBezTo>
                    <a:cubicBezTo>
                      <a:pt x="0" y="359490"/>
                      <a:pt x="344224" y="0"/>
                      <a:pt x="768848" y="0"/>
                    </a:cubicBezTo>
                    <a:close/>
                  </a:path>
                </a:pathLst>
              </a:custGeom>
              <a:ln>
                <a:solidFill>
                  <a:schemeClr val="tx1"/>
                </a:solidFill>
              </a:ln>
              <a:effectLst>
                <a:outerShdw blurRad="63500" sx="102000" sy="102000" algn="ctr" rotWithShape="0">
                  <a:prstClr val="black">
                    <a:alpha val="40000"/>
                  </a:prstClr>
                </a:outerShdw>
              </a:effectLst>
            </p:spPr>
          </p:pic>
          <p:pic>
            <p:nvPicPr>
              <p:cNvPr id="303" name="Picture 302" descr="A picture containing city, outdoor, building, factory&#10;&#10;Description automatically generated">
                <a:extLst>
                  <a:ext uri="{FF2B5EF4-FFF2-40B4-BE49-F238E27FC236}">
                    <a16:creationId xmlns:a16="http://schemas.microsoft.com/office/drawing/2014/main" id="{6DE1EC61-6FFB-AC9E-20DB-847ACB4BADDA}"/>
                  </a:ext>
                </a:extLst>
              </p:cNvPr>
              <p:cNvPicPr>
                <a:picLocks noChangeAspect="1"/>
              </p:cNvPicPr>
              <p:nvPr/>
            </p:nvPicPr>
            <p:blipFill>
              <a:blip r:embed="rId13">
                <a:extLst>
                  <a:ext uri="{28A0092B-C50C-407E-A947-70E740481C1C}">
                    <a14:useLocalDpi xmlns:a14="http://schemas.microsoft.com/office/drawing/2010/main" val="0"/>
                  </a:ext>
                </a:extLst>
              </a:blip>
              <a:srcRect l="9459" t="1823" r="43190"/>
              <a:stretch>
                <a:fillRect/>
              </a:stretch>
            </p:blipFill>
            <p:spPr>
              <a:xfrm>
                <a:off x="39816669" y="9366340"/>
                <a:ext cx="1537696" cy="1594132"/>
              </a:xfrm>
              <a:custGeom>
                <a:avLst/>
                <a:gdLst>
                  <a:gd name="connsiteX0" fmla="*/ 768848 w 1537696"/>
                  <a:gd name="connsiteY0" fmla="*/ 0 h 1594132"/>
                  <a:gd name="connsiteX1" fmla="*/ 1537696 w 1537696"/>
                  <a:gd name="connsiteY1" fmla="*/ 802944 h 1594132"/>
                  <a:gd name="connsiteX2" fmla="*/ 923800 w 1537696"/>
                  <a:gd name="connsiteY2" fmla="*/ 1589575 h 1594132"/>
                  <a:gd name="connsiteX3" fmla="*/ 895204 w 1537696"/>
                  <a:gd name="connsiteY3" fmla="*/ 1594132 h 1594132"/>
                  <a:gd name="connsiteX4" fmla="*/ 642492 w 1537696"/>
                  <a:gd name="connsiteY4" fmla="*/ 1594132 h 1594132"/>
                  <a:gd name="connsiteX5" fmla="*/ 613896 w 1537696"/>
                  <a:gd name="connsiteY5" fmla="*/ 1589575 h 1594132"/>
                  <a:gd name="connsiteX6" fmla="*/ 0 w 1537696"/>
                  <a:gd name="connsiteY6" fmla="*/ 802944 h 1594132"/>
                  <a:gd name="connsiteX7" fmla="*/ 768848 w 1537696"/>
                  <a:gd name="connsiteY7" fmla="*/ 0 h 1594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7696" h="1594132">
                    <a:moveTo>
                      <a:pt x="768848" y="0"/>
                    </a:moveTo>
                    <a:cubicBezTo>
                      <a:pt x="1193472" y="0"/>
                      <a:pt x="1537696" y="359490"/>
                      <a:pt x="1537696" y="802944"/>
                    </a:cubicBezTo>
                    <a:cubicBezTo>
                      <a:pt x="1537696" y="1190966"/>
                      <a:pt x="1274148" y="1514704"/>
                      <a:pt x="923800" y="1589575"/>
                    </a:cubicBezTo>
                    <a:lnTo>
                      <a:pt x="895204" y="1594132"/>
                    </a:lnTo>
                    <a:lnTo>
                      <a:pt x="642492" y="1594132"/>
                    </a:lnTo>
                    <a:lnTo>
                      <a:pt x="613896" y="1589575"/>
                    </a:lnTo>
                    <a:cubicBezTo>
                      <a:pt x="263548" y="1514704"/>
                      <a:pt x="0" y="1190966"/>
                      <a:pt x="0" y="802944"/>
                    </a:cubicBezTo>
                    <a:cubicBezTo>
                      <a:pt x="0" y="359490"/>
                      <a:pt x="344224" y="0"/>
                      <a:pt x="768848" y="0"/>
                    </a:cubicBezTo>
                    <a:close/>
                  </a:path>
                </a:pathLst>
              </a:custGeom>
              <a:ln>
                <a:solidFill>
                  <a:schemeClr val="tx1"/>
                </a:solidFill>
              </a:ln>
            </p:spPr>
          </p:pic>
          <p:pic>
            <p:nvPicPr>
              <p:cNvPr id="315" name="Picture 314" descr="A picture containing rock, outdoor, ice, nature&#10;&#10;Description automatically generated">
                <a:extLst>
                  <a:ext uri="{FF2B5EF4-FFF2-40B4-BE49-F238E27FC236}">
                    <a16:creationId xmlns:a16="http://schemas.microsoft.com/office/drawing/2014/main" id="{AD71A242-1352-EA29-B237-7A17BA16652F}"/>
                  </a:ext>
                </a:extLst>
              </p:cNvPr>
              <p:cNvPicPr>
                <a:picLocks noChangeAspect="1"/>
              </p:cNvPicPr>
              <p:nvPr/>
            </p:nvPicPr>
            <p:blipFill>
              <a:blip r:embed="rId14">
                <a:extLst>
                  <a:ext uri="{28A0092B-C50C-407E-A947-70E740481C1C}">
                    <a14:useLocalDpi xmlns:a14="http://schemas.microsoft.com/office/drawing/2010/main" val="0"/>
                  </a:ext>
                </a:extLst>
              </a:blip>
              <a:srcRect l="16008" r="37536" b="692"/>
              <a:stretch>
                <a:fillRect/>
              </a:stretch>
            </p:blipFill>
            <p:spPr>
              <a:xfrm>
                <a:off x="40509250" y="15617055"/>
                <a:ext cx="1537696" cy="1597443"/>
              </a:xfrm>
              <a:custGeom>
                <a:avLst/>
                <a:gdLst>
                  <a:gd name="connsiteX0" fmla="*/ 663264 w 1537696"/>
                  <a:gd name="connsiteY0" fmla="*/ 0 h 1597443"/>
                  <a:gd name="connsiteX1" fmla="*/ 874432 w 1537696"/>
                  <a:gd name="connsiteY1" fmla="*/ 0 h 1597443"/>
                  <a:gd name="connsiteX2" fmla="*/ 923796 w 1537696"/>
                  <a:gd name="connsiteY2" fmla="*/ 7868 h 1597443"/>
                  <a:gd name="connsiteX3" fmla="*/ 1537696 w 1537696"/>
                  <a:gd name="connsiteY3" fmla="*/ 794499 h 1597443"/>
                  <a:gd name="connsiteX4" fmla="*/ 768848 w 1537696"/>
                  <a:gd name="connsiteY4" fmla="*/ 1597443 h 1597443"/>
                  <a:gd name="connsiteX5" fmla="*/ 0 w 1537696"/>
                  <a:gd name="connsiteY5" fmla="*/ 794499 h 1597443"/>
                  <a:gd name="connsiteX6" fmla="*/ 613900 w 1537696"/>
                  <a:gd name="connsiteY6" fmla="*/ 7868 h 1597443"/>
                  <a:gd name="connsiteX7" fmla="*/ 663264 w 1537696"/>
                  <a:gd name="connsiteY7" fmla="*/ 0 h 159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7696" h="1597443">
                    <a:moveTo>
                      <a:pt x="663264" y="0"/>
                    </a:moveTo>
                    <a:lnTo>
                      <a:pt x="874432" y="0"/>
                    </a:lnTo>
                    <a:lnTo>
                      <a:pt x="923796" y="7868"/>
                    </a:lnTo>
                    <a:cubicBezTo>
                      <a:pt x="1274148" y="82739"/>
                      <a:pt x="1537696" y="406477"/>
                      <a:pt x="1537696" y="794499"/>
                    </a:cubicBezTo>
                    <a:cubicBezTo>
                      <a:pt x="1537696" y="1237953"/>
                      <a:pt x="1193468" y="1597443"/>
                      <a:pt x="768848" y="1597443"/>
                    </a:cubicBezTo>
                    <a:cubicBezTo>
                      <a:pt x="344224" y="1597443"/>
                      <a:pt x="0" y="1237953"/>
                      <a:pt x="0" y="794499"/>
                    </a:cubicBezTo>
                    <a:cubicBezTo>
                      <a:pt x="0" y="406477"/>
                      <a:pt x="263548" y="82739"/>
                      <a:pt x="613900" y="7868"/>
                    </a:cubicBezTo>
                    <a:lnTo>
                      <a:pt x="663264" y="0"/>
                    </a:lnTo>
                    <a:close/>
                  </a:path>
                </a:pathLst>
              </a:custGeom>
              <a:ln>
                <a:solidFill>
                  <a:schemeClr val="tx1"/>
                </a:solidFill>
              </a:ln>
              <a:effectLst>
                <a:outerShdw blurRad="63500" sx="102000" sy="102000" algn="ctr" rotWithShape="0">
                  <a:prstClr val="black">
                    <a:alpha val="40000"/>
                  </a:prstClr>
                </a:outerShdw>
              </a:effectLst>
            </p:spPr>
          </p:pic>
          <p:pic>
            <p:nvPicPr>
              <p:cNvPr id="323" name="Picture 322" descr="A picture containing nature, ice&#10;&#10;Description automatically generated">
                <a:extLst>
                  <a:ext uri="{FF2B5EF4-FFF2-40B4-BE49-F238E27FC236}">
                    <a16:creationId xmlns:a16="http://schemas.microsoft.com/office/drawing/2014/main" id="{C138E4C4-EFC9-AB38-553C-E51864560F75}"/>
                  </a:ext>
                </a:extLst>
              </p:cNvPr>
              <p:cNvPicPr>
                <a:picLocks noChangeAspect="1"/>
              </p:cNvPicPr>
              <p:nvPr/>
            </p:nvPicPr>
            <p:blipFill>
              <a:blip r:embed="rId15">
                <a:extLst>
                  <a:ext uri="{28A0092B-C50C-407E-A947-70E740481C1C}">
                    <a14:useLocalDpi xmlns:a14="http://schemas.microsoft.com/office/drawing/2010/main" val="0"/>
                  </a:ext>
                </a:extLst>
              </a:blip>
              <a:srcRect l="16628" t="1985" r="37173" b="1261"/>
              <a:stretch>
                <a:fillRect/>
              </a:stretch>
            </p:blipFill>
            <p:spPr>
              <a:xfrm>
                <a:off x="38504587" y="13507014"/>
                <a:ext cx="1537696" cy="1605888"/>
              </a:xfrm>
              <a:custGeom>
                <a:avLst/>
                <a:gdLst>
                  <a:gd name="connsiteX0" fmla="*/ 768848 w 1537696"/>
                  <a:gd name="connsiteY0" fmla="*/ 0 h 1605888"/>
                  <a:gd name="connsiteX1" fmla="*/ 1537696 w 1537696"/>
                  <a:gd name="connsiteY1" fmla="*/ 802944 h 1605888"/>
                  <a:gd name="connsiteX2" fmla="*/ 768848 w 1537696"/>
                  <a:gd name="connsiteY2" fmla="*/ 1605888 h 1605888"/>
                  <a:gd name="connsiteX3" fmla="*/ 0 w 1537696"/>
                  <a:gd name="connsiteY3" fmla="*/ 802944 h 1605888"/>
                  <a:gd name="connsiteX4" fmla="*/ 768848 w 1537696"/>
                  <a:gd name="connsiteY4" fmla="*/ 0 h 1605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7696" h="1605888">
                    <a:moveTo>
                      <a:pt x="768848" y="0"/>
                    </a:moveTo>
                    <a:cubicBezTo>
                      <a:pt x="1193472" y="0"/>
                      <a:pt x="1537696" y="359490"/>
                      <a:pt x="1537696" y="802944"/>
                    </a:cubicBezTo>
                    <a:cubicBezTo>
                      <a:pt x="1537696" y="1246398"/>
                      <a:pt x="1193472" y="1605888"/>
                      <a:pt x="768848" y="1605888"/>
                    </a:cubicBezTo>
                    <a:cubicBezTo>
                      <a:pt x="344224" y="1605888"/>
                      <a:pt x="0" y="1246398"/>
                      <a:pt x="0" y="802944"/>
                    </a:cubicBezTo>
                    <a:cubicBezTo>
                      <a:pt x="0" y="359490"/>
                      <a:pt x="344224" y="0"/>
                      <a:pt x="768848" y="0"/>
                    </a:cubicBezTo>
                    <a:close/>
                  </a:path>
                </a:pathLst>
              </a:custGeom>
              <a:ln>
                <a:solidFill>
                  <a:schemeClr val="tx1"/>
                </a:solidFill>
              </a:ln>
            </p:spPr>
          </p:pic>
          <p:pic>
            <p:nvPicPr>
              <p:cNvPr id="332" name="Picture 331" descr="A picture containing nature, smoke, wave&#10;&#10;Description automatically generated">
                <a:extLst>
                  <a:ext uri="{FF2B5EF4-FFF2-40B4-BE49-F238E27FC236}">
                    <a16:creationId xmlns:a16="http://schemas.microsoft.com/office/drawing/2014/main" id="{10C97765-B3F9-DF1B-219F-28C54BC9720B}"/>
                  </a:ext>
                </a:extLst>
              </p:cNvPr>
              <p:cNvPicPr>
                <a:picLocks noChangeAspect="1"/>
              </p:cNvPicPr>
              <p:nvPr/>
            </p:nvPicPr>
            <p:blipFill rotWithShape="1">
              <a:blip r:embed="rId16">
                <a:extLst>
                  <a:ext uri="{28A0092B-C50C-407E-A947-70E740481C1C}">
                    <a14:useLocalDpi xmlns:a14="http://schemas.microsoft.com/office/drawing/2010/main" val="0"/>
                  </a:ext>
                </a:extLst>
              </a:blip>
              <a:srcRect l="10283" t="623" r="42061" b="2591"/>
              <a:stretch/>
            </p:blipFill>
            <p:spPr>
              <a:xfrm>
                <a:off x="38392703" y="11317990"/>
                <a:ext cx="1646788" cy="1669542"/>
              </a:xfrm>
              <a:custGeom>
                <a:avLst/>
                <a:gdLst>
                  <a:gd name="connsiteX0" fmla="*/ 823392 w 1646788"/>
                  <a:gd name="connsiteY0" fmla="*/ 0 h 1669542"/>
                  <a:gd name="connsiteX1" fmla="*/ 1646788 w 1646788"/>
                  <a:gd name="connsiteY1" fmla="*/ 834770 h 1669542"/>
                  <a:gd name="connsiteX2" fmla="*/ 823392 w 1646788"/>
                  <a:gd name="connsiteY2" fmla="*/ 1669542 h 1669542"/>
                  <a:gd name="connsiteX3" fmla="*/ 0 w 1646788"/>
                  <a:gd name="connsiteY3" fmla="*/ 834770 h 1669542"/>
                  <a:gd name="connsiteX4" fmla="*/ 823392 w 1646788"/>
                  <a:gd name="connsiteY4" fmla="*/ 0 h 1669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6788" h="1669542">
                    <a:moveTo>
                      <a:pt x="823392" y="0"/>
                    </a:moveTo>
                    <a:cubicBezTo>
                      <a:pt x="1278144" y="0"/>
                      <a:pt x="1646788" y="373740"/>
                      <a:pt x="1646788" y="834770"/>
                    </a:cubicBezTo>
                    <a:cubicBezTo>
                      <a:pt x="1646788" y="1295802"/>
                      <a:pt x="1278144" y="1669542"/>
                      <a:pt x="823392" y="1669542"/>
                    </a:cubicBezTo>
                    <a:cubicBezTo>
                      <a:pt x="368648" y="1669542"/>
                      <a:pt x="0" y="1295802"/>
                      <a:pt x="0" y="834770"/>
                    </a:cubicBezTo>
                    <a:cubicBezTo>
                      <a:pt x="0" y="373740"/>
                      <a:pt x="368648" y="0"/>
                      <a:pt x="823392" y="0"/>
                    </a:cubicBezTo>
                    <a:close/>
                  </a:path>
                </a:pathLst>
              </a:custGeom>
              <a:ln>
                <a:solidFill>
                  <a:schemeClr val="tx1"/>
                </a:solidFill>
              </a:ln>
            </p:spPr>
          </p:pic>
          <p:pic>
            <p:nvPicPr>
              <p:cNvPr id="339" name="Picture 338" descr="A group of windmills in a grassy field&#10;&#10;Description automatically generated with low confidence">
                <a:extLst>
                  <a:ext uri="{FF2B5EF4-FFF2-40B4-BE49-F238E27FC236}">
                    <a16:creationId xmlns:a16="http://schemas.microsoft.com/office/drawing/2014/main" id="{6A7EE04F-4978-060B-991D-008B0F016C34}"/>
                  </a:ext>
                </a:extLst>
              </p:cNvPr>
              <p:cNvPicPr>
                <a:picLocks noChangeAspect="1"/>
              </p:cNvPicPr>
              <p:nvPr/>
            </p:nvPicPr>
            <p:blipFill>
              <a:blip r:embed="rId17">
                <a:extLst>
                  <a:ext uri="{28A0092B-C50C-407E-A947-70E740481C1C}">
                    <a14:useLocalDpi xmlns:a14="http://schemas.microsoft.com/office/drawing/2010/main" val="0"/>
                  </a:ext>
                </a:extLst>
              </a:blip>
              <a:srcRect l="2901" t="1453" r="51776" b="3882"/>
              <a:stretch>
                <a:fillRect/>
              </a:stretch>
            </p:blipFill>
            <p:spPr>
              <a:xfrm>
                <a:off x="45544527" y="13472014"/>
                <a:ext cx="1537696" cy="1605888"/>
              </a:xfrm>
              <a:custGeom>
                <a:avLst/>
                <a:gdLst>
                  <a:gd name="connsiteX0" fmla="*/ 768848 w 1537696"/>
                  <a:gd name="connsiteY0" fmla="*/ 0 h 1605888"/>
                  <a:gd name="connsiteX1" fmla="*/ 1537696 w 1537696"/>
                  <a:gd name="connsiteY1" fmla="*/ 802944 h 1605888"/>
                  <a:gd name="connsiteX2" fmla="*/ 768848 w 1537696"/>
                  <a:gd name="connsiteY2" fmla="*/ 1605888 h 1605888"/>
                  <a:gd name="connsiteX3" fmla="*/ 0 w 1537696"/>
                  <a:gd name="connsiteY3" fmla="*/ 802944 h 1605888"/>
                  <a:gd name="connsiteX4" fmla="*/ 768848 w 1537696"/>
                  <a:gd name="connsiteY4" fmla="*/ 0 h 1605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7696" h="1605888">
                    <a:moveTo>
                      <a:pt x="768848" y="0"/>
                    </a:moveTo>
                    <a:cubicBezTo>
                      <a:pt x="1193472" y="0"/>
                      <a:pt x="1537696" y="359490"/>
                      <a:pt x="1537696" y="802944"/>
                    </a:cubicBezTo>
                    <a:cubicBezTo>
                      <a:pt x="1537696" y="1246398"/>
                      <a:pt x="1193472" y="1605888"/>
                      <a:pt x="768848" y="1605888"/>
                    </a:cubicBezTo>
                    <a:cubicBezTo>
                      <a:pt x="344224" y="1605888"/>
                      <a:pt x="0" y="1246398"/>
                      <a:pt x="0" y="802944"/>
                    </a:cubicBezTo>
                    <a:cubicBezTo>
                      <a:pt x="0" y="359490"/>
                      <a:pt x="344224" y="0"/>
                      <a:pt x="768848" y="0"/>
                    </a:cubicBezTo>
                    <a:close/>
                  </a:path>
                </a:pathLst>
              </a:custGeom>
              <a:ln>
                <a:solidFill>
                  <a:schemeClr val="tx1"/>
                </a:solidFill>
              </a:ln>
            </p:spPr>
          </p:pic>
        </p:grpSp>
        <p:pic>
          <p:nvPicPr>
            <p:cNvPr id="287" name="Picture 286" descr="A school of fish swimming in the water&#10;&#10;Description automatically generated with low confidence">
              <a:extLst>
                <a:ext uri="{FF2B5EF4-FFF2-40B4-BE49-F238E27FC236}">
                  <a16:creationId xmlns:a16="http://schemas.microsoft.com/office/drawing/2014/main" id="{911C28EA-D2EA-5D5E-5155-B0D8F127DD89}"/>
                </a:ext>
              </a:extLst>
            </p:cNvPr>
            <p:cNvPicPr>
              <a:picLocks noChangeAspect="1"/>
            </p:cNvPicPr>
            <p:nvPr/>
          </p:nvPicPr>
          <p:blipFill>
            <a:blip r:embed="rId10">
              <a:extLst>
                <a:ext uri="{28A0092B-C50C-407E-A947-70E740481C1C}">
                  <a14:useLocalDpi xmlns:a14="http://schemas.microsoft.com/office/drawing/2010/main" val="0"/>
                </a:ext>
              </a:extLst>
            </a:blip>
            <a:srcRect l="25975" t="100000" r="66184" b="-753"/>
            <a:stretch>
              <a:fillRect/>
            </a:stretch>
          </p:blipFill>
          <p:spPr>
            <a:xfrm>
              <a:off x="42923796" y="9191614"/>
              <a:ext cx="255752" cy="11998"/>
            </a:xfrm>
            <a:custGeom>
              <a:avLst/>
              <a:gdLst>
                <a:gd name="connsiteX0" fmla="*/ 0 w 255752"/>
                <a:gd name="connsiteY0" fmla="*/ 0 h 11998"/>
                <a:gd name="connsiteX1" fmla="*/ 255752 w 255752"/>
                <a:gd name="connsiteY1" fmla="*/ 0 h 11998"/>
                <a:gd name="connsiteX2" fmla="*/ 206484 w 255752"/>
                <a:gd name="connsiteY2" fmla="*/ 7852 h 11998"/>
                <a:gd name="connsiteX3" fmla="*/ 127876 w 255752"/>
                <a:gd name="connsiteY3" fmla="*/ 11998 h 11998"/>
                <a:gd name="connsiteX4" fmla="*/ 49268 w 255752"/>
                <a:gd name="connsiteY4" fmla="*/ 7852 h 11998"/>
                <a:gd name="connsiteX5" fmla="*/ 0 w 255752"/>
                <a:gd name="connsiteY5" fmla="*/ 0 h 1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752" h="11998">
                  <a:moveTo>
                    <a:pt x="0" y="0"/>
                  </a:moveTo>
                  <a:lnTo>
                    <a:pt x="255752" y="0"/>
                  </a:lnTo>
                  <a:lnTo>
                    <a:pt x="206484" y="7852"/>
                  </a:lnTo>
                  <a:cubicBezTo>
                    <a:pt x="180640" y="10594"/>
                    <a:pt x="154416" y="11998"/>
                    <a:pt x="127876" y="11998"/>
                  </a:cubicBezTo>
                  <a:cubicBezTo>
                    <a:pt x="101336" y="11998"/>
                    <a:pt x="75112" y="10594"/>
                    <a:pt x="49268" y="7852"/>
                  </a:cubicBezTo>
                  <a:lnTo>
                    <a:pt x="0" y="0"/>
                  </a:lnTo>
                  <a:close/>
                </a:path>
              </a:pathLst>
            </a:custGeom>
          </p:spPr>
        </p:pic>
        <p:pic>
          <p:nvPicPr>
            <p:cNvPr id="301" name="Picture 300" descr="A picture containing city, outdoor, building, factory&#10;&#10;Description automatically generated">
              <a:extLst>
                <a:ext uri="{FF2B5EF4-FFF2-40B4-BE49-F238E27FC236}">
                  <a16:creationId xmlns:a16="http://schemas.microsoft.com/office/drawing/2014/main" id="{AFADA6B1-8A2F-BDFA-72B3-96250E0EE5AA}"/>
                </a:ext>
              </a:extLst>
            </p:cNvPr>
            <p:cNvPicPr>
              <a:picLocks noChangeAspect="1"/>
            </p:cNvPicPr>
            <p:nvPr/>
          </p:nvPicPr>
          <p:blipFill>
            <a:blip r:embed="rId13">
              <a:extLst>
                <a:ext uri="{28A0092B-C50C-407E-A947-70E740481C1C}">
                  <a14:useLocalDpi xmlns:a14="http://schemas.microsoft.com/office/drawing/2010/main" val="0"/>
                </a:ext>
              </a:extLst>
            </a:blip>
            <a:srcRect l="29244" t="100000" r="62975" b="-724"/>
            <a:stretch>
              <a:fillRect/>
            </a:stretch>
          </p:blipFill>
          <p:spPr>
            <a:xfrm>
              <a:off x="47253028" y="9445804"/>
              <a:ext cx="252712" cy="11756"/>
            </a:xfrm>
            <a:custGeom>
              <a:avLst/>
              <a:gdLst>
                <a:gd name="connsiteX0" fmla="*/ 0 w 252712"/>
                <a:gd name="connsiteY0" fmla="*/ 0 h 11756"/>
                <a:gd name="connsiteX1" fmla="*/ 252712 w 252712"/>
                <a:gd name="connsiteY1" fmla="*/ 0 h 11756"/>
                <a:gd name="connsiteX2" fmla="*/ 204964 w 252712"/>
                <a:gd name="connsiteY2" fmla="*/ 7610 h 11756"/>
                <a:gd name="connsiteX3" fmla="*/ 126356 w 252712"/>
                <a:gd name="connsiteY3" fmla="*/ 11756 h 11756"/>
                <a:gd name="connsiteX4" fmla="*/ 47748 w 252712"/>
                <a:gd name="connsiteY4" fmla="*/ 7610 h 11756"/>
                <a:gd name="connsiteX5" fmla="*/ 0 w 252712"/>
                <a:gd name="connsiteY5" fmla="*/ 0 h 1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712" h="11756">
                  <a:moveTo>
                    <a:pt x="0" y="0"/>
                  </a:moveTo>
                  <a:lnTo>
                    <a:pt x="252712" y="0"/>
                  </a:lnTo>
                  <a:lnTo>
                    <a:pt x="204964" y="7610"/>
                  </a:lnTo>
                  <a:cubicBezTo>
                    <a:pt x="179120" y="10352"/>
                    <a:pt x="152896" y="11756"/>
                    <a:pt x="126356" y="11756"/>
                  </a:cubicBezTo>
                  <a:cubicBezTo>
                    <a:pt x="99816" y="11756"/>
                    <a:pt x="73592" y="10352"/>
                    <a:pt x="47748" y="7610"/>
                  </a:cubicBezTo>
                  <a:lnTo>
                    <a:pt x="0" y="0"/>
                  </a:lnTo>
                  <a:close/>
                </a:path>
              </a:pathLst>
            </a:custGeom>
          </p:spPr>
        </p:pic>
        <p:sp>
          <p:nvSpPr>
            <p:cNvPr id="187" name="Text Placeholder 26">
              <a:extLst>
                <a:ext uri="{FF2B5EF4-FFF2-40B4-BE49-F238E27FC236}">
                  <a16:creationId xmlns:a16="http://schemas.microsoft.com/office/drawing/2014/main" id="{884A49CA-0FA8-7B43-2DD6-3BA77E6800AF}"/>
                </a:ext>
              </a:extLst>
            </p:cNvPr>
            <p:cNvSpPr txBox="1">
              <a:spLocks/>
            </p:cNvSpPr>
            <p:nvPr/>
          </p:nvSpPr>
          <p:spPr>
            <a:xfrm>
              <a:off x="36039685" y="9467605"/>
              <a:ext cx="4706036" cy="1341843"/>
            </a:xfrm>
            <a:prstGeom prst="rect">
              <a:avLst/>
            </a:prstGeom>
          </p:spPr>
          <p:txBody>
            <a:bodyPr vert="horz" lIns="91440" tIns="45720" rIns="91440" bIns="45720" rtlCol="0">
              <a:normAutofit/>
            </a:bodyPr>
            <a:lstStyle>
              <a:lvl1pPr marL="1280160" indent="-1280160" algn="l" defTabSz="5120640" rtl="0" eaLnBrk="1" latinLnBrk="0" hangingPunct="1">
                <a:lnSpc>
                  <a:spcPct val="90000"/>
                </a:lnSpc>
                <a:spcBef>
                  <a:spcPts val="5600"/>
                </a:spcBef>
                <a:buFont typeface="Arial" panose="020B0604020202020204" pitchFamily="34" charset="0"/>
                <a:buChar char="•"/>
                <a:defRPr sz="15680" kern="1200">
                  <a:solidFill>
                    <a:schemeClr val="tx1"/>
                  </a:solidFill>
                  <a:latin typeface="+mn-lt"/>
                  <a:ea typeface="+mn-ea"/>
                  <a:cs typeface="+mn-cs"/>
                </a:defRPr>
              </a:lvl1pPr>
              <a:lvl2pPr marL="3840480" indent="-1280160" algn="l" defTabSz="5120640" rtl="0" eaLnBrk="1" latinLnBrk="0" hangingPunct="1">
                <a:lnSpc>
                  <a:spcPct val="90000"/>
                </a:lnSpc>
                <a:spcBef>
                  <a:spcPts val="2800"/>
                </a:spcBef>
                <a:buFont typeface="Arial" panose="020B0604020202020204" pitchFamily="34" charset="0"/>
                <a:buChar char="•"/>
                <a:defRPr sz="13440" kern="1200">
                  <a:solidFill>
                    <a:schemeClr val="tx1"/>
                  </a:solidFill>
                  <a:latin typeface="+mn-lt"/>
                  <a:ea typeface="+mn-ea"/>
                  <a:cs typeface="+mn-cs"/>
                </a:defRPr>
              </a:lvl2pPr>
              <a:lvl3pPr marL="6400800" indent="-1280160" algn="l" defTabSz="5120640" rtl="0" eaLnBrk="1" latinLnBrk="0" hangingPunct="1">
                <a:lnSpc>
                  <a:spcPct val="90000"/>
                </a:lnSpc>
                <a:spcBef>
                  <a:spcPts val="2800"/>
                </a:spcBef>
                <a:buFont typeface="Arial" panose="020B0604020202020204" pitchFamily="34" charset="0"/>
                <a:buChar char="•"/>
                <a:defRPr sz="11200" kern="1200">
                  <a:solidFill>
                    <a:schemeClr val="tx1"/>
                  </a:solidFill>
                  <a:latin typeface="+mn-lt"/>
                  <a:ea typeface="+mn-ea"/>
                  <a:cs typeface="+mn-cs"/>
                </a:defRPr>
              </a:lvl3pPr>
              <a:lvl4pPr marL="89611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4pPr>
              <a:lvl5pPr marL="1152144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5pPr>
              <a:lvl6pPr marL="1408176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6pPr>
              <a:lvl7pPr marL="1664208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7pPr>
              <a:lvl8pPr marL="1920240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8pPr>
              <a:lvl9pPr marL="217627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9pPr>
            </a:lstStyle>
            <a:p>
              <a:pPr marL="0" indent="0" algn="ctr">
                <a:buFont typeface="Arial" panose="020B0604020202020204" pitchFamily="34" charset="0"/>
                <a:buNone/>
              </a:pPr>
              <a:r>
                <a:rPr lang="en-US" sz="3600" b="1" i="0" dirty="0">
                  <a:solidFill>
                    <a:srgbClr val="000000"/>
                  </a:solidFill>
                  <a:effectLst/>
                  <a:latin typeface="Arial" panose="020B0604020202020204" pitchFamily="34" charset="0"/>
                  <a:cs typeface="Arial" panose="020B0604020202020204" pitchFamily="34" charset="0"/>
                </a:rPr>
                <a:t>Air Quality</a:t>
              </a:r>
              <a:endParaRPr lang="en-US" sz="3600" b="1" dirty="0">
                <a:solidFill>
                  <a:srgbClr val="003C92"/>
                </a:solidFill>
                <a:latin typeface="Arial" panose="020B0604020202020204" pitchFamily="34" charset="0"/>
                <a:cs typeface="Arial" panose="020B0604020202020204" pitchFamily="34" charset="0"/>
              </a:endParaRPr>
            </a:p>
          </p:txBody>
        </p:sp>
        <p:cxnSp>
          <p:nvCxnSpPr>
            <p:cNvPr id="273" name="Straight Connector 272">
              <a:extLst>
                <a:ext uri="{FF2B5EF4-FFF2-40B4-BE49-F238E27FC236}">
                  <a16:creationId xmlns:a16="http://schemas.microsoft.com/office/drawing/2014/main" id="{54457CFA-1D01-B682-87EA-FCC694215808}"/>
                </a:ext>
              </a:extLst>
            </p:cNvPr>
            <p:cNvCxnSpPr>
              <a:cxnSpLocks/>
            </p:cNvCxnSpPr>
            <p:nvPr/>
          </p:nvCxnSpPr>
          <p:spPr>
            <a:xfrm flipH="1">
              <a:off x="42833376" y="12450983"/>
              <a:ext cx="5176" cy="326776"/>
            </a:xfrm>
            <a:prstGeom prst="line">
              <a:avLst/>
            </a:prstGeom>
            <a:ln>
              <a:solidFill>
                <a:schemeClr val="accent4">
                  <a:lumMod val="20000"/>
                  <a:lumOff val="80000"/>
                </a:schemeClr>
              </a:solidFill>
            </a:ln>
          </p:spPr>
          <p:style>
            <a:lnRef idx="1">
              <a:schemeClr val="accent2"/>
            </a:lnRef>
            <a:fillRef idx="0">
              <a:schemeClr val="accent2"/>
            </a:fillRef>
            <a:effectRef idx="0">
              <a:schemeClr val="accent2"/>
            </a:effectRef>
            <a:fontRef idx="minor">
              <a:schemeClr val="tx1"/>
            </a:fontRef>
          </p:style>
        </p:cxnSp>
        <p:sp>
          <p:nvSpPr>
            <p:cNvPr id="354" name="Text Placeholder 26">
              <a:extLst>
                <a:ext uri="{FF2B5EF4-FFF2-40B4-BE49-F238E27FC236}">
                  <a16:creationId xmlns:a16="http://schemas.microsoft.com/office/drawing/2014/main" id="{289A941C-1F5C-9AD7-3082-5A212CB74CF2}"/>
                </a:ext>
              </a:extLst>
            </p:cNvPr>
            <p:cNvSpPr txBox="1">
              <a:spLocks/>
            </p:cNvSpPr>
            <p:nvPr/>
          </p:nvSpPr>
          <p:spPr>
            <a:xfrm>
              <a:off x="45121259" y="9472138"/>
              <a:ext cx="4706036" cy="1341843"/>
            </a:xfrm>
            <a:prstGeom prst="rect">
              <a:avLst/>
            </a:prstGeom>
          </p:spPr>
          <p:txBody>
            <a:bodyPr vert="horz" lIns="91440" tIns="45720" rIns="91440" bIns="45720" rtlCol="0">
              <a:normAutofit/>
            </a:bodyPr>
            <a:lstStyle>
              <a:lvl1pPr marL="1280160" indent="-1280160" algn="l" defTabSz="5120640" rtl="0" eaLnBrk="1" latinLnBrk="0" hangingPunct="1">
                <a:lnSpc>
                  <a:spcPct val="90000"/>
                </a:lnSpc>
                <a:spcBef>
                  <a:spcPts val="5600"/>
                </a:spcBef>
                <a:buFont typeface="Arial" panose="020B0604020202020204" pitchFamily="34" charset="0"/>
                <a:buChar char="•"/>
                <a:defRPr sz="15680" kern="1200">
                  <a:solidFill>
                    <a:schemeClr val="tx1"/>
                  </a:solidFill>
                  <a:latin typeface="+mn-lt"/>
                  <a:ea typeface="+mn-ea"/>
                  <a:cs typeface="+mn-cs"/>
                </a:defRPr>
              </a:lvl1pPr>
              <a:lvl2pPr marL="3840480" indent="-1280160" algn="l" defTabSz="5120640" rtl="0" eaLnBrk="1" latinLnBrk="0" hangingPunct="1">
                <a:lnSpc>
                  <a:spcPct val="90000"/>
                </a:lnSpc>
                <a:spcBef>
                  <a:spcPts val="2800"/>
                </a:spcBef>
                <a:buFont typeface="Arial" panose="020B0604020202020204" pitchFamily="34" charset="0"/>
                <a:buChar char="•"/>
                <a:defRPr sz="13440" kern="1200">
                  <a:solidFill>
                    <a:schemeClr val="tx1"/>
                  </a:solidFill>
                  <a:latin typeface="+mn-lt"/>
                  <a:ea typeface="+mn-ea"/>
                  <a:cs typeface="+mn-cs"/>
                </a:defRPr>
              </a:lvl2pPr>
              <a:lvl3pPr marL="6400800" indent="-1280160" algn="l" defTabSz="5120640" rtl="0" eaLnBrk="1" latinLnBrk="0" hangingPunct="1">
                <a:lnSpc>
                  <a:spcPct val="90000"/>
                </a:lnSpc>
                <a:spcBef>
                  <a:spcPts val="2800"/>
                </a:spcBef>
                <a:buFont typeface="Arial" panose="020B0604020202020204" pitchFamily="34" charset="0"/>
                <a:buChar char="•"/>
                <a:defRPr sz="11200" kern="1200">
                  <a:solidFill>
                    <a:schemeClr val="tx1"/>
                  </a:solidFill>
                  <a:latin typeface="+mn-lt"/>
                  <a:ea typeface="+mn-ea"/>
                  <a:cs typeface="+mn-cs"/>
                </a:defRPr>
              </a:lvl3pPr>
              <a:lvl4pPr marL="89611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4pPr>
              <a:lvl5pPr marL="1152144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5pPr>
              <a:lvl6pPr marL="1408176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6pPr>
              <a:lvl7pPr marL="1664208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7pPr>
              <a:lvl8pPr marL="1920240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8pPr>
              <a:lvl9pPr marL="217627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9pPr>
            </a:lstStyle>
            <a:p>
              <a:pPr marL="0" indent="0" algn="ctr">
                <a:buFont typeface="Arial" panose="020B0604020202020204" pitchFamily="34" charset="0"/>
                <a:buNone/>
              </a:pPr>
              <a:r>
                <a:rPr lang="en-US" sz="3600" b="1" i="0" dirty="0">
                  <a:solidFill>
                    <a:srgbClr val="000000"/>
                  </a:solidFill>
                  <a:effectLst/>
                  <a:latin typeface="Arial" panose="020B0604020202020204" pitchFamily="34" charset="0"/>
                  <a:cs typeface="Arial" panose="020B0604020202020204" pitchFamily="34" charset="0"/>
                </a:rPr>
                <a:t>Biodiversity</a:t>
              </a:r>
              <a:endParaRPr lang="en-US" sz="3600" b="1" dirty="0">
                <a:solidFill>
                  <a:srgbClr val="003C92"/>
                </a:solidFill>
                <a:latin typeface="Arial" panose="020B0604020202020204" pitchFamily="34" charset="0"/>
                <a:cs typeface="Arial" panose="020B0604020202020204" pitchFamily="34" charset="0"/>
              </a:endParaRPr>
            </a:p>
          </p:txBody>
        </p:sp>
        <p:sp>
          <p:nvSpPr>
            <p:cNvPr id="355" name="Text Placeholder 26">
              <a:extLst>
                <a:ext uri="{FF2B5EF4-FFF2-40B4-BE49-F238E27FC236}">
                  <a16:creationId xmlns:a16="http://schemas.microsoft.com/office/drawing/2014/main" id="{B0E83F4B-A197-E08B-ADD9-96FAD29F3729}"/>
                </a:ext>
              </a:extLst>
            </p:cNvPr>
            <p:cNvSpPr txBox="1">
              <a:spLocks/>
            </p:cNvSpPr>
            <p:nvPr/>
          </p:nvSpPr>
          <p:spPr>
            <a:xfrm>
              <a:off x="40445664" y="7637492"/>
              <a:ext cx="4706036" cy="1341843"/>
            </a:xfrm>
            <a:prstGeom prst="rect">
              <a:avLst/>
            </a:prstGeom>
          </p:spPr>
          <p:txBody>
            <a:bodyPr vert="horz" lIns="91440" tIns="45720" rIns="91440" bIns="45720" rtlCol="0">
              <a:normAutofit/>
            </a:bodyPr>
            <a:lstStyle>
              <a:lvl1pPr marL="1280160" indent="-1280160" algn="l" defTabSz="5120640" rtl="0" eaLnBrk="1" latinLnBrk="0" hangingPunct="1">
                <a:lnSpc>
                  <a:spcPct val="90000"/>
                </a:lnSpc>
                <a:spcBef>
                  <a:spcPts val="5600"/>
                </a:spcBef>
                <a:buFont typeface="Arial" panose="020B0604020202020204" pitchFamily="34" charset="0"/>
                <a:buChar char="•"/>
                <a:defRPr sz="15680" kern="1200">
                  <a:solidFill>
                    <a:schemeClr val="tx1"/>
                  </a:solidFill>
                  <a:latin typeface="+mn-lt"/>
                  <a:ea typeface="+mn-ea"/>
                  <a:cs typeface="+mn-cs"/>
                </a:defRPr>
              </a:lvl1pPr>
              <a:lvl2pPr marL="3840480" indent="-1280160" algn="l" defTabSz="5120640" rtl="0" eaLnBrk="1" latinLnBrk="0" hangingPunct="1">
                <a:lnSpc>
                  <a:spcPct val="90000"/>
                </a:lnSpc>
                <a:spcBef>
                  <a:spcPts val="2800"/>
                </a:spcBef>
                <a:buFont typeface="Arial" panose="020B0604020202020204" pitchFamily="34" charset="0"/>
                <a:buChar char="•"/>
                <a:defRPr sz="13440" kern="1200">
                  <a:solidFill>
                    <a:schemeClr val="tx1"/>
                  </a:solidFill>
                  <a:latin typeface="+mn-lt"/>
                  <a:ea typeface="+mn-ea"/>
                  <a:cs typeface="+mn-cs"/>
                </a:defRPr>
              </a:lvl2pPr>
              <a:lvl3pPr marL="6400800" indent="-1280160" algn="l" defTabSz="5120640" rtl="0" eaLnBrk="1" latinLnBrk="0" hangingPunct="1">
                <a:lnSpc>
                  <a:spcPct val="90000"/>
                </a:lnSpc>
                <a:spcBef>
                  <a:spcPts val="2800"/>
                </a:spcBef>
                <a:buFont typeface="Arial" panose="020B0604020202020204" pitchFamily="34" charset="0"/>
                <a:buChar char="•"/>
                <a:defRPr sz="11200" kern="1200">
                  <a:solidFill>
                    <a:schemeClr val="tx1"/>
                  </a:solidFill>
                  <a:latin typeface="+mn-lt"/>
                  <a:ea typeface="+mn-ea"/>
                  <a:cs typeface="+mn-cs"/>
                </a:defRPr>
              </a:lvl3pPr>
              <a:lvl4pPr marL="89611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4pPr>
              <a:lvl5pPr marL="1152144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5pPr>
              <a:lvl6pPr marL="1408176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6pPr>
              <a:lvl7pPr marL="1664208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7pPr>
              <a:lvl8pPr marL="1920240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8pPr>
              <a:lvl9pPr marL="217627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9pPr>
            </a:lstStyle>
            <a:p>
              <a:pPr marL="0" indent="0" algn="ctr">
                <a:buFont typeface="Arial" panose="020B0604020202020204" pitchFamily="34" charset="0"/>
                <a:buNone/>
              </a:pPr>
              <a:r>
                <a:rPr lang="en-US" sz="3600" b="1" i="0" dirty="0">
                  <a:solidFill>
                    <a:srgbClr val="000000"/>
                  </a:solidFill>
                  <a:effectLst/>
                  <a:latin typeface="Arial" panose="020B0604020202020204" pitchFamily="34" charset="0"/>
                  <a:cs typeface="Arial" panose="020B0604020202020204" pitchFamily="34" charset="0"/>
                </a:rPr>
                <a:t>Agriculture</a:t>
              </a:r>
              <a:endParaRPr lang="en-US" sz="3600" b="1" dirty="0">
                <a:solidFill>
                  <a:srgbClr val="003C92"/>
                </a:solidFill>
                <a:latin typeface="Arial" panose="020B0604020202020204" pitchFamily="34" charset="0"/>
                <a:cs typeface="Arial" panose="020B0604020202020204" pitchFamily="34" charset="0"/>
              </a:endParaRPr>
            </a:p>
          </p:txBody>
        </p:sp>
        <p:sp>
          <p:nvSpPr>
            <p:cNvPr id="356" name="Text Placeholder 26">
              <a:extLst>
                <a:ext uri="{FF2B5EF4-FFF2-40B4-BE49-F238E27FC236}">
                  <a16:creationId xmlns:a16="http://schemas.microsoft.com/office/drawing/2014/main" id="{1E6204C2-88BE-43A5-0A9B-0E1D336A82AA}"/>
                </a:ext>
              </a:extLst>
            </p:cNvPr>
            <p:cNvSpPr txBox="1">
              <a:spLocks/>
            </p:cNvSpPr>
            <p:nvPr/>
          </p:nvSpPr>
          <p:spPr>
            <a:xfrm>
              <a:off x="46099237" y="11411394"/>
              <a:ext cx="4706036" cy="1341843"/>
            </a:xfrm>
            <a:prstGeom prst="rect">
              <a:avLst/>
            </a:prstGeom>
          </p:spPr>
          <p:txBody>
            <a:bodyPr vert="horz" lIns="91440" tIns="45720" rIns="91440" bIns="45720" rtlCol="0">
              <a:normAutofit/>
            </a:bodyPr>
            <a:lstStyle>
              <a:lvl1pPr marL="1280160" indent="-1280160" algn="l" defTabSz="5120640" rtl="0" eaLnBrk="1" latinLnBrk="0" hangingPunct="1">
                <a:lnSpc>
                  <a:spcPct val="90000"/>
                </a:lnSpc>
                <a:spcBef>
                  <a:spcPts val="5600"/>
                </a:spcBef>
                <a:buFont typeface="Arial" panose="020B0604020202020204" pitchFamily="34" charset="0"/>
                <a:buChar char="•"/>
                <a:defRPr sz="15680" kern="1200">
                  <a:solidFill>
                    <a:schemeClr val="tx1"/>
                  </a:solidFill>
                  <a:latin typeface="+mn-lt"/>
                  <a:ea typeface="+mn-ea"/>
                  <a:cs typeface="+mn-cs"/>
                </a:defRPr>
              </a:lvl1pPr>
              <a:lvl2pPr marL="3840480" indent="-1280160" algn="l" defTabSz="5120640" rtl="0" eaLnBrk="1" latinLnBrk="0" hangingPunct="1">
                <a:lnSpc>
                  <a:spcPct val="90000"/>
                </a:lnSpc>
                <a:spcBef>
                  <a:spcPts val="2800"/>
                </a:spcBef>
                <a:buFont typeface="Arial" panose="020B0604020202020204" pitchFamily="34" charset="0"/>
                <a:buChar char="•"/>
                <a:defRPr sz="13440" kern="1200">
                  <a:solidFill>
                    <a:schemeClr val="tx1"/>
                  </a:solidFill>
                  <a:latin typeface="+mn-lt"/>
                  <a:ea typeface="+mn-ea"/>
                  <a:cs typeface="+mn-cs"/>
                </a:defRPr>
              </a:lvl2pPr>
              <a:lvl3pPr marL="6400800" indent="-1280160" algn="l" defTabSz="5120640" rtl="0" eaLnBrk="1" latinLnBrk="0" hangingPunct="1">
                <a:lnSpc>
                  <a:spcPct val="90000"/>
                </a:lnSpc>
                <a:spcBef>
                  <a:spcPts val="2800"/>
                </a:spcBef>
                <a:buFont typeface="Arial" panose="020B0604020202020204" pitchFamily="34" charset="0"/>
                <a:buChar char="•"/>
                <a:defRPr sz="11200" kern="1200">
                  <a:solidFill>
                    <a:schemeClr val="tx1"/>
                  </a:solidFill>
                  <a:latin typeface="+mn-lt"/>
                  <a:ea typeface="+mn-ea"/>
                  <a:cs typeface="+mn-cs"/>
                </a:defRPr>
              </a:lvl3pPr>
              <a:lvl4pPr marL="89611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4pPr>
              <a:lvl5pPr marL="1152144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5pPr>
              <a:lvl6pPr marL="1408176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6pPr>
              <a:lvl7pPr marL="1664208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7pPr>
              <a:lvl8pPr marL="1920240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8pPr>
              <a:lvl9pPr marL="217627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9pPr>
            </a:lstStyle>
            <a:p>
              <a:pPr marL="0" indent="0" algn="ctr">
                <a:buFont typeface="Arial" panose="020B0604020202020204" pitchFamily="34" charset="0"/>
                <a:buNone/>
              </a:pPr>
              <a:r>
                <a:rPr lang="en-US" sz="3600" b="1" i="0" dirty="0">
                  <a:solidFill>
                    <a:srgbClr val="000000"/>
                  </a:solidFill>
                  <a:effectLst/>
                  <a:latin typeface="Arial" panose="020B0604020202020204" pitchFamily="34" charset="0"/>
                  <a:cs typeface="Arial" panose="020B0604020202020204" pitchFamily="34" charset="0"/>
                </a:rPr>
                <a:t>Disasters</a:t>
              </a:r>
              <a:endParaRPr lang="en-US" sz="3600" b="1" dirty="0">
                <a:solidFill>
                  <a:srgbClr val="003C92"/>
                </a:solidFill>
                <a:latin typeface="Arial" panose="020B0604020202020204" pitchFamily="34" charset="0"/>
                <a:cs typeface="Arial" panose="020B0604020202020204" pitchFamily="34" charset="0"/>
              </a:endParaRPr>
            </a:p>
          </p:txBody>
        </p:sp>
        <p:sp>
          <p:nvSpPr>
            <p:cNvPr id="357" name="Text Placeholder 26">
              <a:extLst>
                <a:ext uri="{FF2B5EF4-FFF2-40B4-BE49-F238E27FC236}">
                  <a16:creationId xmlns:a16="http://schemas.microsoft.com/office/drawing/2014/main" id="{A5C51A2C-6A36-1D0C-A6B5-1315BAD034D3}"/>
                </a:ext>
              </a:extLst>
            </p:cNvPr>
            <p:cNvSpPr txBox="1">
              <a:spLocks/>
            </p:cNvSpPr>
            <p:nvPr/>
          </p:nvSpPr>
          <p:spPr>
            <a:xfrm>
              <a:off x="45872796" y="13515988"/>
              <a:ext cx="4706036" cy="1341843"/>
            </a:xfrm>
            <a:prstGeom prst="rect">
              <a:avLst/>
            </a:prstGeom>
          </p:spPr>
          <p:txBody>
            <a:bodyPr vert="horz" lIns="91440" tIns="45720" rIns="91440" bIns="45720" rtlCol="0">
              <a:normAutofit/>
            </a:bodyPr>
            <a:lstStyle>
              <a:lvl1pPr marL="1280160" indent="-1280160" algn="l" defTabSz="5120640" rtl="0" eaLnBrk="1" latinLnBrk="0" hangingPunct="1">
                <a:lnSpc>
                  <a:spcPct val="90000"/>
                </a:lnSpc>
                <a:spcBef>
                  <a:spcPts val="5600"/>
                </a:spcBef>
                <a:buFont typeface="Arial" panose="020B0604020202020204" pitchFamily="34" charset="0"/>
                <a:buChar char="•"/>
                <a:defRPr sz="15680" kern="1200">
                  <a:solidFill>
                    <a:schemeClr val="tx1"/>
                  </a:solidFill>
                  <a:latin typeface="+mn-lt"/>
                  <a:ea typeface="+mn-ea"/>
                  <a:cs typeface="+mn-cs"/>
                </a:defRPr>
              </a:lvl1pPr>
              <a:lvl2pPr marL="3840480" indent="-1280160" algn="l" defTabSz="5120640" rtl="0" eaLnBrk="1" latinLnBrk="0" hangingPunct="1">
                <a:lnSpc>
                  <a:spcPct val="90000"/>
                </a:lnSpc>
                <a:spcBef>
                  <a:spcPts val="2800"/>
                </a:spcBef>
                <a:buFont typeface="Arial" panose="020B0604020202020204" pitchFamily="34" charset="0"/>
                <a:buChar char="•"/>
                <a:defRPr sz="13440" kern="1200">
                  <a:solidFill>
                    <a:schemeClr val="tx1"/>
                  </a:solidFill>
                  <a:latin typeface="+mn-lt"/>
                  <a:ea typeface="+mn-ea"/>
                  <a:cs typeface="+mn-cs"/>
                </a:defRPr>
              </a:lvl2pPr>
              <a:lvl3pPr marL="6400800" indent="-1280160" algn="l" defTabSz="5120640" rtl="0" eaLnBrk="1" latinLnBrk="0" hangingPunct="1">
                <a:lnSpc>
                  <a:spcPct val="90000"/>
                </a:lnSpc>
                <a:spcBef>
                  <a:spcPts val="2800"/>
                </a:spcBef>
                <a:buFont typeface="Arial" panose="020B0604020202020204" pitchFamily="34" charset="0"/>
                <a:buChar char="•"/>
                <a:defRPr sz="11200" kern="1200">
                  <a:solidFill>
                    <a:schemeClr val="tx1"/>
                  </a:solidFill>
                  <a:latin typeface="+mn-lt"/>
                  <a:ea typeface="+mn-ea"/>
                  <a:cs typeface="+mn-cs"/>
                </a:defRPr>
              </a:lvl3pPr>
              <a:lvl4pPr marL="89611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4pPr>
              <a:lvl5pPr marL="1152144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5pPr>
              <a:lvl6pPr marL="1408176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6pPr>
              <a:lvl7pPr marL="1664208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7pPr>
              <a:lvl8pPr marL="1920240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8pPr>
              <a:lvl9pPr marL="217627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9pPr>
            </a:lstStyle>
            <a:p>
              <a:pPr marL="0" indent="0" algn="ctr">
                <a:buFont typeface="Arial" panose="020B0604020202020204" pitchFamily="34" charset="0"/>
                <a:buNone/>
              </a:pPr>
              <a:r>
                <a:rPr lang="en-US" sz="3600" b="1" i="0" dirty="0">
                  <a:solidFill>
                    <a:srgbClr val="000000"/>
                  </a:solidFill>
                  <a:effectLst/>
                  <a:latin typeface="Arial" panose="020B0604020202020204" pitchFamily="34" charset="0"/>
                  <a:cs typeface="Arial" panose="020B0604020202020204" pitchFamily="34" charset="0"/>
                </a:rPr>
                <a:t>Energy</a:t>
              </a:r>
              <a:endParaRPr lang="en-US" sz="3600" b="1" dirty="0">
                <a:solidFill>
                  <a:srgbClr val="003C92"/>
                </a:solidFill>
                <a:latin typeface="Arial" panose="020B0604020202020204" pitchFamily="34" charset="0"/>
                <a:cs typeface="Arial" panose="020B0604020202020204" pitchFamily="34" charset="0"/>
              </a:endParaRPr>
            </a:p>
          </p:txBody>
        </p:sp>
        <p:sp>
          <p:nvSpPr>
            <p:cNvPr id="358" name="Text Placeholder 26">
              <a:extLst>
                <a:ext uri="{FF2B5EF4-FFF2-40B4-BE49-F238E27FC236}">
                  <a16:creationId xmlns:a16="http://schemas.microsoft.com/office/drawing/2014/main" id="{0799CBC0-88F6-2029-C4FB-D52318C01E30}"/>
                </a:ext>
              </a:extLst>
            </p:cNvPr>
            <p:cNvSpPr txBox="1">
              <a:spLocks/>
            </p:cNvSpPr>
            <p:nvPr/>
          </p:nvSpPr>
          <p:spPr>
            <a:xfrm>
              <a:off x="35982859" y="15689881"/>
              <a:ext cx="4706036" cy="1341843"/>
            </a:xfrm>
            <a:prstGeom prst="rect">
              <a:avLst/>
            </a:prstGeom>
          </p:spPr>
          <p:txBody>
            <a:bodyPr vert="horz" lIns="91440" tIns="45720" rIns="91440" bIns="45720" rtlCol="0">
              <a:normAutofit/>
            </a:bodyPr>
            <a:lstStyle>
              <a:lvl1pPr marL="1280160" indent="-1280160" algn="l" defTabSz="5120640" rtl="0" eaLnBrk="1" latinLnBrk="0" hangingPunct="1">
                <a:lnSpc>
                  <a:spcPct val="90000"/>
                </a:lnSpc>
                <a:spcBef>
                  <a:spcPts val="5600"/>
                </a:spcBef>
                <a:buFont typeface="Arial" panose="020B0604020202020204" pitchFamily="34" charset="0"/>
                <a:buChar char="•"/>
                <a:defRPr sz="15680" kern="1200">
                  <a:solidFill>
                    <a:schemeClr val="tx1"/>
                  </a:solidFill>
                  <a:latin typeface="+mn-lt"/>
                  <a:ea typeface="+mn-ea"/>
                  <a:cs typeface="+mn-cs"/>
                </a:defRPr>
              </a:lvl1pPr>
              <a:lvl2pPr marL="3840480" indent="-1280160" algn="l" defTabSz="5120640" rtl="0" eaLnBrk="1" latinLnBrk="0" hangingPunct="1">
                <a:lnSpc>
                  <a:spcPct val="90000"/>
                </a:lnSpc>
                <a:spcBef>
                  <a:spcPts val="2800"/>
                </a:spcBef>
                <a:buFont typeface="Arial" panose="020B0604020202020204" pitchFamily="34" charset="0"/>
                <a:buChar char="•"/>
                <a:defRPr sz="13440" kern="1200">
                  <a:solidFill>
                    <a:schemeClr val="tx1"/>
                  </a:solidFill>
                  <a:latin typeface="+mn-lt"/>
                  <a:ea typeface="+mn-ea"/>
                  <a:cs typeface="+mn-cs"/>
                </a:defRPr>
              </a:lvl2pPr>
              <a:lvl3pPr marL="6400800" indent="-1280160" algn="l" defTabSz="5120640" rtl="0" eaLnBrk="1" latinLnBrk="0" hangingPunct="1">
                <a:lnSpc>
                  <a:spcPct val="90000"/>
                </a:lnSpc>
                <a:spcBef>
                  <a:spcPts val="2800"/>
                </a:spcBef>
                <a:buFont typeface="Arial" panose="020B0604020202020204" pitchFamily="34" charset="0"/>
                <a:buChar char="•"/>
                <a:defRPr sz="11200" kern="1200">
                  <a:solidFill>
                    <a:schemeClr val="tx1"/>
                  </a:solidFill>
                  <a:latin typeface="+mn-lt"/>
                  <a:ea typeface="+mn-ea"/>
                  <a:cs typeface="+mn-cs"/>
                </a:defRPr>
              </a:lvl3pPr>
              <a:lvl4pPr marL="89611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4pPr>
              <a:lvl5pPr marL="1152144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5pPr>
              <a:lvl6pPr marL="1408176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6pPr>
              <a:lvl7pPr marL="1664208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7pPr>
              <a:lvl8pPr marL="1920240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8pPr>
              <a:lvl9pPr marL="217627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9pPr>
            </a:lstStyle>
            <a:p>
              <a:pPr marL="0" indent="0" algn="ctr">
                <a:buFont typeface="Arial" panose="020B0604020202020204" pitchFamily="34" charset="0"/>
                <a:buNone/>
              </a:pPr>
              <a:r>
                <a:rPr lang="en-US" sz="3600" b="1" i="0" dirty="0">
                  <a:solidFill>
                    <a:srgbClr val="000000"/>
                  </a:solidFill>
                  <a:effectLst/>
                  <a:latin typeface="Arial" panose="020B0604020202020204" pitchFamily="34" charset="0"/>
                  <a:cs typeface="Arial" panose="020B0604020202020204" pitchFamily="34" charset="0"/>
                </a:rPr>
                <a:t>Sea Level Rise</a:t>
              </a:r>
              <a:endParaRPr lang="en-US" sz="3600" b="1" dirty="0">
                <a:solidFill>
                  <a:srgbClr val="003C92"/>
                </a:solidFill>
                <a:latin typeface="Arial" panose="020B0604020202020204" pitchFamily="34" charset="0"/>
                <a:cs typeface="Arial" panose="020B0604020202020204" pitchFamily="34" charset="0"/>
              </a:endParaRPr>
            </a:p>
          </p:txBody>
        </p:sp>
        <p:sp>
          <p:nvSpPr>
            <p:cNvPr id="359" name="Text Placeholder 26">
              <a:extLst>
                <a:ext uri="{FF2B5EF4-FFF2-40B4-BE49-F238E27FC236}">
                  <a16:creationId xmlns:a16="http://schemas.microsoft.com/office/drawing/2014/main" id="{3FDD56B2-32CC-1E77-EC73-8F732A4E3C90}"/>
                </a:ext>
              </a:extLst>
            </p:cNvPr>
            <p:cNvSpPr txBox="1">
              <a:spLocks/>
            </p:cNvSpPr>
            <p:nvPr/>
          </p:nvSpPr>
          <p:spPr>
            <a:xfrm>
              <a:off x="45296635" y="15733144"/>
              <a:ext cx="4706036" cy="1341843"/>
            </a:xfrm>
            <a:prstGeom prst="rect">
              <a:avLst/>
            </a:prstGeom>
          </p:spPr>
          <p:txBody>
            <a:bodyPr vert="horz" lIns="91440" tIns="45720" rIns="91440" bIns="45720" rtlCol="0">
              <a:normAutofit/>
            </a:bodyPr>
            <a:lstStyle>
              <a:lvl1pPr marL="1280160" indent="-1280160" algn="l" defTabSz="5120640" rtl="0" eaLnBrk="1" latinLnBrk="0" hangingPunct="1">
                <a:lnSpc>
                  <a:spcPct val="90000"/>
                </a:lnSpc>
                <a:spcBef>
                  <a:spcPts val="5600"/>
                </a:spcBef>
                <a:buFont typeface="Arial" panose="020B0604020202020204" pitchFamily="34" charset="0"/>
                <a:buChar char="•"/>
                <a:defRPr sz="15680" kern="1200">
                  <a:solidFill>
                    <a:schemeClr val="tx1"/>
                  </a:solidFill>
                  <a:latin typeface="+mn-lt"/>
                  <a:ea typeface="+mn-ea"/>
                  <a:cs typeface="+mn-cs"/>
                </a:defRPr>
              </a:lvl1pPr>
              <a:lvl2pPr marL="3840480" indent="-1280160" algn="l" defTabSz="5120640" rtl="0" eaLnBrk="1" latinLnBrk="0" hangingPunct="1">
                <a:lnSpc>
                  <a:spcPct val="90000"/>
                </a:lnSpc>
                <a:spcBef>
                  <a:spcPts val="2800"/>
                </a:spcBef>
                <a:buFont typeface="Arial" panose="020B0604020202020204" pitchFamily="34" charset="0"/>
                <a:buChar char="•"/>
                <a:defRPr sz="13440" kern="1200">
                  <a:solidFill>
                    <a:schemeClr val="tx1"/>
                  </a:solidFill>
                  <a:latin typeface="+mn-lt"/>
                  <a:ea typeface="+mn-ea"/>
                  <a:cs typeface="+mn-cs"/>
                </a:defRPr>
              </a:lvl2pPr>
              <a:lvl3pPr marL="6400800" indent="-1280160" algn="l" defTabSz="5120640" rtl="0" eaLnBrk="1" latinLnBrk="0" hangingPunct="1">
                <a:lnSpc>
                  <a:spcPct val="90000"/>
                </a:lnSpc>
                <a:spcBef>
                  <a:spcPts val="2800"/>
                </a:spcBef>
                <a:buFont typeface="Arial" panose="020B0604020202020204" pitchFamily="34" charset="0"/>
                <a:buChar char="•"/>
                <a:defRPr sz="11200" kern="1200">
                  <a:solidFill>
                    <a:schemeClr val="tx1"/>
                  </a:solidFill>
                  <a:latin typeface="+mn-lt"/>
                  <a:ea typeface="+mn-ea"/>
                  <a:cs typeface="+mn-cs"/>
                </a:defRPr>
              </a:lvl3pPr>
              <a:lvl4pPr marL="89611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4pPr>
              <a:lvl5pPr marL="1152144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5pPr>
              <a:lvl6pPr marL="1408176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6pPr>
              <a:lvl7pPr marL="1664208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7pPr>
              <a:lvl8pPr marL="1920240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8pPr>
              <a:lvl9pPr marL="217627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9pPr>
            </a:lstStyle>
            <a:p>
              <a:pPr marL="0" indent="0" algn="ctr">
                <a:buFont typeface="Arial" panose="020B0604020202020204" pitchFamily="34" charset="0"/>
                <a:buNone/>
              </a:pPr>
              <a:r>
                <a:rPr lang="en-US" sz="3600" b="1" i="0" dirty="0">
                  <a:solidFill>
                    <a:srgbClr val="000000"/>
                  </a:solidFill>
                  <a:effectLst/>
                  <a:latin typeface="Arial" panose="020B0604020202020204" pitchFamily="34" charset="0"/>
                  <a:cs typeface="Arial" panose="020B0604020202020204" pitchFamily="34" charset="0"/>
                </a:rPr>
                <a:t>Greenhouse Gases</a:t>
              </a:r>
              <a:endParaRPr lang="en-US" sz="3600" b="1" dirty="0">
                <a:solidFill>
                  <a:srgbClr val="003C92"/>
                </a:solidFill>
                <a:latin typeface="Arial" panose="020B0604020202020204" pitchFamily="34" charset="0"/>
                <a:cs typeface="Arial" panose="020B0604020202020204" pitchFamily="34" charset="0"/>
              </a:endParaRPr>
            </a:p>
          </p:txBody>
        </p:sp>
        <p:sp>
          <p:nvSpPr>
            <p:cNvPr id="360" name="Text Placeholder 26">
              <a:extLst>
                <a:ext uri="{FF2B5EF4-FFF2-40B4-BE49-F238E27FC236}">
                  <a16:creationId xmlns:a16="http://schemas.microsoft.com/office/drawing/2014/main" id="{124F3E18-8A0D-8B68-0B27-845C82B601DF}"/>
                </a:ext>
              </a:extLst>
            </p:cNvPr>
            <p:cNvSpPr txBox="1">
              <a:spLocks/>
            </p:cNvSpPr>
            <p:nvPr/>
          </p:nvSpPr>
          <p:spPr>
            <a:xfrm>
              <a:off x="35375197" y="13182720"/>
              <a:ext cx="3566727" cy="1386665"/>
            </a:xfrm>
            <a:prstGeom prst="rect">
              <a:avLst/>
            </a:prstGeom>
          </p:spPr>
          <p:txBody>
            <a:bodyPr vert="horz" lIns="91440" tIns="45720" rIns="91440" bIns="45720" rtlCol="0">
              <a:normAutofit/>
            </a:bodyPr>
            <a:lstStyle>
              <a:lvl1pPr marL="1280160" indent="-1280160" algn="l" defTabSz="5120640" rtl="0" eaLnBrk="1" latinLnBrk="0" hangingPunct="1">
                <a:lnSpc>
                  <a:spcPct val="90000"/>
                </a:lnSpc>
                <a:spcBef>
                  <a:spcPts val="5600"/>
                </a:spcBef>
                <a:buFont typeface="Arial" panose="020B0604020202020204" pitchFamily="34" charset="0"/>
                <a:buChar char="•"/>
                <a:defRPr sz="15680" kern="1200">
                  <a:solidFill>
                    <a:schemeClr val="tx1"/>
                  </a:solidFill>
                  <a:latin typeface="+mn-lt"/>
                  <a:ea typeface="+mn-ea"/>
                  <a:cs typeface="+mn-cs"/>
                </a:defRPr>
              </a:lvl1pPr>
              <a:lvl2pPr marL="3840480" indent="-1280160" algn="l" defTabSz="5120640" rtl="0" eaLnBrk="1" latinLnBrk="0" hangingPunct="1">
                <a:lnSpc>
                  <a:spcPct val="90000"/>
                </a:lnSpc>
                <a:spcBef>
                  <a:spcPts val="2800"/>
                </a:spcBef>
                <a:buFont typeface="Arial" panose="020B0604020202020204" pitchFamily="34" charset="0"/>
                <a:buChar char="•"/>
                <a:defRPr sz="13440" kern="1200">
                  <a:solidFill>
                    <a:schemeClr val="tx1"/>
                  </a:solidFill>
                  <a:latin typeface="+mn-lt"/>
                  <a:ea typeface="+mn-ea"/>
                  <a:cs typeface="+mn-cs"/>
                </a:defRPr>
              </a:lvl2pPr>
              <a:lvl3pPr marL="6400800" indent="-1280160" algn="l" defTabSz="5120640" rtl="0" eaLnBrk="1" latinLnBrk="0" hangingPunct="1">
                <a:lnSpc>
                  <a:spcPct val="90000"/>
                </a:lnSpc>
                <a:spcBef>
                  <a:spcPts val="2800"/>
                </a:spcBef>
                <a:buFont typeface="Arial" panose="020B0604020202020204" pitchFamily="34" charset="0"/>
                <a:buChar char="•"/>
                <a:defRPr sz="11200" kern="1200">
                  <a:solidFill>
                    <a:schemeClr val="tx1"/>
                  </a:solidFill>
                  <a:latin typeface="+mn-lt"/>
                  <a:ea typeface="+mn-ea"/>
                  <a:cs typeface="+mn-cs"/>
                </a:defRPr>
              </a:lvl3pPr>
              <a:lvl4pPr marL="89611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4pPr>
              <a:lvl5pPr marL="1152144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5pPr>
              <a:lvl6pPr marL="1408176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6pPr>
              <a:lvl7pPr marL="1664208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7pPr>
              <a:lvl8pPr marL="1920240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8pPr>
              <a:lvl9pPr marL="217627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9pPr>
            </a:lstStyle>
            <a:p>
              <a:pPr marL="0" indent="0" algn="ctr">
                <a:buFont typeface="Arial" panose="020B0604020202020204" pitchFamily="34" charset="0"/>
                <a:buNone/>
              </a:pPr>
              <a:r>
                <a:rPr lang="en-US" sz="3600" b="1" i="0" dirty="0">
                  <a:solidFill>
                    <a:srgbClr val="000000"/>
                  </a:solidFill>
                  <a:effectLst/>
                  <a:latin typeface="Arial" panose="020B0604020202020204" pitchFamily="34" charset="0"/>
                  <a:cs typeface="Arial" panose="020B0604020202020204" pitchFamily="34" charset="0"/>
                </a:rPr>
                <a:t>Water Resources</a:t>
              </a:r>
              <a:endParaRPr lang="en-US" sz="3600" b="1" dirty="0">
                <a:solidFill>
                  <a:srgbClr val="003C92"/>
                </a:solidFill>
                <a:latin typeface="Arial" panose="020B0604020202020204" pitchFamily="34" charset="0"/>
                <a:cs typeface="Arial" panose="020B0604020202020204" pitchFamily="34" charset="0"/>
              </a:endParaRPr>
            </a:p>
          </p:txBody>
        </p:sp>
        <p:sp>
          <p:nvSpPr>
            <p:cNvPr id="361" name="Text Placeholder 26">
              <a:extLst>
                <a:ext uri="{FF2B5EF4-FFF2-40B4-BE49-F238E27FC236}">
                  <a16:creationId xmlns:a16="http://schemas.microsoft.com/office/drawing/2014/main" id="{C8C6D23E-A9BB-8482-7D34-D5AEA221B3AE}"/>
                </a:ext>
              </a:extLst>
            </p:cNvPr>
            <p:cNvSpPr txBox="1">
              <a:spLocks/>
            </p:cNvSpPr>
            <p:nvPr/>
          </p:nvSpPr>
          <p:spPr>
            <a:xfrm>
              <a:off x="34903868" y="11456755"/>
              <a:ext cx="4706036" cy="1341843"/>
            </a:xfrm>
            <a:prstGeom prst="rect">
              <a:avLst/>
            </a:prstGeom>
          </p:spPr>
          <p:txBody>
            <a:bodyPr vert="horz" lIns="91440" tIns="45720" rIns="91440" bIns="45720" rtlCol="0">
              <a:normAutofit/>
            </a:bodyPr>
            <a:lstStyle>
              <a:lvl1pPr marL="1280160" indent="-1280160" algn="l" defTabSz="5120640" rtl="0" eaLnBrk="1" latinLnBrk="0" hangingPunct="1">
                <a:lnSpc>
                  <a:spcPct val="90000"/>
                </a:lnSpc>
                <a:spcBef>
                  <a:spcPts val="5600"/>
                </a:spcBef>
                <a:buFont typeface="Arial" panose="020B0604020202020204" pitchFamily="34" charset="0"/>
                <a:buChar char="•"/>
                <a:defRPr sz="15680" kern="1200">
                  <a:solidFill>
                    <a:schemeClr val="tx1"/>
                  </a:solidFill>
                  <a:latin typeface="+mn-lt"/>
                  <a:ea typeface="+mn-ea"/>
                  <a:cs typeface="+mn-cs"/>
                </a:defRPr>
              </a:lvl1pPr>
              <a:lvl2pPr marL="3840480" indent="-1280160" algn="l" defTabSz="5120640" rtl="0" eaLnBrk="1" latinLnBrk="0" hangingPunct="1">
                <a:lnSpc>
                  <a:spcPct val="90000"/>
                </a:lnSpc>
                <a:spcBef>
                  <a:spcPts val="2800"/>
                </a:spcBef>
                <a:buFont typeface="Arial" panose="020B0604020202020204" pitchFamily="34" charset="0"/>
                <a:buChar char="•"/>
                <a:defRPr sz="13440" kern="1200">
                  <a:solidFill>
                    <a:schemeClr val="tx1"/>
                  </a:solidFill>
                  <a:latin typeface="+mn-lt"/>
                  <a:ea typeface="+mn-ea"/>
                  <a:cs typeface="+mn-cs"/>
                </a:defRPr>
              </a:lvl2pPr>
              <a:lvl3pPr marL="6400800" indent="-1280160" algn="l" defTabSz="5120640" rtl="0" eaLnBrk="1" latinLnBrk="0" hangingPunct="1">
                <a:lnSpc>
                  <a:spcPct val="90000"/>
                </a:lnSpc>
                <a:spcBef>
                  <a:spcPts val="2800"/>
                </a:spcBef>
                <a:buFont typeface="Arial" panose="020B0604020202020204" pitchFamily="34" charset="0"/>
                <a:buChar char="•"/>
                <a:defRPr sz="11200" kern="1200">
                  <a:solidFill>
                    <a:schemeClr val="tx1"/>
                  </a:solidFill>
                  <a:latin typeface="+mn-lt"/>
                  <a:ea typeface="+mn-ea"/>
                  <a:cs typeface="+mn-cs"/>
                </a:defRPr>
              </a:lvl3pPr>
              <a:lvl4pPr marL="89611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4pPr>
              <a:lvl5pPr marL="1152144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5pPr>
              <a:lvl6pPr marL="1408176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6pPr>
              <a:lvl7pPr marL="1664208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7pPr>
              <a:lvl8pPr marL="1920240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8pPr>
              <a:lvl9pPr marL="217627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9pPr>
            </a:lstStyle>
            <a:p>
              <a:pPr marL="0" indent="0" algn="ctr">
                <a:buFont typeface="Arial" panose="020B0604020202020204" pitchFamily="34" charset="0"/>
                <a:buNone/>
              </a:pPr>
              <a:r>
                <a:rPr lang="en-US" sz="3600" b="1" i="0" dirty="0">
                  <a:solidFill>
                    <a:srgbClr val="000000"/>
                  </a:solidFill>
                  <a:effectLst/>
                  <a:latin typeface="Arial" panose="020B0604020202020204" pitchFamily="34" charset="0"/>
                  <a:cs typeface="Arial" panose="020B0604020202020204" pitchFamily="34" charset="0"/>
                </a:rPr>
                <a:t>Wildfire</a:t>
              </a:r>
              <a:endParaRPr lang="en-US" sz="3600" b="1" dirty="0">
                <a:solidFill>
                  <a:srgbClr val="003C92"/>
                </a:solidFill>
                <a:latin typeface="Arial" panose="020B0604020202020204" pitchFamily="34" charset="0"/>
                <a:cs typeface="Arial" panose="020B0604020202020204" pitchFamily="34" charset="0"/>
              </a:endParaRPr>
            </a:p>
          </p:txBody>
        </p:sp>
      </p:grpSp>
      <p:sp>
        <p:nvSpPr>
          <p:cNvPr id="362" name="TextBox 361">
            <a:extLst>
              <a:ext uri="{FF2B5EF4-FFF2-40B4-BE49-F238E27FC236}">
                <a16:creationId xmlns:a16="http://schemas.microsoft.com/office/drawing/2014/main" id="{F7E7927F-164E-F804-F521-EE5C715E1803}"/>
              </a:ext>
            </a:extLst>
          </p:cNvPr>
          <p:cNvSpPr txBox="1"/>
          <p:nvPr/>
        </p:nvSpPr>
        <p:spPr>
          <a:xfrm>
            <a:off x="35763199" y="17120802"/>
            <a:ext cx="14404732" cy="2246769"/>
          </a:xfrm>
          <a:prstGeom prst="rect">
            <a:avLst/>
          </a:prstGeom>
          <a:noFill/>
        </p:spPr>
        <p:txBody>
          <a:bodyPr wrap="square">
            <a:spAutoFit/>
          </a:bodyPr>
          <a:lstStyle/>
          <a:p>
            <a:r>
              <a:rPr lang="en-US" sz="2800" dirty="0">
                <a:solidFill>
                  <a:srgbClr val="000000"/>
                </a:solidFill>
                <a:latin typeface="Times New Roman" panose="02020603050405020304" pitchFamily="18" charset="0"/>
                <a:cs typeface="Times New Roman" panose="02020603050405020304" pitchFamily="18" charset="0"/>
              </a:rPr>
              <a:t>The EIC disseminates information on the applications of Earth data to address environmental challenges across the nine thematic areas shown above. While these themes highlight key areas of interest, they do not exist in isolation .Through a combination of narrated storytelling and visualizations, the EIC communicates the nature of an interconnected planet, one system of systems.</a:t>
            </a:r>
            <a:endParaRPr lang="en-US" sz="2800" dirty="0"/>
          </a:p>
        </p:txBody>
      </p:sp>
      <p:sp>
        <p:nvSpPr>
          <p:cNvPr id="382" name="Left Bracket 381">
            <a:extLst>
              <a:ext uri="{FF2B5EF4-FFF2-40B4-BE49-F238E27FC236}">
                <a16:creationId xmlns:a16="http://schemas.microsoft.com/office/drawing/2014/main" id="{A8EB7DA4-D4F1-0F48-B508-455FDEFC717A}"/>
              </a:ext>
            </a:extLst>
          </p:cNvPr>
          <p:cNvSpPr/>
          <p:nvPr/>
        </p:nvSpPr>
        <p:spPr>
          <a:xfrm rot="16200000" flipV="1">
            <a:off x="7546397" y="27918078"/>
            <a:ext cx="684616" cy="8349916"/>
          </a:xfrm>
          <a:custGeom>
            <a:avLst/>
            <a:gdLst>
              <a:gd name="connsiteX0" fmla="*/ 684616 w 684616"/>
              <a:gd name="connsiteY0" fmla="*/ 8349916 h 8349916"/>
              <a:gd name="connsiteX1" fmla="*/ 0 w 684616"/>
              <a:gd name="connsiteY1" fmla="*/ 8292867 h 8349916"/>
              <a:gd name="connsiteX2" fmla="*/ 0 w 684616"/>
              <a:gd name="connsiteY2" fmla="*/ 57049 h 8349916"/>
              <a:gd name="connsiteX3" fmla="*/ 684616 w 684616"/>
              <a:gd name="connsiteY3" fmla="*/ 0 h 8349916"/>
              <a:gd name="connsiteX4" fmla="*/ 684616 w 684616"/>
              <a:gd name="connsiteY4" fmla="*/ 8349916 h 8349916"/>
              <a:gd name="connsiteX0" fmla="*/ 684616 w 684616"/>
              <a:gd name="connsiteY0" fmla="*/ 8349916 h 8349916"/>
              <a:gd name="connsiteX1" fmla="*/ 0 w 684616"/>
              <a:gd name="connsiteY1" fmla="*/ 8292867 h 8349916"/>
              <a:gd name="connsiteX2" fmla="*/ 0 w 684616"/>
              <a:gd name="connsiteY2" fmla="*/ 57049 h 8349916"/>
              <a:gd name="connsiteX3" fmla="*/ 684616 w 684616"/>
              <a:gd name="connsiteY3" fmla="*/ 0 h 8349916"/>
            </a:gdLst>
            <a:ahLst/>
            <a:cxnLst>
              <a:cxn ang="0">
                <a:pos x="connsiteX0" y="connsiteY0"/>
              </a:cxn>
              <a:cxn ang="0">
                <a:pos x="connsiteX1" y="connsiteY1"/>
              </a:cxn>
              <a:cxn ang="0">
                <a:pos x="connsiteX2" y="connsiteY2"/>
              </a:cxn>
              <a:cxn ang="0">
                <a:pos x="connsiteX3" y="connsiteY3"/>
              </a:cxn>
            </a:cxnLst>
            <a:rect l="l" t="t" r="r" b="b"/>
            <a:pathLst>
              <a:path w="684616" h="8349916" stroke="0" extrusionOk="0">
                <a:moveTo>
                  <a:pt x="684616" y="8349916"/>
                </a:moveTo>
                <a:cubicBezTo>
                  <a:pt x="303851" y="8348274"/>
                  <a:pt x="-3243" y="8325591"/>
                  <a:pt x="0" y="8292867"/>
                </a:cubicBezTo>
                <a:cubicBezTo>
                  <a:pt x="132882" y="5707292"/>
                  <a:pt x="-84951" y="2104097"/>
                  <a:pt x="0" y="57049"/>
                </a:cubicBezTo>
                <a:cubicBezTo>
                  <a:pt x="-4348" y="29788"/>
                  <a:pt x="297283" y="51017"/>
                  <a:pt x="684616" y="0"/>
                </a:cubicBezTo>
                <a:cubicBezTo>
                  <a:pt x="704803" y="3671978"/>
                  <a:pt x="837096" y="5409001"/>
                  <a:pt x="684616" y="8349916"/>
                </a:cubicBezTo>
                <a:close/>
              </a:path>
              <a:path w="684616" h="8349916" fill="none" extrusionOk="0">
                <a:moveTo>
                  <a:pt x="684616" y="8349916"/>
                </a:moveTo>
                <a:cubicBezTo>
                  <a:pt x="307952" y="8350087"/>
                  <a:pt x="2113" y="8320026"/>
                  <a:pt x="0" y="8292867"/>
                </a:cubicBezTo>
                <a:cubicBezTo>
                  <a:pt x="-87639" y="5947876"/>
                  <a:pt x="72679" y="3904611"/>
                  <a:pt x="0" y="57049"/>
                </a:cubicBezTo>
                <a:cubicBezTo>
                  <a:pt x="-2463" y="2051"/>
                  <a:pt x="297069" y="13125"/>
                  <a:pt x="684616" y="0"/>
                </a:cubicBezTo>
              </a:path>
            </a:pathLst>
          </a:custGeom>
          <a:noFill/>
          <a:ln w="57150" cap="rnd">
            <a:solidFill>
              <a:schemeClr val="accent6">
                <a:lumMod val="75000"/>
              </a:schemeClr>
            </a:solidFill>
            <a:round/>
            <a:headEnd w="sm" len="sm"/>
            <a:tailEnd type="oval" w="lg" len="lg"/>
            <a:extLst>
              <a:ext uri="{C807C97D-BFC1-408E-A445-0C87EB9F89A2}">
                <ask:lineSketchStyleProps xmlns:ask="http://schemas.microsoft.com/office/drawing/2018/sketchyshapes" sd="1219033472">
                  <a:prstGeom prst="leftBracket">
                    <a:avLst/>
                  </a:prstGeom>
                  <ask:type>
                    <ask:lineSketchCurved/>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85" name="Group 384">
            <a:extLst>
              <a:ext uri="{FF2B5EF4-FFF2-40B4-BE49-F238E27FC236}">
                <a16:creationId xmlns:a16="http://schemas.microsoft.com/office/drawing/2014/main" id="{38C70ACA-7A8C-4B8C-AC5C-425DBB5F3EAD}"/>
              </a:ext>
            </a:extLst>
          </p:cNvPr>
          <p:cNvGrpSpPr/>
          <p:nvPr/>
        </p:nvGrpSpPr>
        <p:grpSpPr>
          <a:xfrm>
            <a:off x="35781219" y="20046130"/>
            <a:ext cx="14050896" cy="5091623"/>
            <a:chOff x="35781219" y="19608519"/>
            <a:chExt cx="14050896" cy="5091623"/>
          </a:xfrm>
        </p:grpSpPr>
        <p:sp>
          <p:nvSpPr>
            <p:cNvPr id="383" name="Left Bracket 382">
              <a:extLst>
                <a:ext uri="{FF2B5EF4-FFF2-40B4-BE49-F238E27FC236}">
                  <a16:creationId xmlns:a16="http://schemas.microsoft.com/office/drawing/2014/main" id="{C0140025-FF6D-5E73-1A19-6B25552BE17B}"/>
                </a:ext>
              </a:extLst>
            </p:cNvPr>
            <p:cNvSpPr/>
            <p:nvPr/>
          </p:nvSpPr>
          <p:spPr>
            <a:xfrm rot="5400000" flipH="1" flipV="1">
              <a:off x="41793040" y="20590947"/>
              <a:ext cx="1021801" cy="7196589"/>
            </a:xfrm>
            <a:custGeom>
              <a:avLst/>
              <a:gdLst>
                <a:gd name="connsiteX0" fmla="*/ 1021801 w 1021801"/>
                <a:gd name="connsiteY0" fmla="*/ 7196589 h 7196589"/>
                <a:gd name="connsiteX1" fmla="*/ 0 w 1021801"/>
                <a:gd name="connsiteY1" fmla="*/ 7111442 h 7196589"/>
                <a:gd name="connsiteX2" fmla="*/ 0 w 1021801"/>
                <a:gd name="connsiteY2" fmla="*/ 85147 h 7196589"/>
                <a:gd name="connsiteX3" fmla="*/ 1021801 w 1021801"/>
                <a:gd name="connsiteY3" fmla="*/ 0 h 7196589"/>
                <a:gd name="connsiteX4" fmla="*/ 1021801 w 1021801"/>
                <a:gd name="connsiteY4" fmla="*/ 7196589 h 7196589"/>
                <a:gd name="connsiteX0" fmla="*/ 1021801 w 1021801"/>
                <a:gd name="connsiteY0" fmla="*/ 7196589 h 7196589"/>
                <a:gd name="connsiteX1" fmla="*/ 0 w 1021801"/>
                <a:gd name="connsiteY1" fmla="*/ 7111442 h 7196589"/>
                <a:gd name="connsiteX2" fmla="*/ 0 w 1021801"/>
                <a:gd name="connsiteY2" fmla="*/ 85147 h 7196589"/>
                <a:gd name="connsiteX3" fmla="*/ 1021801 w 1021801"/>
                <a:gd name="connsiteY3" fmla="*/ 0 h 7196589"/>
              </a:gdLst>
              <a:ahLst/>
              <a:cxnLst>
                <a:cxn ang="0">
                  <a:pos x="connsiteX0" y="connsiteY0"/>
                </a:cxn>
                <a:cxn ang="0">
                  <a:pos x="connsiteX1" y="connsiteY1"/>
                </a:cxn>
                <a:cxn ang="0">
                  <a:pos x="connsiteX2" y="connsiteY2"/>
                </a:cxn>
                <a:cxn ang="0">
                  <a:pos x="connsiteX3" y="connsiteY3"/>
                </a:cxn>
              </a:cxnLst>
              <a:rect l="l" t="t" r="r" b="b"/>
              <a:pathLst>
                <a:path w="1021801" h="7196589" stroke="0" extrusionOk="0">
                  <a:moveTo>
                    <a:pt x="1021801" y="7196589"/>
                  </a:moveTo>
                  <a:cubicBezTo>
                    <a:pt x="455942" y="7195643"/>
                    <a:pt x="-7680" y="7161350"/>
                    <a:pt x="0" y="7111442"/>
                  </a:cubicBezTo>
                  <a:cubicBezTo>
                    <a:pt x="132882" y="3907318"/>
                    <a:pt x="-84951" y="1105374"/>
                    <a:pt x="0" y="85147"/>
                  </a:cubicBezTo>
                  <a:cubicBezTo>
                    <a:pt x="-14137" y="51928"/>
                    <a:pt x="441258" y="89644"/>
                    <a:pt x="1021801" y="0"/>
                  </a:cubicBezTo>
                  <a:cubicBezTo>
                    <a:pt x="1041988" y="2841633"/>
                    <a:pt x="1174281" y="5651107"/>
                    <a:pt x="1021801" y="7196589"/>
                  </a:cubicBezTo>
                  <a:close/>
                </a:path>
                <a:path w="1021801" h="7196589" fill="none" extrusionOk="0">
                  <a:moveTo>
                    <a:pt x="1021801" y="7196589"/>
                  </a:moveTo>
                  <a:cubicBezTo>
                    <a:pt x="464130" y="7197378"/>
                    <a:pt x="3925" y="7150390"/>
                    <a:pt x="0" y="7111442"/>
                  </a:cubicBezTo>
                  <a:cubicBezTo>
                    <a:pt x="-87639" y="6360147"/>
                    <a:pt x="72679" y="2925005"/>
                    <a:pt x="0" y="85147"/>
                  </a:cubicBezTo>
                  <a:cubicBezTo>
                    <a:pt x="-5647" y="-15726"/>
                    <a:pt x="437463" y="27813"/>
                    <a:pt x="1021801" y="0"/>
                  </a:cubicBezTo>
                </a:path>
              </a:pathLst>
            </a:custGeom>
            <a:noFill/>
            <a:ln w="57150" cap="rnd">
              <a:solidFill>
                <a:schemeClr val="accent6">
                  <a:lumMod val="75000"/>
                </a:schemeClr>
              </a:solidFill>
              <a:round/>
              <a:headEnd w="sm" len="sm"/>
              <a:tailEnd type="oval" w="lg" len="lg"/>
              <a:extLst>
                <a:ext uri="{C807C97D-BFC1-408E-A445-0C87EB9F89A2}">
                  <ask:lineSketchStyleProps xmlns:ask="http://schemas.microsoft.com/office/drawing/2018/sketchyshapes" sd="1219033472">
                    <a:prstGeom prst="leftBracket">
                      <a:avLst/>
                    </a:prstGeom>
                    <ask:type>
                      <ask:lineSketchCurved/>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4" name="TextBox 363">
              <a:extLst>
                <a:ext uri="{FF2B5EF4-FFF2-40B4-BE49-F238E27FC236}">
                  <a16:creationId xmlns:a16="http://schemas.microsoft.com/office/drawing/2014/main" id="{87E91279-C886-4D68-5EF4-85335CE2BC41}"/>
                </a:ext>
              </a:extLst>
            </p:cNvPr>
            <p:cNvSpPr txBox="1"/>
            <p:nvPr/>
          </p:nvSpPr>
          <p:spPr>
            <a:xfrm>
              <a:off x="35781219" y="19924975"/>
              <a:ext cx="5891371" cy="3970318"/>
            </a:xfrm>
            <a:prstGeom prst="rect">
              <a:avLst/>
            </a:prstGeom>
            <a:noFill/>
          </p:spPr>
          <p:txBody>
            <a:bodyPr wrap="square">
              <a:spAutoFit/>
            </a:bodyPr>
            <a:lstStyle/>
            <a:p>
              <a:pPr marL="0" marR="0" fontAlgn="base">
                <a:spcBef>
                  <a:spcPts val="0"/>
                </a:spcBef>
                <a:spcAft>
                  <a:spcPts val="0"/>
                </a:spcAft>
              </a:pPr>
              <a:r>
                <a:rPr lang="en-US" sz="2800" b="0" i="0" dirty="0">
                  <a:effectLst/>
                  <a:latin typeface="Times New Roman" panose="02020603050405020304" pitchFamily="18" charset="0"/>
                  <a:cs typeface="Times New Roman" panose="02020603050405020304" pitchFamily="18" charset="0"/>
                </a:rPr>
                <a:t>. </a:t>
              </a:r>
            </a:p>
            <a:p>
              <a:pPr marL="0" marR="0" fontAlgn="base">
                <a:spcBef>
                  <a:spcPts val="0"/>
                </a:spcBef>
                <a:spcAft>
                  <a:spcPts val="0"/>
                </a:spcAft>
              </a:pPr>
              <a:r>
                <a:rPr lang="en-US" sz="2800" b="0" i="0" dirty="0">
                  <a:effectLst/>
                  <a:latin typeface="Times New Roman" panose="02020603050405020304" pitchFamily="18" charset="0"/>
                  <a:cs typeface="Times New Roman" panose="02020603050405020304" pitchFamily="18" charset="0"/>
                </a:rPr>
                <a:t>Through an expanding fleet of Earth observing satellites and sensors, including the missions shown here, NASA and inter-agency partners can monitor Earth and its resources at a scale that informs local to global decisions-making.</a:t>
              </a:r>
            </a:p>
            <a:p>
              <a:endParaRPr lang="en-US" sz="2800" dirty="0">
                <a:latin typeface="Times New Roman" panose="02020603050405020304" pitchFamily="18" charset="0"/>
                <a:cs typeface="Times New Roman" panose="02020603050405020304" pitchFamily="18" charset="0"/>
              </a:endParaRPr>
            </a:p>
          </p:txBody>
        </p:sp>
        <p:pic>
          <p:nvPicPr>
            <p:cNvPr id="377" name="Picture 376" descr="A screenshot of a computer&#10;&#10;Description automatically generated with low confidence">
              <a:extLst>
                <a:ext uri="{FF2B5EF4-FFF2-40B4-BE49-F238E27FC236}">
                  <a16:creationId xmlns:a16="http://schemas.microsoft.com/office/drawing/2014/main" id="{07658042-38B2-FA8C-C744-4C5FCECC22D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1886797" y="19608519"/>
              <a:ext cx="7945318" cy="4469241"/>
            </a:xfrm>
            <a:prstGeom prst="rect">
              <a:avLst/>
            </a:prstGeom>
            <a:ln w="57150">
              <a:solidFill>
                <a:schemeClr val="tx1"/>
              </a:solidFill>
            </a:ln>
            <a:effectLst>
              <a:outerShdw blurRad="50800" dist="38100" dir="5400000" algn="t" rotWithShape="0">
                <a:prstClr val="black">
                  <a:alpha val="40000"/>
                </a:prstClr>
              </a:outerShdw>
            </a:effectLst>
          </p:spPr>
        </p:pic>
      </p:grpSp>
      <p:grpSp>
        <p:nvGrpSpPr>
          <p:cNvPr id="471" name="Group 470">
            <a:extLst>
              <a:ext uri="{FF2B5EF4-FFF2-40B4-BE49-F238E27FC236}">
                <a16:creationId xmlns:a16="http://schemas.microsoft.com/office/drawing/2014/main" id="{A15B4025-0AFF-E6C0-752A-F389742DD547}"/>
              </a:ext>
            </a:extLst>
          </p:cNvPr>
          <p:cNvGrpSpPr/>
          <p:nvPr/>
        </p:nvGrpSpPr>
        <p:grpSpPr>
          <a:xfrm>
            <a:off x="17001029" y="12686287"/>
            <a:ext cx="17223025" cy="4985980"/>
            <a:chOff x="16823444" y="13117115"/>
            <a:chExt cx="17223025" cy="4985980"/>
          </a:xfrm>
        </p:grpSpPr>
        <p:grpSp>
          <p:nvGrpSpPr>
            <p:cNvPr id="454" name="Group 453">
              <a:extLst>
                <a:ext uri="{FF2B5EF4-FFF2-40B4-BE49-F238E27FC236}">
                  <a16:creationId xmlns:a16="http://schemas.microsoft.com/office/drawing/2014/main" id="{0696EA8B-BC11-F062-E321-D726F3E1B9D2}"/>
                </a:ext>
              </a:extLst>
            </p:cNvPr>
            <p:cNvGrpSpPr/>
            <p:nvPr/>
          </p:nvGrpSpPr>
          <p:grpSpPr>
            <a:xfrm>
              <a:off x="16823444" y="13117115"/>
              <a:ext cx="17223025" cy="4985980"/>
              <a:chOff x="16823444" y="13117115"/>
              <a:chExt cx="17223025" cy="4985980"/>
            </a:xfrm>
          </p:grpSpPr>
          <p:sp>
            <p:nvSpPr>
              <p:cNvPr id="370" name="TextBox 369">
                <a:extLst>
                  <a:ext uri="{FF2B5EF4-FFF2-40B4-BE49-F238E27FC236}">
                    <a16:creationId xmlns:a16="http://schemas.microsoft.com/office/drawing/2014/main" id="{03256F6F-06FE-A70E-A0DC-D99906405664}"/>
                  </a:ext>
                </a:extLst>
              </p:cNvPr>
              <p:cNvSpPr txBox="1"/>
              <p:nvPr/>
            </p:nvSpPr>
            <p:spPr>
              <a:xfrm>
                <a:off x="17193416" y="13117115"/>
                <a:ext cx="16853053" cy="4985980"/>
              </a:xfrm>
              <a:prstGeom prst="rect">
                <a:avLst/>
              </a:prstGeom>
              <a:noFill/>
            </p:spPr>
            <p:txBody>
              <a:bodyPr wrap="square">
                <a:spAutoFit/>
              </a:bodyPr>
              <a:lstStyle/>
              <a:p>
                <a:endParaRPr lang="en-US" sz="2800" dirty="0">
                  <a:solidFill>
                    <a:srgbClr val="000000"/>
                  </a:solidFill>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3200" b="1" dirty="0">
                    <a:solidFill>
                      <a:schemeClr val="accent6">
                        <a:lumMod val="50000"/>
                      </a:schemeClr>
                    </a:solidFill>
                    <a:latin typeface="Times New Roman" panose="02020603050405020304" pitchFamily="18" charset="0"/>
                    <a:cs typeface="Times New Roman" panose="02020603050405020304" pitchFamily="18" charset="0"/>
                  </a:rPr>
                  <a:t>Dashboard mode </a:t>
                </a:r>
                <a:r>
                  <a:rPr lang="en-US" sz="2800" dirty="0">
                    <a:latin typeface="Times New Roman" panose="02020603050405020304" pitchFamily="18" charset="0"/>
                    <a:cs typeface="Times New Roman" panose="02020603050405020304" pitchFamily="18" charset="0"/>
                  </a:rPr>
                  <a:t>provides a mission control aesthetic connecting visitors to the abundance of Earth data collected and modeled by NASA and inter-agency partners that allow us to better understand our planet. An example of the Earth Now dashboard is shown above. </a:t>
                </a:r>
              </a:p>
              <a:p>
                <a:pPr marL="457200" indent="-457200">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3200" b="1" dirty="0">
                    <a:solidFill>
                      <a:schemeClr val="accent6">
                        <a:lumMod val="50000"/>
                      </a:schemeClr>
                    </a:solidFill>
                    <a:latin typeface="Times New Roman" panose="02020603050405020304" pitchFamily="18" charset="0"/>
                    <a:cs typeface="Times New Roman" panose="02020603050405020304" pitchFamily="18" charset="0"/>
                  </a:rPr>
                  <a:t>Narrated story mode </a:t>
                </a:r>
                <a:r>
                  <a:rPr lang="en-US" sz="2800" dirty="0">
                    <a:latin typeface="Times New Roman" panose="02020603050405020304" pitchFamily="18" charset="0"/>
                    <a:cs typeface="Times New Roman" panose="02020603050405020304" pitchFamily="18" charset="0"/>
                  </a:rPr>
                  <a:t>provides further insight into the environmental impacts of a changing climate and communicates how NASA and interagency Earth observations can inform end-user decision making across the EIC’s thematic areas.</a:t>
                </a:r>
              </a:p>
              <a:p>
                <a:endParaRPr lang="en-US" sz="28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3000" b="1" dirty="0">
                    <a:solidFill>
                      <a:schemeClr val="accent6">
                        <a:lumMod val="50000"/>
                      </a:schemeClr>
                    </a:solidFill>
                    <a:latin typeface="Times New Roman" panose="02020603050405020304" pitchFamily="18" charset="0"/>
                    <a:cs typeface="Times New Roman" panose="02020603050405020304" pitchFamily="18" charset="0"/>
                  </a:rPr>
                  <a:t>Beauty visualization mode </a:t>
                </a:r>
                <a:r>
                  <a:rPr lang="en-US" sz="2800" dirty="0">
                    <a:latin typeface="Times New Roman" panose="02020603050405020304" pitchFamily="18" charset="0"/>
                    <a:cs typeface="Times New Roman" panose="02020603050405020304" pitchFamily="18" charset="0"/>
                  </a:rPr>
                  <a:t>captivates visitors with data driven visualizations that both inform and inspire.</a:t>
                </a:r>
              </a:p>
              <a:p>
                <a:pPr marL="514350" indent="-514350">
                  <a:buAutoNum type="arabicPeriod"/>
                </a:pPr>
                <a:endParaRPr lang="en-US" sz="2800" dirty="0">
                  <a:solidFill>
                    <a:srgbClr val="000000"/>
                  </a:solidFill>
                  <a:latin typeface="Times New Roman" panose="02020603050405020304" pitchFamily="18" charset="0"/>
                  <a:cs typeface="Times New Roman" panose="02020603050405020304" pitchFamily="18" charset="0"/>
                </a:endParaRPr>
              </a:p>
            </p:txBody>
          </p:sp>
          <p:sp>
            <p:nvSpPr>
              <p:cNvPr id="453" name="Rectangle 452">
                <a:extLst>
                  <a:ext uri="{FF2B5EF4-FFF2-40B4-BE49-F238E27FC236}">
                    <a16:creationId xmlns:a16="http://schemas.microsoft.com/office/drawing/2014/main" id="{A150543A-BD56-A2E4-0CF9-40748CE7FA0D}"/>
                  </a:ext>
                </a:extLst>
              </p:cNvPr>
              <p:cNvSpPr/>
              <p:nvPr/>
            </p:nvSpPr>
            <p:spPr>
              <a:xfrm>
                <a:off x="16823444" y="13751639"/>
                <a:ext cx="772399" cy="36963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1" name="Group 450">
              <a:extLst>
                <a:ext uri="{FF2B5EF4-FFF2-40B4-BE49-F238E27FC236}">
                  <a16:creationId xmlns:a16="http://schemas.microsoft.com/office/drawing/2014/main" id="{51BC7E7B-AC23-118C-358F-5424C51FC8C9}"/>
                </a:ext>
              </a:extLst>
            </p:cNvPr>
            <p:cNvGrpSpPr/>
            <p:nvPr/>
          </p:nvGrpSpPr>
          <p:grpSpPr>
            <a:xfrm>
              <a:off x="16874120" y="13592471"/>
              <a:ext cx="798644" cy="4238567"/>
              <a:chOff x="16922624" y="13575505"/>
              <a:chExt cx="798644" cy="4238567"/>
            </a:xfrm>
          </p:grpSpPr>
          <p:grpSp>
            <p:nvGrpSpPr>
              <p:cNvPr id="442" name="Group 441">
                <a:extLst>
                  <a:ext uri="{FF2B5EF4-FFF2-40B4-BE49-F238E27FC236}">
                    <a16:creationId xmlns:a16="http://schemas.microsoft.com/office/drawing/2014/main" id="{D8E5A68D-A235-5D86-B2E1-4D57DDCD1F29}"/>
                  </a:ext>
                </a:extLst>
              </p:cNvPr>
              <p:cNvGrpSpPr/>
              <p:nvPr/>
            </p:nvGrpSpPr>
            <p:grpSpPr>
              <a:xfrm>
                <a:off x="16970154" y="17062958"/>
                <a:ext cx="751114" cy="751114"/>
                <a:chOff x="16937865" y="14182894"/>
                <a:chExt cx="751114" cy="751114"/>
              </a:xfrm>
            </p:grpSpPr>
            <p:sp>
              <p:nvSpPr>
                <p:cNvPr id="443" name="Flowchart: Connector 442">
                  <a:extLst>
                    <a:ext uri="{FF2B5EF4-FFF2-40B4-BE49-F238E27FC236}">
                      <a16:creationId xmlns:a16="http://schemas.microsoft.com/office/drawing/2014/main" id="{B746CABC-9C26-7BE5-B955-FA12338591F3}"/>
                    </a:ext>
                  </a:extLst>
                </p:cNvPr>
                <p:cNvSpPr/>
                <p:nvPr/>
              </p:nvSpPr>
              <p:spPr>
                <a:xfrm>
                  <a:off x="16937865" y="14182894"/>
                  <a:ext cx="751114" cy="751114"/>
                </a:xfrm>
                <a:prstGeom prst="flowChartConnector">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Text Placeholder 26">
                  <a:extLst>
                    <a:ext uri="{FF2B5EF4-FFF2-40B4-BE49-F238E27FC236}">
                      <a16:creationId xmlns:a16="http://schemas.microsoft.com/office/drawing/2014/main" id="{02229C8D-C829-1567-E2EC-782C4A6423C3}"/>
                    </a:ext>
                  </a:extLst>
                </p:cNvPr>
                <p:cNvSpPr txBox="1">
                  <a:spLocks/>
                </p:cNvSpPr>
                <p:nvPr/>
              </p:nvSpPr>
              <p:spPr>
                <a:xfrm>
                  <a:off x="17072040" y="14426342"/>
                  <a:ext cx="522137" cy="421179"/>
                </a:xfrm>
                <a:prstGeom prst="rect">
                  <a:avLst/>
                </a:prstGeom>
              </p:spPr>
              <p:txBody>
                <a:bodyPr vert="horz" lIns="91440" tIns="45720" rIns="91440" bIns="45720" rtlCol="0">
                  <a:normAutofit fontScale="92500" lnSpcReduction="20000"/>
                </a:bodyPr>
                <a:lstStyle>
                  <a:lvl1pPr marL="1280160" indent="-1280160" algn="l" defTabSz="5120640" rtl="0" eaLnBrk="1" latinLnBrk="0" hangingPunct="1">
                    <a:lnSpc>
                      <a:spcPct val="90000"/>
                    </a:lnSpc>
                    <a:spcBef>
                      <a:spcPts val="5600"/>
                    </a:spcBef>
                    <a:buFont typeface="Arial" panose="020B0604020202020204" pitchFamily="34" charset="0"/>
                    <a:buChar char="•"/>
                    <a:defRPr sz="15680" kern="1200">
                      <a:solidFill>
                        <a:schemeClr val="tx1"/>
                      </a:solidFill>
                      <a:latin typeface="+mn-lt"/>
                      <a:ea typeface="+mn-ea"/>
                      <a:cs typeface="+mn-cs"/>
                    </a:defRPr>
                  </a:lvl1pPr>
                  <a:lvl2pPr marL="3840480" indent="-1280160" algn="l" defTabSz="5120640" rtl="0" eaLnBrk="1" latinLnBrk="0" hangingPunct="1">
                    <a:lnSpc>
                      <a:spcPct val="90000"/>
                    </a:lnSpc>
                    <a:spcBef>
                      <a:spcPts val="2800"/>
                    </a:spcBef>
                    <a:buFont typeface="Arial" panose="020B0604020202020204" pitchFamily="34" charset="0"/>
                    <a:buChar char="•"/>
                    <a:defRPr sz="13440" kern="1200">
                      <a:solidFill>
                        <a:schemeClr val="tx1"/>
                      </a:solidFill>
                      <a:latin typeface="+mn-lt"/>
                      <a:ea typeface="+mn-ea"/>
                      <a:cs typeface="+mn-cs"/>
                    </a:defRPr>
                  </a:lvl2pPr>
                  <a:lvl3pPr marL="6400800" indent="-1280160" algn="l" defTabSz="5120640" rtl="0" eaLnBrk="1" latinLnBrk="0" hangingPunct="1">
                    <a:lnSpc>
                      <a:spcPct val="90000"/>
                    </a:lnSpc>
                    <a:spcBef>
                      <a:spcPts val="2800"/>
                    </a:spcBef>
                    <a:buFont typeface="Arial" panose="020B0604020202020204" pitchFamily="34" charset="0"/>
                    <a:buChar char="•"/>
                    <a:defRPr sz="11200" kern="1200">
                      <a:solidFill>
                        <a:schemeClr val="tx1"/>
                      </a:solidFill>
                      <a:latin typeface="+mn-lt"/>
                      <a:ea typeface="+mn-ea"/>
                      <a:cs typeface="+mn-cs"/>
                    </a:defRPr>
                  </a:lvl3pPr>
                  <a:lvl4pPr marL="89611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4pPr>
                  <a:lvl5pPr marL="1152144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5pPr>
                  <a:lvl6pPr marL="1408176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6pPr>
                  <a:lvl7pPr marL="1664208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7pPr>
                  <a:lvl8pPr marL="1920240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8pPr>
                  <a:lvl9pPr marL="217627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9pPr>
                </a:lstStyle>
                <a:p>
                  <a:pPr marL="0" indent="0" algn="ctr">
                    <a:buFont typeface="Arial" panose="020B0604020202020204" pitchFamily="34" charset="0"/>
                    <a:buNone/>
                  </a:pPr>
                  <a:r>
                    <a:rPr lang="en-US" sz="3000" b="1" dirty="0">
                      <a:solidFill>
                        <a:srgbClr val="000000"/>
                      </a:solidFill>
                      <a:latin typeface="Arial" panose="020B0604020202020204" pitchFamily="34" charset="0"/>
                      <a:cs typeface="Arial" panose="020B0604020202020204" pitchFamily="34" charset="0"/>
                    </a:rPr>
                    <a:t>3</a:t>
                  </a:r>
                </a:p>
              </p:txBody>
            </p:sp>
          </p:grpSp>
          <p:grpSp>
            <p:nvGrpSpPr>
              <p:cNvPr id="439" name="Group 438">
                <a:extLst>
                  <a:ext uri="{FF2B5EF4-FFF2-40B4-BE49-F238E27FC236}">
                    <a16:creationId xmlns:a16="http://schemas.microsoft.com/office/drawing/2014/main" id="{D6D69A94-B9ED-86A1-BC1D-0930A94EC519}"/>
                  </a:ext>
                </a:extLst>
              </p:cNvPr>
              <p:cNvGrpSpPr/>
              <p:nvPr/>
            </p:nvGrpSpPr>
            <p:grpSpPr>
              <a:xfrm>
                <a:off x="16935798" y="15331596"/>
                <a:ext cx="751114" cy="751114"/>
                <a:chOff x="16903509" y="14128003"/>
                <a:chExt cx="751114" cy="751114"/>
              </a:xfrm>
            </p:grpSpPr>
            <p:sp>
              <p:nvSpPr>
                <p:cNvPr id="440" name="Flowchart: Connector 439">
                  <a:extLst>
                    <a:ext uri="{FF2B5EF4-FFF2-40B4-BE49-F238E27FC236}">
                      <a16:creationId xmlns:a16="http://schemas.microsoft.com/office/drawing/2014/main" id="{5C515B72-339A-9C42-FB1A-98C6CC530465}"/>
                    </a:ext>
                  </a:extLst>
                </p:cNvPr>
                <p:cNvSpPr/>
                <p:nvPr/>
              </p:nvSpPr>
              <p:spPr>
                <a:xfrm>
                  <a:off x="16903509" y="14128003"/>
                  <a:ext cx="751114" cy="751114"/>
                </a:xfrm>
                <a:prstGeom prst="flowChartConnector">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Text Placeholder 26">
                  <a:extLst>
                    <a:ext uri="{FF2B5EF4-FFF2-40B4-BE49-F238E27FC236}">
                      <a16:creationId xmlns:a16="http://schemas.microsoft.com/office/drawing/2014/main" id="{38853FBF-3615-F113-26D2-5C367EB4D50B}"/>
                    </a:ext>
                  </a:extLst>
                </p:cNvPr>
                <p:cNvSpPr txBox="1">
                  <a:spLocks/>
                </p:cNvSpPr>
                <p:nvPr/>
              </p:nvSpPr>
              <p:spPr>
                <a:xfrm>
                  <a:off x="17052353" y="14363976"/>
                  <a:ext cx="522137" cy="378045"/>
                </a:xfrm>
                <a:prstGeom prst="rect">
                  <a:avLst/>
                </a:prstGeom>
              </p:spPr>
              <p:txBody>
                <a:bodyPr vert="horz" lIns="91440" tIns="45720" rIns="91440" bIns="45720" rtlCol="0">
                  <a:normAutofit fontScale="85000" lnSpcReduction="20000"/>
                </a:bodyPr>
                <a:lstStyle>
                  <a:lvl1pPr marL="1280160" indent="-1280160" algn="l" defTabSz="5120640" rtl="0" eaLnBrk="1" latinLnBrk="0" hangingPunct="1">
                    <a:lnSpc>
                      <a:spcPct val="90000"/>
                    </a:lnSpc>
                    <a:spcBef>
                      <a:spcPts val="5600"/>
                    </a:spcBef>
                    <a:buFont typeface="Arial" panose="020B0604020202020204" pitchFamily="34" charset="0"/>
                    <a:buChar char="•"/>
                    <a:defRPr sz="15680" kern="1200">
                      <a:solidFill>
                        <a:schemeClr val="tx1"/>
                      </a:solidFill>
                      <a:latin typeface="+mn-lt"/>
                      <a:ea typeface="+mn-ea"/>
                      <a:cs typeface="+mn-cs"/>
                    </a:defRPr>
                  </a:lvl1pPr>
                  <a:lvl2pPr marL="3840480" indent="-1280160" algn="l" defTabSz="5120640" rtl="0" eaLnBrk="1" latinLnBrk="0" hangingPunct="1">
                    <a:lnSpc>
                      <a:spcPct val="90000"/>
                    </a:lnSpc>
                    <a:spcBef>
                      <a:spcPts val="2800"/>
                    </a:spcBef>
                    <a:buFont typeface="Arial" panose="020B0604020202020204" pitchFamily="34" charset="0"/>
                    <a:buChar char="•"/>
                    <a:defRPr sz="13440" kern="1200">
                      <a:solidFill>
                        <a:schemeClr val="tx1"/>
                      </a:solidFill>
                      <a:latin typeface="+mn-lt"/>
                      <a:ea typeface="+mn-ea"/>
                      <a:cs typeface="+mn-cs"/>
                    </a:defRPr>
                  </a:lvl2pPr>
                  <a:lvl3pPr marL="6400800" indent="-1280160" algn="l" defTabSz="5120640" rtl="0" eaLnBrk="1" latinLnBrk="0" hangingPunct="1">
                    <a:lnSpc>
                      <a:spcPct val="90000"/>
                    </a:lnSpc>
                    <a:spcBef>
                      <a:spcPts val="2800"/>
                    </a:spcBef>
                    <a:buFont typeface="Arial" panose="020B0604020202020204" pitchFamily="34" charset="0"/>
                    <a:buChar char="•"/>
                    <a:defRPr sz="11200" kern="1200">
                      <a:solidFill>
                        <a:schemeClr val="tx1"/>
                      </a:solidFill>
                      <a:latin typeface="+mn-lt"/>
                      <a:ea typeface="+mn-ea"/>
                      <a:cs typeface="+mn-cs"/>
                    </a:defRPr>
                  </a:lvl3pPr>
                  <a:lvl4pPr marL="89611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4pPr>
                  <a:lvl5pPr marL="1152144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5pPr>
                  <a:lvl6pPr marL="1408176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6pPr>
                  <a:lvl7pPr marL="1664208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7pPr>
                  <a:lvl8pPr marL="1920240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8pPr>
                  <a:lvl9pPr marL="217627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9pPr>
                </a:lstStyle>
                <a:p>
                  <a:pPr marL="0" indent="0" algn="ctr">
                    <a:buFont typeface="Arial" panose="020B0604020202020204" pitchFamily="34" charset="0"/>
                    <a:buNone/>
                  </a:pPr>
                  <a:r>
                    <a:rPr lang="en-US" sz="3000" b="1" dirty="0">
                      <a:solidFill>
                        <a:srgbClr val="000000"/>
                      </a:solidFill>
                      <a:latin typeface="Arial" panose="020B0604020202020204" pitchFamily="34" charset="0"/>
                      <a:cs typeface="Arial" panose="020B0604020202020204" pitchFamily="34" charset="0"/>
                    </a:rPr>
                    <a:t>2</a:t>
                  </a:r>
                </a:p>
              </p:txBody>
            </p:sp>
          </p:grpSp>
          <p:grpSp>
            <p:nvGrpSpPr>
              <p:cNvPr id="448" name="Group 447">
                <a:extLst>
                  <a:ext uri="{FF2B5EF4-FFF2-40B4-BE49-F238E27FC236}">
                    <a16:creationId xmlns:a16="http://schemas.microsoft.com/office/drawing/2014/main" id="{55A1F940-F751-EB1E-E89B-C911AD5A6CC1}"/>
                  </a:ext>
                </a:extLst>
              </p:cNvPr>
              <p:cNvGrpSpPr/>
              <p:nvPr/>
            </p:nvGrpSpPr>
            <p:grpSpPr>
              <a:xfrm>
                <a:off x="16922624" y="13575505"/>
                <a:ext cx="751114" cy="751114"/>
                <a:chOff x="16923321" y="13803141"/>
                <a:chExt cx="751114" cy="751114"/>
              </a:xfrm>
            </p:grpSpPr>
            <p:sp>
              <p:nvSpPr>
                <p:cNvPr id="449" name="Flowchart: Connector 448">
                  <a:extLst>
                    <a:ext uri="{FF2B5EF4-FFF2-40B4-BE49-F238E27FC236}">
                      <a16:creationId xmlns:a16="http://schemas.microsoft.com/office/drawing/2014/main" id="{367E4518-F953-C5D3-4510-932A8EC46EF8}"/>
                    </a:ext>
                  </a:extLst>
                </p:cNvPr>
                <p:cNvSpPr/>
                <p:nvPr/>
              </p:nvSpPr>
              <p:spPr>
                <a:xfrm>
                  <a:off x="16923321" y="13803141"/>
                  <a:ext cx="751114" cy="751114"/>
                </a:xfrm>
                <a:prstGeom prst="flowChartConnector">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Text Placeholder 26">
                  <a:extLst>
                    <a:ext uri="{FF2B5EF4-FFF2-40B4-BE49-F238E27FC236}">
                      <a16:creationId xmlns:a16="http://schemas.microsoft.com/office/drawing/2014/main" id="{B10BF21D-AD38-08F3-86AA-439986D52086}"/>
                    </a:ext>
                  </a:extLst>
                </p:cNvPr>
                <p:cNvSpPr txBox="1">
                  <a:spLocks/>
                </p:cNvSpPr>
                <p:nvPr/>
              </p:nvSpPr>
              <p:spPr>
                <a:xfrm>
                  <a:off x="17038498" y="14026720"/>
                  <a:ext cx="522137" cy="421179"/>
                </a:xfrm>
                <a:prstGeom prst="rect">
                  <a:avLst/>
                </a:prstGeom>
              </p:spPr>
              <p:txBody>
                <a:bodyPr vert="horz" lIns="91440" tIns="45720" rIns="91440" bIns="45720" rtlCol="0">
                  <a:normAutofit fontScale="92500" lnSpcReduction="20000"/>
                </a:bodyPr>
                <a:lstStyle>
                  <a:lvl1pPr marL="1280160" indent="-1280160" algn="l" defTabSz="5120640" rtl="0" eaLnBrk="1" latinLnBrk="0" hangingPunct="1">
                    <a:lnSpc>
                      <a:spcPct val="90000"/>
                    </a:lnSpc>
                    <a:spcBef>
                      <a:spcPts val="5600"/>
                    </a:spcBef>
                    <a:buFont typeface="Arial" panose="020B0604020202020204" pitchFamily="34" charset="0"/>
                    <a:buChar char="•"/>
                    <a:defRPr sz="15680" kern="1200">
                      <a:solidFill>
                        <a:schemeClr val="tx1"/>
                      </a:solidFill>
                      <a:latin typeface="+mn-lt"/>
                      <a:ea typeface="+mn-ea"/>
                      <a:cs typeface="+mn-cs"/>
                    </a:defRPr>
                  </a:lvl1pPr>
                  <a:lvl2pPr marL="3840480" indent="-1280160" algn="l" defTabSz="5120640" rtl="0" eaLnBrk="1" latinLnBrk="0" hangingPunct="1">
                    <a:lnSpc>
                      <a:spcPct val="90000"/>
                    </a:lnSpc>
                    <a:spcBef>
                      <a:spcPts val="2800"/>
                    </a:spcBef>
                    <a:buFont typeface="Arial" panose="020B0604020202020204" pitchFamily="34" charset="0"/>
                    <a:buChar char="•"/>
                    <a:defRPr sz="13440" kern="1200">
                      <a:solidFill>
                        <a:schemeClr val="tx1"/>
                      </a:solidFill>
                      <a:latin typeface="+mn-lt"/>
                      <a:ea typeface="+mn-ea"/>
                      <a:cs typeface="+mn-cs"/>
                    </a:defRPr>
                  </a:lvl2pPr>
                  <a:lvl3pPr marL="6400800" indent="-1280160" algn="l" defTabSz="5120640" rtl="0" eaLnBrk="1" latinLnBrk="0" hangingPunct="1">
                    <a:lnSpc>
                      <a:spcPct val="90000"/>
                    </a:lnSpc>
                    <a:spcBef>
                      <a:spcPts val="2800"/>
                    </a:spcBef>
                    <a:buFont typeface="Arial" panose="020B0604020202020204" pitchFamily="34" charset="0"/>
                    <a:buChar char="•"/>
                    <a:defRPr sz="11200" kern="1200">
                      <a:solidFill>
                        <a:schemeClr val="tx1"/>
                      </a:solidFill>
                      <a:latin typeface="+mn-lt"/>
                      <a:ea typeface="+mn-ea"/>
                      <a:cs typeface="+mn-cs"/>
                    </a:defRPr>
                  </a:lvl3pPr>
                  <a:lvl4pPr marL="89611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4pPr>
                  <a:lvl5pPr marL="1152144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5pPr>
                  <a:lvl6pPr marL="1408176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6pPr>
                  <a:lvl7pPr marL="1664208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7pPr>
                  <a:lvl8pPr marL="1920240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8pPr>
                  <a:lvl9pPr marL="217627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9pPr>
                </a:lstStyle>
                <a:p>
                  <a:pPr marL="0" indent="0" algn="ctr">
                    <a:buFont typeface="Arial" panose="020B0604020202020204" pitchFamily="34" charset="0"/>
                    <a:buNone/>
                  </a:pPr>
                  <a:r>
                    <a:rPr lang="en-US" sz="3000" b="1" dirty="0">
                      <a:solidFill>
                        <a:srgbClr val="000000"/>
                      </a:solidFill>
                      <a:latin typeface="Arial" panose="020B0604020202020204" pitchFamily="34" charset="0"/>
                      <a:cs typeface="Arial" panose="020B0604020202020204" pitchFamily="34" charset="0"/>
                    </a:rPr>
                    <a:t>1</a:t>
                  </a:r>
                </a:p>
              </p:txBody>
            </p:sp>
          </p:grpSp>
        </p:grpSp>
      </p:grpSp>
      <p:grpSp>
        <p:nvGrpSpPr>
          <p:cNvPr id="476" name="Group 475">
            <a:extLst>
              <a:ext uri="{FF2B5EF4-FFF2-40B4-BE49-F238E27FC236}">
                <a16:creationId xmlns:a16="http://schemas.microsoft.com/office/drawing/2014/main" id="{9DAEC7DA-B421-54A9-E2C4-369CBDC4B4D0}"/>
              </a:ext>
            </a:extLst>
          </p:cNvPr>
          <p:cNvGrpSpPr/>
          <p:nvPr/>
        </p:nvGrpSpPr>
        <p:grpSpPr>
          <a:xfrm>
            <a:off x="16822493" y="33789281"/>
            <a:ext cx="16785887" cy="3401208"/>
            <a:chOff x="16822493" y="33789281"/>
            <a:chExt cx="16785887" cy="3401208"/>
          </a:xfrm>
        </p:grpSpPr>
        <p:cxnSp>
          <p:nvCxnSpPr>
            <p:cNvPr id="464" name="Straight Connector 463">
              <a:extLst>
                <a:ext uri="{FF2B5EF4-FFF2-40B4-BE49-F238E27FC236}">
                  <a16:creationId xmlns:a16="http://schemas.microsoft.com/office/drawing/2014/main" id="{DE849ED2-219C-2D94-9A62-BD33E247DF4B}"/>
                </a:ext>
              </a:extLst>
            </p:cNvPr>
            <p:cNvCxnSpPr>
              <a:cxnSpLocks/>
            </p:cNvCxnSpPr>
            <p:nvPr/>
          </p:nvCxnSpPr>
          <p:spPr>
            <a:xfrm flipH="1">
              <a:off x="26389632" y="35785589"/>
              <a:ext cx="1262847" cy="0"/>
            </a:xfrm>
            <a:prstGeom prst="line">
              <a:avLst/>
            </a:prstGeom>
            <a:ln w="76200">
              <a:solidFill>
                <a:schemeClr val="accent6">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122" name="Picture 121" descr="A person looking at a screen&#10;&#10;Description automatically generated with medium confidence">
              <a:extLst>
                <a:ext uri="{FF2B5EF4-FFF2-40B4-BE49-F238E27FC236}">
                  <a16:creationId xmlns:a16="http://schemas.microsoft.com/office/drawing/2014/main" id="{AB3BB2C5-3DEE-A88F-46BE-D0434DD76002}"/>
                </a:ext>
              </a:extLst>
            </p:cNvPr>
            <p:cNvPicPr>
              <a:picLocks noChangeAspect="1"/>
            </p:cNvPicPr>
            <p:nvPr/>
          </p:nvPicPr>
          <p:blipFill rotWithShape="1">
            <a:blip r:embed="rId19">
              <a:extLst>
                <a:ext uri="{28A0092B-C50C-407E-A947-70E740481C1C}">
                  <a14:useLocalDpi xmlns:a14="http://schemas.microsoft.com/office/drawing/2010/main" val="0"/>
                </a:ext>
              </a:extLst>
            </a:blip>
            <a:srcRect b="2671"/>
            <a:stretch/>
          </p:blipFill>
          <p:spPr>
            <a:xfrm>
              <a:off x="27472367" y="34382117"/>
              <a:ext cx="6136013" cy="2808372"/>
            </a:xfrm>
            <a:prstGeom prst="rect">
              <a:avLst/>
            </a:prstGeom>
            <a:ln w="57150">
              <a:solidFill>
                <a:schemeClr val="tx1"/>
              </a:solidFill>
            </a:ln>
            <a:effectLst>
              <a:outerShdw blurRad="292100" dist="139700" dir="2700000" algn="tl" rotWithShape="0">
                <a:srgbClr val="333333">
                  <a:alpha val="65000"/>
                </a:srgbClr>
              </a:outerShdw>
            </a:effectLst>
          </p:spPr>
        </p:pic>
        <p:grpSp>
          <p:nvGrpSpPr>
            <p:cNvPr id="466" name="Group 465">
              <a:extLst>
                <a:ext uri="{FF2B5EF4-FFF2-40B4-BE49-F238E27FC236}">
                  <a16:creationId xmlns:a16="http://schemas.microsoft.com/office/drawing/2014/main" id="{71748402-0410-2EA3-026C-62697973DC9F}"/>
                </a:ext>
              </a:extLst>
            </p:cNvPr>
            <p:cNvGrpSpPr/>
            <p:nvPr/>
          </p:nvGrpSpPr>
          <p:grpSpPr>
            <a:xfrm>
              <a:off x="16822493" y="33789281"/>
              <a:ext cx="10564017" cy="3372965"/>
              <a:chOff x="16822493" y="33789281"/>
              <a:chExt cx="10564017" cy="3372965"/>
            </a:xfrm>
          </p:grpSpPr>
          <p:sp>
            <p:nvSpPr>
              <p:cNvPr id="35" name="Text Placeholder 26">
                <a:extLst>
                  <a:ext uri="{FF2B5EF4-FFF2-40B4-BE49-F238E27FC236}">
                    <a16:creationId xmlns:a16="http://schemas.microsoft.com/office/drawing/2014/main" id="{84214B59-A900-D260-0BDC-D95E18B5956D}"/>
                  </a:ext>
                </a:extLst>
              </p:cNvPr>
              <p:cNvSpPr txBox="1">
                <a:spLocks/>
              </p:cNvSpPr>
              <p:nvPr/>
            </p:nvSpPr>
            <p:spPr>
              <a:xfrm>
                <a:off x="16822493" y="33789281"/>
                <a:ext cx="10564017" cy="1341843"/>
              </a:xfrm>
              <a:prstGeom prst="rect">
                <a:avLst/>
              </a:prstGeom>
            </p:spPr>
            <p:txBody>
              <a:bodyPr vert="horz" lIns="91440" tIns="45720" rIns="91440" bIns="45720" rtlCol="0">
                <a:normAutofit/>
              </a:bodyPr>
              <a:lstStyle>
                <a:lvl1pPr marL="1280160" indent="-1280160" algn="l" defTabSz="5120640" rtl="0" eaLnBrk="1" latinLnBrk="0" hangingPunct="1">
                  <a:lnSpc>
                    <a:spcPct val="90000"/>
                  </a:lnSpc>
                  <a:spcBef>
                    <a:spcPts val="5600"/>
                  </a:spcBef>
                  <a:buFont typeface="Arial" panose="020B0604020202020204" pitchFamily="34" charset="0"/>
                  <a:buChar char="•"/>
                  <a:defRPr sz="15680" kern="1200">
                    <a:solidFill>
                      <a:schemeClr val="tx1"/>
                    </a:solidFill>
                    <a:latin typeface="+mn-lt"/>
                    <a:ea typeface="+mn-ea"/>
                    <a:cs typeface="+mn-cs"/>
                  </a:defRPr>
                </a:lvl1pPr>
                <a:lvl2pPr marL="3840480" indent="-1280160" algn="l" defTabSz="5120640" rtl="0" eaLnBrk="1" latinLnBrk="0" hangingPunct="1">
                  <a:lnSpc>
                    <a:spcPct val="90000"/>
                  </a:lnSpc>
                  <a:spcBef>
                    <a:spcPts val="2800"/>
                  </a:spcBef>
                  <a:buFont typeface="Arial" panose="020B0604020202020204" pitchFamily="34" charset="0"/>
                  <a:buChar char="•"/>
                  <a:defRPr sz="13440" kern="1200">
                    <a:solidFill>
                      <a:schemeClr val="tx1"/>
                    </a:solidFill>
                    <a:latin typeface="+mn-lt"/>
                    <a:ea typeface="+mn-ea"/>
                    <a:cs typeface="+mn-cs"/>
                  </a:defRPr>
                </a:lvl2pPr>
                <a:lvl3pPr marL="6400800" indent="-1280160" algn="l" defTabSz="5120640" rtl="0" eaLnBrk="1" latinLnBrk="0" hangingPunct="1">
                  <a:lnSpc>
                    <a:spcPct val="90000"/>
                  </a:lnSpc>
                  <a:spcBef>
                    <a:spcPts val="2800"/>
                  </a:spcBef>
                  <a:buFont typeface="Arial" panose="020B0604020202020204" pitchFamily="34" charset="0"/>
                  <a:buChar char="•"/>
                  <a:defRPr sz="11200" kern="1200">
                    <a:solidFill>
                      <a:schemeClr val="tx1"/>
                    </a:solidFill>
                    <a:latin typeface="+mn-lt"/>
                    <a:ea typeface="+mn-ea"/>
                    <a:cs typeface="+mn-cs"/>
                  </a:defRPr>
                </a:lvl3pPr>
                <a:lvl4pPr marL="89611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4pPr>
                <a:lvl5pPr marL="1152144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5pPr>
                <a:lvl6pPr marL="1408176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6pPr>
                <a:lvl7pPr marL="1664208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7pPr>
                <a:lvl8pPr marL="1920240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8pPr>
                <a:lvl9pPr marL="217627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9pPr>
              </a:lstStyle>
              <a:p>
                <a:pPr marL="0" indent="0">
                  <a:buFont typeface="Arial" panose="020B0604020202020204" pitchFamily="34" charset="0"/>
                  <a:buNone/>
                </a:pPr>
                <a:r>
                  <a:rPr lang="en-US" sz="4000" b="1" dirty="0">
                    <a:solidFill>
                      <a:srgbClr val="000000"/>
                    </a:solidFill>
                    <a:latin typeface="Arial" panose="020B0604020202020204" pitchFamily="34" charset="0"/>
                    <a:cs typeface="Arial" panose="020B0604020202020204" pitchFamily="34" charset="0"/>
                  </a:rPr>
                  <a:t>INTERACTIVE EXHIBITS</a:t>
                </a:r>
              </a:p>
            </p:txBody>
          </p:sp>
          <p:sp>
            <p:nvSpPr>
              <p:cNvPr id="465" name="TextBox 464">
                <a:extLst>
                  <a:ext uri="{FF2B5EF4-FFF2-40B4-BE49-F238E27FC236}">
                    <a16:creationId xmlns:a16="http://schemas.microsoft.com/office/drawing/2014/main" id="{34ACD4A6-AA72-F50B-8957-1B90B11DBC34}"/>
                  </a:ext>
                </a:extLst>
              </p:cNvPr>
              <p:cNvSpPr txBox="1"/>
              <p:nvPr/>
            </p:nvSpPr>
            <p:spPr>
              <a:xfrm>
                <a:off x="16847112" y="34484590"/>
                <a:ext cx="9198734" cy="2677656"/>
              </a:xfrm>
              <a:prstGeom prst="rect">
                <a:avLst/>
              </a:prstGeom>
              <a:noFill/>
            </p:spPr>
            <p:txBody>
              <a:bodyPr wrap="square">
                <a:spAutoFit/>
              </a:bodyPr>
              <a:lstStyle/>
              <a:p>
                <a:r>
                  <a:rPr lang="en-US" sz="2800" dirty="0">
                    <a:solidFill>
                      <a:srgbClr val="000000"/>
                    </a:solidFill>
                    <a:latin typeface="Times New Roman" panose="02020603050405020304" pitchFamily="18" charset="0"/>
                    <a:cs typeface="Times New Roman" panose="02020603050405020304" pitchFamily="18" charset="0"/>
                  </a:rPr>
                  <a:t>The Eyes on the Earth kiosk is an example of interactive technology that allows users to zoom into regions of interest and explore a variety of datasets including temperature, air quality, wildfires, and precipitation. Users can also select satellites orbiting the Earth to learn more about a specific mission or read about recent weather events across the globe.</a:t>
                </a:r>
              </a:p>
            </p:txBody>
          </p:sp>
        </p:grpSp>
      </p:grpSp>
      <p:grpSp>
        <p:nvGrpSpPr>
          <p:cNvPr id="475" name="Group 474">
            <a:extLst>
              <a:ext uri="{FF2B5EF4-FFF2-40B4-BE49-F238E27FC236}">
                <a16:creationId xmlns:a16="http://schemas.microsoft.com/office/drawing/2014/main" id="{4C438ED2-3CF5-29E5-D8AB-BC8242E13485}"/>
              </a:ext>
            </a:extLst>
          </p:cNvPr>
          <p:cNvGrpSpPr/>
          <p:nvPr/>
        </p:nvGrpSpPr>
        <p:grpSpPr>
          <a:xfrm>
            <a:off x="17294942" y="29484759"/>
            <a:ext cx="16854136" cy="3774079"/>
            <a:chOff x="16939153" y="29642887"/>
            <a:chExt cx="16854136" cy="3774079"/>
          </a:xfrm>
        </p:grpSpPr>
        <p:grpSp>
          <p:nvGrpSpPr>
            <p:cNvPr id="473" name="Group 472">
              <a:extLst>
                <a:ext uri="{FF2B5EF4-FFF2-40B4-BE49-F238E27FC236}">
                  <a16:creationId xmlns:a16="http://schemas.microsoft.com/office/drawing/2014/main" id="{AB291074-C686-4524-1186-E0D2AEB7A60E}"/>
                </a:ext>
              </a:extLst>
            </p:cNvPr>
            <p:cNvGrpSpPr/>
            <p:nvPr/>
          </p:nvGrpSpPr>
          <p:grpSpPr>
            <a:xfrm>
              <a:off x="16939153" y="30093830"/>
              <a:ext cx="6365647" cy="2798712"/>
              <a:chOff x="16939153" y="29679479"/>
              <a:chExt cx="6365647" cy="2798712"/>
            </a:xfrm>
          </p:grpSpPr>
          <p:cxnSp>
            <p:nvCxnSpPr>
              <p:cNvPr id="472" name="Straight Connector 471">
                <a:extLst>
                  <a:ext uri="{FF2B5EF4-FFF2-40B4-BE49-F238E27FC236}">
                    <a16:creationId xmlns:a16="http://schemas.microsoft.com/office/drawing/2014/main" id="{52DFCDD7-FBAB-B271-C679-3832E5E2E836}"/>
                  </a:ext>
                </a:extLst>
              </p:cNvPr>
              <p:cNvCxnSpPr>
                <a:cxnSpLocks/>
              </p:cNvCxnSpPr>
              <p:nvPr/>
            </p:nvCxnSpPr>
            <p:spPr>
              <a:xfrm flipH="1">
                <a:off x="22041953" y="31058445"/>
                <a:ext cx="1262847" cy="0"/>
              </a:xfrm>
              <a:prstGeom prst="line">
                <a:avLst/>
              </a:prstGeom>
              <a:ln w="76200">
                <a:solidFill>
                  <a:schemeClr val="accent6">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244" name="Picture 243" descr="A group of people in clothing&#10;&#10;Description automatically generated with low confidence">
                <a:extLst>
                  <a:ext uri="{FF2B5EF4-FFF2-40B4-BE49-F238E27FC236}">
                    <a16:creationId xmlns:a16="http://schemas.microsoft.com/office/drawing/2014/main" id="{8A73DA57-801A-0FC5-7FC9-7B880C6AE57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6939153" y="29679479"/>
                <a:ext cx="5347049" cy="2798712"/>
              </a:xfrm>
              <a:prstGeom prst="rect">
                <a:avLst/>
              </a:prstGeom>
              <a:ln w="57150">
                <a:solidFill>
                  <a:schemeClr val="tx1"/>
                </a:solidFill>
              </a:ln>
              <a:effectLst>
                <a:outerShdw blurRad="50800" dist="38100" dir="5400000" algn="t" rotWithShape="0">
                  <a:prstClr val="black">
                    <a:alpha val="40000"/>
                  </a:prstClr>
                </a:outerShdw>
              </a:effectLst>
            </p:spPr>
          </p:pic>
        </p:grpSp>
        <p:grpSp>
          <p:nvGrpSpPr>
            <p:cNvPr id="468" name="Group 467">
              <a:extLst>
                <a:ext uri="{FF2B5EF4-FFF2-40B4-BE49-F238E27FC236}">
                  <a16:creationId xmlns:a16="http://schemas.microsoft.com/office/drawing/2014/main" id="{8A0D9068-7D8C-95B0-06C6-E2E251966F59}"/>
                </a:ext>
              </a:extLst>
            </p:cNvPr>
            <p:cNvGrpSpPr/>
            <p:nvPr/>
          </p:nvGrpSpPr>
          <p:grpSpPr>
            <a:xfrm>
              <a:off x="22835921" y="29642887"/>
              <a:ext cx="10957368" cy="3774079"/>
              <a:chOff x="16199872" y="33835099"/>
              <a:chExt cx="10577909" cy="3774079"/>
            </a:xfrm>
          </p:grpSpPr>
          <p:sp>
            <p:nvSpPr>
              <p:cNvPr id="469" name="Text Placeholder 26">
                <a:extLst>
                  <a:ext uri="{FF2B5EF4-FFF2-40B4-BE49-F238E27FC236}">
                    <a16:creationId xmlns:a16="http://schemas.microsoft.com/office/drawing/2014/main" id="{CA7137C6-2F46-6184-9B13-3C7640F75526}"/>
                  </a:ext>
                </a:extLst>
              </p:cNvPr>
              <p:cNvSpPr txBox="1">
                <a:spLocks/>
              </p:cNvSpPr>
              <p:nvPr/>
            </p:nvSpPr>
            <p:spPr>
              <a:xfrm>
                <a:off x="16199872" y="33835099"/>
                <a:ext cx="10564017" cy="1341843"/>
              </a:xfrm>
              <a:prstGeom prst="rect">
                <a:avLst/>
              </a:prstGeom>
            </p:spPr>
            <p:txBody>
              <a:bodyPr vert="horz" lIns="91440" tIns="45720" rIns="91440" bIns="45720" rtlCol="0">
                <a:normAutofit/>
              </a:bodyPr>
              <a:lstStyle>
                <a:lvl1pPr marL="1280160" indent="-1280160" algn="l" defTabSz="5120640" rtl="0" eaLnBrk="1" latinLnBrk="0" hangingPunct="1">
                  <a:lnSpc>
                    <a:spcPct val="90000"/>
                  </a:lnSpc>
                  <a:spcBef>
                    <a:spcPts val="5600"/>
                  </a:spcBef>
                  <a:buFont typeface="Arial" panose="020B0604020202020204" pitchFamily="34" charset="0"/>
                  <a:buChar char="•"/>
                  <a:defRPr sz="15680" kern="1200">
                    <a:solidFill>
                      <a:schemeClr val="tx1"/>
                    </a:solidFill>
                    <a:latin typeface="+mn-lt"/>
                    <a:ea typeface="+mn-ea"/>
                    <a:cs typeface="+mn-cs"/>
                  </a:defRPr>
                </a:lvl1pPr>
                <a:lvl2pPr marL="3840480" indent="-1280160" algn="l" defTabSz="5120640" rtl="0" eaLnBrk="1" latinLnBrk="0" hangingPunct="1">
                  <a:lnSpc>
                    <a:spcPct val="90000"/>
                  </a:lnSpc>
                  <a:spcBef>
                    <a:spcPts val="2800"/>
                  </a:spcBef>
                  <a:buFont typeface="Arial" panose="020B0604020202020204" pitchFamily="34" charset="0"/>
                  <a:buChar char="•"/>
                  <a:defRPr sz="13440" kern="1200">
                    <a:solidFill>
                      <a:schemeClr val="tx1"/>
                    </a:solidFill>
                    <a:latin typeface="+mn-lt"/>
                    <a:ea typeface="+mn-ea"/>
                    <a:cs typeface="+mn-cs"/>
                  </a:defRPr>
                </a:lvl2pPr>
                <a:lvl3pPr marL="6400800" indent="-1280160" algn="l" defTabSz="5120640" rtl="0" eaLnBrk="1" latinLnBrk="0" hangingPunct="1">
                  <a:lnSpc>
                    <a:spcPct val="90000"/>
                  </a:lnSpc>
                  <a:spcBef>
                    <a:spcPts val="2800"/>
                  </a:spcBef>
                  <a:buFont typeface="Arial" panose="020B0604020202020204" pitchFamily="34" charset="0"/>
                  <a:buChar char="•"/>
                  <a:defRPr sz="11200" kern="1200">
                    <a:solidFill>
                      <a:schemeClr val="tx1"/>
                    </a:solidFill>
                    <a:latin typeface="+mn-lt"/>
                    <a:ea typeface="+mn-ea"/>
                    <a:cs typeface="+mn-cs"/>
                  </a:defRPr>
                </a:lvl3pPr>
                <a:lvl4pPr marL="89611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4pPr>
                <a:lvl5pPr marL="1152144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5pPr>
                <a:lvl6pPr marL="1408176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6pPr>
                <a:lvl7pPr marL="1664208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7pPr>
                <a:lvl8pPr marL="1920240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8pPr>
                <a:lvl9pPr marL="217627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9pPr>
              </a:lstStyle>
              <a:p>
                <a:pPr marL="0" indent="0" algn="r">
                  <a:buFont typeface="Arial" panose="020B0604020202020204" pitchFamily="34" charset="0"/>
                  <a:buNone/>
                </a:pPr>
                <a:r>
                  <a:rPr lang="en-US" sz="4000" b="1" dirty="0">
                    <a:solidFill>
                      <a:srgbClr val="000000"/>
                    </a:solidFill>
                    <a:latin typeface="Arial" panose="020B0604020202020204" pitchFamily="34" charset="0"/>
                    <a:cs typeface="Arial" panose="020B0604020202020204" pitchFamily="34" charset="0"/>
                  </a:rPr>
                  <a:t>IMMERSIVE INSTALLATION</a:t>
                </a:r>
              </a:p>
            </p:txBody>
          </p:sp>
          <p:sp>
            <p:nvSpPr>
              <p:cNvPr id="470" name="TextBox 469">
                <a:extLst>
                  <a:ext uri="{FF2B5EF4-FFF2-40B4-BE49-F238E27FC236}">
                    <a16:creationId xmlns:a16="http://schemas.microsoft.com/office/drawing/2014/main" id="{91DDCBB0-35EB-FC37-B29D-613B9E716FF8}"/>
                  </a:ext>
                </a:extLst>
              </p:cNvPr>
              <p:cNvSpPr txBox="1"/>
              <p:nvPr/>
            </p:nvSpPr>
            <p:spPr>
              <a:xfrm>
                <a:off x="16958992" y="34500635"/>
                <a:ext cx="9818789" cy="3108543"/>
              </a:xfrm>
              <a:prstGeom prst="rect">
                <a:avLst/>
              </a:prstGeom>
              <a:noFill/>
            </p:spPr>
            <p:txBody>
              <a:bodyPr wrap="square">
                <a:spAutoFit/>
              </a:bodyPr>
              <a:lstStyle/>
              <a:p>
                <a:pPr algn="r"/>
                <a:r>
                  <a:rPr lang="en-US" sz="2800" dirty="0">
                    <a:solidFill>
                      <a:srgbClr val="000000"/>
                    </a:solidFill>
                    <a:latin typeface="Times New Roman" panose="02020603050405020304" pitchFamily="18" charset="0"/>
                    <a:cs typeface="Times New Roman" panose="02020603050405020304" pitchFamily="18" charset="0"/>
                  </a:rPr>
                  <a:t>Space for Earth is an immersive installation that invites visitors to experience Earth as an interconnected system. The 7:50 story is narrated by two retired astronauts Nicole Stott and Drew </a:t>
                </a:r>
                <a:r>
                  <a:rPr lang="en-US" sz="2800" dirty="0" err="1">
                    <a:solidFill>
                      <a:srgbClr val="000000"/>
                    </a:solidFill>
                    <a:latin typeface="Times New Roman" panose="02020603050405020304" pitchFamily="18" charset="0"/>
                    <a:cs typeface="Times New Roman" panose="02020603050405020304" pitchFamily="18" charset="0"/>
                  </a:rPr>
                  <a:t>Feustel</a:t>
                </a:r>
                <a:r>
                  <a:rPr lang="en-US" sz="2800" dirty="0">
                    <a:solidFill>
                      <a:srgbClr val="000000"/>
                    </a:solidFill>
                    <a:latin typeface="Times New Roman" panose="02020603050405020304" pitchFamily="18" charset="0"/>
                    <a:cs typeface="Times New Roman" panose="02020603050405020304" pitchFamily="18" charset="0"/>
                  </a:rPr>
                  <a:t>, who describe their experience viewing Earth from space. The show features imagery collected from Earth observing satellites, near real-time data, and interactive visualizations. The image to the left shows Amazonian leaders visiting Space for Earth in November 2023.   </a:t>
                </a:r>
              </a:p>
            </p:txBody>
          </p:sp>
        </p:grpSp>
      </p:grpSp>
      <p:grpSp>
        <p:nvGrpSpPr>
          <p:cNvPr id="499" name="Group 498">
            <a:extLst>
              <a:ext uri="{FF2B5EF4-FFF2-40B4-BE49-F238E27FC236}">
                <a16:creationId xmlns:a16="http://schemas.microsoft.com/office/drawing/2014/main" id="{B0DE47BA-B1E5-5267-2E04-65E85B6D920D}"/>
              </a:ext>
            </a:extLst>
          </p:cNvPr>
          <p:cNvGrpSpPr/>
          <p:nvPr/>
        </p:nvGrpSpPr>
        <p:grpSpPr>
          <a:xfrm>
            <a:off x="16463907" y="6459799"/>
            <a:ext cx="18496012" cy="5915848"/>
            <a:chOff x="16438111" y="5868553"/>
            <a:chExt cx="18496012" cy="5915848"/>
          </a:xfrm>
        </p:grpSpPr>
        <p:grpSp>
          <p:nvGrpSpPr>
            <p:cNvPr id="431" name="Group 430">
              <a:extLst>
                <a:ext uri="{FF2B5EF4-FFF2-40B4-BE49-F238E27FC236}">
                  <a16:creationId xmlns:a16="http://schemas.microsoft.com/office/drawing/2014/main" id="{445E5E4B-E95F-4A9E-FA28-BE3FF031BE66}"/>
                </a:ext>
              </a:extLst>
            </p:cNvPr>
            <p:cNvGrpSpPr/>
            <p:nvPr/>
          </p:nvGrpSpPr>
          <p:grpSpPr>
            <a:xfrm>
              <a:off x="16438111" y="5868553"/>
              <a:ext cx="18496012" cy="5747469"/>
              <a:chOff x="16365922" y="6663556"/>
              <a:chExt cx="18496012" cy="5747469"/>
            </a:xfrm>
          </p:grpSpPr>
          <p:pic>
            <p:nvPicPr>
              <p:cNvPr id="224" name="Picture 223" descr="A picture containing text, electronics, display, computer&#10;&#10;Description automatically generated">
                <a:extLst>
                  <a:ext uri="{FF2B5EF4-FFF2-40B4-BE49-F238E27FC236}">
                    <a16:creationId xmlns:a16="http://schemas.microsoft.com/office/drawing/2014/main" id="{84C10C2E-B067-B5C2-8724-C28D02DB2DFD}"/>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6365922" y="8792276"/>
                <a:ext cx="18496012" cy="3618749"/>
              </a:xfrm>
              <a:prstGeom prst="rect">
                <a:avLst/>
              </a:prstGeom>
            </p:spPr>
          </p:pic>
          <p:sp>
            <p:nvSpPr>
              <p:cNvPr id="420" name="Text Placeholder 26">
                <a:extLst>
                  <a:ext uri="{FF2B5EF4-FFF2-40B4-BE49-F238E27FC236}">
                    <a16:creationId xmlns:a16="http://schemas.microsoft.com/office/drawing/2014/main" id="{38CF6DD5-B1EF-7B53-F052-8AE8A57A039E}"/>
                  </a:ext>
                </a:extLst>
              </p:cNvPr>
              <p:cNvSpPr txBox="1">
                <a:spLocks/>
              </p:cNvSpPr>
              <p:nvPr/>
            </p:nvSpPr>
            <p:spPr>
              <a:xfrm>
                <a:off x="16691851" y="6663556"/>
                <a:ext cx="12838055" cy="1341843"/>
              </a:xfrm>
              <a:prstGeom prst="rect">
                <a:avLst/>
              </a:prstGeom>
            </p:spPr>
            <p:txBody>
              <a:bodyPr vert="horz" lIns="91440" tIns="45720" rIns="91440" bIns="45720" rtlCol="0">
                <a:normAutofit/>
              </a:bodyPr>
              <a:lstStyle>
                <a:lvl1pPr marL="1280160" indent="-1280160" algn="l" defTabSz="5120640" rtl="0" eaLnBrk="1" latinLnBrk="0" hangingPunct="1">
                  <a:lnSpc>
                    <a:spcPct val="90000"/>
                  </a:lnSpc>
                  <a:spcBef>
                    <a:spcPts val="5600"/>
                  </a:spcBef>
                  <a:buFont typeface="Arial" panose="020B0604020202020204" pitchFamily="34" charset="0"/>
                  <a:buChar char="•"/>
                  <a:defRPr sz="15680" kern="1200">
                    <a:solidFill>
                      <a:schemeClr val="tx1"/>
                    </a:solidFill>
                    <a:latin typeface="+mn-lt"/>
                    <a:ea typeface="+mn-ea"/>
                    <a:cs typeface="+mn-cs"/>
                  </a:defRPr>
                </a:lvl1pPr>
                <a:lvl2pPr marL="3840480" indent="-1280160" algn="l" defTabSz="5120640" rtl="0" eaLnBrk="1" latinLnBrk="0" hangingPunct="1">
                  <a:lnSpc>
                    <a:spcPct val="90000"/>
                  </a:lnSpc>
                  <a:spcBef>
                    <a:spcPts val="2800"/>
                  </a:spcBef>
                  <a:buFont typeface="Arial" panose="020B0604020202020204" pitchFamily="34" charset="0"/>
                  <a:buChar char="•"/>
                  <a:defRPr sz="13440" kern="1200">
                    <a:solidFill>
                      <a:schemeClr val="tx1"/>
                    </a:solidFill>
                    <a:latin typeface="+mn-lt"/>
                    <a:ea typeface="+mn-ea"/>
                    <a:cs typeface="+mn-cs"/>
                  </a:defRPr>
                </a:lvl2pPr>
                <a:lvl3pPr marL="6400800" indent="-1280160" algn="l" defTabSz="5120640" rtl="0" eaLnBrk="1" latinLnBrk="0" hangingPunct="1">
                  <a:lnSpc>
                    <a:spcPct val="90000"/>
                  </a:lnSpc>
                  <a:spcBef>
                    <a:spcPts val="2800"/>
                  </a:spcBef>
                  <a:buFont typeface="Arial" panose="020B0604020202020204" pitchFamily="34" charset="0"/>
                  <a:buChar char="•"/>
                  <a:defRPr sz="11200" kern="1200">
                    <a:solidFill>
                      <a:schemeClr val="tx1"/>
                    </a:solidFill>
                    <a:latin typeface="+mn-lt"/>
                    <a:ea typeface="+mn-ea"/>
                    <a:cs typeface="+mn-cs"/>
                  </a:defRPr>
                </a:lvl3pPr>
                <a:lvl4pPr marL="89611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4pPr>
                <a:lvl5pPr marL="1152144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5pPr>
                <a:lvl6pPr marL="1408176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6pPr>
                <a:lvl7pPr marL="1664208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7pPr>
                <a:lvl8pPr marL="1920240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8pPr>
                <a:lvl9pPr marL="217627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9pPr>
              </a:lstStyle>
              <a:p>
                <a:pPr marL="0" indent="0">
                  <a:buFont typeface="Arial" panose="020B0604020202020204" pitchFamily="34" charset="0"/>
                  <a:buNone/>
                </a:pPr>
                <a:r>
                  <a:rPr lang="en-US" sz="4000" b="1" dirty="0">
                    <a:solidFill>
                      <a:srgbClr val="000000"/>
                    </a:solidFill>
                    <a:latin typeface="Arial" panose="020B0604020202020204" pitchFamily="34" charset="0"/>
                    <a:cs typeface="Arial" panose="020B0604020202020204" pitchFamily="34" charset="0"/>
                  </a:rPr>
                  <a:t>HYPERWALL</a:t>
                </a:r>
              </a:p>
            </p:txBody>
          </p:sp>
        </p:grpSp>
        <p:sp>
          <p:nvSpPr>
            <p:cNvPr id="477" name="Rectangle: Rounded Corners 476">
              <a:extLst>
                <a:ext uri="{FF2B5EF4-FFF2-40B4-BE49-F238E27FC236}">
                  <a16:creationId xmlns:a16="http://schemas.microsoft.com/office/drawing/2014/main" id="{C4E0AFA8-9790-AA03-6719-277006F24DE4}"/>
                </a:ext>
              </a:extLst>
            </p:cNvPr>
            <p:cNvSpPr/>
            <p:nvPr/>
          </p:nvSpPr>
          <p:spPr>
            <a:xfrm>
              <a:off x="16690138" y="7764644"/>
              <a:ext cx="17998469" cy="4019757"/>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9" name="TextBox 478">
            <a:extLst>
              <a:ext uri="{FF2B5EF4-FFF2-40B4-BE49-F238E27FC236}">
                <a16:creationId xmlns:a16="http://schemas.microsoft.com/office/drawing/2014/main" id="{242BD79C-FB33-E212-DF51-EF461AED0615}"/>
              </a:ext>
            </a:extLst>
          </p:cNvPr>
          <p:cNvSpPr txBox="1"/>
          <p:nvPr/>
        </p:nvSpPr>
        <p:spPr>
          <a:xfrm>
            <a:off x="16472597" y="12419489"/>
            <a:ext cx="18276849" cy="646331"/>
          </a:xfrm>
          <a:prstGeom prst="rect">
            <a:avLst/>
          </a:prstGeom>
          <a:noFill/>
        </p:spPr>
        <p:txBody>
          <a:bodyPr wrap="square">
            <a:spAutoFit/>
          </a:bodyPr>
          <a:lstStyle/>
          <a:p>
            <a:pPr marL="0" indent="0" algn="ctr">
              <a:buFont typeface="Arial" panose="020B0604020202020204" pitchFamily="34" charset="0"/>
              <a:buNone/>
            </a:pPr>
            <a:r>
              <a:rPr lang="en-US" sz="3600" b="1" dirty="0">
                <a:solidFill>
                  <a:srgbClr val="000000"/>
                </a:solidFill>
                <a:latin typeface="Times New Roman" panose="02020603050405020304" pitchFamily="18" charset="0"/>
                <a:cs typeface="Times New Roman" panose="02020603050405020304" pitchFamily="18" charset="0"/>
              </a:rPr>
              <a:t>One </a:t>
            </a:r>
            <a:r>
              <a:rPr lang="en-US" sz="3600" b="1" dirty="0" err="1">
                <a:solidFill>
                  <a:srgbClr val="000000"/>
                </a:solidFill>
                <a:latin typeface="Times New Roman" panose="02020603050405020304" pitchFamily="18" charset="0"/>
                <a:cs typeface="Times New Roman" panose="02020603050405020304" pitchFamily="18" charset="0"/>
              </a:rPr>
              <a:t>hyperwall</a:t>
            </a:r>
            <a:r>
              <a:rPr lang="en-US" sz="3600" b="1" dirty="0">
                <a:solidFill>
                  <a:srgbClr val="000000"/>
                </a:solidFill>
                <a:latin typeface="Times New Roman" panose="02020603050405020304" pitchFamily="18" charset="0"/>
                <a:cs typeface="Times New Roman" panose="02020603050405020304" pitchFamily="18" charset="0"/>
              </a:rPr>
              <a:t> display, three modes of science communication</a:t>
            </a:r>
          </a:p>
        </p:txBody>
      </p:sp>
      <p:grpSp>
        <p:nvGrpSpPr>
          <p:cNvPr id="487" name="Group 486">
            <a:extLst>
              <a:ext uri="{FF2B5EF4-FFF2-40B4-BE49-F238E27FC236}">
                <a16:creationId xmlns:a16="http://schemas.microsoft.com/office/drawing/2014/main" id="{750A9AD1-A51C-96CB-E9C1-37537864AFBE}"/>
              </a:ext>
            </a:extLst>
          </p:cNvPr>
          <p:cNvGrpSpPr/>
          <p:nvPr/>
        </p:nvGrpSpPr>
        <p:grpSpPr>
          <a:xfrm>
            <a:off x="35749134" y="28161062"/>
            <a:ext cx="13743674" cy="3970318"/>
            <a:chOff x="35756050" y="28372682"/>
            <a:chExt cx="13743674" cy="3970318"/>
          </a:xfrm>
        </p:grpSpPr>
        <p:sp>
          <p:nvSpPr>
            <p:cNvPr id="222" name="TextBox 221">
              <a:extLst>
                <a:ext uri="{FF2B5EF4-FFF2-40B4-BE49-F238E27FC236}">
                  <a16:creationId xmlns:a16="http://schemas.microsoft.com/office/drawing/2014/main" id="{70093DB0-0410-9CDF-5E5F-A9CEEA20F250}"/>
                </a:ext>
              </a:extLst>
            </p:cNvPr>
            <p:cNvSpPr txBox="1"/>
            <p:nvPr/>
          </p:nvSpPr>
          <p:spPr>
            <a:xfrm>
              <a:off x="36145766" y="28372682"/>
              <a:ext cx="13353958" cy="3970318"/>
            </a:xfrm>
            <a:prstGeom prst="rect">
              <a:avLst/>
            </a:prstGeom>
            <a:noFill/>
          </p:spPr>
          <p:txBody>
            <a:bodyPr wrap="square">
              <a:spAutoFit/>
            </a:bodyPr>
            <a:lstStyle/>
            <a:p>
              <a:r>
                <a:rPr lang="en-US" sz="2800" dirty="0">
                  <a:solidFill>
                    <a:srgbClr val="000000"/>
                  </a:solidFill>
                  <a:latin typeface="Times New Roman" panose="02020603050405020304" pitchFamily="18" charset="0"/>
                  <a:cs typeface="Times New Roman" panose="02020603050405020304" pitchFamily="18" charset="0"/>
                </a:rPr>
                <a:t>Earth.gov is a multi-phased and intergovernmental approach to provide users with actionable data from NASA and inter-agency partners, including FEMA, NOAA, USAID, USDA, EPA, and USGS.</a:t>
              </a:r>
            </a:p>
            <a:p>
              <a:endParaRPr lang="en-US" sz="2800" dirty="0">
                <a:solidFill>
                  <a:srgbClr val="000000"/>
                </a:solidFill>
                <a:latin typeface="Times New Roman" panose="02020603050405020304" pitchFamily="18" charset="0"/>
                <a:cs typeface="Times New Roman" panose="02020603050405020304" pitchFamily="18" charset="0"/>
              </a:endParaRPr>
            </a:p>
            <a:p>
              <a:r>
                <a:rPr lang="en-US" sz="2800" dirty="0">
                  <a:solidFill>
                    <a:srgbClr val="000000"/>
                  </a:solidFill>
                  <a:latin typeface="Times New Roman" panose="02020603050405020304" pitchFamily="18" charset="0"/>
                  <a:cs typeface="Times New Roman" panose="02020603050405020304" pitchFamily="18" charset="0"/>
                </a:rPr>
                <a:t>Expanding the EIC’s virtual presence provides opportunities for deeper Earth data exploration beyond physical installations and the ability to connect end-users across the globe with the publicly available data.</a:t>
              </a:r>
            </a:p>
            <a:p>
              <a:endParaRPr lang="en-US" sz="2800" b="0" i="0" dirty="0">
                <a:solidFill>
                  <a:srgbClr val="000000"/>
                </a:solidFill>
                <a:effectLst/>
                <a:latin typeface="Times New Roman" panose="02020603050405020304" pitchFamily="18" charset="0"/>
                <a:cs typeface="Times New Roman" panose="02020603050405020304" pitchFamily="18" charset="0"/>
              </a:endParaRPr>
            </a:p>
            <a:p>
              <a:endParaRPr lang="en-US" sz="2800" b="0" i="0" dirty="0">
                <a:solidFill>
                  <a:srgbClr val="000000"/>
                </a:solidFill>
                <a:effectLst/>
                <a:latin typeface="Times New Roman" panose="02020603050405020304" pitchFamily="18" charset="0"/>
                <a:cs typeface="Times New Roman" panose="02020603050405020304" pitchFamily="18" charset="0"/>
              </a:endParaRPr>
            </a:p>
          </p:txBody>
        </p:sp>
        <p:grpSp>
          <p:nvGrpSpPr>
            <p:cNvPr id="486" name="Group 485">
              <a:extLst>
                <a:ext uri="{FF2B5EF4-FFF2-40B4-BE49-F238E27FC236}">
                  <a16:creationId xmlns:a16="http://schemas.microsoft.com/office/drawing/2014/main" id="{10B4294E-FB3D-7EED-852B-AD18AA7E53DF}"/>
                </a:ext>
              </a:extLst>
            </p:cNvPr>
            <p:cNvGrpSpPr/>
            <p:nvPr/>
          </p:nvGrpSpPr>
          <p:grpSpPr>
            <a:xfrm>
              <a:off x="35756050" y="28455100"/>
              <a:ext cx="377744" cy="2118184"/>
              <a:chOff x="35756050" y="28455100"/>
              <a:chExt cx="377744" cy="2118184"/>
            </a:xfrm>
          </p:grpSpPr>
          <p:sp>
            <p:nvSpPr>
              <p:cNvPr id="484" name="Flowchart: Connector 483">
                <a:extLst>
                  <a:ext uri="{FF2B5EF4-FFF2-40B4-BE49-F238E27FC236}">
                    <a16:creationId xmlns:a16="http://schemas.microsoft.com/office/drawing/2014/main" id="{3B827D46-49A1-818E-4299-3B2168A5294A}"/>
                  </a:ext>
                </a:extLst>
              </p:cNvPr>
              <p:cNvSpPr/>
              <p:nvPr/>
            </p:nvSpPr>
            <p:spPr>
              <a:xfrm>
                <a:off x="35756050" y="28455100"/>
                <a:ext cx="370595" cy="402332"/>
              </a:xfrm>
              <a:prstGeom prst="flowChartConnector">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Flowchart: Connector 484">
                <a:extLst>
                  <a:ext uri="{FF2B5EF4-FFF2-40B4-BE49-F238E27FC236}">
                    <a16:creationId xmlns:a16="http://schemas.microsoft.com/office/drawing/2014/main" id="{5685E2EE-3102-58DC-F5A5-00FB76223497}"/>
                  </a:ext>
                </a:extLst>
              </p:cNvPr>
              <p:cNvSpPr/>
              <p:nvPr/>
            </p:nvSpPr>
            <p:spPr>
              <a:xfrm>
                <a:off x="35763199" y="30170952"/>
                <a:ext cx="370595" cy="402332"/>
              </a:xfrm>
              <a:prstGeom prst="flowChartConnector">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90" name="TextBox 489">
            <a:extLst>
              <a:ext uri="{FF2B5EF4-FFF2-40B4-BE49-F238E27FC236}">
                <a16:creationId xmlns:a16="http://schemas.microsoft.com/office/drawing/2014/main" id="{D5C0D223-51F1-762D-7211-BC983C4E2268}"/>
              </a:ext>
            </a:extLst>
          </p:cNvPr>
          <p:cNvSpPr txBox="1"/>
          <p:nvPr/>
        </p:nvSpPr>
        <p:spPr>
          <a:xfrm>
            <a:off x="42353877" y="36803234"/>
            <a:ext cx="7249959" cy="707886"/>
          </a:xfrm>
          <a:prstGeom prst="rect">
            <a:avLst/>
          </a:prstGeom>
          <a:noFill/>
        </p:spPr>
        <p:txBody>
          <a:bodyPr wrap="square">
            <a:spAutoFit/>
          </a:bodyPr>
          <a:lstStyle/>
          <a:p>
            <a:pPr algn="ctr"/>
            <a:r>
              <a:rPr lang="en-US" sz="4000" b="1" dirty="0">
                <a:latin typeface="Arial" panose="020B0604020202020204" pitchFamily="34" charset="0"/>
                <a:cs typeface="Arial" panose="020B0604020202020204" pitchFamily="34" charset="0"/>
              </a:rPr>
              <a:t>Find us online</a:t>
            </a:r>
            <a:endParaRPr lang="en-US" sz="3600" dirty="0"/>
          </a:p>
        </p:txBody>
      </p:sp>
      <p:sp>
        <p:nvSpPr>
          <p:cNvPr id="493" name="Rectangle 492">
            <a:extLst>
              <a:ext uri="{FF2B5EF4-FFF2-40B4-BE49-F238E27FC236}">
                <a16:creationId xmlns:a16="http://schemas.microsoft.com/office/drawing/2014/main" id="{A92C5087-2E34-3FE9-FA0E-07B49602C284}"/>
              </a:ext>
            </a:extLst>
          </p:cNvPr>
          <p:cNvSpPr/>
          <p:nvPr/>
        </p:nvSpPr>
        <p:spPr>
          <a:xfrm>
            <a:off x="35417759" y="34877930"/>
            <a:ext cx="14887887" cy="2612469"/>
          </a:xfrm>
          <a:prstGeom prst="rect">
            <a:avLst/>
          </a:prstGeom>
          <a:no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4" name="TextBox 493">
            <a:extLst>
              <a:ext uri="{FF2B5EF4-FFF2-40B4-BE49-F238E27FC236}">
                <a16:creationId xmlns:a16="http://schemas.microsoft.com/office/drawing/2014/main" id="{908FDF75-4BCE-C9E7-A735-9CF12CED6AC3}"/>
              </a:ext>
            </a:extLst>
          </p:cNvPr>
          <p:cNvSpPr txBox="1"/>
          <p:nvPr/>
        </p:nvSpPr>
        <p:spPr>
          <a:xfrm>
            <a:off x="35465555" y="35659071"/>
            <a:ext cx="9105246" cy="1815882"/>
          </a:xfrm>
          <a:prstGeom prst="rect">
            <a:avLst/>
          </a:prstGeom>
          <a:noFill/>
        </p:spPr>
        <p:txBody>
          <a:bodyPr wrap="square">
            <a:spAutoFit/>
          </a:bodyPr>
          <a:lstStyle/>
          <a:p>
            <a:r>
              <a:rPr lang="en-US" sz="2800" b="1" dirty="0">
                <a:latin typeface="Courier New" panose="02070309020205020404" pitchFamily="49" charset="0"/>
                <a:cs typeface="Courier New" panose="02070309020205020404" pitchFamily="49" charset="0"/>
              </a:rPr>
              <a:t>Contact</a:t>
            </a:r>
            <a:br>
              <a:rPr lang="en-US" sz="2800" dirty="0">
                <a:latin typeface="Courier New" panose="02070309020205020404" pitchFamily="49" charset="0"/>
                <a:cs typeface="Courier New" panose="02070309020205020404" pitchFamily="49" charset="0"/>
              </a:rPr>
            </a:br>
            <a:r>
              <a:rPr lang="en-US" sz="2800" dirty="0">
                <a:latin typeface="Courier New" panose="02070309020205020404" pitchFamily="49" charset="0"/>
                <a:cs typeface="Courier New" panose="02070309020205020404" pitchFamily="49" charset="0"/>
              </a:rPr>
              <a:t>Nicole Ramberg-Pihl, PhD</a:t>
            </a:r>
          </a:p>
          <a:p>
            <a:r>
              <a:rPr lang="en-US" sz="2800" dirty="0">
                <a:latin typeface="Courier New" panose="02070309020205020404" pitchFamily="49" charset="0"/>
                <a:cs typeface="Courier New" panose="02070309020205020404" pitchFamily="49" charset="0"/>
              </a:rPr>
              <a:t>EIC Project Manager</a:t>
            </a:r>
          </a:p>
          <a:p>
            <a:r>
              <a:rPr lang="en-US" sz="2800" dirty="0">
                <a:latin typeface="Courier New" panose="02070309020205020404" pitchFamily="49" charset="0"/>
                <a:cs typeface="Courier New" panose="02070309020205020404" pitchFamily="49" charset="0"/>
              </a:rPr>
              <a:t>nicole.c.ramberg-pihl@nasa.gov</a:t>
            </a:r>
          </a:p>
        </p:txBody>
      </p:sp>
      <p:pic>
        <p:nvPicPr>
          <p:cNvPr id="496" name="Picture 495" descr="A picture containing dark&#10;&#10;Description automatically generated">
            <a:extLst>
              <a:ext uri="{FF2B5EF4-FFF2-40B4-BE49-F238E27FC236}">
                <a16:creationId xmlns:a16="http://schemas.microsoft.com/office/drawing/2014/main" id="{C117CE68-51AA-CFCC-163A-6777FAB82B89}"/>
              </a:ext>
            </a:extLst>
          </p:cNvPr>
          <p:cNvPicPr>
            <a:picLocks noChangeAspect="1"/>
          </p:cNvPicPr>
          <p:nvPr/>
        </p:nvPicPr>
        <p:blipFill>
          <a:blip r:embed="rId22">
            <a:extLst>
              <a:ext uri="{BEBA8EAE-BF5A-486C-A8C5-ECC9F3942E4B}">
                <a14:imgProps xmlns:a14="http://schemas.microsoft.com/office/drawing/2010/main">
                  <a14:imgLayer r:embed="rId2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4753631" y="34781063"/>
            <a:ext cx="2436544" cy="2436544"/>
          </a:xfrm>
          <a:prstGeom prst="rect">
            <a:avLst/>
          </a:prstGeom>
        </p:spPr>
      </p:pic>
      <p:sp>
        <p:nvSpPr>
          <p:cNvPr id="497" name="Rectangle 496">
            <a:extLst>
              <a:ext uri="{FF2B5EF4-FFF2-40B4-BE49-F238E27FC236}">
                <a16:creationId xmlns:a16="http://schemas.microsoft.com/office/drawing/2014/main" id="{4128BFA0-B21A-8930-D9C0-AF56FC229855}"/>
              </a:ext>
            </a:extLst>
          </p:cNvPr>
          <p:cNvSpPr/>
          <p:nvPr/>
        </p:nvSpPr>
        <p:spPr>
          <a:xfrm flipV="1">
            <a:off x="35391300" y="37465397"/>
            <a:ext cx="14914347" cy="7907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Rectangle 497">
            <a:extLst>
              <a:ext uri="{FF2B5EF4-FFF2-40B4-BE49-F238E27FC236}">
                <a16:creationId xmlns:a16="http://schemas.microsoft.com/office/drawing/2014/main" id="{B8353C4A-2637-6340-74A8-B76F973799CC}"/>
              </a:ext>
            </a:extLst>
          </p:cNvPr>
          <p:cNvSpPr/>
          <p:nvPr/>
        </p:nvSpPr>
        <p:spPr>
          <a:xfrm flipV="1">
            <a:off x="35391300" y="34806373"/>
            <a:ext cx="14914347" cy="7907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7B795D1-90EE-372B-818B-15C72C8F5DCB}"/>
              </a:ext>
            </a:extLst>
          </p:cNvPr>
          <p:cNvSpPr/>
          <p:nvPr/>
        </p:nvSpPr>
        <p:spPr>
          <a:xfrm>
            <a:off x="16505422" y="6233769"/>
            <a:ext cx="18365579" cy="31256631"/>
          </a:xfrm>
          <a:prstGeom prst="rect">
            <a:avLst/>
          </a:prstGeom>
          <a:no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TextBox 514">
            <a:extLst>
              <a:ext uri="{FF2B5EF4-FFF2-40B4-BE49-F238E27FC236}">
                <a16:creationId xmlns:a16="http://schemas.microsoft.com/office/drawing/2014/main" id="{BB54CDCD-286D-E65F-078D-64D5B590AE6F}"/>
              </a:ext>
            </a:extLst>
          </p:cNvPr>
          <p:cNvSpPr txBox="1"/>
          <p:nvPr/>
        </p:nvSpPr>
        <p:spPr>
          <a:xfrm>
            <a:off x="16804687" y="6940607"/>
            <a:ext cx="17640141" cy="1384995"/>
          </a:xfrm>
          <a:prstGeom prst="rect">
            <a:avLst/>
          </a:prstGeom>
          <a:noFill/>
        </p:spPr>
        <p:txBody>
          <a:bodyPr wrap="square">
            <a:spAutoFit/>
          </a:bodyPr>
          <a:lstStyle/>
          <a:p>
            <a:r>
              <a:rPr lang="en-US" sz="2800" dirty="0">
                <a:solidFill>
                  <a:srgbClr val="000000"/>
                </a:solidFill>
                <a:latin typeface="Times New Roman" panose="02020603050405020304" pitchFamily="18" charset="0"/>
                <a:cs typeface="Times New Roman" panose="02020603050405020304" pitchFamily="18" charset="0"/>
              </a:rPr>
              <a:t>Large format digital display, approximately twenty feet in length, that cycles through three modes containing near real-time information, models, and visualizations. The main screen is centered between two round port holes that display accompanying content.</a:t>
            </a:r>
          </a:p>
        </p:txBody>
      </p:sp>
      <p:sp>
        <p:nvSpPr>
          <p:cNvPr id="516" name="TextBox 515">
            <a:extLst>
              <a:ext uri="{FF2B5EF4-FFF2-40B4-BE49-F238E27FC236}">
                <a16:creationId xmlns:a16="http://schemas.microsoft.com/office/drawing/2014/main" id="{02757899-4157-7BD2-56F3-7ABE99B076C0}"/>
              </a:ext>
            </a:extLst>
          </p:cNvPr>
          <p:cNvSpPr txBox="1"/>
          <p:nvPr/>
        </p:nvSpPr>
        <p:spPr>
          <a:xfrm>
            <a:off x="15645112" y="32424383"/>
            <a:ext cx="3451778" cy="338554"/>
          </a:xfrm>
          <a:prstGeom prst="rect">
            <a:avLst/>
          </a:prstGeom>
          <a:noFill/>
        </p:spPr>
        <p:txBody>
          <a:bodyPr wrap="square">
            <a:spAutoFit/>
          </a:bodyPr>
          <a:lstStyle/>
          <a:p>
            <a:pPr algn="r"/>
            <a:r>
              <a:rPr lang="en-US" sz="1600" b="0" i="0" dirty="0">
                <a:solidFill>
                  <a:schemeClr val="bg1"/>
                </a:solidFill>
                <a:effectLst/>
                <a:latin typeface="Times New Roman" panose="02020603050405020304" pitchFamily="18" charset="0"/>
                <a:cs typeface="Times New Roman" panose="02020603050405020304" pitchFamily="18" charset="0"/>
              </a:rPr>
              <a:t>Image Credit: NASA</a:t>
            </a:r>
            <a:endParaRPr lang="en-US" sz="1600" dirty="0">
              <a:solidFill>
                <a:schemeClr val="bg1"/>
              </a:solidFill>
            </a:endParaRPr>
          </a:p>
        </p:txBody>
      </p:sp>
      <p:sp>
        <p:nvSpPr>
          <p:cNvPr id="518" name="TextBox 517">
            <a:extLst>
              <a:ext uri="{FF2B5EF4-FFF2-40B4-BE49-F238E27FC236}">
                <a16:creationId xmlns:a16="http://schemas.microsoft.com/office/drawing/2014/main" id="{D09E84AB-AFB1-A6C3-D357-0D04181A0A34}"/>
              </a:ext>
            </a:extLst>
          </p:cNvPr>
          <p:cNvSpPr txBox="1"/>
          <p:nvPr/>
        </p:nvSpPr>
        <p:spPr>
          <a:xfrm>
            <a:off x="8744771" y="36642861"/>
            <a:ext cx="1984563" cy="338554"/>
          </a:xfrm>
          <a:prstGeom prst="rect">
            <a:avLst/>
          </a:prstGeom>
          <a:noFill/>
        </p:spPr>
        <p:txBody>
          <a:bodyPr wrap="square">
            <a:spAutoFit/>
          </a:bodyPr>
          <a:lstStyle/>
          <a:p>
            <a:pPr algn="r"/>
            <a:r>
              <a:rPr lang="en-US" sz="1600" b="0" i="0" dirty="0">
                <a:solidFill>
                  <a:schemeClr val="bg1"/>
                </a:solidFill>
                <a:effectLst/>
                <a:latin typeface="Times New Roman" panose="02020603050405020304" pitchFamily="18" charset="0"/>
                <a:cs typeface="Times New Roman" panose="02020603050405020304" pitchFamily="18" charset="0"/>
              </a:rPr>
              <a:t>Image Credit: NASA</a:t>
            </a:r>
            <a:endParaRPr lang="en-US" sz="1600" dirty="0">
              <a:solidFill>
                <a:schemeClr val="bg1"/>
              </a:solidFill>
            </a:endParaRPr>
          </a:p>
        </p:txBody>
      </p:sp>
      <p:sp>
        <p:nvSpPr>
          <p:cNvPr id="519" name="TextBox 518">
            <a:extLst>
              <a:ext uri="{FF2B5EF4-FFF2-40B4-BE49-F238E27FC236}">
                <a16:creationId xmlns:a16="http://schemas.microsoft.com/office/drawing/2014/main" id="{832B66A2-0E2B-01DA-1C8E-9D8BCEA40BB4}"/>
              </a:ext>
            </a:extLst>
          </p:cNvPr>
          <p:cNvSpPr txBox="1"/>
          <p:nvPr/>
        </p:nvSpPr>
        <p:spPr>
          <a:xfrm>
            <a:off x="27383449" y="36879053"/>
            <a:ext cx="1984563" cy="338554"/>
          </a:xfrm>
          <a:prstGeom prst="rect">
            <a:avLst/>
          </a:prstGeom>
          <a:noFill/>
        </p:spPr>
        <p:txBody>
          <a:bodyPr wrap="square">
            <a:spAutoFit/>
          </a:bodyPr>
          <a:lstStyle/>
          <a:p>
            <a:pPr algn="r"/>
            <a:r>
              <a:rPr lang="en-US" sz="1600" b="0" i="0" dirty="0">
                <a:solidFill>
                  <a:schemeClr val="bg1"/>
                </a:solidFill>
                <a:effectLst/>
                <a:latin typeface="Times New Roman" panose="02020603050405020304" pitchFamily="18" charset="0"/>
                <a:cs typeface="Times New Roman" panose="02020603050405020304" pitchFamily="18" charset="0"/>
              </a:rPr>
              <a:t>Image Credit: NASA</a:t>
            </a:r>
            <a:endParaRPr lang="en-US" sz="1600" dirty="0">
              <a:solidFill>
                <a:schemeClr val="bg1"/>
              </a:solidFill>
            </a:endParaRPr>
          </a:p>
        </p:txBody>
      </p:sp>
      <p:grpSp>
        <p:nvGrpSpPr>
          <p:cNvPr id="523" name="Group 522">
            <a:extLst>
              <a:ext uri="{FF2B5EF4-FFF2-40B4-BE49-F238E27FC236}">
                <a16:creationId xmlns:a16="http://schemas.microsoft.com/office/drawing/2014/main" id="{874EAF7D-C6B0-A42D-6050-90AF2686D776}"/>
              </a:ext>
            </a:extLst>
          </p:cNvPr>
          <p:cNvGrpSpPr/>
          <p:nvPr/>
        </p:nvGrpSpPr>
        <p:grpSpPr>
          <a:xfrm>
            <a:off x="16808525" y="24837740"/>
            <a:ext cx="16689359" cy="4532456"/>
            <a:chOff x="16808525" y="24837740"/>
            <a:chExt cx="16689359" cy="4532456"/>
          </a:xfrm>
        </p:grpSpPr>
        <p:grpSp>
          <p:nvGrpSpPr>
            <p:cNvPr id="474" name="Group 473">
              <a:extLst>
                <a:ext uri="{FF2B5EF4-FFF2-40B4-BE49-F238E27FC236}">
                  <a16:creationId xmlns:a16="http://schemas.microsoft.com/office/drawing/2014/main" id="{D7A9700F-F0E8-61E3-263A-0F42F8EE838F}"/>
                </a:ext>
              </a:extLst>
            </p:cNvPr>
            <p:cNvGrpSpPr/>
            <p:nvPr/>
          </p:nvGrpSpPr>
          <p:grpSpPr>
            <a:xfrm>
              <a:off x="16808525" y="24837740"/>
              <a:ext cx="16689359" cy="4532456"/>
              <a:chOff x="16645240" y="25078370"/>
              <a:chExt cx="16689359" cy="4532456"/>
            </a:xfrm>
          </p:grpSpPr>
          <p:grpSp>
            <p:nvGrpSpPr>
              <p:cNvPr id="457" name="Group 456">
                <a:extLst>
                  <a:ext uri="{FF2B5EF4-FFF2-40B4-BE49-F238E27FC236}">
                    <a16:creationId xmlns:a16="http://schemas.microsoft.com/office/drawing/2014/main" id="{63B4051C-4CFB-5608-B922-CFF5150ECB83}"/>
                  </a:ext>
                </a:extLst>
              </p:cNvPr>
              <p:cNvGrpSpPr/>
              <p:nvPr/>
            </p:nvGrpSpPr>
            <p:grpSpPr>
              <a:xfrm>
                <a:off x="29312904" y="25149925"/>
                <a:ext cx="4021695" cy="3724276"/>
                <a:chOff x="29541504" y="25340425"/>
                <a:chExt cx="4021695" cy="3724276"/>
              </a:xfrm>
            </p:grpSpPr>
            <p:cxnSp>
              <p:nvCxnSpPr>
                <p:cNvPr id="456" name="Straight Connector 455">
                  <a:extLst>
                    <a:ext uri="{FF2B5EF4-FFF2-40B4-BE49-F238E27FC236}">
                      <a16:creationId xmlns:a16="http://schemas.microsoft.com/office/drawing/2014/main" id="{CC95E36E-E8EA-661D-C971-19ABF3975AC6}"/>
                    </a:ext>
                  </a:extLst>
                </p:cNvPr>
                <p:cNvCxnSpPr>
                  <a:cxnSpLocks/>
                </p:cNvCxnSpPr>
                <p:nvPr/>
              </p:nvCxnSpPr>
              <p:spPr>
                <a:xfrm flipH="1">
                  <a:off x="29541504" y="27112826"/>
                  <a:ext cx="1262847" cy="0"/>
                </a:xfrm>
                <a:prstGeom prst="line">
                  <a:avLst/>
                </a:prstGeom>
                <a:ln w="76200">
                  <a:solidFill>
                    <a:schemeClr val="accent6">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120" name="Picture 119" descr="A picture containing indoor, wall, fan, step&#10;&#10;Description automatically generated">
                  <a:extLst>
                    <a:ext uri="{FF2B5EF4-FFF2-40B4-BE49-F238E27FC236}">
                      <a16:creationId xmlns:a16="http://schemas.microsoft.com/office/drawing/2014/main" id="{8B1DE6C4-DFC2-2100-6057-D979DC6C1AED}"/>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0771096" y="25340425"/>
                  <a:ext cx="2792103" cy="3724276"/>
                </a:xfrm>
                <a:prstGeom prst="rect">
                  <a:avLst/>
                </a:prstGeom>
                <a:ln w="57150">
                  <a:solidFill>
                    <a:schemeClr val="tx1"/>
                  </a:solidFill>
                </a:ln>
                <a:effectLst>
                  <a:outerShdw blurRad="292100" dist="139700" dir="2700000" algn="tl" rotWithShape="0">
                    <a:srgbClr val="333333">
                      <a:alpha val="65000"/>
                    </a:srgbClr>
                  </a:outerShdw>
                </a:effectLst>
              </p:spPr>
            </p:pic>
          </p:grpSp>
          <p:grpSp>
            <p:nvGrpSpPr>
              <p:cNvPr id="467" name="Group 466">
                <a:extLst>
                  <a:ext uri="{FF2B5EF4-FFF2-40B4-BE49-F238E27FC236}">
                    <a16:creationId xmlns:a16="http://schemas.microsoft.com/office/drawing/2014/main" id="{3518337E-C581-29FC-14E6-6A2E22185B7A}"/>
                  </a:ext>
                </a:extLst>
              </p:cNvPr>
              <p:cNvGrpSpPr/>
              <p:nvPr/>
            </p:nvGrpSpPr>
            <p:grpSpPr>
              <a:xfrm>
                <a:off x="16645240" y="25078370"/>
                <a:ext cx="12666156" cy="4532456"/>
                <a:chOff x="16645240" y="25078370"/>
                <a:chExt cx="12666156" cy="4532456"/>
              </a:xfrm>
            </p:grpSpPr>
            <p:sp>
              <p:nvSpPr>
                <p:cNvPr id="33" name="Text Placeholder 26">
                  <a:extLst>
                    <a:ext uri="{FF2B5EF4-FFF2-40B4-BE49-F238E27FC236}">
                      <a16:creationId xmlns:a16="http://schemas.microsoft.com/office/drawing/2014/main" id="{8BDDCD8C-6F27-F4AE-FC99-9980E0D1C798}"/>
                    </a:ext>
                  </a:extLst>
                </p:cNvPr>
                <p:cNvSpPr txBox="1">
                  <a:spLocks/>
                </p:cNvSpPr>
                <p:nvPr/>
              </p:nvSpPr>
              <p:spPr>
                <a:xfrm>
                  <a:off x="16645240" y="25078370"/>
                  <a:ext cx="10564017" cy="1341843"/>
                </a:xfrm>
                <a:prstGeom prst="rect">
                  <a:avLst/>
                </a:prstGeom>
              </p:spPr>
              <p:txBody>
                <a:bodyPr vert="horz" lIns="91440" tIns="45720" rIns="91440" bIns="45720" rtlCol="0">
                  <a:normAutofit/>
                </a:bodyPr>
                <a:lstStyle>
                  <a:lvl1pPr marL="1280160" indent="-1280160" algn="l" defTabSz="5120640" rtl="0" eaLnBrk="1" latinLnBrk="0" hangingPunct="1">
                    <a:lnSpc>
                      <a:spcPct val="90000"/>
                    </a:lnSpc>
                    <a:spcBef>
                      <a:spcPts val="5600"/>
                    </a:spcBef>
                    <a:buFont typeface="Arial" panose="020B0604020202020204" pitchFamily="34" charset="0"/>
                    <a:buChar char="•"/>
                    <a:defRPr sz="15680" kern="1200">
                      <a:solidFill>
                        <a:schemeClr val="tx1"/>
                      </a:solidFill>
                      <a:latin typeface="+mn-lt"/>
                      <a:ea typeface="+mn-ea"/>
                      <a:cs typeface="+mn-cs"/>
                    </a:defRPr>
                  </a:lvl1pPr>
                  <a:lvl2pPr marL="3840480" indent="-1280160" algn="l" defTabSz="5120640" rtl="0" eaLnBrk="1" latinLnBrk="0" hangingPunct="1">
                    <a:lnSpc>
                      <a:spcPct val="90000"/>
                    </a:lnSpc>
                    <a:spcBef>
                      <a:spcPts val="2800"/>
                    </a:spcBef>
                    <a:buFont typeface="Arial" panose="020B0604020202020204" pitchFamily="34" charset="0"/>
                    <a:buChar char="•"/>
                    <a:defRPr sz="13440" kern="1200">
                      <a:solidFill>
                        <a:schemeClr val="tx1"/>
                      </a:solidFill>
                      <a:latin typeface="+mn-lt"/>
                      <a:ea typeface="+mn-ea"/>
                      <a:cs typeface="+mn-cs"/>
                    </a:defRPr>
                  </a:lvl2pPr>
                  <a:lvl3pPr marL="6400800" indent="-1280160" algn="l" defTabSz="5120640" rtl="0" eaLnBrk="1" latinLnBrk="0" hangingPunct="1">
                    <a:lnSpc>
                      <a:spcPct val="90000"/>
                    </a:lnSpc>
                    <a:spcBef>
                      <a:spcPts val="2800"/>
                    </a:spcBef>
                    <a:buFont typeface="Arial" panose="020B0604020202020204" pitchFamily="34" charset="0"/>
                    <a:buChar char="•"/>
                    <a:defRPr sz="11200" kern="1200">
                      <a:solidFill>
                        <a:schemeClr val="tx1"/>
                      </a:solidFill>
                      <a:latin typeface="+mn-lt"/>
                      <a:ea typeface="+mn-ea"/>
                      <a:cs typeface="+mn-cs"/>
                    </a:defRPr>
                  </a:lvl3pPr>
                  <a:lvl4pPr marL="89611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4pPr>
                  <a:lvl5pPr marL="1152144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5pPr>
                  <a:lvl6pPr marL="1408176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6pPr>
                  <a:lvl7pPr marL="1664208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7pPr>
                  <a:lvl8pPr marL="1920240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8pPr>
                  <a:lvl9pPr marL="217627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9pPr>
                </a:lstStyle>
                <a:p>
                  <a:pPr marL="0" indent="0">
                    <a:buFont typeface="Arial" panose="020B0604020202020204" pitchFamily="34" charset="0"/>
                    <a:buNone/>
                  </a:pPr>
                  <a:r>
                    <a:rPr lang="en-US" sz="4000" b="1" dirty="0">
                      <a:solidFill>
                        <a:srgbClr val="000000"/>
                      </a:solidFill>
                      <a:latin typeface="Arial" panose="020B0604020202020204" pitchFamily="34" charset="0"/>
                      <a:cs typeface="Arial" panose="020B0604020202020204" pitchFamily="34" charset="0"/>
                    </a:rPr>
                    <a:t>EARTH PULSE</a:t>
                  </a:r>
                </a:p>
              </p:txBody>
            </p:sp>
            <p:sp>
              <p:nvSpPr>
                <p:cNvPr id="458" name="TextBox 457">
                  <a:extLst>
                    <a:ext uri="{FF2B5EF4-FFF2-40B4-BE49-F238E27FC236}">
                      <a16:creationId xmlns:a16="http://schemas.microsoft.com/office/drawing/2014/main" id="{53E0A613-00A3-2D20-2DC9-F0DF558742FD}"/>
                    </a:ext>
                  </a:extLst>
                </p:cNvPr>
                <p:cNvSpPr txBox="1"/>
                <p:nvPr/>
              </p:nvSpPr>
              <p:spPr>
                <a:xfrm>
                  <a:off x="16688337" y="25640508"/>
                  <a:ext cx="12623059" cy="3970318"/>
                </a:xfrm>
                <a:prstGeom prst="rect">
                  <a:avLst/>
                </a:prstGeom>
                <a:noFill/>
              </p:spPr>
              <p:txBody>
                <a:bodyPr wrap="square">
                  <a:spAutoFit/>
                </a:bodyPr>
                <a:lstStyle/>
                <a:p>
                  <a:r>
                    <a:rPr lang="en-US" sz="2800" dirty="0">
                      <a:solidFill>
                        <a:srgbClr val="000000"/>
                      </a:solidFill>
                      <a:latin typeface="Times New Roman" panose="02020603050405020304" pitchFamily="18" charset="0"/>
                      <a:cs typeface="Times New Roman" panose="02020603050405020304" pitchFamily="18" charset="0"/>
                    </a:rPr>
                    <a:t>Light sculpture in a spiral chandelier formation that responds to live communication with a selection of NASA’s fleet of Earth observing missions in the Near Space Network (NSN). First a mission name is shown on the sculpture, followed by varying quantities of light moving upwards and downwards. The directionality and quantity of light represents information being sent from ground stations directly to satellites or information being sent from satellites down to Earth, The NSN is managed by the Space Communications and Navigation (</a:t>
                  </a:r>
                  <a:r>
                    <a:rPr lang="en-US" sz="2800" dirty="0" err="1">
                      <a:solidFill>
                        <a:srgbClr val="000000"/>
                      </a:solidFill>
                      <a:latin typeface="Times New Roman" panose="02020603050405020304" pitchFamily="18" charset="0"/>
                      <a:cs typeface="Times New Roman" panose="02020603050405020304" pitchFamily="18" charset="0"/>
                    </a:rPr>
                    <a:t>SCaN</a:t>
                  </a:r>
                  <a:r>
                    <a:rPr lang="en-US" sz="2800" dirty="0">
                      <a:solidFill>
                        <a:srgbClr val="000000"/>
                      </a:solidFill>
                      <a:latin typeface="Times New Roman" panose="02020603050405020304" pitchFamily="18" charset="0"/>
                      <a:cs typeface="Times New Roman" panose="02020603050405020304" pitchFamily="18" charset="0"/>
                    </a:rPr>
                    <a:t>) program.</a:t>
                  </a:r>
                </a:p>
                <a:p>
                  <a:endParaRPr lang="en-US" sz="2800" b="0" i="0" dirty="0">
                    <a:solidFill>
                      <a:srgbClr val="000000"/>
                    </a:solidFill>
                    <a:effectLst/>
                    <a:latin typeface="Times New Roman" panose="02020603050405020304" pitchFamily="18" charset="0"/>
                    <a:cs typeface="Times New Roman" panose="02020603050405020304" pitchFamily="18" charset="0"/>
                  </a:endParaRPr>
                </a:p>
                <a:p>
                  <a:endParaRPr lang="en-US" sz="2800" b="0" i="0" dirty="0">
                    <a:solidFill>
                      <a:srgbClr val="000000"/>
                    </a:solidFill>
                    <a:effectLst/>
                    <a:latin typeface="Times New Roman" panose="02020603050405020304" pitchFamily="18" charset="0"/>
                    <a:cs typeface="Times New Roman" panose="02020603050405020304" pitchFamily="18" charset="0"/>
                  </a:endParaRPr>
                </a:p>
              </p:txBody>
            </p:sp>
          </p:grpSp>
        </p:grpSp>
        <p:sp>
          <p:nvSpPr>
            <p:cNvPr id="520" name="TextBox 519">
              <a:extLst>
                <a:ext uri="{FF2B5EF4-FFF2-40B4-BE49-F238E27FC236}">
                  <a16:creationId xmlns:a16="http://schemas.microsoft.com/office/drawing/2014/main" id="{A2F4682B-6E1F-0F88-2294-C3C20DA1F7F3}"/>
                </a:ext>
              </a:extLst>
            </p:cNvPr>
            <p:cNvSpPr txBox="1"/>
            <p:nvPr/>
          </p:nvSpPr>
          <p:spPr>
            <a:xfrm>
              <a:off x="30235994" y="28321704"/>
              <a:ext cx="2693447" cy="338554"/>
            </a:xfrm>
            <a:prstGeom prst="rect">
              <a:avLst/>
            </a:prstGeom>
            <a:noFill/>
          </p:spPr>
          <p:txBody>
            <a:bodyPr wrap="square">
              <a:spAutoFit/>
            </a:bodyPr>
            <a:lstStyle/>
            <a:p>
              <a:pPr algn="r"/>
              <a:r>
                <a:rPr lang="en-US" sz="1600" b="0" i="0" dirty="0">
                  <a:solidFill>
                    <a:schemeClr val="bg1"/>
                  </a:solidFill>
                  <a:effectLst/>
                  <a:latin typeface="Times New Roman" panose="02020603050405020304" pitchFamily="18" charset="0"/>
                  <a:cs typeface="Times New Roman" panose="02020603050405020304" pitchFamily="18" charset="0"/>
                </a:rPr>
                <a:t>Image Credit: Dan Goods</a:t>
              </a:r>
              <a:endParaRPr lang="en-US" sz="1600" dirty="0">
                <a:solidFill>
                  <a:schemeClr val="bg1"/>
                </a:solidFill>
              </a:endParaRPr>
            </a:p>
          </p:txBody>
        </p:sp>
      </p:grpSp>
      <p:sp>
        <p:nvSpPr>
          <p:cNvPr id="525" name="TextBox 524">
            <a:extLst>
              <a:ext uri="{FF2B5EF4-FFF2-40B4-BE49-F238E27FC236}">
                <a16:creationId xmlns:a16="http://schemas.microsoft.com/office/drawing/2014/main" id="{F35C111F-DEAA-3355-B63E-E35DE54615F1}"/>
              </a:ext>
            </a:extLst>
          </p:cNvPr>
          <p:cNvSpPr txBox="1"/>
          <p:nvPr/>
        </p:nvSpPr>
        <p:spPr>
          <a:xfrm>
            <a:off x="41951590" y="32278383"/>
            <a:ext cx="7394389" cy="1384995"/>
          </a:xfrm>
          <a:prstGeom prst="rect">
            <a:avLst/>
          </a:prstGeom>
          <a:noFill/>
        </p:spPr>
        <p:txBody>
          <a:bodyPr wrap="square">
            <a:spAutoFit/>
          </a:bodyPr>
          <a:lstStyle/>
          <a:p>
            <a:r>
              <a:rPr lang="en-US" sz="2800" dirty="0">
                <a:solidFill>
                  <a:srgbClr val="000000"/>
                </a:solidFill>
                <a:latin typeface="Times New Roman" panose="02020603050405020304" pitchFamily="18" charset="0"/>
                <a:cs typeface="Times New Roman" panose="02020603050405020304" pitchFamily="18" charset="0"/>
              </a:rPr>
              <a:t>Earth.gov contains information featured at physical locations, but users can explore that information anywhere internet access is available.</a:t>
            </a:r>
          </a:p>
        </p:txBody>
      </p:sp>
      <p:sp>
        <p:nvSpPr>
          <p:cNvPr id="530" name="Rectangle 529">
            <a:extLst>
              <a:ext uri="{FF2B5EF4-FFF2-40B4-BE49-F238E27FC236}">
                <a16:creationId xmlns:a16="http://schemas.microsoft.com/office/drawing/2014/main" id="{92E3D63C-54B4-075E-5188-ACA713BDF729}"/>
              </a:ext>
            </a:extLst>
          </p:cNvPr>
          <p:cNvSpPr/>
          <p:nvPr/>
        </p:nvSpPr>
        <p:spPr>
          <a:xfrm>
            <a:off x="40478" y="3235261"/>
            <a:ext cx="51165922" cy="393964"/>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go, company name&#10;&#10;Description automatically generated">
            <a:extLst>
              <a:ext uri="{FF2B5EF4-FFF2-40B4-BE49-F238E27FC236}">
                <a16:creationId xmlns:a16="http://schemas.microsoft.com/office/drawing/2014/main" id="{A85D2DBD-4B50-E101-FCAE-557BDD01E990}"/>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7815733" y="469113"/>
            <a:ext cx="2791323" cy="2791323"/>
          </a:xfrm>
          <a:prstGeom prst="rect">
            <a:avLst/>
          </a:prstGeom>
        </p:spPr>
      </p:pic>
    </p:spTree>
    <p:extLst>
      <p:ext uri="{BB962C8B-B14F-4D97-AF65-F5344CB8AC3E}">
        <p14:creationId xmlns:p14="http://schemas.microsoft.com/office/powerpoint/2010/main" val="177876848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36058</TotalTime>
  <Words>1398</Words>
  <Application>Microsoft Office PowerPoint</Application>
  <PresentationFormat>Custom</PresentationFormat>
  <Paragraphs>81</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Calibri Light</vt:lpstr>
      <vt:lpstr>Courier New</vt:lpstr>
      <vt:lpstr>Times New Roman</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Ramberg-Pihl, Nicole C. (GSFC-610.0)[SCIENCE SYSTEMS AND APPLICATIONS INC]</dc:creator>
  <cp:lastModifiedBy>Nicole Ramberg-Pihl</cp:lastModifiedBy>
  <cp:revision>82</cp:revision>
  <dcterms:created xsi:type="dcterms:W3CDTF">2023-10-03T17:24:50Z</dcterms:created>
  <dcterms:modified xsi:type="dcterms:W3CDTF">2023-11-22T02:38:56Z</dcterms:modified>
</cp:coreProperties>
</file>