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23"/>
  </p:notesMasterIdLst>
  <p:sldIdLst>
    <p:sldId id="256" r:id="rId2"/>
    <p:sldId id="257" r:id="rId3"/>
    <p:sldId id="286" r:id="rId4"/>
    <p:sldId id="332" r:id="rId5"/>
    <p:sldId id="341" r:id="rId6"/>
    <p:sldId id="285" r:id="rId7"/>
    <p:sldId id="294" r:id="rId8"/>
    <p:sldId id="288" r:id="rId9"/>
    <p:sldId id="333" r:id="rId10"/>
    <p:sldId id="340" r:id="rId11"/>
    <p:sldId id="289" r:id="rId12"/>
    <p:sldId id="334" r:id="rId13"/>
    <p:sldId id="295" r:id="rId14"/>
    <p:sldId id="335" r:id="rId15"/>
    <p:sldId id="296" r:id="rId16"/>
    <p:sldId id="339" r:id="rId17"/>
    <p:sldId id="292" r:id="rId18"/>
    <p:sldId id="293" r:id="rId19"/>
    <p:sldId id="336" r:id="rId20"/>
    <p:sldId id="337" r:id="rId21"/>
    <p:sldId id="338" r:id="rId22"/>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meKsA1pvj8BOVG1rM72/pAaTi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EDCA67-6570-A5A1-E604-513DCA2551EE}" v="987" dt="2023-11-29T01:33:51.761"/>
    <p1510:client id="{6D19BE8A-33B0-9B53-66B6-D95E6E10F4ED}" v="2" dt="2023-11-29T16:06:37.991"/>
    <p1510:client id="{895B38F6-D05E-4DCD-91FB-A47EC806FB1E}" v="898" dt="2023-11-29T22:33:49.633"/>
    <p1510:client id="{AF98517D-80FA-D80B-81B1-7339C58BD305}" v="70" dt="2023-11-29T17:29:32.307"/>
    <p1510:client id="{CCDB2978-4FF6-4767-86FE-1D4F9A1F911E}" v="3" dt="2023-11-29T16:11:21.496"/>
    <p1510:client id="{F9746E4D-EF88-2B38-893F-7C528CF8BC11}" v="1" dt="2023-11-29T22:49:27.992"/>
  </p1510:revLst>
</p1510:revInfo>
</file>

<file path=ppt/tableStyles.xml><?xml version="1.0" encoding="utf-8"?>
<a:tblStyleLst xmlns:a="http://schemas.openxmlformats.org/drawingml/2006/main" def="{99118E96-8170-444E-B0A4-D7C1F0814EA4}">
  <a:tblStyle styleId="{99118E96-8170-444E-B0A4-D7C1F0814E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penfield, Jake (LARC-D306)[RSES]" userId="S::jlampenf@ndc.nasa.gov::06471b6a-82ca-48b0-9d2b-76c9d754dd35" providerId="AD" clId="Web-{CF104CD3-6CFC-538F-4162-0CC8BC3962B5}"/>
    <pc:docChg chg="addSld delSld modSld sldOrd">
      <pc:chgData name="Lampenfield, Jake (LARC-D306)[RSES]" userId="S::jlampenf@ndc.nasa.gov::06471b6a-82ca-48b0-9d2b-76c9d754dd35" providerId="AD" clId="Web-{CF104CD3-6CFC-538F-4162-0CC8BC3962B5}" dt="2023-11-22T17:11:48.240" v="1010" actId="20577"/>
      <pc:docMkLst>
        <pc:docMk/>
      </pc:docMkLst>
      <pc:sldChg chg="addSp modSp">
        <pc:chgData name="Lampenfield, Jake (LARC-D306)[RSES]" userId="S::jlampenf@ndc.nasa.gov::06471b6a-82ca-48b0-9d2b-76c9d754dd35" providerId="AD" clId="Web-{CF104CD3-6CFC-538F-4162-0CC8BC3962B5}" dt="2023-11-22T16:00:33.510" v="131" actId="20577"/>
        <pc:sldMkLst>
          <pc:docMk/>
          <pc:sldMk cId="1076001210" sldId="289"/>
        </pc:sldMkLst>
        <pc:spChg chg="mod">
          <ac:chgData name="Lampenfield, Jake (LARC-D306)[RSES]" userId="S::jlampenf@ndc.nasa.gov::06471b6a-82ca-48b0-9d2b-76c9d754dd35" providerId="AD" clId="Web-{CF104CD3-6CFC-538F-4162-0CC8BC3962B5}" dt="2023-11-22T15:53:46.723" v="11" actId="20577"/>
          <ac:spMkLst>
            <pc:docMk/>
            <pc:sldMk cId="1076001210" sldId="289"/>
            <ac:spMk id="3" creationId="{A6C3802B-F8DB-8A98-B26E-A126FDB72D6E}"/>
          </ac:spMkLst>
        </pc:spChg>
        <pc:spChg chg="mod">
          <ac:chgData name="Lampenfield, Jake (LARC-D306)[RSES]" userId="S::jlampenf@ndc.nasa.gov::06471b6a-82ca-48b0-9d2b-76c9d754dd35" providerId="AD" clId="Web-{CF104CD3-6CFC-538F-4162-0CC8BC3962B5}" dt="2023-11-22T16:00:33.510" v="131" actId="20577"/>
          <ac:spMkLst>
            <pc:docMk/>
            <pc:sldMk cId="1076001210" sldId="289"/>
            <ac:spMk id="4" creationId="{72679F8F-354A-C155-A686-FC15A41FD4B9}"/>
          </ac:spMkLst>
        </pc:spChg>
        <pc:picChg chg="add mod ord">
          <ac:chgData name="Lampenfield, Jake (LARC-D306)[RSES]" userId="S::jlampenf@ndc.nasa.gov::06471b6a-82ca-48b0-9d2b-76c9d754dd35" providerId="AD" clId="Web-{CF104CD3-6CFC-538F-4162-0CC8BC3962B5}" dt="2023-11-22T15:53:24.598" v="9" actId="1076"/>
          <ac:picMkLst>
            <pc:docMk/>
            <pc:sldMk cId="1076001210" sldId="289"/>
            <ac:picMk id="5" creationId="{567662B3-BCA7-718A-E9F4-FDDA2FF2572E}"/>
          </ac:picMkLst>
        </pc:picChg>
      </pc:sldChg>
      <pc:sldChg chg="del">
        <pc:chgData name="Lampenfield, Jake (LARC-D306)[RSES]" userId="S::jlampenf@ndc.nasa.gov::06471b6a-82ca-48b0-9d2b-76c9d754dd35" providerId="AD" clId="Web-{CF104CD3-6CFC-538F-4162-0CC8BC3962B5}" dt="2023-11-22T15:49:21.063" v="0"/>
        <pc:sldMkLst>
          <pc:docMk/>
          <pc:sldMk cId="261675472" sldId="290"/>
        </pc:sldMkLst>
      </pc:sldChg>
      <pc:sldChg chg="modSp">
        <pc:chgData name="Lampenfield, Jake (LARC-D306)[RSES]" userId="S::jlampenf@ndc.nasa.gov::06471b6a-82ca-48b0-9d2b-76c9d754dd35" providerId="AD" clId="Web-{CF104CD3-6CFC-538F-4162-0CC8BC3962B5}" dt="2023-11-22T16:30:36.550" v="702" actId="20577"/>
        <pc:sldMkLst>
          <pc:docMk/>
          <pc:sldMk cId="590753375" sldId="293"/>
        </pc:sldMkLst>
        <pc:spChg chg="mod">
          <ac:chgData name="Lampenfield, Jake (LARC-D306)[RSES]" userId="S::jlampenf@ndc.nasa.gov::06471b6a-82ca-48b0-9d2b-76c9d754dd35" providerId="AD" clId="Web-{CF104CD3-6CFC-538F-4162-0CC8BC3962B5}" dt="2023-11-22T16:30:36.550" v="702" actId="20577"/>
          <ac:spMkLst>
            <pc:docMk/>
            <pc:sldMk cId="590753375" sldId="293"/>
            <ac:spMk id="4" creationId="{FC80E38F-6D1C-856E-7138-77D01722FB2B}"/>
          </ac:spMkLst>
        </pc:spChg>
      </pc:sldChg>
      <pc:sldChg chg="addSp delSp modSp">
        <pc:chgData name="Lampenfield, Jake (LARC-D306)[RSES]" userId="S::jlampenf@ndc.nasa.gov::06471b6a-82ca-48b0-9d2b-76c9d754dd35" providerId="AD" clId="Web-{CF104CD3-6CFC-538F-4162-0CC8BC3962B5}" dt="2023-11-22T16:16:55.586" v="591" actId="20577"/>
        <pc:sldMkLst>
          <pc:docMk/>
          <pc:sldMk cId="373914047" sldId="295"/>
        </pc:sldMkLst>
        <pc:spChg chg="mod">
          <ac:chgData name="Lampenfield, Jake (LARC-D306)[RSES]" userId="S::jlampenf@ndc.nasa.gov::06471b6a-82ca-48b0-9d2b-76c9d754dd35" providerId="AD" clId="Web-{CF104CD3-6CFC-538F-4162-0CC8BC3962B5}" dt="2023-11-22T16:08:30.391" v="333" actId="20577"/>
          <ac:spMkLst>
            <pc:docMk/>
            <pc:sldMk cId="373914047" sldId="295"/>
            <ac:spMk id="3" creationId="{E702A063-72EA-BE07-9007-6BC8AD994BDC}"/>
          </ac:spMkLst>
        </pc:spChg>
        <pc:spChg chg="mod">
          <ac:chgData name="Lampenfield, Jake (LARC-D306)[RSES]" userId="S::jlampenf@ndc.nasa.gov::06471b6a-82ca-48b0-9d2b-76c9d754dd35" providerId="AD" clId="Web-{CF104CD3-6CFC-538F-4162-0CC8BC3962B5}" dt="2023-11-22T16:16:55.586" v="591" actId="20577"/>
          <ac:spMkLst>
            <pc:docMk/>
            <pc:sldMk cId="373914047" sldId="295"/>
            <ac:spMk id="4" creationId="{EA6EE4F9-9395-AE96-0C98-4302FC424699}"/>
          </ac:spMkLst>
        </pc:spChg>
        <pc:picChg chg="add mod">
          <ac:chgData name="Lampenfield, Jake (LARC-D306)[RSES]" userId="S::jlampenf@ndc.nasa.gov::06471b6a-82ca-48b0-9d2b-76c9d754dd35" providerId="AD" clId="Web-{CF104CD3-6CFC-538F-4162-0CC8BC3962B5}" dt="2023-11-22T16:12:07.144" v="355" actId="1076"/>
          <ac:picMkLst>
            <pc:docMk/>
            <pc:sldMk cId="373914047" sldId="295"/>
            <ac:picMk id="5" creationId="{3FD80CCD-54E2-76A1-68E3-83CCB8659359}"/>
          </ac:picMkLst>
        </pc:picChg>
        <pc:picChg chg="del">
          <ac:chgData name="Lampenfield, Jake (LARC-D306)[RSES]" userId="S::jlampenf@ndc.nasa.gov::06471b6a-82ca-48b0-9d2b-76c9d754dd35" providerId="AD" clId="Web-{CF104CD3-6CFC-538F-4162-0CC8BC3962B5}" dt="2023-11-22T16:08:38.423" v="334"/>
          <ac:picMkLst>
            <pc:docMk/>
            <pc:sldMk cId="373914047" sldId="295"/>
            <ac:picMk id="6" creationId="{44943917-B620-4A2E-97B9-1B759860ACA4}"/>
          </ac:picMkLst>
        </pc:picChg>
        <pc:picChg chg="add mod ord">
          <ac:chgData name="Lampenfield, Jake (LARC-D306)[RSES]" userId="S::jlampenf@ndc.nasa.gov::06471b6a-82ca-48b0-9d2b-76c9d754dd35" providerId="AD" clId="Web-{CF104CD3-6CFC-538F-4162-0CC8BC3962B5}" dt="2023-11-22T16:12:16.988" v="357" actId="1076"/>
          <ac:picMkLst>
            <pc:docMk/>
            <pc:sldMk cId="373914047" sldId="295"/>
            <ac:picMk id="7" creationId="{56A3DC5F-599C-1226-AEE0-EB0E183F66AE}"/>
          </ac:picMkLst>
        </pc:picChg>
      </pc:sldChg>
      <pc:sldChg chg="addSp delSp modSp">
        <pc:chgData name="Lampenfield, Jake (LARC-D306)[RSES]" userId="S::jlampenf@ndc.nasa.gov::06471b6a-82ca-48b0-9d2b-76c9d754dd35" providerId="AD" clId="Web-{CF104CD3-6CFC-538F-4162-0CC8BC3962B5}" dt="2023-11-22T17:11:48.240" v="1010" actId="20577"/>
        <pc:sldMkLst>
          <pc:docMk/>
          <pc:sldMk cId="515525166" sldId="296"/>
        </pc:sldMkLst>
        <pc:spChg chg="mod">
          <ac:chgData name="Lampenfield, Jake (LARC-D306)[RSES]" userId="S::jlampenf@ndc.nasa.gov::06471b6a-82ca-48b0-9d2b-76c9d754dd35" providerId="AD" clId="Web-{CF104CD3-6CFC-538F-4162-0CC8BC3962B5}" dt="2023-11-22T16:26:08.312" v="653" actId="20577"/>
          <ac:spMkLst>
            <pc:docMk/>
            <pc:sldMk cId="515525166" sldId="296"/>
            <ac:spMk id="3" creationId="{2EF2E90A-0346-F432-14A5-2AB7F9B1F284}"/>
          </ac:spMkLst>
        </pc:spChg>
        <pc:spChg chg="del">
          <ac:chgData name="Lampenfield, Jake (LARC-D306)[RSES]" userId="S::jlampenf@ndc.nasa.gov::06471b6a-82ca-48b0-9d2b-76c9d754dd35" providerId="AD" clId="Web-{CF104CD3-6CFC-538F-4162-0CC8BC3962B5}" dt="2023-11-22T16:24:49.795" v="616"/>
          <ac:spMkLst>
            <pc:docMk/>
            <pc:sldMk cId="515525166" sldId="296"/>
            <ac:spMk id="4" creationId="{62444E39-FE25-5CDA-F4C2-DE42AF59D25D}"/>
          </ac:spMkLst>
        </pc:spChg>
        <pc:spChg chg="add mod">
          <ac:chgData name="Lampenfield, Jake (LARC-D306)[RSES]" userId="S::jlampenf@ndc.nasa.gov::06471b6a-82ca-48b0-9d2b-76c9d754dd35" providerId="AD" clId="Web-{CF104CD3-6CFC-538F-4162-0CC8BC3962B5}" dt="2023-11-22T17:11:48.240" v="1010" actId="20577"/>
          <ac:spMkLst>
            <pc:docMk/>
            <pc:sldMk cId="515525166" sldId="296"/>
            <ac:spMk id="5" creationId="{9CA4E466-E1B0-E29D-C4D4-850F8C573EAE}"/>
          </ac:spMkLst>
        </pc:spChg>
        <pc:spChg chg="add del mod">
          <ac:chgData name="Lampenfield, Jake (LARC-D306)[RSES]" userId="S::jlampenf@ndc.nasa.gov::06471b6a-82ca-48b0-9d2b-76c9d754dd35" providerId="AD" clId="Web-{CF104CD3-6CFC-538F-4162-0CC8BC3962B5}" dt="2023-11-22T16:24:55.827" v="618"/>
          <ac:spMkLst>
            <pc:docMk/>
            <pc:sldMk cId="515525166" sldId="296"/>
            <ac:spMk id="7" creationId="{2543908B-F38D-A242-AC9A-3C5B231D3BF0}"/>
          </ac:spMkLst>
        </pc:spChg>
        <pc:spChg chg="del">
          <ac:chgData name="Lampenfield, Jake (LARC-D306)[RSES]" userId="S::jlampenf@ndc.nasa.gov::06471b6a-82ca-48b0-9d2b-76c9d754dd35" providerId="AD" clId="Web-{CF104CD3-6CFC-538F-4162-0CC8BC3962B5}" dt="2023-11-22T16:25:03.499" v="622"/>
          <ac:spMkLst>
            <pc:docMk/>
            <pc:sldMk cId="515525166" sldId="296"/>
            <ac:spMk id="14" creationId="{8E9D3024-876E-AF57-21C9-4779C3CB2B7A}"/>
          </ac:spMkLst>
        </pc:spChg>
        <pc:picChg chg="del">
          <ac:chgData name="Lampenfield, Jake (LARC-D306)[RSES]" userId="S::jlampenf@ndc.nasa.gov::06471b6a-82ca-48b0-9d2b-76c9d754dd35" providerId="AD" clId="Web-{CF104CD3-6CFC-538F-4162-0CC8BC3962B5}" dt="2023-11-22T16:24:51.077" v="617"/>
          <ac:picMkLst>
            <pc:docMk/>
            <pc:sldMk cId="515525166" sldId="296"/>
            <ac:picMk id="6" creationId="{BAE6082C-CFE6-239A-4CD9-7C1498574289}"/>
          </ac:picMkLst>
        </pc:picChg>
        <pc:picChg chg="del">
          <ac:chgData name="Lampenfield, Jake (LARC-D306)[RSES]" userId="S::jlampenf@ndc.nasa.gov::06471b6a-82ca-48b0-9d2b-76c9d754dd35" providerId="AD" clId="Web-{CF104CD3-6CFC-538F-4162-0CC8BC3962B5}" dt="2023-11-22T16:24:57.170" v="619"/>
          <ac:picMkLst>
            <pc:docMk/>
            <pc:sldMk cId="515525166" sldId="296"/>
            <ac:picMk id="8" creationId="{853537C1-2347-9106-0C29-D89CBED662C1}"/>
          </ac:picMkLst>
        </pc:picChg>
        <pc:picChg chg="add mod">
          <ac:chgData name="Lampenfield, Jake (LARC-D306)[RSES]" userId="S::jlampenf@ndc.nasa.gov::06471b6a-82ca-48b0-9d2b-76c9d754dd35" providerId="AD" clId="Web-{CF104CD3-6CFC-538F-4162-0CC8BC3962B5}" dt="2023-11-22T16:25:32.655" v="627" actId="1076"/>
          <ac:picMkLst>
            <pc:docMk/>
            <pc:sldMk cId="515525166" sldId="296"/>
            <ac:picMk id="9" creationId="{82FBB2B9-4614-76AE-C5E2-9C44DA919480}"/>
          </ac:picMkLst>
        </pc:picChg>
        <pc:picChg chg="del">
          <ac:chgData name="Lampenfield, Jake (LARC-D306)[RSES]" userId="S::jlampenf@ndc.nasa.gov::06471b6a-82ca-48b0-9d2b-76c9d754dd35" providerId="AD" clId="Web-{CF104CD3-6CFC-538F-4162-0CC8BC3962B5}" dt="2023-11-22T16:25:01.139" v="620"/>
          <ac:picMkLst>
            <pc:docMk/>
            <pc:sldMk cId="515525166" sldId="296"/>
            <ac:picMk id="13" creationId="{59A6A9DE-6E8B-C639-2940-1870DD6D8DE8}"/>
          </ac:picMkLst>
        </pc:picChg>
        <pc:cxnChg chg="del">
          <ac:chgData name="Lampenfield, Jake (LARC-D306)[RSES]" userId="S::jlampenf@ndc.nasa.gov::06471b6a-82ca-48b0-9d2b-76c9d754dd35" providerId="AD" clId="Web-{CF104CD3-6CFC-538F-4162-0CC8BC3962B5}" dt="2023-11-22T16:25:03.499" v="621"/>
          <ac:cxnSpMkLst>
            <pc:docMk/>
            <pc:sldMk cId="515525166" sldId="296"/>
            <ac:cxnSpMk id="18" creationId="{B66942B9-76BE-3D37-AFB2-ADE3C4E03AB9}"/>
          </ac:cxnSpMkLst>
        </pc:cxnChg>
      </pc:sldChg>
      <pc:sldChg chg="del">
        <pc:chgData name="Lampenfield, Jake (LARC-D306)[RSES]" userId="S::jlampenf@ndc.nasa.gov::06471b6a-82ca-48b0-9d2b-76c9d754dd35" providerId="AD" clId="Web-{CF104CD3-6CFC-538F-4162-0CC8BC3962B5}" dt="2023-11-22T16:29:32.690" v="687"/>
        <pc:sldMkLst>
          <pc:docMk/>
          <pc:sldMk cId="2711917116" sldId="297"/>
        </pc:sldMkLst>
      </pc:sldChg>
      <pc:sldChg chg="del">
        <pc:chgData name="Lampenfield, Jake (LARC-D306)[RSES]" userId="S::jlampenf@ndc.nasa.gov::06471b6a-82ca-48b0-9d2b-76c9d754dd35" providerId="AD" clId="Web-{CF104CD3-6CFC-538F-4162-0CC8BC3962B5}" dt="2023-11-22T16:29:39.002" v="689"/>
        <pc:sldMkLst>
          <pc:docMk/>
          <pc:sldMk cId="2216376547" sldId="298"/>
        </pc:sldMkLst>
      </pc:sldChg>
      <pc:sldChg chg="del">
        <pc:chgData name="Lampenfield, Jake (LARC-D306)[RSES]" userId="S::jlampenf@ndc.nasa.gov::06471b6a-82ca-48b0-9d2b-76c9d754dd35" providerId="AD" clId="Web-{CF104CD3-6CFC-538F-4162-0CC8BC3962B5}" dt="2023-11-22T16:29:34.034" v="688"/>
        <pc:sldMkLst>
          <pc:docMk/>
          <pc:sldMk cId="3416472401" sldId="299"/>
        </pc:sldMkLst>
      </pc:sldChg>
      <pc:sldChg chg="modSp add ord">
        <pc:chgData name="Lampenfield, Jake (LARC-D306)[RSES]" userId="S::jlampenf@ndc.nasa.gov::06471b6a-82ca-48b0-9d2b-76c9d754dd35" providerId="AD" clId="Web-{CF104CD3-6CFC-538F-4162-0CC8BC3962B5}" dt="2023-11-22T16:07:19.062" v="327" actId="20577"/>
        <pc:sldMkLst>
          <pc:docMk/>
          <pc:sldMk cId="1903474458" sldId="334"/>
        </pc:sldMkLst>
        <pc:spChg chg="mod">
          <ac:chgData name="Lampenfield, Jake (LARC-D306)[RSES]" userId="S::jlampenf@ndc.nasa.gov::06471b6a-82ca-48b0-9d2b-76c9d754dd35" providerId="AD" clId="Web-{CF104CD3-6CFC-538F-4162-0CC8BC3962B5}" dt="2023-11-22T16:03:41.309" v="143" actId="20577"/>
          <ac:spMkLst>
            <pc:docMk/>
            <pc:sldMk cId="1903474458" sldId="334"/>
            <ac:spMk id="3" creationId="{A6C3802B-F8DB-8A98-B26E-A126FDB72D6E}"/>
          </ac:spMkLst>
        </pc:spChg>
        <pc:spChg chg="mod">
          <ac:chgData name="Lampenfield, Jake (LARC-D306)[RSES]" userId="S::jlampenf@ndc.nasa.gov::06471b6a-82ca-48b0-9d2b-76c9d754dd35" providerId="AD" clId="Web-{CF104CD3-6CFC-538F-4162-0CC8BC3962B5}" dt="2023-11-22T16:07:19.062" v="327" actId="20577"/>
          <ac:spMkLst>
            <pc:docMk/>
            <pc:sldMk cId="1903474458" sldId="334"/>
            <ac:spMk id="4" creationId="{72679F8F-354A-C155-A686-FC15A41FD4B9}"/>
          </ac:spMkLst>
        </pc:spChg>
        <pc:picChg chg="mod">
          <ac:chgData name="Lampenfield, Jake (LARC-D306)[RSES]" userId="S::jlampenf@ndc.nasa.gov::06471b6a-82ca-48b0-9d2b-76c9d754dd35" providerId="AD" clId="Web-{CF104CD3-6CFC-538F-4162-0CC8BC3962B5}" dt="2023-11-22T16:03:24.106" v="140" actId="1076"/>
          <ac:picMkLst>
            <pc:docMk/>
            <pc:sldMk cId="1903474458" sldId="334"/>
            <ac:picMk id="5" creationId="{567662B3-BCA7-718A-E9F4-FDDA2FF2572E}"/>
          </ac:picMkLst>
        </pc:picChg>
      </pc:sldChg>
      <pc:sldChg chg="modSp add">
        <pc:chgData name="Lampenfield, Jake (LARC-D306)[RSES]" userId="S::jlampenf@ndc.nasa.gov::06471b6a-82ca-48b0-9d2b-76c9d754dd35" providerId="AD" clId="Web-{CF104CD3-6CFC-538F-4162-0CC8BC3962B5}" dt="2023-11-22T16:19:36.494" v="615" actId="20577"/>
        <pc:sldMkLst>
          <pc:docMk/>
          <pc:sldMk cId="2996705265" sldId="335"/>
        </pc:sldMkLst>
        <pc:spChg chg="mod">
          <ac:chgData name="Lampenfield, Jake (LARC-D306)[RSES]" userId="S::jlampenf@ndc.nasa.gov::06471b6a-82ca-48b0-9d2b-76c9d754dd35" providerId="AD" clId="Web-{CF104CD3-6CFC-538F-4162-0CC8BC3962B5}" dt="2023-11-22T16:17:09.039" v="597" actId="20577"/>
          <ac:spMkLst>
            <pc:docMk/>
            <pc:sldMk cId="2996705265" sldId="335"/>
            <ac:spMk id="3" creationId="{E702A063-72EA-BE07-9007-6BC8AD994BDC}"/>
          </ac:spMkLst>
        </pc:spChg>
        <pc:spChg chg="mod">
          <ac:chgData name="Lampenfield, Jake (LARC-D306)[RSES]" userId="S::jlampenf@ndc.nasa.gov::06471b6a-82ca-48b0-9d2b-76c9d754dd35" providerId="AD" clId="Web-{CF104CD3-6CFC-538F-4162-0CC8BC3962B5}" dt="2023-11-22T16:19:36.494" v="615" actId="20577"/>
          <ac:spMkLst>
            <pc:docMk/>
            <pc:sldMk cId="2996705265" sldId="335"/>
            <ac:spMk id="4" creationId="{EA6EE4F9-9395-AE96-0C98-4302FC424699}"/>
          </ac:spMkLst>
        </pc:spChg>
        <pc:picChg chg="mod">
          <ac:chgData name="Lampenfield, Jake (LARC-D306)[RSES]" userId="S::jlampenf@ndc.nasa.gov::06471b6a-82ca-48b0-9d2b-76c9d754dd35" providerId="AD" clId="Web-{CF104CD3-6CFC-538F-4162-0CC8BC3962B5}" dt="2023-11-22T16:17:30.086" v="598"/>
          <ac:picMkLst>
            <pc:docMk/>
            <pc:sldMk cId="2996705265" sldId="335"/>
            <ac:picMk id="5" creationId="{3FD80CCD-54E2-76A1-68E3-83CCB8659359}"/>
          </ac:picMkLst>
        </pc:picChg>
        <pc:picChg chg="mod">
          <ac:chgData name="Lampenfield, Jake (LARC-D306)[RSES]" userId="S::jlampenf@ndc.nasa.gov::06471b6a-82ca-48b0-9d2b-76c9d754dd35" providerId="AD" clId="Web-{CF104CD3-6CFC-538F-4162-0CC8BC3962B5}" dt="2023-11-22T16:17:56.290" v="599"/>
          <ac:picMkLst>
            <pc:docMk/>
            <pc:sldMk cId="2996705265" sldId="335"/>
            <ac:picMk id="7" creationId="{56A3DC5F-599C-1226-AEE0-EB0E183F66AE}"/>
          </ac:picMkLst>
        </pc:picChg>
      </pc:sldChg>
      <pc:sldChg chg="modSp add">
        <pc:chgData name="Lampenfield, Jake (LARC-D306)[RSES]" userId="S::jlampenf@ndc.nasa.gov::06471b6a-82ca-48b0-9d2b-76c9d754dd35" providerId="AD" clId="Web-{CF104CD3-6CFC-538F-4162-0CC8BC3962B5}" dt="2023-11-22T16:26:49.078" v="665" actId="20577"/>
        <pc:sldMkLst>
          <pc:docMk/>
          <pc:sldMk cId="1261975044" sldId="336"/>
        </pc:sldMkLst>
        <pc:spChg chg="mod">
          <ac:chgData name="Lampenfield, Jake (LARC-D306)[RSES]" userId="S::jlampenf@ndc.nasa.gov::06471b6a-82ca-48b0-9d2b-76c9d754dd35" providerId="AD" clId="Web-{CF104CD3-6CFC-538F-4162-0CC8BC3962B5}" dt="2023-11-22T16:26:49.078" v="665" actId="20577"/>
          <ac:spMkLst>
            <pc:docMk/>
            <pc:sldMk cId="1261975044" sldId="336"/>
            <ac:spMk id="3" creationId="{2EF2E90A-0346-F432-14A5-2AB7F9B1F284}"/>
          </ac:spMkLst>
        </pc:spChg>
        <pc:picChg chg="mod">
          <ac:chgData name="Lampenfield, Jake (LARC-D306)[RSES]" userId="S::jlampenf@ndc.nasa.gov::06471b6a-82ca-48b0-9d2b-76c9d754dd35" providerId="AD" clId="Web-{CF104CD3-6CFC-538F-4162-0CC8BC3962B5}" dt="2023-11-22T16:26:32.891" v="656" actId="14100"/>
          <ac:picMkLst>
            <pc:docMk/>
            <pc:sldMk cId="1261975044" sldId="336"/>
            <ac:picMk id="9" creationId="{82FBB2B9-4614-76AE-C5E2-9C44DA919480}"/>
          </ac:picMkLst>
        </pc:picChg>
      </pc:sldChg>
      <pc:sldChg chg="modSp add">
        <pc:chgData name="Lampenfield, Jake (LARC-D306)[RSES]" userId="S::jlampenf@ndc.nasa.gov::06471b6a-82ca-48b0-9d2b-76c9d754dd35" providerId="AD" clId="Web-{CF104CD3-6CFC-538F-4162-0CC8BC3962B5}" dt="2023-11-22T16:27:40.063" v="675" actId="20577"/>
        <pc:sldMkLst>
          <pc:docMk/>
          <pc:sldMk cId="1655023485" sldId="337"/>
        </pc:sldMkLst>
        <pc:spChg chg="mod">
          <ac:chgData name="Lampenfield, Jake (LARC-D306)[RSES]" userId="S::jlampenf@ndc.nasa.gov::06471b6a-82ca-48b0-9d2b-76c9d754dd35" providerId="AD" clId="Web-{CF104CD3-6CFC-538F-4162-0CC8BC3962B5}" dt="2023-11-22T16:27:40.063" v="675" actId="20577"/>
          <ac:spMkLst>
            <pc:docMk/>
            <pc:sldMk cId="1655023485" sldId="337"/>
            <ac:spMk id="3" creationId="{2EF2E90A-0346-F432-14A5-2AB7F9B1F284}"/>
          </ac:spMkLst>
        </pc:spChg>
        <pc:picChg chg="mod">
          <ac:chgData name="Lampenfield, Jake (LARC-D306)[RSES]" userId="S::jlampenf@ndc.nasa.gov::06471b6a-82ca-48b0-9d2b-76c9d754dd35" providerId="AD" clId="Web-{CF104CD3-6CFC-538F-4162-0CC8BC3962B5}" dt="2023-11-22T16:27:26.891" v="667"/>
          <ac:picMkLst>
            <pc:docMk/>
            <pc:sldMk cId="1655023485" sldId="337"/>
            <ac:picMk id="9" creationId="{82FBB2B9-4614-76AE-C5E2-9C44DA919480}"/>
          </ac:picMkLst>
        </pc:picChg>
      </pc:sldChg>
      <pc:sldChg chg="modSp add">
        <pc:chgData name="Lampenfield, Jake (LARC-D306)[RSES]" userId="S::jlampenf@ndc.nasa.gov::06471b6a-82ca-48b0-9d2b-76c9d754dd35" providerId="AD" clId="Web-{CF104CD3-6CFC-538F-4162-0CC8BC3962B5}" dt="2023-11-22T16:28:43.705" v="682" actId="20577"/>
        <pc:sldMkLst>
          <pc:docMk/>
          <pc:sldMk cId="709372827" sldId="338"/>
        </pc:sldMkLst>
        <pc:spChg chg="mod">
          <ac:chgData name="Lampenfield, Jake (LARC-D306)[RSES]" userId="S::jlampenf@ndc.nasa.gov::06471b6a-82ca-48b0-9d2b-76c9d754dd35" providerId="AD" clId="Web-{CF104CD3-6CFC-538F-4162-0CC8BC3962B5}" dt="2023-11-22T16:28:43.705" v="682" actId="20577"/>
          <ac:spMkLst>
            <pc:docMk/>
            <pc:sldMk cId="709372827" sldId="338"/>
            <ac:spMk id="3" creationId="{2EF2E90A-0346-F432-14A5-2AB7F9B1F284}"/>
          </ac:spMkLst>
        </pc:spChg>
        <pc:picChg chg="mod">
          <ac:chgData name="Lampenfield, Jake (LARC-D306)[RSES]" userId="S::jlampenf@ndc.nasa.gov::06471b6a-82ca-48b0-9d2b-76c9d754dd35" providerId="AD" clId="Web-{CF104CD3-6CFC-538F-4162-0CC8BC3962B5}" dt="2023-11-22T16:27:57.923" v="677"/>
          <ac:picMkLst>
            <pc:docMk/>
            <pc:sldMk cId="709372827" sldId="338"/>
            <ac:picMk id="9" creationId="{82FBB2B9-4614-76AE-C5E2-9C44DA919480}"/>
          </ac:picMkLst>
        </pc:picChg>
      </pc:sldChg>
      <pc:sldChg chg="modSp add">
        <pc:chgData name="Lampenfield, Jake (LARC-D306)[RSES]" userId="S::jlampenf@ndc.nasa.gov::06471b6a-82ca-48b0-9d2b-76c9d754dd35" providerId="AD" clId="Web-{CF104CD3-6CFC-538F-4162-0CC8BC3962B5}" dt="2023-11-22T16:29:20.112" v="686" actId="20577"/>
        <pc:sldMkLst>
          <pc:docMk/>
          <pc:sldMk cId="3284112580" sldId="339"/>
        </pc:sldMkLst>
        <pc:spChg chg="mod">
          <ac:chgData name="Lampenfield, Jake (LARC-D306)[RSES]" userId="S::jlampenf@ndc.nasa.gov::06471b6a-82ca-48b0-9d2b-76c9d754dd35" providerId="AD" clId="Web-{CF104CD3-6CFC-538F-4162-0CC8BC3962B5}" dt="2023-11-22T16:29:20.112" v="686" actId="20577"/>
          <ac:spMkLst>
            <pc:docMk/>
            <pc:sldMk cId="3284112580" sldId="339"/>
            <ac:spMk id="3" creationId="{2EF2E90A-0346-F432-14A5-2AB7F9B1F284}"/>
          </ac:spMkLst>
        </pc:spChg>
        <pc:picChg chg="mod">
          <ac:chgData name="Lampenfield, Jake (LARC-D306)[RSES]" userId="S::jlampenf@ndc.nasa.gov::06471b6a-82ca-48b0-9d2b-76c9d754dd35" providerId="AD" clId="Web-{CF104CD3-6CFC-538F-4162-0CC8BC3962B5}" dt="2023-11-22T16:28:24.892" v="679"/>
          <ac:picMkLst>
            <pc:docMk/>
            <pc:sldMk cId="3284112580" sldId="339"/>
            <ac:picMk id="9" creationId="{82FBB2B9-4614-76AE-C5E2-9C44DA919480}"/>
          </ac:picMkLst>
        </pc:picChg>
      </pc:sldChg>
    </pc:docChg>
  </pc:docChgLst>
  <pc:docChgLst>
    <pc:chgData name="Drozda, Tom (LARC-D306)" userId="S::tdrozda@ndc.nasa.gov::3d44c9fa-00eb-4a70-831e-29f48fc88468" providerId="AD" clId="Web-{4AF30B96-9A3A-409D-860A-B2A93BD7788E}"/>
    <pc:docChg chg="modSld">
      <pc:chgData name="Drozda, Tom (LARC-D306)" userId="S::tdrozda@ndc.nasa.gov::3d44c9fa-00eb-4a70-831e-29f48fc88468" providerId="AD" clId="Web-{4AF30B96-9A3A-409D-860A-B2A93BD7788E}" dt="2023-11-27T19:39:22.760" v="11" actId="20577"/>
      <pc:docMkLst>
        <pc:docMk/>
      </pc:docMkLst>
      <pc:sldChg chg="modSp">
        <pc:chgData name="Drozda, Tom (LARC-D306)" userId="S::tdrozda@ndc.nasa.gov::3d44c9fa-00eb-4a70-831e-29f48fc88468" providerId="AD" clId="Web-{4AF30B96-9A3A-409D-860A-B2A93BD7788E}" dt="2023-11-27T19:39:22.760" v="11" actId="20577"/>
        <pc:sldMkLst>
          <pc:docMk/>
          <pc:sldMk cId="0" sldId="256"/>
        </pc:sldMkLst>
        <pc:spChg chg="mod">
          <ac:chgData name="Drozda, Tom (LARC-D306)" userId="S::tdrozda@ndc.nasa.gov::3d44c9fa-00eb-4a70-831e-29f48fc88468" providerId="AD" clId="Web-{4AF30B96-9A3A-409D-860A-B2A93BD7788E}" dt="2023-11-27T19:39:22.760" v="11" actId="20577"/>
          <ac:spMkLst>
            <pc:docMk/>
            <pc:sldMk cId="0" sldId="256"/>
            <ac:spMk id="129" creationId="{00000000-0000-0000-0000-000000000000}"/>
          </ac:spMkLst>
        </pc:spChg>
      </pc:sldChg>
    </pc:docChg>
  </pc:docChgLst>
  <pc:docChgLst>
    <pc:chgData name="Lampenfield, Jake (LARC-D306)[RSES]" userId="S::jlampenf@ndc.nasa.gov::06471b6a-82ca-48b0-9d2b-76c9d754dd35" providerId="AD" clId="Web-{F9746E4D-EF88-2B38-893F-7C528CF8BC11}"/>
    <pc:docChg chg="modSld">
      <pc:chgData name="Lampenfield, Jake (LARC-D306)[RSES]" userId="S::jlampenf@ndc.nasa.gov::06471b6a-82ca-48b0-9d2b-76c9d754dd35" providerId="AD" clId="Web-{F9746E4D-EF88-2B38-893F-7C528CF8BC11}" dt="2023-11-29T22:49:27.992" v="0" actId="20577"/>
      <pc:docMkLst>
        <pc:docMk/>
      </pc:docMkLst>
      <pc:sldChg chg="modSp">
        <pc:chgData name="Lampenfield, Jake (LARC-D306)[RSES]" userId="S::jlampenf@ndc.nasa.gov::06471b6a-82ca-48b0-9d2b-76c9d754dd35" providerId="AD" clId="Web-{F9746E4D-EF88-2B38-893F-7C528CF8BC11}" dt="2023-11-29T22:49:27.992" v="0" actId="20577"/>
        <pc:sldMkLst>
          <pc:docMk/>
          <pc:sldMk cId="3922185512" sldId="292"/>
        </pc:sldMkLst>
        <pc:spChg chg="mod">
          <ac:chgData name="Lampenfield, Jake (LARC-D306)[RSES]" userId="S::jlampenf@ndc.nasa.gov::06471b6a-82ca-48b0-9d2b-76c9d754dd35" providerId="AD" clId="Web-{F9746E4D-EF88-2B38-893F-7C528CF8BC11}" dt="2023-11-29T22:49:27.992" v="0" actId="20577"/>
          <ac:spMkLst>
            <pc:docMk/>
            <pc:sldMk cId="3922185512" sldId="292"/>
            <ac:spMk id="4" creationId="{8D9E0BA3-E944-EAE8-0AFA-AF0305B4A20E}"/>
          </ac:spMkLst>
        </pc:spChg>
      </pc:sldChg>
    </pc:docChg>
  </pc:docChgLst>
  <pc:docChgLst>
    <pc:chgData name="Lampenfield, Jake (LARC-D306)[RSES]" userId="S::jlampenf@ndc.nasa.gov::06471b6a-82ca-48b0-9d2b-76c9d754dd35" providerId="AD" clId="Web-{C8AFC9E4-28A2-604A-67BF-853CC1C1BF6F}"/>
    <pc:docChg chg="modSld">
      <pc:chgData name="Lampenfield, Jake (LARC-D306)[RSES]" userId="S::jlampenf@ndc.nasa.gov::06471b6a-82ca-48b0-9d2b-76c9d754dd35" providerId="AD" clId="Web-{C8AFC9E4-28A2-604A-67BF-853CC1C1BF6F}" dt="2023-11-27T22:29:24.430" v="3" actId="20577"/>
      <pc:docMkLst>
        <pc:docMk/>
      </pc:docMkLst>
      <pc:sldChg chg="modSp">
        <pc:chgData name="Lampenfield, Jake (LARC-D306)[RSES]" userId="S::jlampenf@ndc.nasa.gov::06471b6a-82ca-48b0-9d2b-76c9d754dd35" providerId="AD" clId="Web-{C8AFC9E4-28A2-604A-67BF-853CC1C1BF6F}" dt="2023-11-27T22:29:18.227" v="2" actId="20577"/>
        <pc:sldMkLst>
          <pc:docMk/>
          <pc:sldMk cId="1076001210" sldId="289"/>
        </pc:sldMkLst>
        <pc:spChg chg="mod">
          <ac:chgData name="Lampenfield, Jake (LARC-D306)[RSES]" userId="S::jlampenf@ndc.nasa.gov::06471b6a-82ca-48b0-9d2b-76c9d754dd35" providerId="AD" clId="Web-{C8AFC9E4-28A2-604A-67BF-853CC1C1BF6F}" dt="2023-11-27T22:29:18.227" v="2" actId="20577"/>
          <ac:spMkLst>
            <pc:docMk/>
            <pc:sldMk cId="1076001210" sldId="289"/>
            <ac:spMk id="4" creationId="{72679F8F-354A-C155-A686-FC15A41FD4B9}"/>
          </ac:spMkLst>
        </pc:spChg>
      </pc:sldChg>
      <pc:sldChg chg="modSp">
        <pc:chgData name="Lampenfield, Jake (LARC-D306)[RSES]" userId="S::jlampenf@ndc.nasa.gov::06471b6a-82ca-48b0-9d2b-76c9d754dd35" providerId="AD" clId="Web-{C8AFC9E4-28A2-604A-67BF-853CC1C1BF6F}" dt="2023-11-27T22:29:24.430" v="3" actId="20577"/>
        <pc:sldMkLst>
          <pc:docMk/>
          <pc:sldMk cId="1903474458" sldId="334"/>
        </pc:sldMkLst>
        <pc:spChg chg="mod">
          <ac:chgData name="Lampenfield, Jake (LARC-D306)[RSES]" userId="S::jlampenf@ndc.nasa.gov::06471b6a-82ca-48b0-9d2b-76c9d754dd35" providerId="AD" clId="Web-{C8AFC9E4-28A2-604A-67BF-853CC1C1BF6F}" dt="2023-11-27T22:29:24.430" v="3" actId="20577"/>
          <ac:spMkLst>
            <pc:docMk/>
            <pc:sldMk cId="1903474458" sldId="334"/>
            <ac:spMk id="4" creationId="{72679F8F-354A-C155-A686-FC15A41FD4B9}"/>
          </ac:spMkLst>
        </pc:spChg>
      </pc:sldChg>
    </pc:docChg>
  </pc:docChgLst>
  <pc:docChgLst>
    <pc:chgData name="Lampenfield, Jake (LARC-D306)[RSES]" userId="S::jlampenf@ndc.nasa.gov::06471b6a-82ca-48b0-9d2b-76c9d754dd35" providerId="AD" clId="Web-{6D19BE8A-33B0-9B53-66B6-D95E6E10F4ED}"/>
    <pc:docChg chg="modSld">
      <pc:chgData name="Lampenfield, Jake (LARC-D306)[RSES]" userId="S::jlampenf@ndc.nasa.gov::06471b6a-82ca-48b0-9d2b-76c9d754dd35" providerId="AD" clId="Web-{6D19BE8A-33B0-9B53-66B6-D95E6E10F4ED}" dt="2023-11-29T16:06:37.991" v="1" actId="20577"/>
      <pc:docMkLst>
        <pc:docMk/>
      </pc:docMkLst>
      <pc:sldChg chg="modSp">
        <pc:chgData name="Lampenfield, Jake (LARC-D306)[RSES]" userId="S::jlampenf@ndc.nasa.gov::06471b6a-82ca-48b0-9d2b-76c9d754dd35" providerId="AD" clId="Web-{6D19BE8A-33B0-9B53-66B6-D95E6E10F4ED}" dt="2023-11-29T16:06:37.991" v="1" actId="20577"/>
        <pc:sldMkLst>
          <pc:docMk/>
          <pc:sldMk cId="0" sldId="256"/>
        </pc:sldMkLst>
        <pc:spChg chg="mod">
          <ac:chgData name="Lampenfield, Jake (LARC-D306)[RSES]" userId="S::jlampenf@ndc.nasa.gov::06471b6a-82ca-48b0-9d2b-76c9d754dd35" providerId="AD" clId="Web-{6D19BE8A-33B0-9B53-66B6-D95E6E10F4ED}" dt="2023-11-29T16:06:37.991" v="1" actId="20577"/>
          <ac:spMkLst>
            <pc:docMk/>
            <pc:sldMk cId="0" sldId="256"/>
            <ac:spMk id="129" creationId="{00000000-0000-0000-0000-000000000000}"/>
          </ac:spMkLst>
        </pc:spChg>
      </pc:sldChg>
    </pc:docChg>
  </pc:docChgLst>
  <pc:docChgLst>
    <pc:chgData name="Drozda, Tom (LARC-D306)" userId="3d44c9fa-00eb-4a70-831e-29f48fc88468" providerId="ADAL" clId="{895B38F6-D05E-4DCD-91FB-A47EC806FB1E}"/>
    <pc:docChg chg="undo custSel modSld">
      <pc:chgData name="Drozda, Tom (LARC-D306)" userId="3d44c9fa-00eb-4a70-831e-29f48fc88468" providerId="ADAL" clId="{895B38F6-D05E-4DCD-91FB-A47EC806FB1E}" dt="2023-11-29T22:36:19.449" v="3463" actId="20577"/>
      <pc:docMkLst>
        <pc:docMk/>
      </pc:docMkLst>
      <pc:sldChg chg="modSp mod">
        <pc:chgData name="Drozda, Tom (LARC-D306)" userId="3d44c9fa-00eb-4a70-831e-29f48fc88468" providerId="ADAL" clId="{895B38F6-D05E-4DCD-91FB-A47EC806FB1E}" dt="2023-11-29T19:49:11.359" v="3" actId="1076"/>
        <pc:sldMkLst>
          <pc:docMk/>
          <pc:sldMk cId="0" sldId="256"/>
        </pc:sldMkLst>
        <pc:spChg chg="mod">
          <ac:chgData name="Drozda, Tom (LARC-D306)" userId="3d44c9fa-00eb-4a70-831e-29f48fc88468" providerId="ADAL" clId="{895B38F6-D05E-4DCD-91FB-A47EC806FB1E}" dt="2023-11-29T19:49:11.359" v="3" actId="1076"/>
          <ac:spMkLst>
            <pc:docMk/>
            <pc:sldMk cId="0" sldId="256"/>
            <ac:spMk id="3" creationId="{769D4873-C602-73B2-772F-7A2138296F1B}"/>
          </ac:spMkLst>
        </pc:spChg>
        <pc:spChg chg="mod">
          <ac:chgData name="Drozda, Tom (LARC-D306)" userId="3d44c9fa-00eb-4a70-831e-29f48fc88468" providerId="ADAL" clId="{895B38F6-D05E-4DCD-91FB-A47EC806FB1E}" dt="2023-11-29T19:48:52.281" v="2" actId="14100"/>
          <ac:spMkLst>
            <pc:docMk/>
            <pc:sldMk cId="0" sldId="256"/>
            <ac:spMk id="129" creationId="{00000000-0000-0000-0000-000000000000}"/>
          </ac:spMkLst>
        </pc:spChg>
      </pc:sldChg>
      <pc:sldChg chg="modSp mod">
        <pc:chgData name="Drozda, Tom (LARC-D306)" userId="3d44c9fa-00eb-4a70-831e-29f48fc88468" providerId="ADAL" clId="{895B38F6-D05E-4DCD-91FB-A47EC806FB1E}" dt="2023-11-29T19:51:35.142" v="72" actId="6549"/>
        <pc:sldMkLst>
          <pc:docMk/>
          <pc:sldMk cId="0" sldId="257"/>
        </pc:sldMkLst>
        <pc:spChg chg="mod">
          <ac:chgData name="Drozda, Tom (LARC-D306)" userId="3d44c9fa-00eb-4a70-831e-29f48fc88468" providerId="ADAL" clId="{895B38F6-D05E-4DCD-91FB-A47EC806FB1E}" dt="2023-11-29T19:51:35.142" v="72" actId="6549"/>
          <ac:spMkLst>
            <pc:docMk/>
            <pc:sldMk cId="0" sldId="257"/>
            <ac:spMk id="138" creationId="{00000000-0000-0000-0000-000000000000}"/>
          </ac:spMkLst>
        </pc:spChg>
      </pc:sldChg>
      <pc:sldChg chg="addSp modSp mod">
        <pc:chgData name="Drozda, Tom (LARC-D306)" userId="3d44c9fa-00eb-4a70-831e-29f48fc88468" providerId="ADAL" clId="{895B38F6-D05E-4DCD-91FB-A47EC806FB1E}" dt="2023-11-29T19:54:22.769" v="75" actId="14100"/>
        <pc:sldMkLst>
          <pc:docMk/>
          <pc:sldMk cId="2720685730" sldId="286"/>
        </pc:sldMkLst>
        <pc:cxnChg chg="add mod">
          <ac:chgData name="Drozda, Tom (LARC-D306)" userId="3d44c9fa-00eb-4a70-831e-29f48fc88468" providerId="ADAL" clId="{895B38F6-D05E-4DCD-91FB-A47EC806FB1E}" dt="2023-11-29T19:54:22.769" v="75" actId="14100"/>
          <ac:cxnSpMkLst>
            <pc:docMk/>
            <pc:sldMk cId="2720685730" sldId="286"/>
            <ac:cxnSpMk id="6" creationId="{D6FDB98A-2E48-2821-028C-D5EB007D1F47}"/>
          </ac:cxnSpMkLst>
        </pc:cxnChg>
      </pc:sldChg>
      <pc:sldChg chg="modSp mod">
        <pc:chgData name="Drozda, Tom (LARC-D306)" userId="3d44c9fa-00eb-4a70-831e-29f48fc88468" providerId="ADAL" clId="{895B38F6-D05E-4DCD-91FB-A47EC806FB1E}" dt="2023-11-29T20:09:06.335" v="788" actId="20577"/>
        <pc:sldMkLst>
          <pc:docMk/>
          <pc:sldMk cId="1819395394" sldId="288"/>
        </pc:sldMkLst>
        <pc:spChg chg="mod">
          <ac:chgData name="Drozda, Tom (LARC-D306)" userId="3d44c9fa-00eb-4a70-831e-29f48fc88468" providerId="ADAL" clId="{895B38F6-D05E-4DCD-91FB-A47EC806FB1E}" dt="2023-11-29T20:09:06.335" v="788" actId="20577"/>
          <ac:spMkLst>
            <pc:docMk/>
            <pc:sldMk cId="1819395394" sldId="288"/>
            <ac:spMk id="4" creationId="{E6405696-54EB-1E0E-A2FC-DB2D5A6FD83A}"/>
          </ac:spMkLst>
        </pc:spChg>
      </pc:sldChg>
      <pc:sldChg chg="delSp modSp mod">
        <pc:chgData name="Drozda, Tom (LARC-D306)" userId="3d44c9fa-00eb-4a70-831e-29f48fc88468" providerId="ADAL" clId="{895B38F6-D05E-4DCD-91FB-A47EC806FB1E}" dt="2023-11-29T20:37:42.371" v="2057" actId="6549"/>
        <pc:sldMkLst>
          <pc:docMk/>
          <pc:sldMk cId="1076001210" sldId="289"/>
        </pc:sldMkLst>
        <pc:spChg chg="mod">
          <ac:chgData name="Drozda, Tom (LARC-D306)" userId="3d44c9fa-00eb-4a70-831e-29f48fc88468" providerId="ADAL" clId="{895B38F6-D05E-4DCD-91FB-A47EC806FB1E}" dt="2023-11-29T20:33:43.907" v="2039" actId="20577"/>
          <ac:spMkLst>
            <pc:docMk/>
            <pc:sldMk cId="1076001210" sldId="289"/>
            <ac:spMk id="3" creationId="{A6C3802B-F8DB-8A98-B26E-A126FDB72D6E}"/>
          </ac:spMkLst>
        </pc:spChg>
        <pc:spChg chg="mod">
          <ac:chgData name="Drozda, Tom (LARC-D306)" userId="3d44c9fa-00eb-4a70-831e-29f48fc88468" providerId="ADAL" clId="{895B38F6-D05E-4DCD-91FB-A47EC806FB1E}" dt="2023-11-29T20:37:42.371" v="2057" actId="6549"/>
          <ac:spMkLst>
            <pc:docMk/>
            <pc:sldMk cId="1076001210" sldId="289"/>
            <ac:spMk id="4" creationId="{72679F8F-354A-C155-A686-FC15A41FD4B9}"/>
          </ac:spMkLst>
        </pc:spChg>
        <pc:spChg chg="del">
          <ac:chgData name="Drozda, Tom (LARC-D306)" userId="3d44c9fa-00eb-4a70-831e-29f48fc88468" providerId="ADAL" clId="{895B38F6-D05E-4DCD-91FB-A47EC806FB1E}" dt="2023-11-29T20:33:48.206" v="2040" actId="478"/>
          <ac:spMkLst>
            <pc:docMk/>
            <pc:sldMk cId="1076001210" sldId="289"/>
            <ac:spMk id="5" creationId="{4D917BA1-3B57-8015-EC06-FC9AD329590B}"/>
          </ac:spMkLst>
        </pc:spChg>
      </pc:sldChg>
      <pc:sldChg chg="modSp mod">
        <pc:chgData name="Drozda, Tom (LARC-D306)" userId="3d44c9fa-00eb-4a70-831e-29f48fc88468" providerId="ADAL" clId="{895B38F6-D05E-4DCD-91FB-A47EC806FB1E}" dt="2023-11-29T22:36:19.449" v="3463" actId="20577"/>
        <pc:sldMkLst>
          <pc:docMk/>
          <pc:sldMk cId="3922185512" sldId="292"/>
        </pc:sldMkLst>
        <pc:spChg chg="mod">
          <ac:chgData name="Drozda, Tom (LARC-D306)" userId="3d44c9fa-00eb-4a70-831e-29f48fc88468" providerId="ADAL" clId="{895B38F6-D05E-4DCD-91FB-A47EC806FB1E}" dt="2023-11-29T22:33:49.634" v="3180" actId="20577"/>
          <ac:spMkLst>
            <pc:docMk/>
            <pc:sldMk cId="3922185512" sldId="292"/>
            <ac:spMk id="3" creationId="{8253CE25-CE99-FA54-513D-C52202B6FF6F}"/>
          </ac:spMkLst>
        </pc:spChg>
        <pc:spChg chg="mod">
          <ac:chgData name="Drozda, Tom (LARC-D306)" userId="3d44c9fa-00eb-4a70-831e-29f48fc88468" providerId="ADAL" clId="{895B38F6-D05E-4DCD-91FB-A47EC806FB1E}" dt="2023-11-29T22:36:19.449" v="3463" actId="20577"/>
          <ac:spMkLst>
            <pc:docMk/>
            <pc:sldMk cId="3922185512" sldId="292"/>
            <ac:spMk id="4" creationId="{8D9E0BA3-E944-EAE8-0AFA-AF0305B4A20E}"/>
          </ac:spMkLst>
        </pc:spChg>
      </pc:sldChg>
      <pc:sldChg chg="addSp modSp mod">
        <pc:chgData name="Drozda, Tom (LARC-D306)" userId="3d44c9fa-00eb-4a70-831e-29f48fc88468" providerId="ADAL" clId="{895B38F6-D05E-4DCD-91FB-A47EC806FB1E}" dt="2023-11-29T20:08:09.517" v="763" actId="20577"/>
        <pc:sldMkLst>
          <pc:docMk/>
          <pc:sldMk cId="2801794401" sldId="294"/>
        </pc:sldMkLst>
        <pc:spChg chg="add mod">
          <ac:chgData name="Drozda, Tom (LARC-D306)" userId="3d44c9fa-00eb-4a70-831e-29f48fc88468" providerId="ADAL" clId="{895B38F6-D05E-4DCD-91FB-A47EC806FB1E}" dt="2023-11-29T20:08:09.517" v="763" actId="20577"/>
          <ac:spMkLst>
            <pc:docMk/>
            <pc:sldMk cId="2801794401" sldId="294"/>
            <ac:spMk id="2" creationId="{444361C2-CF28-B8B5-67B2-41803E4390D2}"/>
          </ac:spMkLst>
        </pc:spChg>
        <pc:spChg chg="mod">
          <ac:chgData name="Drozda, Tom (LARC-D306)" userId="3d44c9fa-00eb-4a70-831e-29f48fc88468" providerId="ADAL" clId="{895B38F6-D05E-4DCD-91FB-A47EC806FB1E}" dt="2023-11-29T20:05:18.386" v="538" actId="313"/>
          <ac:spMkLst>
            <pc:docMk/>
            <pc:sldMk cId="2801794401" sldId="294"/>
            <ac:spMk id="4" creationId="{01CFFE0B-C332-DFD9-37AE-3C03B1704252}"/>
          </ac:spMkLst>
        </pc:spChg>
      </pc:sldChg>
      <pc:sldChg chg="modSp mod">
        <pc:chgData name="Drozda, Tom (LARC-D306)" userId="3d44c9fa-00eb-4a70-831e-29f48fc88468" providerId="ADAL" clId="{895B38F6-D05E-4DCD-91FB-A47EC806FB1E}" dt="2023-11-29T20:50:26.392" v="2073" actId="404"/>
        <pc:sldMkLst>
          <pc:docMk/>
          <pc:sldMk cId="373914047" sldId="295"/>
        </pc:sldMkLst>
        <pc:spChg chg="mod">
          <ac:chgData name="Drozda, Tom (LARC-D306)" userId="3d44c9fa-00eb-4a70-831e-29f48fc88468" providerId="ADAL" clId="{895B38F6-D05E-4DCD-91FB-A47EC806FB1E}" dt="2023-11-29T20:40:35.451" v="2065" actId="27636"/>
          <ac:spMkLst>
            <pc:docMk/>
            <pc:sldMk cId="373914047" sldId="295"/>
            <ac:spMk id="3" creationId="{E702A063-72EA-BE07-9007-6BC8AD994BDC}"/>
          </ac:spMkLst>
        </pc:spChg>
        <pc:spChg chg="mod">
          <ac:chgData name="Drozda, Tom (LARC-D306)" userId="3d44c9fa-00eb-4a70-831e-29f48fc88468" providerId="ADAL" clId="{895B38F6-D05E-4DCD-91FB-A47EC806FB1E}" dt="2023-11-29T20:50:26.392" v="2073" actId="404"/>
          <ac:spMkLst>
            <pc:docMk/>
            <pc:sldMk cId="373914047" sldId="295"/>
            <ac:spMk id="4" creationId="{EA6EE4F9-9395-AE96-0C98-4302FC424699}"/>
          </ac:spMkLst>
        </pc:spChg>
      </pc:sldChg>
      <pc:sldChg chg="addSp delSp modSp mod addAnim delAnim">
        <pc:chgData name="Drozda, Tom (LARC-D306)" userId="3d44c9fa-00eb-4a70-831e-29f48fc88468" providerId="ADAL" clId="{895B38F6-D05E-4DCD-91FB-A47EC806FB1E}" dt="2023-11-29T22:17:49.597" v="2669" actId="20577"/>
        <pc:sldMkLst>
          <pc:docMk/>
          <pc:sldMk cId="515525166" sldId="296"/>
        </pc:sldMkLst>
        <pc:spChg chg="mod">
          <ac:chgData name="Drozda, Tom (LARC-D306)" userId="3d44c9fa-00eb-4a70-831e-29f48fc88468" providerId="ADAL" clId="{895B38F6-D05E-4DCD-91FB-A47EC806FB1E}" dt="2023-11-29T22:17:04.290" v="2663" actId="1076"/>
          <ac:spMkLst>
            <pc:docMk/>
            <pc:sldMk cId="515525166" sldId="296"/>
            <ac:spMk id="4" creationId="{C5FD8A22-452A-0CBF-F51E-49E98B387DF2}"/>
          </ac:spMkLst>
        </pc:spChg>
        <pc:spChg chg="mod">
          <ac:chgData name="Drozda, Tom (LARC-D306)" userId="3d44c9fa-00eb-4a70-831e-29f48fc88468" providerId="ADAL" clId="{895B38F6-D05E-4DCD-91FB-A47EC806FB1E}" dt="2023-11-29T22:17:49.597" v="2669" actId="20577"/>
          <ac:spMkLst>
            <pc:docMk/>
            <pc:sldMk cId="515525166" sldId="296"/>
            <ac:spMk id="5" creationId="{9CA4E466-E1B0-E29D-C4D4-850F8C573EAE}"/>
          </ac:spMkLst>
        </pc:spChg>
        <pc:picChg chg="add del">
          <ac:chgData name="Drozda, Tom (LARC-D306)" userId="3d44c9fa-00eb-4a70-831e-29f48fc88468" providerId="ADAL" clId="{895B38F6-D05E-4DCD-91FB-A47EC806FB1E}" dt="2023-11-29T22:09:55.867" v="2610" actId="478"/>
          <ac:picMkLst>
            <pc:docMk/>
            <pc:sldMk cId="515525166" sldId="296"/>
            <ac:picMk id="11" creationId="{AD9AA243-301B-95B0-00D9-64F1D99BE459}"/>
          </ac:picMkLst>
        </pc:picChg>
      </pc:sldChg>
      <pc:sldChg chg="modSp mod">
        <pc:chgData name="Drozda, Tom (LARC-D306)" userId="3d44c9fa-00eb-4a70-831e-29f48fc88468" providerId="ADAL" clId="{895B38F6-D05E-4DCD-91FB-A47EC806FB1E}" dt="2023-11-29T19:58:39.545" v="319" actId="20577"/>
        <pc:sldMkLst>
          <pc:docMk/>
          <pc:sldMk cId="3088433911" sldId="332"/>
        </pc:sldMkLst>
        <pc:spChg chg="mod">
          <ac:chgData name="Drozda, Tom (LARC-D306)" userId="3d44c9fa-00eb-4a70-831e-29f48fc88468" providerId="ADAL" clId="{895B38F6-D05E-4DCD-91FB-A47EC806FB1E}" dt="2023-11-29T19:58:39.545" v="319" actId="20577"/>
          <ac:spMkLst>
            <pc:docMk/>
            <pc:sldMk cId="3088433911" sldId="332"/>
            <ac:spMk id="6" creationId="{D1D0EFD6-E94A-6168-7726-6FB7634BF028}"/>
          </ac:spMkLst>
        </pc:spChg>
        <pc:graphicFrameChg chg="modGraphic">
          <ac:chgData name="Drozda, Tom (LARC-D306)" userId="3d44c9fa-00eb-4a70-831e-29f48fc88468" providerId="ADAL" clId="{895B38F6-D05E-4DCD-91FB-A47EC806FB1E}" dt="2023-11-29T19:54:42.271" v="77" actId="14734"/>
          <ac:graphicFrameMkLst>
            <pc:docMk/>
            <pc:sldMk cId="3088433911" sldId="332"/>
            <ac:graphicFrameMk id="5" creationId="{8CFD60A8-76C0-1434-2585-332C1B652AA7}"/>
          </ac:graphicFrameMkLst>
        </pc:graphicFrameChg>
      </pc:sldChg>
      <pc:sldChg chg="modSp mod">
        <pc:chgData name="Drozda, Tom (LARC-D306)" userId="3d44c9fa-00eb-4a70-831e-29f48fc88468" providerId="ADAL" clId="{895B38F6-D05E-4DCD-91FB-A47EC806FB1E}" dt="2023-11-29T20:39:57.954" v="2062" actId="20577"/>
        <pc:sldMkLst>
          <pc:docMk/>
          <pc:sldMk cId="1903474458" sldId="334"/>
        </pc:sldMkLst>
        <pc:spChg chg="mod">
          <ac:chgData name="Drozda, Tom (LARC-D306)" userId="3d44c9fa-00eb-4a70-831e-29f48fc88468" providerId="ADAL" clId="{895B38F6-D05E-4DCD-91FB-A47EC806FB1E}" dt="2023-11-29T20:34:04.797" v="2044" actId="404"/>
          <ac:spMkLst>
            <pc:docMk/>
            <pc:sldMk cId="1903474458" sldId="334"/>
            <ac:spMk id="3" creationId="{A6C3802B-F8DB-8A98-B26E-A126FDB72D6E}"/>
          </ac:spMkLst>
        </pc:spChg>
        <pc:spChg chg="mod">
          <ac:chgData name="Drozda, Tom (LARC-D306)" userId="3d44c9fa-00eb-4a70-831e-29f48fc88468" providerId="ADAL" clId="{895B38F6-D05E-4DCD-91FB-A47EC806FB1E}" dt="2023-11-29T20:39:57.954" v="2062" actId="20577"/>
          <ac:spMkLst>
            <pc:docMk/>
            <pc:sldMk cId="1903474458" sldId="334"/>
            <ac:spMk id="4" creationId="{72679F8F-354A-C155-A686-FC15A41FD4B9}"/>
          </ac:spMkLst>
        </pc:spChg>
      </pc:sldChg>
      <pc:sldChg chg="modSp mod">
        <pc:chgData name="Drozda, Tom (LARC-D306)" userId="3d44c9fa-00eb-4a70-831e-29f48fc88468" providerId="ADAL" clId="{895B38F6-D05E-4DCD-91FB-A47EC806FB1E}" dt="2023-11-29T20:57:01.728" v="2305" actId="20577"/>
        <pc:sldMkLst>
          <pc:docMk/>
          <pc:sldMk cId="2996705265" sldId="335"/>
        </pc:sldMkLst>
        <pc:spChg chg="mod">
          <ac:chgData name="Drozda, Tom (LARC-D306)" userId="3d44c9fa-00eb-4a70-831e-29f48fc88468" providerId="ADAL" clId="{895B38F6-D05E-4DCD-91FB-A47EC806FB1E}" dt="2023-11-29T20:52:09.828" v="2079" actId="404"/>
          <ac:spMkLst>
            <pc:docMk/>
            <pc:sldMk cId="2996705265" sldId="335"/>
            <ac:spMk id="3" creationId="{E702A063-72EA-BE07-9007-6BC8AD994BDC}"/>
          </ac:spMkLst>
        </pc:spChg>
        <pc:spChg chg="mod">
          <ac:chgData name="Drozda, Tom (LARC-D306)" userId="3d44c9fa-00eb-4a70-831e-29f48fc88468" providerId="ADAL" clId="{895B38F6-D05E-4DCD-91FB-A47EC806FB1E}" dt="2023-11-29T20:57:01.728" v="2305" actId="20577"/>
          <ac:spMkLst>
            <pc:docMk/>
            <pc:sldMk cId="2996705265" sldId="335"/>
            <ac:spMk id="4" creationId="{EA6EE4F9-9395-AE96-0C98-4302FC424699}"/>
          </ac:spMkLst>
        </pc:spChg>
      </pc:sldChg>
      <pc:sldChg chg="modSp mod">
        <pc:chgData name="Drozda, Tom (LARC-D306)" userId="3d44c9fa-00eb-4a70-831e-29f48fc88468" providerId="ADAL" clId="{895B38F6-D05E-4DCD-91FB-A47EC806FB1E}" dt="2023-11-29T22:31:52.311" v="3155" actId="20577"/>
        <pc:sldMkLst>
          <pc:docMk/>
          <pc:sldMk cId="3284112580" sldId="339"/>
        </pc:sldMkLst>
        <pc:spChg chg="mod">
          <ac:chgData name="Drozda, Tom (LARC-D306)" userId="3d44c9fa-00eb-4a70-831e-29f48fc88468" providerId="ADAL" clId="{895B38F6-D05E-4DCD-91FB-A47EC806FB1E}" dt="2023-11-29T22:31:52.311" v="3155" actId="20577"/>
          <ac:spMkLst>
            <pc:docMk/>
            <pc:sldMk cId="3284112580" sldId="339"/>
            <ac:spMk id="5" creationId="{4410F044-45A2-6E5E-583A-C66FD56A1CB5}"/>
          </ac:spMkLst>
        </pc:spChg>
        <pc:spChg chg="mod">
          <ac:chgData name="Drozda, Tom (LARC-D306)" userId="3d44c9fa-00eb-4a70-831e-29f48fc88468" providerId="ADAL" clId="{895B38F6-D05E-4DCD-91FB-A47EC806FB1E}" dt="2023-11-29T22:16:31.099" v="2658" actId="1076"/>
          <ac:spMkLst>
            <pc:docMk/>
            <pc:sldMk cId="3284112580" sldId="339"/>
            <ac:spMk id="18" creationId="{F1C2EDC3-E9B5-8BC3-102E-70D7DCF39189}"/>
          </ac:spMkLst>
        </pc:spChg>
      </pc:sldChg>
      <pc:sldChg chg="addSp delSp modSp mod">
        <pc:chgData name="Drozda, Tom (LARC-D306)" userId="3d44c9fa-00eb-4a70-831e-29f48fc88468" providerId="ADAL" clId="{895B38F6-D05E-4DCD-91FB-A47EC806FB1E}" dt="2023-11-29T20:14:48.532" v="1016" actId="14100"/>
        <pc:sldMkLst>
          <pc:docMk/>
          <pc:sldMk cId="2983521613" sldId="340"/>
        </pc:sldMkLst>
        <pc:spChg chg="add mod">
          <ac:chgData name="Drozda, Tom (LARC-D306)" userId="3d44c9fa-00eb-4a70-831e-29f48fc88468" providerId="ADAL" clId="{895B38F6-D05E-4DCD-91FB-A47EC806FB1E}" dt="2023-11-29T20:12:25.319" v="967" actId="313"/>
          <ac:spMkLst>
            <pc:docMk/>
            <pc:sldMk cId="2983521613" sldId="340"/>
            <ac:spMk id="2" creationId="{8CEA51FC-0E7A-8F0D-4975-FC41F6957FCC}"/>
          </ac:spMkLst>
        </pc:spChg>
        <pc:spChg chg="add del mod">
          <ac:chgData name="Drozda, Tom (LARC-D306)" userId="3d44c9fa-00eb-4a70-831e-29f48fc88468" providerId="ADAL" clId="{895B38F6-D05E-4DCD-91FB-A47EC806FB1E}" dt="2023-11-29T20:11:53.203" v="912"/>
          <ac:spMkLst>
            <pc:docMk/>
            <pc:sldMk cId="2983521613" sldId="340"/>
            <ac:spMk id="7" creationId="{DA4A1C2B-FDCA-67E8-C40E-BFB16FD69C46}"/>
          </ac:spMkLst>
        </pc:spChg>
        <pc:spChg chg="add mod">
          <ac:chgData name="Drozda, Tom (LARC-D306)" userId="3d44c9fa-00eb-4a70-831e-29f48fc88468" providerId="ADAL" clId="{895B38F6-D05E-4DCD-91FB-A47EC806FB1E}" dt="2023-11-29T20:14:15.268" v="1008" actId="1076"/>
          <ac:spMkLst>
            <pc:docMk/>
            <pc:sldMk cId="2983521613" sldId="340"/>
            <ac:spMk id="14" creationId="{7C4D4866-C7F3-F46F-302B-7FA8B20699ED}"/>
          </ac:spMkLst>
        </pc:spChg>
        <pc:picChg chg="add mod">
          <ac:chgData name="Drozda, Tom (LARC-D306)" userId="3d44c9fa-00eb-4a70-831e-29f48fc88468" providerId="ADAL" clId="{895B38F6-D05E-4DCD-91FB-A47EC806FB1E}" dt="2023-11-29T20:13:44.860" v="976" actId="1076"/>
          <ac:picMkLst>
            <pc:docMk/>
            <pc:sldMk cId="2983521613" sldId="340"/>
            <ac:picMk id="13" creationId="{14780C1B-27E1-4191-F967-5F60923F1A7C}"/>
          </ac:picMkLst>
        </pc:picChg>
        <pc:cxnChg chg="add del mod">
          <ac:chgData name="Drozda, Tom (LARC-D306)" userId="3d44c9fa-00eb-4a70-831e-29f48fc88468" providerId="ADAL" clId="{895B38F6-D05E-4DCD-91FB-A47EC806FB1E}" dt="2023-11-29T20:11:23.263" v="900" actId="478"/>
          <ac:cxnSpMkLst>
            <pc:docMk/>
            <pc:sldMk cId="2983521613" sldId="340"/>
            <ac:cxnSpMk id="5" creationId="{32AC7162-5FB2-2AA9-5D8F-66F822FC1B1F}"/>
          </ac:cxnSpMkLst>
        </pc:cxnChg>
        <pc:cxnChg chg="add del mod">
          <ac:chgData name="Drozda, Tom (LARC-D306)" userId="3d44c9fa-00eb-4a70-831e-29f48fc88468" providerId="ADAL" clId="{895B38F6-D05E-4DCD-91FB-A47EC806FB1E}" dt="2023-11-29T20:11:53.203" v="912"/>
          <ac:cxnSpMkLst>
            <pc:docMk/>
            <pc:sldMk cId="2983521613" sldId="340"/>
            <ac:cxnSpMk id="11" creationId="{DC4EC0CD-0BC0-078A-D59D-140CAC85EBF5}"/>
          </ac:cxnSpMkLst>
        </pc:cxnChg>
        <pc:cxnChg chg="add mod">
          <ac:chgData name="Drozda, Tom (LARC-D306)" userId="3d44c9fa-00eb-4a70-831e-29f48fc88468" providerId="ADAL" clId="{895B38F6-D05E-4DCD-91FB-A47EC806FB1E}" dt="2023-11-29T20:14:32.620" v="1011" actId="14100"/>
          <ac:cxnSpMkLst>
            <pc:docMk/>
            <pc:sldMk cId="2983521613" sldId="340"/>
            <ac:cxnSpMk id="15" creationId="{8077DB86-2C9E-598E-AC3D-31C5F97FF8C3}"/>
          </ac:cxnSpMkLst>
        </pc:cxnChg>
        <pc:cxnChg chg="add mod">
          <ac:chgData name="Drozda, Tom (LARC-D306)" userId="3d44c9fa-00eb-4a70-831e-29f48fc88468" providerId="ADAL" clId="{895B38F6-D05E-4DCD-91FB-A47EC806FB1E}" dt="2023-11-29T20:14:48.532" v="1016" actId="14100"/>
          <ac:cxnSpMkLst>
            <pc:docMk/>
            <pc:sldMk cId="2983521613" sldId="340"/>
            <ac:cxnSpMk id="17" creationId="{EE279F1C-4A26-CD70-E68B-68929BBC7429}"/>
          </ac:cxnSpMkLst>
        </pc:cxnChg>
      </pc:sldChg>
      <pc:sldChg chg="modSp mod">
        <pc:chgData name="Drozda, Tom (LARC-D306)" userId="3d44c9fa-00eb-4a70-831e-29f48fc88468" providerId="ADAL" clId="{895B38F6-D05E-4DCD-91FB-A47EC806FB1E}" dt="2023-11-29T19:59:49.463" v="340" actId="947"/>
        <pc:sldMkLst>
          <pc:docMk/>
          <pc:sldMk cId="1866798596" sldId="341"/>
        </pc:sldMkLst>
        <pc:spChg chg="mod">
          <ac:chgData name="Drozda, Tom (LARC-D306)" userId="3d44c9fa-00eb-4a70-831e-29f48fc88468" providerId="ADAL" clId="{895B38F6-D05E-4DCD-91FB-A47EC806FB1E}" dt="2023-11-29T19:59:49.463" v="340" actId="947"/>
          <ac:spMkLst>
            <pc:docMk/>
            <pc:sldMk cId="1866798596" sldId="341"/>
            <ac:spMk id="4" creationId="{8D9E0BA3-E944-EAE8-0AFA-AF0305B4A20E}"/>
          </ac:spMkLst>
        </pc:spChg>
      </pc:sldChg>
    </pc:docChg>
  </pc:docChgLst>
  <pc:docChgLst>
    <pc:chgData name="Lampenfield, Jake (LARC-D306)[RSES]" userId="06471b6a-82ca-48b0-9d2b-76c9d754dd35" providerId="ADAL" clId="{350248A9-1316-434A-A9BF-1FF414CF4AB2}"/>
    <pc:docChg chg="undo custSel modSld modMainMaster">
      <pc:chgData name="Lampenfield, Jake (LARC-D306)[RSES]" userId="06471b6a-82ca-48b0-9d2b-76c9d754dd35" providerId="ADAL" clId="{350248A9-1316-434A-A9BF-1FF414CF4AB2}" dt="2023-11-28T15:47:41.790" v="58"/>
      <pc:docMkLst>
        <pc:docMk/>
      </pc:docMkLst>
      <pc:sldChg chg="delSp modSp mod">
        <pc:chgData name="Lampenfield, Jake (LARC-D306)[RSES]" userId="06471b6a-82ca-48b0-9d2b-76c9d754dd35" providerId="ADAL" clId="{350248A9-1316-434A-A9BF-1FF414CF4AB2}" dt="2023-11-28T15:44:48.277" v="36" actId="207"/>
        <pc:sldMkLst>
          <pc:docMk/>
          <pc:sldMk cId="0" sldId="256"/>
        </pc:sldMkLst>
        <pc:spChg chg="del">
          <ac:chgData name="Lampenfield, Jake (LARC-D306)[RSES]" userId="06471b6a-82ca-48b0-9d2b-76c9d754dd35" providerId="ADAL" clId="{350248A9-1316-434A-A9BF-1FF414CF4AB2}" dt="2023-11-28T15:35:45.959" v="9"/>
          <ac:spMkLst>
            <pc:docMk/>
            <pc:sldMk cId="0" sldId="256"/>
            <ac:spMk id="2" creationId="{C23F732D-0DB3-58C1-831B-5EA26195308C}"/>
          </ac:spMkLst>
        </pc:spChg>
        <pc:spChg chg="mod">
          <ac:chgData name="Lampenfield, Jake (LARC-D306)[RSES]" userId="06471b6a-82ca-48b0-9d2b-76c9d754dd35" providerId="ADAL" clId="{350248A9-1316-434A-A9BF-1FF414CF4AB2}" dt="2023-11-28T15:41:12.969" v="15"/>
          <ac:spMkLst>
            <pc:docMk/>
            <pc:sldMk cId="0" sldId="256"/>
            <ac:spMk id="4" creationId="{C32E7171-2CF6-A468-5C94-CF703155B2B7}"/>
          </ac:spMkLst>
        </pc:spChg>
        <pc:spChg chg="mod">
          <ac:chgData name="Lampenfield, Jake (LARC-D306)[RSES]" userId="06471b6a-82ca-48b0-9d2b-76c9d754dd35" providerId="ADAL" clId="{350248A9-1316-434A-A9BF-1FF414CF4AB2}" dt="2023-11-28T15:41:12.969" v="15"/>
          <ac:spMkLst>
            <pc:docMk/>
            <pc:sldMk cId="0" sldId="256"/>
            <ac:spMk id="5" creationId="{34D3DAF9-79D0-4E7F-8AEC-E05D428CEC56}"/>
          </ac:spMkLst>
        </pc:spChg>
        <pc:spChg chg="mod">
          <ac:chgData name="Lampenfield, Jake (LARC-D306)[RSES]" userId="06471b6a-82ca-48b0-9d2b-76c9d754dd35" providerId="ADAL" clId="{350248A9-1316-434A-A9BF-1FF414CF4AB2}" dt="2023-11-28T15:44:48.277" v="36" actId="207"/>
          <ac:spMkLst>
            <pc:docMk/>
            <pc:sldMk cId="0" sldId="256"/>
            <ac:spMk id="6" creationId="{8F2B6D75-E810-1A4A-B670-76D4A36749B2}"/>
          </ac:spMkLst>
        </pc:spChg>
      </pc:sldChg>
      <pc:sldChg chg="addSp delSp modSp mod">
        <pc:chgData name="Lampenfield, Jake (LARC-D306)[RSES]" userId="06471b6a-82ca-48b0-9d2b-76c9d754dd35" providerId="ADAL" clId="{350248A9-1316-434A-A9BF-1FF414CF4AB2}" dt="2023-11-28T15:46:52.846" v="43"/>
        <pc:sldMkLst>
          <pc:docMk/>
          <pc:sldMk cId="0" sldId="257"/>
        </pc:sldMkLst>
        <pc:spChg chg="mod">
          <ac:chgData name="Lampenfield, Jake (LARC-D306)[RSES]" userId="06471b6a-82ca-48b0-9d2b-76c9d754dd35" providerId="ADAL" clId="{350248A9-1316-434A-A9BF-1FF414CF4AB2}" dt="2023-11-28T15:46:52.846" v="43"/>
          <ac:spMkLst>
            <pc:docMk/>
            <pc:sldMk cId="0" sldId="257"/>
            <ac:spMk id="2" creationId="{EA4F5FE2-BB9E-CB3B-1811-7E71BE502180}"/>
          </ac:spMkLst>
        </pc:spChg>
        <pc:spChg chg="mod">
          <ac:chgData name="Lampenfield, Jake (LARC-D306)[RSES]" userId="06471b6a-82ca-48b0-9d2b-76c9d754dd35" providerId="ADAL" clId="{350248A9-1316-434A-A9BF-1FF414CF4AB2}" dt="2023-11-28T15:46:52.846" v="43"/>
          <ac:spMkLst>
            <pc:docMk/>
            <pc:sldMk cId="0" sldId="257"/>
            <ac:spMk id="3" creationId="{EEC45B61-BE30-4BD8-5C5B-81F6A2BE030F}"/>
          </ac:spMkLst>
        </pc:spChg>
        <pc:spChg chg="add mod">
          <ac:chgData name="Lampenfield, Jake (LARC-D306)[RSES]" userId="06471b6a-82ca-48b0-9d2b-76c9d754dd35" providerId="ADAL" clId="{350248A9-1316-434A-A9BF-1FF414CF4AB2}" dt="2023-11-28T15:46:52.846" v="43"/>
          <ac:spMkLst>
            <pc:docMk/>
            <pc:sldMk cId="0" sldId="257"/>
            <ac:spMk id="4" creationId="{A36189F8-13E5-7A55-0640-459A12E720CD}"/>
          </ac:spMkLst>
        </pc:spChg>
        <pc:spChg chg="add del mod">
          <ac:chgData name="Lampenfield, Jake (LARC-D306)[RSES]" userId="06471b6a-82ca-48b0-9d2b-76c9d754dd35" providerId="ADAL" clId="{350248A9-1316-434A-A9BF-1FF414CF4AB2}" dt="2023-11-28T15:46:52.846" v="43"/>
          <ac:spMkLst>
            <pc:docMk/>
            <pc:sldMk cId="0" sldId="257"/>
            <ac:spMk id="5" creationId="{5FF75DB0-731C-6885-8E65-0EF8869F1D2F}"/>
          </ac:spMkLst>
        </pc:spChg>
        <pc:spChg chg="add del mod">
          <ac:chgData name="Lampenfield, Jake (LARC-D306)[RSES]" userId="06471b6a-82ca-48b0-9d2b-76c9d754dd35" providerId="ADAL" clId="{350248A9-1316-434A-A9BF-1FF414CF4AB2}" dt="2023-11-28T15:46:52.846" v="43"/>
          <ac:spMkLst>
            <pc:docMk/>
            <pc:sldMk cId="0" sldId="257"/>
            <ac:spMk id="6" creationId="{CDEA7294-F298-099B-0EEC-69266D0E628A}"/>
          </ac:spMkLst>
        </pc:spChg>
        <pc:spChg chg="add del mod">
          <ac:chgData name="Lampenfield, Jake (LARC-D306)[RSES]" userId="06471b6a-82ca-48b0-9d2b-76c9d754dd35" providerId="ADAL" clId="{350248A9-1316-434A-A9BF-1FF414CF4AB2}" dt="2023-11-28T15:46:52.846" v="43"/>
          <ac:spMkLst>
            <pc:docMk/>
            <pc:sldMk cId="0" sldId="257"/>
            <ac:spMk id="7" creationId="{21F6BFE5-C580-A73E-575F-B0D9D4818291}"/>
          </ac:spMkLst>
        </pc:spChg>
        <pc:spChg chg="add del mod">
          <ac:chgData name="Lampenfield, Jake (LARC-D306)[RSES]" userId="06471b6a-82ca-48b0-9d2b-76c9d754dd35" providerId="ADAL" clId="{350248A9-1316-434A-A9BF-1FF414CF4AB2}" dt="2023-11-28T15:46:52.846" v="43"/>
          <ac:spMkLst>
            <pc:docMk/>
            <pc:sldMk cId="0" sldId="257"/>
            <ac:spMk id="8" creationId="{4F2396C5-B19F-1EF8-D11D-3E26AB3BE03B}"/>
          </ac:spMkLst>
        </pc:spChg>
        <pc:spChg chg="add del mod">
          <ac:chgData name="Lampenfield, Jake (LARC-D306)[RSES]" userId="06471b6a-82ca-48b0-9d2b-76c9d754dd35" providerId="ADAL" clId="{350248A9-1316-434A-A9BF-1FF414CF4AB2}" dt="2023-11-28T15:46:52.846" v="43"/>
          <ac:spMkLst>
            <pc:docMk/>
            <pc:sldMk cId="0" sldId="257"/>
            <ac:spMk id="9" creationId="{BD2A9718-C7AF-A95E-5B03-FB6EF1F77A94}"/>
          </ac:spMkLst>
        </pc:spChg>
        <pc:spChg chg="mod">
          <ac:chgData name="Lampenfield, Jake (LARC-D306)[RSES]" userId="06471b6a-82ca-48b0-9d2b-76c9d754dd35" providerId="ADAL" clId="{350248A9-1316-434A-A9BF-1FF414CF4AB2}" dt="2023-11-28T15:46:52.846" v="43"/>
          <ac:spMkLst>
            <pc:docMk/>
            <pc:sldMk cId="0" sldId="257"/>
            <ac:spMk id="138" creationId="{00000000-0000-0000-0000-000000000000}"/>
          </ac:spMkLst>
        </pc:spChg>
        <pc:spChg chg="add mod">
          <ac:chgData name="Lampenfield, Jake (LARC-D306)[RSES]" userId="06471b6a-82ca-48b0-9d2b-76c9d754dd35" providerId="ADAL" clId="{350248A9-1316-434A-A9BF-1FF414CF4AB2}" dt="2023-11-28T15:46:52.846" v="43"/>
          <ac:spMkLst>
            <pc:docMk/>
            <pc:sldMk cId="0" sldId="257"/>
            <ac:spMk id="139" creationId="{00000000-0000-0000-0000-000000000000}"/>
          </ac:spMkLst>
        </pc:spChg>
      </pc:sldChg>
      <pc:sldChg chg="addSp modSp">
        <pc:chgData name="Lampenfield, Jake (LARC-D306)[RSES]" userId="06471b6a-82ca-48b0-9d2b-76c9d754dd35" providerId="ADAL" clId="{350248A9-1316-434A-A9BF-1FF414CF4AB2}" dt="2023-11-28T15:41:17.259" v="18"/>
        <pc:sldMkLst>
          <pc:docMk/>
          <pc:sldMk cId="1630400206" sldId="285"/>
        </pc:sldMkLst>
        <pc:spChg chg="mod">
          <ac:chgData name="Lampenfield, Jake (LARC-D306)[RSES]" userId="06471b6a-82ca-48b0-9d2b-76c9d754dd35" providerId="ADAL" clId="{350248A9-1316-434A-A9BF-1FF414CF4AB2}" dt="2023-11-28T15:41:17.259" v="18"/>
          <ac:spMkLst>
            <pc:docMk/>
            <pc:sldMk cId="1630400206" sldId="285"/>
            <ac:spMk id="2" creationId="{54721B4D-F5DF-B928-848C-07E478A7B81A}"/>
          </ac:spMkLst>
        </pc:spChg>
        <pc:spChg chg="add mod">
          <ac:chgData name="Lampenfield, Jake (LARC-D306)[RSES]" userId="06471b6a-82ca-48b0-9d2b-76c9d754dd35" providerId="ADAL" clId="{350248A9-1316-434A-A9BF-1FF414CF4AB2}" dt="2023-11-28T15:41:17.259" v="18"/>
          <ac:spMkLst>
            <pc:docMk/>
            <pc:sldMk cId="1630400206" sldId="285"/>
            <ac:spMk id="6" creationId="{25124D7E-1BF5-15F8-3569-EC3AE5331203}"/>
          </ac:spMkLst>
        </pc:spChg>
      </pc:sldChg>
      <pc:sldChg chg="addSp modSp mod">
        <pc:chgData name="Lampenfield, Jake (LARC-D306)[RSES]" userId="06471b6a-82ca-48b0-9d2b-76c9d754dd35" providerId="ADAL" clId="{350248A9-1316-434A-A9BF-1FF414CF4AB2}" dt="2023-11-28T15:41:17.259" v="18"/>
        <pc:sldMkLst>
          <pc:docMk/>
          <pc:sldMk cId="2720685730" sldId="286"/>
        </pc:sldMkLst>
        <pc:spChg chg="mod">
          <ac:chgData name="Lampenfield, Jake (LARC-D306)[RSES]" userId="06471b6a-82ca-48b0-9d2b-76c9d754dd35" providerId="ADAL" clId="{350248A9-1316-434A-A9BF-1FF414CF4AB2}" dt="2023-11-28T15:41:17.259" v="18"/>
          <ac:spMkLst>
            <pc:docMk/>
            <pc:sldMk cId="2720685730" sldId="286"/>
            <ac:spMk id="6" creationId="{E8FA1877-0A9D-074C-25CC-E8B79331D03B}"/>
          </ac:spMkLst>
        </pc:spChg>
        <pc:spChg chg="add mod">
          <ac:chgData name="Lampenfield, Jake (LARC-D306)[RSES]" userId="06471b6a-82ca-48b0-9d2b-76c9d754dd35" providerId="ADAL" clId="{350248A9-1316-434A-A9BF-1FF414CF4AB2}" dt="2023-11-28T15:41:17.259" v="18"/>
          <ac:spMkLst>
            <pc:docMk/>
            <pc:sldMk cId="2720685730" sldId="286"/>
            <ac:spMk id="12" creationId="{92839345-1490-BF66-DFC0-F776B8E9099B}"/>
          </ac:spMkLst>
        </pc:spChg>
      </pc:sldChg>
      <pc:sldChg chg="addSp modSp">
        <pc:chgData name="Lampenfield, Jake (LARC-D306)[RSES]" userId="06471b6a-82ca-48b0-9d2b-76c9d754dd35" providerId="ADAL" clId="{350248A9-1316-434A-A9BF-1FF414CF4AB2}" dt="2023-11-28T15:41:17.259" v="18"/>
        <pc:sldMkLst>
          <pc:docMk/>
          <pc:sldMk cId="1819395394" sldId="288"/>
        </pc:sldMkLst>
        <pc:spChg chg="add mod">
          <ac:chgData name="Lampenfield, Jake (LARC-D306)[RSES]" userId="06471b6a-82ca-48b0-9d2b-76c9d754dd35" providerId="ADAL" clId="{350248A9-1316-434A-A9BF-1FF414CF4AB2}" dt="2023-11-28T15:41:17.259" v="18"/>
          <ac:spMkLst>
            <pc:docMk/>
            <pc:sldMk cId="1819395394" sldId="288"/>
            <ac:spMk id="2" creationId="{B9E2ACEA-AF49-1135-EFC1-B1AD22F5D7DC}"/>
          </ac:spMkLst>
        </pc:spChg>
        <pc:spChg chg="mod">
          <ac:chgData name="Lampenfield, Jake (LARC-D306)[RSES]" userId="06471b6a-82ca-48b0-9d2b-76c9d754dd35" providerId="ADAL" clId="{350248A9-1316-434A-A9BF-1FF414CF4AB2}" dt="2023-11-28T15:41:17.259" v="18"/>
          <ac:spMkLst>
            <pc:docMk/>
            <pc:sldMk cId="1819395394" sldId="288"/>
            <ac:spMk id="5" creationId="{36AE859F-B645-415D-92F8-102D9AC3D42E}"/>
          </ac:spMkLst>
        </pc:spChg>
      </pc:sldChg>
      <pc:sldChg chg="addSp modSp">
        <pc:chgData name="Lampenfield, Jake (LARC-D306)[RSES]" userId="06471b6a-82ca-48b0-9d2b-76c9d754dd35" providerId="ADAL" clId="{350248A9-1316-434A-A9BF-1FF414CF4AB2}" dt="2023-11-28T15:41:17.259" v="18"/>
        <pc:sldMkLst>
          <pc:docMk/>
          <pc:sldMk cId="1076001210" sldId="289"/>
        </pc:sldMkLst>
        <pc:spChg chg="add mod">
          <ac:chgData name="Lampenfield, Jake (LARC-D306)[RSES]" userId="06471b6a-82ca-48b0-9d2b-76c9d754dd35" providerId="ADAL" clId="{350248A9-1316-434A-A9BF-1FF414CF4AB2}" dt="2023-11-28T15:41:17.259" v="18"/>
          <ac:spMkLst>
            <pc:docMk/>
            <pc:sldMk cId="1076001210" sldId="289"/>
            <ac:spMk id="2" creationId="{911EEABF-C70E-98C2-92E0-2D2CF3D4B56C}"/>
          </ac:spMkLst>
        </pc:spChg>
        <pc:spChg chg="mod">
          <ac:chgData name="Lampenfield, Jake (LARC-D306)[RSES]" userId="06471b6a-82ca-48b0-9d2b-76c9d754dd35" providerId="ADAL" clId="{350248A9-1316-434A-A9BF-1FF414CF4AB2}" dt="2023-11-28T15:41:17.259" v="18"/>
          <ac:spMkLst>
            <pc:docMk/>
            <pc:sldMk cId="1076001210" sldId="289"/>
            <ac:spMk id="7" creationId="{4D69C280-E1BC-E6E3-4DE4-231069697066}"/>
          </ac:spMkLst>
        </pc:spChg>
      </pc:sldChg>
      <pc:sldChg chg="addSp modSp">
        <pc:chgData name="Lampenfield, Jake (LARC-D306)[RSES]" userId="06471b6a-82ca-48b0-9d2b-76c9d754dd35" providerId="ADAL" clId="{350248A9-1316-434A-A9BF-1FF414CF4AB2}" dt="2023-11-28T15:41:17.259" v="18"/>
        <pc:sldMkLst>
          <pc:docMk/>
          <pc:sldMk cId="3922185512" sldId="292"/>
        </pc:sldMkLst>
        <pc:spChg chg="add mod">
          <ac:chgData name="Lampenfield, Jake (LARC-D306)[RSES]" userId="06471b6a-82ca-48b0-9d2b-76c9d754dd35" providerId="ADAL" clId="{350248A9-1316-434A-A9BF-1FF414CF4AB2}" dt="2023-11-28T15:41:17.259" v="18"/>
          <ac:spMkLst>
            <pc:docMk/>
            <pc:sldMk cId="3922185512" sldId="292"/>
            <ac:spMk id="2" creationId="{624630FF-55D0-5FBE-9658-66D273ADE096}"/>
          </ac:spMkLst>
        </pc:spChg>
        <pc:spChg chg="mod">
          <ac:chgData name="Lampenfield, Jake (LARC-D306)[RSES]" userId="06471b6a-82ca-48b0-9d2b-76c9d754dd35" providerId="ADAL" clId="{350248A9-1316-434A-A9BF-1FF414CF4AB2}" dt="2023-11-28T15:41:17.259" v="18"/>
          <ac:spMkLst>
            <pc:docMk/>
            <pc:sldMk cId="3922185512" sldId="292"/>
            <ac:spMk id="5" creationId="{8A214A2F-B48C-B7B7-8207-E93F1A2ED3BF}"/>
          </ac:spMkLst>
        </pc:spChg>
      </pc:sldChg>
      <pc:sldChg chg="addSp modSp">
        <pc:chgData name="Lampenfield, Jake (LARC-D306)[RSES]" userId="06471b6a-82ca-48b0-9d2b-76c9d754dd35" providerId="ADAL" clId="{350248A9-1316-434A-A9BF-1FF414CF4AB2}" dt="2023-11-28T15:41:17.259" v="18"/>
        <pc:sldMkLst>
          <pc:docMk/>
          <pc:sldMk cId="590753375" sldId="293"/>
        </pc:sldMkLst>
        <pc:spChg chg="add mod">
          <ac:chgData name="Lampenfield, Jake (LARC-D306)[RSES]" userId="06471b6a-82ca-48b0-9d2b-76c9d754dd35" providerId="ADAL" clId="{350248A9-1316-434A-A9BF-1FF414CF4AB2}" dt="2023-11-28T15:41:17.259" v="18"/>
          <ac:spMkLst>
            <pc:docMk/>
            <pc:sldMk cId="590753375" sldId="293"/>
            <ac:spMk id="2" creationId="{D7786A60-FB96-5B79-7DAB-2885676E7C76}"/>
          </ac:spMkLst>
        </pc:spChg>
        <pc:spChg chg="mod">
          <ac:chgData name="Lampenfield, Jake (LARC-D306)[RSES]" userId="06471b6a-82ca-48b0-9d2b-76c9d754dd35" providerId="ADAL" clId="{350248A9-1316-434A-A9BF-1FF414CF4AB2}" dt="2023-11-28T15:41:17.259" v="18"/>
          <ac:spMkLst>
            <pc:docMk/>
            <pc:sldMk cId="590753375" sldId="293"/>
            <ac:spMk id="5" creationId="{4C213346-B68E-72D2-5A7C-6A86E563FD32}"/>
          </ac:spMkLst>
        </pc:spChg>
      </pc:sldChg>
      <pc:sldChg chg="addSp modSp">
        <pc:chgData name="Lampenfield, Jake (LARC-D306)[RSES]" userId="06471b6a-82ca-48b0-9d2b-76c9d754dd35" providerId="ADAL" clId="{350248A9-1316-434A-A9BF-1FF414CF4AB2}" dt="2023-11-28T15:41:17.259" v="18"/>
        <pc:sldMkLst>
          <pc:docMk/>
          <pc:sldMk cId="2801794401" sldId="294"/>
        </pc:sldMkLst>
        <pc:spChg chg="add mod">
          <ac:chgData name="Lampenfield, Jake (LARC-D306)[RSES]" userId="06471b6a-82ca-48b0-9d2b-76c9d754dd35" providerId="ADAL" clId="{350248A9-1316-434A-A9BF-1FF414CF4AB2}" dt="2023-11-28T15:41:17.259" v="18"/>
          <ac:spMkLst>
            <pc:docMk/>
            <pc:sldMk cId="2801794401" sldId="294"/>
            <ac:spMk id="2" creationId="{B1A4065C-FDE2-1D8A-392C-A124E88DDD16}"/>
          </ac:spMkLst>
        </pc:spChg>
        <pc:spChg chg="mod">
          <ac:chgData name="Lampenfield, Jake (LARC-D306)[RSES]" userId="06471b6a-82ca-48b0-9d2b-76c9d754dd35" providerId="ADAL" clId="{350248A9-1316-434A-A9BF-1FF414CF4AB2}" dt="2023-11-28T15:41:17.259" v="18"/>
          <ac:spMkLst>
            <pc:docMk/>
            <pc:sldMk cId="2801794401" sldId="294"/>
            <ac:spMk id="7" creationId="{93C90A1B-5897-6AFC-A24D-D5EDF5247301}"/>
          </ac:spMkLst>
        </pc:spChg>
      </pc:sldChg>
      <pc:sldChg chg="addSp modSp">
        <pc:chgData name="Lampenfield, Jake (LARC-D306)[RSES]" userId="06471b6a-82ca-48b0-9d2b-76c9d754dd35" providerId="ADAL" clId="{350248A9-1316-434A-A9BF-1FF414CF4AB2}" dt="2023-11-28T15:41:17.259" v="18"/>
        <pc:sldMkLst>
          <pc:docMk/>
          <pc:sldMk cId="373914047" sldId="295"/>
        </pc:sldMkLst>
        <pc:spChg chg="add mod">
          <ac:chgData name="Lampenfield, Jake (LARC-D306)[RSES]" userId="06471b6a-82ca-48b0-9d2b-76c9d754dd35" providerId="ADAL" clId="{350248A9-1316-434A-A9BF-1FF414CF4AB2}" dt="2023-11-28T15:41:17.259" v="18"/>
          <ac:spMkLst>
            <pc:docMk/>
            <pc:sldMk cId="373914047" sldId="295"/>
            <ac:spMk id="2" creationId="{70AEAF9C-57B3-140A-D5CA-84EE17FF6379}"/>
          </ac:spMkLst>
        </pc:spChg>
        <pc:spChg chg="mod">
          <ac:chgData name="Lampenfield, Jake (LARC-D306)[RSES]" userId="06471b6a-82ca-48b0-9d2b-76c9d754dd35" providerId="ADAL" clId="{350248A9-1316-434A-A9BF-1FF414CF4AB2}" dt="2023-11-28T15:41:17.259" v="18"/>
          <ac:spMkLst>
            <pc:docMk/>
            <pc:sldMk cId="373914047" sldId="295"/>
            <ac:spMk id="6" creationId="{E27C18B7-76C3-FC35-C168-00666FD6AB07}"/>
          </ac:spMkLst>
        </pc:spChg>
      </pc:sldChg>
      <pc:sldChg chg="addSp modSp">
        <pc:chgData name="Lampenfield, Jake (LARC-D306)[RSES]" userId="06471b6a-82ca-48b0-9d2b-76c9d754dd35" providerId="ADAL" clId="{350248A9-1316-434A-A9BF-1FF414CF4AB2}" dt="2023-11-28T15:41:17.259" v="18"/>
        <pc:sldMkLst>
          <pc:docMk/>
          <pc:sldMk cId="515525166" sldId="296"/>
        </pc:sldMkLst>
        <pc:spChg chg="add mod">
          <ac:chgData name="Lampenfield, Jake (LARC-D306)[RSES]" userId="06471b6a-82ca-48b0-9d2b-76c9d754dd35" providerId="ADAL" clId="{350248A9-1316-434A-A9BF-1FF414CF4AB2}" dt="2023-11-28T15:41:17.259" v="18"/>
          <ac:spMkLst>
            <pc:docMk/>
            <pc:sldMk cId="515525166" sldId="296"/>
            <ac:spMk id="2" creationId="{1D8E0896-476B-1C60-53B0-7E7E6E3E1007}"/>
          </ac:spMkLst>
        </pc:spChg>
        <pc:spChg chg="mod">
          <ac:chgData name="Lampenfield, Jake (LARC-D306)[RSES]" userId="06471b6a-82ca-48b0-9d2b-76c9d754dd35" providerId="ADAL" clId="{350248A9-1316-434A-A9BF-1FF414CF4AB2}" dt="2023-11-28T15:41:17.259" v="18"/>
          <ac:spMkLst>
            <pc:docMk/>
            <pc:sldMk cId="515525166" sldId="296"/>
            <ac:spMk id="4" creationId="{2C00EFF8-19BE-ACBE-4783-9B6336C8BE9C}"/>
          </ac:spMkLst>
        </pc:spChg>
      </pc:sldChg>
      <pc:sldChg chg="addSp modSp">
        <pc:chgData name="Lampenfield, Jake (LARC-D306)[RSES]" userId="06471b6a-82ca-48b0-9d2b-76c9d754dd35" providerId="ADAL" clId="{350248A9-1316-434A-A9BF-1FF414CF4AB2}" dt="2023-11-28T15:41:17.259" v="18"/>
        <pc:sldMkLst>
          <pc:docMk/>
          <pc:sldMk cId="3088433911" sldId="332"/>
        </pc:sldMkLst>
        <pc:spChg chg="mod">
          <ac:chgData name="Lampenfield, Jake (LARC-D306)[RSES]" userId="06471b6a-82ca-48b0-9d2b-76c9d754dd35" providerId="ADAL" clId="{350248A9-1316-434A-A9BF-1FF414CF4AB2}" dt="2023-11-28T15:41:17.259" v="18"/>
          <ac:spMkLst>
            <pc:docMk/>
            <pc:sldMk cId="3088433911" sldId="332"/>
            <ac:spMk id="4" creationId="{A92591F3-F5B2-D9FC-B691-A1FEBE056ABC}"/>
          </ac:spMkLst>
        </pc:spChg>
        <pc:spChg chg="add mod">
          <ac:chgData name="Lampenfield, Jake (LARC-D306)[RSES]" userId="06471b6a-82ca-48b0-9d2b-76c9d754dd35" providerId="ADAL" clId="{350248A9-1316-434A-A9BF-1FF414CF4AB2}" dt="2023-11-28T15:41:17.259" v="18"/>
          <ac:spMkLst>
            <pc:docMk/>
            <pc:sldMk cId="3088433911" sldId="332"/>
            <ac:spMk id="12" creationId="{92839345-1490-BF66-DFC0-F776B8E9099B}"/>
          </ac:spMkLst>
        </pc:spChg>
      </pc:sldChg>
      <pc:sldChg chg="addSp modSp">
        <pc:chgData name="Lampenfield, Jake (LARC-D306)[RSES]" userId="06471b6a-82ca-48b0-9d2b-76c9d754dd35" providerId="ADAL" clId="{350248A9-1316-434A-A9BF-1FF414CF4AB2}" dt="2023-11-28T15:41:17.259" v="18"/>
        <pc:sldMkLst>
          <pc:docMk/>
          <pc:sldMk cId="799047949" sldId="333"/>
        </pc:sldMkLst>
        <pc:spChg chg="add mod">
          <ac:chgData name="Lampenfield, Jake (LARC-D306)[RSES]" userId="06471b6a-82ca-48b0-9d2b-76c9d754dd35" providerId="ADAL" clId="{350248A9-1316-434A-A9BF-1FF414CF4AB2}" dt="2023-11-28T15:41:17.259" v="18"/>
          <ac:spMkLst>
            <pc:docMk/>
            <pc:sldMk cId="799047949" sldId="333"/>
            <ac:spMk id="2" creationId="{B9E2ACEA-AF49-1135-EFC1-B1AD22F5D7DC}"/>
          </ac:spMkLst>
        </pc:spChg>
        <pc:spChg chg="mod">
          <ac:chgData name="Lampenfield, Jake (LARC-D306)[RSES]" userId="06471b6a-82ca-48b0-9d2b-76c9d754dd35" providerId="ADAL" clId="{350248A9-1316-434A-A9BF-1FF414CF4AB2}" dt="2023-11-28T15:41:17.259" v="18"/>
          <ac:spMkLst>
            <pc:docMk/>
            <pc:sldMk cId="799047949" sldId="333"/>
            <ac:spMk id="6" creationId="{5F760AE9-685F-D2D4-2CAA-3644D491A751}"/>
          </ac:spMkLst>
        </pc:spChg>
      </pc:sldChg>
      <pc:sldChg chg="addSp modSp">
        <pc:chgData name="Lampenfield, Jake (LARC-D306)[RSES]" userId="06471b6a-82ca-48b0-9d2b-76c9d754dd35" providerId="ADAL" clId="{350248A9-1316-434A-A9BF-1FF414CF4AB2}" dt="2023-11-28T15:41:17.259" v="18"/>
        <pc:sldMkLst>
          <pc:docMk/>
          <pc:sldMk cId="1903474458" sldId="334"/>
        </pc:sldMkLst>
        <pc:spChg chg="add mod">
          <ac:chgData name="Lampenfield, Jake (LARC-D306)[RSES]" userId="06471b6a-82ca-48b0-9d2b-76c9d754dd35" providerId="ADAL" clId="{350248A9-1316-434A-A9BF-1FF414CF4AB2}" dt="2023-11-28T15:41:17.259" v="18"/>
          <ac:spMkLst>
            <pc:docMk/>
            <pc:sldMk cId="1903474458" sldId="334"/>
            <ac:spMk id="2" creationId="{911EEABF-C70E-98C2-92E0-2D2CF3D4B56C}"/>
          </ac:spMkLst>
        </pc:spChg>
        <pc:spChg chg="mod">
          <ac:chgData name="Lampenfield, Jake (LARC-D306)[RSES]" userId="06471b6a-82ca-48b0-9d2b-76c9d754dd35" providerId="ADAL" clId="{350248A9-1316-434A-A9BF-1FF414CF4AB2}" dt="2023-11-28T15:41:17.259" v="18"/>
          <ac:spMkLst>
            <pc:docMk/>
            <pc:sldMk cId="1903474458" sldId="334"/>
            <ac:spMk id="5" creationId="{F58BEB68-5551-D9FC-3FAA-0B1E2074F878}"/>
          </ac:spMkLst>
        </pc:spChg>
      </pc:sldChg>
      <pc:sldChg chg="addSp modSp">
        <pc:chgData name="Lampenfield, Jake (LARC-D306)[RSES]" userId="06471b6a-82ca-48b0-9d2b-76c9d754dd35" providerId="ADAL" clId="{350248A9-1316-434A-A9BF-1FF414CF4AB2}" dt="2023-11-28T15:41:17.259" v="18"/>
        <pc:sldMkLst>
          <pc:docMk/>
          <pc:sldMk cId="2996705265" sldId="335"/>
        </pc:sldMkLst>
        <pc:spChg chg="add mod">
          <ac:chgData name="Lampenfield, Jake (LARC-D306)[RSES]" userId="06471b6a-82ca-48b0-9d2b-76c9d754dd35" providerId="ADAL" clId="{350248A9-1316-434A-A9BF-1FF414CF4AB2}" dt="2023-11-28T15:41:17.259" v="18"/>
          <ac:spMkLst>
            <pc:docMk/>
            <pc:sldMk cId="2996705265" sldId="335"/>
            <ac:spMk id="2" creationId="{70AEAF9C-57B3-140A-D5CA-84EE17FF6379}"/>
          </ac:spMkLst>
        </pc:spChg>
        <pc:spChg chg="mod">
          <ac:chgData name="Lampenfield, Jake (LARC-D306)[RSES]" userId="06471b6a-82ca-48b0-9d2b-76c9d754dd35" providerId="ADAL" clId="{350248A9-1316-434A-A9BF-1FF414CF4AB2}" dt="2023-11-28T15:41:17.259" v="18"/>
          <ac:spMkLst>
            <pc:docMk/>
            <pc:sldMk cId="2996705265" sldId="335"/>
            <ac:spMk id="6" creationId="{F850AB14-B3D2-7F48-E7FF-8B28C572B649}"/>
          </ac:spMkLst>
        </pc:spChg>
      </pc:sldChg>
      <pc:sldChg chg="addSp modSp">
        <pc:chgData name="Lampenfield, Jake (LARC-D306)[RSES]" userId="06471b6a-82ca-48b0-9d2b-76c9d754dd35" providerId="ADAL" clId="{350248A9-1316-434A-A9BF-1FF414CF4AB2}" dt="2023-11-28T15:41:17.259" v="18"/>
        <pc:sldMkLst>
          <pc:docMk/>
          <pc:sldMk cId="1261975044" sldId="336"/>
        </pc:sldMkLst>
        <pc:spChg chg="add mod">
          <ac:chgData name="Lampenfield, Jake (LARC-D306)[RSES]" userId="06471b6a-82ca-48b0-9d2b-76c9d754dd35" providerId="ADAL" clId="{350248A9-1316-434A-A9BF-1FF414CF4AB2}" dt="2023-11-28T15:41:17.259" v="18"/>
          <ac:spMkLst>
            <pc:docMk/>
            <pc:sldMk cId="1261975044" sldId="336"/>
            <ac:spMk id="2" creationId="{1D8E0896-476B-1C60-53B0-7E7E6E3E1007}"/>
          </ac:spMkLst>
        </pc:spChg>
        <pc:spChg chg="mod">
          <ac:chgData name="Lampenfield, Jake (LARC-D306)[RSES]" userId="06471b6a-82ca-48b0-9d2b-76c9d754dd35" providerId="ADAL" clId="{350248A9-1316-434A-A9BF-1FF414CF4AB2}" dt="2023-11-28T15:41:17.259" v="18"/>
          <ac:spMkLst>
            <pc:docMk/>
            <pc:sldMk cId="1261975044" sldId="336"/>
            <ac:spMk id="4" creationId="{F00A4F52-8D3D-3BE6-F238-712C7A85A327}"/>
          </ac:spMkLst>
        </pc:spChg>
      </pc:sldChg>
      <pc:sldChg chg="addSp modSp">
        <pc:chgData name="Lampenfield, Jake (LARC-D306)[RSES]" userId="06471b6a-82ca-48b0-9d2b-76c9d754dd35" providerId="ADAL" clId="{350248A9-1316-434A-A9BF-1FF414CF4AB2}" dt="2023-11-28T15:41:17.259" v="18"/>
        <pc:sldMkLst>
          <pc:docMk/>
          <pc:sldMk cId="1655023485" sldId="337"/>
        </pc:sldMkLst>
        <pc:spChg chg="add mod">
          <ac:chgData name="Lampenfield, Jake (LARC-D306)[RSES]" userId="06471b6a-82ca-48b0-9d2b-76c9d754dd35" providerId="ADAL" clId="{350248A9-1316-434A-A9BF-1FF414CF4AB2}" dt="2023-11-28T15:41:17.259" v="18"/>
          <ac:spMkLst>
            <pc:docMk/>
            <pc:sldMk cId="1655023485" sldId="337"/>
            <ac:spMk id="2" creationId="{1D8E0896-476B-1C60-53B0-7E7E6E3E1007}"/>
          </ac:spMkLst>
        </pc:spChg>
        <pc:spChg chg="mod">
          <ac:chgData name="Lampenfield, Jake (LARC-D306)[RSES]" userId="06471b6a-82ca-48b0-9d2b-76c9d754dd35" providerId="ADAL" clId="{350248A9-1316-434A-A9BF-1FF414CF4AB2}" dt="2023-11-28T15:41:17.259" v="18"/>
          <ac:spMkLst>
            <pc:docMk/>
            <pc:sldMk cId="1655023485" sldId="337"/>
            <ac:spMk id="4" creationId="{0FA0439F-0D89-7568-06D0-835C6304D580}"/>
          </ac:spMkLst>
        </pc:spChg>
      </pc:sldChg>
      <pc:sldChg chg="addSp modSp">
        <pc:chgData name="Lampenfield, Jake (LARC-D306)[RSES]" userId="06471b6a-82ca-48b0-9d2b-76c9d754dd35" providerId="ADAL" clId="{350248A9-1316-434A-A9BF-1FF414CF4AB2}" dt="2023-11-28T15:41:17.259" v="18"/>
        <pc:sldMkLst>
          <pc:docMk/>
          <pc:sldMk cId="709372827" sldId="338"/>
        </pc:sldMkLst>
        <pc:spChg chg="add mod">
          <ac:chgData name="Lampenfield, Jake (LARC-D306)[RSES]" userId="06471b6a-82ca-48b0-9d2b-76c9d754dd35" providerId="ADAL" clId="{350248A9-1316-434A-A9BF-1FF414CF4AB2}" dt="2023-11-28T15:41:17.259" v="18"/>
          <ac:spMkLst>
            <pc:docMk/>
            <pc:sldMk cId="709372827" sldId="338"/>
            <ac:spMk id="2" creationId="{1D8E0896-476B-1C60-53B0-7E7E6E3E1007}"/>
          </ac:spMkLst>
        </pc:spChg>
        <pc:spChg chg="mod">
          <ac:chgData name="Lampenfield, Jake (LARC-D306)[RSES]" userId="06471b6a-82ca-48b0-9d2b-76c9d754dd35" providerId="ADAL" clId="{350248A9-1316-434A-A9BF-1FF414CF4AB2}" dt="2023-11-28T15:41:17.259" v="18"/>
          <ac:spMkLst>
            <pc:docMk/>
            <pc:sldMk cId="709372827" sldId="338"/>
            <ac:spMk id="4" creationId="{2159EFFA-B19D-FE4A-457A-2B0FA9FFCEA5}"/>
          </ac:spMkLst>
        </pc:spChg>
      </pc:sldChg>
      <pc:sldChg chg="addSp modSp">
        <pc:chgData name="Lampenfield, Jake (LARC-D306)[RSES]" userId="06471b6a-82ca-48b0-9d2b-76c9d754dd35" providerId="ADAL" clId="{350248A9-1316-434A-A9BF-1FF414CF4AB2}" dt="2023-11-28T15:41:17.259" v="18"/>
        <pc:sldMkLst>
          <pc:docMk/>
          <pc:sldMk cId="3284112580" sldId="339"/>
        </pc:sldMkLst>
        <pc:spChg chg="add mod">
          <ac:chgData name="Lampenfield, Jake (LARC-D306)[RSES]" userId="06471b6a-82ca-48b0-9d2b-76c9d754dd35" providerId="ADAL" clId="{350248A9-1316-434A-A9BF-1FF414CF4AB2}" dt="2023-11-28T15:41:17.259" v="18"/>
          <ac:spMkLst>
            <pc:docMk/>
            <pc:sldMk cId="3284112580" sldId="339"/>
            <ac:spMk id="2" creationId="{1D8E0896-476B-1C60-53B0-7E7E6E3E1007}"/>
          </ac:spMkLst>
        </pc:spChg>
        <pc:spChg chg="mod">
          <ac:chgData name="Lampenfield, Jake (LARC-D306)[RSES]" userId="06471b6a-82ca-48b0-9d2b-76c9d754dd35" providerId="ADAL" clId="{350248A9-1316-434A-A9BF-1FF414CF4AB2}" dt="2023-11-28T15:41:17.259" v="18"/>
          <ac:spMkLst>
            <pc:docMk/>
            <pc:sldMk cId="3284112580" sldId="339"/>
            <ac:spMk id="4" creationId="{E6ACF1FA-65C8-8C00-2941-D3731395BE38}"/>
          </ac:spMkLst>
        </pc:spChg>
      </pc:sldChg>
      <pc:sldChg chg="addSp modSp">
        <pc:chgData name="Lampenfield, Jake (LARC-D306)[RSES]" userId="06471b6a-82ca-48b0-9d2b-76c9d754dd35" providerId="ADAL" clId="{350248A9-1316-434A-A9BF-1FF414CF4AB2}" dt="2023-11-28T15:41:17.259" v="18"/>
        <pc:sldMkLst>
          <pc:docMk/>
          <pc:sldMk cId="2983521613" sldId="340"/>
        </pc:sldMkLst>
        <pc:spChg chg="add mod">
          <ac:chgData name="Lampenfield, Jake (LARC-D306)[RSES]" userId="06471b6a-82ca-48b0-9d2b-76c9d754dd35" providerId="ADAL" clId="{350248A9-1316-434A-A9BF-1FF414CF4AB2}" dt="2023-11-28T15:41:17.259" v="18"/>
          <ac:spMkLst>
            <pc:docMk/>
            <pc:sldMk cId="2983521613" sldId="340"/>
            <ac:spMk id="2" creationId="{B9E2ACEA-AF49-1135-EFC1-B1AD22F5D7DC}"/>
          </ac:spMkLst>
        </pc:spChg>
        <pc:spChg chg="mod">
          <ac:chgData name="Lampenfield, Jake (LARC-D306)[RSES]" userId="06471b6a-82ca-48b0-9d2b-76c9d754dd35" providerId="ADAL" clId="{350248A9-1316-434A-A9BF-1FF414CF4AB2}" dt="2023-11-28T15:41:17.259" v="18"/>
          <ac:spMkLst>
            <pc:docMk/>
            <pc:sldMk cId="2983521613" sldId="340"/>
            <ac:spMk id="5" creationId="{E660AE30-C553-93B6-E640-DE501247777D}"/>
          </ac:spMkLst>
        </pc:spChg>
      </pc:sldChg>
      <pc:sldMasterChg chg="modSp mod modSldLayout">
        <pc:chgData name="Lampenfield, Jake (LARC-D306)[RSES]" userId="06471b6a-82ca-48b0-9d2b-76c9d754dd35" providerId="ADAL" clId="{350248A9-1316-434A-A9BF-1FF414CF4AB2}" dt="2023-11-28T15:47:41.790" v="58"/>
        <pc:sldMasterMkLst>
          <pc:docMk/>
          <pc:sldMasterMk cId="0" sldId="2147483648"/>
        </pc:sldMasterMkLst>
        <pc:spChg chg="mod">
          <ac:chgData name="Lampenfield, Jake (LARC-D306)[RSES]" userId="06471b6a-82ca-48b0-9d2b-76c9d754dd35" providerId="ADAL" clId="{350248A9-1316-434A-A9BF-1FF414CF4AB2}" dt="2023-11-28T15:45:34.749" v="37" actId="207"/>
          <ac:spMkLst>
            <pc:docMk/>
            <pc:sldMasterMk cId="0" sldId="2147483648"/>
            <ac:spMk id="2" creationId="{4B0719CC-06E2-DDBA-6299-0CB8FFD83C62}"/>
          </ac:spMkLst>
        </pc:spChg>
        <pc:sldLayoutChg chg="addSp delSp modSp mod">
          <pc:chgData name="Lampenfield, Jake (LARC-D306)[RSES]" userId="06471b6a-82ca-48b0-9d2b-76c9d754dd35" providerId="ADAL" clId="{350248A9-1316-434A-A9BF-1FF414CF4AB2}" dt="2023-11-28T15:46:23.681" v="39" actId="1076"/>
          <pc:sldLayoutMkLst>
            <pc:docMk/>
            <pc:sldMasterMk cId="0" sldId="2147483648"/>
            <pc:sldLayoutMk cId="0" sldId="2147483649"/>
          </pc:sldLayoutMkLst>
          <pc:spChg chg="add del mod">
            <ac:chgData name="Lampenfield, Jake (LARC-D306)[RSES]" userId="06471b6a-82ca-48b0-9d2b-76c9d754dd35" providerId="ADAL" clId="{350248A9-1316-434A-A9BF-1FF414CF4AB2}" dt="2023-11-28T15:41:12.969" v="15"/>
            <ac:spMkLst>
              <pc:docMk/>
              <pc:sldMasterMk cId="0" sldId="2147483648"/>
              <pc:sldLayoutMk cId="0" sldId="2147483649"/>
              <ac:spMk id="2" creationId="{D2CD9D97-D151-8D1A-BD8A-DF45AAC353E1}"/>
            </ac:spMkLst>
          </pc:spChg>
          <pc:spChg chg="add mod">
            <ac:chgData name="Lampenfield, Jake (LARC-D306)[RSES]" userId="06471b6a-82ca-48b0-9d2b-76c9d754dd35" providerId="ADAL" clId="{350248A9-1316-434A-A9BF-1FF414CF4AB2}" dt="2023-11-28T15:41:13.674" v="16"/>
            <ac:spMkLst>
              <pc:docMk/>
              <pc:sldMasterMk cId="0" sldId="2147483648"/>
              <pc:sldLayoutMk cId="0" sldId="2147483649"/>
              <ac:spMk id="3" creationId="{B9B52469-92E4-F868-07AE-4910CD22F142}"/>
            </ac:spMkLst>
          </pc:spChg>
          <pc:spChg chg="add mod">
            <ac:chgData name="Lampenfield, Jake (LARC-D306)[RSES]" userId="06471b6a-82ca-48b0-9d2b-76c9d754dd35" providerId="ADAL" clId="{350248A9-1316-434A-A9BF-1FF414CF4AB2}" dt="2023-11-28T15:41:13.674" v="16"/>
            <ac:spMkLst>
              <pc:docMk/>
              <pc:sldMasterMk cId="0" sldId="2147483648"/>
              <pc:sldLayoutMk cId="0" sldId="2147483649"/>
              <ac:spMk id="4" creationId="{0DAC148F-905D-2EA3-2C6E-433BD5E31392}"/>
            </ac:spMkLst>
          </pc:spChg>
          <pc:spChg chg="add mod">
            <ac:chgData name="Lampenfield, Jake (LARC-D306)[RSES]" userId="06471b6a-82ca-48b0-9d2b-76c9d754dd35" providerId="ADAL" clId="{350248A9-1316-434A-A9BF-1FF414CF4AB2}" dt="2023-11-28T15:41:13.674" v="16"/>
            <ac:spMkLst>
              <pc:docMk/>
              <pc:sldMasterMk cId="0" sldId="2147483648"/>
              <pc:sldLayoutMk cId="0" sldId="2147483649"/>
              <ac:spMk id="5" creationId="{F22E89C9-BF10-DDF1-EC18-44B58F7822AA}"/>
            </ac:spMkLst>
          </pc:spChg>
          <pc:spChg chg="add mod">
            <ac:chgData name="Lampenfield, Jake (LARC-D306)[RSES]" userId="06471b6a-82ca-48b0-9d2b-76c9d754dd35" providerId="ADAL" clId="{350248A9-1316-434A-A9BF-1FF414CF4AB2}" dt="2023-11-28T15:46:23.681" v="39" actId="1076"/>
            <ac:spMkLst>
              <pc:docMk/>
              <pc:sldMasterMk cId="0" sldId="2147483648"/>
              <pc:sldLayoutMk cId="0" sldId="2147483649"/>
              <ac:spMk id="6" creationId="{F2EE25DA-2E04-20AD-13B5-6EE261C00CCC}"/>
            </ac:spMkLst>
          </pc:spChg>
          <pc:spChg chg="del">
            <ac:chgData name="Lampenfield, Jake (LARC-D306)[RSES]" userId="06471b6a-82ca-48b0-9d2b-76c9d754dd35" providerId="ADAL" clId="{350248A9-1316-434A-A9BF-1FF414CF4AB2}" dt="2023-11-28T15:41:12.969" v="15"/>
            <ac:spMkLst>
              <pc:docMk/>
              <pc:sldMasterMk cId="0" sldId="2147483648"/>
              <pc:sldLayoutMk cId="0" sldId="2147483649"/>
              <ac:spMk id="23" creationId="{00000000-0000-0000-0000-000000000000}"/>
            </ac:spMkLst>
          </pc:spChg>
          <pc:spChg chg="del">
            <ac:chgData name="Lampenfield, Jake (LARC-D306)[RSES]" userId="06471b6a-82ca-48b0-9d2b-76c9d754dd35" providerId="ADAL" clId="{350248A9-1316-434A-A9BF-1FF414CF4AB2}" dt="2023-11-28T15:41:12.969" v="15"/>
            <ac:spMkLst>
              <pc:docMk/>
              <pc:sldMasterMk cId="0" sldId="2147483648"/>
              <pc:sldLayoutMk cId="0" sldId="2147483649"/>
              <ac:spMk id="24" creationId="{00000000-0000-0000-0000-000000000000}"/>
            </ac:spMkLst>
          </pc:spChg>
        </pc:sldLayoutChg>
        <pc:sldLayoutChg chg="addSp delSp modSp">
          <pc:chgData name="Lampenfield, Jake (LARC-D306)[RSES]" userId="06471b6a-82ca-48b0-9d2b-76c9d754dd35" providerId="ADAL" clId="{350248A9-1316-434A-A9BF-1FF414CF4AB2}" dt="2023-11-28T15:47:14.735" v="44"/>
          <pc:sldLayoutMkLst>
            <pc:docMk/>
            <pc:sldMasterMk cId="0" sldId="2147483648"/>
            <pc:sldLayoutMk cId="0" sldId="2147483650"/>
          </pc:sldLayoutMkLst>
          <pc:spChg chg="add del mod">
            <ac:chgData name="Lampenfield, Jake (LARC-D306)[RSES]" userId="06471b6a-82ca-48b0-9d2b-76c9d754dd35" providerId="ADAL" clId="{350248A9-1316-434A-A9BF-1FF414CF4AB2}" dt="2023-11-28T15:41:17.259" v="18"/>
            <ac:spMkLst>
              <pc:docMk/>
              <pc:sldMasterMk cId="0" sldId="2147483648"/>
              <pc:sldLayoutMk cId="0" sldId="2147483650"/>
              <ac:spMk id="2" creationId="{6889B409-6DB0-137B-2AC2-E0D10C9F8505}"/>
            </ac:spMkLst>
          </pc:spChg>
          <pc:spChg chg="add mod">
            <ac:chgData name="Lampenfield, Jake (LARC-D306)[RSES]" userId="06471b6a-82ca-48b0-9d2b-76c9d754dd35" providerId="ADAL" clId="{350248A9-1316-434A-A9BF-1FF414CF4AB2}" dt="2023-11-28T15:41:17.773" v="19"/>
            <ac:spMkLst>
              <pc:docMk/>
              <pc:sldMasterMk cId="0" sldId="2147483648"/>
              <pc:sldLayoutMk cId="0" sldId="2147483650"/>
              <ac:spMk id="3" creationId="{4C165ED6-7154-F546-3032-3BC6B01F4313}"/>
            </ac:spMkLst>
          </pc:spChg>
          <pc:spChg chg="add mod">
            <ac:chgData name="Lampenfield, Jake (LARC-D306)[RSES]" userId="06471b6a-82ca-48b0-9d2b-76c9d754dd35" providerId="ADAL" clId="{350248A9-1316-434A-A9BF-1FF414CF4AB2}" dt="2023-11-28T15:41:17.773" v="19"/>
            <ac:spMkLst>
              <pc:docMk/>
              <pc:sldMasterMk cId="0" sldId="2147483648"/>
              <pc:sldLayoutMk cId="0" sldId="2147483650"/>
              <ac:spMk id="4" creationId="{373FE919-3814-C79A-0198-96A463203CE0}"/>
            </ac:spMkLst>
          </pc:spChg>
          <pc:spChg chg="add mod">
            <ac:chgData name="Lampenfield, Jake (LARC-D306)[RSES]" userId="06471b6a-82ca-48b0-9d2b-76c9d754dd35" providerId="ADAL" clId="{350248A9-1316-434A-A9BF-1FF414CF4AB2}" dt="2023-11-28T15:41:17.773" v="19"/>
            <ac:spMkLst>
              <pc:docMk/>
              <pc:sldMasterMk cId="0" sldId="2147483648"/>
              <pc:sldLayoutMk cId="0" sldId="2147483650"/>
              <ac:spMk id="5" creationId="{238861EE-092E-2824-FBC3-24366D599C0B}"/>
            </ac:spMkLst>
          </pc:spChg>
          <pc:spChg chg="add mod">
            <ac:chgData name="Lampenfield, Jake (LARC-D306)[RSES]" userId="06471b6a-82ca-48b0-9d2b-76c9d754dd35" providerId="ADAL" clId="{350248A9-1316-434A-A9BF-1FF414CF4AB2}" dt="2023-11-28T15:47:14.735" v="44"/>
            <ac:spMkLst>
              <pc:docMk/>
              <pc:sldMasterMk cId="0" sldId="2147483648"/>
              <pc:sldLayoutMk cId="0" sldId="2147483650"/>
              <ac:spMk id="6" creationId="{00FE0EF1-7C6E-BD35-E286-F73144B1976A}"/>
            </ac:spMkLst>
          </pc:spChg>
          <pc:spChg chg="del">
            <ac:chgData name="Lampenfield, Jake (LARC-D306)[RSES]" userId="06471b6a-82ca-48b0-9d2b-76c9d754dd35" providerId="ADAL" clId="{350248A9-1316-434A-A9BF-1FF414CF4AB2}" dt="2023-11-28T15:41:17.259" v="18"/>
            <ac:spMkLst>
              <pc:docMk/>
              <pc:sldMasterMk cId="0" sldId="2147483648"/>
              <pc:sldLayoutMk cId="0" sldId="2147483650"/>
              <ac:spMk id="26" creationId="{00000000-0000-0000-0000-000000000000}"/>
            </ac:spMkLst>
          </pc:spChg>
          <pc:spChg chg="del">
            <ac:chgData name="Lampenfield, Jake (LARC-D306)[RSES]" userId="06471b6a-82ca-48b0-9d2b-76c9d754dd35" providerId="ADAL" clId="{350248A9-1316-434A-A9BF-1FF414CF4AB2}" dt="2023-11-28T15:41:17.259" v="18"/>
            <ac:spMkLst>
              <pc:docMk/>
              <pc:sldMasterMk cId="0" sldId="2147483648"/>
              <pc:sldLayoutMk cId="0" sldId="2147483650"/>
              <ac:spMk id="27" creationId="{00000000-0000-0000-0000-000000000000}"/>
            </ac:spMkLst>
          </pc:spChg>
        </pc:sldLayoutChg>
        <pc:sldLayoutChg chg="addSp delSp modSp">
          <pc:chgData name="Lampenfield, Jake (LARC-D306)[RSES]" userId="06471b6a-82ca-48b0-9d2b-76c9d754dd35" providerId="ADAL" clId="{350248A9-1316-434A-A9BF-1FF414CF4AB2}" dt="2023-11-28T15:47:17.709" v="45"/>
          <pc:sldLayoutMkLst>
            <pc:docMk/>
            <pc:sldMasterMk cId="0" sldId="2147483648"/>
            <pc:sldLayoutMk cId="0" sldId="2147483652"/>
          </pc:sldLayoutMkLst>
          <pc:spChg chg="add del mod">
            <ac:chgData name="Lampenfield, Jake (LARC-D306)[RSES]" userId="06471b6a-82ca-48b0-9d2b-76c9d754dd35" providerId="ADAL" clId="{350248A9-1316-434A-A9BF-1FF414CF4AB2}" dt="2023-11-28T15:41:20.591" v="21"/>
            <ac:spMkLst>
              <pc:docMk/>
              <pc:sldMasterMk cId="0" sldId="2147483648"/>
              <pc:sldLayoutMk cId="0" sldId="2147483652"/>
              <ac:spMk id="2" creationId="{EF0D68CC-AC4B-7522-8B28-C787910108B0}"/>
            </ac:spMkLst>
          </pc:spChg>
          <pc:spChg chg="add mod">
            <ac:chgData name="Lampenfield, Jake (LARC-D306)[RSES]" userId="06471b6a-82ca-48b0-9d2b-76c9d754dd35" providerId="ADAL" clId="{350248A9-1316-434A-A9BF-1FF414CF4AB2}" dt="2023-11-28T15:41:21.156" v="22"/>
            <ac:spMkLst>
              <pc:docMk/>
              <pc:sldMasterMk cId="0" sldId="2147483648"/>
              <pc:sldLayoutMk cId="0" sldId="2147483652"/>
              <ac:spMk id="3" creationId="{D224A7E7-340B-4D52-F9AE-F0C985A31199}"/>
            </ac:spMkLst>
          </pc:spChg>
          <pc:spChg chg="add mod">
            <ac:chgData name="Lampenfield, Jake (LARC-D306)[RSES]" userId="06471b6a-82ca-48b0-9d2b-76c9d754dd35" providerId="ADAL" clId="{350248A9-1316-434A-A9BF-1FF414CF4AB2}" dt="2023-11-28T15:41:21.156" v="22"/>
            <ac:spMkLst>
              <pc:docMk/>
              <pc:sldMasterMk cId="0" sldId="2147483648"/>
              <pc:sldLayoutMk cId="0" sldId="2147483652"/>
              <ac:spMk id="4" creationId="{CD3A98A3-48A9-99A9-7800-1C092CDB8862}"/>
            </ac:spMkLst>
          </pc:spChg>
          <pc:spChg chg="add mod">
            <ac:chgData name="Lampenfield, Jake (LARC-D306)[RSES]" userId="06471b6a-82ca-48b0-9d2b-76c9d754dd35" providerId="ADAL" clId="{350248A9-1316-434A-A9BF-1FF414CF4AB2}" dt="2023-11-28T15:41:21.156" v="22"/>
            <ac:spMkLst>
              <pc:docMk/>
              <pc:sldMasterMk cId="0" sldId="2147483648"/>
              <pc:sldLayoutMk cId="0" sldId="2147483652"/>
              <ac:spMk id="5" creationId="{A0AB5204-7DE2-81F1-12F3-A9E2C97E9DB6}"/>
            </ac:spMkLst>
          </pc:spChg>
          <pc:spChg chg="add mod">
            <ac:chgData name="Lampenfield, Jake (LARC-D306)[RSES]" userId="06471b6a-82ca-48b0-9d2b-76c9d754dd35" providerId="ADAL" clId="{350248A9-1316-434A-A9BF-1FF414CF4AB2}" dt="2023-11-28T15:47:17.709" v="45"/>
            <ac:spMkLst>
              <pc:docMk/>
              <pc:sldMasterMk cId="0" sldId="2147483648"/>
              <pc:sldLayoutMk cId="0" sldId="2147483652"/>
              <ac:spMk id="6" creationId="{85127DE6-419F-176A-4FCC-DFDFB4A1D212}"/>
            </ac:spMkLst>
          </pc:spChg>
          <pc:spChg chg="del">
            <ac:chgData name="Lampenfield, Jake (LARC-D306)[RSES]" userId="06471b6a-82ca-48b0-9d2b-76c9d754dd35" providerId="ADAL" clId="{350248A9-1316-434A-A9BF-1FF414CF4AB2}" dt="2023-11-28T15:41:20.591" v="21"/>
            <ac:spMkLst>
              <pc:docMk/>
              <pc:sldMasterMk cId="0" sldId="2147483648"/>
              <pc:sldLayoutMk cId="0" sldId="2147483652"/>
              <ac:spMk id="38" creationId="{00000000-0000-0000-0000-000000000000}"/>
            </ac:spMkLst>
          </pc:spChg>
          <pc:spChg chg="del">
            <ac:chgData name="Lampenfield, Jake (LARC-D306)[RSES]" userId="06471b6a-82ca-48b0-9d2b-76c9d754dd35" providerId="ADAL" clId="{350248A9-1316-434A-A9BF-1FF414CF4AB2}" dt="2023-11-28T15:41:20.591" v="21"/>
            <ac:spMkLst>
              <pc:docMk/>
              <pc:sldMasterMk cId="0" sldId="2147483648"/>
              <pc:sldLayoutMk cId="0" sldId="2147483652"/>
              <ac:spMk id="39" creationId="{00000000-0000-0000-0000-000000000000}"/>
            </ac:spMkLst>
          </pc:spChg>
        </pc:sldLayoutChg>
        <pc:sldLayoutChg chg="addSp modSp">
          <pc:chgData name="Lampenfield, Jake (LARC-D306)[RSES]" userId="06471b6a-82ca-48b0-9d2b-76c9d754dd35" providerId="ADAL" clId="{350248A9-1316-434A-A9BF-1FF414CF4AB2}" dt="2023-11-28T15:47:19.280" v="46"/>
          <pc:sldLayoutMkLst>
            <pc:docMk/>
            <pc:sldMasterMk cId="0" sldId="2147483648"/>
            <pc:sldLayoutMk cId="0" sldId="2147483653"/>
          </pc:sldLayoutMkLst>
          <pc:spChg chg="add mod">
            <ac:chgData name="Lampenfield, Jake (LARC-D306)[RSES]" userId="06471b6a-82ca-48b0-9d2b-76c9d754dd35" providerId="ADAL" clId="{350248A9-1316-434A-A9BF-1FF414CF4AB2}" dt="2023-11-28T15:41:23.936" v="23"/>
            <ac:spMkLst>
              <pc:docMk/>
              <pc:sldMasterMk cId="0" sldId="2147483648"/>
              <pc:sldLayoutMk cId="0" sldId="2147483653"/>
              <ac:spMk id="2" creationId="{9F40E67A-F75D-FF60-6A6F-F5B9CA9FA297}"/>
            </ac:spMkLst>
          </pc:spChg>
          <pc:spChg chg="add mod">
            <ac:chgData name="Lampenfield, Jake (LARC-D306)[RSES]" userId="06471b6a-82ca-48b0-9d2b-76c9d754dd35" providerId="ADAL" clId="{350248A9-1316-434A-A9BF-1FF414CF4AB2}" dt="2023-11-28T15:47:19.280" v="46"/>
            <ac:spMkLst>
              <pc:docMk/>
              <pc:sldMasterMk cId="0" sldId="2147483648"/>
              <pc:sldLayoutMk cId="0" sldId="2147483653"/>
              <ac:spMk id="3" creationId="{1E76BB1B-9C66-2567-BA3C-9F9C0BD26F86}"/>
            </ac:spMkLst>
          </pc:spChg>
        </pc:sldLayoutChg>
        <pc:sldLayoutChg chg="addSp delSp modSp">
          <pc:chgData name="Lampenfield, Jake (LARC-D306)[RSES]" userId="06471b6a-82ca-48b0-9d2b-76c9d754dd35" providerId="ADAL" clId="{350248A9-1316-434A-A9BF-1FF414CF4AB2}" dt="2023-11-28T15:47:20.561" v="47"/>
          <pc:sldLayoutMkLst>
            <pc:docMk/>
            <pc:sldMasterMk cId="0" sldId="2147483648"/>
            <pc:sldLayoutMk cId="0" sldId="2147483654"/>
          </pc:sldLayoutMkLst>
          <pc:spChg chg="add mod">
            <ac:chgData name="Lampenfield, Jake (LARC-D306)[RSES]" userId="06471b6a-82ca-48b0-9d2b-76c9d754dd35" providerId="ADAL" clId="{350248A9-1316-434A-A9BF-1FF414CF4AB2}" dt="2023-11-28T15:41:29.905" v="24"/>
            <ac:spMkLst>
              <pc:docMk/>
              <pc:sldMasterMk cId="0" sldId="2147483648"/>
              <pc:sldLayoutMk cId="0" sldId="2147483654"/>
              <ac:spMk id="2" creationId="{ADCC405E-9950-6491-75A3-24D3A8D0C1E3}"/>
            </ac:spMkLst>
          </pc:spChg>
          <pc:spChg chg="add del mod">
            <ac:chgData name="Lampenfield, Jake (LARC-D306)[RSES]" userId="06471b6a-82ca-48b0-9d2b-76c9d754dd35" providerId="ADAL" clId="{350248A9-1316-434A-A9BF-1FF414CF4AB2}" dt="2023-11-28T15:41:32.536" v="26"/>
            <ac:spMkLst>
              <pc:docMk/>
              <pc:sldMasterMk cId="0" sldId="2147483648"/>
              <pc:sldLayoutMk cId="0" sldId="2147483654"/>
              <ac:spMk id="3" creationId="{58BEC03E-A992-CDA2-D48A-A454ED1291D3}"/>
            </ac:spMkLst>
          </pc:spChg>
          <pc:spChg chg="add mod">
            <ac:chgData name="Lampenfield, Jake (LARC-D306)[RSES]" userId="06471b6a-82ca-48b0-9d2b-76c9d754dd35" providerId="ADAL" clId="{350248A9-1316-434A-A9BF-1FF414CF4AB2}" dt="2023-11-28T15:47:20.561" v="47"/>
            <ac:spMkLst>
              <pc:docMk/>
              <pc:sldMasterMk cId="0" sldId="2147483648"/>
              <pc:sldLayoutMk cId="0" sldId="2147483654"/>
              <ac:spMk id="4" creationId="{0CDE6E8E-116B-DBD9-5284-70D69E70638F}"/>
            </ac:spMkLst>
          </pc:spChg>
        </pc:sldLayoutChg>
        <pc:sldLayoutChg chg="addSp delSp modSp">
          <pc:chgData name="Lampenfield, Jake (LARC-D306)[RSES]" userId="06471b6a-82ca-48b0-9d2b-76c9d754dd35" providerId="ADAL" clId="{350248A9-1316-434A-A9BF-1FF414CF4AB2}" dt="2023-11-28T15:47:22.102" v="48"/>
          <pc:sldLayoutMkLst>
            <pc:docMk/>
            <pc:sldMasterMk cId="0" sldId="2147483648"/>
            <pc:sldLayoutMk cId="0" sldId="2147483655"/>
          </pc:sldLayoutMkLst>
          <pc:spChg chg="add del mod">
            <ac:chgData name="Lampenfield, Jake (LARC-D306)[RSES]" userId="06471b6a-82ca-48b0-9d2b-76c9d754dd35" providerId="ADAL" clId="{350248A9-1316-434A-A9BF-1FF414CF4AB2}" dt="2023-11-28T15:41:38.400" v="28"/>
            <ac:spMkLst>
              <pc:docMk/>
              <pc:sldMasterMk cId="0" sldId="2147483648"/>
              <pc:sldLayoutMk cId="0" sldId="2147483655"/>
              <ac:spMk id="2" creationId="{AB77BD94-0B24-D82B-248B-0ACDF6A0D988}"/>
            </ac:spMkLst>
          </pc:spChg>
          <pc:spChg chg="add mod">
            <ac:chgData name="Lampenfield, Jake (LARC-D306)[RSES]" userId="06471b6a-82ca-48b0-9d2b-76c9d754dd35" providerId="ADAL" clId="{350248A9-1316-434A-A9BF-1FF414CF4AB2}" dt="2023-11-28T15:41:38.961" v="29"/>
            <ac:spMkLst>
              <pc:docMk/>
              <pc:sldMasterMk cId="0" sldId="2147483648"/>
              <pc:sldLayoutMk cId="0" sldId="2147483655"/>
              <ac:spMk id="3" creationId="{AE276F4B-8E85-8D9A-A9B7-EE8860F3E954}"/>
            </ac:spMkLst>
          </pc:spChg>
          <pc:spChg chg="add mod">
            <ac:chgData name="Lampenfield, Jake (LARC-D306)[RSES]" userId="06471b6a-82ca-48b0-9d2b-76c9d754dd35" providerId="ADAL" clId="{350248A9-1316-434A-A9BF-1FF414CF4AB2}" dt="2023-11-28T15:41:38.961" v="29"/>
            <ac:spMkLst>
              <pc:docMk/>
              <pc:sldMasterMk cId="0" sldId="2147483648"/>
              <pc:sldLayoutMk cId="0" sldId="2147483655"/>
              <ac:spMk id="4" creationId="{A1A52A10-23F4-165E-239D-B836EB64855D}"/>
            </ac:spMkLst>
          </pc:spChg>
          <pc:spChg chg="add mod">
            <ac:chgData name="Lampenfield, Jake (LARC-D306)[RSES]" userId="06471b6a-82ca-48b0-9d2b-76c9d754dd35" providerId="ADAL" clId="{350248A9-1316-434A-A9BF-1FF414CF4AB2}" dt="2023-11-28T15:41:38.961" v="29"/>
            <ac:spMkLst>
              <pc:docMk/>
              <pc:sldMasterMk cId="0" sldId="2147483648"/>
              <pc:sldLayoutMk cId="0" sldId="2147483655"/>
              <ac:spMk id="5" creationId="{C92407F5-B7AD-1F91-70CA-3D4CC332FDEE}"/>
            </ac:spMkLst>
          </pc:spChg>
          <pc:spChg chg="add mod">
            <ac:chgData name="Lampenfield, Jake (LARC-D306)[RSES]" userId="06471b6a-82ca-48b0-9d2b-76c9d754dd35" providerId="ADAL" clId="{350248A9-1316-434A-A9BF-1FF414CF4AB2}" dt="2023-11-28T15:47:22.102" v="48"/>
            <ac:spMkLst>
              <pc:docMk/>
              <pc:sldMasterMk cId="0" sldId="2147483648"/>
              <pc:sldLayoutMk cId="0" sldId="2147483655"/>
              <ac:spMk id="6" creationId="{439234AB-A0B4-B75A-4316-7777BF4E56C5}"/>
            </ac:spMkLst>
          </pc:spChg>
          <pc:spChg chg="del">
            <ac:chgData name="Lampenfield, Jake (LARC-D306)[RSES]" userId="06471b6a-82ca-48b0-9d2b-76c9d754dd35" providerId="ADAL" clId="{350248A9-1316-434A-A9BF-1FF414CF4AB2}" dt="2023-11-28T15:41:38.400" v="28"/>
            <ac:spMkLst>
              <pc:docMk/>
              <pc:sldMasterMk cId="0" sldId="2147483648"/>
              <pc:sldLayoutMk cId="0" sldId="2147483655"/>
              <ac:spMk id="53" creationId="{00000000-0000-0000-0000-000000000000}"/>
            </ac:spMkLst>
          </pc:spChg>
          <pc:spChg chg="del">
            <ac:chgData name="Lampenfield, Jake (LARC-D306)[RSES]" userId="06471b6a-82ca-48b0-9d2b-76c9d754dd35" providerId="ADAL" clId="{350248A9-1316-434A-A9BF-1FF414CF4AB2}" dt="2023-11-28T15:41:38.400" v="28"/>
            <ac:spMkLst>
              <pc:docMk/>
              <pc:sldMasterMk cId="0" sldId="2147483648"/>
              <pc:sldLayoutMk cId="0" sldId="2147483655"/>
              <ac:spMk id="54" creationId="{00000000-0000-0000-0000-000000000000}"/>
            </ac:spMkLst>
          </pc:spChg>
        </pc:sldLayoutChg>
        <pc:sldLayoutChg chg="addSp modSp">
          <pc:chgData name="Lampenfield, Jake (LARC-D306)[RSES]" userId="06471b6a-82ca-48b0-9d2b-76c9d754dd35" providerId="ADAL" clId="{350248A9-1316-434A-A9BF-1FF414CF4AB2}" dt="2023-11-28T15:47:25.867" v="49"/>
          <pc:sldLayoutMkLst>
            <pc:docMk/>
            <pc:sldMasterMk cId="0" sldId="2147483648"/>
            <pc:sldLayoutMk cId="0" sldId="2147483656"/>
          </pc:sldLayoutMkLst>
          <pc:spChg chg="add mod">
            <ac:chgData name="Lampenfield, Jake (LARC-D306)[RSES]" userId="06471b6a-82ca-48b0-9d2b-76c9d754dd35" providerId="ADAL" clId="{350248A9-1316-434A-A9BF-1FF414CF4AB2}" dt="2023-11-28T15:41:43.630" v="30"/>
            <ac:spMkLst>
              <pc:docMk/>
              <pc:sldMasterMk cId="0" sldId="2147483648"/>
              <pc:sldLayoutMk cId="0" sldId="2147483656"/>
              <ac:spMk id="2" creationId="{70D8895C-5852-A02C-C9AA-1FB78407A787}"/>
            </ac:spMkLst>
          </pc:spChg>
          <pc:spChg chg="add mod">
            <ac:chgData name="Lampenfield, Jake (LARC-D306)[RSES]" userId="06471b6a-82ca-48b0-9d2b-76c9d754dd35" providerId="ADAL" clId="{350248A9-1316-434A-A9BF-1FF414CF4AB2}" dt="2023-11-28T15:47:25.867" v="49"/>
            <ac:spMkLst>
              <pc:docMk/>
              <pc:sldMasterMk cId="0" sldId="2147483648"/>
              <pc:sldLayoutMk cId="0" sldId="2147483656"/>
              <ac:spMk id="3" creationId="{EE1B5167-6F71-B7D6-BFB5-EC84A0D699AF}"/>
            </ac:spMkLst>
          </pc:spChg>
        </pc:sldLayoutChg>
        <pc:sldLayoutChg chg="addSp delSp modSp">
          <pc:chgData name="Lampenfield, Jake (LARC-D306)[RSES]" userId="06471b6a-82ca-48b0-9d2b-76c9d754dd35" providerId="ADAL" clId="{350248A9-1316-434A-A9BF-1FF414CF4AB2}" dt="2023-11-28T15:47:27.517" v="50"/>
          <pc:sldLayoutMkLst>
            <pc:docMk/>
            <pc:sldMasterMk cId="0" sldId="2147483648"/>
            <pc:sldLayoutMk cId="0" sldId="2147483657"/>
          </pc:sldLayoutMkLst>
          <pc:spChg chg="add del mod">
            <ac:chgData name="Lampenfield, Jake (LARC-D306)[RSES]" userId="06471b6a-82ca-48b0-9d2b-76c9d754dd35" providerId="ADAL" clId="{350248A9-1316-434A-A9BF-1FF414CF4AB2}" dt="2023-11-28T15:41:46.974" v="32"/>
            <ac:spMkLst>
              <pc:docMk/>
              <pc:sldMasterMk cId="0" sldId="2147483648"/>
              <pc:sldLayoutMk cId="0" sldId="2147483657"/>
              <ac:spMk id="2" creationId="{BEECEEBC-F79E-B50A-C010-F3302BD82EE9}"/>
            </ac:spMkLst>
          </pc:spChg>
          <pc:spChg chg="add mod">
            <ac:chgData name="Lampenfield, Jake (LARC-D306)[RSES]" userId="06471b6a-82ca-48b0-9d2b-76c9d754dd35" providerId="ADAL" clId="{350248A9-1316-434A-A9BF-1FF414CF4AB2}" dt="2023-11-28T15:41:47.497" v="33"/>
            <ac:spMkLst>
              <pc:docMk/>
              <pc:sldMasterMk cId="0" sldId="2147483648"/>
              <pc:sldLayoutMk cId="0" sldId="2147483657"/>
              <ac:spMk id="3" creationId="{F0E85BBB-CFD8-7E22-714E-7B6818C8CED9}"/>
            </ac:spMkLst>
          </pc:spChg>
          <pc:spChg chg="add mod">
            <ac:chgData name="Lampenfield, Jake (LARC-D306)[RSES]" userId="06471b6a-82ca-48b0-9d2b-76c9d754dd35" providerId="ADAL" clId="{350248A9-1316-434A-A9BF-1FF414CF4AB2}" dt="2023-11-28T15:41:47.497" v="33"/>
            <ac:spMkLst>
              <pc:docMk/>
              <pc:sldMasterMk cId="0" sldId="2147483648"/>
              <pc:sldLayoutMk cId="0" sldId="2147483657"/>
              <ac:spMk id="4" creationId="{5D8C4E9D-63F0-B141-D80C-63B1C65B6221}"/>
            </ac:spMkLst>
          </pc:spChg>
          <pc:spChg chg="add mod">
            <ac:chgData name="Lampenfield, Jake (LARC-D306)[RSES]" userId="06471b6a-82ca-48b0-9d2b-76c9d754dd35" providerId="ADAL" clId="{350248A9-1316-434A-A9BF-1FF414CF4AB2}" dt="2023-11-28T15:41:47.497" v="33"/>
            <ac:spMkLst>
              <pc:docMk/>
              <pc:sldMasterMk cId="0" sldId="2147483648"/>
              <pc:sldLayoutMk cId="0" sldId="2147483657"/>
              <ac:spMk id="5" creationId="{106514B9-58EF-BAAF-3223-79FFB786CC85}"/>
            </ac:spMkLst>
          </pc:spChg>
          <pc:spChg chg="add mod">
            <ac:chgData name="Lampenfield, Jake (LARC-D306)[RSES]" userId="06471b6a-82ca-48b0-9d2b-76c9d754dd35" providerId="ADAL" clId="{350248A9-1316-434A-A9BF-1FF414CF4AB2}" dt="2023-11-28T15:47:27.517" v="50"/>
            <ac:spMkLst>
              <pc:docMk/>
              <pc:sldMasterMk cId="0" sldId="2147483648"/>
              <pc:sldLayoutMk cId="0" sldId="2147483657"/>
              <ac:spMk id="6" creationId="{A627342E-9F3E-2DCA-12C5-2AE386DEF35F}"/>
            </ac:spMkLst>
          </pc:spChg>
          <pc:spChg chg="del">
            <ac:chgData name="Lampenfield, Jake (LARC-D306)[RSES]" userId="06471b6a-82ca-48b0-9d2b-76c9d754dd35" providerId="ADAL" clId="{350248A9-1316-434A-A9BF-1FF414CF4AB2}" dt="2023-11-28T15:41:46.974" v="32"/>
            <ac:spMkLst>
              <pc:docMk/>
              <pc:sldMasterMk cId="0" sldId="2147483648"/>
              <pc:sldLayoutMk cId="0" sldId="2147483657"/>
              <ac:spMk id="77" creationId="{00000000-0000-0000-0000-000000000000}"/>
            </ac:spMkLst>
          </pc:spChg>
          <pc:spChg chg="del">
            <ac:chgData name="Lampenfield, Jake (LARC-D306)[RSES]" userId="06471b6a-82ca-48b0-9d2b-76c9d754dd35" providerId="ADAL" clId="{350248A9-1316-434A-A9BF-1FF414CF4AB2}" dt="2023-11-28T15:41:46.974" v="32"/>
            <ac:spMkLst>
              <pc:docMk/>
              <pc:sldMasterMk cId="0" sldId="2147483648"/>
              <pc:sldLayoutMk cId="0" sldId="2147483657"/>
              <ac:spMk id="78" creationId="{00000000-0000-0000-0000-000000000000}"/>
            </ac:spMkLst>
          </pc:spChg>
        </pc:sldLayoutChg>
        <pc:sldLayoutChg chg="addSp modSp">
          <pc:chgData name="Lampenfield, Jake (LARC-D306)[RSES]" userId="06471b6a-82ca-48b0-9d2b-76c9d754dd35" providerId="ADAL" clId="{350248A9-1316-434A-A9BF-1FF414CF4AB2}" dt="2023-11-28T15:47:28.989" v="51"/>
          <pc:sldLayoutMkLst>
            <pc:docMk/>
            <pc:sldMasterMk cId="0" sldId="2147483648"/>
            <pc:sldLayoutMk cId="0" sldId="2147483658"/>
          </pc:sldLayoutMkLst>
          <pc:spChg chg="add mod">
            <ac:chgData name="Lampenfield, Jake (LARC-D306)[RSES]" userId="06471b6a-82ca-48b0-9d2b-76c9d754dd35" providerId="ADAL" clId="{350248A9-1316-434A-A9BF-1FF414CF4AB2}" dt="2023-11-28T15:41:49.582" v="34"/>
            <ac:spMkLst>
              <pc:docMk/>
              <pc:sldMasterMk cId="0" sldId="2147483648"/>
              <pc:sldLayoutMk cId="0" sldId="2147483658"/>
              <ac:spMk id="2" creationId="{919B009F-4715-9F0D-3DDE-0E1141501283}"/>
            </ac:spMkLst>
          </pc:spChg>
          <pc:spChg chg="add mod">
            <ac:chgData name="Lampenfield, Jake (LARC-D306)[RSES]" userId="06471b6a-82ca-48b0-9d2b-76c9d754dd35" providerId="ADAL" clId="{350248A9-1316-434A-A9BF-1FF414CF4AB2}" dt="2023-11-28T15:47:28.989" v="51"/>
            <ac:spMkLst>
              <pc:docMk/>
              <pc:sldMasterMk cId="0" sldId="2147483648"/>
              <pc:sldLayoutMk cId="0" sldId="2147483658"/>
              <ac:spMk id="3" creationId="{20B67E5C-4554-AC44-EFB9-B2E73380995D}"/>
            </ac:spMkLst>
          </pc:spChg>
        </pc:sldLayoutChg>
        <pc:sldLayoutChg chg="addSp modSp">
          <pc:chgData name="Lampenfield, Jake (LARC-D306)[RSES]" userId="06471b6a-82ca-48b0-9d2b-76c9d754dd35" providerId="ADAL" clId="{350248A9-1316-434A-A9BF-1FF414CF4AB2}" dt="2023-11-28T15:47:31.255" v="52"/>
          <pc:sldLayoutMkLst>
            <pc:docMk/>
            <pc:sldMasterMk cId="0" sldId="2147483648"/>
            <pc:sldLayoutMk cId="0" sldId="2147483659"/>
          </pc:sldLayoutMkLst>
          <pc:spChg chg="add mod">
            <ac:chgData name="Lampenfield, Jake (LARC-D306)[RSES]" userId="06471b6a-82ca-48b0-9d2b-76c9d754dd35" providerId="ADAL" clId="{350248A9-1316-434A-A9BF-1FF414CF4AB2}" dt="2023-11-28T15:41:52.819" v="35"/>
            <ac:spMkLst>
              <pc:docMk/>
              <pc:sldMasterMk cId="0" sldId="2147483648"/>
              <pc:sldLayoutMk cId="0" sldId="2147483659"/>
              <ac:spMk id="2" creationId="{DA43008C-D314-2074-11D2-B92A542DC0F8}"/>
            </ac:spMkLst>
          </pc:spChg>
          <pc:spChg chg="add mod">
            <ac:chgData name="Lampenfield, Jake (LARC-D306)[RSES]" userId="06471b6a-82ca-48b0-9d2b-76c9d754dd35" providerId="ADAL" clId="{350248A9-1316-434A-A9BF-1FF414CF4AB2}" dt="2023-11-28T15:47:31.255" v="52"/>
            <ac:spMkLst>
              <pc:docMk/>
              <pc:sldMasterMk cId="0" sldId="2147483648"/>
              <pc:sldLayoutMk cId="0" sldId="2147483659"/>
              <ac:spMk id="3" creationId="{8E881AB5-DBA6-5113-6600-CE13306654B6}"/>
            </ac:spMkLst>
          </pc:spChg>
        </pc:sldLayoutChg>
        <pc:sldLayoutChg chg="addSp modSp">
          <pc:chgData name="Lampenfield, Jake (LARC-D306)[RSES]" userId="06471b6a-82ca-48b0-9d2b-76c9d754dd35" providerId="ADAL" clId="{350248A9-1316-434A-A9BF-1FF414CF4AB2}" dt="2023-11-28T15:47:33.078" v="53"/>
          <pc:sldLayoutMkLst>
            <pc:docMk/>
            <pc:sldMasterMk cId="0" sldId="2147483648"/>
            <pc:sldLayoutMk cId="0" sldId="2147483660"/>
          </pc:sldLayoutMkLst>
          <pc:spChg chg="add mod">
            <ac:chgData name="Lampenfield, Jake (LARC-D306)[RSES]" userId="06471b6a-82ca-48b0-9d2b-76c9d754dd35" providerId="ADAL" clId="{350248A9-1316-434A-A9BF-1FF414CF4AB2}" dt="2023-11-28T15:47:33.078" v="53"/>
            <ac:spMkLst>
              <pc:docMk/>
              <pc:sldMasterMk cId="0" sldId="2147483648"/>
              <pc:sldLayoutMk cId="0" sldId="2147483660"/>
              <ac:spMk id="2" creationId="{0C984E6C-027F-A51B-59E4-222781AB4F89}"/>
            </ac:spMkLst>
          </pc:spChg>
        </pc:sldLayoutChg>
        <pc:sldLayoutChg chg="addSp modSp">
          <pc:chgData name="Lampenfield, Jake (LARC-D306)[RSES]" userId="06471b6a-82ca-48b0-9d2b-76c9d754dd35" providerId="ADAL" clId="{350248A9-1316-434A-A9BF-1FF414CF4AB2}" dt="2023-11-28T15:47:34.803" v="54"/>
          <pc:sldLayoutMkLst>
            <pc:docMk/>
            <pc:sldMasterMk cId="0" sldId="2147483648"/>
            <pc:sldLayoutMk cId="0" sldId="2147483661"/>
          </pc:sldLayoutMkLst>
          <pc:spChg chg="add mod">
            <ac:chgData name="Lampenfield, Jake (LARC-D306)[RSES]" userId="06471b6a-82ca-48b0-9d2b-76c9d754dd35" providerId="ADAL" clId="{350248A9-1316-434A-A9BF-1FF414CF4AB2}" dt="2023-11-28T15:47:34.803" v="54"/>
            <ac:spMkLst>
              <pc:docMk/>
              <pc:sldMasterMk cId="0" sldId="2147483648"/>
              <pc:sldLayoutMk cId="0" sldId="2147483661"/>
              <ac:spMk id="2" creationId="{D2981A87-F499-6AA3-2CE3-2E9823CDA779}"/>
            </ac:spMkLst>
          </pc:spChg>
        </pc:sldLayoutChg>
        <pc:sldLayoutChg chg="addSp modSp">
          <pc:chgData name="Lampenfield, Jake (LARC-D306)[RSES]" userId="06471b6a-82ca-48b0-9d2b-76c9d754dd35" providerId="ADAL" clId="{350248A9-1316-434A-A9BF-1FF414CF4AB2}" dt="2023-11-28T15:47:36.554" v="55"/>
          <pc:sldLayoutMkLst>
            <pc:docMk/>
            <pc:sldMasterMk cId="0" sldId="2147483648"/>
            <pc:sldLayoutMk cId="0" sldId="2147483662"/>
          </pc:sldLayoutMkLst>
          <pc:spChg chg="add mod">
            <ac:chgData name="Lampenfield, Jake (LARC-D306)[RSES]" userId="06471b6a-82ca-48b0-9d2b-76c9d754dd35" providerId="ADAL" clId="{350248A9-1316-434A-A9BF-1FF414CF4AB2}" dt="2023-11-28T15:47:36.554" v="55"/>
            <ac:spMkLst>
              <pc:docMk/>
              <pc:sldMasterMk cId="0" sldId="2147483648"/>
              <pc:sldLayoutMk cId="0" sldId="2147483662"/>
              <ac:spMk id="2" creationId="{D22D8520-6072-9AB4-2DE5-D28AAD20B48A}"/>
            </ac:spMkLst>
          </pc:spChg>
        </pc:sldLayoutChg>
        <pc:sldLayoutChg chg="addSp modSp">
          <pc:chgData name="Lampenfield, Jake (LARC-D306)[RSES]" userId="06471b6a-82ca-48b0-9d2b-76c9d754dd35" providerId="ADAL" clId="{350248A9-1316-434A-A9BF-1FF414CF4AB2}" dt="2023-11-28T15:47:38.326" v="56"/>
          <pc:sldLayoutMkLst>
            <pc:docMk/>
            <pc:sldMasterMk cId="0" sldId="2147483648"/>
            <pc:sldLayoutMk cId="0" sldId="2147483663"/>
          </pc:sldLayoutMkLst>
          <pc:spChg chg="add mod">
            <ac:chgData name="Lampenfield, Jake (LARC-D306)[RSES]" userId="06471b6a-82ca-48b0-9d2b-76c9d754dd35" providerId="ADAL" clId="{350248A9-1316-434A-A9BF-1FF414CF4AB2}" dt="2023-11-28T15:47:38.326" v="56"/>
            <ac:spMkLst>
              <pc:docMk/>
              <pc:sldMasterMk cId="0" sldId="2147483648"/>
              <pc:sldLayoutMk cId="0" sldId="2147483663"/>
              <ac:spMk id="2" creationId="{BF0C629D-E93A-5DA1-265F-0061FA743720}"/>
            </ac:spMkLst>
          </pc:spChg>
        </pc:sldLayoutChg>
        <pc:sldLayoutChg chg="addSp modSp">
          <pc:chgData name="Lampenfield, Jake (LARC-D306)[RSES]" userId="06471b6a-82ca-48b0-9d2b-76c9d754dd35" providerId="ADAL" clId="{350248A9-1316-434A-A9BF-1FF414CF4AB2}" dt="2023-11-28T15:47:39.830" v="57"/>
          <pc:sldLayoutMkLst>
            <pc:docMk/>
            <pc:sldMasterMk cId="0" sldId="2147483648"/>
            <pc:sldLayoutMk cId="0" sldId="2147483664"/>
          </pc:sldLayoutMkLst>
          <pc:spChg chg="add mod">
            <ac:chgData name="Lampenfield, Jake (LARC-D306)[RSES]" userId="06471b6a-82ca-48b0-9d2b-76c9d754dd35" providerId="ADAL" clId="{350248A9-1316-434A-A9BF-1FF414CF4AB2}" dt="2023-11-28T15:47:39.830" v="57"/>
            <ac:spMkLst>
              <pc:docMk/>
              <pc:sldMasterMk cId="0" sldId="2147483648"/>
              <pc:sldLayoutMk cId="0" sldId="2147483664"/>
              <ac:spMk id="2" creationId="{6754C10A-E83F-B284-74BA-2DF5097DB04F}"/>
            </ac:spMkLst>
          </pc:spChg>
        </pc:sldLayoutChg>
        <pc:sldLayoutChg chg="addSp modSp">
          <pc:chgData name="Lampenfield, Jake (LARC-D306)[RSES]" userId="06471b6a-82ca-48b0-9d2b-76c9d754dd35" providerId="ADAL" clId="{350248A9-1316-434A-A9BF-1FF414CF4AB2}" dt="2023-11-28T15:47:41.790" v="58"/>
          <pc:sldLayoutMkLst>
            <pc:docMk/>
            <pc:sldMasterMk cId="0" sldId="2147483648"/>
            <pc:sldLayoutMk cId="4000773175" sldId="2147483665"/>
          </pc:sldLayoutMkLst>
          <pc:spChg chg="add mod">
            <ac:chgData name="Lampenfield, Jake (LARC-D306)[RSES]" userId="06471b6a-82ca-48b0-9d2b-76c9d754dd35" providerId="ADAL" clId="{350248A9-1316-434A-A9BF-1FF414CF4AB2}" dt="2023-11-28T15:47:41.790" v="58"/>
            <ac:spMkLst>
              <pc:docMk/>
              <pc:sldMasterMk cId="0" sldId="2147483648"/>
              <pc:sldLayoutMk cId="4000773175" sldId="2147483665"/>
              <ac:spMk id="4" creationId="{2D58DD56-B12D-96E3-BBE5-DBB955CA632C}"/>
            </ac:spMkLst>
          </pc:spChg>
        </pc:sldLayoutChg>
      </pc:sldMasterChg>
    </pc:docChg>
  </pc:docChgLst>
  <pc:docChgLst>
    <pc:chgData name="Lampenfield, Jake (LARC-D306)[RSES]" userId="S::jlampenf@ndc.nasa.gov::06471b6a-82ca-48b0-9d2b-76c9d754dd35" providerId="AD" clId="Web-{AF98517D-80FA-D80B-81B1-7339C58BD305}"/>
    <pc:docChg chg="modSld">
      <pc:chgData name="Lampenfield, Jake (LARC-D306)[RSES]" userId="S::jlampenf@ndc.nasa.gov::06471b6a-82ca-48b0-9d2b-76c9d754dd35" providerId="AD" clId="Web-{AF98517D-80FA-D80B-81B1-7339C58BD305}" dt="2023-11-29T17:29:32.307" v="68"/>
      <pc:docMkLst>
        <pc:docMk/>
      </pc:docMkLst>
      <pc:sldChg chg="modSp">
        <pc:chgData name="Lampenfield, Jake (LARC-D306)[RSES]" userId="S::jlampenf@ndc.nasa.gov::06471b6a-82ca-48b0-9d2b-76c9d754dd35" providerId="AD" clId="Web-{AF98517D-80FA-D80B-81B1-7339C58BD305}" dt="2023-11-29T16:15:46.871" v="2" actId="20577"/>
        <pc:sldMkLst>
          <pc:docMk/>
          <pc:sldMk cId="2801794401" sldId="294"/>
        </pc:sldMkLst>
        <pc:spChg chg="mod">
          <ac:chgData name="Lampenfield, Jake (LARC-D306)[RSES]" userId="S::jlampenf@ndc.nasa.gov::06471b6a-82ca-48b0-9d2b-76c9d754dd35" providerId="AD" clId="Web-{AF98517D-80FA-D80B-81B1-7339C58BD305}" dt="2023-11-29T16:15:46.871" v="2" actId="20577"/>
          <ac:spMkLst>
            <pc:docMk/>
            <pc:sldMk cId="2801794401" sldId="294"/>
            <ac:spMk id="4" creationId="{01CFFE0B-C332-DFD9-37AE-3C03B1704252}"/>
          </ac:spMkLst>
        </pc:spChg>
      </pc:sldChg>
      <pc:sldChg chg="addSp">
        <pc:chgData name="Lampenfield, Jake (LARC-D306)[RSES]" userId="S::jlampenf@ndc.nasa.gov::06471b6a-82ca-48b0-9d2b-76c9d754dd35" providerId="AD" clId="Web-{AF98517D-80FA-D80B-81B1-7339C58BD305}" dt="2023-11-29T17:29:32.307" v="68"/>
        <pc:sldMkLst>
          <pc:docMk/>
          <pc:sldMk cId="515525166" sldId="296"/>
        </pc:sldMkLst>
        <pc:spChg chg="add">
          <ac:chgData name="Lampenfield, Jake (LARC-D306)[RSES]" userId="S::jlampenf@ndc.nasa.gov::06471b6a-82ca-48b0-9d2b-76c9d754dd35" providerId="AD" clId="Web-{AF98517D-80FA-D80B-81B1-7339C58BD305}" dt="2023-11-29T17:29:32.307" v="68"/>
          <ac:spMkLst>
            <pc:docMk/>
            <pc:sldMk cId="515525166" sldId="296"/>
            <ac:spMk id="4" creationId="{C5FD8A22-452A-0CBF-F51E-49E98B387DF2}"/>
          </ac:spMkLst>
        </pc:spChg>
      </pc:sldChg>
      <pc:sldChg chg="addSp modSp addAnim">
        <pc:chgData name="Lampenfield, Jake (LARC-D306)[RSES]" userId="S::jlampenf@ndc.nasa.gov::06471b6a-82ca-48b0-9d2b-76c9d754dd35" providerId="AD" clId="Web-{AF98517D-80FA-D80B-81B1-7339C58BD305}" dt="2023-11-29T17:29:28.541" v="67"/>
        <pc:sldMkLst>
          <pc:docMk/>
          <pc:sldMk cId="3284112580" sldId="339"/>
        </pc:sldMkLst>
        <pc:spChg chg="mod">
          <ac:chgData name="Lampenfield, Jake (LARC-D306)[RSES]" userId="S::jlampenf@ndc.nasa.gov::06471b6a-82ca-48b0-9d2b-76c9d754dd35" providerId="AD" clId="Web-{AF98517D-80FA-D80B-81B1-7339C58BD305}" dt="2023-11-29T17:29:18.431" v="66"/>
          <ac:spMkLst>
            <pc:docMk/>
            <pc:sldMk cId="3284112580" sldId="339"/>
            <ac:spMk id="5" creationId="{4410F044-45A2-6E5E-583A-C66FD56A1CB5}"/>
          </ac:spMkLst>
        </pc:spChg>
        <pc:spChg chg="add">
          <ac:chgData name="Lampenfield, Jake (LARC-D306)[RSES]" userId="S::jlampenf@ndc.nasa.gov::06471b6a-82ca-48b0-9d2b-76c9d754dd35" providerId="AD" clId="Web-{AF98517D-80FA-D80B-81B1-7339C58BD305}" dt="2023-11-29T17:29:28.541" v="67"/>
          <ac:spMkLst>
            <pc:docMk/>
            <pc:sldMk cId="3284112580" sldId="339"/>
            <ac:spMk id="18" creationId="{F1C2EDC3-E9B5-8BC3-102E-70D7DCF39189}"/>
          </ac:spMkLst>
        </pc:spChg>
        <pc:picChg chg="add mod">
          <ac:chgData name="Lampenfield, Jake (LARC-D306)[RSES]" userId="S::jlampenf@ndc.nasa.gov::06471b6a-82ca-48b0-9d2b-76c9d754dd35" providerId="AD" clId="Web-{AF98517D-80FA-D80B-81B1-7339C58BD305}" dt="2023-11-29T16:53:22.549" v="7" actId="1076"/>
          <ac:picMkLst>
            <pc:docMk/>
            <pc:sldMk cId="3284112580" sldId="339"/>
            <ac:picMk id="2" creationId="{2E0B819F-E561-2B19-2464-9D99440A6DD1}"/>
          </ac:picMkLst>
        </pc:picChg>
        <pc:picChg chg="add mod">
          <ac:chgData name="Lampenfield, Jake (LARC-D306)[RSES]" userId="S::jlampenf@ndc.nasa.gov::06471b6a-82ca-48b0-9d2b-76c9d754dd35" providerId="AD" clId="Web-{AF98517D-80FA-D80B-81B1-7339C58BD305}" dt="2023-11-29T16:55:11.865" v="15" actId="1076"/>
          <ac:picMkLst>
            <pc:docMk/>
            <pc:sldMk cId="3284112580" sldId="339"/>
            <ac:picMk id="4" creationId="{EC76636D-2429-471E-4389-E0FDA3D564E4}"/>
          </ac:picMkLst>
        </pc:picChg>
        <pc:picChg chg="add mod">
          <ac:chgData name="Lampenfield, Jake (LARC-D306)[RSES]" userId="S::jlampenf@ndc.nasa.gov::06471b6a-82ca-48b0-9d2b-76c9d754dd35" providerId="AD" clId="Web-{AF98517D-80FA-D80B-81B1-7339C58BD305}" dt="2023-11-29T16:56:27.149" v="21" actId="1076"/>
          <ac:picMkLst>
            <pc:docMk/>
            <pc:sldMk cId="3284112580" sldId="339"/>
            <ac:picMk id="6" creationId="{2313F313-E5CC-6C3C-5AFD-75BAA361F9C7}"/>
          </ac:picMkLst>
        </pc:picChg>
        <pc:picChg chg="add mod">
          <ac:chgData name="Lampenfield, Jake (LARC-D306)[RSES]" userId="S::jlampenf@ndc.nasa.gov::06471b6a-82ca-48b0-9d2b-76c9d754dd35" providerId="AD" clId="Web-{AF98517D-80FA-D80B-81B1-7339C58BD305}" dt="2023-11-29T16:59:22.577" v="26" actId="1076"/>
          <ac:picMkLst>
            <pc:docMk/>
            <pc:sldMk cId="3284112580" sldId="339"/>
            <ac:picMk id="10" creationId="{97E640D1-F8D9-F2E7-FF14-04FFB8C1D796}"/>
          </ac:picMkLst>
        </pc:picChg>
        <pc:picChg chg="add mod">
          <ac:chgData name="Lampenfield, Jake (LARC-D306)[RSES]" userId="S::jlampenf@ndc.nasa.gov::06471b6a-82ca-48b0-9d2b-76c9d754dd35" providerId="AD" clId="Web-{AF98517D-80FA-D80B-81B1-7339C58BD305}" dt="2023-11-29T17:01:54.863" v="38" actId="1076"/>
          <ac:picMkLst>
            <pc:docMk/>
            <pc:sldMk cId="3284112580" sldId="339"/>
            <ac:picMk id="11" creationId="{6551F6C7-9E43-0351-F3DB-A58604FCD66E}"/>
          </ac:picMkLst>
        </pc:picChg>
        <pc:picChg chg="add mod">
          <ac:chgData name="Lampenfield, Jake (LARC-D306)[RSES]" userId="S::jlampenf@ndc.nasa.gov::06471b6a-82ca-48b0-9d2b-76c9d754dd35" providerId="AD" clId="Web-{AF98517D-80FA-D80B-81B1-7339C58BD305}" dt="2023-11-29T17:03:08.443" v="42" actId="1076"/>
          <ac:picMkLst>
            <pc:docMk/>
            <pc:sldMk cId="3284112580" sldId="339"/>
            <ac:picMk id="12" creationId="{74B17BA8-DEE9-39C4-DC28-87905D155B97}"/>
          </ac:picMkLst>
        </pc:picChg>
        <pc:picChg chg="add mod">
          <ac:chgData name="Lampenfield, Jake (LARC-D306)[RSES]" userId="S::jlampenf@ndc.nasa.gov::06471b6a-82ca-48b0-9d2b-76c9d754dd35" providerId="AD" clId="Web-{AF98517D-80FA-D80B-81B1-7339C58BD305}" dt="2023-11-29T17:14:22.918" v="47" actId="1076"/>
          <ac:picMkLst>
            <pc:docMk/>
            <pc:sldMk cId="3284112580" sldId="339"/>
            <ac:picMk id="13" creationId="{0E88A058-14B9-B8F5-3FAF-CFE99832B3B7}"/>
          </ac:picMkLst>
        </pc:picChg>
        <pc:picChg chg="add mod">
          <ac:chgData name="Lampenfield, Jake (LARC-D306)[RSES]" userId="S::jlampenf@ndc.nasa.gov::06471b6a-82ca-48b0-9d2b-76c9d754dd35" providerId="AD" clId="Web-{AF98517D-80FA-D80B-81B1-7339C58BD305}" dt="2023-11-29T17:15:45.764" v="52" actId="1076"/>
          <ac:picMkLst>
            <pc:docMk/>
            <pc:sldMk cId="3284112580" sldId="339"/>
            <ac:picMk id="14" creationId="{E297CE87-CF81-7D85-D615-A9B6283CB852}"/>
          </ac:picMkLst>
        </pc:picChg>
        <pc:picChg chg="add mod">
          <ac:chgData name="Lampenfield, Jake (LARC-D306)[RSES]" userId="S::jlampenf@ndc.nasa.gov::06471b6a-82ca-48b0-9d2b-76c9d754dd35" providerId="AD" clId="Web-{AF98517D-80FA-D80B-81B1-7339C58BD305}" dt="2023-11-29T17:16:40.438" v="58" actId="1076"/>
          <ac:picMkLst>
            <pc:docMk/>
            <pc:sldMk cId="3284112580" sldId="339"/>
            <ac:picMk id="15" creationId="{5BC3D65B-500B-BB52-56BF-4FE573C833BA}"/>
          </ac:picMkLst>
        </pc:picChg>
        <pc:picChg chg="add mod">
          <ac:chgData name="Lampenfield, Jake (LARC-D306)[RSES]" userId="S::jlampenf@ndc.nasa.gov::06471b6a-82ca-48b0-9d2b-76c9d754dd35" providerId="AD" clId="Web-{AF98517D-80FA-D80B-81B1-7339C58BD305}" dt="2023-11-29T17:17:19.314" v="63" actId="1076"/>
          <ac:picMkLst>
            <pc:docMk/>
            <pc:sldMk cId="3284112580" sldId="339"/>
            <ac:picMk id="16" creationId="{97A47526-D369-F75F-F805-09E627A24B3C}"/>
          </ac:picMkLst>
        </pc:picChg>
      </pc:sldChg>
    </pc:docChg>
  </pc:docChgLst>
  <pc:docChgLst>
    <pc:chgData name="Lampenfield, Jake (LARC-D306)[RSES]" userId="S::jlampenf@ndc.nasa.gov::06471b6a-82ca-48b0-9d2b-76c9d754dd35" providerId="AD" clId="Web-{50757E28-6FDF-C822-4EC1-92DE829C7D6C}"/>
    <pc:docChg chg="mod addSld delSld modSld sldOrd modMainMaster">
      <pc:chgData name="Lampenfield, Jake (LARC-D306)[RSES]" userId="S::jlampenf@ndc.nasa.gov::06471b6a-82ca-48b0-9d2b-76c9d754dd35" providerId="AD" clId="Web-{50757E28-6FDF-C822-4EC1-92DE829C7D6C}" dt="2023-11-21T20:18:35.161" v="1306"/>
      <pc:docMkLst>
        <pc:docMk/>
      </pc:docMkLst>
      <pc:sldChg chg="addSp delSp modSp">
        <pc:chgData name="Lampenfield, Jake (LARC-D306)[RSES]" userId="S::jlampenf@ndc.nasa.gov::06471b6a-82ca-48b0-9d2b-76c9d754dd35" providerId="AD" clId="Web-{50757E28-6FDF-C822-4EC1-92DE829C7D6C}" dt="2023-11-21T17:03:51.895" v="14"/>
        <pc:sldMkLst>
          <pc:docMk/>
          <pc:sldMk cId="0" sldId="256"/>
        </pc:sldMkLst>
        <pc:spChg chg="add del mod">
          <ac:chgData name="Lampenfield, Jake (LARC-D306)[RSES]" userId="S::jlampenf@ndc.nasa.gov::06471b6a-82ca-48b0-9d2b-76c9d754dd35" providerId="AD" clId="Web-{50757E28-6FDF-C822-4EC1-92DE829C7D6C}" dt="2023-11-21T17:03:51.895" v="14"/>
          <ac:spMkLst>
            <pc:docMk/>
            <pc:sldMk cId="0" sldId="256"/>
            <ac:spMk id="2" creationId="{01E3640F-10B5-927E-6CB3-A2E0F0E725F5}"/>
          </ac:spMkLst>
        </pc:spChg>
        <pc:spChg chg="del">
          <ac:chgData name="Lampenfield, Jake (LARC-D306)[RSES]" userId="S::jlampenf@ndc.nasa.gov::06471b6a-82ca-48b0-9d2b-76c9d754dd35" providerId="AD" clId="Web-{50757E28-6FDF-C822-4EC1-92DE829C7D6C}" dt="2023-11-21T17:03:45.161" v="10"/>
          <ac:spMkLst>
            <pc:docMk/>
            <pc:sldMk cId="0" sldId="256"/>
            <ac:spMk id="4" creationId="{E6B34335-AD9E-FBC2-D1CB-DBC54653C5CB}"/>
          </ac:spMkLst>
        </pc:spChg>
      </pc:sldChg>
      <pc:sldChg chg="addSp delSp modSp">
        <pc:chgData name="Lampenfield, Jake (LARC-D306)[RSES]" userId="S::jlampenf@ndc.nasa.gov::06471b6a-82ca-48b0-9d2b-76c9d754dd35" providerId="AD" clId="Web-{50757E28-6FDF-C822-4EC1-92DE829C7D6C}" dt="2023-11-21T19:00:52.352" v="1156" actId="20577"/>
        <pc:sldMkLst>
          <pc:docMk/>
          <pc:sldMk cId="0" sldId="257"/>
        </pc:sldMkLst>
        <pc:spChg chg="del mod">
          <ac:chgData name="Lampenfield, Jake (LARC-D306)[RSES]" userId="S::jlampenf@ndc.nasa.gov::06471b6a-82ca-48b0-9d2b-76c9d754dd35" providerId="AD" clId="Web-{50757E28-6FDF-C822-4EC1-92DE829C7D6C}" dt="2023-11-21T17:02:19.065" v="8"/>
          <ac:spMkLst>
            <pc:docMk/>
            <pc:sldMk cId="0" sldId="257"/>
            <ac:spMk id="2" creationId="{8DD25D00-C844-6E71-1269-216D0D85B5B1}"/>
          </ac:spMkLst>
        </pc:spChg>
        <pc:spChg chg="add del mod">
          <ac:chgData name="Lampenfield, Jake (LARC-D306)[RSES]" userId="S::jlampenf@ndc.nasa.gov::06471b6a-82ca-48b0-9d2b-76c9d754dd35" providerId="AD" clId="Web-{50757E28-6FDF-C822-4EC1-92DE829C7D6C}" dt="2023-11-21T17:03:48.645" v="11"/>
          <ac:spMkLst>
            <pc:docMk/>
            <pc:sldMk cId="0" sldId="257"/>
            <ac:spMk id="3" creationId="{70A110F4-4A76-735F-D3D0-255416E6E45F}"/>
          </ac:spMkLst>
        </pc:spChg>
        <pc:spChg chg="add mod">
          <ac:chgData name="Lampenfield, Jake (LARC-D306)[RSES]" userId="S::jlampenf@ndc.nasa.gov::06471b6a-82ca-48b0-9d2b-76c9d754dd35" providerId="AD" clId="Web-{50757E28-6FDF-C822-4EC1-92DE829C7D6C}" dt="2023-11-21T19:00:52.352" v="1156" actId="20577"/>
          <ac:spMkLst>
            <pc:docMk/>
            <pc:sldMk cId="0" sldId="257"/>
            <ac:spMk id="3" creationId="{EEC45B61-BE30-4BD8-5C5B-81F6A2BE030F}"/>
          </ac:spMkLst>
        </pc:spChg>
        <pc:spChg chg="add mod">
          <ac:chgData name="Lampenfield, Jake (LARC-D306)[RSES]" userId="S::jlampenf@ndc.nasa.gov::06471b6a-82ca-48b0-9d2b-76c9d754dd35" providerId="AD" clId="Web-{50757E28-6FDF-C822-4EC1-92DE829C7D6C}" dt="2023-11-21T17:03:58.161" v="16"/>
          <ac:spMkLst>
            <pc:docMk/>
            <pc:sldMk cId="0" sldId="257"/>
            <ac:spMk id="4" creationId="{A36189F8-13E5-7A55-0640-459A12E720CD}"/>
          </ac:spMkLst>
        </pc:spChg>
        <pc:spChg chg="add del">
          <ac:chgData name="Lampenfield, Jake (LARC-D306)[RSES]" userId="S::jlampenf@ndc.nasa.gov::06471b6a-82ca-48b0-9d2b-76c9d754dd35" providerId="AD" clId="Web-{50757E28-6FDF-C822-4EC1-92DE829C7D6C}" dt="2023-11-21T19:00:46.492" v="1150"/>
          <ac:spMkLst>
            <pc:docMk/>
            <pc:sldMk cId="0" sldId="257"/>
            <ac:spMk id="6" creationId="{038B859B-C392-EEAD-AFD0-D0FF107D37F5}"/>
          </ac:spMkLst>
        </pc:spChg>
        <pc:spChg chg="del">
          <ac:chgData name="Lampenfield, Jake (LARC-D306)[RSES]" userId="S::jlampenf@ndc.nasa.gov::06471b6a-82ca-48b0-9d2b-76c9d754dd35" providerId="AD" clId="Web-{50757E28-6FDF-C822-4EC1-92DE829C7D6C}" dt="2023-11-21T19:00:42.867" v="1148"/>
          <ac:spMkLst>
            <pc:docMk/>
            <pc:sldMk cId="0" sldId="257"/>
            <ac:spMk id="137" creationId="{00000000-0000-0000-0000-000000000000}"/>
          </ac:spMkLst>
        </pc:spChg>
        <pc:spChg chg="mod">
          <ac:chgData name="Lampenfield, Jake (LARC-D306)[RSES]" userId="S::jlampenf@ndc.nasa.gov::06471b6a-82ca-48b0-9d2b-76c9d754dd35" providerId="AD" clId="Web-{50757E28-6FDF-C822-4EC1-92DE829C7D6C}" dt="2023-11-21T17:21:48.773" v="456" actId="20577"/>
          <ac:spMkLst>
            <pc:docMk/>
            <pc:sldMk cId="0" sldId="257"/>
            <ac:spMk id="138" creationId="{00000000-0000-0000-0000-000000000000}"/>
          </ac:spMkLst>
        </pc:spChg>
      </pc:sldChg>
      <pc:sldChg chg="addSp delSp modSp">
        <pc:chgData name="Lampenfield, Jake (LARC-D306)[RSES]" userId="S::jlampenf@ndc.nasa.gov::06471b6a-82ca-48b0-9d2b-76c9d754dd35" providerId="AD" clId="Web-{50757E28-6FDF-C822-4EC1-92DE829C7D6C}" dt="2023-11-21T17:04:01.567" v="17"/>
        <pc:sldMkLst>
          <pc:docMk/>
          <pc:sldMk cId="1630400206" sldId="285"/>
        </pc:sldMkLst>
        <pc:spChg chg="add del mod">
          <ac:chgData name="Lampenfield, Jake (LARC-D306)[RSES]" userId="S::jlampenf@ndc.nasa.gov::06471b6a-82ca-48b0-9d2b-76c9d754dd35" providerId="AD" clId="Web-{50757E28-6FDF-C822-4EC1-92DE829C7D6C}" dt="2023-11-21T17:03:48.645" v="11"/>
          <ac:spMkLst>
            <pc:docMk/>
            <pc:sldMk cId="1630400206" sldId="285"/>
            <ac:spMk id="2" creationId="{ED7AD4B8-855B-4402-7816-33ACEFAFFD0C}"/>
          </ac:spMkLst>
        </pc:spChg>
        <pc:spChg chg="del">
          <ac:chgData name="Lampenfield, Jake (LARC-D306)[RSES]" userId="S::jlampenf@ndc.nasa.gov::06471b6a-82ca-48b0-9d2b-76c9d754dd35" providerId="AD" clId="Web-{50757E28-6FDF-C822-4EC1-92DE829C7D6C}" dt="2023-11-21T17:02:10.722" v="6"/>
          <ac:spMkLst>
            <pc:docMk/>
            <pc:sldMk cId="1630400206" sldId="285"/>
            <ac:spMk id="5" creationId="{3380FE68-401B-B743-4B36-29C541DF10AF}"/>
          </ac:spMkLst>
        </pc:spChg>
        <pc:spChg chg="add mod">
          <ac:chgData name="Lampenfield, Jake (LARC-D306)[RSES]" userId="S::jlampenf@ndc.nasa.gov::06471b6a-82ca-48b0-9d2b-76c9d754dd35" providerId="AD" clId="Web-{50757E28-6FDF-C822-4EC1-92DE829C7D6C}" dt="2023-11-21T17:04:01.567" v="17"/>
          <ac:spMkLst>
            <pc:docMk/>
            <pc:sldMk cId="1630400206" sldId="285"/>
            <ac:spMk id="6" creationId="{25124D7E-1BF5-15F8-3569-EC3AE5331203}"/>
          </ac:spMkLst>
        </pc:spChg>
      </pc:sldChg>
      <pc:sldChg chg="addSp delSp modSp">
        <pc:chgData name="Lampenfield, Jake (LARC-D306)[RSES]" userId="S::jlampenf@ndc.nasa.gov::06471b6a-82ca-48b0-9d2b-76c9d754dd35" providerId="AD" clId="Web-{50757E28-6FDF-C822-4EC1-92DE829C7D6C}" dt="2023-11-21T17:38:46.260" v="799"/>
        <pc:sldMkLst>
          <pc:docMk/>
          <pc:sldMk cId="2720685730" sldId="286"/>
        </pc:sldMkLst>
        <pc:spChg chg="add del mod">
          <ac:chgData name="Lampenfield, Jake (LARC-D306)[RSES]" userId="S::jlampenf@ndc.nasa.gov::06471b6a-82ca-48b0-9d2b-76c9d754dd35" providerId="AD" clId="Web-{50757E28-6FDF-C822-4EC1-92DE829C7D6C}" dt="2023-11-21T17:04:03.849" v="18"/>
          <ac:spMkLst>
            <pc:docMk/>
            <pc:sldMk cId="2720685730" sldId="286"/>
            <ac:spMk id="2" creationId="{4FDCEE37-A9B6-7306-6E23-2FA81A018008}"/>
          </ac:spMkLst>
        </pc:spChg>
        <pc:spChg chg="mod">
          <ac:chgData name="Lampenfield, Jake (LARC-D306)[RSES]" userId="S::jlampenf@ndc.nasa.gov::06471b6a-82ca-48b0-9d2b-76c9d754dd35" providerId="AD" clId="Web-{50757E28-6FDF-C822-4EC1-92DE829C7D6C}" dt="2023-11-21T17:26:39.810" v="468" actId="20577"/>
          <ac:spMkLst>
            <pc:docMk/>
            <pc:sldMk cId="2720685730" sldId="286"/>
            <ac:spMk id="3" creationId="{B3BDC3F8-FE29-514C-3169-5BA7DE15BCE1}"/>
          </ac:spMkLst>
        </pc:spChg>
        <pc:spChg chg="mod">
          <ac:chgData name="Lampenfield, Jake (LARC-D306)[RSES]" userId="S::jlampenf@ndc.nasa.gov::06471b6a-82ca-48b0-9d2b-76c9d754dd35" providerId="AD" clId="Web-{50757E28-6FDF-C822-4EC1-92DE829C7D6C}" dt="2023-11-21T17:35:13.912" v="694" actId="20577"/>
          <ac:spMkLst>
            <pc:docMk/>
            <pc:sldMk cId="2720685730" sldId="286"/>
            <ac:spMk id="4" creationId="{99D99CDA-B74A-6D6D-F922-871508BB09B9}"/>
          </ac:spMkLst>
        </pc:spChg>
        <pc:spChg chg="del">
          <ac:chgData name="Lampenfield, Jake (LARC-D306)[RSES]" userId="S::jlampenf@ndc.nasa.gov::06471b6a-82ca-48b0-9d2b-76c9d754dd35" providerId="AD" clId="Web-{50757E28-6FDF-C822-4EC1-92DE829C7D6C}" dt="2023-11-21T17:27:54.264" v="495"/>
          <ac:spMkLst>
            <pc:docMk/>
            <pc:sldMk cId="2720685730" sldId="286"/>
            <ac:spMk id="6" creationId="{21E42CA2-108D-C4F2-C765-B3F0F2B90937}"/>
          </ac:spMkLst>
        </pc:spChg>
        <pc:spChg chg="del">
          <ac:chgData name="Lampenfield, Jake (LARC-D306)[RSES]" userId="S::jlampenf@ndc.nasa.gov::06471b6a-82ca-48b0-9d2b-76c9d754dd35" providerId="AD" clId="Web-{50757E28-6FDF-C822-4EC1-92DE829C7D6C}" dt="2023-11-21T17:27:57.186" v="496"/>
          <ac:spMkLst>
            <pc:docMk/>
            <pc:sldMk cId="2720685730" sldId="286"/>
            <ac:spMk id="8" creationId="{D6D5663F-83C3-1736-973D-615548877D1D}"/>
          </ac:spMkLst>
        </pc:spChg>
        <pc:spChg chg="del">
          <ac:chgData name="Lampenfield, Jake (LARC-D306)[RSES]" userId="S::jlampenf@ndc.nasa.gov::06471b6a-82ca-48b0-9d2b-76c9d754dd35" providerId="AD" clId="Web-{50757E28-6FDF-C822-4EC1-92DE829C7D6C}" dt="2023-11-21T17:27:50.108" v="493"/>
          <ac:spMkLst>
            <pc:docMk/>
            <pc:sldMk cId="2720685730" sldId="286"/>
            <ac:spMk id="10" creationId="{13B731F1-CDCB-903E-4E44-CDA3F880EA94}"/>
          </ac:spMkLst>
        </pc:spChg>
        <pc:spChg chg="del">
          <ac:chgData name="Lampenfield, Jake (LARC-D306)[RSES]" userId="S::jlampenf@ndc.nasa.gov::06471b6a-82ca-48b0-9d2b-76c9d754dd35" providerId="AD" clId="Web-{50757E28-6FDF-C822-4EC1-92DE829C7D6C}" dt="2023-11-21T17:03:48.645" v="11"/>
          <ac:spMkLst>
            <pc:docMk/>
            <pc:sldMk cId="2720685730" sldId="286"/>
            <ac:spMk id="11" creationId="{E3E4D5D1-1651-6CA4-804C-3A85C49826E3}"/>
          </ac:spMkLst>
        </pc:spChg>
        <pc:spChg chg="add mod">
          <ac:chgData name="Lampenfield, Jake (LARC-D306)[RSES]" userId="S::jlampenf@ndc.nasa.gov::06471b6a-82ca-48b0-9d2b-76c9d754dd35" providerId="AD" clId="Web-{50757E28-6FDF-C822-4EC1-92DE829C7D6C}" dt="2023-11-21T17:04:05.661" v="19"/>
          <ac:spMkLst>
            <pc:docMk/>
            <pc:sldMk cId="2720685730" sldId="286"/>
            <ac:spMk id="12" creationId="{92839345-1490-BF66-DFC0-F776B8E9099B}"/>
          </ac:spMkLst>
        </pc:spChg>
        <pc:spChg chg="add mod">
          <ac:chgData name="Lampenfield, Jake (LARC-D306)[RSES]" userId="S::jlampenf@ndc.nasa.gov::06471b6a-82ca-48b0-9d2b-76c9d754dd35" providerId="AD" clId="Web-{50757E28-6FDF-C822-4EC1-92DE829C7D6C}" dt="2023-11-21T17:35:54.429" v="703" actId="20577"/>
          <ac:spMkLst>
            <pc:docMk/>
            <pc:sldMk cId="2720685730" sldId="286"/>
            <ac:spMk id="14" creationId="{1ABE4B6C-C1DC-12DF-88C9-C520351BE04C}"/>
          </ac:spMkLst>
        </pc:spChg>
        <pc:spChg chg="add mod">
          <ac:chgData name="Lampenfield, Jake (LARC-D306)[RSES]" userId="S::jlampenf@ndc.nasa.gov::06471b6a-82ca-48b0-9d2b-76c9d754dd35" providerId="AD" clId="Web-{50757E28-6FDF-C822-4EC1-92DE829C7D6C}" dt="2023-11-21T17:36:12.335" v="713" actId="1076"/>
          <ac:spMkLst>
            <pc:docMk/>
            <pc:sldMk cId="2720685730" sldId="286"/>
            <ac:spMk id="15" creationId="{A27D49BD-ACA8-B54D-3579-5D73BBCBF961}"/>
          </ac:spMkLst>
        </pc:spChg>
        <pc:spChg chg="add mod">
          <ac:chgData name="Lampenfield, Jake (LARC-D306)[RSES]" userId="S::jlampenf@ndc.nasa.gov::06471b6a-82ca-48b0-9d2b-76c9d754dd35" providerId="AD" clId="Web-{50757E28-6FDF-C822-4EC1-92DE829C7D6C}" dt="2023-11-21T17:36:29.054" v="721" actId="14100"/>
          <ac:spMkLst>
            <pc:docMk/>
            <pc:sldMk cId="2720685730" sldId="286"/>
            <ac:spMk id="16" creationId="{ECF8ADA0-549C-99A3-D046-6523272420AA}"/>
          </ac:spMkLst>
        </pc:spChg>
        <pc:spChg chg="add mod">
          <ac:chgData name="Lampenfield, Jake (LARC-D306)[RSES]" userId="S::jlampenf@ndc.nasa.gov::06471b6a-82ca-48b0-9d2b-76c9d754dd35" providerId="AD" clId="Web-{50757E28-6FDF-C822-4EC1-92DE829C7D6C}" dt="2023-11-21T17:37:41.384" v="783" actId="1076"/>
          <ac:spMkLst>
            <pc:docMk/>
            <pc:sldMk cId="2720685730" sldId="286"/>
            <ac:spMk id="17" creationId="{32D1D7F3-264A-895F-353E-60F7BDD9A2F3}"/>
          </ac:spMkLst>
        </pc:spChg>
        <pc:spChg chg="add mod">
          <ac:chgData name="Lampenfield, Jake (LARC-D306)[RSES]" userId="S::jlampenf@ndc.nasa.gov::06471b6a-82ca-48b0-9d2b-76c9d754dd35" providerId="AD" clId="Web-{50757E28-6FDF-C822-4EC1-92DE829C7D6C}" dt="2023-11-21T17:37:44.806" v="784" actId="1076"/>
          <ac:spMkLst>
            <pc:docMk/>
            <pc:sldMk cId="2720685730" sldId="286"/>
            <ac:spMk id="18" creationId="{8ED28897-D634-F593-17B9-022E1F4BD45B}"/>
          </ac:spMkLst>
        </pc:spChg>
        <pc:spChg chg="add mod">
          <ac:chgData name="Lampenfield, Jake (LARC-D306)[RSES]" userId="S::jlampenf@ndc.nasa.gov::06471b6a-82ca-48b0-9d2b-76c9d754dd35" providerId="AD" clId="Web-{50757E28-6FDF-C822-4EC1-92DE829C7D6C}" dt="2023-11-21T17:37:22.211" v="771" actId="14100"/>
          <ac:spMkLst>
            <pc:docMk/>
            <pc:sldMk cId="2720685730" sldId="286"/>
            <ac:spMk id="19" creationId="{A4071306-8540-7A8A-5955-25544548CD75}"/>
          </ac:spMkLst>
        </pc:spChg>
        <pc:spChg chg="add mod">
          <ac:chgData name="Lampenfield, Jake (LARC-D306)[RSES]" userId="S::jlampenf@ndc.nasa.gov::06471b6a-82ca-48b0-9d2b-76c9d754dd35" providerId="AD" clId="Web-{50757E28-6FDF-C822-4EC1-92DE829C7D6C}" dt="2023-11-21T17:37:35.509" v="782" actId="20577"/>
          <ac:spMkLst>
            <pc:docMk/>
            <pc:sldMk cId="2720685730" sldId="286"/>
            <ac:spMk id="20" creationId="{E4DCF3E1-BD11-5B13-779D-5D05A7693AA2}"/>
          </ac:spMkLst>
        </pc:spChg>
        <pc:graphicFrameChg chg="del">
          <ac:chgData name="Lampenfield, Jake (LARC-D306)[RSES]" userId="S::jlampenf@ndc.nasa.gov::06471b6a-82ca-48b0-9d2b-76c9d754dd35" providerId="AD" clId="Web-{50757E28-6FDF-C822-4EC1-92DE829C7D6C}" dt="2023-11-21T17:27:46.780" v="491"/>
          <ac:graphicFrameMkLst>
            <pc:docMk/>
            <pc:sldMk cId="2720685730" sldId="286"/>
            <ac:graphicFrameMk id="5" creationId="{8CFD60A8-76C0-1434-2585-332C1B652AA7}"/>
          </ac:graphicFrameMkLst>
        </pc:graphicFrameChg>
        <pc:picChg chg="del">
          <ac:chgData name="Lampenfield, Jake (LARC-D306)[RSES]" userId="S::jlampenf@ndc.nasa.gov::06471b6a-82ca-48b0-9d2b-76c9d754dd35" providerId="AD" clId="Web-{50757E28-6FDF-C822-4EC1-92DE829C7D6C}" dt="2023-11-21T17:27:48.483" v="492"/>
          <ac:picMkLst>
            <pc:docMk/>
            <pc:sldMk cId="2720685730" sldId="286"/>
            <ac:picMk id="7" creationId="{8CEEAA31-FC29-4E4A-CD6B-B84E042D498A}"/>
          </ac:picMkLst>
        </pc:picChg>
        <pc:picChg chg="add mod ord">
          <ac:chgData name="Lampenfield, Jake (LARC-D306)[RSES]" userId="S::jlampenf@ndc.nasa.gov::06471b6a-82ca-48b0-9d2b-76c9d754dd35" providerId="AD" clId="Web-{50757E28-6FDF-C822-4EC1-92DE829C7D6C}" dt="2023-11-21T17:35:25.944" v="696" actId="1076"/>
          <ac:picMkLst>
            <pc:docMk/>
            <pc:sldMk cId="2720685730" sldId="286"/>
            <ac:picMk id="13" creationId="{63BA84E4-A0C8-B01B-2612-51786E931980}"/>
          </ac:picMkLst>
        </pc:picChg>
        <pc:cxnChg chg="del">
          <ac:chgData name="Lampenfield, Jake (LARC-D306)[RSES]" userId="S::jlampenf@ndc.nasa.gov::06471b6a-82ca-48b0-9d2b-76c9d754dd35" providerId="AD" clId="Web-{50757E28-6FDF-C822-4EC1-92DE829C7D6C}" dt="2023-11-21T17:27:52.608" v="494"/>
          <ac:cxnSpMkLst>
            <pc:docMk/>
            <pc:sldMk cId="2720685730" sldId="286"/>
            <ac:cxnSpMk id="9" creationId="{F71F29B7-9005-F15D-919A-D03E70677946}"/>
          </ac:cxnSpMkLst>
        </pc:cxnChg>
        <pc:cxnChg chg="add mod">
          <ac:chgData name="Lampenfield, Jake (LARC-D306)[RSES]" userId="S::jlampenf@ndc.nasa.gov::06471b6a-82ca-48b0-9d2b-76c9d754dd35" providerId="AD" clId="Web-{50757E28-6FDF-C822-4EC1-92DE829C7D6C}" dt="2023-11-21T17:38:41.463" v="798"/>
          <ac:cxnSpMkLst>
            <pc:docMk/>
            <pc:sldMk cId="2720685730" sldId="286"/>
            <ac:cxnSpMk id="21" creationId="{6705C708-2A89-2612-834F-AEF4DC4C739A}"/>
          </ac:cxnSpMkLst>
        </pc:cxnChg>
        <pc:cxnChg chg="add mod">
          <ac:chgData name="Lampenfield, Jake (LARC-D306)[RSES]" userId="S::jlampenf@ndc.nasa.gov::06471b6a-82ca-48b0-9d2b-76c9d754dd35" providerId="AD" clId="Web-{50757E28-6FDF-C822-4EC1-92DE829C7D6C}" dt="2023-11-21T17:38:46.260" v="799"/>
          <ac:cxnSpMkLst>
            <pc:docMk/>
            <pc:sldMk cId="2720685730" sldId="286"/>
            <ac:cxnSpMk id="22" creationId="{6B348564-EB7D-AFF9-EF5C-194D7C7C85DB}"/>
          </ac:cxnSpMkLst>
        </pc:cxnChg>
      </pc:sldChg>
      <pc:sldChg chg="addSp delSp modSp del">
        <pc:chgData name="Lampenfield, Jake (LARC-D306)[RSES]" userId="S::jlampenf@ndc.nasa.gov::06471b6a-82ca-48b0-9d2b-76c9d754dd35" providerId="AD" clId="Web-{50757E28-6FDF-C822-4EC1-92DE829C7D6C}" dt="2023-11-21T18:56:13.458" v="1120"/>
        <pc:sldMkLst>
          <pc:docMk/>
          <pc:sldMk cId="159326499" sldId="287"/>
        </pc:sldMkLst>
        <pc:spChg chg="add mod">
          <ac:chgData name="Lampenfield, Jake (LARC-D306)[RSES]" userId="S::jlampenf@ndc.nasa.gov::06471b6a-82ca-48b0-9d2b-76c9d754dd35" providerId="AD" clId="Web-{50757E28-6FDF-C822-4EC1-92DE829C7D6C}" dt="2023-11-21T17:04:01.567" v="17"/>
          <ac:spMkLst>
            <pc:docMk/>
            <pc:sldMk cId="159326499" sldId="287"/>
            <ac:spMk id="2" creationId="{DE9845CD-EE3A-CE82-309A-877AD812EC1B}"/>
          </ac:spMkLst>
        </pc:spChg>
        <pc:spChg chg="del">
          <ac:chgData name="Lampenfield, Jake (LARC-D306)[RSES]" userId="S::jlampenf@ndc.nasa.gov::06471b6a-82ca-48b0-9d2b-76c9d754dd35" providerId="AD" clId="Web-{50757E28-6FDF-C822-4EC1-92DE829C7D6C}" dt="2023-11-21T17:03:48.645" v="11"/>
          <ac:spMkLst>
            <pc:docMk/>
            <pc:sldMk cId="159326499" sldId="287"/>
            <ac:spMk id="5" creationId="{297808AF-923D-3324-2092-2AE300951824}"/>
          </ac:spMkLst>
        </pc:spChg>
      </pc:sldChg>
      <pc:sldChg chg="addSp delSp modSp ord">
        <pc:chgData name="Lampenfield, Jake (LARC-D306)[RSES]" userId="S::jlampenf@ndc.nasa.gov::06471b6a-82ca-48b0-9d2b-76c9d754dd35" providerId="AD" clId="Web-{50757E28-6FDF-C822-4EC1-92DE829C7D6C}" dt="2023-11-21T19:47:20.441" v="1157"/>
        <pc:sldMkLst>
          <pc:docMk/>
          <pc:sldMk cId="1819395394" sldId="288"/>
        </pc:sldMkLst>
        <pc:spChg chg="add mod">
          <ac:chgData name="Lampenfield, Jake (LARC-D306)[RSES]" userId="S::jlampenf@ndc.nasa.gov::06471b6a-82ca-48b0-9d2b-76c9d754dd35" providerId="AD" clId="Web-{50757E28-6FDF-C822-4EC1-92DE829C7D6C}" dt="2023-11-21T17:04:01.567" v="17"/>
          <ac:spMkLst>
            <pc:docMk/>
            <pc:sldMk cId="1819395394" sldId="288"/>
            <ac:spMk id="2" creationId="{B9E2ACEA-AF49-1135-EFC1-B1AD22F5D7DC}"/>
          </ac:spMkLst>
        </pc:spChg>
        <pc:spChg chg="mod">
          <ac:chgData name="Lampenfield, Jake (LARC-D306)[RSES]" userId="S::jlampenf@ndc.nasa.gov::06471b6a-82ca-48b0-9d2b-76c9d754dd35" providerId="AD" clId="Web-{50757E28-6FDF-C822-4EC1-92DE829C7D6C}" dt="2023-11-21T18:58:55.132" v="1147" actId="20577"/>
          <ac:spMkLst>
            <pc:docMk/>
            <pc:sldMk cId="1819395394" sldId="288"/>
            <ac:spMk id="4" creationId="{E6405696-54EB-1E0E-A2FC-DB2D5A6FD83A}"/>
          </ac:spMkLst>
        </pc:spChg>
        <pc:spChg chg="del">
          <ac:chgData name="Lampenfield, Jake (LARC-D306)[RSES]" userId="S::jlampenf@ndc.nasa.gov::06471b6a-82ca-48b0-9d2b-76c9d754dd35" providerId="AD" clId="Web-{50757E28-6FDF-C822-4EC1-92DE829C7D6C}" dt="2023-11-21T17:03:48.645" v="11"/>
          <ac:spMkLst>
            <pc:docMk/>
            <pc:sldMk cId="1819395394" sldId="288"/>
            <ac:spMk id="5" creationId="{5C1A57E8-2711-4CCA-7647-D314960F9484}"/>
          </ac:spMkLst>
        </pc:spChg>
        <pc:picChg chg="mod ord">
          <ac:chgData name="Lampenfield, Jake (LARC-D306)[RSES]" userId="S::jlampenf@ndc.nasa.gov::06471b6a-82ca-48b0-9d2b-76c9d754dd35" providerId="AD" clId="Web-{50757E28-6FDF-C822-4EC1-92DE829C7D6C}" dt="2023-11-21T18:57:31.037" v="1126" actId="1076"/>
          <ac:picMkLst>
            <pc:docMk/>
            <pc:sldMk cId="1819395394" sldId="288"/>
            <ac:picMk id="6" creationId="{B546E821-6C90-2878-97AE-B46909F5F410}"/>
          </ac:picMkLst>
        </pc:picChg>
      </pc:sldChg>
      <pc:sldChg chg="addSp delSp modSp">
        <pc:chgData name="Lampenfield, Jake (LARC-D306)[RSES]" userId="S::jlampenf@ndc.nasa.gov::06471b6a-82ca-48b0-9d2b-76c9d754dd35" providerId="AD" clId="Web-{50757E28-6FDF-C822-4EC1-92DE829C7D6C}" dt="2023-11-21T20:18:35.161" v="1306"/>
        <pc:sldMkLst>
          <pc:docMk/>
          <pc:sldMk cId="1076001210" sldId="289"/>
        </pc:sldMkLst>
        <pc:spChg chg="add mod">
          <ac:chgData name="Lampenfield, Jake (LARC-D306)[RSES]" userId="S::jlampenf@ndc.nasa.gov::06471b6a-82ca-48b0-9d2b-76c9d754dd35" providerId="AD" clId="Web-{50757E28-6FDF-C822-4EC1-92DE829C7D6C}" dt="2023-11-21T17:04:01.567" v="17"/>
          <ac:spMkLst>
            <pc:docMk/>
            <pc:sldMk cId="1076001210" sldId="289"/>
            <ac:spMk id="2" creationId="{911EEABF-C70E-98C2-92E0-2D2CF3D4B56C}"/>
          </ac:spMkLst>
        </pc:spChg>
        <pc:spChg chg="del">
          <ac:chgData name="Lampenfield, Jake (LARC-D306)[RSES]" userId="S::jlampenf@ndc.nasa.gov::06471b6a-82ca-48b0-9d2b-76c9d754dd35" providerId="AD" clId="Web-{50757E28-6FDF-C822-4EC1-92DE829C7D6C}" dt="2023-11-21T17:03:48.645" v="11"/>
          <ac:spMkLst>
            <pc:docMk/>
            <pc:sldMk cId="1076001210" sldId="289"/>
            <ac:spMk id="5" creationId="{90771E76-64DD-953C-0DEF-EE1EDEE2172F}"/>
          </ac:spMkLst>
        </pc:spChg>
        <pc:spChg chg="del">
          <ac:chgData name="Lampenfield, Jake (LARC-D306)[RSES]" userId="S::jlampenf@ndc.nasa.gov::06471b6a-82ca-48b0-9d2b-76c9d754dd35" providerId="AD" clId="Web-{50757E28-6FDF-C822-4EC1-92DE829C7D6C}" dt="2023-11-21T20:18:35.161" v="1306"/>
          <ac:spMkLst>
            <pc:docMk/>
            <pc:sldMk cId="1076001210" sldId="289"/>
            <ac:spMk id="9" creationId="{3476A0BE-BA9B-A9F7-C899-DB93A0C5C86E}"/>
          </ac:spMkLst>
        </pc:spChg>
        <pc:spChg chg="del">
          <ac:chgData name="Lampenfield, Jake (LARC-D306)[RSES]" userId="S::jlampenf@ndc.nasa.gov::06471b6a-82ca-48b0-9d2b-76c9d754dd35" providerId="AD" clId="Web-{50757E28-6FDF-C822-4EC1-92DE829C7D6C}" dt="2023-11-21T20:18:30.942" v="1305"/>
          <ac:spMkLst>
            <pc:docMk/>
            <pc:sldMk cId="1076001210" sldId="289"/>
            <ac:spMk id="10" creationId="{09E82958-646E-10A9-56FE-A3745531ED8F}"/>
          </ac:spMkLst>
        </pc:spChg>
        <pc:picChg chg="del">
          <ac:chgData name="Lampenfield, Jake (LARC-D306)[RSES]" userId="S::jlampenf@ndc.nasa.gov::06471b6a-82ca-48b0-9d2b-76c9d754dd35" providerId="AD" clId="Web-{50757E28-6FDF-C822-4EC1-92DE829C7D6C}" dt="2023-11-21T20:18:17.739" v="1300"/>
          <ac:picMkLst>
            <pc:docMk/>
            <pc:sldMk cId="1076001210" sldId="289"/>
            <ac:picMk id="6" creationId="{C389DC6B-3C0D-419C-8341-7DCB211E45EB}"/>
          </ac:picMkLst>
        </pc:picChg>
        <pc:picChg chg="del">
          <ac:chgData name="Lampenfield, Jake (LARC-D306)[RSES]" userId="S::jlampenf@ndc.nasa.gov::06471b6a-82ca-48b0-9d2b-76c9d754dd35" providerId="AD" clId="Web-{50757E28-6FDF-C822-4EC1-92DE829C7D6C}" dt="2023-11-21T20:18:22.708" v="1302"/>
          <ac:picMkLst>
            <pc:docMk/>
            <pc:sldMk cId="1076001210" sldId="289"/>
            <ac:picMk id="8" creationId="{89537D92-877F-1F8D-FC6E-86D729889EA7}"/>
          </ac:picMkLst>
        </pc:picChg>
        <pc:picChg chg="del">
          <ac:chgData name="Lampenfield, Jake (LARC-D306)[RSES]" userId="S::jlampenf@ndc.nasa.gov::06471b6a-82ca-48b0-9d2b-76c9d754dd35" providerId="AD" clId="Web-{50757E28-6FDF-C822-4EC1-92DE829C7D6C}" dt="2023-11-21T20:18:19.176" v="1301"/>
          <ac:picMkLst>
            <pc:docMk/>
            <pc:sldMk cId="1076001210" sldId="289"/>
            <ac:picMk id="12" creationId="{CD941FA8-4BBE-EAD8-FE07-D5562297A204}"/>
          </ac:picMkLst>
        </pc:picChg>
        <pc:cxnChg chg="del">
          <ac:chgData name="Lampenfield, Jake (LARC-D306)[RSES]" userId="S::jlampenf@ndc.nasa.gov::06471b6a-82ca-48b0-9d2b-76c9d754dd35" providerId="AD" clId="Web-{50757E28-6FDF-C822-4EC1-92DE829C7D6C}" dt="2023-11-21T20:18:28.458" v="1304"/>
          <ac:cxnSpMkLst>
            <pc:docMk/>
            <pc:sldMk cId="1076001210" sldId="289"/>
            <ac:cxnSpMk id="14" creationId="{5F295672-9711-5220-4B06-17CEE99C7BFC}"/>
          </ac:cxnSpMkLst>
        </pc:cxnChg>
        <pc:cxnChg chg="del">
          <ac:chgData name="Lampenfield, Jake (LARC-D306)[RSES]" userId="S::jlampenf@ndc.nasa.gov::06471b6a-82ca-48b0-9d2b-76c9d754dd35" providerId="AD" clId="Web-{50757E28-6FDF-C822-4EC1-92DE829C7D6C}" dt="2023-11-21T20:18:25.052" v="1303"/>
          <ac:cxnSpMkLst>
            <pc:docMk/>
            <pc:sldMk cId="1076001210" sldId="289"/>
            <ac:cxnSpMk id="16" creationId="{0939CBA4-6972-3E1F-A399-34ADDE7F967F}"/>
          </ac:cxnSpMkLst>
        </pc:cxnChg>
      </pc:sldChg>
      <pc:sldChg chg="addSp delSp modSp">
        <pc:chgData name="Lampenfield, Jake (LARC-D306)[RSES]" userId="S::jlampenf@ndc.nasa.gov::06471b6a-82ca-48b0-9d2b-76c9d754dd35" providerId="AD" clId="Web-{50757E28-6FDF-C822-4EC1-92DE829C7D6C}" dt="2023-11-21T17:04:01.567" v="17"/>
        <pc:sldMkLst>
          <pc:docMk/>
          <pc:sldMk cId="261675472" sldId="290"/>
        </pc:sldMkLst>
        <pc:spChg chg="add mod">
          <ac:chgData name="Lampenfield, Jake (LARC-D306)[RSES]" userId="S::jlampenf@ndc.nasa.gov::06471b6a-82ca-48b0-9d2b-76c9d754dd35" providerId="AD" clId="Web-{50757E28-6FDF-C822-4EC1-92DE829C7D6C}" dt="2023-11-21T17:04:01.567" v="17"/>
          <ac:spMkLst>
            <pc:docMk/>
            <pc:sldMk cId="261675472" sldId="290"/>
            <ac:spMk id="2" creationId="{05589042-39C9-FE45-57F4-6D3F5841C123}"/>
          </ac:spMkLst>
        </pc:spChg>
        <pc:spChg chg="del">
          <ac:chgData name="Lampenfield, Jake (LARC-D306)[RSES]" userId="S::jlampenf@ndc.nasa.gov::06471b6a-82ca-48b0-9d2b-76c9d754dd35" providerId="AD" clId="Web-{50757E28-6FDF-C822-4EC1-92DE829C7D6C}" dt="2023-11-21T17:03:48.645" v="11"/>
          <ac:spMkLst>
            <pc:docMk/>
            <pc:sldMk cId="261675472" sldId="290"/>
            <ac:spMk id="5" creationId="{03B3B9F9-4410-C9F2-95CF-DFCF8F14F8CB}"/>
          </ac:spMkLst>
        </pc:spChg>
      </pc:sldChg>
      <pc:sldChg chg="addSp delSp modSp">
        <pc:chgData name="Lampenfield, Jake (LARC-D306)[RSES]" userId="S::jlampenf@ndc.nasa.gov::06471b6a-82ca-48b0-9d2b-76c9d754dd35" providerId="AD" clId="Web-{50757E28-6FDF-C822-4EC1-92DE829C7D6C}" dt="2023-11-21T17:04:01.567" v="17"/>
        <pc:sldMkLst>
          <pc:docMk/>
          <pc:sldMk cId="3922185512" sldId="292"/>
        </pc:sldMkLst>
        <pc:spChg chg="add mod">
          <ac:chgData name="Lampenfield, Jake (LARC-D306)[RSES]" userId="S::jlampenf@ndc.nasa.gov::06471b6a-82ca-48b0-9d2b-76c9d754dd35" providerId="AD" clId="Web-{50757E28-6FDF-C822-4EC1-92DE829C7D6C}" dt="2023-11-21T17:04:01.567" v="17"/>
          <ac:spMkLst>
            <pc:docMk/>
            <pc:sldMk cId="3922185512" sldId="292"/>
            <ac:spMk id="2" creationId="{624630FF-55D0-5FBE-9658-66D273ADE096}"/>
          </ac:spMkLst>
        </pc:spChg>
        <pc:spChg chg="del">
          <ac:chgData name="Lampenfield, Jake (LARC-D306)[RSES]" userId="S::jlampenf@ndc.nasa.gov::06471b6a-82ca-48b0-9d2b-76c9d754dd35" providerId="AD" clId="Web-{50757E28-6FDF-C822-4EC1-92DE829C7D6C}" dt="2023-11-21T17:03:48.645" v="11"/>
          <ac:spMkLst>
            <pc:docMk/>
            <pc:sldMk cId="3922185512" sldId="292"/>
            <ac:spMk id="5" creationId="{00AB0D3A-4763-F737-D216-352031AF0F8A}"/>
          </ac:spMkLst>
        </pc:spChg>
      </pc:sldChg>
      <pc:sldChg chg="addSp delSp modSp">
        <pc:chgData name="Lampenfield, Jake (LARC-D306)[RSES]" userId="S::jlampenf@ndc.nasa.gov::06471b6a-82ca-48b0-9d2b-76c9d754dd35" providerId="AD" clId="Web-{50757E28-6FDF-C822-4EC1-92DE829C7D6C}" dt="2023-11-21T17:04:01.567" v="17"/>
        <pc:sldMkLst>
          <pc:docMk/>
          <pc:sldMk cId="590753375" sldId="293"/>
        </pc:sldMkLst>
        <pc:spChg chg="add mod">
          <ac:chgData name="Lampenfield, Jake (LARC-D306)[RSES]" userId="S::jlampenf@ndc.nasa.gov::06471b6a-82ca-48b0-9d2b-76c9d754dd35" providerId="AD" clId="Web-{50757E28-6FDF-C822-4EC1-92DE829C7D6C}" dt="2023-11-21T17:04:01.567" v="17"/>
          <ac:spMkLst>
            <pc:docMk/>
            <pc:sldMk cId="590753375" sldId="293"/>
            <ac:spMk id="2" creationId="{D7786A60-FB96-5B79-7DAB-2885676E7C76}"/>
          </ac:spMkLst>
        </pc:spChg>
        <pc:spChg chg="del">
          <ac:chgData name="Lampenfield, Jake (LARC-D306)[RSES]" userId="S::jlampenf@ndc.nasa.gov::06471b6a-82ca-48b0-9d2b-76c9d754dd35" providerId="AD" clId="Web-{50757E28-6FDF-C822-4EC1-92DE829C7D6C}" dt="2023-11-21T17:03:48.645" v="11"/>
          <ac:spMkLst>
            <pc:docMk/>
            <pc:sldMk cId="590753375" sldId="293"/>
            <ac:spMk id="5" creationId="{7817CC80-0B32-F8B4-2BAD-8A6368CD53EB}"/>
          </ac:spMkLst>
        </pc:spChg>
      </pc:sldChg>
      <pc:sldChg chg="addSp delSp modSp">
        <pc:chgData name="Lampenfield, Jake (LARC-D306)[RSES]" userId="S::jlampenf@ndc.nasa.gov::06471b6a-82ca-48b0-9d2b-76c9d754dd35" providerId="AD" clId="Web-{50757E28-6FDF-C822-4EC1-92DE829C7D6C}" dt="2023-11-21T18:55:51.099" v="1119"/>
        <pc:sldMkLst>
          <pc:docMk/>
          <pc:sldMk cId="2801794401" sldId="294"/>
        </pc:sldMkLst>
        <pc:spChg chg="add mod">
          <ac:chgData name="Lampenfield, Jake (LARC-D306)[RSES]" userId="S::jlampenf@ndc.nasa.gov::06471b6a-82ca-48b0-9d2b-76c9d754dd35" providerId="AD" clId="Web-{50757E28-6FDF-C822-4EC1-92DE829C7D6C}" dt="2023-11-21T17:04:01.567" v="17"/>
          <ac:spMkLst>
            <pc:docMk/>
            <pc:sldMk cId="2801794401" sldId="294"/>
            <ac:spMk id="2" creationId="{B1A4065C-FDE2-1D8A-392C-A124E88DDD16}"/>
          </ac:spMkLst>
        </pc:spChg>
        <pc:spChg chg="mod">
          <ac:chgData name="Lampenfield, Jake (LARC-D306)[RSES]" userId="S::jlampenf@ndc.nasa.gov::06471b6a-82ca-48b0-9d2b-76c9d754dd35" providerId="AD" clId="Web-{50757E28-6FDF-C822-4EC1-92DE829C7D6C}" dt="2023-11-21T18:35:12.560" v="1110" actId="20577"/>
          <ac:spMkLst>
            <pc:docMk/>
            <pc:sldMk cId="2801794401" sldId="294"/>
            <ac:spMk id="4" creationId="{01CFFE0B-C332-DFD9-37AE-3C03B1704252}"/>
          </ac:spMkLst>
        </pc:spChg>
        <pc:spChg chg="del">
          <ac:chgData name="Lampenfield, Jake (LARC-D306)[RSES]" userId="S::jlampenf@ndc.nasa.gov::06471b6a-82ca-48b0-9d2b-76c9d754dd35" providerId="AD" clId="Web-{50757E28-6FDF-C822-4EC1-92DE829C7D6C}" dt="2023-11-21T17:03:48.645" v="11"/>
          <ac:spMkLst>
            <pc:docMk/>
            <pc:sldMk cId="2801794401" sldId="294"/>
            <ac:spMk id="5" creationId="{32161194-773D-FEC7-B2D3-88D420E6C0AB}"/>
          </ac:spMkLst>
        </pc:spChg>
        <pc:spChg chg="del">
          <ac:chgData name="Lampenfield, Jake (LARC-D306)[RSES]" userId="S::jlampenf@ndc.nasa.gov::06471b6a-82ca-48b0-9d2b-76c9d754dd35" providerId="AD" clId="Web-{50757E28-6FDF-C822-4EC1-92DE829C7D6C}" dt="2023-11-21T18:34:55.873" v="1107"/>
          <ac:spMkLst>
            <pc:docMk/>
            <pc:sldMk cId="2801794401" sldId="294"/>
            <ac:spMk id="6" creationId="{2D212474-56F6-41D3-826F-FCF3AC5618ED}"/>
          </ac:spMkLst>
        </pc:spChg>
        <pc:spChg chg="del">
          <ac:chgData name="Lampenfield, Jake (LARC-D306)[RSES]" userId="S::jlampenf@ndc.nasa.gov::06471b6a-82ca-48b0-9d2b-76c9d754dd35" providerId="AD" clId="Web-{50757E28-6FDF-C822-4EC1-92DE829C7D6C}" dt="2023-11-21T18:34:55.873" v="1106"/>
          <ac:spMkLst>
            <pc:docMk/>
            <pc:sldMk cId="2801794401" sldId="294"/>
            <ac:spMk id="9" creationId="{B9E0BFBF-ECDA-2668-EB5A-09D9F02C39BD}"/>
          </ac:spMkLst>
        </pc:spChg>
        <pc:spChg chg="del">
          <ac:chgData name="Lampenfield, Jake (LARC-D306)[RSES]" userId="S::jlampenf@ndc.nasa.gov::06471b6a-82ca-48b0-9d2b-76c9d754dd35" providerId="AD" clId="Web-{50757E28-6FDF-C822-4EC1-92DE829C7D6C}" dt="2023-11-21T18:34:55.873" v="1105"/>
          <ac:spMkLst>
            <pc:docMk/>
            <pc:sldMk cId="2801794401" sldId="294"/>
            <ac:spMk id="12" creationId="{ED862E5F-CA7A-6F17-EE06-1ECFD69ECDDE}"/>
          </ac:spMkLst>
        </pc:spChg>
        <pc:spChg chg="del">
          <ac:chgData name="Lampenfield, Jake (LARC-D306)[RSES]" userId="S::jlampenf@ndc.nasa.gov::06471b6a-82ca-48b0-9d2b-76c9d754dd35" providerId="AD" clId="Web-{50757E28-6FDF-C822-4EC1-92DE829C7D6C}" dt="2023-11-21T18:34:55.873" v="1104"/>
          <ac:spMkLst>
            <pc:docMk/>
            <pc:sldMk cId="2801794401" sldId="294"/>
            <ac:spMk id="13" creationId="{1300714B-6A18-AE2C-7417-E3CE397829FF}"/>
          </ac:spMkLst>
        </pc:spChg>
        <pc:picChg chg="add mod">
          <ac:chgData name="Lampenfield, Jake (LARC-D306)[RSES]" userId="S::jlampenf@ndc.nasa.gov::06471b6a-82ca-48b0-9d2b-76c9d754dd35" providerId="AD" clId="Web-{50757E28-6FDF-C822-4EC1-92DE829C7D6C}" dt="2023-11-21T18:36:54.170" v="1113" actId="1076"/>
          <ac:picMkLst>
            <pc:docMk/>
            <pc:sldMk cId="2801794401" sldId="294"/>
            <ac:picMk id="5" creationId="{50E410FC-B58B-C421-7243-B14A92C1ADE1}"/>
          </ac:picMkLst>
        </pc:picChg>
        <pc:picChg chg="add mod ord">
          <ac:chgData name="Lampenfield, Jake (LARC-D306)[RSES]" userId="S::jlampenf@ndc.nasa.gov::06471b6a-82ca-48b0-9d2b-76c9d754dd35" providerId="AD" clId="Web-{50757E28-6FDF-C822-4EC1-92DE829C7D6C}" dt="2023-11-21T18:55:51.099" v="1119"/>
          <ac:picMkLst>
            <pc:docMk/>
            <pc:sldMk cId="2801794401" sldId="294"/>
            <ac:picMk id="6" creationId="{F173386F-B597-3879-C69F-DB839025948E}"/>
          </ac:picMkLst>
        </pc:picChg>
        <pc:picChg chg="del">
          <ac:chgData name="Lampenfield, Jake (LARC-D306)[RSES]" userId="S::jlampenf@ndc.nasa.gov::06471b6a-82ca-48b0-9d2b-76c9d754dd35" providerId="AD" clId="Web-{50757E28-6FDF-C822-4EC1-92DE829C7D6C}" dt="2023-11-21T18:34:49.794" v="1103"/>
          <ac:picMkLst>
            <pc:docMk/>
            <pc:sldMk cId="2801794401" sldId="294"/>
            <ac:picMk id="8" creationId="{16C80D52-9280-57F8-8146-2D92089C3AFC}"/>
          </ac:picMkLst>
        </pc:picChg>
        <pc:picChg chg="del">
          <ac:chgData name="Lampenfield, Jake (LARC-D306)[RSES]" userId="S::jlampenf@ndc.nasa.gov::06471b6a-82ca-48b0-9d2b-76c9d754dd35" providerId="AD" clId="Web-{50757E28-6FDF-C822-4EC1-92DE829C7D6C}" dt="2023-11-21T18:34:48.310" v="1102"/>
          <ac:picMkLst>
            <pc:docMk/>
            <pc:sldMk cId="2801794401" sldId="294"/>
            <ac:picMk id="10" creationId="{8A936C42-0D70-138E-96D8-427E734F5F2B}"/>
          </ac:picMkLst>
        </pc:picChg>
      </pc:sldChg>
      <pc:sldChg chg="addSp delSp modSp">
        <pc:chgData name="Lampenfield, Jake (LARC-D306)[RSES]" userId="S::jlampenf@ndc.nasa.gov::06471b6a-82ca-48b0-9d2b-76c9d754dd35" providerId="AD" clId="Web-{50757E28-6FDF-C822-4EC1-92DE829C7D6C}" dt="2023-11-21T17:04:01.567" v="17"/>
        <pc:sldMkLst>
          <pc:docMk/>
          <pc:sldMk cId="373914047" sldId="295"/>
        </pc:sldMkLst>
        <pc:spChg chg="add mod">
          <ac:chgData name="Lampenfield, Jake (LARC-D306)[RSES]" userId="S::jlampenf@ndc.nasa.gov::06471b6a-82ca-48b0-9d2b-76c9d754dd35" providerId="AD" clId="Web-{50757E28-6FDF-C822-4EC1-92DE829C7D6C}" dt="2023-11-21T17:04:01.567" v="17"/>
          <ac:spMkLst>
            <pc:docMk/>
            <pc:sldMk cId="373914047" sldId="295"/>
            <ac:spMk id="2" creationId="{70AEAF9C-57B3-140A-D5CA-84EE17FF6379}"/>
          </ac:spMkLst>
        </pc:spChg>
        <pc:spChg chg="del">
          <ac:chgData name="Lampenfield, Jake (LARC-D306)[RSES]" userId="S::jlampenf@ndc.nasa.gov::06471b6a-82ca-48b0-9d2b-76c9d754dd35" providerId="AD" clId="Web-{50757E28-6FDF-C822-4EC1-92DE829C7D6C}" dt="2023-11-21T17:03:48.645" v="11"/>
          <ac:spMkLst>
            <pc:docMk/>
            <pc:sldMk cId="373914047" sldId="295"/>
            <ac:spMk id="5" creationId="{96CE82F8-DC54-7238-F88D-E1FDD87638ED}"/>
          </ac:spMkLst>
        </pc:spChg>
      </pc:sldChg>
      <pc:sldChg chg="addSp delSp modSp">
        <pc:chgData name="Lampenfield, Jake (LARC-D306)[RSES]" userId="S::jlampenf@ndc.nasa.gov::06471b6a-82ca-48b0-9d2b-76c9d754dd35" providerId="AD" clId="Web-{50757E28-6FDF-C822-4EC1-92DE829C7D6C}" dt="2023-11-21T17:04:01.567" v="17"/>
        <pc:sldMkLst>
          <pc:docMk/>
          <pc:sldMk cId="515525166" sldId="296"/>
        </pc:sldMkLst>
        <pc:spChg chg="add mod">
          <ac:chgData name="Lampenfield, Jake (LARC-D306)[RSES]" userId="S::jlampenf@ndc.nasa.gov::06471b6a-82ca-48b0-9d2b-76c9d754dd35" providerId="AD" clId="Web-{50757E28-6FDF-C822-4EC1-92DE829C7D6C}" dt="2023-11-21T17:04:01.567" v="17"/>
          <ac:spMkLst>
            <pc:docMk/>
            <pc:sldMk cId="515525166" sldId="296"/>
            <ac:spMk id="2" creationId="{1D8E0896-476B-1C60-53B0-7E7E6E3E1007}"/>
          </ac:spMkLst>
        </pc:spChg>
        <pc:spChg chg="del">
          <ac:chgData name="Lampenfield, Jake (LARC-D306)[RSES]" userId="S::jlampenf@ndc.nasa.gov::06471b6a-82ca-48b0-9d2b-76c9d754dd35" providerId="AD" clId="Web-{50757E28-6FDF-C822-4EC1-92DE829C7D6C}" dt="2023-11-21T17:03:48.645" v="11"/>
          <ac:spMkLst>
            <pc:docMk/>
            <pc:sldMk cId="515525166" sldId="296"/>
            <ac:spMk id="5" creationId="{B4CC99EE-07EE-7CB3-1617-AB52A2C3713E}"/>
          </ac:spMkLst>
        </pc:spChg>
      </pc:sldChg>
      <pc:sldChg chg="addSp delSp modSp">
        <pc:chgData name="Lampenfield, Jake (LARC-D306)[RSES]" userId="S::jlampenf@ndc.nasa.gov::06471b6a-82ca-48b0-9d2b-76c9d754dd35" providerId="AD" clId="Web-{50757E28-6FDF-C822-4EC1-92DE829C7D6C}" dt="2023-11-21T17:04:01.567" v="17"/>
        <pc:sldMkLst>
          <pc:docMk/>
          <pc:sldMk cId="2711917116" sldId="297"/>
        </pc:sldMkLst>
        <pc:spChg chg="add mod">
          <ac:chgData name="Lampenfield, Jake (LARC-D306)[RSES]" userId="S::jlampenf@ndc.nasa.gov::06471b6a-82ca-48b0-9d2b-76c9d754dd35" providerId="AD" clId="Web-{50757E28-6FDF-C822-4EC1-92DE829C7D6C}" dt="2023-11-21T17:04:01.567" v="17"/>
          <ac:spMkLst>
            <pc:docMk/>
            <pc:sldMk cId="2711917116" sldId="297"/>
            <ac:spMk id="2" creationId="{A4D072AE-14D2-7340-3D16-DC832F3F9702}"/>
          </ac:spMkLst>
        </pc:spChg>
        <pc:spChg chg="del">
          <ac:chgData name="Lampenfield, Jake (LARC-D306)[RSES]" userId="S::jlampenf@ndc.nasa.gov::06471b6a-82ca-48b0-9d2b-76c9d754dd35" providerId="AD" clId="Web-{50757E28-6FDF-C822-4EC1-92DE829C7D6C}" dt="2023-11-21T17:03:48.645" v="11"/>
          <ac:spMkLst>
            <pc:docMk/>
            <pc:sldMk cId="2711917116" sldId="297"/>
            <ac:spMk id="5" creationId="{B2CB6446-0E14-A20B-94BB-8D56E6B75678}"/>
          </ac:spMkLst>
        </pc:spChg>
      </pc:sldChg>
      <pc:sldChg chg="addSp delSp modSp">
        <pc:chgData name="Lampenfield, Jake (LARC-D306)[RSES]" userId="S::jlampenf@ndc.nasa.gov::06471b6a-82ca-48b0-9d2b-76c9d754dd35" providerId="AD" clId="Web-{50757E28-6FDF-C822-4EC1-92DE829C7D6C}" dt="2023-11-21T17:04:01.567" v="17"/>
        <pc:sldMkLst>
          <pc:docMk/>
          <pc:sldMk cId="2216376547" sldId="298"/>
        </pc:sldMkLst>
        <pc:spChg chg="add mod">
          <ac:chgData name="Lampenfield, Jake (LARC-D306)[RSES]" userId="S::jlampenf@ndc.nasa.gov::06471b6a-82ca-48b0-9d2b-76c9d754dd35" providerId="AD" clId="Web-{50757E28-6FDF-C822-4EC1-92DE829C7D6C}" dt="2023-11-21T17:04:01.567" v="17"/>
          <ac:spMkLst>
            <pc:docMk/>
            <pc:sldMk cId="2216376547" sldId="298"/>
            <ac:spMk id="2" creationId="{3EF9F46D-3090-BDC0-B989-B9A02AB6EBAC}"/>
          </ac:spMkLst>
        </pc:spChg>
        <pc:spChg chg="del">
          <ac:chgData name="Lampenfield, Jake (LARC-D306)[RSES]" userId="S::jlampenf@ndc.nasa.gov::06471b6a-82ca-48b0-9d2b-76c9d754dd35" providerId="AD" clId="Web-{50757E28-6FDF-C822-4EC1-92DE829C7D6C}" dt="2023-11-21T17:03:48.645" v="11"/>
          <ac:spMkLst>
            <pc:docMk/>
            <pc:sldMk cId="2216376547" sldId="298"/>
            <ac:spMk id="5" creationId="{88477C95-D8C2-2E35-4215-5FF6FB430BC1}"/>
          </ac:spMkLst>
        </pc:spChg>
      </pc:sldChg>
      <pc:sldChg chg="addSp delSp modSp">
        <pc:chgData name="Lampenfield, Jake (LARC-D306)[RSES]" userId="S::jlampenf@ndc.nasa.gov::06471b6a-82ca-48b0-9d2b-76c9d754dd35" providerId="AD" clId="Web-{50757E28-6FDF-C822-4EC1-92DE829C7D6C}" dt="2023-11-21T17:04:01.567" v="17"/>
        <pc:sldMkLst>
          <pc:docMk/>
          <pc:sldMk cId="3416472401" sldId="299"/>
        </pc:sldMkLst>
        <pc:spChg chg="add mod">
          <ac:chgData name="Lampenfield, Jake (LARC-D306)[RSES]" userId="S::jlampenf@ndc.nasa.gov::06471b6a-82ca-48b0-9d2b-76c9d754dd35" providerId="AD" clId="Web-{50757E28-6FDF-C822-4EC1-92DE829C7D6C}" dt="2023-11-21T17:04:01.567" v="17"/>
          <ac:spMkLst>
            <pc:docMk/>
            <pc:sldMk cId="3416472401" sldId="299"/>
            <ac:spMk id="2" creationId="{B496ACAE-C55C-B670-2969-CC2727C65811}"/>
          </ac:spMkLst>
        </pc:spChg>
        <pc:spChg chg="del">
          <ac:chgData name="Lampenfield, Jake (LARC-D306)[RSES]" userId="S::jlampenf@ndc.nasa.gov::06471b6a-82ca-48b0-9d2b-76c9d754dd35" providerId="AD" clId="Web-{50757E28-6FDF-C822-4EC1-92DE829C7D6C}" dt="2023-11-21T17:03:48.645" v="11"/>
          <ac:spMkLst>
            <pc:docMk/>
            <pc:sldMk cId="3416472401" sldId="299"/>
            <ac:spMk id="5" creationId="{EBFD9F9F-A2E9-C5D0-761E-951521273CF0}"/>
          </ac:spMkLst>
        </pc:spChg>
      </pc:sldChg>
      <pc:sldChg chg="addSp modSp del">
        <pc:chgData name="Lampenfield, Jake (LARC-D306)[RSES]" userId="S::jlampenf@ndc.nasa.gov::06471b6a-82ca-48b0-9d2b-76c9d754dd35" providerId="AD" clId="Web-{50757E28-6FDF-C822-4EC1-92DE829C7D6C}" dt="2023-11-21T18:30:55.402" v="1031"/>
        <pc:sldMkLst>
          <pc:docMk/>
          <pc:sldMk cId="2340354061" sldId="331"/>
        </pc:sldMkLst>
        <pc:spChg chg="add mod">
          <ac:chgData name="Lampenfield, Jake (LARC-D306)[RSES]" userId="S::jlampenf@ndc.nasa.gov::06471b6a-82ca-48b0-9d2b-76c9d754dd35" providerId="AD" clId="Web-{50757E28-6FDF-C822-4EC1-92DE829C7D6C}" dt="2023-11-21T17:05:12.459" v="25" actId="20577"/>
          <ac:spMkLst>
            <pc:docMk/>
            <pc:sldMk cId="2340354061" sldId="331"/>
            <ac:spMk id="5" creationId="{500DF6DE-FEC0-1769-106A-D62F6616B395}"/>
          </ac:spMkLst>
        </pc:spChg>
      </pc:sldChg>
      <pc:sldChg chg="addSp delSp modSp add">
        <pc:chgData name="Lampenfield, Jake (LARC-D306)[RSES]" userId="S::jlampenf@ndc.nasa.gov::06471b6a-82ca-48b0-9d2b-76c9d754dd35" providerId="AD" clId="Web-{50757E28-6FDF-C822-4EC1-92DE829C7D6C}" dt="2023-11-21T18:30:40.277" v="1030" actId="1076"/>
        <pc:sldMkLst>
          <pc:docMk/>
          <pc:sldMk cId="3088433911" sldId="332"/>
        </pc:sldMkLst>
        <pc:spChg chg="mod">
          <ac:chgData name="Lampenfield, Jake (LARC-D306)[RSES]" userId="S::jlampenf@ndc.nasa.gov::06471b6a-82ca-48b0-9d2b-76c9d754dd35" providerId="AD" clId="Web-{50757E28-6FDF-C822-4EC1-92DE829C7D6C}" dt="2023-11-21T17:59:06.775" v="801" actId="20577"/>
          <ac:spMkLst>
            <pc:docMk/>
            <pc:sldMk cId="3088433911" sldId="332"/>
            <ac:spMk id="3" creationId="{B3BDC3F8-FE29-514C-3169-5BA7DE15BCE1}"/>
          </ac:spMkLst>
        </pc:spChg>
        <pc:spChg chg="mod">
          <ac:chgData name="Lampenfield, Jake (LARC-D306)[RSES]" userId="S::jlampenf@ndc.nasa.gov::06471b6a-82ca-48b0-9d2b-76c9d754dd35" providerId="AD" clId="Web-{50757E28-6FDF-C822-4EC1-92DE829C7D6C}" dt="2023-11-21T18:30:26.246" v="1028" actId="20577"/>
          <ac:spMkLst>
            <pc:docMk/>
            <pc:sldMk cId="3088433911" sldId="332"/>
            <ac:spMk id="4" creationId="{99D99CDA-B74A-6D6D-F922-871508BB09B9}"/>
          </ac:spMkLst>
        </pc:spChg>
        <pc:spChg chg="del">
          <ac:chgData name="Lampenfield, Jake (LARC-D306)[RSES]" userId="S::jlampenf@ndc.nasa.gov::06471b6a-82ca-48b0-9d2b-76c9d754dd35" providerId="AD" clId="Web-{50757E28-6FDF-C822-4EC1-92DE829C7D6C}" dt="2023-11-21T18:23:26.071" v="1012"/>
          <ac:spMkLst>
            <pc:docMk/>
            <pc:sldMk cId="3088433911" sldId="332"/>
            <ac:spMk id="6" creationId="{21E42CA2-108D-C4F2-C765-B3F0F2B90937}"/>
          </ac:spMkLst>
        </pc:spChg>
        <pc:spChg chg="del">
          <ac:chgData name="Lampenfield, Jake (LARC-D306)[RSES]" userId="S::jlampenf@ndc.nasa.gov::06471b6a-82ca-48b0-9d2b-76c9d754dd35" providerId="AD" clId="Web-{50757E28-6FDF-C822-4EC1-92DE829C7D6C}" dt="2023-11-21T18:23:22.961" v="1011"/>
          <ac:spMkLst>
            <pc:docMk/>
            <pc:sldMk cId="3088433911" sldId="332"/>
            <ac:spMk id="8" creationId="{D6D5663F-83C3-1736-973D-615548877D1D}"/>
          </ac:spMkLst>
        </pc:spChg>
        <pc:spChg chg="del">
          <ac:chgData name="Lampenfield, Jake (LARC-D306)[RSES]" userId="S::jlampenf@ndc.nasa.gov::06471b6a-82ca-48b0-9d2b-76c9d754dd35" providerId="AD" clId="Web-{50757E28-6FDF-C822-4EC1-92DE829C7D6C}" dt="2023-11-21T18:23:27.977" v="1013"/>
          <ac:spMkLst>
            <pc:docMk/>
            <pc:sldMk cId="3088433911" sldId="332"/>
            <ac:spMk id="10" creationId="{13B731F1-CDCB-903E-4E44-CDA3F880EA94}"/>
          </ac:spMkLst>
        </pc:spChg>
        <pc:graphicFrameChg chg="mod modGraphic">
          <ac:chgData name="Lampenfield, Jake (LARC-D306)[RSES]" userId="S::jlampenf@ndc.nasa.gov::06471b6a-82ca-48b0-9d2b-76c9d754dd35" providerId="AD" clId="Web-{50757E28-6FDF-C822-4EC1-92DE829C7D6C}" dt="2023-11-21T18:30:33.433" v="1029" actId="1076"/>
          <ac:graphicFrameMkLst>
            <pc:docMk/>
            <pc:sldMk cId="3088433911" sldId="332"/>
            <ac:graphicFrameMk id="5" creationId="{8CFD60A8-76C0-1434-2585-332C1B652AA7}"/>
          </ac:graphicFrameMkLst>
        </pc:graphicFrameChg>
        <pc:picChg chg="add mod ord">
          <ac:chgData name="Lampenfield, Jake (LARC-D306)[RSES]" userId="S::jlampenf@ndc.nasa.gov::06471b6a-82ca-48b0-9d2b-76c9d754dd35" providerId="AD" clId="Web-{50757E28-6FDF-C822-4EC1-92DE829C7D6C}" dt="2023-11-21T18:30:40.277" v="1030" actId="1076"/>
          <ac:picMkLst>
            <pc:docMk/>
            <pc:sldMk cId="3088433911" sldId="332"/>
            <ac:picMk id="2" creationId="{C2ABA17A-BE4E-6F8D-1EA6-AEB4B6139DEB}"/>
          </ac:picMkLst>
        </pc:picChg>
        <pc:picChg chg="del">
          <ac:chgData name="Lampenfield, Jake (LARC-D306)[RSES]" userId="S::jlampenf@ndc.nasa.gov::06471b6a-82ca-48b0-9d2b-76c9d754dd35" providerId="AD" clId="Web-{50757E28-6FDF-C822-4EC1-92DE829C7D6C}" dt="2023-11-21T18:23:19.461" v="1010"/>
          <ac:picMkLst>
            <pc:docMk/>
            <pc:sldMk cId="3088433911" sldId="332"/>
            <ac:picMk id="7" creationId="{8CEEAA31-FC29-4E4A-CD6B-B84E042D498A}"/>
          </ac:picMkLst>
        </pc:picChg>
        <pc:cxnChg chg="del">
          <ac:chgData name="Lampenfield, Jake (LARC-D306)[RSES]" userId="S::jlampenf@ndc.nasa.gov::06471b6a-82ca-48b0-9d2b-76c9d754dd35" providerId="AD" clId="Web-{50757E28-6FDF-C822-4EC1-92DE829C7D6C}" dt="2023-11-21T18:23:29.242" v="1014"/>
          <ac:cxnSpMkLst>
            <pc:docMk/>
            <pc:sldMk cId="3088433911" sldId="332"/>
            <ac:cxnSpMk id="9" creationId="{F71F29B7-9005-F15D-919A-D03E70677946}"/>
          </ac:cxnSpMkLst>
        </pc:cxnChg>
      </pc:sldChg>
      <pc:sldChg chg="addSp delSp modSp add">
        <pc:chgData name="Lampenfield, Jake (LARC-D306)[RSES]" userId="S::jlampenf@ndc.nasa.gov::06471b6a-82ca-48b0-9d2b-76c9d754dd35" providerId="AD" clId="Web-{50757E28-6FDF-C822-4EC1-92DE829C7D6C}" dt="2023-11-21T20:09:32.667" v="1299" actId="20577"/>
        <pc:sldMkLst>
          <pc:docMk/>
          <pc:sldMk cId="799047949" sldId="333"/>
        </pc:sldMkLst>
        <pc:spChg chg="mod">
          <ac:chgData name="Lampenfield, Jake (LARC-D306)[RSES]" userId="S::jlampenf@ndc.nasa.gov::06471b6a-82ca-48b0-9d2b-76c9d754dd35" providerId="AD" clId="Web-{50757E28-6FDF-C822-4EC1-92DE829C7D6C}" dt="2023-11-21T19:48:12.879" v="1185" actId="20577"/>
          <ac:spMkLst>
            <pc:docMk/>
            <pc:sldMk cId="799047949" sldId="333"/>
            <ac:spMk id="3" creationId="{219E4BCC-85EE-2BBE-6A67-FB0243C62F82}"/>
          </ac:spMkLst>
        </pc:spChg>
        <pc:spChg chg="mod">
          <ac:chgData name="Lampenfield, Jake (LARC-D306)[RSES]" userId="S::jlampenf@ndc.nasa.gov::06471b6a-82ca-48b0-9d2b-76c9d754dd35" providerId="AD" clId="Web-{50757E28-6FDF-C822-4EC1-92DE829C7D6C}" dt="2023-11-21T20:09:32.667" v="1299" actId="20577"/>
          <ac:spMkLst>
            <pc:docMk/>
            <pc:sldMk cId="799047949" sldId="333"/>
            <ac:spMk id="4" creationId="{E6405696-54EB-1E0E-A2FC-DB2D5A6FD83A}"/>
          </ac:spMkLst>
        </pc:spChg>
        <pc:picChg chg="add mod">
          <ac:chgData name="Lampenfield, Jake (LARC-D306)[RSES]" userId="S::jlampenf@ndc.nasa.gov::06471b6a-82ca-48b0-9d2b-76c9d754dd35" providerId="AD" clId="Web-{50757E28-6FDF-C822-4EC1-92DE829C7D6C}" dt="2023-11-21T19:59:42.407" v="1223" actId="1076"/>
          <ac:picMkLst>
            <pc:docMk/>
            <pc:sldMk cId="799047949" sldId="333"/>
            <ac:picMk id="5" creationId="{BAEE2461-8315-2AD3-D9E7-6FB78916D438}"/>
          </ac:picMkLst>
        </pc:picChg>
        <pc:picChg chg="del">
          <ac:chgData name="Lampenfield, Jake (LARC-D306)[RSES]" userId="S::jlampenf@ndc.nasa.gov::06471b6a-82ca-48b0-9d2b-76c9d754dd35" providerId="AD" clId="Web-{50757E28-6FDF-C822-4EC1-92DE829C7D6C}" dt="2023-11-21T19:48:13.567" v="1186"/>
          <ac:picMkLst>
            <pc:docMk/>
            <pc:sldMk cId="799047949" sldId="333"/>
            <ac:picMk id="6" creationId="{B546E821-6C90-2878-97AE-B46909F5F410}"/>
          </ac:picMkLst>
        </pc:picChg>
        <pc:picChg chg="add mod">
          <ac:chgData name="Lampenfield, Jake (LARC-D306)[RSES]" userId="S::jlampenf@ndc.nasa.gov::06471b6a-82ca-48b0-9d2b-76c9d754dd35" providerId="AD" clId="Web-{50757E28-6FDF-C822-4EC1-92DE829C7D6C}" dt="2023-11-21T20:08:10.432" v="1228" actId="1076"/>
          <ac:picMkLst>
            <pc:docMk/>
            <pc:sldMk cId="799047949" sldId="333"/>
            <ac:picMk id="7" creationId="{C0A0C7C0-91C6-A3D5-D8BC-399FD1BFBE9A}"/>
          </ac:picMkLst>
        </pc:picChg>
      </pc:sldChg>
      <pc:sldMasterChg chg="mod modSldLayout">
        <pc:chgData name="Lampenfield, Jake (LARC-D306)[RSES]" userId="S::jlampenf@ndc.nasa.gov::06471b6a-82ca-48b0-9d2b-76c9d754dd35" providerId="AD" clId="Web-{50757E28-6FDF-C822-4EC1-92DE829C7D6C}" dt="2023-11-21T17:04:35.052" v="21"/>
        <pc:sldMasterMkLst>
          <pc:docMk/>
          <pc:sldMasterMk cId="0" sldId="2147483648"/>
        </pc:sldMasterMkLst>
        <pc:sldLayoutChg chg="mod">
          <pc:chgData name="Lampenfield, Jake (LARC-D306)[RSES]" userId="S::jlampenf@ndc.nasa.gov::06471b6a-82ca-48b0-9d2b-76c9d754dd35" providerId="AD" clId="Web-{50757E28-6FDF-C822-4EC1-92DE829C7D6C}" dt="2023-11-21T17:04:35.052" v="21"/>
          <pc:sldLayoutMkLst>
            <pc:docMk/>
            <pc:sldMasterMk cId="0" sldId="2147483648"/>
            <pc:sldLayoutMk cId="0" sldId="2147483649"/>
          </pc:sldLayoutMkLst>
        </pc:sldLayoutChg>
        <pc:sldLayoutChg chg="mod">
          <pc:chgData name="Lampenfield, Jake (LARC-D306)[RSES]" userId="S::jlampenf@ndc.nasa.gov::06471b6a-82ca-48b0-9d2b-76c9d754dd35" providerId="AD" clId="Web-{50757E28-6FDF-C822-4EC1-92DE829C7D6C}" dt="2023-11-21T17:04:35.052" v="21"/>
          <pc:sldLayoutMkLst>
            <pc:docMk/>
            <pc:sldMasterMk cId="0" sldId="2147483648"/>
            <pc:sldLayoutMk cId="0" sldId="2147483650"/>
          </pc:sldLayoutMkLst>
        </pc:sldLayoutChg>
        <pc:sldLayoutChg chg="mod">
          <pc:chgData name="Lampenfield, Jake (LARC-D306)[RSES]" userId="S::jlampenf@ndc.nasa.gov::06471b6a-82ca-48b0-9d2b-76c9d754dd35" providerId="AD" clId="Web-{50757E28-6FDF-C822-4EC1-92DE829C7D6C}" dt="2023-11-21T17:04:35.052" v="21"/>
          <pc:sldLayoutMkLst>
            <pc:docMk/>
            <pc:sldMasterMk cId="0" sldId="2147483648"/>
            <pc:sldLayoutMk cId="0" sldId="2147483652"/>
          </pc:sldLayoutMkLst>
        </pc:sldLayoutChg>
        <pc:sldLayoutChg chg="mod">
          <pc:chgData name="Lampenfield, Jake (LARC-D306)[RSES]" userId="S::jlampenf@ndc.nasa.gov::06471b6a-82ca-48b0-9d2b-76c9d754dd35" providerId="AD" clId="Web-{50757E28-6FDF-C822-4EC1-92DE829C7D6C}" dt="2023-11-21T17:04:35.052" v="21"/>
          <pc:sldLayoutMkLst>
            <pc:docMk/>
            <pc:sldMasterMk cId="0" sldId="2147483648"/>
            <pc:sldLayoutMk cId="0" sldId="2147483653"/>
          </pc:sldLayoutMkLst>
        </pc:sldLayoutChg>
        <pc:sldLayoutChg chg="mod">
          <pc:chgData name="Lampenfield, Jake (LARC-D306)[RSES]" userId="S::jlampenf@ndc.nasa.gov::06471b6a-82ca-48b0-9d2b-76c9d754dd35" providerId="AD" clId="Web-{50757E28-6FDF-C822-4EC1-92DE829C7D6C}" dt="2023-11-21T17:04:35.052" v="21"/>
          <pc:sldLayoutMkLst>
            <pc:docMk/>
            <pc:sldMasterMk cId="0" sldId="2147483648"/>
            <pc:sldLayoutMk cId="0" sldId="2147483654"/>
          </pc:sldLayoutMkLst>
        </pc:sldLayoutChg>
        <pc:sldLayoutChg chg="mod">
          <pc:chgData name="Lampenfield, Jake (LARC-D306)[RSES]" userId="S::jlampenf@ndc.nasa.gov::06471b6a-82ca-48b0-9d2b-76c9d754dd35" providerId="AD" clId="Web-{50757E28-6FDF-C822-4EC1-92DE829C7D6C}" dt="2023-11-21T17:04:35.052" v="21"/>
          <pc:sldLayoutMkLst>
            <pc:docMk/>
            <pc:sldMasterMk cId="0" sldId="2147483648"/>
            <pc:sldLayoutMk cId="0" sldId="2147483655"/>
          </pc:sldLayoutMkLst>
        </pc:sldLayoutChg>
        <pc:sldLayoutChg chg="mod">
          <pc:chgData name="Lampenfield, Jake (LARC-D306)[RSES]" userId="S::jlampenf@ndc.nasa.gov::06471b6a-82ca-48b0-9d2b-76c9d754dd35" providerId="AD" clId="Web-{50757E28-6FDF-C822-4EC1-92DE829C7D6C}" dt="2023-11-21T17:04:35.052" v="21"/>
          <pc:sldLayoutMkLst>
            <pc:docMk/>
            <pc:sldMasterMk cId="0" sldId="2147483648"/>
            <pc:sldLayoutMk cId="0" sldId="2147483656"/>
          </pc:sldLayoutMkLst>
        </pc:sldLayoutChg>
        <pc:sldLayoutChg chg="mod">
          <pc:chgData name="Lampenfield, Jake (LARC-D306)[RSES]" userId="S::jlampenf@ndc.nasa.gov::06471b6a-82ca-48b0-9d2b-76c9d754dd35" providerId="AD" clId="Web-{50757E28-6FDF-C822-4EC1-92DE829C7D6C}" dt="2023-11-21T17:04:35.052" v="21"/>
          <pc:sldLayoutMkLst>
            <pc:docMk/>
            <pc:sldMasterMk cId="0" sldId="2147483648"/>
            <pc:sldLayoutMk cId="0" sldId="2147483657"/>
          </pc:sldLayoutMkLst>
        </pc:sldLayoutChg>
        <pc:sldLayoutChg chg="mod">
          <pc:chgData name="Lampenfield, Jake (LARC-D306)[RSES]" userId="S::jlampenf@ndc.nasa.gov::06471b6a-82ca-48b0-9d2b-76c9d754dd35" providerId="AD" clId="Web-{50757E28-6FDF-C822-4EC1-92DE829C7D6C}" dt="2023-11-21T17:04:35.052" v="21"/>
          <pc:sldLayoutMkLst>
            <pc:docMk/>
            <pc:sldMasterMk cId="0" sldId="2147483648"/>
            <pc:sldLayoutMk cId="0" sldId="2147483658"/>
          </pc:sldLayoutMkLst>
        </pc:sldLayoutChg>
        <pc:sldLayoutChg chg="mod">
          <pc:chgData name="Lampenfield, Jake (LARC-D306)[RSES]" userId="S::jlampenf@ndc.nasa.gov::06471b6a-82ca-48b0-9d2b-76c9d754dd35" providerId="AD" clId="Web-{50757E28-6FDF-C822-4EC1-92DE829C7D6C}" dt="2023-11-21T17:04:35.052" v="21"/>
          <pc:sldLayoutMkLst>
            <pc:docMk/>
            <pc:sldMasterMk cId="0" sldId="2147483648"/>
            <pc:sldLayoutMk cId="0" sldId="2147483659"/>
          </pc:sldLayoutMkLst>
        </pc:sldLayoutChg>
        <pc:sldLayoutChg chg="modSp mod">
          <pc:chgData name="Lampenfield, Jake (LARC-D306)[RSES]" userId="S::jlampenf@ndc.nasa.gov::06471b6a-82ca-48b0-9d2b-76c9d754dd35" providerId="AD" clId="Web-{50757E28-6FDF-C822-4EC1-92DE829C7D6C}" dt="2023-11-21T17:04:35.052" v="21"/>
          <pc:sldLayoutMkLst>
            <pc:docMk/>
            <pc:sldMasterMk cId="0" sldId="2147483648"/>
            <pc:sldLayoutMk cId="0" sldId="2147483660"/>
          </pc:sldLayoutMkLst>
          <pc:spChg chg="mod">
            <ac:chgData name="Lampenfield, Jake (LARC-D306)[RSES]" userId="S::jlampenf@ndc.nasa.gov::06471b6a-82ca-48b0-9d2b-76c9d754dd35" providerId="AD" clId="Web-{50757E28-6FDF-C822-4EC1-92DE829C7D6C}" dt="2023-11-21T17:02:01.331" v="0"/>
            <ac:spMkLst>
              <pc:docMk/>
              <pc:sldMasterMk cId="0" sldId="2147483648"/>
              <pc:sldLayoutMk cId="0" sldId="2147483660"/>
              <ac:spMk id="95" creationId="{00000000-0000-0000-0000-000000000000}"/>
            </ac:spMkLst>
          </pc:spChg>
        </pc:sldLayoutChg>
        <pc:sldLayoutChg chg="modSp mod">
          <pc:chgData name="Lampenfield, Jake (LARC-D306)[RSES]" userId="S::jlampenf@ndc.nasa.gov::06471b6a-82ca-48b0-9d2b-76c9d754dd35" providerId="AD" clId="Web-{50757E28-6FDF-C822-4EC1-92DE829C7D6C}" dt="2023-11-21T17:04:35.052" v="21"/>
          <pc:sldLayoutMkLst>
            <pc:docMk/>
            <pc:sldMasterMk cId="0" sldId="2147483648"/>
            <pc:sldLayoutMk cId="0" sldId="2147483661"/>
          </pc:sldLayoutMkLst>
          <pc:spChg chg="mod">
            <ac:chgData name="Lampenfield, Jake (LARC-D306)[RSES]" userId="S::jlampenf@ndc.nasa.gov::06471b6a-82ca-48b0-9d2b-76c9d754dd35" providerId="AD" clId="Web-{50757E28-6FDF-C822-4EC1-92DE829C7D6C}" dt="2023-11-21T17:02:01.331" v="0"/>
            <ac:spMkLst>
              <pc:docMk/>
              <pc:sldMasterMk cId="0" sldId="2147483648"/>
              <pc:sldLayoutMk cId="0" sldId="2147483661"/>
              <ac:spMk id="103" creationId="{00000000-0000-0000-0000-000000000000}"/>
            </ac:spMkLst>
          </pc:spChg>
        </pc:sldLayoutChg>
        <pc:sldLayoutChg chg="modSp mod">
          <pc:chgData name="Lampenfield, Jake (LARC-D306)[RSES]" userId="S::jlampenf@ndc.nasa.gov::06471b6a-82ca-48b0-9d2b-76c9d754dd35" providerId="AD" clId="Web-{50757E28-6FDF-C822-4EC1-92DE829C7D6C}" dt="2023-11-21T17:04:35.052" v="21"/>
          <pc:sldLayoutMkLst>
            <pc:docMk/>
            <pc:sldMasterMk cId="0" sldId="2147483648"/>
            <pc:sldLayoutMk cId="0" sldId="2147483662"/>
          </pc:sldLayoutMkLst>
          <pc:spChg chg="mod">
            <ac:chgData name="Lampenfield, Jake (LARC-D306)[RSES]" userId="S::jlampenf@ndc.nasa.gov::06471b6a-82ca-48b0-9d2b-76c9d754dd35" providerId="AD" clId="Web-{50757E28-6FDF-C822-4EC1-92DE829C7D6C}" dt="2023-11-21T17:02:01.331" v="0"/>
            <ac:spMkLst>
              <pc:docMk/>
              <pc:sldMasterMk cId="0" sldId="2147483648"/>
              <pc:sldLayoutMk cId="0" sldId="2147483662"/>
              <ac:spMk id="111" creationId="{00000000-0000-0000-0000-000000000000}"/>
            </ac:spMkLst>
          </pc:spChg>
        </pc:sldLayoutChg>
        <pc:sldLayoutChg chg="mod">
          <pc:chgData name="Lampenfield, Jake (LARC-D306)[RSES]" userId="S::jlampenf@ndc.nasa.gov::06471b6a-82ca-48b0-9d2b-76c9d754dd35" providerId="AD" clId="Web-{50757E28-6FDF-C822-4EC1-92DE829C7D6C}" dt="2023-11-21T17:04:35.052" v="21"/>
          <pc:sldLayoutMkLst>
            <pc:docMk/>
            <pc:sldMasterMk cId="0" sldId="2147483648"/>
            <pc:sldLayoutMk cId="0" sldId="2147483663"/>
          </pc:sldLayoutMkLst>
        </pc:sldLayoutChg>
        <pc:sldLayoutChg chg="mod">
          <pc:chgData name="Lampenfield, Jake (LARC-D306)[RSES]" userId="S::jlampenf@ndc.nasa.gov::06471b6a-82ca-48b0-9d2b-76c9d754dd35" providerId="AD" clId="Web-{50757E28-6FDF-C822-4EC1-92DE829C7D6C}" dt="2023-11-21T17:04:35.052" v="21"/>
          <pc:sldLayoutMkLst>
            <pc:docMk/>
            <pc:sldMasterMk cId="0" sldId="2147483648"/>
            <pc:sldLayoutMk cId="0" sldId="2147483664"/>
          </pc:sldLayoutMkLst>
        </pc:sldLayoutChg>
        <pc:sldLayoutChg chg="mod">
          <pc:chgData name="Lampenfield, Jake (LARC-D306)[RSES]" userId="S::jlampenf@ndc.nasa.gov::06471b6a-82ca-48b0-9d2b-76c9d754dd35" providerId="AD" clId="Web-{50757E28-6FDF-C822-4EC1-92DE829C7D6C}" dt="2023-11-21T17:04:35.052" v="21"/>
          <pc:sldLayoutMkLst>
            <pc:docMk/>
            <pc:sldMasterMk cId="0" sldId="2147483648"/>
            <pc:sldLayoutMk cId="4000773175" sldId="2147483665"/>
          </pc:sldLayoutMkLst>
        </pc:sldLayoutChg>
      </pc:sldMasterChg>
    </pc:docChg>
  </pc:docChgLst>
  <pc:docChgLst>
    <pc:chgData name="Lampenfield, Jake (LARC-D306)[RSES]" userId="S::jlampenf@ndc.nasa.gov::06471b6a-82ca-48b0-9d2b-76c9d754dd35" providerId="AD" clId="Web-{371C1E44-C720-77B9-0737-6664F1184A54}"/>
    <pc:docChg chg="modSld sldOrd">
      <pc:chgData name="Lampenfield, Jake (LARC-D306)[RSES]" userId="S::jlampenf@ndc.nasa.gov::06471b6a-82ca-48b0-9d2b-76c9d754dd35" providerId="AD" clId="Web-{371C1E44-C720-77B9-0737-6664F1184A54}" dt="2023-11-27T15:16:10.902" v="134" actId="20577"/>
      <pc:docMkLst>
        <pc:docMk/>
      </pc:docMkLst>
      <pc:sldChg chg="modSp">
        <pc:chgData name="Lampenfield, Jake (LARC-D306)[RSES]" userId="S::jlampenf@ndc.nasa.gov::06471b6a-82ca-48b0-9d2b-76c9d754dd35" providerId="AD" clId="Web-{371C1E44-C720-77B9-0737-6664F1184A54}" dt="2023-11-27T14:42:37.860" v="3" actId="20577"/>
        <pc:sldMkLst>
          <pc:docMk/>
          <pc:sldMk cId="1630400206" sldId="285"/>
        </pc:sldMkLst>
        <pc:spChg chg="mod">
          <ac:chgData name="Lampenfield, Jake (LARC-D306)[RSES]" userId="S::jlampenf@ndc.nasa.gov::06471b6a-82ca-48b0-9d2b-76c9d754dd35" providerId="AD" clId="Web-{371C1E44-C720-77B9-0737-6664F1184A54}" dt="2023-11-27T14:42:37.860" v="3" actId="20577"/>
          <ac:spMkLst>
            <pc:docMk/>
            <pc:sldMk cId="1630400206" sldId="285"/>
            <ac:spMk id="4" creationId="{34C83D6E-C73C-189A-D9EA-60C35ABDD62D}"/>
          </ac:spMkLst>
        </pc:spChg>
      </pc:sldChg>
      <pc:sldChg chg="modSp">
        <pc:chgData name="Lampenfield, Jake (LARC-D306)[RSES]" userId="S::jlampenf@ndc.nasa.gov::06471b6a-82ca-48b0-9d2b-76c9d754dd35" providerId="AD" clId="Web-{371C1E44-C720-77B9-0737-6664F1184A54}" dt="2023-11-27T14:56:31.128" v="21"/>
        <pc:sldMkLst>
          <pc:docMk/>
          <pc:sldMk cId="1819395394" sldId="288"/>
        </pc:sldMkLst>
        <pc:picChg chg="mod">
          <ac:chgData name="Lampenfield, Jake (LARC-D306)[RSES]" userId="S::jlampenf@ndc.nasa.gov::06471b6a-82ca-48b0-9d2b-76c9d754dd35" providerId="AD" clId="Web-{371C1E44-C720-77B9-0737-6664F1184A54}" dt="2023-11-27T14:56:31.128" v="21"/>
          <ac:picMkLst>
            <pc:docMk/>
            <pc:sldMk cId="1819395394" sldId="288"/>
            <ac:picMk id="6" creationId="{B546E821-6C90-2878-97AE-B46909F5F410}"/>
          </ac:picMkLst>
        </pc:picChg>
      </pc:sldChg>
      <pc:sldChg chg="addSp delSp modSp">
        <pc:chgData name="Lampenfield, Jake (LARC-D306)[RSES]" userId="S::jlampenf@ndc.nasa.gov::06471b6a-82ca-48b0-9d2b-76c9d754dd35" providerId="AD" clId="Web-{371C1E44-C720-77B9-0737-6664F1184A54}" dt="2023-11-27T14:55:35.002" v="17" actId="1076"/>
        <pc:sldMkLst>
          <pc:docMk/>
          <pc:sldMk cId="1076001210" sldId="289"/>
        </pc:sldMkLst>
        <pc:spChg chg="mod">
          <ac:chgData name="Lampenfield, Jake (LARC-D306)[RSES]" userId="S::jlampenf@ndc.nasa.gov::06471b6a-82ca-48b0-9d2b-76c9d754dd35" providerId="AD" clId="Web-{371C1E44-C720-77B9-0737-6664F1184A54}" dt="2023-11-27T14:55:28.439" v="16" actId="14100"/>
          <ac:spMkLst>
            <pc:docMk/>
            <pc:sldMk cId="1076001210" sldId="289"/>
            <ac:spMk id="4" creationId="{72679F8F-354A-C155-A686-FC15A41FD4B9}"/>
          </ac:spMkLst>
        </pc:spChg>
        <pc:picChg chg="del">
          <ac:chgData name="Lampenfield, Jake (LARC-D306)[RSES]" userId="S::jlampenf@ndc.nasa.gov::06471b6a-82ca-48b0-9d2b-76c9d754dd35" providerId="AD" clId="Web-{371C1E44-C720-77B9-0737-6664F1184A54}" dt="2023-11-27T14:54:10.062" v="4"/>
          <ac:picMkLst>
            <pc:docMk/>
            <pc:sldMk cId="1076001210" sldId="289"/>
            <ac:picMk id="5" creationId="{567662B3-BCA7-718A-E9F4-FDDA2FF2572E}"/>
          </ac:picMkLst>
        </pc:picChg>
        <pc:picChg chg="add mod ord">
          <ac:chgData name="Lampenfield, Jake (LARC-D306)[RSES]" userId="S::jlampenf@ndc.nasa.gov::06471b6a-82ca-48b0-9d2b-76c9d754dd35" providerId="AD" clId="Web-{371C1E44-C720-77B9-0737-6664F1184A54}" dt="2023-11-27T14:55:35.002" v="17" actId="1076"/>
          <ac:picMkLst>
            <pc:docMk/>
            <pc:sldMk cId="1076001210" sldId="289"/>
            <ac:picMk id="6" creationId="{C6F6CF9B-095F-3BE4-47FB-72727AF9B86A}"/>
          </ac:picMkLst>
        </pc:picChg>
      </pc:sldChg>
      <pc:sldChg chg="ord">
        <pc:chgData name="Lampenfield, Jake (LARC-D306)[RSES]" userId="S::jlampenf@ndc.nasa.gov::06471b6a-82ca-48b0-9d2b-76c9d754dd35" providerId="AD" clId="Web-{371C1E44-C720-77B9-0737-6664F1184A54}" dt="2023-11-27T15:04:48.466" v="34"/>
        <pc:sldMkLst>
          <pc:docMk/>
          <pc:sldMk cId="3922185512" sldId="292"/>
        </pc:sldMkLst>
      </pc:sldChg>
      <pc:sldChg chg="ord">
        <pc:chgData name="Lampenfield, Jake (LARC-D306)[RSES]" userId="S::jlampenf@ndc.nasa.gov::06471b6a-82ca-48b0-9d2b-76c9d754dd35" providerId="AD" clId="Web-{371C1E44-C720-77B9-0737-6664F1184A54}" dt="2023-11-27T15:05:15.170" v="37"/>
        <pc:sldMkLst>
          <pc:docMk/>
          <pc:sldMk cId="590753375" sldId="293"/>
        </pc:sldMkLst>
      </pc:sldChg>
      <pc:sldChg chg="modSp">
        <pc:chgData name="Lampenfield, Jake (LARC-D306)[RSES]" userId="S::jlampenf@ndc.nasa.gov::06471b6a-82ca-48b0-9d2b-76c9d754dd35" providerId="AD" clId="Web-{371C1E44-C720-77B9-0737-6664F1184A54}" dt="2023-11-27T14:57:24.754" v="23"/>
        <pc:sldMkLst>
          <pc:docMk/>
          <pc:sldMk cId="373914047" sldId="295"/>
        </pc:sldMkLst>
        <pc:picChg chg="mod">
          <ac:chgData name="Lampenfield, Jake (LARC-D306)[RSES]" userId="S::jlampenf@ndc.nasa.gov::06471b6a-82ca-48b0-9d2b-76c9d754dd35" providerId="AD" clId="Web-{371C1E44-C720-77B9-0737-6664F1184A54}" dt="2023-11-27T14:57:04.566" v="22"/>
          <ac:picMkLst>
            <pc:docMk/>
            <pc:sldMk cId="373914047" sldId="295"/>
            <ac:picMk id="5" creationId="{3FD80CCD-54E2-76A1-68E3-83CCB8659359}"/>
          </ac:picMkLst>
        </pc:picChg>
        <pc:picChg chg="mod">
          <ac:chgData name="Lampenfield, Jake (LARC-D306)[RSES]" userId="S::jlampenf@ndc.nasa.gov::06471b6a-82ca-48b0-9d2b-76c9d754dd35" providerId="AD" clId="Web-{371C1E44-C720-77B9-0737-6664F1184A54}" dt="2023-11-27T14:57:24.754" v="23"/>
          <ac:picMkLst>
            <pc:docMk/>
            <pc:sldMk cId="373914047" sldId="295"/>
            <ac:picMk id="7" creationId="{56A3DC5F-599C-1226-AEE0-EB0E183F66AE}"/>
          </ac:picMkLst>
        </pc:picChg>
      </pc:sldChg>
      <pc:sldChg chg="modSp">
        <pc:chgData name="Lampenfield, Jake (LARC-D306)[RSES]" userId="S::jlampenf@ndc.nasa.gov::06471b6a-82ca-48b0-9d2b-76c9d754dd35" providerId="AD" clId="Web-{371C1E44-C720-77B9-0737-6664F1184A54}" dt="2023-11-27T15:02:54.339" v="26"/>
        <pc:sldMkLst>
          <pc:docMk/>
          <pc:sldMk cId="515525166" sldId="296"/>
        </pc:sldMkLst>
        <pc:picChg chg="mod">
          <ac:chgData name="Lampenfield, Jake (LARC-D306)[RSES]" userId="S::jlampenf@ndc.nasa.gov::06471b6a-82ca-48b0-9d2b-76c9d754dd35" providerId="AD" clId="Web-{371C1E44-C720-77B9-0737-6664F1184A54}" dt="2023-11-27T15:02:54.339" v="26"/>
          <ac:picMkLst>
            <pc:docMk/>
            <pc:sldMk cId="515525166" sldId="296"/>
            <ac:picMk id="9" creationId="{82FBB2B9-4614-76AE-C5E2-9C44DA919480}"/>
          </ac:picMkLst>
        </pc:picChg>
      </pc:sldChg>
      <pc:sldChg chg="addSp delSp modSp">
        <pc:chgData name="Lampenfield, Jake (LARC-D306)[RSES]" userId="S::jlampenf@ndc.nasa.gov::06471b6a-82ca-48b0-9d2b-76c9d754dd35" providerId="AD" clId="Web-{371C1E44-C720-77B9-0737-6664F1184A54}" dt="2023-11-27T14:55:58.361" v="20"/>
        <pc:sldMkLst>
          <pc:docMk/>
          <pc:sldMk cId="1903474458" sldId="334"/>
        </pc:sldMkLst>
        <pc:spChg chg="mod">
          <ac:chgData name="Lampenfield, Jake (LARC-D306)[RSES]" userId="S::jlampenf@ndc.nasa.gov::06471b6a-82ca-48b0-9d2b-76c9d754dd35" providerId="AD" clId="Web-{371C1E44-C720-77B9-0737-6664F1184A54}" dt="2023-11-27T14:55:20.986" v="15" actId="14100"/>
          <ac:spMkLst>
            <pc:docMk/>
            <pc:sldMk cId="1903474458" sldId="334"/>
            <ac:spMk id="4" creationId="{72679F8F-354A-C155-A686-FC15A41FD4B9}"/>
          </ac:spMkLst>
        </pc:spChg>
        <pc:picChg chg="del">
          <ac:chgData name="Lampenfield, Jake (LARC-D306)[RSES]" userId="S::jlampenf@ndc.nasa.gov::06471b6a-82ca-48b0-9d2b-76c9d754dd35" providerId="AD" clId="Web-{371C1E44-C720-77B9-0737-6664F1184A54}" dt="2023-11-27T14:55:05.845" v="12"/>
          <ac:picMkLst>
            <pc:docMk/>
            <pc:sldMk cId="1903474458" sldId="334"/>
            <ac:picMk id="5" creationId="{567662B3-BCA7-718A-E9F4-FDDA2FF2572E}"/>
          </ac:picMkLst>
        </pc:picChg>
        <pc:picChg chg="add del ord">
          <ac:chgData name="Lampenfield, Jake (LARC-D306)[RSES]" userId="S::jlampenf@ndc.nasa.gov::06471b6a-82ca-48b0-9d2b-76c9d754dd35" providerId="AD" clId="Web-{371C1E44-C720-77B9-0737-6664F1184A54}" dt="2023-11-27T14:55:42.674" v="18"/>
          <ac:picMkLst>
            <pc:docMk/>
            <pc:sldMk cId="1903474458" sldId="334"/>
            <ac:picMk id="7" creationId="{7E24737E-5AD3-CCB1-44D2-6161CD9B834D}"/>
          </ac:picMkLst>
        </pc:picChg>
        <pc:picChg chg="add mod">
          <ac:chgData name="Lampenfield, Jake (LARC-D306)[RSES]" userId="S::jlampenf@ndc.nasa.gov::06471b6a-82ca-48b0-9d2b-76c9d754dd35" providerId="AD" clId="Web-{371C1E44-C720-77B9-0737-6664F1184A54}" dt="2023-11-27T14:55:58.361" v="20"/>
          <ac:picMkLst>
            <pc:docMk/>
            <pc:sldMk cId="1903474458" sldId="334"/>
            <ac:picMk id="9" creationId="{7E31DA93-9BA0-5B4F-1683-8142FD716056}"/>
          </ac:picMkLst>
        </pc:picChg>
      </pc:sldChg>
      <pc:sldChg chg="modSp">
        <pc:chgData name="Lampenfield, Jake (LARC-D306)[RSES]" userId="S::jlampenf@ndc.nasa.gov::06471b6a-82ca-48b0-9d2b-76c9d754dd35" providerId="AD" clId="Web-{371C1E44-C720-77B9-0737-6664F1184A54}" dt="2023-11-27T14:58:12.005" v="25"/>
        <pc:sldMkLst>
          <pc:docMk/>
          <pc:sldMk cId="2996705265" sldId="335"/>
        </pc:sldMkLst>
        <pc:picChg chg="mod">
          <ac:chgData name="Lampenfield, Jake (LARC-D306)[RSES]" userId="S::jlampenf@ndc.nasa.gov::06471b6a-82ca-48b0-9d2b-76c9d754dd35" providerId="AD" clId="Web-{371C1E44-C720-77B9-0737-6664F1184A54}" dt="2023-11-27T14:57:48.442" v="24"/>
          <ac:picMkLst>
            <pc:docMk/>
            <pc:sldMk cId="2996705265" sldId="335"/>
            <ac:picMk id="5" creationId="{3FD80CCD-54E2-76A1-68E3-83CCB8659359}"/>
          </ac:picMkLst>
        </pc:picChg>
        <pc:picChg chg="mod">
          <ac:chgData name="Lampenfield, Jake (LARC-D306)[RSES]" userId="S::jlampenf@ndc.nasa.gov::06471b6a-82ca-48b0-9d2b-76c9d754dd35" providerId="AD" clId="Web-{371C1E44-C720-77B9-0737-6664F1184A54}" dt="2023-11-27T14:58:12.005" v="25"/>
          <ac:picMkLst>
            <pc:docMk/>
            <pc:sldMk cId="2996705265" sldId="335"/>
            <ac:picMk id="7" creationId="{56A3DC5F-599C-1226-AEE0-EB0E183F66AE}"/>
          </ac:picMkLst>
        </pc:picChg>
      </pc:sldChg>
      <pc:sldChg chg="modSp ord">
        <pc:chgData name="Lampenfield, Jake (LARC-D306)[RSES]" userId="S::jlampenf@ndc.nasa.gov::06471b6a-82ca-48b0-9d2b-76c9d754dd35" providerId="AD" clId="Web-{371C1E44-C720-77B9-0737-6664F1184A54}" dt="2023-11-27T15:04:53.732" v="35"/>
        <pc:sldMkLst>
          <pc:docMk/>
          <pc:sldMk cId="1261975044" sldId="336"/>
        </pc:sldMkLst>
        <pc:picChg chg="mod">
          <ac:chgData name="Lampenfield, Jake (LARC-D306)[RSES]" userId="S::jlampenf@ndc.nasa.gov::06471b6a-82ca-48b0-9d2b-76c9d754dd35" providerId="AD" clId="Web-{371C1E44-C720-77B9-0737-6664F1184A54}" dt="2023-11-27T15:03:12.277" v="27"/>
          <ac:picMkLst>
            <pc:docMk/>
            <pc:sldMk cId="1261975044" sldId="336"/>
            <ac:picMk id="9" creationId="{82FBB2B9-4614-76AE-C5E2-9C44DA919480}"/>
          </ac:picMkLst>
        </pc:picChg>
      </pc:sldChg>
      <pc:sldChg chg="modSp ord">
        <pc:chgData name="Lampenfield, Jake (LARC-D306)[RSES]" userId="S::jlampenf@ndc.nasa.gov::06471b6a-82ca-48b0-9d2b-76c9d754dd35" providerId="AD" clId="Web-{371C1E44-C720-77B9-0737-6664F1184A54}" dt="2023-11-27T15:04:45.919" v="33"/>
        <pc:sldMkLst>
          <pc:docMk/>
          <pc:sldMk cId="1655023485" sldId="337"/>
        </pc:sldMkLst>
        <pc:picChg chg="mod">
          <ac:chgData name="Lampenfield, Jake (LARC-D306)[RSES]" userId="S::jlampenf@ndc.nasa.gov::06471b6a-82ca-48b0-9d2b-76c9d754dd35" providerId="AD" clId="Web-{371C1E44-C720-77B9-0737-6664F1184A54}" dt="2023-11-27T15:03:33.808" v="28"/>
          <ac:picMkLst>
            <pc:docMk/>
            <pc:sldMk cId="1655023485" sldId="337"/>
            <ac:picMk id="9" creationId="{82FBB2B9-4614-76AE-C5E2-9C44DA919480}"/>
          </ac:picMkLst>
        </pc:picChg>
      </pc:sldChg>
      <pc:sldChg chg="modSp ord">
        <pc:chgData name="Lampenfield, Jake (LARC-D306)[RSES]" userId="S::jlampenf@ndc.nasa.gov::06471b6a-82ca-48b0-9d2b-76c9d754dd35" providerId="AD" clId="Web-{371C1E44-C720-77B9-0737-6664F1184A54}" dt="2023-11-27T15:05:03.248" v="36"/>
        <pc:sldMkLst>
          <pc:docMk/>
          <pc:sldMk cId="709372827" sldId="338"/>
        </pc:sldMkLst>
        <pc:picChg chg="mod">
          <ac:chgData name="Lampenfield, Jake (LARC-D306)[RSES]" userId="S::jlampenf@ndc.nasa.gov::06471b6a-82ca-48b0-9d2b-76c9d754dd35" providerId="AD" clId="Web-{371C1E44-C720-77B9-0737-6664F1184A54}" dt="2023-11-27T15:03:54.887" v="29"/>
          <ac:picMkLst>
            <pc:docMk/>
            <pc:sldMk cId="709372827" sldId="338"/>
            <ac:picMk id="9" creationId="{82FBB2B9-4614-76AE-C5E2-9C44DA919480}"/>
          </ac:picMkLst>
        </pc:picChg>
      </pc:sldChg>
      <pc:sldChg chg="modSp">
        <pc:chgData name="Lampenfield, Jake (LARC-D306)[RSES]" userId="S::jlampenf@ndc.nasa.gov::06471b6a-82ca-48b0-9d2b-76c9d754dd35" providerId="AD" clId="Web-{371C1E44-C720-77B9-0737-6664F1184A54}" dt="2023-11-27T15:16:10.902" v="134" actId="20577"/>
        <pc:sldMkLst>
          <pc:docMk/>
          <pc:sldMk cId="3284112580" sldId="339"/>
        </pc:sldMkLst>
        <pc:spChg chg="mod">
          <ac:chgData name="Lampenfield, Jake (LARC-D306)[RSES]" userId="S::jlampenf@ndc.nasa.gov::06471b6a-82ca-48b0-9d2b-76c9d754dd35" providerId="AD" clId="Web-{371C1E44-C720-77B9-0737-6664F1184A54}" dt="2023-11-27T15:16:10.902" v="134" actId="20577"/>
          <ac:spMkLst>
            <pc:docMk/>
            <pc:sldMk cId="3284112580" sldId="339"/>
            <ac:spMk id="5" creationId="{4410F044-45A2-6E5E-583A-C66FD56A1CB5}"/>
          </ac:spMkLst>
        </pc:spChg>
        <pc:picChg chg="mod">
          <ac:chgData name="Lampenfield, Jake (LARC-D306)[RSES]" userId="S::jlampenf@ndc.nasa.gov::06471b6a-82ca-48b0-9d2b-76c9d754dd35" providerId="AD" clId="Web-{371C1E44-C720-77B9-0737-6664F1184A54}" dt="2023-11-27T15:04:13.044" v="30"/>
          <ac:picMkLst>
            <pc:docMk/>
            <pc:sldMk cId="3284112580" sldId="339"/>
            <ac:picMk id="9" creationId="{82FBB2B9-4614-76AE-C5E2-9C44DA919480}"/>
          </ac:picMkLst>
        </pc:picChg>
      </pc:sldChg>
    </pc:docChg>
  </pc:docChgLst>
  <pc:docChgLst>
    <pc:chgData name="Lampenfield, Jake (LARC-D306)[RSES]" userId="S::jlampenf@ndc.nasa.gov::06471b6a-82ca-48b0-9d2b-76c9d754dd35" providerId="AD" clId="Web-{8A1903FB-C87E-4FDE-33FC-9B6E4924BE6B}"/>
    <pc:docChg chg="modSld modMainMaster">
      <pc:chgData name="Lampenfield, Jake (LARC-D306)[RSES]" userId="S::jlampenf@ndc.nasa.gov::06471b6a-82ca-48b0-9d2b-76c9d754dd35" providerId="AD" clId="Web-{8A1903FB-C87E-4FDE-33FC-9B6E4924BE6B}" dt="2023-11-27T19:21:04.753" v="286" actId="1076"/>
      <pc:docMkLst>
        <pc:docMk/>
      </pc:docMkLst>
      <pc:sldChg chg="addSp delSp modSp">
        <pc:chgData name="Lampenfield, Jake (LARC-D306)[RSES]" userId="S::jlampenf@ndc.nasa.gov::06471b6a-82ca-48b0-9d2b-76c9d754dd35" providerId="AD" clId="Web-{8A1903FB-C87E-4FDE-33FC-9B6E4924BE6B}" dt="2023-11-27T16:11:36.468" v="11" actId="20577"/>
        <pc:sldMkLst>
          <pc:docMk/>
          <pc:sldMk cId="0" sldId="256"/>
        </pc:sldMkLst>
        <pc:spChg chg="add del mod">
          <ac:chgData name="Lampenfield, Jake (LARC-D306)[RSES]" userId="S::jlampenf@ndc.nasa.gov::06471b6a-82ca-48b0-9d2b-76c9d754dd35" providerId="AD" clId="Web-{8A1903FB-C87E-4FDE-33FC-9B6E4924BE6B}" dt="2023-11-27T16:11:35.140" v="7"/>
          <ac:spMkLst>
            <pc:docMk/>
            <pc:sldMk cId="0" sldId="256"/>
            <ac:spMk id="2" creationId="{338F271E-F128-DEF7-13A4-503C9D918424}"/>
          </ac:spMkLst>
        </pc:spChg>
        <pc:spChg chg="mod">
          <ac:chgData name="Lampenfield, Jake (LARC-D306)[RSES]" userId="S::jlampenf@ndc.nasa.gov::06471b6a-82ca-48b0-9d2b-76c9d754dd35" providerId="AD" clId="Web-{8A1903FB-C87E-4FDE-33FC-9B6E4924BE6B}" dt="2023-11-27T16:11:36.468" v="11" actId="20577"/>
          <ac:spMkLst>
            <pc:docMk/>
            <pc:sldMk cId="0" sldId="256"/>
            <ac:spMk id="3" creationId="{769D4873-C602-73B2-772F-7A2138296F1B}"/>
          </ac:spMkLst>
        </pc:spChg>
      </pc:sldChg>
      <pc:sldChg chg="modSp">
        <pc:chgData name="Lampenfield, Jake (LARC-D306)[RSES]" userId="S::jlampenf@ndc.nasa.gov::06471b6a-82ca-48b0-9d2b-76c9d754dd35" providerId="AD" clId="Web-{8A1903FB-C87E-4FDE-33FC-9B6E4924BE6B}" dt="2023-11-27T16:11:34.577" v="6" actId="14100"/>
        <pc:sldMkLst>
          <pc:docMk/>
          <pc:sldMk cId="0" sldId="257"/>
        </pc:sldMkLst>
        <pc:spChg chg="mod">
          <ac:chgData name="Lampenfield, Jake (LARC-D306)[RSES]" userId="S::jlampenf@ndc.nasa.gov::06471b6a-82ca-48b0-9d2b-76c9d754dd35" providerId="AD" clId="Web-{8A1903FB-C87E-4FDE-33FC-9B6E4924BE6B}" dt="2023-11-27T16:11:34.577" v="6" actId="14100"/>
          <ac:spMkLst>
            <pc:docMk/>
            <pc:sldMk cId="0" sldId="257"/>
            <ac:spMk id="4" creationId="{A36189F8-13E5-7A55-0640-459A12E720CD}"/>
          </ac:spMkLst>
        </pc:spChg>
      </pc:sldChg>
      <pc:sldChg chg="addSp modSp">
        <pc:chgData name="Lampenfield, Jake (LARC-D306)[RSES]" userId="S::jlampenf@ndc.nasa.gov::06471b6a-82ca-48b0-9d2b-76c9d754dd35" providerId="AD" clId="Web-{8A1903FB-C87E-4FDE-33FC-9B6E4924BE6B}" dt="2023-11-27T18:56:00.751" v="66" actId="20577"/>
        <pc:sldMkLst>
          <pc:docMk/>
          <pc:sldMk cId="2720685730" sldId="286"/>
        </pc:sldMkLst>
        <pc:spChg chg="add mod">
          <ac:chgData name="Lampenfield, Jake (LARC-D306)[RSES]" userId="S::jlampenf@ndc.nasa.gov::06471b6a-82ca-48b0-9d2b-76c9d754dd35" providerId="AD" clId="Web-{8A1903FB-C87E-4FDE-33FC-9B6E4924BE6B}" dt="2023-11-27T18:55:36.673" v="55" actId="1076"/>
          <ac:spMkLst>
            <pc:docMk/>
            <pc:sldMk cId="2720685730" sldId="286"/>
            <ac:spMk id="2" creationId="{21BB6DAF-C17B-B85F-9F87-662F481695AD}"/>
          </ac:spMkLst>
        </pc:spChg>
        <pc:spChg chg="mod">
          <ac:chgData name="Lampenfield, Jake (LARC-D306)[RSES]" userId="S::jlampenf@ndc.nasa.gov::06471b6a-82ca-48b0-9d2b-76c9d754dd35" providerId="AD" clId="Web-{8A1903FB-C87E-4FDE-33FC-9B6E4924BE6B}" dt="2023-11-27T18:55:57.330" v="63" actId="20577"/>
          <ac:spMkLst>
            <pc:docMk/>
            <pc:sldMk cId="2720685730" sldId="286"/>
            <ac:spMk id="17" creationId="{32D1D7F3-264A-895F-353E-60F7BDD9A2F3}"/>
          </ac:spMkLst>
        </pc:spChg>
        <pc:spChg chg="mod">
          <ac:chgData name="Lampenfield, Jake (LARC-D306)[RSES]" userId="S::jlampenf@ndc.nasa.gov::06471b6a-82ca-48b0-9d2b-76c9d754dd35" providerId="AD" clId="Web-{8A1903FB-C87E-4FDE-33FC-9B6E4924BE6B}" dt="2023-11-27T18:56:00.751" v="66" actId="20577"/>
          <ac:spMkLst>
            <pc:docMk/>
            <pc:sldMk cId="2720685730" sldId="286"/>
            <ac:spMk id="18" creationId="{8ED28897-D634-F593-17B9-022E1F4BD45B}"/>
          </ac:spMkLst>
        </pc:spChg>
        <pc:cxnChg chg="add mod">
          <ac:chgData name="Lampenfield, Jake (LARC-D306)[RSES]" userId="S::jlampenf@ndc.nasa.gov::06471b6a-82ca-48b0-9d2b-76c9d754dd35" providerId="AD" clId="Web-{8A1903FB-C87E-4FDE-33FC-9B6E4924BE6B}" dt="2023-11-27T18:55:48.704" v="59" actId="14100"/>
          <ac:cxnSpMkLst>
            <pc:docMk/>
            <pc:sldMk cId="2720685730" sldId="286"/>
            <ac:cxnSpMk id="5" creationId="{0487EE24-3A72-BC4F-04C4-B3F4BCA8EF13}"/>
          </ac:cxnSpMkLst>
        </pc:cxnChg>
      </pc:sldChg>
      <pc:sldChg chg="modSp">
        <pc:chgData name="Lampenfield, Jake (LARC-D306)[RSES]" userId="S::jlampenf@ndc.nasa.gov::06471b6a-82ca-48b0-9d2b-76c9d754dd35" providerId="AD" clId="Web-{8A1903FB-C87E-4FDE-33FC-9B6E4924BE6B}" dt="2023-11-27T17:18:27.498" v="19" actId="20577"/>
        <pc:sldMkLst>
          <pc:docMk/>
          <pc:sldMk cId="1819395394" sldId="288"/>
        </pc:sldMkLst>
        <pc:spChg chg="mod">
          <ac:chgData name="Lampenfield, Jake (LARC-D306)[RSES]" userId="S::jlampenf@ndc.nasa.gov::06471b6a-82ca-48b0-9d2b-76c9d754dd35" providerId="AD" clId="Web-{8A1903FB-C87E-4FDE-33FC-9B6E4924BE6B}" dt="2023-11-27T17:18:27.498" v="19" actId="20577"/>
          <ac:spMkLst>
            <pc:docMk/>
            <pc:sldMk cId="1819395394" sldId="288"/>
            <ac:spMk id="4" creationId="{E6405696-54EB-1E0E-A2FC-DB2D5A6FD83A}"/>
          </ac:spMkLst>
        </pc:spChg>
      </pc:sldChg>
      <pc:sldChg chg="addSp modSp">
        <pc:chgData name="Lampenfield, Jake (LARC-D306)[RSES]" userId="S::jlampenf@ndc.nasa.gov::06471b6a-82ca-48b0-9d2b-76c9d754dd35" providerId="AD" clId="Web-{8A1903FB-C87E-4FDE-33FC-9B6E4924BE6B}" dt="2023-11-27T19:14:20.826" v="167" actId="20577"/>
        <pc:sldMkLst>
          <pc:docMk/>
          <pc:sldMk cId="1076001210" sldId="289"/>
        </pc:sldMkLst>
        <pc:spChg chg="mod">
          <ac:chgData name="Lampenfield, Jake (LARC-D306)[RSES]" userId="S::jlampenf@ndc.nasa.gov::06471b6a-82ca-48b0-9d2b-76c9d754dd35" providerId="AD" clId="Web-{8A1903FB-C87E-4FDE-33FC-9B6E4924BE6B}" dt="2023-11-27T19:14:20.826" v="167" actId="20577"/>
          <ac:spMkLst>
            <pc:docMk/>
            <pc:sldMk cId="1076001210" sldId="289"/>
            <ac:spMk id="4" creationId="{72679F8F-354A-C155-A686-FC15A41FD4B9}"/>
          </ac:spMkLst>
        </pc:spChg>
        <pc:spChg chg="add mod">
          <ac:chgData name="Lampenfield, Jake (LARC-D306)[RSES]" userId="S::jlampenf@ndc.nasa.gov::06471b6a-82ca-48b0-9d2b-76c9d754dd35" providerId="AD" clId="Web-{8A1903FB-C87E-4FDE-33FC-9B6E4924BE6B}" dt="2023-11-27T18:59:15.676" v="97" actId="1076"/>
          <ac:spMkLst>
            <pc:docMk/>
            <pc:sldMk cId="1076001210" sldId="289"/>
            <ac:spMk id="5" creationId="{4D917BA1-3B57-8015-EC06-FC9AD329590B}"/>
          </ac:spMkLst>
        </pc:spChg>
      </pc:sldChg>
      <pc:sldChg chg="modSp">
        <pc:chgData name="Lampenfield, Jake (LARC-D306)[RSES]" userId="S::jlampenf@ndc.nasa.gov::06471b6a-82ca-48b0-9d2b-76c9d754dd35" providerId="AD" clId="Web-{8A1903FB-C87E-4FDE-33FC-9B6E4924BE6B}" dt="2023-11-27T18:54:05.328" v="47" actId="20577"/>
        <pc:sldMkLst>
          <pc:docMk/>
          <pc:sldMk cId="3922185512" sldId="292"/>
        </pc:sldMkLst>
        <pc:spChg chg="mod">
          <ac:chgData name="Lampenfield, Jake (LARC-D306)[RSES]" userId="S::jlampenf@ndc.nasa.gov::06471b6a-82ca-48b0-9d2b-76c9d754dd35" providerId="AD" clId="Web-{8A1903FB-C87E-4FDE-33FC-9B6E4924BE6B}" dt="2023-11-27T18:54:05.328" v="47" actId="20577"/>
          <ac:spMkLst>
            <pc:docMk/>
            <pc:sldMk cId="3922185512" sldId="292"/>
            <ac:spMk id="4" creationId="{8D9E0BA3-E944-EAE8-0AFA-AF0305B4A20E}"/>
          </ac:spMkLst>
        </pc:spChg>
      </pc:sldChg>
      <pc:sldChg chg="modSp">
        <pc:chgData name="Lampenfield, Jake (LARC-D306)[RSES]" userId="S::jlampenf@ndc.nasa.gov::06471b6a-82ca-48b0-9d2b-76c9d754dd35" providerId="AD" clId="Web-{8A1903FB-C87E-4FDE-33FC-9B6E4924BE6B}" dt="2023-11-27T18:56:51.533" v="82" actId="20577"/>
        <pc:sldMkLst>
          <pc:docMk/>
          <pc:sldMk cId="2801794401" sldId="294"/>
        </pc:sldMkLst>
        <pc:spChg chg="mod">
          <ac:chgData name="Lampenfield, Jake (LARC-D306)[RSES]" userId="S::jlampenf@ndc.nasa.gov::06471b6a-82ca-48b0-9d2b-76c9d754dd35" providerId="AD" clId="Web-{8A1903FB-C87E-4FDE-33FC-9B6E4924BE6B}" dt="2023-11-27T18:56:51.533" v="82" actId="20577"/>
          <ac:spMkLst>
            <pc:docMk/>
            <pc:sldMk cId="2801794401" sldId="294"/>
            <ac:spMk id="4" creationId="{01CFFE0B-C332-DFD9-37AE-3C03B1704252}"/>
          </ac:spMkLst>
        </pc:spChg>
      </pc:sldChg>
      <pc:sldChg chg="modSp">
        <pc:chgData name="Lampenfield, Jake (LARC-D306)[RSES]" userId="S::jlampenf@ndc.nasa.gov::06471b6a-82ca-48b0-9d2b-76c9d754dd35" providerId="AD" clId="Web-{8A1903FB-C87E-4FDE-33FC-9B6E4924BE6B}" dt="2023-11-27T17:47:46.549" v="21" actId="20577"/>
        <pc:sldMkLst>
          <pc:docMk/>
          <pc:sldMk cId="515525166" sldId="296"/>
        </pc:sldMkLst>
        <pc:spChg chg="mod">
          <ac:chgData name="Lampenfield, Jake (LARC-D306)[RSES]" userId="S::jlampenf@ndc.nasa.gov::06471b6a-82ca-48b0-9d2b-76c9d754dd35" providerId="AD" clId="Web-{8A1903FB-C87E-4FDE-33FC-9B6E4924BE6B}" dt="2023-11-27T17:47:46.549" v="21" actId="20577"/>
          <ac:spMkLst>
            <pc:docMk/>
            <pc:sldMk cId="515525166" sldId="296"/>
            <ac:spMk id="5" creationId="{9CA4E466-E1B0-E29D-C4D4-850F8C573EAE}"/>
          </ac:spMkLst>
        </pc:spChg>
      </pc:sldChg>
      <pc:sldChg chg="addSp delSp modSp">
        <pc:chgData name="Lampenfield, Jake (LARC-D306)[RSES]" userId="S::jlampenf@ndc.nasa.gov::06471b6a-82ca-48b0-9d2b-76c9d754dd35" providerId="AD" clId="Web-{8A1903FB-C87E-4FDE-33FC-9B6E4924BE6B}" dt="2023-11-27T19:20:17.284" v="284"/>
        <pc:sldMkLst>
          <pc:docMk/>
          <pc:sldMk cId="3088433911" sldId="332"/>
        </pc:sldMkLst>
        <pc:spChg chg="del">
          <ac:chgData name="Lampenfield, Jake (LARC-D306)[RSES]" userId="S::jlampenf@ndc.nasa.gov::06471b6a-82ca-48b0-9d2b-76c9d754dd35" providerId="AD" clId="Web-{8A1903FB-C87E-4FDE-33FC-9B6E4924BE6B}" dt="2023-11-27T19:02:24.787" v="138"/>
          <ac:spMkLst>
            <pc:docMk/>
            <pc:sldMk cId="3088433911" sldId="332"/>
            <ac:spMk id="4" creationId="{99D99CDA-B74A-6D6D-F922-871508BB09B9}"/>
          </ac:spMkLst>
        </pc:spChg>
        <pc:graphicFrameChg chg="mod modGraphic">
          <ac:chgData name="Lampenfield, Jake (LARC-D306)[RSES]" userId="S::jlampenf@ndc.nasa.gov::06471b6a-82ca-48b0-9d2b-76c9d754dd35" providerId="AD" clId="Web-{8A1903FB-C87E-4FDE-33FC-9B6E4924BE6B}" dt="2023-11-27T19:17:02.750" v="258"/>
          <ac:graphicFrameMkLst>
            <pc:docMk/>
            <pc:sldMk cId="3088433911" sldId="332"/>
            <ac:graphicFrameMk id="5" creationId="{8CFD60A8-76C0-1434-2585-332C1B652AA7}"/>
          </ac:graphicFrameMkLst>
        </pc:graphicFrameChg>
        <pc:graphicFrameChg chg="add mod modGraphic">
          <ac:chgData name="Lampenfield, Jake (LARC-D306)[RSES]" userId="S::jlampenf@ndc.nasa.gov::06471b6a-82ca-48b0-9d2b-76c9d754dd35" providerId="AD" clId="Web-{8A1903FB-C87E-4FDE-33FC-9B6E4924BE6B}" dt="2023-11-27T19:20:17.284" v="284"/>
          <ac:graphicFrameMkLst>
            <pc:docMk/>
            <pc:sldMk cId="3088433911" sldId="332"/>
            <ac:graphicFrameMk id="7" creationId="{C97A3EE5-36AA-9FDF-EEBF-E55B85228609}"/>
          </ac:graphicFrameMkLst>
        </pc:graphicFrameChg>
      </pc:sldChg>
      <pc:sldChg chg="addSp delSp modSp">
        <pc:chgData name="Lampenfield, Jake (LARC-D306)[RSES]" userId="S::jlampenf@ndc.nasa.gov::06471b6a-82ca-48b0-9d2b-76c9d754dd35" providerId="AD" clId="Web-{8A1903FB-C87E-4FDE-33FC-9B6E4924BE6B}" dt="2023-11-27T19:14:51.983" v="198" actId="20577"/>
        <pc:sldMkLst>
          <pc:docMk/>
          <pc:sldMk cId="1903474458" sldId="334"/>
        </pc:sldMkLst>
        <pc:spChg chg="mod">
          <ac:chgData name="Lampenfield, Jake (LARC-D306)[RSES]" userId="S::jlampenf@ndc.nasa.gov::06471b6a-82ca-48b0-9d2b-76c9d754dd35" providerId="AD" clId="Web-{8A1903FB-C87E-4FDE-33FC-9B6E4924BE6B}" dt="2023-11-27T19:14:51.983" v="198" actId="20577"/>
          <ac:spMkLst>
            <pc:docMk/>
            <pc:sldMk cId="1903474458" sldId="334"/>
            <ac:spMk id="4" creationId="{72679F8F-354A-C155-A686-FC15A41FD4B9}"/>
          </ac:spMkLst>
        </pc:spChg>
        <pc:spChg chg="add del mod">
          <ac:chgData name="Lampenfield, Jake (LARC-D306)[RSES]" userId="S::jlampenf@ndc.nasa.gov::06471b6a-82ca-48b0-9d2b-76c9d754dd35" providerId="AD" clId="Web-{8A1903FB-C87E-4FDE-33FC-9B6E4924BE6B}" dt="2023-11-27T19:00:00.160" v="105"/>
          <ac:spMkLst>
            <pc:docMk/>
            <pc:sldMk cId="1903474458" sldId="334"/>
            <ac:spMk id="5" creationId="{C46EE663-A4ED-2B67-3DFD-3870F49D2C67}"/>
          </ac:spMkLst>
        </pc:spChg>
        <pc:spChg chg="add">
          <ac:chgData name="Lampenfield, Jake (LARC-D306)[RSES]" userId="S::jlampenf@ndc.nasa.gov::06471b6a-82ca-48b0-9d2b-76c9d754dd35" providerId="AD" clId="Web-{8A1903FB-C87E-4FDE-33FC-9B6E4924BE6B}" dt="2023-11-27T19:00:07.786" v="106"/>
          <ac:spMkLst>
            <pc:docMk/>
            <pc:sldMk cId="1903474458" sldId="334"/>
            <ac:spMk id="7" creationId="{51B0C269-AB64-1B8E-9491-66A691BF3E91}"/>
          </ac:spMkLst>
        </pc:spChg>
      </pc:sldChg>
      <pc:sldChg chg="addSp modSp">
        <pc:chgData name="Lampenfield, Jake (LARC-D306)[RSES]" userId="S::jlampenf@ndc.nasa.gov::06471b6a-82ca-48b0-9d2b-76c9d754dd35" providerId="AD" clId="Web-{8A1903FB-C87E-4FDE-33FC-9B6E4924BE6B}" dt="2023-11-27T19:21:04.753" v="286" actId="1076"/>
        <pc:sldMkLst>
          <pc:docMk/>
          <pc:sldMk cId="1261975044" sldId="336"/>
        </pc:sldMkLst>
        <pc:spChg chg="add mod">
          <ac:chgData name="Lampenfield, Jake (LARC-D306)[RSES]" userId="S::jlampenf@ndc.nasa.gov::06471b6a-82ca-48b0-9d2b-76c9d754dd35" providerId="AD" clId="Web-{8A1903FB-C87E-4FDE-33FC-9B6E4924BE6B}" dt="2023-11-27T19:21:04.753" v="286" actId="1076"/>
          <ac:spMkLst>
            <pc:docMk/>
            <pc:sldMk cId="1261975044" sldId="336"/>
            <ac:spMk id="6" creationId="{E46D2940-F679-CEA0-0471-F0A5735F1017}"/>
          </ac:spMkLst>
        </pc:spChg>
      </pc:sldChg>
      <pc:sldChg chg="modSp">
        <pc:chgData name="Lampenfield, Jake (LARC-D306)[RSES]" userId="S::jlampenf@ndc.nasa.gov::06471b6a-82ca-48b0-9d2b-76c9d754dd35" providerId="AD" clId="Web-{8A1903FB-C87E-4FDE-33FC-9B6E4924BE6B}" dt="2023-11-27T17:56:38.227" v="26" actId="20577"/>
        <pc:sldMkLst>
          <pc:docMk/>
          <pc:sldMk cId="3284112580" sldId="339"/>
        </pc:sldMkLst>
        <pc:spChg chg="mod">
          <ac:chgData name="Lampenfield, Jake (LARC-D306)[RSES]" userId="S::jlampenf@ndc.nasa.gov::06471b6a-82ca-48b0-9d2b-76c9d754dd35" providerId="AD" clId="Web-{8A1903FB-C87E-4FDE-33FC-9B6E4924BE6B}" dt="2023-11-27T17:56:38.227" v="26" actId="20577"/>
          <ac:spMkLst>
            <pc:docMk/>
            <pc:sldMk cId="3284112580" sldId="339"/>
            <ac:spMk id="5" creationId="{4410F044-45A2-6E5E-583A-C66FD56A1CB5}"/>
          </ac:spMkLst>
        </pc:spChg>
      </pc:sldChg>
      <pc:sldChg chg="modSp">
        <pc:chgData name="Lampenfield, Jake (LARC-D306)[RSES]" userId="S::jlampenf@ndc.nasa.gov::06471b6a-82ca-48b0-9d2b-76c9d754dd35" providerId="AD" clId="Web-{8A1903FB-C87E-4FDE-33FC-9B6E4924BE6B}" dt="2023-11-27T18:58:12.925" v="89" actId="20577"/>
        <pc:sldMkLst>
          <pc:docMk/>
          <pc:sldMk cId="2983521613" sldId="340"/>
        </pc:sldMkLst>
        <pc:spChg chg="mod">
          <ac:chgData name="Lampenfield, Jake (LARC-D306)[RSES]" userId="S::jlampenf@ndc.nasa.gov::06471b6a-82ca-48b0-9d2b-76c9d754dd35" providerId="AD" clId="Web-{8A1903FB-C87E-4FDE-33FC-9B6E4924BE6B}" dt="2023-11-27T18:58:12.925" v="89" actId="20577"/>
          <ac:spMkLst>
            <pc:docMk/>
            <pc:sldMk cId="2983521613" sldId="340"/>
            <ac:spMk id="4" creationId="{E6405696-54EB-1E0E-A2FC-DB2D5A6FD83A}"/>
          </ac:spMkLst>
        </pc:spChg>
      </pc:sldChg>
      <pc:sldMasterChg chg="mod modSldLayout">
        <pc:chgData name="Lampenfield, Jake (LARC-D306)[RSES]" userId="S::jlampenf@ndc.nasa.gov::06471b6a-82ca-48b0-9d2b-76c9d754dd35" providerId="AD" clId="Web-{8A1903FB-C87E-4FDE-33FC-9B6E4924BE6B}" dt="2023-11-27T16:11:35.140" v="7"/>
        <pc:sldMasterMkLst>
          <pc:docMk/>
          <pc:sldMasterMk cId="0" sldId="2147483648"/>
        </pc:sldMasterMkLst>
        <pc:sldLayoutChg chg="mod">
          <pc:chgData name="Lampenfield, Jake (LARC-D306)[RSES]" userId="S::jlampenf@ndc.nasa.gov::06471b6a-82ca-48b0-9d2b-76c9d754dd35" providerId="AD" clId="Web-{8A1903FB-C87E-4FDE-33FC-9B6E4924BE6B}" dt="2023-11-27T16:11:35.140" v="7"/>
          <pc:sldLayoutMkLst>
            <pc:docMk/>
            <pc:sldMasterMk cId="0" sldId="2147483648"/>
            <pc:sldLayoutMk cId="0" sldId="2147483649"/>
          </pc:sldLayoutMkLst>
        </pc:sldLayoutChg>
        <pc:sldLayoutChg chg="mod">
          <pc:chgData name="Lampenfield, Jake (LARC-D306)[RSES]" userId="S::jlampenf@ndc.nasa.gov::06471b6a-82ca-48b0-9d2b-76c9d754dd35" providerId="AD" clId="Web-{8A1903FB-C87E-4FDE-33FC-9B6E4924BE6B}" dt="2023-11-27T16:11:35.140" v="7"/>
          <pc:sldLayoutMkLst>
            <pc:docMk/>
            <pc:sldMasterMk cId="0" sldId="2147483648"/>
            <pc:sldLayoutMk cId="0" sldId="2147483650"/>
          </pc:sldLayoutMkLst>
        </pc:sldLayoutChg>
        <pc:sldLayoutChg chg="mod">
          <pc:chgData name="Lampenfield, Jake (LARC-D306)[RSES]" userId="S::jlampenf@ndc.nasa.gov::06471b6a-82ca-48b0-9d2b-76c9d754dd35" providerId="AD" clId="Web-{8A1903FB-C87E-4FDE-33FC-9B6E4924BE6B}" dt="2023-11-27T16:11:35.140" v="7"/>
          <pc:sldLayoutMkLst>
            <pc:docMk/>
            <pc:sldMasterMk cId="0" sldId="2147483648"/>
            <pc:sldLayoutMk cId="0" sldId="2147483652"/>
          </pc:sldLayoutMkLst>
        </pc:sldLayoutChg>
        <pc:sldLayoutChg chg="mod">
          <pc:chgData name="Lampenfield, Jake (LARC-D306)[RSES]" userId="S::jlampenf@ndc.nasa.gov::06471b6a-82ca-48b0-9d2b-76c9d754dd35" providerId="AD" clId="Web-{8A1903FB-C87E-4FDE-33FC-9B6E4924BE6B}" dt="2023-11-27T16:11:35.140" v="7"/>
          <pc:sldLayoutMkLst>
            <pc:docMk/>
            <pc:sldMasterMk cId="0" sldId="2147483648"/>
            <pc:sldLayoutMk cId="0" sldId="2147483653"/>
          </pc:sldLayoutMkLst>
        </pc:sldLayoutChg>
        <pc:sldLayoutChg chg="mod">
          <pc:chgData name="Lampenfield, Jake (LARC-D306)[RSES]" userId="S::jlampenf@ndc.nasa.gov::06471b6a-82ca-48b0-9d2b-76c9d754dd35" providerId="AD" clId="Web-{8A1903FB-C87E-4FDE-33FC-9B6E4924BE6B}" dt="2023-11-27T16:11:35.140" v="7"/>
          <pc:sldLayoutMkLst>
            <pc:docMk/>
            <pc:sldMasterMk cId="0" sldId="2147483648"/>
            <pc:sldLayoutMk cId="0" sldId="2147483654"/>
          </pc:sldLayoutMkLst>
        </pc:sldLayoutChg>
        <pc:sldLayoutChg chg="mod">
          <pc:chgData name="Lampenfield, Jake (LARC-D306)[RSES]" userId="S::jlampenf@ndc.nasa.gov::06471b6a-82ca-48b0-9d2b-76c9d754dd35" providerId="AD" clId="Web-{8A1903FB-C87E-4FDE-33FC-9B6E4924BE6B}" dt="2023-11-27T16:11:35.140" v="7"/>
          <pc:sldLayoutMkLst>
            <pc:docMk/>
            <pc:sldMasterMk cId="0" sldId="2147483648"/>
            <pc:sldLayoutMk cId="0" sldId="2147483655"/>
          </pc:sldLayoutMkLst>
        </pc:sldLayoutChg>
        <pc:sldLayoutChg chg="mod">
          <pc:chgData name="Lampenfield, Jake (LARC-D306)[RSES]" userId="S::jlampenf@ndc.nasa.gov::06471b6a-82ca-48b0-9d2b-76c9d754dd35" providerId="AD" clId="Web-{8A1903FB-C87E-4FDE-33FC-9B6E4924BE6B}" dt="2023-11-27T16:11:35.140" v="7"/>
          <pc:sldLayoutMkLst>
            <pc:docMk/>
            <pc:sldMasterMk cId="0" sldId="2147483648"/>
            <pc:sldLayoutMk cId="0" sldId="2147483656"/>
          </pc:sldLayoutMkLst>
        </pc:sldLayoutChg>
        <pc:sldLayoutChg chg="mod">
          <pc:chgData name="Lampenfield, Jake (LARC-D306)[RSES]" userId="S::jlampenf@ndc.nasa.gov::06471b6a-82ca-48b0-9d2b-76c9d754dd35" providerId="AD" clId="Web-{8A1903FB-C87E-4FDE-33FC-9B6E4924BE6B}" dt="2023-11-27T16:11:35.140" v="7"/>
          <pc:sldLayoutMkLst>
            <pc:docMk/>
            <pc:sldMasterMk cId="0" sldId="2147483648"/>
            <pc:sldLayoutMk cId="0" sldId="2147483657"/>
          </pc:sldLayoutMkLst>
        </pc:sldLayoutChg>
        <pc:sldLayoutChg chg="mod">
          <pc:chgData name="Lampenfield, Jake (LARC-D306)[RSES]" userId="S::jlampenf@ndc.nasa.gov::06471b6a-82ca-48b0-9d2b-76c9d754dd35" providerId="AD" clId="Web-{8A1903FB-C87E-4FDE-33FC-9B6E4924BE6B}" dt="2023-11-27T16:11:35.140" v="7"/>
          <pc:sldLayoutMkLst>
            <pc:docMk/>
            <pc:sldMasterMk cId="0" sldId="2147483648"/>
            <pc:sldLayoutMk cId="0" sldId="2147483658"/>
          </pc:sldLayoutMkLst>
        </pc:sldLayoutChg>
        <pc:sldLayoutChg chg="mod">
          <pc:chgData name="Lampenfield, Jake (LARC-D306)[RSES]" userId="S::jlampenf@ndc.nasa.gov::06471b6a-82ca-48b0-9d2b-76c9d754dd35" providerId="AD" clId="Web-{8A1903FB-C87E-4FDE-33FC-9B6E4924BE6B}" dt="2023-11-27T16:11:35.140" v="7"/>
          <pc:sldLayoutMkLst>
            <pc:docMk/>
            <pc:sldMasterMk cId="0" sldId="2147483648"/>
            <pc:sldLayoutMk cId="0" sldId="2147483659"/>
          </pc:sldLayoutMkLst>
        </pc:sldLayoutChg>
        <pc:sldLayoutChg chg="modSp mod">
          <pc:chgData name="Lampenfield, Jake (LARC-D306)[RSES]" userId="S::jlampenf@ndc.nasa.gov::06471b6a-82ca-48b0-9d2b-76c9d754dd35" providerId="AD" clId="Web-{8A1903FB-C87E-4FDE-33FC-9B6E4924BE6B}" dt="2023-11-27T16:11:35.140" v="7"/>
          <pc:sldLayoutMkLst>
            <pc:docMk/>
            <pc:sldMasterMk cId="0" sldId="2147483648"/>
            <pc:sldLayoutMk cId="0" sldId="2147483660"/>
          </pc:sldLayoutMkLst>
          <pc:spChg chg="mod">
            <ac:chgData name="Lampenfield, Jake (LARC-D306)[RSES]" userId="S::jlampenf@ndc.nasa.gov::06471b6a-82ca-48b0-9d2b-76c9d754dd35" providerId="AD" clId="Web-{8A1903FB-C87E-4FDE-33FC-9B6E4924BE6B}" dt="2023-11-27T16:11:35.140" v="7"/>
            <ac:spMkLst>
              <pc:docMk/>
              <pc:sldMasterMk cId="0" sldId="2147483648"/>
              <pc:sldLayoutMk cId="0" sldId="2147483660"/>
              <ac:spMk id="95" creationId="{00000000-0000-0000-0000-000000000000}"/>
            </ac:spMkLst>
          </pc:spChg>
        </pc:sldLayoutChg>
        <pc:sldLayoutChg chg="modSp mod">
          <pc:chgData name="Lampenfield, Jake (LARC-D306)[RSES]" userId="S::jlampenf@ndc.nasa.gov::06471b6a-82ca-48b0-9d2b-76c9d754dd35" providerId="AD" clId="Web-{8A1903FB-C87E-4FDE-33FC-9B6E4924BE6B}" dt="2023-11-27T16:11:35.140" v="7"/>
          <pc:sldLayoutMkLst>
            <pc:docMk/>
            <pc:sldMasterMk cId="0" sldId="2147483648"/>
            <pc:sldLayoutMk cId="0" sldId="2147483661"/>
          </pc:sldLayoutMkLst>
          <pc:spChg chg="mod">
            <ac:chgData name="Lampenfield, Jake (LARC-D306)[RSES]" userId="S::jlampenf@ndc.nasa.gov::06471b6a-82ca-48b0-9d2b-76c9d754dd35" providerId="AD" clId="Web-{8A1903FB-C87E-4FDE-33FC-9B6E4924BE6B}" dt="2023-11-27T16:11:35.140" v="7"/>
            <ac:spMkLst>
              <pc:docMk/>
              <pc:sldMasterMk cId="0" sldId="2147483648"/>
              <pc:sldLayoutMk cId="0" sldId="2147483661"/>
              <ac:spMk id="103" creationId="{00000000-0000-0000-0000-000000000000}"/>
            </ac:spMkLst>
          </pc:spChg>
        </pc:sldLayoutChg>
        <pc:sldLayoutChg chg="modSp mod">
          <pc:chgData name="Lampenfield, Jake (LARC-D306)[RSES]" userId="S::jlampenf@ndc.nasa.gov::06471b6a-82ca-48b0-9d2b-76c9d754dd35" providerId="AD" clId="Web-{8A1903FB-C87E-4FDE-33FC-9B6E4924BE6B}" dt="2023-11-27T16:11:35.140" v="7"/>
          <pc:sldLayoutMkLst>
            <pc:docMk/>
            <pc:sldMasterMk cId="0" sldId="2147483648"/>
            <pc:sldLayoutMk cId="0" sldId="2147483662"/>
          </pc:sldLayoutMkLst>
          <pc:spChg chg="mod">
            <ac:chgData name="Lampenfield, Jake (LARC-D306)[RSES]" userId="S::jlampenf@ndc.nasa.gov::06471b6a-82ca-48b0-9d2b-76c9d754dd35" providerId="AD" clId="Web-{8A1903FB-C87E-4FDE-33FC-9B6E4924BE6B}" dt="2023-11-27T16:11:35.140" v="7"/>
            <ac:spMkLst>
              <pc:docMk/>
              <pc:sldMasterMk cId="0" sldId="2147483648"/>
              <pc:sldLayoutMk cId="0" sldId="2147483662"/>
              <ac:spMk id="111" creationId="{00000000-0000-0000-0000-000000000000}"/>
            </ac:spMkLst>
          </pc:spChg>
        </pc:sldLayoutChg>
        <pc:sldLayoutChg chg="mod">
          <pc:chgData name="Lampenfield, Jake (LARC-D306)[RSES]" userId="S::jlampenf@ndc.nasa.gov::06471b6a-82ca-48b0-9d2b-76c9d754dd35" providerId="AD" clId="Web-{8A1903FB-C87E-4FDE-33FC-9B6E4924BE6B}" dt="2023-11-27T16:11:35.140" v="7"/>
          <pc:sldLayoutMkLst>
            <pc:docMk/>
            <pc:sldMasterMk cId="0" sldId="2147483648"/>
            <pc:sldLayoutMk cId="0" sldId="2147483663"/>
          </pc:sldLayoutMkLst>
        </pc:sldLayoutChg>
        <pc:sldLayoutChg chg="mod">
          <pc:chgData name="Lampenfield, Jake (LARC-D306)[RSES]" userId="S::jlampenf@ndc.nasa.gov::06471b6a-82ca-48b0-9d2b-76c9d754dd35" providerId="AD" clId="Web-{8A1903FB-C87E-4FDE-33FC-9B6E4924BE6B}" dt="2023-11-27T16:11:35.140" v="7"/>
          <pc:sldLayoutMkLst>
            <pc:docMk/>
            <pc:sldMasterMk cId="0" sldId="2147483648"/>
            <pc:sldLayoutMk cId="0" sldId="2147483664"/>
          </pc:sldLayoutMkLst>
        </pc:sldLayoutChg>
        <pc:sldLayoutChg chg="mod">
          <pc:chgData name="Lampenfield, Jake (LARC-D306)[RSES]" userId="S::jlampenf@ndc.nasa.gov::06471b6a-82ca-48b0-9d2b-76c9d754dd35" providerId="AD" clId="Web-{8A1903FB-C87E-4FDE-33FC-9B6E4924BE6B}" dt="2023-11-27T16:11:35.140" v="7"/>
          <pc:sldLayoutMkLst>
            <pc:docMk/>
            <pc:sldMasterMk cId="0" sldId="2147483648"/>
            <pc:sldLayoutMk cId="4000773175" sldId="2147483665"/>
          </pc:sldLayoutMkLst>
        </pc:sldLayoutChg>
      </pc:sldMasterChg>
    </pc:docChg>
  </pc:docChgLst>
  <pc:docChgLst>
    <pc:chgData name="Lampenfield, Jake (LARC-D306)[RSES]" userId="S::jlampenf@ndc.nasa.gov::06471b6a-82ca-48b0-9d2b-76c9d754dd35" providerId="AD" clId="Web-{3CEDCA67-6570-A5A1-E604-513DCA2551EE}"/>
    <pc:docChg chg="addSld modSld sldOrd">
      <pc:chgData name="Lampenfield, Jake (LARC-D306)[RSES]" userId="S::jlampenf@ndc.nasa.gov::06471b6a-82ca-48b0-9d2b-76c9d754dd35" providerId="AD" clId="Web-{3CEDCA67-6570-A5A1-E604-513DCA2551EE}" dt="2023-11-29T01:33:51.761" v="891" actId="20577"/>
      <pc:docMkLst>
        <pc:docMk/>
      </pc:docMkLst>
      <pc:sldChg chg="modSp">
        <pc:chgData name="Lampenfield, Jake (LARC-D306)[RSES]" userId="S::jlampenf@ndc.nasa.gov::06471b6a-82ca-48b0-9d2b-76c9d754dd35" providerId="AD" clId="Web-{3CEDCA67-6570-A5A1-E604-513DCA2551EE}" dt="2023-11-28T20:32:49.568" v="468" actId="20577"/>
        <pc:sldMkLst>
          <pc:docMk/>
          <pc:sldMk cId="0" sldId="257"/>
        </pc:sldMkLst>
        <pc:spChg chg="mod">
          <ac:chgData name="Lampenfield, Jake (LARC-D306)[RSES]" userId="S::jlampenf@ndc.nasa.gov::06471b6a-82ca-48b0-9d2b-76c9d754dd35" providerId="AD" clId="Web-{3CEDCA67-6570-A5A1-E604-513DCA2551EE}" dt="2023-11-28T20:32:49.568" v="468" actId="20577"/>
          <ac:spMkLst>
            <pc:docMk/>
            <pc:sldMk cId="0" sldId="257"/>
            <ac:spMk id="138" creationId="{00000000-0000-0000-0000-000000000000}"/>
          </ac:spMkLst>
        </pc:spChg>
      </pc:sldChg>
      <pc:sldChg chg="modSp">
        <pc:chgData name="Lampenfield, Jake (LARC-D306)[RSES]" userId="S::jlampenf@ndc.nasa.gov::06471b6a-82ca-48b0-9d2b-76c9d754dd35" providerId="AD" clId="Web-{3CEDCA67-6570-A5A1-E604-513DCA2551EE}" dt="2023-11-28T21:38:17.749" v="820" actId="20577"/>
        <pc:sldMkLst>
          <pc:docMk/>
          <pc:sldMk cId="1076001210" sldId="289"/>
        </pc:sldMkLst>
        <pc:spChg chg="mod">
          <ac:chgData name="Lampenfield, Jake (LARC-D306)[RSES]" userId="S::jlampenf@ndc.nasa.gov::06471b6a-82ca-48b0-9d2b-76c9d754dd35" providerId="AD" clId="Web-{3CEDCA67-6570-A5A1-E604-513DCA2551EE}" dt="2023-11-28T21:38:17.749" v="820" actId="20577"/>
          <ac:spMkLst>
            <pc:docMk/>
            <pc:sldMk cId="1076001210" sldId="289"/>
            <ac:spMk id="4" creationId="{72679F8F-354A-C155-A686-FC15A41FD4B9}"/>
          </ac:spMkLst>
        </pc:spChg>
      </pc:sldChg>
      <pc:sldChg chg="modSp">
        <pc:chgData name="Lampenfield, Jake (LARC-D306)[RSES]" userId="S::jlampenf@ndc.nasa.gov::06471b6a-82ca-48b0-9d2b-76c9d754dd35" providerId="AD" clId="Web-{3CEDCA67-6570-A5A1-E604-513DCA2551EE}" dt="2023-11-28T21:40:06.406" v="865" actId="20577"/>
        <pc:sldMkLst>
          <pc:docMk/>
          <pc:sldMk cId="3922185512" sldId="292"/>
        </pc:sldMkLst>
        <pc:spChg chg="mod">
          <ac:chgData name="Lampenfield, Jake (LARC-D306)[RSES]" userId="S::jlampenf@ndc.nasa.gov::06471b6a-82ca-48b0-9d2b-76c9d754dd35" providerId="AD" clId="Web-{3CEDCA67-6570-A5A1-E604-513DCA2551EE}" dt="2023-11-28T21:40:06.406" v="865" actId="20577"/>
          <ac:spMkLst>
            <pc:docMk/>
            <pc:sldMk cId="3922185512" sldId="292"/>
            <ac:spMk id="4" creationId="{8D9E0BA3-E944-EAE8-0AFA-AF0305B4A20E}"/>
          </ac:spMkLst>
        </pc:spChg>
      </pc:sldChg>
      <pc:sldChg chg="addSp modSp addAnim">
        <pc:chgData name="Lampenfield, Jake (LARC-D306)[RSES]" userId="S::jlampenf@ndc.nasa.gov::06471b6a-82ca-48b0-9d2b-76c9d754dd35" providerId="AD" clId="Web-{3CEDCA67-6570-A5A1-E604-513DCA2551EE}" dt="2023-11-28T22:27:41.286" v="878" actId="20577"/>
        <pc:sldMkLst>
          <pc:docMk/>
          <pc:sldMk cId="515525166" sldId="296"/>
        </pc:sldMkLst>
        <pc:spChg chg="mod">
          <ac:chgData name="Lampenfield, Jake (LARC-D306)[RSES]" userId="S::jlampenf@ndc.nasa.gov::06471b6a-82ca-48b0-9d2b-76c9d754dd35" providerId="AD" clId="Web-{3CEDCA67-6570-A5A1-E604-513DCA2551EE}" dt="2023-11-28T22:27:41.286" v="878" actId="20577"/>
          <ac:spMkLst>
            <pc:docMk/>
            <pc:sldMk cId="515525166" sldId="296"/>
            <ac:spMk id="5" creationId="{9CA4E466-E1B0-E29D-C4D4-850F8C573EAE}"/>
          </ac:spMkLst>
        </pc:spChg>
        <pc:picChg chg="add mod">
          <ac:chgData name="Lampenfield, Jake (LARC-D306)[RSES]" userId="S::jlampenf@ndc.nasa.gov::06471b6a-82ca-48b0-9d2b-76c9d754dd35" providerId="AD" clId="Web-{3CEDCA67-6570-A5A1-E604-513DCA2551EE}" dt="2023-11-28T19:39:21.353" v="12" actId="1076"/>
          <ac:picMkLst>
            <pc:docMk/>
            <pc:sldMk cId="515525166" sldId="296"/>
            <ac:picMk id="7" creationId="{05851B30-18C6-7120-9616-16A63626918E}"/>
          </ac:picMkLst>
        </pc:picChg>
        <pc:picChg chg="add mod">
          <ac:chgData name="Lampenfield, Jake (LARC-D306)[RSES]" userId="S::jlampenf@ndc.nasa.gov::06471b6a-82ca-48b0-9d2b-76c9d754dd35" providerId="AD" clId="Web-{3CEDCA67-6570-A5A1-E604-513DCA2551EE}" dt="2023-11-28T19:40:50.401" v="16" actId="1076"/>
          <ac:picMkLst>
            <pc:docMk/>
            <pc:sldMk cId="515525166" sldId="296"/>
            <ac:picMk id="8" creationId="{5D8174D7-306D-D459-C5F1-0BBF440C77DC}"/>
          </ac:picMkLst>
        </pc:picChg>
        <pc:picChg chg="add mod">
          <ac:chgData name="Lampenfield, Jake (LARC-D306)[RSES]" userId="S::jlampenf@ndc.nasa.gov::06471b6a-82ca-48b0-9d2b-76c9d754dd35" providerId="AD" clId="Web-{3CEDCA67-6570-A5A1-E604-513DCA2551EE}" dt="2023-11-28T19:47:13.815" v="28" actId="1076"/>
          <ac:picMkLst>
            <pc:docMk/>
            <pc:sldMk cId="515525166" sldId="296"/>
            <ac:picMk id="10" creationId="{F79163A0-6D2E-11A6-064A-A4DA6D30DEBE}"/>
          </ac:picMkLst>
        </pc:picChg>
        <pc:picChg chg="add mod">
          <ac:chgData name="Lampenfield, Jake (LARC-D306)[RSES]" userId="S::jlampenf@ndc.nasa.gov::06471b6a-82ca-48b0-9d2b-76c9d754dd35" providerId="AD" clId="Web-{3CEDCA67-6570-A5A1-E604-513DCA2551EE}" dt="2023-11-28T19:49:47.036" v="37" actId="1076"/>
          <ac:picMkLst>
            <pc:docMk/>
            <pc:sldMk cId="515525166" sldId="296"/>
            <ac:picMk id="11" creationId="{AD9AA243-301B-95B0-00D9-64F1D99BE459}"/>
          </ac:picMkLst>
        </pc:picChg>
      </pc:sldChg>
      <pc:sldChg chg="modSp">
        <pc:chgData name="Lampenfield, Jake (LARC-D306)[RSES]" userId="S::jlampenf@ndc.nasa.gov::06471b6a-82ca-48b0-9d2b-76c9d754dd35" providerId="AD" clId="Web-{3CEDCA67-6570-A5A1-E604-513DCA2551EE}" dt="2023-11-28T21:33:49.699" v="801" actId="14100"/>
        <pc:sldMkLst>
          <pc:docMk/>
          <pc:sldMk cId="3088433911" sldId="332"/>
        </pc:sldMkLst>
        <pc:spChg chg="mod">
          <ac:chgData name="Lampenfield, Jake (LARC-D306)[RSES]" userId="S::jlampenf@ndc.nasa.gov::06471b6a-82ca-48b0-9d2b-76c9d754dd35" providerId="AD" clId="Web-{3CEDCA67-6570-A5A1-E604-513DCA2551EE}" dt="2023-11-28T21:33:49.699" v="801" actId="14100"/>
          <ac:spMkLst>
            <pc:docMk/>
            <pc:sldMk cId="3088433911" sldId="332"/>
            <ac:spMk id="6" creationId="{D1D0EFD6-E94A-6168-7726-6FB7634BF028}"/>
          </ac:spMkLst>
        </pc:spChg>
        <pc:picChg chg="mod">
          <ac:chgData name="Lampenfield, Jake (LARC-D306)[RSES]" userId="S::jlampenf@ndc.nasa.gov::06471b6a-82ca-48b0-9d2b-76c9d754dd35" providerId="AD" clId="Web-{3CEDCA67-6570-A5A1-E604-513DCA2551EE}" dt="2023-11-28T21:32:15.416" v="707" actId="1076"/>
          <ac:picMkLst>
            <pc:docMk/>
            <pc:sldMk cId="3088433911" sldId="332"/>
            <ac:picMk id="2" creationId="{C2ABA17A-BE4E-6F8D-1EA6-AEB4B6139DEB}"/>
          </ac:picMkLst>
        </pc:picChg>
      </pc:sldChg>
      <pc:sldChg chg="modSp">
        <pc:chgData name="Lampenfield, Jake (LARC-D306)[RSES]" userId="S::jlampenf@ndc.nasa.gov::06471b6a-82ca-48b0-9d2b-76c9d754dd35" providerId="AD" clId="Web-{3CEDCA67-6570-A5A1-E604-513DCA2551EE}" dt="2023-11-28T21:37:27.139" v="814" actId="20577"/>
        <pc:sldMkLst>
          <pc:docMk/>
          <pc:sldMk cId="1903474458" sldId="334"/>
        </pc:sldMkLst>
        <pc:spChg chg="mod">
          <ac:chgData name="Lampenfield, Jake (LARC-D306)[RSES]" userId="S::jlampenf@ndc.nasa.gov::06471b6a-82ca-48b0-9d2b-76c9d754dd35" providerId="AD" clId="Web-{3CEDCA67-6570-A5A1-E604-513DCA2551EE}" dt="2023-11-28T21:37:27.139" v="814" actId="20577"/>
          <ac:spMkLst>
            <pc:docMk/>
            <pc:sldMk cId="1903474458" sldId="334"/>
            <ac:spMk id="4" creationId="{72679F8F-354A-C155-A686-FC15A41FD4B9}"/>
          </ac:spMkLst>
        </pc:spChg>
      </pc:sldChg>
      <pc:sldChg chg="modSp addAnim delAnim">
        <pc:chgData name="Lampenfield, Jake (LARC-D306)[RSES]" userId="S::jlampenf@ndc.nasa.gov::06471b6a-82ca-48b0-9d2b-76c9d754dd35" providerId="AD" clId="Web-{3CEDCA67-6570-A5A1-E604-513DCA2551EE}" dt="2023-11-29T01:33:51.761" v="891" actId="20577"/>
        <pc:sldMkLst>
          <pc:docMk/>
          <pc:sldMk cId="3284112580" sldId="339"/>
        </pc:sldMkLst>
        <pc:spChg chg="mod">
          <ac:chgData name="Lampenfield, Jake (LARC-D306)[RSES]" userId="S::jlampenf@ndc.nasa.gov::06471b6a-82ca-48b0-9d2b-76c9d754dd35" providerId="AD" clId="Web-{3CEDCA67-6570-A5A1-E604-513DCA2551EE}" dt="2023-11-29T01:33:51.761" v="891" actId="20577"/>
          <ac:spMkLst>
            <pc:docMk/>
            <pc:sldMk cId="3284112580" sldId="339"/>
            <ac:spMk id="5" creationId="{4410F044-45A2-6E5E-583A-C66FD56A1CB5}"/>
          </ac:spMkLst>
        </pc:spChg>
      </pc:sldChg>
      <pc:sldChg chg="modSp">
        <pc:chgData name="Lampenfield, Jake (LARC-D306)[RSES]" userId="S::jlampenf@ndc.nasa.gov::06471b6a-82ca-48b0-9d2b-76c9d754dd35" providerId="AD" clId="Web-{3CEDCA67-6570-A5A1-E604-513DCA2551EE}" dt="2023-11-28T20:00:07.797" v="41" actId="1076"/>
        <pc:sldMkLst>
          <pc:docMk/>
          <pc:sldMk cId="2983521613" sldId="340"/>
        </pc:sldMkLst>
        <pc:picChg chg="mod">
          <ac:chgData name="Lampenfield, Jake (LARC-D306)[RSES]" userId="S::jlampenf@ndc.nasa.gov::06471b6a-82ca-48b0-9d2b-76c9d754dd35" providerId="AD" clId="Web-{3CEDCA67-6570-A5A1-E604-513DCA2551EE}" dt="2023-11-28T20:00:07.797" v="41" actId="1076"/>
          <ac:picMkLst>
            <pc:docMk/>
            <pc:sldMk cId="2983521613" sldId="340"/>
            <ac:picMk id="6" creationId="{09234BFF-81A4-EED5-8176-F1EF83228545}"/>
          </ac:picMkLst>
        </pc:picChg>
      </pc:sldChg>
      <pc:sldChg chg="modSp add ord">
        <pc:chgData name="Lampenfield, Jake (LARC-D306)[RSES]" userId="S::jlampenf@ndc.nasa.gov::06471b6a-82ca-48b0-9d2b-76c9d754dd35" providerId="AD" clId="Web-{3CEDCA67-6570-A5A1-E604-513DCA2551EE}" dt="2023-11-28T20:34:12.226" v="706" actId="20577"/>
        <pc:sldMkLst>
          <pc:docMk/>
          <pc:sldMk cId="1866798596" sldId="341"/>
        </pc:sldMkLst>
        <pc:spChg chg="mod">
          <ac:chgData name="Lampenfield, Jake (LARC-D306)[RSES]" userId="S::jlampenf@ndc.nasa.gov::06471b6a-82ca-48b0-9d2b-76c9d754dd35" providerId="AD" clId="Web-{3CEDCA67-6570-A5A1-E604-513DCA2551EE}" dt="2023-11-28T20:12:41.093" v="50" actId="20577"/>
          <ac:spMkLst>
            <pc:docMk/>
            <pc:sldMk cId="1866798596" sldId="341"/>
            <ac:spMk id="3" creationId="{8253CE25-CE99-FA54-513D-C52202B6FF6F}"/>
          </ac:spMkLst>
        </pc:spChg>
        <pc:spChg chg="mod">
          <ac:chgData name="Lampenfield, Jake (LARC-D306)[RSES]" userId="S::jlampenf@ndc.nasa.gov::06471b6a-82ca-48b0-9d2b-76c9d754dd35" providerId="AD" clId="Web-{3CEDCA67-6570-A5A1-E604-513DCA2551EE}" dt="2023-11-28T20:34:12.226" v="706" actId="20577"/>
          <ac:spMkLst>
            <pc:docMk/>
            <pc:sldMk cId="1866798596" sldId="341"/>
            <ac:spMk id="4" creationId="{8D9E0BA3-E944-EAE8-0AFA-AF0305B4A20E}"/>
          </ac:spMkLst>
        </pc:spChg>
      </pc:sldChg>
    </pc:docChg>
  </pc:docChgLst>
  <pc:docChgLst>
    <pc:chgData name="Lampenfield, Jake (LARC-D306)[RSES]" userId="06471b6a-82ca-48b0-9d2b-76c9d754dd35" providerId="ADAL" clId="{CCDB2978-4FF6-4767-86FE-1D4F9A1F911E}"/>
    <pc:docChg chg="modSld modMainMaster">
      <pc:chgData name="Lampenfield, Jake (LARC-D306)[RSES]" userId="06471b6a-82ca-48b0-9d2b-76c9d754dd35" providerId="ADAL" clId="{CCDB2978-4FF6-4767-86FE-1D4F9A1F911E}" dt="2023-11-29T16:14:06.333" v="269" actId="1036"/>
      <pc:docMkLst>
        <pc:docMk/>
      </pc:docMkLst>
      <pc:sldChg chg="modSp mod">
        <pc:chgData name="Lampenfield, Jake (LARC-D306)[RSES]" userId="06471b6a-82ca-48b0-9d2b-76c9d754dd35" providerId="ADAL" clId="{CCDB2978-4FF6-4767-86FE-1D4F9A1F911E}" dt="2023-11-29T16:14:06.333" v="269" actId="1036"/>
        <pc:sldMkLst>
          <pc:docMk/>
          <pc:sldMk cId="0" sldId="256"/>
        </pc:sldMkLst>
        <pc:spChg chg="mod">
          <ac:chgData name="Lampenfield, Jake (LARC-D306)[RSES]" userId="06471b6a-82ca-48b0-9d2b-76c9d754dd35" providerId="ADAL" clId="{CCDB2978-4FF6-4767-86FE-1D4F9A1F911E}" dt="2023-11-29T16:14:06.333" v="269" actId="1036"/>
          <ac:spMkLst>
            <pc:docMk/>
            <pc:sldMk cId="0" sldId="256"/>
            <ac:spMk id="3" creationId="{769D4873-C602-73B2-772F-7A2138296F1B}"/>
          </ac:spMkLst>
        </pc:spChg>
      </pc:sldChg>
      <pc:sldMasterChg chg="modSldLayout">
        <pc:chgData name="Lampenfield, Jake (LARC-D306)[RSES]" userId="06471b6a-82ca-48b0-9d2b-76c9d754dd35" providerId="ADAL" clId="{CCDB2978-4FF6-4767-86FE-1D4F9A1F911E}" dt="2023-11-29T16:10:22.623" v="15" actId="6549"/>
        <pc:sldMasterMkLst>
          <pc:docMk/>
          <pc:sldMasterMk cId="0" sldId="2147483648"/>
        </pc:sldMasterMkLst>
        <pc:sldLayoutChg chg="modSp mod">
          <pc:chgData name="Lampenfield, Jake (LARC-D306)[RSES]" userId="06471b6a-82ca-48b0-9d2b-76c9d754dd35" providerId="ADAL" clId="{CCDB2978-4FF6-4767-86FE-1D4F9A1F911E}" dt="2023-11-29T16:08:23.778" v="0" actId="6549"/>
          <pc:sldLayoutMkLst>
            <pc:docMk/>
            <pc:sldMasterMk cId="0" sldId="2147483648"/>
            <pc:sldLayoutMk cId="0" sldId="2147483649"/>
          </pc:sldLayoutMkLst>
          <pc:spChg chg="mod">
            <ac:chgData name="Lampenfield, Jake (LARC-D306)[RSES]" userId="06471b6a-82ca-48b0-9d2b-76c9d754dd35" providerId="ADAL" clId="{CCDB2978-4FF6-4767-86FE-1D4F9A1F911E}" dt="2023-11-29T16:08:23.778" v="0" actId="6549"/>
            <ac:spMkLst>
              <pc:docMk/>
              <pc:sldMasterMk cId="0" sldId="2147483648"/>
              <pc:sldLayoutMk cId="0" sldId="2147483649"/>
              <ac:spMk id="6" creationId="{F2EE25DA-2E04-20AD-13B5-6EE261C00CCC}"/>
            </ac:spMkLst>
          </pc:spChg>
        </pc:sldLayoutChg>
        <pc:sldLayoutChg chg="modSp mod">
          <pc:chgData name="Lampenfield, Jake (LARC-D306)[RSES]" userId="06471b6a-82ca-48b0-9d2b-76c9d754dd35" providerId="ADAL" clId="{CCDB2978-4FF6-4767-86FE-1D4F9A1F911E}" dt="2023-11-29T16:08:33.565" v="1" actId="6549"/>
          <pc:sldLayoutMkLst>
            <pc:docMk/>
            <pc:sldMasterMk cId="0" sldId="2147483648"/>
            <pc:sldLayoutMk cId="0" sldId="2147483650"/>
          </pc:sldLayoutMkLst>
          <pc:spChg chg="mod">
            <ac:chgData name="Lampenfield, Jake (LARC-D306)[RSES]" userId="06471b6a-82ca-48b0-9d2b-76c9d754dd35" providerId="ADAL" clId="{CCDB2978-4FF6-4767-86FE-1D4F9A1F911E}" dt="2023-11-29T16:08:33.565" v="1" actId="6549"/>
            <ac:spMkLst>
              <pc:docMk/>
              <pc:sldMasterMk cId="0" sldId="2147483648"/>
              <pc:sldLayoutMk cId="0" sldId="2147483650"/>
              <ac:spMk id="6" creationId="{00FE0EF1-7C6E-BD35-E286-F73144B1976A}"/>
            </ac:spMkLst>
          </pc:spChg>
        </pc:sldLayoutChg>
        <pc:sldLayoutChg chg="modSp mod">
          <pc:chgData name="Lampenfield, Jake (LARC-D306)[RSES]" userId="06471b6a-82ca-48b0-9d2b-76c9d754dd35" providerId="ADAL" clId="{CCDB2978-4FF6-4767-86FE-1D4F9A1F911E}" dt="2023-11-29T16:08:39.749" v="2" actId="6549"/>
          <pc:sldLayoutMkLst>
            <pc:docMk/>
            <pc:sldMasterMk cId="0" sldId="2147483648"/>
            <pc:sldLayoutMk cId="0" sldId="2147483652"/>
          </pc:sldLayoutMkLst>
          <pc:spChg chg="mod">
            <ac:chgData name="Lampenfield, Jake (LARC-D306)[RSES]" userId="06471b6a-82ca-48b0-9d2b-76c9d754dd35" providerId="ADAL" clId="{CCDB2978-4FF6-4767-86FE-1D4F9A1F911E}" dt="2023-11-29T16:08:39.749" v="2" actId="6549"/>
            <ac:spMkLst>
              <pc:docMk/>
              <pc:sldMasterMk cId="0" sldId="2147483648"/>
              <pc:sldLayoutMk cId="0" sldId="2147483652"/>
              <ac:spMk id="6" creationId="{85127DE6-419F-176A-4FCC-DFDFB4A1D212}"/>
            </ac:spMkLst>
          </pc:spChg>
        </pc:sldLayoutChg>
        <pc:sldLayoutChg chg="modSp mod">
          <pc:chgData name="Lampenfield, Jake (LARC-D306)[RSES]" userId="06471b6a-82ca-48b0-9d2b-76c9d754dd35" providerId="ADAL" clId="{CCDB2978-4FF6-4767-86FE-1D4F9A1F911E}" dt="2023-11-29T16:08:46.081" v="3" actId="6549"/>
          <pc:sldLayoutMkLst>
            <pc:docMk/>
            <pc:sldMasterMk cId="0" sldId="2147483648"/>
            <pc:sldLayoutMk cId="0" sldId="2147483653"/>
          </pc:sldLayoutMkLst>
          <pc:spChg chg="mod">
            <ac:chgData name="Lampenfield, Jake (LARC-D306)[RSES]" userId="06471b6a-82ca-48b0-9d2b-76c9d754dd35" providerId="ADAL" clId="{CCDB2978-4FF6-4767-86FE-1D4F9A1F911E}" dt="2023-11-29T16:08:46.081" v="3" actId="6549"/>
            <ac:spMkLst>
              <pc:docMk/>
              <pc:sldMasterMk cId="0" sldId="2147483648"/>
              <pc:sldLayoutMk cId="0" sldId="2147483653"/>
              <ac:spMk id="3" creationId="{1E76BB1B-9C66-2567-BA3C-9F9C0BD26F86}"/>
            </ac:spMkLst>
          </pc:spChg>
        </pc:sldLayoutChg>
        <pc:sldLayoutChg chg="modSp mod">
          <pc:chgData name="Lampenfield, Jake (LARC-D306)[RSES]" userId="06471b6a-82ca-48b0-9d2b-76c9d754dd35" providerId="ADAL" clId="{CCDB2978-4FF6-4767-86FE-1D4F9A1F911E}" dt="2023-11-29T16:08:54.220" v="4" actId="6549"/>
          <pc:sldLayoutMkLst>
            <pc:docMk/>
            <pc:sldMasterMk cId="0" sldId="2147483648"/>
            <pc:sldLayoutMk cId="0" sldId="2147483654"/>
          </pc:sldLayoutMkLst>
          <pc:spChg chg="mod">
            <ac:chgData name="Lampenfield, Jake (LARC-D306)[RSES]" userId="06471b6a-82ca-48b0-9d2b-76c9d754dd35" providerId="ADAL" clId="{CCDB2978-4FF6-4767-86FE-1D4F9A1F911E}" dt="2023-11-29T16:08:54.220" v="4" actId="6549"/>
            <ac:spMkLst>
              <pc:docMk/>
              <pc:sldMasterMk cId="0" sldId="2147483648"/>
              <pc:sldLayoutMk cId="0" sldId="2147483654"/>
              <ac:spMk id="4" creationId="{0CDE6E8E-116B-DBD9-5284-70D69E70638F}"/>
            </ac:spMkLst>
          </pc:spChg>
        </pc:sldLayoutChg>
        <pc:sldLayoutChg chg="modSp mod">
          <pc:chgData name="Lampenfield, Jake (LARC-D306)[RSES]" userId="06471b6a-82ca-48b0-9d2b-76c9d754dd35" providerId="ADAL" clId="{CCDB2978-4FF6-4767-86FE-1D4F9A1F911E}" dt="2023-11-29T16:09:08.210" v="5" actId="6549"/>
          <pc:sldLayoutMkLst>
            <pc:docMk/>
            <pc:sldMasterMk cId="0" sldId="2147483648"/>
            <pc:sldLayoutMk cId="0" sldId="2147483655"/>
          </pc:sldLayoutMkLst>
          <pc:spChg chg="mod">
            <ac:chgData name="Lampenfield, Jake (LARC-D306)[RSES]" userId="06471b6a-82ca-48b0-9d2b-76c9d754dd35" providerId="ADAL" clId="{CCDB2978-4FF6-4767-86FE-1D4F9A1F911E}" dt="2023-11-29T16:09:08.210" v="5" actId="6549"/>
            <ac:spMkLst>
              <pc:docMk/>
              <pc:sldMasterMk cId="0" sldId="2147483648"/>
              <pc:sldLayoutMk cId="0" sldId="2147483655"/>
              <ac:spMk id="6" creationId="{439234AB-A0B4-B75A-4316-7777BF4E56C5}"/>
            </ac:spMkLst>
          </pc:spChg>
        </pc:sldLayoutChg>
        <pc:sldLayoutChg chg="modSp mod">
          <pc:chgData name="Lampenfield, Jake (LARC-D306)[RSES]" userId="06471b6a-82ca-48b0-9d2b-76c9d754dd35" providerId="ADAL" clId="{CCDB2978-4FF6-4767-86FE-1D4F9A1F911E}" dt="2023-11-29T16:09:16.114" v="6" actId="6549"/>
          <pc:sldLayoutMkLst>
            <pc:docMk/>
            <pc:sldMasterMk cId="0" sldId="2147483648"/>
            <pc:sldLayoutMk cId="0" sldId="2147483656"/>
          </pc:sldLayoutMkLst>
          <pc:spChg chg="mod">
            <ac:chgData name="Lampenfield, Jake (LARC-D306)[RSES]" userId="06471b6a-82ca-48b0-9d2b-76c9d754dd35" providerId="ADAL" clId="{CCDB2978-4FF6-4767-86FE-1D4F9A1F911E}" dt="2023-11-29T16:09:16.114" v="6" actId="6549"/>
            <ac:spMkLst>
              <pc:docMk/>
              <pc:sldMasterMk cId="0" sldId="2147483648"/>
              <pc:sldLayoutMk cId="0" sldId="2147483656"/>
              <ac:spMk id="3" creationId="{EE1B5167-6F71-B7D6-BFB5-EC84A0D699AF}"/>
            </ac:spMkLst>
          </pc:spChg>
        </pc:sldLayoutChg>
        <pc:sldLayoutChg chg="modSp mod">
          <pc:chgData name="Lampenfield, Jake (LARC-D306)[RSES]" userId="06471b6a-82ca-48b0-9d2b-76c9d754dd35" providerId="ADAL" clId="{CCDB2978-4FF6-4767-86FE-1D4F9A1F911E}" dt="2023-11-29T16:09:24.369" v="7" actId="6549"/>
          <pc:sldLayoutMkLst>
            <pc:docMk/>
            <pc:sldMasterMk cId="0" sldId="2147483648"/>
            <pc:sldLayoutMk cId="0" sldId="2147483657"/>
          </pc:sldLayoutMkLst>
          <pc:spChg chg="mod">
            <ac:chgData name="Lampenfield, Jake (LARC-D306)[RSES]" userId="06471b6a-82ca-48b0-9d2b-76c9d754dd35" providerId="ADAL" clId="{CCDB2978-4FF6-4767-86FE-1D4F9A1F911E}" dt="2023-11-29T16:09:24.369" v="7" actId="6549"/>
            <ac:spMkLst>
              <pc:docMk/>
              <pc:sldMasterMk cId="0" sldId="2147483648"/>
              <pc:sldLayoutMk cId="0" sldId="2147483657"/>
              <ac:spMk id="6" creationId="{A627342E-9F3E-2DCA-12C5-2AE386DEF35F}"/>
            </ac:spMkLst>
          </pc:spChg>
        </pc:sldLayoutChg>
        <pc:sldLayoutChg chg="modSp mod">
          <pc:chgData name="Lampenfield, Jake (LARC-D306)[RSES]" userId="06471b6a-82ca-48b0-9d2b-76c9d754dd35" providerId="ADAL" clId="{CCDB2978-4FF6-4767-86FE-1D4F9A1F911E}" dt="2023-11-29T16:09:31.006" v="8" actId="6549"/>
          <pc:sldLayoutMkLst>
            <pc:docMk/>
            <pc:sldMasterMk cId="0" sldId="2147483648"/>
            <pc:sldLayoutMk cId="0" sldId="2147483658"/>
          </pc:sldLayoutMkLst>
          <pc:spChg chg="mod">
            <ac:chgData name="Lampenfield, Jake (LARC-D306)[RSES]" userId="06471b6a-82ca-48b0-9d2b-76c9d754dd35" providerId="ADAL" clId="{CCDB2978-4FF6-4767-86FE-1D4F9A1F911E}" dt="2023-11-29T16:09:31.006" v="8" actId="6549"/>
            <ac:spMkLst>
              <pc:docMk/>
              <pc:sldMasterMk cId="0" sldId="2147483648"/>
              <pc:sldLayoutMk cId="0" sldId="2147483658"/>
              <ac:spMk id="3" creationId="{20B67E5C-4554-AC44-EFB9-B2E73380995D}"/>
            </ac:spMkLst>
          </pc:spChg>
        </pc:sldLayoutChg>
        <pc:sldLayoutChg chg="modSp mod">
          <pc:chgData name="Lampenfield, Jake (LARC-D306)[RSES]" userId="06471b6a-82ca-48b0-9d2b-76c9d754dd35" providerId="ADAL" clId="{CCDB2978-4FF6-4767-86FE-1D4F9A1F911E}" dt="2023-11-29T16:09:38.418" v="9" actId="6549"/>
          <pc:sldLayoutMkLst>
            <pc:docMk/>
            <pc:sldMasterMk cId="0" sldId="2147483648"/>
            <pc:sldLayoutMk cId="0" sldId="2147483659"/>
          </pc:sldLayoutMkLst>
          <pc:spChg chg="mod">
            <ac:chgData name="Lampenfield, Jake (LARC-D306)[RSES]" userId="06471b6a-82ca-48b0-9d2b-76c9d754dd35" providerId="ADAL" clId="{CCDB2978-4FF6-4767-86FE-1D4F9A1F911E}" dt="2023-11-29T16:09:38.418" v="9" actId="6549"/>
            <ac:spMkLst>
              <pc:docMk/>
              <pc:sldMasterMk cId="0" sldId="2147483648"/>
              <pc:sldLayoutMk cId="0" sldId="2147483659"/>
              <ac:spMk id="3" creationId="{8E881AB5-DBA6-5113-6600-CE13306654B6}"/>
            </ac:spMkLst>
          </pc:spChg>
        </pc:sldLayoutChg>
        <pc:sldLayoutChg chg="modSp mod">
          <pc:chgData name="Lampenfield, Jake (LARC-D306)[RSES]" userId="06471b6a-82ca-48b0-9d2b-76c9d754dd35" providerId="ADAL" clId="{CCDB2978-4FF6-4767-86FE-1D4F9A1F911E}" dt="2023-11-29T16:09:47.839" v="10" actId="6549"/>
          <pc:sldLayoutMkLst>
            <pc:docMk/>
            <pc:sldMasterMk cId="0" sldId="2147483648"/>
            <pc:sldLayoutMk cId="0" sldId="2147483660"/>
          </pc:sldLayoutMkLst>
          <pc:spChg chg="mod">
            <ac:chgData name="Lampenfield, Jake (LARC-D306)[RSES]" userId="06471b6a-82ca-48b0-9d2b-76c9d754dd35" providerId="ADAL" clId="{CCDB2978-4FF6-4767-86FE-1D4F9A1F911E}" dt="2023-11-29T16:09:47.839" v="10" actId="6549"/>
            <ac:spMkLst>
              <pc:docMk/>
              <pc:sldMasterMk cId="0" sldId="2147483648"/>
              <pc:sldLayoutMk cId="0" sldId="2147483660"/>
              <ac:spMk id="2" creationId="{0C984E6C-027F-A51B-59E4-222781AB4F89}"/>
            </ac:spMkLst>
          </pc:spChg>
        </pc:sldLayoutChg>
        <pc:sldLayoutChg chg="modSp mod">
          <pc:chgData name="Lampenfield, Jake (LARC-D306)[RSES]" userId="06471b6a-82ca-48b0-9d2b-76c9d754dd35" providerId="ADAL" clId="{CCDB2978-4FF6-4767-86FE-1D4F9A1F911E}" dt="2023-11-29T16:09:56.846" v="11" actId="6549"/>
          <pc:sldLayoutMkLst>
            <pc:docMk/>
            <pc:sldMasterMk cId="0" sldId="2147483648"/>
            <pc:sldLayoutMk cId="0" sldId="2147483661"/>
          </pc:sldLayoutMkLst>
          <pc:spChg chg="mod">
            <ac:chgData name="Lampenfield, Jake (LARC-D306)[RSES]" userId="06471b6a-82ca-48b0-9d2b-76c9d754dd35" providerId="ADAL" clId="{CCDB2978-4FF6-4767-86FE-1D4F9A1F911E}" dt="2023-11-29T16:09:56.846" v="11" actId="6549"/>
            <ac:spMkLst>
              <pc:docMk/>
              <pc:sldMasterMk cId="0" sldId="2147483648"/>
              <pc:sldLayoutMk cId="0" sldId="2147483661"/>
              <ac:spMk id="2" creationId="{D2981A87-F499-6AA3-2CE3-2E9823CDA779}"/>
            </ac:spMkLst>
          </pc:spChg>
        </pc:sldLayoutChg>
        <pc:sldLayoutChg chg="modSp mod">
          <pc:chgData name="Lampenfield, Jake (LARC-D306)[RSES]" userId="06471b6a-82ca-48b0-9d2b-76c9d754dd35" providerId="ADAL" clId="{CCDB2978-4FF6-4767-86FE-1D4F9A1F911E}" dt="2023-11-29T16:10:03.505" v="12" actId="6549"/>
          <pc:sldLayoutMkLst>
            <pc:docMk/>
            <pc:sldMasterMk cId="0" sldId="2147483648"/>
            <pc:sldLayoutMk cId="0" sldId="2147483662"/>
          </pc:sldLayoutMkLst>
          <pc:spChg chg="mod">
            <ac:chgData name="Lampenfield, Jake (LARC-D306)[RSES]" userId="06471b6a-82ca-48b0-9d2b-76c9d754dd35" providerId="ADAL" clId="{CCDB2978-4FF6-4767-86FE-1D4F9A1F911E}" dt="2023-11-29T16:10:03.505" v="12" actId="6549"/>
            <ac:spMkLst>
              <pc:docMk/>
              <pc:sldMasterMk cId="0" sldId="2147483648"/>
              <pc:sldLayoutMk cId="0" sldId="2147483662"/>
              <ac:spMk id="2" creationId="{D22D8520-6072-9AB4-2DE5-D28AAD20B48A}"/>
            </ac:spMkLst>
          </pc:spChg>
        </pc:sldLayoutChg>
        <pc:sldLayoutChg chg="modSp mod">
          <pc:chgData name="Lampenfield, Jake (LARC-D306)[RSES]" userId="06471b6a-82ca-48b0-9d2b-76c9d754dd35" providerId="ADAL" clId="{CCDB2978-4FF6-4767-86FE-1D4F9A1F911E}" dt="2023-11-29T16:10:09.792" v="13" actId="6549"/>
          <pc:sldLayoutMkLst>
            <pc:docMk/>
            <pc:sldMasterMk cId="0" sldId="2147483648"/>
            <pc:sldLayoutMk cId="0" sldId="2147483663"/>
          </pc:sldLayoutMkLst>
          <pc:spChg chg="mod">
            <ac:chgData name="Lampenfield, Jake (LARC-D306)[RSES]" userId="06471b6a-82ca-48b0-9d2b-76c9d754dd35" providerId="ADAL" clId="{CCDB2978-4FF6-4767-86FE-1D4F9A1F911E}" dt="2023-11-29T16:10:09.792" v="13" actId="6549"/>
            <ac:spMkLst>
              <pc:docMk/>
              <pc:sldMasterMk cId="0" sldId="2147483648"/>
              <pc:sldLayoutMk cId="0" sldId="2147483663"/>
              <ac:spMk id="2" creationId="{BF0C629D-E93A-5DA1-265F-0061FA743720}"/>
            </ac:spMkLst>
          </pc:spChg>
        </pc:sldLayoutChg>
        <pc:sldLayoutChg chg="modSp mod">
          <pc:chgData name="Lampenfield, Jake (LARC-D306)[RSES]" userId="06471b6a-82ca-48b0-9d2b-76c9d754dd35" providerId="ADAL" clId="{CCDB2978-4FF6-4767-86FE-1D4F9A1F911E}" dt="2023-11-29T16:10:16.745" v="14" actId="6549"/>
          <pc:sldLayoutMkLst>
            <pc:docMk/>
            <pc:sldMasterMk cId="0" sldId="2147483648"/>
            <pc:sldLayoutMk cId="0" sldId="2147483664"/>
          </pc:sldLayoutMkLst>
          <pc:spChg chg="mod">
            <ac:chgData name="Lampenfield, Jake (LARC-D306)[RSES]" userId="06471b6a-82ca-48b0-9d2b-76c9d754dd35" providerId="ADAL" clId="{CCDB2978-4FF6-4767-86FE-1D4F9A1F911E}" dt="2023-11-29T16:10:16.745" v="14" actId="6549"/>
            <ac:spMkLst>
              <pc:docMk/>
              <pc:sldMasterMk cId="0" sldId="2147483648"/>
              <pc:sldLayoutMk cId="0" sldId="2147483664"/>
              <ac:spMk id="2" creationId="{6754C10A-E83F-B284-74BA-2DF5097DB04F}"/>
            </ac:spMkLst>
          </pc:spChg>
        </pc:sldLayoutChg>
        <pc:sldLayoutChg chg="modSp mod">
          <pc:chgData name="Lampenfield, Jake (LARC-D306)[RSES]" userId="06471b6a-82ca-48b0-9d2b-76c9d754dd35" providerId="ADAL" clId="{CCDB2978-4FF6-4767-86FE-1D4F9A1F911E}" dt="2023-11-29T16:10:22.623" v="15" actId="6549"/>
          <pc:sldLayoutMkLst>
            <pc:docMk/>
            <pc:sldMasterMk cId="0" sldId="2147483648"/>
            <pc:sldLayoutMk cId="4000773175" sldId="2147483665"/>
          </pc:sldLayoutMkLst>
          <pc:spChg chg="mod">
            <ac:chgData name="Lampenfield, Jake (LARC-D306)[RSES]" userId="06471b6a-82ca-48b0-9d2b-76c9d754dd35" providerId="ADAL" clId="{CCDB2978-4FF6-4767-86FE-1D4F9A1F911E}" dt="2023-11-29T16:10:22.623" v="15" actId="6549"/>
            <ac:spMkLst>
              <pc:docMk/>
              <pc:sldMasterMk cId="0" sldId="2147483648"/>
              <pc:sldLayoutMk cId="4000773175" sldId="2147483665"/>
              <ac:spMk id="4" creationId="{2D58DD56-B12D-96E3-BBE5-DBB955CA632C}"/>
            </ac:spMkLst>
          </pc:spChg>
        </pc:sldLayoutChg>
      </pc:sldMasterChg>
    </pc:docChg>
  </pc:docChgLst>
  <pc:docChgLst>
    <pc:chgData name="Lampenfield, Jake (LARC-D306)[RSES]" userId="S::jlampenf@ndc.nasa.gov::06471b6a-82ca-48b0-9d2b-76c9d754dd35" providerId="AD" clId="Web-{B9672C56-2F8C-FED0-AB0B-E9AEABF11227}"/>
    <pc:docChg chg="mod modSld modMainMaster">
      <pc:chgData name="Lampenfield, Jake (LARC-D306)[RSES]" userId="S::jlampenf@ndc.nasa.gov::06471b6a-82ca-48b0-9d2b-76c9d754dd35" providerId="AD" clId="Web-{B9672C56-2F8C-FED0-AB0B-E9AEABF11227}" dt="2023-11-21T15:16:12.372" v="159"/>
      <pc:docMkLst>
        <pc:docMk/>
      </pc:docMkLst>
      <pc:sldChg chg="addSp delSp modSp">
        <pc:chgData name="Lampenfield, Jake (LARC-D306)[RSES]" userId="S::jlampenf@ndc.nasa.gov::06471b6a-82ca-48b0-9d2b-76c9d754dd35" providerId="AD" clId="Web-{B9672C56-2F8C-FED0-AB0B-E9AEABF11227}" dt="2023-11-21T15:14:52.964" v="143"/>
        <pc:sldMkLst>
          <pc:docMk/>
          <pc:sldMk cId="0" sldId="256"/>
        </pc:sldMkLst>
        <pc:spChg chg="del">
          <ac:chgData name="Lampenfield, Jake (LARC-D306)[RSES]" userId="S::jlampenf@ndc.nasa.gov::06471b6a-82ca-48b0-9d2b-76c9d754dd35" providerId="AD" clId="Web-{B9672C56-2F8C-FED0-AB0B-E9AEABF11227}" dt="2023-11-21T15:13:27.401" v="138"/>
          <ac:spMkLst>
            <pc:docMk/>
            <pc:sldMk cId="0" sldId="256"/>
            <ac:spMk id="2" creationId="{02C62D6D-D0B8-4E5E-B2DD-7A308F8B406B}"/>
          </ac:spMkLst>
        </pc:spChg>
        <pc:spChg chg="add mod">
          <ac:chgData name="Lampenfield, Jake (LARC-D306)[RSES]" userId="S::jlampenf@ndc.nasa.gov::06471b6a-82ca-48b0-9d2b-76c9d754dd35" providerId="AD" clId="Web-{B9672C56-2F8C-FED0-AB0B-E9AEABF11227}" dt="2023-11-21T15:13:24.260" v="137" actId="1076"/>
          <ac:spMkLst>
            <pc:docMk/>
            <pc:sldMk cId="0" sldId="256"/>
            <ac:spMk id="3" creationId="{769D4873-C602-73B2-772F-7A2138296F1B}"/>
          </ac:spMkLst>
        </pc:spChg>
        <pc:spChg chg="add mod">
          <ac:chgData name="Lampenfield, Jake (LARC-D306)[RSES]" userId="S::jlampenf@ndc.nasa.gov::06471b6a-82ca-48b0-9d2b-76c9d754dd35" providerId="AD" clId="Web-{B9672C56-2F8C-FED0-AB0B-E9AEABF11227}" dt="2023-11-21T15:14:52.964" v="143"/>
          <ac:spMkLst>
            <pc:docMk/>
            <pc:sldMk cId="0" sldId="256"/>
            <ac:spMk id="4" creationId="{E6B34335-AD9E-FBC2-D1CB-DBC54653C5CB}"/>
          </ac:spMkLst>
        </pc:spChg>
        <pc:spChg chg="mod">
          <ac:chgData name="Lampenfield, Jake (LARC-D306)[RSES]" userId="S::jlampenf@ndc.nasa.gov::06471b6a-82ca-48b0-9d2b-76c9d754dd35" providerId="AD" clId="Web-{B9672C56-2F8C-FED0-AB0B-E9AEABF11227}" dt="2023-11-21T15:07:21.490" v="2" actId="1076"/>
          <ac:spMkLst>
            <pc:docMk/>
            <pc:sldMk cId="0" sldId="256"/>
            <ac:spMk id="129" creationId="{00000000-0000-0000-0000-000000000000}"/>
          </ac:spMkLst>
        </pc:spChg>
        <pc:spChg chg="mod">
          <ac:chgData name="Lampenfield, Jake (LARC-D306)[RSES]" userId="S::jlampenf@ndc.nasa.gov::06471b6a-82ca-48b0-9d2b-76c9d754dd35" providerId="AD" clId="Web-{B9672C56-2F8C-FED0-AB0B-E9AEABF11227}" dt="2023-11-21T15:11:21.134" v="109" actId="14100"/>
          <ac:spMkLst>
            <pc:docMk/>
            <pc:sldMk cId="0" sldId="256"/>
            <ac:spMk id="130" creationId="{00000000-0000-0000-0000-000000000000}"/>
          </ac:spMkLst>
        </pc:spChg>
      </pc:sldChg>
      <pc:sldChg chg="addSp delSp modSp">
        <pc:chgData name="Lampenfield, Jake (LARC-D306)[RSES]" userId="S::jlampenf@ndc.nasa.gov::06471b6a-82ca-48b0-9d2b-76c9d754dd35" providerId="AD" clId="Web-{B9672C56-2F8C-FED0-AB0B-E9AEABF11227}" dt="2023-11-21T15:14:36.839" v="142"/>
        <pc:sldMkLst>
          <pc:docMk/>
          <pc:sldMk cId="0" sldId="257"/>
        </pc:sldMkLst>
        <pc:spChg chg="add mod">
          <ac:chgData name="Lampenfield, Jake (LARC-D306)[RSES]" userId="S::jlampenf@ndc.nasa.gov::06471b6a-82ca-48b0-9d2b-76c9d754dd35" providerId="AD" clId="Web-{B9672C56-2F8C-FED0-AB0B-E9AEABF11227}" dt="2023-11-21T15:14:36.839" v="142"/>
          <ac:spMkLst>
            <pc:docMk/>
            <pc:sldMk cId="0" sldId="257"/>
            <ac:spMk id="2" creationId="{8DD25D00-C844-6E71-1269-216D0D85B5B1}"/>
          </ac:spMkLst>
        </pc:spChg>
        <pc:spChg chg="del">
          <ac:chgData name="Lampenfield, Jake (LARC-D306)[RSES]" userId="S::jlampenf@ndc.nasa.gov::06471b6a-82ca-48b0-9d2b-76c9d754dd35" providerId="AD" clId="Web-{B9672C56-2F8C-FED0-AB0B-E9AEABF11227}" dt="2023-11-21T15:14:20.386" v="140"/>
          <ac:spMkLst>
            <pc:docMk/>
            <pc:sldMk cId="0" sldId="257"/>
            <ac:spMk id="140" creationId="{00000000-0000-0000-0000-000000000000}"/>
          </ac:spMkLst>
        </pc:spChg>
      </pc:sldChg>
      <pc:sldChg chg="addSp delSp modSp">
        <pc:chgData name="Lampenfield, Jake (LARC-D306)[RSES]" userId="S::jlampenf@ndc.nasa.gov::06471b6a-82ca-48b0-9d2b-76c9d754dd35" providerId="AD" clId="Web-{B9672C56-2F8C-FED0-AB0B-E9AEABF11227}" dt="2023-11-21T15:14:52.964" v="143"/>
        <pc:sldMkLst>
          <pc:docMk/>
          <pc:sldMk cId="1630400206" sldId="285"/>
        </pc:sldMkLst>
        <pc:spChg chg="del">
          <ac:chgData name="Lampenfield, Jake (LARC-D306)[RSES]" userId="S::jlampenf@ndc.nasa.gov::06471b6a-82ca-48b0-9d2b-76c9d754dd35" providerId="AD" clId="Web-{B9672C56-2F8C-FED0-AB0B-E9AEABF11227}" dt="2023-11-21T15:14:20.386" v="140"/>
          <ac:spMkLst>
            <pc:docMk/>
            <pc:sldMk cId="1630400206" sldId="285"/>
            <ac:spMk id="2" creationId="{D24A8BB1-39BD-5CA9-4325-6D51239EE588}"/>
          </ac:spMkLst>
        </pc:spChg>
        <pc:spChg chg="add mod">
          <ac:chgData name="Lampenfield, Jake (LARC-D306)[RSES]" userId="S::jlampenf@ndc.nasa.gov::06471b6a-82ca-48b0-9d2b-76c9d754dd35" providerId="AD" clId="Web-{B9672C56-2F8C-FED0-AB0B-E9AEABF11227}" dt="2023-11-21T15:14:52.964" v="143"/>
          <ac:spMkLst>
            <pc:docMk/>
            <pc:sldMk cId="1630400206" sldId="285"/>
            <ac:spMk id="5" creationId="{3380FE68-401B-B743-4B36-29C541DF10AF}"/>
          </ac:spMkLst>
        </pc:spChg>
      </pc:sldChg>
      <pc:sldChg chg="addSp delSp modSp">
        <pc:chgData name="Lampenfield, Jake (LARC-D306)[RSES]" userId="S::jlampenf@ndc.nasa.gov::06471b6a-82ca-48b0-9d2b-76c9d754dd35" providerId="AD" clId="Web-{B9672C56-2F8C-FED0-AB0B-E9AEABF11227}" dt="2023-11-21T15:14:52.964" v="143"/>
        <pc:sldMkLst>
          <pc:docMk/>
          <pc:sldMk cId="2720685730" sldId="286"/>
        </pc:sldMkLst>
        <pc:spChg chg="del">
          <ac:chgData name="Lampenfield, Jake (LARC-D306)[RSES]" userId="S::jlampenf@ndc.nasa.gov::06471b6a-82ca-48b0-9d2b-76c9d754dd35" providerId="AD" clId="Web-{B9672C56-2F8C-FED0-AB0B-E9AEABF11227}" dt="2023-11-21T15:14:20.386" v="140"/>
          <ac:spMkLst>
            <pc:docMk/>
            <pc:sldMk cId="2720685730" sldId="286"/>
            <ac:spMk id="2" creationId="{FE3A036C-075B-B51F-CA41-4126B5376028}"/>
          </ac:spMkLst>
        </pc:spChg>
        <pc:spChg chg="add mod">
          <ac:chgData name="Lampenfield, Jake (LARC-D306)[RSES]" userId="S::jlampenf@ndc.nasa.gov::06471b6a-82ca-48b0-9d2b-76c9d754dd35" providerId="AD" clId="Web-{B9672C56-2F8C-FED0-AB0B-E9AEABF11227}" dt="2023-11-21T15:14:52.964" v="143"/>
          <ac:spMkLst>
            <pc:docMk/>
            <pc:sldMk cId="2720685730" sldId="286"/>
            <ac:spMk id="11" creationId="{E3E4D5D1-1651-6CA4-804C-3A85C49826E3}"/>
          </ac:spMkLst>
        </pc:spChg>
      </pc:sldChg>
      <pc:sldChg chg="addSp delSp modSp">
        <pc:chgData name="Lampenfield, Jake (LARC-D306)[RSES]" userId="S::jlampenf@ndc.nasa.gov::06471b6a-82ca-48b0-9d2b-76c9d754dd35" providerId="AD" clId="Web-{B9672C56-2F8C-FED0-AB0B-E9AEABF11227}" dt="2023-11-21T15:14:52.964" v="143"/>
        <pc:sldMkLst>
          <pc:docMk/>
          <pc:sldMk cId="159326499" sldId="287"/>
        </pc:sldMkLst>
        <pc:spChg chg="del">
          <ac:chgData name="Lampenfield, Jake (LARC-D306)[RSES]" userId="S::jlampenf@ndc.nasa.gov::06471b6a-82ca-48b0-9d2b-76c9d754dd35" providerId="AD" clId="Web-{B9672C56-2F8C-FED0-AB0B-E9AEABF11227}" dt="2023-11-21T15:14:20.386" v="140"/>
          <ac:spMkLst>
            <pc:docMk/>
            <pc:sldMk cId="159326499" sldId="287"/>
            <ac:spMk id="2" creationId="{D0D40D46-8BCD-85ED-081B-9D6804988390}"/>
          </ac:spMkLst>
        </pc:spChg>
        <pc:spChg chg="add mod">
          <ac:chgData name="Lampenfield, Jake (LARC-D306)[RSES]" userId="S::jlampenf@ndc.nasa.gov::06471b6a-82ca-48b0-9d2b-76c9d754dd35" providerId="AD" clId="Web-{B9672C56-2F8C-FED0-AB0B-E9AEABF11227}" dt="2023-11-21T15:14:52.964" v="143"/>
          <ac:spMkLst>
            <pc:docMk/>
            <pc:sldMk cId="159326499" sldId="287"/>
            <ac:spMk id="5" creationId="{297808AF-923D-3324-2092-2AE300951824}"/>
          </ac:spMkLst>
        </pc:spChg>
      </pc:sldChg>
      <pc:sldChg chg="addSp delSp modSp">
        <pc:chgData name="Lampenfield, Jake (LARC-D306)[RSES]" userId="S::jlampenf@ndc.nasa.gov::06471b6a-82ca-48b0-9d2b-76c9d754dd35" providerId="AD" clId="Web-{B9672C56-2F8C-FED0-AB0B-E9AEABF11227}" dt="2023-11-21T15:14:52.964" v="143"/>
        <pc:sldMkLst>
          <pc:docMk/>
          <pc:sldMk cId="1819395394" sldId="288"/>
        </pc:sldMkLst>
        <pc:spChg chg="del">
          <ac:chgData name="Lampenfield, Jake (LARC-D306)[RSES]" userId="S::jlampenf@ndc.nasa.gov::06471b6a-82ca-48b0-9d2b-76c9d754dd35" providerId="AD" clId="Web-{B9672C56-2F8C-FED0-AB0B-E9AEABF11227}" dt="2023-11-21T15:14:20.386" v="140"/>
          <ac:spMkLst>
            <pc:docMk/>
            <pc:sldMk cId="1819395394" sldId="288"/>
            <ac:spMk id="2" creationId="{5A9B4E44-777E-964A-2C89-90E9C3B8D16F}"/>
          </ac:spMkLst>
        </pc:spChg>
        <pc:spChg chg="add mod">
          <ac:chgData name="Lampenfield, Jake (LARC-D306)[RSES]" userId="S::jlampenf@ndc.nasa.gov::06471b6a-82ca-48b0-9d2b-76c9d754dd35" providerId="AD" clId="Web-{B9672C56-2F8C-FED0-AB0B-E9AEABF11227}" dt="2023-11-21T15:14:52.964" v="143"/>
          <ac:spMkLst>
            <pc:docMk/>
            <pc:sldMk cId="1819395394" sldId="288"/>
            <ac:spMk id="5" creationId="{5C1A57E8-2711-4CCA-7647-D314960F9484}"/>
          </ac:spMkLst>
        </pc:spChg>
      </pc:sldChg>
      <pc:sldChg chg="addSp delSp modSp">
        <pc:chgData name="Lampenfield, Jake (LARC-D306)[RSES]" userId="S::jlampenf@ndc.nasa.gov::06471b6a-82ca-48b0-9d2b-76c9d754dd35" providerId="AD" clId="Web-{B9672C56-2F8C-FED0-AB0B-E9AEABF11227}" dt="2023-11-21T15:14:52.964" v="143"/>
        <pc:sldMkLst>
          <pc:docMk/>
          <pc:sldMk cId="1076001210" sldId="289"/>
        </pc:sldMkLst>
        <pc:spChg chg="del">
          <ac:chgData name="Lampenfield, Jake (LARC-D306)[RSES]" userId="S::jlampenf@ndc.nasa.gov::06471b6a-82ca-48b0-9d2b-76c9d754dd35" providerId="AD" clId="Web-{B9672C56-2F8C-FED0-AB0B-E9AEABF11227}" dt="2023-11-21T15:14:20.386" v="140"/>
          <ac:spMkLst>
            <pc:docMk/>
            <pc:sldMk cId="1076001210" sldId="289"/>
            <ac:spMk id="2" creationId="{93007FFB-7C86-D30D-34DC-EC2C19AF814E}"/>
          </ac:spMkLst>
        </pc:spChg>
        <pc:spChg chg="add mod">
          <ac:chgData name="Lampenfield, Jake (LARC-D306)[RSES]" userId="S::jlampenf@ndc.nasa.gov::06471b6a-82ca-48b0-9d2b-76c9d754dd35" providerId="AD" clId="Web-{B9672C56-2F8C-FED0-AB0B-E9AEABF11227}" dt="2023-11-21T15:14:52.964" v="143"/>
          <ac:spMkLst>
            <pc:docMk/>
            <pc:sldMk cId="1076001210" sldId="289"/>
            <ac:spMk id="5" creationId="{90771E76-64DD-953C-0DEF-EE1EDEE2172F}"/>
          </ac:spMkLst>
        </pc:spChg>
      </pc:sldChg>
      <pc:sldChg chg="addSp delSp modSp">
        <pc:chgData name="Lampenfield, Jake (LARC-D306)[RSES]" userId="S::jlampenf@ndc.nasa.gov::06471b6a-82ca-48b0-9d2b-76c9d754dd35" providerId="AD" clId="Web-{B9672C56-2F8C-FED0-AB0B-E9AEABF11227}" dt="2023-11-21T15:14:52.964" v="143"/>
        <pc:sldMkLst>
          <pc:docMk/>
          <pc:sldMk cId="261675472" sldId="290"/>
        </pc:sldMkLst>
        <pc:spChg chg="del">
          <ac:chgData name="Lampenfield, Jake (LARC-D306)[RSES]" userId="S::jlampenf@ndc.nasa.gov::06471b6a-82ca-48b0-9d2b-76c9d754dd35" providerId="AD" clId="Web-{B9672C56-2F8C-FED0-AB0B-E9AEABF11227}" dt="2023-11-21T15:14:20.386" v="140"/>
          <ac:spMkLst>
            <pc:docMk/>
            <pc:sldMk cId="261675472" sldId="290"/>
            <ac:spMk id="2" creationId="{F289C174-FE58-B556-73B6-89F79D539022}"/>
          </ac:spMkLst>
        </pc:spChg>
        <pc:spChg chg="add mod">
          <ac:chgData name="Lampenfield, Jake (LARC-D306)[RSES]" userId="S::jlampenf@ndc.nasa.gov::06471b6a-82ca-48b0-9d2b-76c9d754dd35" providerId="AD" clId="Web-{B9672C56-2F8C-FED0-AB0B-E9AEABF11227}" dt="2023-11-21T15:14:52.964" v="143"/>
          <ac:spMkLst>
            <pc:docMk/>
            <pc:sldMk cId="261675472" sldId="290"/>
            <ac:spMk id="5" creationId="{03B3B9F9-4410-C9F2-95CF-DFCF8F14F8CB}"/>
          </ac:spMkLst>
        </pc:spChg>
      </pc:sldChg>
      <pc:sldChg chg="addSp delSp modSp">
        <pc:chgData name="Lampenfield, Jake (LARC-D306)[RSES]" userId="S::jlampenf@ndc.nasa.gov::06471b6a-82ca-48b0-9d2b-76c9d754dd35" providerId="AD" clId="Web-{B9672C56-2F8C-FED0-AB0B-E9AEABF11227}" dt="2023-11-21T15:14:52.964" v="143"/>
        <pc:sldMkLst>
          <pc:docMk/>
          <pc:sldMk cId="3922185512" sldId="292"/>
        </pc:sldMkLst>
        <pc:spChg chg="del">
          <ac:chgData name="Lampenfield, Jake (LARC-D306)[RSES]" userId="S::jlampenf@ndc.nasa.gov::06471b6a-82ca-48b0-9d2b-76c9d754dd35" providerId="AD" clId="Web-{B9672C56-2F8C-FED0-AB0B-E9AEABF11227}" dt="2023-11-21T15:14:20.386" v="140"/>
          <ac:spMkLst>
            <pc:docMk/>
            <pc:sldMk cId="3922185512" sldId="292"/>
            <ac:spMk id="2" creationId="{D9DDF749-2BD4-D2DD-5483-84E42D5134E5}"/>
          </ac:spMkLst>
        </pc:spChg>
        <pc:spChg chg="add mod">
          <ac:chgData name="Lampenfield, Jake (LARC-D306)[RSES]" userId="S::jlampenf@ndc.nasa.gov::06471b6a-82ca-48b0-9d2b-76c9d754dd35" providerId="AD" clId="Web-{B9672C56-2F8C-FED0-AB0B-E9AEABF11227}" dt="2023-11-21T15:14:52.964" v="143"/>
          <ac:spMkLst>
            <pc:docMk/>
            <pc:sldMk cId="3922185512" sldId="292"/>
            <ac:spMk id="5" creationId="{00AB0D3A-4763-F737-D216-352031AF0F8A}"/>
          </ac:spMkLst>
        </pc:spChg>
      </pc:sldChg>
      <pc:sldChg chg="addSp delSp modSp">
        <pc:chgData name="Lampenfield, Jake (LARC-D306)[RSES]" userId="S::jlampenf@ndc.nasa.gov::06471b6a-82ca-48b0-9d2b-76c9d754dd35" providerId="AD" clId="Web-{B9672C56-2F8C-FED0-AB0B-E9AEABF11227}" dt="2023-11-21T15:14:52.964" v="143"/>
        <pc:sldMkLst>
          <pc:docMk/>
          <pc:sldMk cId="590753375" sldId="293"/>
        </pc:sldMkLst>
        <pc:spChg chg="del">
          <ac:chgData name="Lampenfield, Jake (LARC-D306)[RSES]" userId="S::jlampenf@ndc.nasa.gov::06471b6a-82ca-48b0-9d2b-76c9d754dd35" providerId="AD" clId="Web-{B9672C56-2F8C-FED0-AB0B-E9AEABF11227}" dt="2023-11-21T15:14:20.386" v="140"/>
          <ac:spMkLst>
            <pc:docMk/>
            <pc:sldMk cId="590753375" sldId="293"/>
            <ac:spMk id="2" creationId="{C1B0CC6B-173C-8F00-426D-B99570A47EA6}"/>
          </ac:spMkLst>
        </pc:spChg>
        <pc:spChg chg="add mod">
          <ac:chgData name="Lampenfield, Jake (LARC-D306)[RSES]" userId="S::jlampenf@ndc.nasa.gov::06471b6a-82ca-48b0-9d2b-76c9d754dd35" providerId="AD" clId="Web-{B9672C56-2F8C-FED0-AB0B-E9AEABF11227}" dt="2023-11-21T15:14:52.964" v="143"/>
          <ac:spMkLst>
            <pc:docMk/>
            <pc:sldMk cId="590753375" sldId="293"/>
            <ac:spMk id="5" creationId="{7817CC80-0B32-F8B4-2BAD-8A6368CD53EB}"/>
          </ac:spMkLst>
        </pc:spChg>
      </pc:sldChg>
      <pc:sldChg chg="addSp delSp modSp">
        <pc:chgData name="Lampenfield, Jake (LARC-D306)[RSES]" userId="S::jlampenf@ndc.nasa.gov::06471b6a-82ca-48b0-9d2b-76c9d754dd35" providerId="AD" clId="Web-{B9672C56-2F8C-FED0-AB0B-E9AEABF11227}" dt="2023-11-21T15:14:52.964" v="143"/>
        <pc:sldMkLst>
          <pc:docMk/>
          <pc:sldMk cId="2801794401" sldId="294"/>
        </pc:sldMkLst>
        <pc:spChg chg="del">
          <ac:chgData name="Lampenfield, Jake (LARC-D306)[RSES]" userId="S::jlampenf@ndc.nasa.gov::06471b6a-82ca-48b0-9d2b-76c9d754dd35" providerId="AD" clId="Web-{B9672C56-2F8C-FED0-AB0B-E9AEABF11227}" dt="2023-11-21T15:14:20.386" v="140"/>
          <ac:spMkLst>
            <pc:docMk/>
            <pc:sldMk cId="2801794401" sldId="294"/>
            <ac:spMk id="2" creationId="{2465C99E-E734-5006-3964-E4BD4825A71D}"/>
          </ac:spMkLst>
        </pc:spChg>
        <pc:spChg chg="add mod">
          <ac:chgData name="Lampenfield, Jake (LARC-D306)[RSES]" userId="S::jlampenf@ndc.nasa.gov::06471b6a-82ca-48b0-9d2b-76c9d754dd35" providerId="AD" clId="Web-{B9672C56-2F8C-FED0-AB0B-E9AEABF11227}" dt="2023-11-21T15:14:52.964" v="143"/>
          <ac:spMkLst>
            <pc:docMk/>
            <pc:sldMk cId="2801794401" sldId="294"/>
            <ac:spMk id="5" creationId="{32161194-773D-FEC7-B2D3-88D420E6C0AB}"/>
          </ac:spMkLst>
        </pc:spChg>
      </pc:sldChg>
      <pc:sldChg chg="addSp delSp modSp">
        <pc:chgData name="Lampenfield, Jake (LARC-D306)[RSES]" userId="S::jlampenf@ndc.nasa.gov::06471b6a-82ca-48b0-9d2b-76c9d754dd35" providerId="AD" clId="Web-{B9672C56-2F8C-FED0-AB0B-E9AEABF11227}" dt="2023-11-21T15:14:52.964" v="143"/>
        <pc:sldMkLst>
          <pc:docMk/>
          <pc:sldMk cId="373914047" sldId="295"/>
        </pc:sldMkLst>
        <pc:spChg chg="del">
          <ac:chgData name="Lampenfield, Jake (LARC-D306)[RSES]" userId="S::jlampenf@ndc.nasa.gov::06471b6a-82ca-48b0-9d2b-76c9d754dd35" providerId="AD" clId="Web-{B9672C56-2F8C-FED0-AB0B-E9AEABF11227}" dt="2023-11-21T15:14:20.386" v="140"/>
          <ac:spMkLst>
            <pc:docMk/>
            <pc:sldMk cId="373914047" sldId="295"/>
            <ac:spMk id="2" creationId="{2F18B7A8-2974-560A-1890-D8DD93FA8F16}"/>
          </ac:spMkLst>
        </pc:spChg>
        <pc:spChg chg="add mod">
          <ac:chgData name="Lampenfield, Jake (LARC-D306)[RSES]" userId="S::jlampenf@ndc.nasa.gov::06471b6a-82ca-48b0-9d2b-76c9d754dd35" providerId="AD" clId="Web-{B9672C56-2F8C-FED0-AB0B-E9AEABF11227}" dt="2023-11-21T15:14:52.964" v="143"/>
          <ac:spMkLst>
            <pc:docMk/>
            <pc:sldMk cId="373914047" sldId="295"/>
            <ac:spMk id="5" creationId="{96CE82F8-DC54-7238-F88D-E1FDD87638ED}"/>
          </ac:spMkLst>
        </pc:spChg>
      </pc:sldChg>
      <pc:sldChg chg="addSp delSp modSp">
        <pc:chgData name="Lampenfield, Jake (LARC-D306)[RSES]" userId="S::jlampenf@ndc.nasa.gov::06471b6a-82ca-48b0-9d2b-76c9d754dd35" providerId="AD" clId="Web-{B9672C56-2F8C-FED0-AB0B-E9AEABF11227}" dt="2023-11-21T15:14:52.964" v="143"/>
        <pc:sldMkLst>
          <pc:docMk/>
          <pc:sldMk cId="515525166" sldId="296"/>
        </pc:sldMkLst>
        <pc:spChg chg="del">
          <ac:chgData name="Lampenfield, Jake (LARC-D306)[RSES]" userId="S::jlampenf@ndc.nasa.gov::06471b6a-82ca-48b0-9d2b-76c9d754dd35" providerId="AD" clId="Web-{B9672C56-2F8C-FED0-AB0B-E9AEABF11227}" dt="2023-11-21T15:14:20.386" v="140"/>
          <ac:spMkLst>
            <pc:docMk/>
            <pc:sldMk cId="515525166" sldId="296"/>
            <ac:spMk id="2" creationId="{36D5B3BB-8BD7-9A2E-D088-B381945AB990}"/>
          </ac:spMkLst>
        </pc:spChg>
        <pc:spChg chg="add mod">
          <ac:chgData name="Lampenfield, Jake (LARC-D306)[RSES]" userId="S::jlampenf@ndc.nasa.gov::06471b6a-82ca-48b0-9d2b-76c9d754dd35" providerId="AD" clId="Web-{B9672C56-2F8C-FED0-AB0B-E9AEABF11227}" dt="2023-11-21T15:14:52.964" v="143"/>
          <ac:spMkLst>
            <pc:docMk/>
            <pc:sldMk cId="515525166" sldId="296"/>
            <ac:spMk id="5" creationId="{B4CC99EE-07EE-7CB3-1617-AB52A2C3713E}"/>
          </ac:spMkLst>
        </pc:spChg>
      </pc:sldChg>
      <pc:sldChg chg="addSp delSp modSp">
        <pc:chgData name="Lampenfield, Jake (LARC-D306)[RSES]" userId="S::jlampenf@ndc.nasa.gov::06471b6a-82ca-48b0-9d2b-76c9d754dd35" providerId="AD" clId="Web-{B9672C56-2F8C-FED0-AB0B-E9AEABF11227}" dt="2023-11-21T15:14:52.964" v="143"/>
        <pc:sldMkLst>
          <pc:docMk/>
          <pc:sldMk cId="2711917116" sldId="297"/>
        </pc:sldMkLst>
        <pc:spChg chg="del">
          <ac:chgData name="Lampenfield, Jake (LARC-D306)[RSES]" userId="S::jlampenf@ndc.nasa.gov::06471b6a-82ca-48b0-9d2b-76c9d754dd35" providerId="AD" clId="Web-{B9672C56-2F8C-FED0-AB0B-E9AEABF11227}" dt="2023-11-21T15:14:20.386" v="140"/>
          <ac:spMkLst>
            <pc:docMk/>
            <pc:sldMk cId="2711917116" sldId="297"/>
            <ac:spMk id="2" creationId="{7EB946AD-B47D-DD4C-91C9-23688B6B4934}"/>
          </ac:spMkLst>
        </pc:spChg>
        <pc:spChg chg="add mod">
          <ac:chgData name="Lampenfield, Jake (LARC-D306)[RSES]" userId="S::jlampenf@ndc.nasa.gov::06471b6a-82ca-48b0-9d2b-76c9d754dd35" providerId="AD" clId="Web-{B9672C56-2F8C-FED0-AB0B-E9AEABF11227}" dt="2023-11-21T15:14:52.964" v="143"/>
          <ac:spMkLst>
            <pc:docMk/>
            <pc:sldMk cId="2711917116" sldId="297"/>
            <ac:spMk id="5" creationId="{B2CB6446-0E14-A20B-94BB-8D56E6B75678}"/>
          </ac:spMkLst>
        </pc:spChg>
      </pc:sldChg>
      <pc:sldChg chg="addSp delSp modSp">
        <pc:chgData name="Lampenfield, Jake (LARC-D306)[RSES]" userId="S::jlampenf@ndc.nasa.gov::06471b6a-82ca-48b0-9d2b-76c9d754dd35" providerId="AD" clId="Web-{B9672C56-2F8C-FED0-AB0B-E9AEABF11227}" dt="2023-11-21T15:14:52.964" v="143"/>
        <pc:sldMkLst>
          <pc:docMk/>
          <pc:sldMk cId="2216376547" sldId="298"/>
        </pc:sldMkLst>
        <pc:spChg chg="del">
          <ac:chgData name="Lampenfield, Jake (LARC-D306)[RSES]" userId="S::jlampenf@ndc.nasa.gov::06471b6a-82ca-48b0-9d2b-76c9d754dd35" providerId="AD" clId="Web-{B9672C56-2F8C-FED0-AB0B-E9AEABF11227}" dt="2023-11-21T15:14:20.386" v="140"/>
          <ac:spMkLst>
            <pc:docMk/>
            <pc:sldMk cId="2216376547" sldId="298"/>
            <ac:spMk id="2" creationId="{9D705B9D-2CCF-0F87-C9A9-E9270ACF9A7D}"/>
          </ac:spMkLst>
        </pc:spChg>
        <pc:spChg chg="add mod">
          <ac:chgData name="Lampenfield, Jake (LARC-D306)[RSES]" userId="S::jlampenf@ndc.nasa.gov::06471b6a-82ca-48b0-9d2b-76c9d754dd35" providerId="AD" clId="Web-{B9672C56-2F8C-FED0-AB0B-E9AEABF11227}" dt="2023-11-21T15:14:52.964" v="143"/>
          <ac:spMkLst>
            <pc:docMk/>
            <pc:sldMk cId="2216376547" sldId="298"/>
            <ac:spMk id="5" creationId="{88477C95-D8C2-2E35-4215-5FF6FB430BC1}"/>
          </ac:spMkLst>
        </pc:spChg>
      </pc:sldChg>
      <pc:sldChg chg="addSp delSp modSp">
        <pc:chgData name="Lampenfield, Jake (LARC-D306)[RSES]" userId="S::jlampenf@ndc.nasa.gov::06471b6a-82ca-48b0-9d2b-76c9d754dd35" providerId="AD" clId="Web-{B9672C56-2F8C-FED0-AB0B-E9AEABF11227}" dt="2023-11-21T15:14:52.964" v="143"/>
        <pc:sldMkLst>
          <pc:docMk/>
          <pc:sldMk cId="3416472401" sldId="299"/>
        </pc:sldMkLst>
        <pc:spChg chg="del">
          <ac:chgData name="Lampenfield, Jake (LARC-D306)[RSES]" userId="S::jlampenf@ndc.nasa.gov::06471b6a-82ca-48b0-9d2b-76c9d754dd35" providerId="AD" clId="Web-{B9672C56-2F8C-FED0-AB0B-E9AEABF11227}" dt="2023-11-21T15:14:20.386" v="140"/>
          <ac:spMkLst>
            <pc:docMk/>
            <pc:sldMk cId="3416472401" sldId="299"/>
            <ac:spMk id="2" creationId="{5293A986-CA51-9CB1-E9A2-F4EC7212FABE}"/>
          </ac:spMkLst>
        </pc:spChg>
        <pc:spChg chg="add mod">
          <ac:chgData name="Lampenfield, Jake (LARC-D306)[RSES]" userId="S::jlampenf@ndc.nasa.gov::06471b6a-82ca-48b0-9d2b-76c9d754dd35" providerId="AD" clId="Web-{B9672C56-2F8C-FED0-AB0B-E9AEABF11227}" dt="2023-11-21T15:14:52.964" v="143"/>
          <ac:spMkLst>
            <pc:docMk/>
            <pc:sldMk cId="3416472401" sldId="299"/>
            <ac:spMk id="5" creationId="{EBFD9F9F-A2E9-C5D0-761E-951521273CF0}"/>
          </ac:spMkLst>
        </pc:spChg>
      </pc:sldChg>
      <pc:sldMasterChg chg="mod modSldLayout">
        <pc:chgData name="Lampenfield, Jake (LARC-D306)[RSES]" userId="S::jlampenf@ndc.nasa.gov::06471b6a-82ca-48b0-9d2b-76c9d754dd35" providerId="AD" clId="Web-{B9672C56-2F8C-FED0-AB0B-E9AEABF11227}" dt="2023-11-21T15:16:12.372" v="159"/>
        <pc:sldMasterMkLst>
          <pc:docMk/>
          <pc:sldMasterMk cId="0" sldId="2147483648"/>
        </pc:sldMasterMkLst>
        <pc:sldLayoutChg chg="mod">
          <pc:chgData name="Lampenfield, Jake (LARC-D306)[RSES]" userId="S::jlampenf@ndc.nasa.gov::06471b6a-82ca-48b0-9d2b-76c9d754dd35" providerId="AD" clId="Web-{B9672C56-2F8C-FED0-AB0B-E9AEABF11227}" dt="2023-11-21T15:16:12.372" v="159"/>
          <pc:sldLayoutMkLst>
            <pc:docMk/>
            <pc:sldMasterMk cId="0" sldId="2147483648"/>
            <pc:sldLayoutMk cId="0" sldId="2147483649"/>
          </pc:sldLayoutMkLst>
        </pc:sldLayoutChg>
        <pc:sldLayoutChg chg="mod">
          <pc:chgData name="Lampenfield, Jake (LARC-D306)[RSES]" userId="S::jlampenf@ndc.nasa.gov::06471b6a-82ca-48b0-9d2b-76c9d754dd35" providerId="AD" clId="Web-{B9672C56-2F8C-FED0-AB0B-E9AEABF11227}" dt="2023-11-21T15:16:12.372" v="159"/>
          <pc:sldLayoutMkLst>
            <pc:docMk/>
            <pc:sldMasterMk cId="0" sldId="2147483648"/>
            <pc:sldLayoutMk cId="0" sldId="2147483650"/>
          </pc:sldLayoutMkLst>
        </pc:sldLayoutChg>
        <pc:sldLayoutChg chg="mod">
          <pc:chgData name="Lampenfield, Jake (LARC-D306)[RSES]" userId="S::jlampenf@ndc.nasa.gov::06471b6a-82ca-48b0-9d2b-76c9d754dd35" providerId="AD" clId="Web-{B9672C56-2F8C-FED0-AB0B-E9AEABF11227}" dt="2023-11-21T15:16:12.372" v="159"/>
          <pc:sldLayoutMkLst>
            <pc:docMk/>
            <pc:sldMasterMk cId="0" sldId="2147483648"/>
            <pc:sldLayoutMk cId="0" sldId="2147483652"/>
          </pc:sldLayoutMkLst>
        </pc:sldLayoutChg>
        <pc:sldLayoutChg chg="mod">
          <pc:chgData name="Lampenfield, Jake (LARC-D306)[RSES]" userId="S::jlampenf@ndc.nasa.gov::06471b6a-82ca-48b0-9d2b-76c9d754dd35" providerId="AD" clId="Web-{B9672C56-2F8C-FED0-AB0B-E9AEABF11227}" dt="2023-11-21T15:16:12.372" v="159"/>
          <pc:sldLayoutMkLst>
            <pc:docMk/>
            <pc:sldMasterMk cId="0" sldId="2147483648"/>
            <pc:sldLayoutMk cId="0" sldId="2147483653"/>
          </pc:sldLayoutMkLst>
        </pc:sldLayoutChg>
        <pc:sldLayoutChg chg="mod">
          <pc:chgData name="Lampenfield, Jake (LARC-D306)[RSES]" userId="S::jlampenf@ndc.nasa.gov::06471b6a-82ca-48b0-9d2b-76c9d754dd35" providerId="AD" clId="Web-{B9672C56-2F8C-FED0-AB0B-E9AEABF11227}" dt="2023-11-21T15:16:12.372" v="159"/>
          <pc:sldLayoutMkLst>
            <pc:docMk/>
            <pc:sldMasterMk cId="0" sldId="2147483648"/>
            <pc:sldLayoutMk cId="0" sldId="2147483654"/>
          </pc:sldLayoutMkLst>
        </pc:sldLayoutChg>
        <pc:sldLayoutChg chg="mod">
          <pc:chgData name="Lampenfield, Jake (LARC-D306)[RSES]" userId="S::jlampenf@ndc.nasa.gov::06471b6a-82ca-48b0-9d2b-76c9d754dd35" providerId="AD" clId="Web-{B9672C56-2F8C-FED0-AB0B-E9AEABF11227}" dt="2023-11-21T15:16:12.372" v="159"/>
          <pc:sldLayoutMkLst>
            <pc:docMk/>
            <pc:sldMasterMk cId="0" sldId="2147483648"/>
            <pc:sldLayoutMk cId="0" sldId="2147483655"/>
          </pc:sldLayoutMkLst>
        </pc:sldLayoutChg>
        <pc:sldLayoutChg chg="mod">
          <pc:chgData name="Lampenfield, Jake (LARC-D306)[RSES]" userId="S::jlampenf@ndc.nasa.gov::06471b6a-82ca-48b0-9d2b-76c9d754dd35" providerId="AD" clId="Web-{B9672C56-2F8C-FED0-AB0B-E9AEABF11227}" dt="2023-11-21T15:16:12.372" v="159"/>
          <pc:sldLayoutMkLst>
            <pc:docMk/>
            <pc:sldMasterMk cId="0" sldId="2147483648"/>
            <pc:sldLayoutMk cId="0" sldId="2147483656"/>
          </pc:sldLayoutMkLst>
        </pc:sldLayoutChg>
        <pc:sldLayoutChg chg="mod">
          <pc:chgData name="Lampenfield, Jake (LARC-D306)[RSES]" userId="S::jlampenf@ndc.nasa.gov::06471b6a-82ca-48b0-9d2b-76c9d754dd35" providerId="AD" clId="Web-{B9672C56-2F8C-FED0-AB0B-E9AEABF11227}" dt="2023-11-21T15:16:12.372" v="159"/>
          <pc:sldLayoutMkLst>
            <pc:docMk/>
            <pc:sldMasterMk cId="0" sldId="2147483648"/>
            <pc:sldLayoutMk cId="0" sldId="2147483657"/>
          </pc:sldLayoutMkLst>
        </pc:sldLayoutChg>
        <pc:sldLayoutChg chg="mod">
          <pc:chgData name="Lampenfield, Jake (LARC-D306)[RSES]" userId="S::jlampenf@ndc.nasa.gov::06471b6a-82ca-48b0-9d2b-76c9d754dd35" providerId="AD" clId="Web-{B9672C56-2F8C-FED0-AB0B-E9AEABF11227}" dt="2023-11-21T15:16:12.372" v="159"/>
          <pc:sldLayoutMkLst>
            <pc:docMk/>
            <pc:sldMasterMk cId="0" sldId="2147483648"/>
            <pc:sldLayoutMk cId="0" sldId="2147483658"/>
          </pc:sldLayoutMkLst>
        </pc:sldLayoutChg>
        <pc:sldLayoutChg chg="mod">
          <pc:chgData name="Lampenfield, Jake (LARC-D306)[RSES]" userId="S::jlampenf@ndc.nasa.gov::06471b6a-82ca-48b0-9d2b-76c9d754dd35" providerId="AD" clId="Web-{B9672C56-2F8C-FED0-AB0B-E9AEABF11227}" dt="2023-11-21T15:16:12.372" v="159"/>
          <pc:sldLayoutMkLst>
            <pc:docMk/>
            <pc:sldMasterMk cId="0" sldId="2147483648"/>
            <pc:sldLayoutMk cId="0" sldId="2147483659"/>
          </pc:sldLayoutMkLst>
        </pc:sldLayoutChg>
        <pc:sldLayoutChg chg="modSp mod">
          <pc:chgData name="Lampenfield, Jake (LARC-D306)[RSES]" userId="S::jlampenf@ndc.nasa.gov::06471b6a-82ca-48b0-9d2b-76c9d754dd35" providerId="AD" clId="Web-{B9672C56-2F8C-FED0-AB0B-E9AEABF11227}" dt="2023-11-21T15:16:12.372" v="159"/>
          <pc:sldLayoutMkLst>
            <pc:docMk/>
            <pc:sldMasterMk cId="0" sldId="2147483648"/>
            <pc:sldLayoutMk cId="0" sldId="2147483660"/>
          </pc:sldLayoutMkLst>
          <pc:spChg chg="mod">
            <ac:chgData name="Lampenfield, Jake (LARC-D306)[RSES]" userId="S::jlampenf@ndc.nasa.gov::06471b6a-82ca-48b0-9d2b-76c9d754dd35" providerId="AD" clId="Web-{B9672C56-2F8C-FED0-AB0B-E9AEABF11227}" dt="2023-11-21T15:14:20.386" v="140"/>
            <ac:spMkLst>
              <pc:docMk/>
              <pc:sldMasterMk cId="0" sldId="2147483648"/>
              <pc:sldLayoutMk cId="0" sldId="2147483660"/>
              <ac:spMk id="95" creationId="{00000000-0000-0000-0000-000000000000}"/>
            </ac:spMkLst>
          </pc:spChg>
        </pc:sldLayoutChg>
        <pc:sldLayoutChg chg="modSp mod">
          <pc:chgData name="Lampenfield, Jake (LARC-D306)[RSES]" userId="S::jlampenf@ndc.nasa.gov::06471b6a-82ca-48b0-9d2b-76c9d754dd35" providerId="AD" clId="Web-{B9672C56-2F8C-FED0-AB0B-E9AEABF11227}" dt="2023-11-21T15:16:12.372" v="159"/>
          <pc:sldLayoutMkLst>
            <pc:docMk/>
            <pc:sldMasterMk cId="0" sldId="2147483648"/>
            <pc:sldLayoutMk cId="0" sldId="2147483661"/>
          </pc:sldLayoutMkLst>
          <pc:spChg chg="mod">
            <ac:chgData name="Lampenfield, Jake (LARC-D306)[RSES]" userId="S::jlampenf@ndc.nasa.gov::06471b6a-82ca-48b0-9d2b-76c9d754dd35" providerId="AD" clId="Web-{B9672C56-2F8C-FED0-AB0B-E9AEABF11227}" dt="2023-11-21T15:14:20.386" v="140"/>
            <ac:spMkLst>
              <pc:docMk/>
              <pc:sldMasterMk cId="0" sldId="2147483648"/>
              <pc:sldLayoutMk cId="0" sldId="2147483661"/>
              <ac:spMk id="103" creationId="{00000000-0000-0000-0000-000000000000}"/>
            </ac:spMkLst>
          </pc:spChg>
        </pc:sldLayoutChg>
        <pc:sldLayoutChg chg="modSp mod">
          <pc:chgData name="Lampenfield, Jake (LARC-D306)[RSES]" userId="S::jlampenf@ndc.nasa.gov::06471b6a-82ca-48b0-9d2b-76c9d754dd35" providerId="AD" clId="Web-{B9672C56-2F8C-FED0-AB0B-E9AEABF11227}" dt="2023-11-21T15:16:12.372" v="159"/>
          <pc:sldLayoutMkLst>
            <pc:docMk/>
            <pc:sldMasterMk cId="0" sldId="2147483648"/>
            <pc:sldLayoutMk cId="0" sldId="2147483662"/>
          </pc:sldLayoutMkLst>
          <pc:spChg chg="mod">
            <ac:chgData name="Lampenfield, Jake (LARC-D306)[RSES]" userId="S::jlampenf@ndc.nasa.gov::06471b6a-82ca-48b0-9d2b-76c9d754dd35" providerId="AD" clId="Web-{B9672C56-2F8C-FED0-AB0B-E9AEABF11227}" dt="2023-11-21T15:14:20.386" v="140"/>
            <ac:spMkLst>
              <pc:docMk/>
              <pc:sldMasterMk cId="0" sldId="2147483648"/>
              <pc:sldLayoutMk cId="0" sldId="2147483662"/>
              <ac:spMk id="111" creationId="{00000000-0000-0000-0000-000000000000}"/>
            </ac:spMkLst>
          </pc:spChg>
        </pc:sldLayoutChg>
        <pc:sldLayoutChg chg="mod">
          <pc:chgData name="Lampenfield, Jake (LARC-D306)[RSES]" userId="S::jlampenf@ndc.nasa.gov::06471b6a-82ca-48b0-9d2b-76c9d754dd35" providerId="AD" clId="Web-{B9672C56-2F8C-FED0-AB0B-E9AEABF11227}" dt="2023-11-21T15:16:12.372" v="159"/>
          <pc:sldLayoutMkLst>
            <pc:docMk/>
            <pc:sldMasterMk cId="0" sldId="2147483648"/>
            <pc:sldLayoutMk cId="0" sldId="2147483663"/>
          </pc:sldLayoutMkLst>
        </pc:sldLayoutChg>
        <pc:sldLayoutChg chg="mod">
          <pc:chgData name="Lampenfield, Jake (LARC-D306)[RSES]" userId="S::jlampenf@ndc.nasa.gov::06471b6a-82ca-48b0-9d2b-76c9d754dd35" providerId="AD" clId="Web-{B9672C56-2F8C-FED0-AB0B-E9AEABF11227}" dt="2023-11-21T15:16:12.372" v="159"/>
          <pc:sldLayoutMkLst>
            <pc:docMk/>
            <pc:sldMasterMk cId="0" sldId="2147483648"/>
            <pc:sldLayoutMk cId="0" sldId="2147483664"/>
          </pc:sldLayoutMkLst>
        </pc:sldLayoutChg>
        <pc:sldLayoutChg chg="mod">
          <pc:chgData name="Lampenfield, Jake (LARC-D306)[RSES]" userId="S::jlampenf@ndc.nasa.gov::06471b6a-82ca-48b0-9d2b-76c9d754dd35" providerId="AD" clId="Web-{B9672C56-2F8C-FED0-AB0B-E9AEABF11227}" dt="2023-11-21T15:16:12.372" v="159"/>
          <pc:sldLayoutMkLst>
            <pc:docMk/>
            <pc:sldMasterMk cId="0" sldId="2147483648"/>
            <pc:sldLayoutMk cId="4000773175" sldId="2147483665"/>
          </pc:sldLayoutMkLst>
        </pc:sldLayoutChg>
      </pc:sldMasterChg>
    </pc:docChg>
  </pc:docChgLst>
  <pc:docChgLst>
    <pc:chgData name="Lampenfield, Jake (LARC-D306)[RSES]" userId="S::jlampenf@ndc.nasa.gov::06471b6a-82ca-48b0-9d2b-76c9d754dd35" providerId="AD" clId="Web-{4E999DDA-83CA-D8AE-641D-6F1FEC9666D0}"/>
    <pc:docChg chg="modSld">
      <pc:chgData name="Lampenfield, Jake (LARC-D306)[RSES]" userId="S::jlampenf@ndc.nasa.gov::06471b6a-82ca-48b0-9d2b-76c9d754dd35" providerId="AD" clId="Web-{4E999DDA-83CA-D8AE-641D-6F1FEC9666D0}" dt="2023-11-20T16:09:07.726" v="35" actId="20577"/>
      <pc:docMkLst>
        <pc:docMk/>
      </pc:docMkLst>
      <pc:sldChg chg="modSp">
        <pc:chgData name="Lampenfield, Jake (LARC-D306)[RSES]" userId="S::jlampenf@ndc.nasa.gov::06471b6a-82ca-48b0-9d2b-76c9d754dd35" providerId="AD" clId="Web-{4E999DDA-83CA-D8AE-641D-6F1FEC9666D0}" dt="2023-11-20T16:09:07.726" v="35" actId="20577"/>
        <pc:sldMkLst>
          <pc:docMk/>
          <pc:sldMk cId="0" sldId="256"/>
        </pc:sldMkLst>
        <pc:spChg chg="mod">
          <ac:chgData name="Lampenfield, Jake (LARC-D306)[RSES]" userId="S::jlampenf@ndc.nasa.gov::06471b6a-82ca-48b0-9d2b-76c9d754dd35" providerId="AD" clId="Web-{4E999DDA-83CA-D8AE-641D-6F1FEC9666D0}" dt="2023-11-20T16:08:44.913" v="18" actId="1076"/>
          <ac:spMkLst>
            <pc:docMk/>
            <pc:sldMk cId="0" sldId="256"/>
            <ac:spMk id="129" creationId="{00000000-0000-0000-0000-000000000000}"/>
          </ac:spMkLst>
        </pc:spChg>
        <pc:spChg chg="mod">
          <ac:chgData name="Lampenfield, Jake (LARC-D306)[RSES]" userId="S::jlampenf@ndc.nasa.gov::06471b6a-82ca-48b0-9d2b-76c9d754dd35" providerId="AD" clId="Web-{4E999DDA-83CA-D8AE-641D-6F1FEC9666D0}" dt="2023-11-20T16:09:07.726" v="35" actId="20577"/>
          <ac:spMkLst>
            <pc:docMk/>
            <pc:sldMk cId="0" sldId="256"/>
            <ac:spMk id="130" creationId="{00000000-0000-0000-0000-000000000000}"/>
          </ac:spMkLst>
        </pc:spChg>
      </pc:sldChg>
    </pc:docChg>
  </pc:docChgLst>
  <pc:docChgLst>
    <pc:chgData name="Lampenfield, Jake (LARC-D306)[RSES]" userId="S::jlampenf@ndc.nasa.gov::06471b6a-82ca-48b0-9d2b-76c9d754dd35" providerId="AD" clId="Web-{328974FA-1E76-96DC-87BE-5EC66AF08F16}"/>
    <pc:docChg chg="modSld">
      <pc:chgData name="Lampenfield, Jake (LARC-D306)[RSES]" userId="S::jlampenf@ndc.nasa.gov::06471b6a-82ca-48b0-9d2b-76c9d754dd35" providerId="AD" clId="Web-{328974FA-1E76-96DC-87BE-5EC66AF08F16}" dt="2023-11-27T03:40:33.933" v="83" actId="20577"/>
      <pc:docMkLst>
        <pc:docMk/>
      </pc:docMkLst>
      <pc:sldChg chg="modSp">
        <pc:chgData name="Lampenfield, Jake (LARC-D306)[RSES]" userId="S::jlampenf@ndc.nasa.gov::06471b6a-82ca-48b0-9d2b-76c9d754dd35" providerId="AD" clId="Web-{328974FA-1E76-96DC-87BE-5EC66AF08F16}" dt="2023-11-27T03:40:33.933" v="83" actId="20577"/>
        <pc:sldMkLst>
          <pc:docMk/>
          <pc:sldMk cId="0" sldId="257"/>
        </pc:sldMkLst>
        <pc:spChg chg="mod">
          <ac:chgData name="Lampenfield, Jake (LARC-D306)[RSES]" userId="S::jlampenf@ndc.nasa.gov::06471b6a-82ca-48b0-9d2b-76c9d754dd35" providerId="AD" clId="Web-{328974FA-1E76-96DC-87BE-5EC66AF08F16}" dt="2023-11-27T03:40:33.933" v="83" actId="20577"/>
          <ac:spMkLst>
            <pc:docMk/>
            <pc:sldMk cId="0" sldId="257"/>
            <ac:spMk id="138" creationId="{00000000-0000-0000-0000-000000000000}"/>
          </ac:spMkLst>
        </pc:spChg>
      </pc:sldChg>
      <pc:sldChg chg="addSp modSp">
        <pc:chgData name="Lampenfield, Jake (LARC-D306)[RSES]" userId="S::jlampenf@ndc.nasa.gov::06471b6a-82ca-48b0-9d2b-76c9d754dd35" providerId="AD" clId="Web-{328974FA-1E76-96DC-87BE-5EC66AF08F16}" dt="2023-11-27T03:36:56.025" v="25"/>
        <pc:sldMkLst>
          <pc:docMk/>
          <pc:sldMk cId="3088433911" sldId="332"/>
        </pc:sldMkLst>
        <pc:spChg chg="add mod">
          <ac:chgData name="Lampenfield, Jake (LARC-D306)[RSES]" userId="S::jlampenf@ndc.nasa.gov::06471b6a-82ca-48b0-9d2b-76c9d754dd35" providerId="AD" clId="Web-{328974FA-1E76-96DC-87BE-5EC66AF08F16}" dt="2023-11-27T03:36:56.025" v="25"/>
          <ac:spMkLst>
            <pc:docMk/>
            <pc:sldMk cId="3088433911" sldId="332"/>
            <ac:spMk id="6" creationId="{D1D0EFD6-E94A-6168-7726-6FB7634BF028}"/>
          </ac:spMkLst>
        </pc:spChg>
        <pc:graphicFrameChg chg="mod modGraphic">
          <ac:chgData name="Lampenfield, Jake (LARC-D306)[RSES]" userId="S::jlampenf@ndc.nasa.gov::06471b6a-82ca-48b0-9d2b-76c9d754dd35" providerId="AD" clId="Web-{328974FA-1E76-96DC-87BE-5EC66AF08F16}" dt="2023-11-27T03:36:44.650" v="23" actId="1076"/>
          <ac:graphicFrameMkLst>
            <pc:docMk/>
            <pc:sldMk cId="3088433911" sldId="332"/>
            <ac:graphicFrameMk id="5" creationId="{8CFD60A8-76C0-1434-2585-332C1B652AA7}"/>
          </ac:graphicFrameMkLst>
        </pc:graphicFrameChg>
      </pc:sldChg>
    </pc:docChg>
  </pc:docChgLst>
  <pc:docChgLst>
    <pc:chgData name="Lampenfield, Jake (LARC-D306)[RSES]" userId="S::jlampenf@ndc.nasa.gov::06471b6a-82ca-48b0-9d2b-76c9d754dd35" providerId="AD" clId="Web-{D686E9BD-7386-5EDC-C87D-7E62F25E99EC}"/>
    <pc:docChg chg="addSld delSld modSld">
      <pc:chgData name="Lampenfield, Jake (LARC-D306)[RSES]" userId="S::jlampenf@ndc.nasa.gov::06471b6a-82ca-48b0-9d2b-76c9d754dd35" providerId="AD" clId="Web-{D686E9BD-7386-5EDC-C87D-7E62F25E99EC}" dt="2023-11-24T18:31:50.079" v="1697" actId="20577"/>
      <pc:docMkLst>
        <pc:docMk/>
      </pc:docMkLst>
      <pc:sldChg chg="modSp">
        <pc:chgData name="Lampenfield, Jake (LARC-D306)[RSES]" userId="S::jlampenf@ndc.nasa.gov::06471b6a-82ca-48b0-9d2b-76c9d754dd35" providerId="AD" clId="Web-{D686E9BD-7386-5EDC-C87D-7E62F25E99EC}" dt="2023-11-24T18:31:50.079" v="1697" actId="20577"/>
        <pc:sldMkLst>
          <pc:docMk/>
          <pc:sldMk cId="3922185512" sldId="292"/>
        </pc:sldMkLst>
        <pc:spChg chg="mod">
          <ac:chgData name="Lampenfield, Jake (LARC-D306)[RSES]" userId="S::jlampenf@ndc.nasa.gov::06471b6a-82ca-48b0-9d2b-76c9d754dd35" providerId="AD" clId="Web-{D686E9BD-7386-5EDC-C87D-7E62F25E99EC}" dt="2023-11-24T18:31:50.079" v="1697" actId="20577"/>
          <ac:spMkLst>
            <pc:docMk/>
            <pc:sldMk cId="3922185512" sldId="292"/>
            <ac:spMk id="4" creationId="{8D9E0BA3-E944-EAE8-0AFA-AF0305B4A20E}"/>
          </ac:spMkLst>
        </pc:spChg>
      </pc:sldChg>
      <pc:sldChg chg="addSp delSp modSp">
        <pc:chgData name="Lampenfield, Jake (LARC-D306)[RSES]" userId="S::jlampenf@ndc.nasa.gov::06471b6a-82ca-48b0-9d2b-76c9d754dd35" providerId="AD" clId="Web-{D686E9BD-7386-5EDC-C87D-7E62F25E99EC}" dt="2023-11-24T17:45:20.359" v="43" actId="1076"/>
        <pc:sldMkLst>
          <pc:docMk/>
          <pc:sldMk cId="799047949" sldId="333"/>
        </pc:sldMkLst>
        <pc:spChg chg="mod">
          <ac:chgData name="Lampenfield, Jake (LARC-D306)[RSES]" userId="S::jlampenf@ndc.nasa.gov::06471b6a-82ca-48b0-9d2b-76c9d754dd35" providerId="AD" clId="Web-{D686E9BD-7386-5EDC-C87D-7E62F25E99EC}" dt="2023-11-24T17:45:17.140" v="42" actId="20577"/>
          <ac:spMkLst>
            <pc:docMk/>
            <pc:sldMk cId="799047949" sldId="333"/>
            <ac:spMk id="4" creationId="{E6405696-54EB-1E0E-A2FC-DB2D5A6FD83A}"/>
          </ac:spMkLst>
        </pc:spChg>
        <pc:picChg chg="mod ord">
          <ac:chgData name="Lampenfield, Jake (LARC-D306)[RSES]" userId="S::jlampenf@ndc.nasa.gov::06471b6a-82ca-48b0-9d2b-76c9d754dd35" providerId="AD" clId="Web-{D686E9BD-7386-5EDC-C87D-7E62F25E99EC}" dt="2023-11-24T17:44:31.421" v="32" actId="1076"/>
          <ac:picMkLst>
            <pc:docMk/>
            <pc:sldMk cId="799047949" sldId="333"/>
            <ac:picMk id="5" creationId="{BAEE2461-8315-2AD3-D9E7-6FB78916D438}"/>
          </ac:picMkLst>
        </pc:picChg>
        <pc:picChg chg="add del mod">
          <ac:chgData name="Lampenfield, Jake (LARC-D306)[RSES]" userId="S::jlampenf@ndc.nasa.gov::06471b6a-82ca-48b0-9d2b-76c9d754dd35" providerId="AD" clId="Web-{D686E9BD-7386-5EDC-C87D-7E62F25E99EC}" dt="2023-11-24T17:45:07.703" v="36"/>
          <ac:picMkLst>
            <pc:docMk/>
            <pc:sldMk cId="799047949" sldId="333"/>
            <ac:picMk id="6" creationId="{C414788F-DDFF-F2F1-079B-05533DDBD782}"/>
          </ac:picMkLst>
        </pc:picChg>
        <pc:picChg chg="mod">
          <ac:chgData name="Lampenfield, Jake (LARC-D306)[RSES]" userId="S::jlampenf@ndc.nasa.gov::06471b6a-82ca-48b0-9d2b-76c9d754dd35" providerId="AD" clId="Web-{D686E9BD-7386-5EDC-C87D-7E62F25E99EC}" dt="2023-11-24T17:45:20.359" v="43" actId="1076"/>
          <ac:picMkLst>
            <pc:docMk/>
            <pc:sldMk cId="799047949" sldId="333"/>
            <ac:picMk id="7" creationId="{C0A0C7C0-91C6-A3D5-D8BC-399FD1BFBE9A}"/>
          </ac:picMkLst>
        </pc:picChg>
      </pc:sldChg>
      <pc:sldChg chg="addSp modSp">
        <pc:chgData name="Lampenfield, Jake (LARC-D306)[RSES]" userId="S::jlampenf@ndc.nasa.gov::06471b6a-82ca-48b0-9d2b-76c9d754dd35" providerId="AD" clId="Web-{D686E9BD-7386-5EDC-C87D-7E62F25E99EC}" dt="2023-11-24T17:58:00.383" v="446" actId="20577"/>
        <pc:sldMkLst>
          <pc:docMk/>
          <pc:sldMk cId="1261975044" sldId="336"/>
        </pc:sldMkLst>
        <pc:spChg chg="add mod">
          <ac:chgData name="Lampenfield, Jake (LARC-D306)[RSES]" userId="S::jlampenf@ndc.nasa.gov::06471b6a-82ca-48b0-9d2b-76c9d754dd35" providerId="AD" clId="Web-{D686E9BD-7386-5EDC-C87D-7E62F25E99EC}" dt="2023-11-24T17:58:00.383" v="446" actId="20577"/>
          <ac:spMkLst>
            <pc:docMk/>
            <pc:sldMk cId="1261975044" sldId="336"/>
            <ac:spMk id="5" creationId="{1D0B137D-05DA-21F3-45F7-288C1486E263}"/>
          </ac:spMkLst>
        </pc:spChg>
      </pc:sldChg>
      <pc:sldChg chg="addSp modSp">
        <pc:chgData name="Lampenfield, Jake (LARC-D306)[RSES]" userId="S::jlampenf@ndc.nasa.gov::06471b6a-82ca-48b0-9d2b-76c9d754dd35" providerId="AD" clId="Web-{D686E9BD-7386-5EDC-C87D-7E62F25E99EC}" dt="2023-11-24T18:06:43" v="485" actId="20577"/>
        <pc:sldMkLst>
          <pc:docMk/>
          <pc:sldMk cId="1655023485" sldId="337"/>
        </pc:sldMkLst>
        <pc:spChg chg="add mod">
          <ac:chgData name="Lampenfield, Jake (LARC-D306)[RSES]" userId="S::jlampenf@ndc.nasa.gov::06471b6a-82ca-48b0-9d2b-76c9d754dd35" providerId="AD" clId="Web-{D686E9BD-7386-5EDC-C87D-7E62F25E99EC}" dt="2023-11-24T18:06:43" v="485" actId="20577"/>
          <ac:spMkLst>
            <pc:docMk/>
            <pc:sldMk cId="1655023485" sldId="337"/>
            <ac:spMk id="5" creationId="{49D9615C-067B-3B8C-D358-EFC079430A5A}"/>
          </ac:spMkLst>
        </pc:spChg>
      </pc:sldChg>
      <pc:sldChg chg="addSp modSp">
        <pc:chgData name="Lampenfield, Jake (LARC-D306)[RSES]" userId="S::jlampenf@ndc.nasa.gov::06471b6a-82ca-48b0-9d2b-76c9d754dd35" providerId="AD" clId="Web-{D686E9BD-7386-5EDC-C87D-7E62F25E99EC}" dt="2023-11-24T18:13:48.629" v="808" actId="20577"/>
        <pc:sldMkLst>
          <pc:docMk/>
          <pc:sldMk cId="709372827" sldId="338"/>
        </pc:sldMkLst>
        <pc:spChg chg="add mod">
          <ac:chgData name="Lampenfield, Jake (LARC-D306)[RSES]" userId="S::jlampenf@ndc.nasa.gov::06471b6a-82ca-48b0-9d2b-76c9d754dd35" providerId="AD" clId="Web-{D686E9BD-7386-5EDC-C87D-7E62F25E99EC}" dt="2023-11-24T18:13:48.629" v="808" actId="20577"/>
          <ac:spMkLst>
            <pc:docMk/>
            <pc:sldMk cId="709372827" sldId="338"/>
            <ac:spMk id="5" creationId="{E7BB8F25-743B-D914-796D-5111D52304C7}"/>
          </ac:spMkLst>
        </pc:spChg>
      </pc:sldChg>
      <pc:sldChg chg="addSp modSp">
        <pc:chgData name="Lampenfield, Jake (LARC-D306)[RSES]" userId="S::jlampenf@ndc.nasa.gov::06471b6a-82ca-48b0-9d2b-76c9d754dd35" providerId="AD" clId="Web-{D686E9BD-7386-5EDC-C87D-7E62F25E99EC}" dt="2023-11-24T18:24:40.011" v="1326" actId="20577"/>
        <pc:sldMkLst>
          <pc:docMk/>
          <pc:sldMk cId="3284112580" sldId="339"/>
        </pc:sldMkLst>
        <pc:spChg chg="add mod">
          <ac:chgData name="Lampenfield, Jake (LARC-D306)[RSES]" userId="S::jlampenf@ndc.nasa.gov::06471b6a-82ca-48b0-9d2b-76c9d754dd35" providerId="AD" clId="Web-{D686E9BD-7386-5EDC-C87D-7E62F25E99EC}" dt="2023-11-24T18:24:40.011" v="1326" actId="20577"/>
          <ac:spMkLst>
            <pc:docMk/>
            <pc:sldMk cId="3284112580" sldId="339"/>
            <ac:spMk id="5" creationId="{4410F044-45A2-6E5E-583A-C66FD56A1CB5}"/>
          </ac:spMkLst>
        </pc:spChg>
      </pc:sldChg>
      <pc:sldChg chg="addSp delSp modSp add">
        <pc:chgData name="Lampenfield, Jake (LARC-D306)[RSES]" userId="S::jlampenf@ndc.nasa.gov::06471b6a-82ca-48b0-9d2b-76c9d754dd35" providerId="AD" clId="Web-{D686E9BD-7386-5EDC-C87D-7E62F25E99EC}" dt="2023-11-24T17:49:49.784" v="172" actId="1076"/>
        <pc:sldMkLst>
          <pc:docMk/>
          <pc:sldMk cId="2983521613" sldId="340"/>
        </pc:sldMkLst>
        <pc:spChg chg="mod">
          <ac:chgData name="Lampenfield, Jake (LARC-D306)[RSES]" userId="S::jlampenf@ndc.nasa.gov::06471b6a-82ca-48b0-9d2b-76c9d754dd35" providerId="AD" clId="Web-{D686E9BD-7386-5EDC-C87D-7E62F25E99EC}" dt="2023-11-24T17:45:31.437" v="46" actId="20577"/>
          <ac:spMkLst>
            <pc:docMk/>
            <pc:sldMk cId="2983521613" sldId="340"/>
            <ac:spMk id="3" creationId="{219E4BCC-85EE-2BBE-6A67-FB0243C62F82}"/>
          </ac:spMkLst>
        </pc:spChg>
        <pc:spChg chg="mod">
          <ac:chgData name="Lampenfield, Jake (LARC-D306)[RSES]" userId="S::jlampenf@ndc.nasa.gov::06471b6a-82ca-48b0-9d2b-76c9d754dd35" providerId="AD" clId="Web-{D686E9BD-7386-5EDC-C87D-7E62F25E99EC}" dt="2023-11-24T17:49:43.768" v="170" actId="20577"/>
          <ac:spMkLst>
            <pc:docMk/>
            <pc:sldMk cId="2983521613" sldId="340"/>
            <ac:spMk id="4" creationId="{E6405696-54EB-1E0E-A2FC-DB2D5A6FD83A}"/>
          </ac:spMkLst>
        </pc:spChg>
        <pc:picChg chg="del">
          <ac:chgData name="Lampenfield, Jake (LARC-D306)[RSES]" userId="S::jlampenf@ndc.nasa.gov::06471b6a-82ca-48b0-9d2b-76c9d754dd35" providerId="AD" clId="Web-{D686E9BD-7386-5EDC-C87D-7E62F25E99EC}" dt="2023-11-24T17:45:36.656" v="47"/>
          <ac:picMkLst>
            <pc:docMk/>
            <pc:sldMk cId="2983521613" sldId="340"/>
            <ac:picMk id="5" creationId="{BAEE2461-8315-2AD3-D9E7-6FB78916D438}"/>
          </ac:picMkLst>
        </pc:picChg>
        <pc:picChg chg="add mod">
          <ac:chgData name="Lampenfield, Jake (LARC-D306)[RSES]" userId="S::jlampenf@ndc.nasa.gov::06471b6a-82ca-48b0-9d2b-76c9d754dd35" providerId="AD" clId="Web-{D686E9BD-7386-5EDC-C87D-7E62F25E99EC}" dt="2023-11-24T17:49:47.190" v="171" actId="1076"/>
          <ac:picMkLst>
            <pc:docMk/>
            <pc:sldMk cId="2983521613" sldId="340"/>
            <ac:picMk id="6" creationId="{09234BFF-81A4-EED5-8176-F1EF83228545}"/>
          </ac:picMkLst>
        </pc:picChg>
        <pc:picChg chg="del">
          <ac:chgData name="Lampenfield, Jake (LARC-D306)[RSES]" userId="S::jlampenf@ndc.nasa.gov::06471b6a-82ca-48b0-9d2b-76c9d754dd35" providerId="AD" clId="Web-{D686E9BD-7386-5EDC-C87D-7E62F25E99EC}" dt="2023-11-24T17:45:38.078" v="48"/>
          <ac:picMkLst>
            <pc:docMk/>
            <pc:sldMk cId="2983521613" sldId="340"/>
            <ac:picMk id="7" creationId="{C0A0C7C0-91C6-A3D5-D8BC-399FD1BFBE9A}"/>
          </ac:picMkLst>
        </pc:picChg>
        <pc:picChg chg="add mod">
          <ac:chgData name="Lampenfield, Jake (LARC-D306)[RSES]" userId="S::jlampenf@ndc.nasa.gov::06471b6a-82ca-48b0-9d2b-76c9d754dd35" providerId="AD" clId="Web-{D686E9BD-7386-5EDC-C87D-7E62F25E99EC}" dt="2023-11-24T17:49:49.784" v="172" actId="1076"/>
          <ac:picMkLst>
            <pc:docMk/>
            <pc:sldMk cId="2983521613" sldId="340"/>
            <ac:picMk id="8" creationId="{5A93F1A7-FBE1-72D4-402F-07A17474930C}"/>
          </ac:picMkLst>
        </pc:picChg>
      </pc:sldChg>
      <pc:sldChg chg="new del">
        <pc:chgData name="Lampenfield, Jake (LARC-D306)[RSES]" userId="S::jlampenf@ndc.nasa.gov::06471b6a-82ca-48b0-9d2b-76c9d754dd35" providerId="AD" clId="Web-{D686E9BD-7386-5EDC-C87D-7E62F25E99EC}" dt="2023-11-24T17:45:44.250" v="50"/>
        <pc:sldMkLst>
          <pc:docMk/>
          <pc:sldMk cId="3921170145" sldId="3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3"/>
            <a:ext cx="5608320" cy="3660458"/>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701040" y="4473893"/>
            <a:ext cx="5608320" cy="3660458"/>
          </a:xfrm>
          <a:prstGeom prst="rect">
            <a:avLst/>
          </a:prstGeom>
        </p:spPr>
        <p:txBody>
          <a:bodyPr spcFirstLastPara="1" wrap="square" lIns="93150" tIns="46575" rIns="93150" bIns="46575" anchor="t" anchorCtr="0">
            <a:noAutofit/>
          </a:bodyPr>
          <a:lstStyle/>
          <a:p>
            <a:pPr marL="457200" lvl="0" indent="-317500" algn="l" rtl="0">
              <a:spcBef>
                <a:spcPts val="0"/>
              </a:spcBef>
              <a:spcAft>
                <a:spcPts val="0"/>
              </a:spcAft>
              <a:buSzPts val="1400"/>
              <a:buChar char="-"/>
            </a:pPr>
            <a:endParaRPr/>
          </a:p>
        </p:txBody>
      </p:sp>
      <p:sp>
        <p:nvSpPr>
          <p:cNvPr id="127" name="Google Shape;127;p1: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notes"/>
          <p:cNvSpPr txBox="1">
            <a:spLocks noGrp="1"/>
          </p:cNvSpPr>
          <p:nvPr>
            <p:ph type="body" idx="1"/>
          </p:nvPr>
        </p:nvSpPr>
        <p:spPr>
          <a:xfrm>
            <a:off x="701040" y="4473893"/>
            <a:ext cx="5608320" cy="3660458"/>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4" name="Google Shape;134;p2:notes"/>
          <p:cNvSpPr txBox="1">
            <a:spLocks noGrp="1"/>
          </p:cNvSpPr>
          <p:nvPr>
            <p:ph type="ftr" idx="11"/>
          </p:nvPr>
        </p:nvSpPr>
        <p:spPr>
          <a:xfrm>
            <a:off x="0" y="8829967"/>
            <a:ext cx="3037840" cy="466433"/>
          </a:xfrm>
          <a:prstGeom prst="rect">
            <a:avLst/>
          </a:prstGeom>
          <a:noFill/>
          <a:ln>
            <a:noFill/>
          </a:ln>
        </p:spPr>
        <p:txBody>
          <a:bodyPr spcFirstLastPara="1" wrap="square" lIns="93150" tIns="46575" rIns="93150" bIns="46575" anchor="b" anchorCtr="0">
            <a:noAutofit/>
          </a:bodyPr>
          <a:lstStyle/>
          <a:p>
            <a:pPr marL="0" lvl="0" indent="0" algn="l" rtl="0">
              <a:spcBef>
                <a:spcPts val="0"/>
              </a:spcBef>
              <a:spcAft>
                <a:spcPts val="0"/>
              </a:spcAft>
              <a:buNone/>
            </a:pPr>
            <a:r>
              <a:rPr lang="en-US"/>
              <a:t>www.nasa.gov</a:t>
            </a:r>
            <a:endParaRPr/>
          </a:p>
        </p:txBody>
      </p:sp>
      <p:sp>
        <p:nvSpPr>
          <p:cNvPr id="135" name="Google Shape;135;p2: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7609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7609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694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 name="Date Placeholder 2">
            <a:extLst>
              <a:ext uri="{FF2B5EF4-FFF2-40B4-BE49-F238E27FC236}">
                <a16:creationId xmlns:a16="http://schemas.microsoft.com/office/drawing/2014/main" id="{B9B52469-92E4-F868-07AE-4910CD22F142}"/>
              </a:ext>
            </a:extLst>
          </p:cNvPr>
          <p:cNvSpPr>
            <a:spLocks noGrp="1"/>
          </p:cNvSpPr>
          <p:nvPr>
            <p:ph type="dt" idx="10"/>
          </p:nvPr>
        </p:nvSpPr>
        <p:spPr/>
        <p:txBody>
          <a:bodyPr/>
          <a:lstStyle/>
          <a:p>
            <a:r>
              <a:rPr lang="en-US"/>
              <a:t>www.nasa.gov   |</a:t>
            </a:r>
          </a:p>
        </p:txBody>
      </p:sp>
      <p:sp>
        <p:nvSpPr>
          <p:cNvPr id="4" name="Footer Placeholder 3">
            <a:extLst>
              <a:ext uri="{FF2B5EF4-FFF2-40B4-BE49-F238E27FC236}">
                <a16:creationId xmlns:a16="http://schemas.microsoft.com/office/drawing/2014/main" id="{0DAC148F-905D-2EA3-2C6E-433BD5E31392}"/>
              </a:ext>
            </a:extLst>
          </p:cNvPr>
          <p:cNvSpPr>
            <a:spLocks noGrp="1"/>
          </p:cNvSpPr>
          <p:nvPr>
            <p:ph type="ftr" sz="quarter" idx="11"/>
          </p:nvPr>
        </p:nvSpPr>
        <p:spPr/>
        <p:txBody>
          <a:bodyPr/>
          <a:lstStyle/>
          <a:p>
            <a:r>
              <a:rPr lang="en-US"/>
              <a:t>CUI//SP-CTI//FEDCON</a:t>
            </a:r>
            <a:endParaRPr lang="en-US" dirty="0"/>
          </a:p>
        </p:txBody>
      </p:sp>
      <p:sp>
        <p:nvSpPr>
          <p:cNvPr id="5" name="Slide Number Placeholder 4">
            <a:extLst>
              <a:ext uri="{FF2B5EF4-FFF2-40B4-BE49-F238E27FC236}">
                <a16:creationId xmlns:a16="http://schemas.microsoft.com/office/drawing/2014/main" id="{F22E89C9-BF10-DDF1-EC18-44B58F7822A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
        <p:nvSpPr>
          <p:cNvPr id="6" name="Footer Placeholder 3">
            <a:extLst>
              <a:ext uri="{FF2B5EF4-FFF2-40B4-BE49-F238E27FC236}">
                <a16:creationId xmlns:a16="http://schemas.microsoft.com/office/drawing/2014/main" id="{F2EE25DA-2E04-20AD-13B5-6EE261C00CCC}"/>
              </a:ext>
            </a:extLst>
          </p:cNvPr>
          <p:cNvSpPr txBox="1">
            <a:spLocks/>
          </p:cNvSpPr>
          <p:nvPr userDrawn="1"/>
        </p:nvSpPr>
        <p:spPr>
          <a:xfrm>
            <a:off x="4038600" y="-87554"/>
            <a:ext cx="411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26"/>
          <p:cNvSpPr txBox="1">
            <a:spLocks noGrp="1"/>
          </p:cNvSpPr>
          <p:nvPr>
            <p:ph type="title"/>
          </p:nvPr>
        </p:nvSpPr>
        <p:spPr>
          <a:xfrm>
            <a:off x="1104900" y="78281"/>
            <a:ext cx="9039225" cy="6360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6"/>
          <p:cNvSpPr txBox="1">
            <a:spLocks noGrp="1"/>
          </p:cNvSpPr>
          <p:nvPr>
            <p:ph type="dt" idx="10"/>
          </p:nvPr>
        </p:nvSpPr>
        <p:spPr>
          <a:xfrm>
            <a:off x="152400" y="6492874"/>
            <a:ext cx="10406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www.nasa.gov   |</a:t>
            </a:r>
            <a:endParaRPr/>
          </a:p>
        </p:txBody>
      </p:sp>
      <p:sp>
        <p:nvSpPr>
          <p:cNvPr id="93" name="Google Shape;93;p26"/>
          <p:cNvSpPr txBox="1">
            <a:spLocks noGrp="1"/>
          </p:cNvSpPr>
          <p:nvPr>
            <p:ph type="sldNum" idx="12"/>
          </p:nvPr>
        </p:nvSpPr>
        <p:spPr>
          <a:xfrm>
            <a:off x="1064393" y="6492875"/>
            <a:ext cx="321645"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800">
                <a:solidFill>
                  <a:schemeClr val="dk1"/>
                </a:solidFill>
                <a:latin typeface="Calibri"/>
                <a:ea typeface="Calibri"/>
                <a:cs typeface="Calibri"/>
                <a:sym typeface="Calibri"/>
              </a:defRPr>
            </a:lvl1pPr>
            <a:lvl2pPr marL="0" lvl="1" indent="0" algn="l">
              <a:spcBef>
                <a:spcPts val="0"/>
              </a:spcBef>
              <a:buNone/>
              <a:defRPr sz="800">
                <a:solidFill>
                  <a:schemeClr val="dk1"/>
                </a:solidFill>
                <a:latin typeface="Calibri"/>
                <a:ea typeface="Calibri"/>
                <a:cs typeface="Calibri"/>
                <a:sym typeface="Calibri"/>
              </a:defRPr>
            </a:lvl2pPr>
            <a:lvl3pPr marL="0" lvl="2" indent="0" algn="l">
              <a:spcBef>
                <a:spcPts val="0"/>
              </a:spcBef>
              <a:buNone/>
              <a:defRPr sz="800">
                <a:solidFill>
                  <a:schemeClr val="dk1"/>
                </a:solidFill>
                <a:latin typeface="Calibri"/>
                <a:ea typeface="Calibri"/>
                <a:cs typeface="Calibri"/>
                <a:sym typeface="Calibri"/>
              </a:defRPr>
            </a:lvl3pPr>
            <a:lvl4pPr marL="0" lvl="3" indent="0" algn="l">
              <a:spcBef>
                <a:spcPts val="0"/>
              </a:spcBef>
              <a:buNone/>
              <a:defRPr sz="800">
                <a:solidFill>
                  <a:schemeClr val="dk1"/>
                </a:solidFill>
                <a:latin typeface="Calibri"/>
                <a:ea typeface="Calibri"/>
                <a:cs typeface="Calibri"/>
                <a:sym typeface="Calibri"/>
              </a:defRPr>
            </a:lvl4pPr>
            <a:lvl5pPr marL="0" lvl="4" indent="0" algn="l">
              <a:spcBef>
                <a:spcPts val="0"/>
              </a:spcBef>
              <a:buNone/>
              <a:defRPr sz="800">
                <a:solidFill>
                  <a:schemeClr val="dk1"/>
                </a:solidFill>
                <a:latin typeface="Calibri"/>
                <a:ea typeface="Calibri"/>
                <a:cs typeface="Calibri"/>
                <a:sym typeface="Calibri"/>
              </a:defRPr>
            </a:lvl5pPr>
            <a:lvl6pPr marL="0" lvl="5" indent="0" algn="l">
              <a:spcBef>
                <a:spcPts val="0"/>
              </a:spcBef>
              <a:buNone/>
              <a:defRPr sz="800">
                <a:solidFill>
                  <a:schemeClr val="dk1"/>
                </a:solidFill>
                <a:latin typeface="Calibri"/>
                <a:ea typeface="Calibri"/>
                <a:cs typeface="Calibri"/>
                <a:sym typeface="Calibri"/>
              </a:defRPr>
            </a:lvl6pPr>
            <a:lvl7pPr marL="0" lvl="6" indent="0" algn="l">
              <a:spcBef>
                <a:spcPts val="0"/>
              </a:spcBef>
              <a:buNone/>
              <a:defRPr sz="800">
                <a:solidFill>
                  <a:schemeClr val="dk1"/>
                </a:solidFill>
                <a:latin typeface="Calibri"/>
                <a:ea typeface="Calibri"/>
                <a:cs typeface="Calibri"/>
                <a:sym typeface="Calibri"/>
              </a:defRPr>
            </a:lvl7pPr>
            <a:lvl8pPr marL="0" lvl="7" indent="0" algn="l">
              <a:spcBef>
                <a:spcPts val="0"/>
              </a:spcBef>
              <a:buNone/>
              <a:defRPr sz="800">
                <a:solidFill>
                  <a:schemeClr val="dk1"/>
                </a:solidFill>
                <a:latin typeface="Calibri"/>
                <a:ea typeface="Calibri"/>
                <a:cs typeface="Calibri"/>
                <a:sym typeface="Calibri"/>
              </a:defRPr>
            </a:lvl8pPr>
            <a:lvl9pPr marL="0" lvl="8" indent="0" algn="l">
              <a:spcBef>
                <a:spcPts val="0"/>
              </a:spcBef>
              <a:buNone/>
              <a:defRPr sz="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 name="Footer Placeholder 1">
            <a:extLst>
              <a:ext uri="{FF2B5EF4-FFF2-40B4-BE49-F238E27FC236}">
                <a16:creationId xmlns:a16="http://schemas.microsoft.com/office/drawing/2014/main" id="{DA43008C-D314-2074-11D2-B92A542DC0F8}"/>
              </a:ext>
            </a:extLst>
          </p:cNvPr>
          <p:cNvSpPr>
            <a:spLocks noGrp="1"/>
          </p:cNvSpPr>
          <p:nvPr>
            <p:ph type="ftr" sz="quarter" idx="13"/>
          </p:nvPr>
        </p:nvSpPr>
        <p:spPr/>
        <p:txBody>
          <a:bodyPr/>
          <a:lstStyle/>
          <a:p>
            <a:r>
              <a:rPr lang="en-US"/>
              <a:t>CUI//SP-CTI//FEDCON</a:t>
            </a:r>
            <a:endParaRPr lang="en-US" dirty="0"/>
          </a:p>
        </p:txBody>
      </p:sp>
      <p:sp>
        <p:nvSpPr>
          <p:cNvPr id="3" name="Footer Placeholder 3">
            <a:extLst>
              <a:ext uri="{FF2B5EF4-FFF2-40B4-BE49-F238E27FC236}">
                <a16:creationId xmlns:a16="http://schemas.microsoft.com/office/drawing/2014/main" id="{8E881AB5-DBA6-5113-6600-CE13306654B6}"/>
              </a:ext>
            </a:extLst>
          </p:cNvPr>
          <p:cNvSpPr txBox="1">
            <a:spLocks/>
          </p:cNvSpPr>
          <p:nvPr userDrawn="1"/>
        </p:nvSpPr>
        <p:spPr>
          <a:xfrm>
            <a:off x="4038600" y="-87554"/>
            <a:ext cx="411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27"/>
          <p:cNvSpPr txBox="1">
            <a:spLocks noGrp="1"/>
          </p:cNvSpPr>
          <p:nvPr>
            <p:ph type="ftr" idx="11"/>
          </p:nvPr>
        </p:nvSpPr>
        <p:spPr>
          <a:xfrm>
            <a:off x="4038600" y="646642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CUI//SP-CTI//FEDCON</a:t>
            </a:r>
          </a:p>
        </p:txBody>
      </p:sp>
      <p:sp>
        <p:nvSpPr>
          <p:cNvPr id="96" name="Google Shape;96;p27"/>
          <p:cNvSpPr txBox="1">
            <a:spLocks noGrp="1"/>
          </p:cNvSpPr>
          <p:nvPr>
            <p:ph type="sldNum" idx="12"/>
          </p:nvPr>
        </p:nvSpPr>
        <p:spPr>
          <a:xfrm>
            <a:off x="8610600" y="6466422"/>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27"/>
          <p:cNvSpPr txBox="1">
            <a:spLocks noGrp="1"/>
          </p:cNvSpPr>
          <p:nvPr>
            <p:ph type="dt" idx="10"/>
          </p:nvPr>
        </p:nvSpPr>
        <p:spPr>
          <a:xfrm>
            <a:off x="152400" y="6492874"/>
            <a:ext cx="10406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www.nasa.gov   |</a:t>
            </a:r>
            <a:endParaRPr/>
          </a:p>
        </p:txBody>
      </p:sp>
      <p:sp>
        <p:nvSpPr>
          <p:cNvPr id="98" name="Google Shape;98;p27"/>
          <p:cNvSpPr txBox="1"/>
          <p:nvPr/>
        </p:nvSpPr>
        <p:spPr>
          <a:xfrm>
            <a:off x="1064393" y="6492875"/>
            <a:ext cx="32164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2" name="Footer Placeholder 3">
            <a:extLst>
              <a:ext uri="{FF2B5EF4-FFF2-40B4-BE49-F238E27FC236}">
                <a16:creationId xmlns:a16="http://schemas.microsoft.com/office/drawing/2014/main" id="{0C984E6C-027F-A51B-59E4-222781AB4F89}"/>
              </a:ext>
            </a:extLst>
          </p:cNvPr>
          <p:cNvSpPr txBox="1">
            <a:spLocks/>
          </p:cNvSpPr>
          <p:nvPr userDrawn="1"/>
        </p:nvSpPr>
        <p:spPr>
          <a:xfrm>
            <a:off x="4038600" y="-87554"/>
            <a:ext cx="411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9"/>
        <p:cNvGrpSpPr/>
        <p:nvPr/>
      </p:nvGrpSpPr>
      <p:grpSpPr>
        <a:xfrm>
          <a:off x="0" y="0"/>
          <a:ext cx="0" cy="0"/>
          <a:chOff x="0" y="0"/>
          <a:chExt cx="0" cy="0"/>
        </a:xfrm>
      </p:grpSpPr>
      <p:sp>
        <p:nvSpPr>
          <p:cNvPr id="100" name="Google Shape;100;p28"/>
          <p:cNvSpPr txBox="1">
            <a:spLocks noGrp="1"/>
          </p:cNvSpPr>
          <p:nvPr>
            <p:ph type="title"/>
          </p:nvPr>
        </p:nvSpPr>
        <p:spPr>
          <a:xfrm>
            <a:off x="840318" y="457200"/>
            <a:ext cx="393276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8"/>
          <p:cNvSpPr txBox="1">
            <a:spLocks noGrp="1"/>
          </p:cNvSpPr>
          <p:nvPr>
            <p:ph type="body" idx="1"/>
          </p:nvPr>
        </p:nvSpPr>
        <p:spPr>
          <a:xfrm>
            <a:off x="5183717"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2" name="Google Shape;102;p28"/>
          <p:cNvSpPr txBox="1">
            <a:spLocks noGrp="1"/>
          </p:cNvSpPr>
          <p:nvPr>
            <p:ph type="body" idx="2"/>
          </p:nvPr>
        </p:nvSpPr>
        <p:spPr>
          <a:xfrm>
            <a:off x="840318" y="2057400"/>
            <a:ext cx="393276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3" name="Google Shape;103;p28"/>
          <p:cNvSpPr txBox="1">
            <a:spLocks noGrp="1"/>
          </p:cNvSpPr>
          <p:nvPr>
            <p:ph type="ftr" idx="11"/>
          </p:nvPr>
        </p:nvSpPr>
        <p:spPr>
          <a:xfrm>
            <a:off x="4038600" y="646642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CUI//SP-CTI//FEDCON</a:t>
            </a:r>
          </a:p>
        </p:txBody>
      </p:sp>
      <p:sp>
        <p:nvSpPr>
          <p:cNvPr id="104" name="Google Shape;104;p28"/>
          <p:cNvSpPr txBox="1">
            <a:spLocks noGrp="1"/>
          </p:cNvSpPr>
          <p:nvPr>
            <p:ph type="sldNum" idx="12"/>
          </p:nvPr>
        </p:nvSpPr>
        <p:spPr>
          <a:xfrm>
            <a:off x="8610600" y="6466422"/>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5" name="Google Shape;105;p28"/>
          <p:cNvSpPr txBox="1">
            <a:spLocks noGrp="1"/>
          </p:cNvSpPr>
          <p:nvPr>
            <p:ph type="dt" idx="10"/>
          </p:nvPr>
        </p:nvSpPr>
        <p:spPr>
          <a:xfrm>
            <a:off x="152400" y="6492874"/>
            <a:ext cx="10406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www.nasa.gov   |</a:t>
            </a:r>
            <a:endParaRPr/>
          </a:p>
        </p:txBody>
      </p:sp>
      <p:sp>
        <p:nvSpPr>
          <p:cNvPr id="106" name="Google Shape;106;p28"/>
          <p:cNvSpPr txBox="1"/>
          <p:nvPr/>
        </p:nvSpPr>
        <p:spPr>
          <a:xfrm>
            <a:off x="1064393" y="6492875"/>
            <a:ext cx="32164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2" name="Footer Placeholder 3">
            <a:extLst>
              <a:ext uri="{FF2B5EF4-FFF2-40B4-BE49-F238E27FC236}">
                <a16:creationId xmlns:a16="http://schemas.microsoft.com/office/drawing/2014/main" id="{D2981A87-F499-6AA3-2CE3-2E9823CDA779}"/>
              </a:ext>
            </a:extLst>
          </p:cNvPr>
          <p:cNvSpPr txBox="1">
            <a:spLocks/>
          </p:cNvSpPr>
          <p:nvPr userDrawn="1"/>
        </p:nvSpPr>
        <p:spPr>
          <a:xfrm>
            <a:off x="4038600" y="-87554"/>
            <a:ext cx="411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7"/>
        <p:cNvGrpSpPr/>
        <p:nvPr/>
      </p:nvGrpSpPr>
      <p:grpSpPr>
        <a:xfrm>
          <a:off x="0" y="0"/>
          <a:ext cx="0" cy="0"/>
          <a:chOff x="0" y="0"/>
          <a:chExt cx="0" cy="0"/>
        </a:xfrm>
      </p:grpSpPr>
      <p:sp>
        <p:nvSpPr>
          <p:cNvPr id="108" name="Google Shape;108;p29"/>
          <p:cNvSpPr txBox="1">
            <a:spLocks noGrp="1"/>
          </p:cNvSpPr>
          <p:nvPr>
            <p:ph type="title"/>
          </p:nvPr>
        </p:nvSpPr>
        <p:spPr>
          <a:xfrm>
            <a:off x="840318" y="457200"/>
            <a:ext cx="393276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9"/>
          <p:cNvSpPr>
            <a:spLocks noGrp="1"/>
          </p:cNvSpPr>
          <p:nvPr>
            <p:ph type="pic" idx="2"/>
          </p:nvPr>
        </p:nvSpPr>
        <p:spPr>
          <a:xfrm>
            <a:off x="5183717" y="987426"/>
            <a:ext cx="6172200" cy="4873625"/>
          </a:xfrm>
          <a:prstGeom prst="rect">
            <a:avLst/>
          </a:prstGeom>
          <a:noFill/>
          <a:ln>
            <a:noFill/>
          </a:ln>
        </p:spPr>
      </p:sp>
      <p:sp>
        <p:nvSpPr>
          <p:cNvPr id="110" name="Google Shape;110;p29"/>
          <p:cNvSpPr txBox="1">
            <a:spLocks noGrp="1"/>
          </p:cNvSpPr>
          <p:nvPr>
            <p:ph type="body" idx="1"/>
          </p:nvPr>
        </p:nvSpPr>
        <p:spPr>
          <a:xfrm>
            <a:off x="840318" y="2057400"/>
            <a:ext cx="393276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1" name="Google Shape;111;p29"/>
          <p:cNvSpPr txBox="1">
            <a:spLocks noGrp="1"/>
          </p:cNvSpPr>
          <p:nvPr>
            <p:ph type="ftr" idx="11"/>
          </p:nvPr>
        </p:nvSpPr>
        <p:spPr>
          <a:xfrm>
            <a:off x="4038600" y="646642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CUI//SP-CTI//FEDCON</a:t>
            </a:r>
          </a:p>
        </p:txBody>
      </p:sp>
      <p:sp>
        <p:nvSpPr>
          <p:cNvPr id="112" name="Google Shape;112;p29"/>
          <p:cNvSpPr txBox="1">
            <a:spLocks noGrp="1"/>
          </p:cNvSpPr>
          <p:nvPr>
            <p:ph type="sldNum" idx="12"/>
          </p:nvPr>
        </p:nvSpPr>
        <p:spPr>
          <a:xfrm>
            <a:off x="8610600" y="6466422"/>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13" name="Google Shape;113;p29"/>
          <p:cNvSpPr txBox="1">
            <a:spLocks noGrp="1"/>
          </p:cNvSpPr>
          <p:nvPr>
            <p:ph type="dt" idx="10"/>
          </p:nvPr>
        </p:nvSpPr>
        <p:spPr>
          <a:xfrm>
            <a:off x="152400" y="6492874"/>
            <a:ext cx="10406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www.nasa.gov   |</a:t>
            </a:r>
            <a:endParaRPr/>
          </a:p>
        </p:txBody>
      </p:sp>
      <p:sp>
        <p:nvSpPr>
          <p:cNvPr id="114" name="Google Shape;114;p29"/>
          <p:cNvSpPr txBox="1"/>
          <p:nvPr/>
        </p:nvSpPr>
        <p:spPr>
          <a:xfrm>
            <a:off x="1064393" y="6492875"/>
            <a:ext cx="321645"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2" name="Footer Placeholder 3">
            <a:extLst>
              <a:ext uri="{FF2B5EF4-FFF2-40B4-BE49-F238E27FC236}">
                <a16:creationId xmlns:a16="http://schemas.microsoft.com/office/drawing/2014/main" id="{D22D8520-6072-9AB4-2DE5-D28AAD20B48A}"/>
              </a:ext>
            </a:extLst>
          </p:cNvPr>
          <p:cNvSpPr txBox="1">
            <a:spLocks/>
          </p:cNvSpPr>
          <p:nvPr userDrawn="1"/>
        </p:nvSpPr>
        <p:spPr>
          <a:xfrm>
            <a:off x="4038600" y="-87554"/>
            <a:ext cx="411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30"/>
          <p:cNvSpPr txBox="1">
            <a:spLocks noGrp="1"/>
          </p:cNvSpPr>
          <p:nvPr>
            <p:ph type="title"/>
          </p:nvPr>
        </p:nvSpPr>
        <p:spPr>
          <a:xfrm>
            <a:off x="1104900" y="78281"/>
            <a:ext cx="9039225" cy="6360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0"/>
          <p:cNvSpPr txBox="1">
            <a:spLocks noGrp="1"/>
          </p:cNvSpPr>
          <p:nvPr>
            <p:ph type="body" idx="1"/>
          </p:nvPr>
        </p:nvSpPr>
        <p:spPr>
          <a:xfrm rot="5400000">
            <a:off x="3552110" y="-2234327"/>
            <a:ext cx="5212205" cy="116103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0"/>
          <p:cNvSpPr txBox="1">
            <a:spLocks noGrp="1"/>
          </p:cNvSpPr>
          <p:nvPr>
            <p:ph type="dt" idx="10"/>
          </p:nvPr>
        </p:nvSpPr>
        <p:spPr>
          <a:xfrm>
            <a:off x="152400" y="6492874"/>
            <a:ext cx="91199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www.nasa.gov   |</a:t>
            </a:r>
            <a:endParaRPr/>
          </a:p>
        </p:txBody>
      </p:sp>
      <p:sp>
        <p:nvSpPr>
          <p:cNvPr id="119" name="Google Shape;119;p30"/>
          <p:cNvSpPr txBox="1">
            <a:spLocks noGrp="1"/>
          </p:cNvSpPr>
          <p:nvPr>
            <p:ph type="sldNum" idx="12"/>
          </p:nvPr>
        </p:nvSpPr>
        <p:spPr>
          <a:xfrm>
            <a:off x="1064393" y="6492875"/>
            <a:ext cx="321645"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800">
                <a:solidFill>
                  <a:schemeClr val="dk1"/>
                </a:solidFill>
                <a:latin typeface="Calibri"/>
                <a:ea typeface="Calibri"/>
                <a:cs typeface="Calibri"/>
                <a:sym typeface="Calibri"/>
              </a:defRPr>
            </a:lvl1pPr>
            <a:lvl2pPr marL="0" lvl="1" indent="0" algn="l">
              <a:spcBef>
                <a:spcPts val="0"/>
              </a:spcBef>
              <a:buNone/>
              <a:defRPr sz="800">
                <a:solidFill>
                  <a:schemeClr val="dk1"/>
                </a:solidFill>
                <a:latin typeface="Calibri"/>
                <a:ea typeface="Calibri"/>
                <a:cs typeface="Calibri"/>
                <a:sym typeface="Calibri"/>
              </a:defRPr>
            </a:lvl2pPr>
            <a:lvl3pPr marL="0" lvl="2" indent="0" algn="l">
              <a:spcBef>
                <a:spcPts val="0"/>
              </a:spcBef>
              <a:buNone/>
              <a:defRPr sz="800">
                <a:solidFill>
                  <a:schemeClr val="dk1"/>
                </a:solidFill>
                <a:latin typeface="Calibri"/>
                <a:ea typeface="Calibri"/>
                <a:cs typeface="Calibri"/>
                <a:sym typeface="Calibri"/>
              </a:defRPr>
            </a:lvl3pPr>
            <a:lvl4pPr marL="0" lvl="3" indent="0" algn="l">
              <a:spcBef>
                <a:spcPts val="0"/>
              </a:spcBef>
              <a:buNone/>
              <a:defRPr sz="800">
                <a:solidFill>
                  <a:schemeClr val="dk1"/>
                </a:solidFill>
                <a:latin typeface="Calibri"/>
                <a:ea typeface="Calibri"/>
                <a:cs typeface="Calibri"/>
                <a:sym typeface="Calibri"/>
              </a:defRPr>
            </a:lvl4pPr>
            <a:lvl5pPr marL="0" lvl="4" indent="0" algn="l">
              <a:spcBef>
                <a:spcPts val="0"/>
              </a:spcBef>
              <a:buNone/>
              <a:defRPr sz="800">
                <a:solidFill>
                  <a:schemeClr val="dk1"/>
                </a:solidFill>
                <a:latin typeface="Calibri"/>
                <a:ea typeface="Calibri"/>
                <a:cs typeface="Calibri"/>
                <a:sym typeface="Calibri"/>
              </a:defRPr>
            </a:lvl5pPr>
            <a:lvl6pPr marL="0" lvl="5" indent="0" algn="l">
              <a:spcBef>
                <a:spcPts val="0"/>
              </a:spcBef>
              <a:buNone/>
              <a:defRPr sz="800">
                <a:solidFill>
                  <a:schemeClr val="dk1"/>
                </a:solidFill>
                <a:latin typeface="Calibri"/>
                <a:ea typeface="Calibri"/>
                <a:cs typeface="Calibri"/>
                <a:sym typeface="Calibri"/>
              </a:defRPr>
            </a:lvl6pPr>
            <a:lvl7pPr marL="0" lvl="6" indent="0" algn="l">
              <a:spcBef>
                <a:spcPts val="0"/>
              </a:spcBef>
              <a:buNone/>
              <a:defRPr sz="800">
                <a:solidFill>
                  <a:schemeClr val="dk1"/>
                </a:solidFill>
                <a:latin typeface="Calibri"/>
                <a:ea typeface="Calibri"/>
                <a:cs typeface="Calibri"/>
                <a:sym typeface="Calibri"/>
              </a:defRPr>
            </a:lvl7pPr>
            <a:lvl8pPr marL="0" lvl="7" indent="0" algn="l">
              <a:spcBef>
                <a:spcPts val="0"/>
              </a:spcBef>
              <a:buNone/>
              <a:defRPr sz="800">
                <a:solidFill>
                  <a:schemeClr val="dk1"/>
                </a:solidFill>
                <a:latin typeface="Calibri"/>
                <a:ea typeface="Calibri"/>
                <a:cs typeface="Calibri"/>
                <a:sym typeface="Calibri"/>
              </a:defRPr>
            </a:lvl8pPr>
            <a:lvl9pPr marL="0" lvl="8" indent="0" algn="l">
              <a:spcBef>
                <a:spcPts val="0"/>
              </a:spcBef>
              <a:buNone/>
              <a:defRPr sz="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 name="Footer Placeholder 3">
            <a:extLst>
              <a:ext uri="{FF2B5EF4-FFF2-40B4-BE49-F238E27FC236}">
                <a16:creationId xmlns:a16="http://schemas.microsoft.com/office/drawing/2014/main" id="{BF0C629D-E93A-5DA1-265F-0061FA743720}"/>
              </a:ext>
            </a:extLst>
          </p:cNvPr>
          <p:cNvSpPr txBox="1">
            <a:spLocks/>
          </p:cNvSpPr>
          <p:nvPr userDrawn="1"/>
        </p:nvSpPr>
        <p:spPr>
          <a:xfrm>
            <a:off x="4038600" y="-87554"/>
            <a:ext cx="411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0"/>
        <p:cNvGrpSpPr/>
        <p:nvPr/>
      </p:nvGrpSpPr>
      <p:grpSpPr>
        <a:xfrm>
          <a:off x="0" y="0"/>
          <a:ext cx="0" cy="0"/>
          <a:chOff x="0" y="0"/>
          <a:chExt cx="0" cy="0"/>
        </a:xfrm>
      </p:grpSpPr>
      <p:sp>
        <p:nvSpPr>
          <p:cNvPr id="121" name="Google Shape;121;p31"/>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1"/>
          <p:cNvSpPr txBox="1">
            <a:spLocks noGrp="1"/>
          </p:cNvSpPr>
          <p:nvPr>
            <p:ph type="body" idx="1"/>
          </p:nvPr>
        </p:nvSpPr>
        <p:spPr>
          <a:xfrm rot="5400000">
            <a:off x="1774032" y="-570706"/>
            <a:ext cx="5811838" cy="7683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1"/>
          <p:cNvSpPr txBox="1"/>
          <p:nvPr/>
        </p:nvSpPr>
        <p:spPr>
          <a:xfrm>
            <a:off x="304800" y="6645274"/>
            <a:ext cx="104067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www.nasa.gov   |</a:t>
            </a:r>
            <a:endParaRPr/>
          </a:p>
        </p:txBody>
      </p:sp>
      <p:sp>
        <p:nvSpPr>
          <p:cNvPr id="124" name="Google Shape;124;p31"/>
          <p:cNvSpPr txBox="1">
            <a:spLocks noGrp="1"/>
          </p:cNvSpPr>
          <p:nvPr>
            <p:ph type="sldNum" idx="12"/>
          </p:nvPr>
        </p:nvSpPr>
        <p:spPr>
          <a:xfrm>
            <a:off x="1216793" y="6645275"/>
            <a:ext cx="321645"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800">
                <a:solidFill>
                  <a:schemeClr val="dk1"/>
                </a:solidFill>
                <a:latin typeface="Calibri"/>
                <a:ea typeface="Calibri"/>
                <a:cs typeface="Calibri"/>
                <a:sym typeface="Calibri"/>
              </a:defRPr>
            </a:lvl1pPr>
            <a:lvl2pPr marL="0" lvl="1" indent="0" algn="l">
              <a:spcBef>
                <a:spcPts val="0"/>
              </a:spcBef>
              <a:buNone/>
              <a:defRPr sz="800">
                <a:solidFill>
                  <a:schemeClr val="dk1"/>
                </a:solidFill>
                <a:latin typeface="Calibri"/>
                <a:ea typeface="Calibri"/>
                <a:cs typeface="Calibri"/>
                <a:sym typeface="Calibri"/>
              </a:defRPr>
            </a:lvl2pPr>
            <a:lvl3pPr marL="0" lvl="2" indent="0" algn="l">
              <a:spcBef>
                <a:spcPts val="0"/>
              </a:spcBef>
              <a:buNone/>
              <a:defRPr sz="800">
                <a:solidFill>
                  <a:schemeClr val="dk1"/>
                </a:solidFill>
                <a:latin typeface="Calibri"/>
                <a:ea typeface="Calibri"/>
                <a:cs typeface="Calibri"/>
                <a:sym typeface="Calibri"/>
              </a:defRPr>
            </a:lvl3pPr>
            <a:lvl4pPr marL="0" lvl="3" indent="0" algn="l">
              <a:spcBef>
                <a:spcPts val="0"/>
              </a:spcBef>
              <a:buNone/>
              <a:defRPr sz="800">
                <a:solidFill>
                  <a:schemeClr val="dk1"/>
                </a:solidFill>
                <a:latin typeface="Calibri"/>
                <a:ea typeface="Calibri"/>
                <a:cs typeface="Calibri"/>
                <a:sym typeface="Calibri"/>
              </a:defRPr>
            </a:lvl4pPr>
            <a:lvl5pPr marL="0" lvl="4" indent="0" algn="l">
              <a:spcBef>
                <a:spcPts val="0"/>
              </a:spcBef>
              <a:buNone/>
              <a:defRPr sz="800">
                <a:solidFill>
                  <a:schemeClr val="dk1"/>
                </a:solidFill>
                <a:latin typeface="Calibri"/>
                <a:ea typeface="Calibri"/>
                <a:cs typeface="Calibri"/>
                <a:sym typeface="Calibri"/>
              </a:defRPr>
            </a:lvl5pPr>
            <a:lvl6pPr marL="0" lvl="5" indent="0" algn="l">
              <a:spcBef>
                <a:spcPts val="0"/>
              </a:spcBef>
              <a:buNone/>
              <a:defRPr sz="800">
                <a:solidFill>
                  <a:schemeClr val="dk1"/>
                </a:solidFill>
                <a:latin typeface="Calibri"/>
                <a:ea typeface="Calibri"/>
                <a:cs typeface="Calibri"/>
                <a:sym typeface="Calibri"/>
              </a:defRPr>
            </a:lvl6pPr>
            <a:lvl7pPr marL="0" lvl="6" indent="0" algn="l">
              <a:spcBef>
                <a:spcPts val="0"/>
              </a:spcBef>
              <a:buNone/>
              <a:defRPr sz="800">
                <a:solidFill>
                  <a:schemeClr val="dk1"/>
                </a:solidFill>
                <a:latin typeface="Calibri"/>
                <a:ea typeface="Calibri"/>
                <a:cs typeface="Calibri"/>
                <a:sym typeface="Calibri"/>
              </a:defRPr>
            </a:lvl7pPr>
            <a:lvl8pPr marL="0" lvl="7" indent="0" algn="l">
              <a:spcBef>
                <a:spcPts val="0"/>
              </a:spcBef>
              <a:buNone/>
              <a:defRPr sz="800">
                <a:solidFill>
                  <a:schemeClr val="dk1"/>
                </a:solidFill>
                <a:latin typeface="Calibri"/>
                <a:ea typeface="Calibri"/>
                <a:cs typeface="Calibri"/>
                <a:sym typeface="Calibri"/>
              </a:defRPr>
            </a:lvl8pPr>
            <a:lvl9pPr marL="0" lvl="8" indent="0" algn="l">
              <a:spcBef>
                <a:spcPts val="0"/>
              </a:spcBef>
              <a:buNone/>
              <a:defRPr sz="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 name="Footer Placeholder 3">
            <a:extLst>
              <a:ext uri="{FF2B5EF4-FFF2-40B4-BE49-F238E27FC236}">
                <a16:creationId xmlns:a16="http://schemas.microsoft.com/office/drawing/2014/main" id="{6754C10A-E83F-B284-74BA-2DF5097DB04F}"/>
              </a:ext>
            </a:extLst>
          </p:cNvPr>
          <p:cNvSpPr txBox="1">
            <a:spLocks/>
          </p:cNvSpPr>
          <p:nvPr userDrawn="1"/>
        </p:nvSpPr>
        <p:spPr>
          <a:xfrm>
            <a:off x="4038600" y="-87554"/>
            <a:ext cx="411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D58DD56-B12D-96E3-BBE5-DBB955CA632C}"/>
              </a:ext>
            </a:extLst>
          </p:cNvPr>
          <p:cNvSpPr txBox="1">
            <a:spLocks/>
          </p:cNvSpPr>
          <p:nvPr userDrawn="1"/>
        </p:nvSpPr>
        <p:spPr>
          <a:xfrm>
            <a:off x="4038600" y="-87554"/>
            <a:ext cx="411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extLst>
      <p:ext uri="{BB962C8B-B14F-4D97-AF65-F5344CB8AC3E}">
        <p14:creationId xmlns:p14="http://schemas.microsoft.com/office/powerpoint/2010/main" val="400077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8" name="Google Shape;28;p17"/>
          <p:cNvSpPr txBox="1">
            <a:spLocks noGrp="1"/>
          </p:cNvSpPr>
          <p:nvPr>
            <p:ph type="title"/>
          </p:nvPr>
        </p:nvSpPr>
        <p:spPr>
          <a:xfrm>
            <a:off x="1104900" y="78281"/>
            <a:ext cx="9039225" cy="6360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228600" y="964759"/>
            <a:ext cx="11734801" cy="54360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Date Placeholder 2">
            <a:extLst>
              <a:ext uri="{FF2B5EF4-FFF2-40B4-BE49-F238E27FC236}">
                <a16:creationId xmlns:a16="http://schemas.microsoft.com/office/drawing/2014/main" id="{4C165ED6-7154-F546-3032-3BC6B01F4313}"/>
              </a:ext>
            </a:extLst>
          </p:cNvPr>
          <p:cNvSpPr>
            <a:spLocks noGrp="1"/>
          </p:cNvSpPr>
          <p:nvPr>
            <p:ph type="dt" idx="10"/>
          </p:nvPr>
        </p:nvSpPr>
        <p:spPr/>
        <p:txBody>
          <a:bodyPr/>
          <a:lstStyle/>
          <a:p>
            <a:r>
              <a:rPr lang="en-US"/>
              <a:t>www.nasa.gov   |</a:t>
            </a:r>
          </a:p>
        </p:txBody>
      </p:sp>
      <p:sp>
        <p:nvSpPr>
          <p:cNvPr id="4" name="Footer Placeholder 3">
            <a:extLst>
              <a:ext uri="{FF2B5EF4-FFF2-40B4-BE49-F238E27FC236}">
                <a16:creationId xmlns:a16="http://schemas.microsoft.com/office/drawing/2014/main" id="{373FE919-3814-C79A-0198-96A463203CE0}"/>
              </a:ext>
            </a:extLst>
          </p:cNvPr>
          <p:cNvSpPr>
            <a:spLocks noGrp="1"/>
          </p:cNvSpPr>
          <p:nvPr>
            <p:ph type="ftr" sz="quarter" idx="11"/>
          </p:nvPr>
        </p:nvSpPr>
        <p:spPr/>
        <p:txBody>
          <a:bodyPr/>
          <a:lstStyle/>
          <a:p>
            <a:r>
              <a:rPr lang="en-US"/>
              <a:t>CUI//SP-CTI//FEDCON</a:t>
            </a:r>
            <a:endParaRPr lang="en-US" dirty="0"/>
          </a:p>
        </p:txBody>
      </p:sp>
      <p:sp>
        <p:nvSpPr>
          <p:cNvPr id="5" name="Slide Number Placeholder 4">
            <a:extLst>
              <a:ext uri="{FF2B5EF4-FFF2-40B4-BE49-F238E27FC236}">
                <a16:creationId xmlns:a16="http://schemas.microsoft.com/office/drawing/2014/main" id="{238861EE-092E-2824-FBC3-24366D599C0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
        <p:nvSpPr>
          <p:cNvPr id="6" name="Footer Placeholder 3">
            <a:extLst>
              <a:ext uri="{FF2B5EF4-FFF2-40B4-BE49-F238E27FC236}">
                <a16:creationId xmlns:a16="http://schemas.microsoft.com/office/drawing/2014/main" id="{00FE0EF1-7C6E-BD35-E286-F73144B1976A}"/>
              </a:ext>
            </a:extLst>
          </p:cNvPr>
          <p:cNvSpPr txBox="1">
            <a:spLocks/>
          </p:cNvSpPr>
          <p:nvPr userDrawn="1"/>
        </p:nvSpPr>
        <p:spPr>
          <a:xfrm>
            <a:off x="4038600" y="-87554"/>
            <a:ext cx="411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ransition" type="secHead">
  <p:cSld name="SECTION_HEADER">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831851" y="170973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 name="Date Placeholder 2">
            <a:extLst>
              <a:ext uri="{FF2B5EF4-FFF2-40B4-BE49-F238E27FC236}">
                <a16:creationId xmlns:a16="http://schemas.microsoft.com/office/drawing/2014/main" id="{D224A7E7-340B-4D52-F9AE-F0C985A31199}"/>
              </a:ext>
            </a:extLst>
          </p:cNvPr>
          <p:cNvSpPr>
            <a:spLocks noGrp="1"/>
          </p:cNvSpPr>
          <p:nvPr>
            <p:ph type="dt" idx="10"/>
          </p:nvPr>
        </p:nvSpPr>
        <p:spPr/>
        <p:txBody>
          <a:bodyPr/>
          <a:lstStyle/>
          <a:p>
            <a:r>
              <a:rPr lang="en-US"/>
              <a:t>www.nasa.gov   |</a:t>
            </a:r>
          </a:p>
        </p:txBody>
      </p:sp>
      <p:sp>
        <p:nvSpPr>
          <p:cNvPr id="4" name="Footer Placeholder 3">
            <a:extLst>
              <a:ext uri="{FF2B5EF4-FFF2-40B4-BE49-F238E27FC236}">
                <a16:creationId xmlns:a16="http://schemas.microsoft.com/office/drawing/2014/main" id="{CD3A98A3-48A9-99A9-7800-1C092CDB8862}"/>
              </a:ext>
            </a:extLst>
          </p:cNvPr>
          <p:cNvSpPr>
            <a:spLocks noGrp="1"/>
          </p:cNvSpPr>
          <p:nvPr>
            <p:ph type="ftr" sz="quarter" idx="11"/>
          </p:nvPr>
        </p:nvSpPr>
        <p:spPr/>
        <p:txBody>
          <a:bodyPr/>
          <a:lstStyle/>
          <a:p>
            <a:r>
              <a:rPr lang="en-US"/>
              <a:t>CUI//SP-CTI//FEDCON</a:t>
            </a:r>
            <a:endParaRPr lang="en-US" dirty="0"/>
          </a:p>
        </p:txBody>
      </p:sp>
      <p:sp>
        <p:nvSpPr>
          <p:cNvPr id="5" name="Slide Number Placeholder 4">
            <a:extLst>
              <a:ext uri="{FF2B5EF4-FFF2-40B4-BE49-F238E27FC236}">
                <a16:creationId xmlns:a16="http://schemas.microsoft.com/office/drawing/2014/main" id="{A0AB5204-7DE2-81F1-12F3-A9E2C97E9DB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
        <p:nvSpPr>
          <p:cNvPr id="6" name="Footer Placeholder 3">
            <a:extLst>
              <a:ext uri="{FF2B5EF4-FFF2-40B4-BE49-F238E27FC236}">
                <a16:creationId xmlns:a16="http://schemas.microsoft.com/office/drawing/2014/main" id="{85127DE6-419F-176A-4FCC-DFDFB4A1D212}"/>
              </a:ext>
            </a:extLst>
          </p:cNvPr>
          <p:cNvSpPr txBox="1">
            <a:spLocks/>
          </p:cNvSpPr>
          <p:nvPr userDrawn="1"/>
        </p:nvSpPr>
        <p:spPr>
          <a:xfrm>
            <a:off x="4038600" y="-87554"/>
            <a:ext cx="411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0"/>
        <p:cNvGrpSpPr/>
        <p:nvPr/>
      </p:nvGrpSpPr>
      <p:grpSpPr>
        <a:xfrm>
          <a:off x="0" y="0"/>
          <a:ext cx="0" cy="0"/>
          <a:chOff x="0" y="0"/>
          <a:chExt cx="0" cy="0"/>
        </a:xfrm>
      </p:grpSpPr>
      <p:sp>
        <p:nvSpPr>
          <p:cNvPr id="41" name="Google Shape;41;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20"/>
          <p:cNvSpPr txBox="1">
            <a:spLocks noGrp="1"/>
          </p:cNvSpPr>
          <p:nvPr>
            <p:ph type="dt" idx="10"/>
          </p:nvPr>
        </p:nvSpPr>
        <p:spPr>
          <a:xfrm>
            <a:off x="152400" y="6492874"/>
            <a:ext cx="10406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www.nasa.gov   |</a:t>
            </a:r>
            <a:endParaRPr/>
          </a:p>
        </p:txBody>
      </p:sp>
      <p:sp>
        <p:nvSpPr>
          <p:cNvPr id="44" name="Google Shape;44;p20"/>
          <p:cNvSpPr txBox="1">
            <a:spLocks noGrp="1"/>
          </p:cNvSpPr>
          <p:nvPr>
            <p:ph type="sldNum" idx="12"/>
          </p:nvPr>
        </p:nvSpPr>
        <p:spPr>
          <a:xfrm>
            <a:off x="1064393" y="6492875"/>
            <a:ext cx="321645"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800">
                <a:solidFill>
                  <a:schemeClr val="dk1"/>
                </a:solidFill>
                <a:latin typeface="Calibri"/>
                <a:ea typeface="Calibri"/>
                <a:cs typeface="Calibri"/>
                <a:sym typeface="Calibri"/>
              </a:defRPr>
            </a:lvl1pPr>
            <a:lvl2pPr marL="0" lvl="1" indent="0" algn="l">
              <a:spcBef>
                <a:spcPts val="0"/>
              </a:spcBef>
              <a:buNone/>
              <a:defRPr sz="800">
                <a:solidFill>
                  <a:schemeClr val="dk1"/>
                </a:solidFill>
                <a:latin typeface="Calibri"/>
                <a:ea typeface="Calibri"/>
                <a:cs typeface="Calibri"/>
                <a:sym typeface="Calibri"/>
              </a:defRPr>
            </a:lvl2pPr>
            <a:lvl3pPr marL="0" lvl="2" indent="0" algn="l">
              <a:spcBef>
                <a:spcPts val="0"/>
              </a:spcBef>
              <a:buNone/>
              <a:defRPr sz="800">
                <a:solidFill>
                  <a:schemeClr val="dk1"/>
                </a:solidFill>
                <a:latin typeface="Calibri"/>
                <a:ea typeface="Calibri"/>
                <a:cs typeface="Calibri"/>
                <a:sym typeface="Calibri"/>
              </a:defRPr>
            </a:lvl3pPr>
            <a:lvl4pPr marL="0" lvl="3" indent="0" algn="l">
              <a:spcBef>
                <a:spcPts val="0"/>
              </a:spcBef>
              <a:buNone/>
              <a:defRPr sz="800">
                <a:solidFill>
                  <a:schemeClr val="dk1"/>
                </a:solidFill>
                <a:latin typeface="Calibri"/>
                <a:ea typeface="Calibri"/>
                <a:cs typeface="Calibri"/>
                <a:sym typeface="Calibri"/>
              </a:defRPr>
            </a:lvl4pPr>
            <a:lvl5pPr marL="0" lvl="4" indent="0" algn="l">
              <a:spcBef>
                <a:spcPts val="0"/>
              </a:spcBef>
              <a:buNone/>
              <a:defRPr sz="800">
                <a:solidFill>
                  <a:schemeClr val="dk1"/>
                </a:solidFill>
                <a:latin typeface="Calibri"/>
                <a:ea typeface="Calibri"/>
                <a:cs typeface="Calibri"/>
                <a:sym typeface="Calibri"/>
              </a:defRPr>
            </a:lvl5pPr>
            <a:lvl6pPr marL="0" lvl="5" indent="0" algn="l">
              <a:spcBef>
                <a:spcPts val="0"/>
              </a:spcBef>
              <a:buNone/>
              <a:defRPr sz="800">
                <a:solidFill>
                  <a:schemeClr val="dk1"/>
                </a:solidFill>
                <a:latin typeface="Calibri"/>
                <a:ea typeface="Calibri"/>
                <a:cs typeface="Calibri"/>
                <a:sym typeface="Calibri"/>
              </a:defRPr>
            </a:lvl6pPr>
            <a:lvl7pPr marL="0" lvl="6" indent="0" algn="l">
              <a:spcBef>
                <a:spcPts val="0"/>
              </a:spcBef>
              <a:buNone/>
              <a:defRPr sz="800">
                <a:solidFill>
                  <a:schemeClr val="dk1"/>
                </a:solidFill>
                <a:latin typeface="Calibri"/>
                <a:ea typeface="Calibri"/>
                <a:cs typeface="Calibri"/>
                <a:sym typeface="Calibri"/>
              </a:defRPr>
            </a:lvl7pPr>
            <a:lvl8pPr marL="0" lvl="7" indent="0" algn="l">
              <a:spcBef>
                <a:spcPts val="0"/>
              </a:spcBef>
              <a:buNone/>
              <a:defRPr sz="800">
                <a:solidFill>
                  <a:schemeClr val="dk1"/>
                </a:solidFill>
                <a:latin typeface="Calibri"/>
                <a:ea typeface="Calibri"/>
                <a:cs typeface="Calibri"/>
                <a:sym typeface="Calibri"/>
              </a:defRPr>
            </a:lvl8pPr>
            <a:lvl9pPr marL="0" lvl="8" indent="0" algn="l">
              <a:spcBef>
                <a:spcPts val="0"/>
              </a:spcBef>
              <a:buNone/>
              <a:defRPr sz="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 name="Footer Placeholder 1">
            <a:extLst>
              <a:ext uri="{FF2B5EF4-FFF2-40B4-BE49-F238E27FC236}">
                <a16:creationId xmlns:a16="http://schemas.microsoft.com/office/drawing/2014/main" id="{9F40E67A-F75D-FF60-6A6F-F5B9CA9FA297}"/>
              </a:ext>
            </a:extLst>
          </p:cNvPr>
          <p:cNvSpPr>
            <a:spLocks noGrp="1"/>
          </p:cNvSpPr>
          <p:nvPr>
            <p:ph type="ftr" sz="quarter" idx="13"/>
          </p:nvPr>
        </p:nvSpPr>
        <p:spPr/>
        <p:txBody>
          <a:bodyPr/>
          <a:lstStyle/>
          <a:p>
            <a:r>
              <a:rPr lang="en-US"/>
              <a:t>CUI//SP-CTI//FEDCON</a:t>
            </a:r>
            <a:endParaRPr lang="en-US" dirty="0"/>
          </a:p>
        </p:txBody>
      </p:sp>
      <p:sp>
        <p:nvSpPr>
          <p:cNvPr id="3" name="Footer Placeholder 3">
            <a:extLst>
              <a:ext uri="{FF2B5EF4-FFF2-40B4-BE49-F238E27FC236}">
                <a16:creationId xmlns:a16="http://schemas.microsoft.com/office/drawing/2014/main" id="{1E76BB1B-9C66-2567-BA3C-9F9C0BD26F86}"/>
              </a:ext>
            </a:extLst>
          </p:cNvPr>
          <p:cNvSpPr txBox="1">
            <a:spLocks/>
          </p:cNvSpPr>
          <p:nvPr userDrawn="1"/>
        </p:nvSpPr>
        <p:spPr>
          <a:xfrm>
            <a:off x="4038600" y="-87554"/>
            <a:ext cx="411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wards" userDrawn="1">
  <p:cSld name="Awards">
    <p:spTree>
      <p:nvGrpSpPr>
        <p:cNvPr id="1" name="Shape 45"/>
        <p:cNvGrpSpPr/>
        <p:nvPr/>
      </p:nvGrpSpPr>
      <p:grpSpPr>
        <a:xfrm>
          <a:off x="0" y="0"/>
          <a:ext cx="0" cy="0"/>
          <a:chOff x="0" y="0"/>
          <a:chExt cx="0" cy="0"/>
        </a:xfrm>
      </p:grpSpPr>
      <p:sp>
        <p:nvSpPr>
          <p:cNvPr id="46" name="Google Shape;46;p21"/>
          <p:cNvSpPr txBox="1"/>
          <p:nvPr/>
        </p:nvSpPr>
        <p:spPr>
          <a:xfrm>
            <a:off x="1104900" y="78281"/>
            <a:ext cx="903922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3600"/>
              <a:buFont typeface="Arial"/>
              <a:buNone/>
            </a:pPr>
            <a:r>
              <a:rPr lang="en-US" sz="3600">
                <a:solidFill>
                  <a:srgbClr val="000000"/>
                </a:solidFill>
                <a:latin typeface="Calibri"/>
                <a:ea typeface="Calibri"/>
                <a:cs typeface="Calibri"/>
                <a:sym typeface="Calibri"/>
              </a:rPr>
              <a:t>FY22 Awards</a:t>
            </a:r>
            <a:endParaRPr/>
          </a:p>
        </p:txBody>
      </p:sp>
      <p:sp>
        <p:nvSpPr>
          <p:cNvPr id="47" name="Google Shape;47;p21"/>
          <p:cNvSpPr txBox="1">
            <a:spLocks noGrp="1"/>
          </p:cNvSpPr>
          <p:nvPr>
            <p:ph type="body" idx="1"/>
          </p:nvPr>
        </p:nvSpPr>
        <p:spPr>
          <a:xfrm>
            <a:off x="353024" y="964759"/>
            <a:ext cx="11610377" cy="5212205"/>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chemeClr val="dk1"/>
              </a:buClr>
              <a:buSzPts val="1600"/>
              <a:buFont typeface="Calibri"/>
              <a:buAutoNum type="arabicPeriod"/>
              <a:defRPr sz="1600"/>
            </a:lvl1pPr>
            <a:lvl2pPr marL="914400" lvl="1" indent="-330200" algn="l">
              <a:lnSpc>
                <a:spcPct val="90000"/>
              </a:lnSpc>
              <a:spcBef>
                <a:spcPts val="500"/>
              </a:spcBef>
              <a:spcAft>
                <a:spcPts val="0"/>
              </a:spcAft>
              <a:buClr>
                <a:schemeClr val="dk1"/>
              </a:buClr>
              <a:buSzPts val="1600"/>
              <a:buFont typeface="Calibri"/>
              <a:buAutoNum type="arabicPeriod"/>
              <a:defRPr sz="1600"/>
            </a:lvl2pPr>
            <a:lvl3pPr marL="1371600" lvl="2" indent="-330200" algn="l">
              <a:lnSpc>
                <a:spcPct val="90000"/>
              </a:lnSpc>
              <a:spcBef>
                <a:spcPts val="500"/>
              </a:spcBef>
              <a:spcAft>
                <a:spcPts val="0"/>
              </a:spcAft>
              <a:buClr>
                <a:schemeClr val="dk1"/>
              </a:buClr>
              <a:buSzPts val="1600"/>
              <a:buFont typeface="Calibri"/>
              <a:buAutoNum type="arabicPeriod"/>
              <a:defRPr sz="1600"/>
            </a:lvl3pPr>
            <a:lvl4pPr marL="1828800" lvl="3" indent="-330200" algn="l">
              <a:lnSpc>
                <a:spcPct val="90000"/>
              </a:lnSpc>
              <a:spcBef>
                <a:spcPts val="500"/>
              </a:spcBef>
              <a:spcAft>
                <a:spcPts val="0"/>
              </a:spcAft>
              <a:buClr>
                <a:schemeClr val="dk1"/>
              </a:buClr>
              <a:buSzPts val="1600"/>
              <a:buFont typeface="Calibri"/>
              <a:buAutoNum type="arabicPeriod"/>
              <a:defRPr sz="1600"/>
            </a:lvl4pPr>
            <a:lvl5pPr marL="2286000" lvl="4" indent="-330200" algn="l">
              <a:lnSpc>
                <a:spcPct val="90000"/>
              </a:lnSpc>
              <a:spcBef>
                <a:spcPts val="500"/>
              </a:spcBef>
              <a:spcAft>
                <a:spcPts val="0"/>
              </a:spcAft>
              <a:buClr>
                <a:schemeClr val="dk1"/>
              </a:buClr>
              <a:buSzPts val="1600"/>
              <a:buFont typeface="Calibri"/>
              <a:buAutoNum type="arabicPeriod"/>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dt" idx="10"/>
          </p:nvPr>
        </p:nvSpPr>
        <p:spPr>
          <a:xfrm>
            <a:off x="152400" y="6492874"/>
            <a:ext cx="10406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www.nasa.gov   |</a:t>
            </a:r>
            <a:endParaRPr/>
          </a:p>
        </p:txBody>
      </p:sp>
      <p:sp>
        <p:nvSpPr>
          <p:cNvPr id="49" name="Google Shape;49;p21"/>
          <p:cNvSpPr txBox="1">
            <a:spLocks noGrp="1"/>
          </p:cNvSpPr>
          <p:nvPr>
            <p:ph type="sldNum" idx="12"/>
          </p:nvPr>
        </p:nvSpPr>
        <p:spPr>
          <a:xfrm>
            <a:off x="1064393" y="6492875"/>
            <a:ext cx="321645"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800">
                <a:solidFill>
                  <a:schemeClr val="dk1"/>
                </a:solidFill>
                <a:latin typeface="Calibri"/>
                <a:ea typeface="Calibri"/>
                <a:cs typeface="Calibri"/>
                <a:sym typeface="Calibri"/>
              </a:defRPr>
            </a:lvl1pPr>
            <a:lvl2pPr marL="0" lvl="1" indent="0" algn="l">
              <a:spcBef>
                <a:spcPts val="0"/>
              </a:spcBef>
              <a:buNone/>
              <a:defRPr sz="800">
                <a:solidFill>
                  <a:schemeClr val="dk1"/>
                </a:solidFill>
                <a:latin typeface="Calibri"/>
                <a:ea typeface="Calibri"/>
                <a:cs typeface="Calibri"/>
                <a:sym typeface="Calibri"/>
              </a:defRPr>
            </a:lvl2pPr>
            <a:lvl3pPr marL="0" lvl="2" indent="0" algn="l">
              <a:spcBef>
                <a:spcPts val="0"/>
              </a:spcBef>
              <a:buNone/>
              <a:defRPr sz="800">
                <a:solidFill>
                  <a:schemeClr val="dk1"/>
                </a:solidFill>
                <a:latin typeface="Calibri"/>
                <a:ea typeface="Calibri"/>
                <a:cs typeface="Calibri"/>
                <a:sym typeface="Calibri"/>
              </a:defRPr>
            </a:lvl3pPr>
            <a:lvl4pPr marL="0" lvl="3" indent="0" algn="l">
              <a:spcBef>
                <a:spcPts val="0"/>
              </a:spcBef>
              <a:buNone/>
              <a:defRPr sz="800">
                <a:solidFill>
                  <a:schemeClr val="dk1"/>
                </a:solidFill>
                <a:latin typeface="Calibri"/>
                <a:ea typeface="Calibri"/>
                <a:cs typeface="Calibri"/>
                <a:sym typeface="Calibri"/>
              </a:defRPr>
            </a:lvl4pPr>
            <a:lvl5pPr marL="0" lvl="4" indent="0" algn="l">
              <a:spcBef>
                <a:spcPts val="0"/>
              </a:spcBef>
              <a:buNone/>
              <a:defRPr sz="800">
                <a:solidFill>
                  <a:schemeClr val="dk1"/>
                </a:solidFill>
                <a:latin typeface="Calibri"/>
                <a:ea typeface="Calibri"/>
                <a:cs typeface="Calibri"/>
                <a:sym typeface="Calibri"/>
              </a:defRPr>
            </a:lvl5pPr>
            <a:lvl6pPr marL="0" lvl="5" indent="0" algn="l">
              <a:spcBef>
                <a:spcPts val="0"/>
              </a:spcBef>
              <a:buNone/>
              <a:defRPr sz="800">
                <a:solidFill>
                  <a:schemeClr val="dk1"/>
                </a:solidFill>
                <a:latin typeface="Calibri"/>
                <a:ea typeface="Calibri"/>
                <a:cs typeface="Calibri"/>
                <a:sym typeface="Calibri"/>
              </a:defRPr>
            </a:lvl6pPr>
            <a:lvl7pPr marL="0" lvl="6" indent="0" algn="l">
              <a:spcBef>
                <a:spcPts val="0"/>
              </a:spcBef>
              <a:buNone/>
              <a:defRPr sz="800">
                <a:solidFill>
                  <a:schemeClr val="dk1"/>
                </a:solidFill>
                <a:latin typeface="Calibri"/>
                <a:ea typeface="Calibri"/>
                <a:cs typeface="Calibri"/>
                <a:sym typeface="Calibri"/>
              </a:defRPr>
            </a:lvl7pPr>
            <a:lvl8pPr marL="0" lvl="7" indent="0" algn="l">
              <a:spcBef>
                <a:spcPts val="0"/>
              </a:spcBef>
              <a:buNone/>
              <a:defRPr sz="800">
                <a:solidFill>
                  <a:schemeClr val="dk1"/>
                </a:solidFill>
                <a:latin typeface="Calibri"/>
                <a:ea typeface="Calibri"/>
                <a:cs typeface="Calibri"/>
                <a:sym typeface="Calibri"/>
              </a:defRPr>
            </a:lvl8pPr>
            <a:lvl9pPr marL="0" lvl="8" indent="0" algn="l">
              <a:spcBef>
                <a:spcPts val="0"/>
              </a:spcBef>
              <a:buNone/>
              <a:defRPr sz="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 name="Footer Placeholder 1">
            <a:extLst>
              <a:ext uri="{FF2B5EF4-FFF2-40B4-BE49-F238E27FC236}">
                <a16:creationId xmlns:a16="http://schemas.microsoft.com/office/drawing/2014/main" id="{ADCC405E-9950-6491-75A3-24D3A8D0C1E3}"/>
              </a:ext>
            </a:extLst>
          </p:cNvPr>
          <p:cNvSpPr>
            <a:spLocks noGrp="1"/>
          </p:cNvSpPr>
          <p:nvPr>
            <p:ph type="ftr" sz="quarter" idx="13"/>
          </p:nvPr>
        </p:nvSpPr>
        <p:spPr/>
        <p:txBody>
          <a:bodyPr/>
          <a:lstStyle/>
          <a:p>
            <a:r>
              <a:rPr lang="en-US"/>
              <a:t>CUI//SP-CTI//FEDCON</a:t>
            </a:r>
            <a:endParaRPr lang="en-US" dirty="0"/>
          </a:p>
        </p:txBody>
      </p:sp>
      <p:sp>
        <p:nvSpPr>
          <p:cNvPr id="4" name="Footer Placeholder 3">
            <a:extLst>
              <a:ext uri="{FF2B5EF4-FFF2-40B4-BE49-F238E27FC236}">
                <a16:creationId xmlns:a16="http://schemas.microsoft.com/office/drawing/2014/main" id="{0CDE6E8E-116B-DBD9-5284-70D69E70638F}"/>
              </a:ext>
            </a:extLst>
          </p:cNvPr>
          <p:cNvSpPr txBox="1">
            <a:spLocks/>
          </p:cNvSpPr>
          <p:nvPr userDrawn="1"/>
        </p:nvSpPr>
        <p:spPr>
          <a:xfrm>
            <a:off x="4038600" y="-87554"/>
            <a:ext cx="411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tents">
  <p:cSld name="Patents">
    <p:spTree>
      <p:nvGrpSpPr>
        <p:cNvPr id="1" name="Shape 50"/>
        <p:cNvGrpSpPr/>
        <p:nvPr/>
      </p:nvGrpSpPr>
      <p:grpSpPr>
        <a:xfrm>
          <a:off x="0" y="0"/>
          <a:ext cx="0" cy="0"/>
          <a:chOff x="0" y="0"/>
          <a:chExt cx="0" cy="0"/>
        </a:xfrm>
      </p:grpSpPr>
      <p:sp>
        <p:nvSpPr>
          <p:cNvPr id="51" name="Google Shape;51;p22"/>
          <p:cNvSpPr txBox="1"/>
          <p:nvPr/>
        </p:nvSpPr>
        <p:spPr>
          <a:xfrm>
            <a:off x="1104900" y="78281"/>
            <a:ext cx="903922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3600"/>
              <a:buFont typeface="Arial"/>
              <a:buNone/>
            </a:pPr>
            <a:r>
              <a:rPr lang="en-US" sz="3600">
                <a:solidFill>
                  <a:srgbClr val="000000"/>
                </a:solidFill>
                <a:latin typeface="Calibri"/>
                <a:ea typeface="Calibri"/>
                <a:cs typeface="Calibri"/>
                <a:sym typeface="Calibri"/>
              </a:rPr>
              <a:t>FY22 Patents and New Technology Disclosures</a:t>
            </a:r>
            <a:endParaRPr/>
          </a:p>
        </p:txBody>
      </p:sp>
      <p:sp>
        <p:nvSpPr>
          <p:cNvPr id="52" name="Google Shape;52;p22"/>
          <p:cNvSpPr txBox="1">
            <a:spLocks noGrp="1"/>
          </p:cNvSpPr>
          <p:nvPr>
            <p:ph type="body" idx="1"/>
          </p:nvPr>
        </p:nvSpPr>
        <p:spPr>
          <a:xfrm>
            <a:off x="353024" y="964759"/>
            <a:ext cx="11610377" cy="5212205"/>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chemeClr val="dk1"/>
              </a:buClr>
              <a:buSzPts val="1600"/>
              <a:buFont typeface="Calibri"/>
              <a:buAutoNum type="arabicPeriod"/>
              <a:defRPr sz="1600"/>
            </a:lvl1pPr>
            <a:lvl2pPr marL="914400" lvl="1" indent="-330200" algn="l">
              <a:lnSpc>
                <a:spcPct val="90000"/>
              </a:lnSpc>
              <a:spcBef>
                <a:spcPts val="500"/>
              </a:spcBef>
              <a:spcAft>
                <a:spcPts val="0"/>
              </a:spcAft>
              <a:buClr>
                <a:schemeClr val="dk1"/>
              </a:buClr>
              <a:buSzPts val="1600"/>
              <a:buFont typeface="Calibri"/>
              <a:buAutoNum type="arabicPeriod"/>
              <a:defRPr sz="1600"/>
            </a:lvl2pPr>
            <a:lvl3pPr marL="1371600" lvl="2" indent="-330200" algn="l">
              <a:lnSpc>
                <a:spcPct val="90000"/>
              </a:lnSpc>
              <a:spcBef>
                <a:spcPts val="500"/>
              </a:spcBef>
              <a:spcAft>
                <a:spcPts val="0"/>
              </a:spcAft>
              <a:buClr>
                <a:schemeClr val="dk1"/>
              </a:buClr>
              <a:buSzPts val="1600"/>
              <a:buFont typeface="Calibri"/>
              <a:buAutoNum type="arabicPeriod"/>
              <a:defRPr sz="1600"/>
            </a:lvl3pPr>
            <a:lvl4pPr marL="1828800" lvl="3" indent="-330200" algn="l">
              <a:lnSpc>
                <a:spcPct val="90000"/>
              </a:lnSpc>
              <a:spcBef>
                <a:spcPts val="500"/>
              </a:spcBef>
              <a:spcAft>
                <a:spcPts val="0"/>
              </a:spcAft>
              <a:buClr>
                <a:schemeClr val="dk1"/>
              </a:buClr>
              <a:buSzPts val="1600"/>
              <a:buFont typeface="Calibri"/>
              <a:buAutoNum type="arabicPeriod"/>
              <a:defRPr sz="1600"/>
            </a:lvl4pPr>
            <a:lvl5pPr marL="2286000" lvl="4" indent="-330200" algn="l">
              <a:lnSpc>
                <a:spcPct val="90000"/>
              </a:lnSpc>
              <a:spcBef>
                <a:spcPts val="500"/>
              </a:spcBef>
              <a:spcAft>
                <a:spcPts val="0"/>
              </a:spcAft>
              <a:buClr>
                <a:schemeClr val="dk1"/>
              </a:buClr>
              <a:buSzPts val="1600"/>
              <a:buFont typeface="Calibri"/>
              <a:buAutoNum type="arabicPeriod"/>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Date Placeholder 2">
            <a:extLst>
              <a:ext uri="{FF2B5EF4-FFF2-40B4-BE49-F238E27FC236}">
                <a16:creationId xmlns:a16="http://schemas.microsoft.com/office/drawing/2014/main" id="{AE276F4B-8E85-8D9A-A9B7-EE8860F3E954}"/>
              </a:ext>
            </a:extLst>
          </p:cNvPr>
          <p:cNvSpPr>
            <a:spLocks noGrp="1"/>
          </p:cNvSpPr>
          <p:nvPr>
            <p:ph type="dt" idx="10"/>
          </p:nvPr>
        </p:nvSpPr>
        <p:spPr/>
        <p:txBody>
          <a:bodyPr/>
          <a:lstStyle/>
          <a:p>
            <a:r>
              <a:rPr lang="en-US"/>
              <a:t>www.nasa.gov   |</a:t>
            </a:r>
          </a:p>
        </p:txBody>
      </p:sp>
      <p:sp>
        <p:nvSpPr>
          <p:cNvPr id="4" name="Footer Placeholder 3">
            <a:extLst>
              <a:ext uri="{FF2B5EF4-FFF2-40B4-BE49-F238E27FC236}">
                <a16:creationId xmlns:a16="http://schemas.microsoft.com/office/drawing/2014/main" id="{A1A52A10-23F4-165E-239D-B836EB64855D}"/>
              </a:ext>
            </a:extLst>
          </p:cNvPr>
          <p:cNvSpPr>
            <a:spLocks noGrp="1"/>
          </p:cNvSpPr>
          <p:nvPr>
            <p:ph type="ftr" sz="quarter" idx="11"/>
          </p:nvPr>
        </p:nvSpPr>
        <p:spPr/>
        <p:txBody>
          <a:bodyPr/>
          <a:lstStyle/>
          <a:p>
            <a:r>
              <a:rPr lang="en-US"/>
              <a:t>CUI//SP-CTI//FEDCON</a:t>
            </a:r>
            <a:endParaRPr lang="en-US" dirty="0"/>
          </a:p>
        </p:txBody>
      </p:sp>
      <p:sp>
        <p:nvSpPr>
          <p:cNvPr id="5" name="Slide Number Placeholder 4">
            <a:extLst>
              <a:ext uri="{FF2B5EF4-FFF2-40B4-BE49-F238E27FC236}">
                <a16:creationId xmlns:a16="http://schemas.microsoft.com/office/drawing/2014/main" id="{C92407F5-B7AD-1F91-70CA-3D4CC332FDE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
        <p:nvSpPr>
          <p:cNvPr id="6" name="Footer Placeholder 3">
            <a:extLst>
              <a:ext uri="{FF2B5EF4-FFF2-40B4-BE49-F238E27FC236}">
                <a16:creationId xmlns:a16="http://schemas.microsoft.com/office/drawing/2014/main" id="{439234AB-A0B4-B75A-4316-7777BF4E56C5}"/>
              </a:ext>
            </a:extLst>
          </p:cNvPr>
          <p:cNvSpPr txBox="1">
            <a:spLocks/>
          </p:cNvSpPr>
          <p:nvPr userDrawn="1"/>
        </p:nvSpPr>
        <p:spPr>
          <a:xfrm>
            <a:off x="4038600" y="-87554"/>
            <a:ext cx="411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ighlight 1">
  <p:cSld name="Highlight 1">
    <p:spTree>
      <p:nvGrpSpPr>
        <p:cNvPr id="1" name="Shape 55"/>
        <p:cNvGrpSpPr/>
        <p:nvPr/>
      </p:nvGrpSpPr>
      <p:grpSpPr>
        <a:xfrm>
          <a:off x="0" y="0"/>
          <a:ext cx="0" cy="0"/>
          <a:chOff x="0" y="0"/>
          <a:chExt cx="0" cy="0"/>
        </a:xfrm>
      </p:grpSpPr>
      <p:sp>
        <p:nvSpPr>
          <p:cNvPr id="56" name="Google Shape;56;p23"/>
          <p:cNvSpPr txBox="1">
            <a:spLocks noGrp="1"/>
          </p:cNvSpPr>
          <p:nvPr>
            <p:ph type="title"/>
          </p:nvPr>
        </p:nvSpPr>
        <p:spPr>
          <a:xfrm>
            <a:off x="1064393" y="78281"/>
            <a:ext cx="9079732" cy="6360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3"/>
          <p:cNvSpPr txBox="1">
            <a:spLocks noGrp="1"/>
          </p:cNvSpPr>
          <p:nvPr>
            <p:ph type="body" idx="1"/>
          </p:nvPr>
        </p:nvSpPr>
        <p:spPr>
          <a:xfrm>
            <a:off x="257909" y="1148861"/>
            <a:ext cx="7678615" cy="1371600"/>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chemeClr val="dk1"/>
              </a:buClr>
              <a:buSzPts val="1400"/>
              <a:buChar char="•"/>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3"/>
          <p:cNvSpPr txBox="1">
            <a:spLocks noGrp="1"/>
          </p:cNvSpPr>
          <p:nvPr>
            <p:ph type="body" idx="2"/>
          </p:nvPr>
        </p:nvSpPr>
        <p:spPr>
          <a:xfrm>
            <a:off x="8065477" y="1003786"/>
            <a:ext cx="4021015" cy="517317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3"/>
          <p:cNvSpPr txBox="1">
            <a:spLocks noGrp="1"/>
          </p:cNvSpPr>
          <p:nvPr>
            <p:ph type="body" idx="3"/>
          </p:nvPr>
        </p:nvSpPr>
        <p:spPr>
          <a:xfrm>
            <a:off x="257909" y="4660598"/>
            <a:ext cx="7678615" cy="1371600"/>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chemeClr val="dk1"/>
              </a:buClr>
              <a:buSzPts val="1400"/>
              <a:buChar char="•"/>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3"/>
          <p:cNvSpPr txBox="1">
            <a:spLocks noGrp="1"/>
          </p:cNvSpPr>
          <p:nvPr>
            <p:ph type="body" idx="4"/>
          </p:nvPr>
        </p:nvSpPr>
        <p:spPr>
          <a:xfrm>
            <a:off x="257909" y="2898451"/>
            <a:ext cx="7678615" cy="1371600"/>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chemeClr val="dk1"/>
              </a:buClr>
              <a:buSzPts val="1400"/>
              <a:buChar char="•"/>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3"/>
          <p:cNvSpPr txBox="1">
            <a:spLocks noGrp="1"/>
          </p:cNvSpPr>
          <p:nvPr>
            <p:ph type="body" idx="5"/>
          </p:nvPr>
        </p:nvSpPr>
        <p:spPr>
          <a:xfrm>
            <a:off x="234463" y="6066128"/>
            <a:ext cx="11699629" cy="365126"/>
          </a:xfrm>
          <a:prstGeom prst="rect">
            <a:avLst/>
          </a:prstGeom>
          <a:solidFill>
            <a:srgbClr val="0070C0"/>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3"/>
          <p:cNvSpPr txBox="1"/>
          <p:nvPr/>
        </p:nvSpPr>
        <p:spPr>
          <a:xfrm>
            <a:off x="211017" y="771515"/>
            <a:ext cx="2836983"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Clr>
                <a:srgbClr val="000000"/>
              </a:buClr>
              <a:buSzPts val="1800"/>
              <a:buFont typeface="Arial"/>
              <a:buNone/>
            </a:pPr>
            <a:r>
              <a:rPr lang="en-US" sz="1800" b="1">
                <a:solidFill>
                  <a:srgbClr val="000000"/>
                </a:solidFill>
                <a:latin typeface="Calibri"/>
                <a:ea typeface="Calibri"/>
                <a:cs typeface="Calibri"/>
                <a:sym typeface="Calibri"/>
              </a:rPr>
              <a:t>Objective</a:t>
            </a:r>
            <a:endParaRPr/>
          </a:p>
        </p:txBody>
      </p:sp>
      <p:sp>
        <p:nvSpPr>
          <p:cNvPr id="63" name="Google Shape;63;p23"/>
          <p:cNvSpPr txBox="1"/>
          <p:nvPr/>
        </p:nvSpPr>
        <p:spPr>
          <a:xfrm>
            <a:off x="211017" y="2529668"/>
            <a:ext cx="2836983"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Clr>
                <a:srgbClr val="000000"/>
              </a:buClr>
              <a:buSzPts val="1800"/>
              <a:buFont typeface="Arial"/>
              <a:buNone/>
            </a:pPr>
            <a:r>
              <a:rPr lang="en-US" sz="1800" b="1">
                <a:solidFill>
                  <a:srgbClr val="000000"/>
                </a:solidFill>
                <a:latin typeface="Calibri"/>
                <a:ea typeface="Calibri"/>
                <a:cs typeface="Calibri"/>
                <a:sym typeface="Calibri"/>
              </a:rPr>
              <a:t>Results</a:t>
            </a:r>
            <a:endParaRPr/>
          </a:p>
        </p:txBody>
      </p:sp>
      <p:sp>
        <p:nvSpPr>
          <p:cNvPr id="64" name="Google Shape;64;p23"/>
          <p:cNvSpPr txBox="1"/>
          <p:nvPr/>
        </p:nvSpPr>
        <p:spPr>
          <a:xfrm>
            <a:off x="211017" y="4287099"/>
            <a:ext cx="2836983"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Clr>
                <a:srgbClr val="000000"/>
              </a:buClr>
              <a:buSzPts val="1800"/>
              <a:buFont typeface="Arial"/>
              <a:buNone/>
            </a:pPr>
            <a:r>
              <a:rPr lang="en-US" sz="1800" b="1">
                <a:solidFill>
                  <a:srgbClr val="000000"/>
                </a:solidFill>
                <a:latin typeface="Calibri"/>
                <a:ea typeface="Calibri"/>
                <a:cs typeface="Calibri"/>
                <a:sym typeface="Calibri"/>
              </a:rPr>
              <a:t>Significance</a:t>
            </a:r>
            <a:endParaRPr/>
          </a:p>
        </p:txBody>
      </p:sp>
      <p:sp>
        <p:nvSpPr>
          <p:cNvPr id="65" name="Google Shape;65;p23"/>
          <p:cNvSpPr txBox="1">
            <a:spLocks noGrp="1"/>
          </p:cNvSpPr>
          <p:nvPr>
            <p:ph type="dt" idx="10"/>
          </p:nvPr>
        </p:nvSpPr>
        <p:spPr>
          <a:xfrm>
            <a:off x="152400" y="6492874"/>
            <a:ext cx="91199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www.nasa.gov   |</a:t>
            </a:r>
            <a:endParaRPr/>
          </a:p>
        </p:txBody>
      </p:sp>
      <p:sp>
        <p:nvSpPr>
          <p:cNvPr id="66" name="Google Shape;66;p23"/>
          <p:cNvSpPr txBox="1">
            <a:spLocks noGrp="1"/>
          </p:cNvSpPr>
          <p:nvPr>
            <p:ph type="sldNum" idx="12"/>
          </p:nvPr>
        </p:nvSpPr>
        <p:spPr>
          <a:xfrm>
            <a:off x="1064393" y="6492875"/>
            <a:ext cx="321645"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800">
                <a:solidFill>
                  <a:schemeClr val="dk1"/>
                </a:solidFill>
                <a:latin typeface="Calibri"/>
                <a:ea typeface="Calibri"/>
                <a:cs typeface="Calibri"/>
                <a:sym typeface="Calibri"/>
              </a:defRPr>
            </a:lvl1pPr>
            <a:lvl2pPr marL="0" lvl="1" indent="0" algn="l">
              <a:spcBef>
                <a:spcPts val="0"/>
              </a:spcBef>
              <a:buNone/>
              <a:defRPr sz="800">
                <a:solidFill>
                  <a:schemeClr val="dk1"/>
                </a:solidFill>
                <a:latin typeface="Calibri"/>
                <a:ea typeface="Calibri"/>
                <a:cs typeface="Calibri"/>
                <a:sym typeface="Calibri"/>
              </a:defRPr>
            </a:lvl2pPr>
            <a:lvl3pPr marL="0" lvl="2" indent="0" algn="l">
              <a:spcBef>
                <a:spcPts val="0"/>
              </a:spcBef>
              <a:buNone/>
              <a:defRPr sz="800">
                <a:solidFill>
                  <a:schemeClr val="dk1"/>
                </a:solidFill>
                <a:latin typeface="Calibri"/>
                <a:ea typeface="Calibri"/>
                <a:cs typeface="Calibri"/>
                <a:sym typeface="Calibri"/>
              </a:defRPr>
            </a:lvl3pPr>
            <a:lvl4pPr marL="0" lvl="3" indent="0" algn="l">
              <a:spcBef>
                <a:spcPts val="0"/>
              </a:spcBef>
              <a:buNone/>
              <a:defRPr sz="800">
                <a:solidFill>
                  <a:schemeClr val="dk1"/>
                </a:solidFill>
                <a:latin typeface="Calibri"/>
                <a:ea typeface="Calibri"/>
                <a:cs typeface="Calibri"/>
                <a:sym typeface="Calibri"/>
              </a:defRPr>
            </a:lvl4pPr>
            <a:lvl5pPr marL="0" lvl="4" indent="0" algn="l">
              <a:spcBef>
                <a:spcPts val="0"/>
              </a:spcBef>
              <a:buNone/>
              <a:defRPr sz="800">
                <a:solidFill>
                  <a:schemeClr val="dk1"/>
                </a:solidFill>
                <a:latin typeface="Calibri"/>
                <a:ea typeface="Calibri"/>
                <a:cs typeface="Calibri"/>
                <a:sym typeface="Calibri"/>
              </a:defRPr>
            </a:lvl5pPr>
            <a:lvl6pPr marL="0" lvl="5" indent="0" algn="l">
              <a:spcBef>
                <a:spcPts val="0"/>
              </a:spcBef>
              <a:buNone/>
              <a:defRPr sz="800">
                <a:solidFill>
                  <a:schemeClr val="dk1"/>
                </a:solidFill>
                <a:latin typeface="Calibri"/>
                <a:ea typeface="Calibri"/>
                <a:cs typeface="Calibri"/>
                <a:sym typeface="Calibri"/>
              </a:defRPr>
            </a:lvl6pPr>
            <a:lvl7pPr marL="0" lvl="6" indent="0" algn="l">
              <a:spcBef>
                <a:spcPts val="0"/>
              </a:spcBef>
              <a:buNone/>
              <a:defRPr sz="800">
                <a:solidFill>
                  <a:schemeClr val="dk1"/>
                </a:solidFill>
                <a:latin typeface="Calibri"/>
                <a:ea typeface="Calibri"/>
                <a:cs typeface="Calibri"/>
                <a:sym typeface="Calibri"/>
              </a:defRPr>
            </a:lvl7pPr>
            <a:lvl8pPr marL="0" lvl="7" indent="0" algn="l">
              <a:spcBef>
                <a:spcPts val="0"/>
              </a:spcBef>
              <a:buNone/>
              <a:defRPr sz="800">
                <a:solidFill>
                  <a:schemeClr val="dk1"/>
                </a:solidFill>
                <a:latin typeface="Calibri"/>
                <a:ea typeface="Calibri"/>
                <a:cs typeface="Calibri"/>
                <a:sym typeface="Calibri"/>
              </a:defRPr>
            </a:lvl8pPr>
            <a:lvl9pPr marL="0" lvl="8" indent="0" algn="l">
              <a:spcBef>
                <a:spcPts val="0"/>
              </a:spcBef>
              <a:buNone/>
              <a:defRPr sz="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7" name="Google Shape;67;p23"/>
          <p:cNvSpPr txBox="1">
            <a:spLocks noGrp="1"/>
          </p:cNvSpPr>
          <p:nvPr>
            <p:ph type="body" idx="6"/>
          </p:nvPr>
        </p:nvSpPr>
        <p:spPr>
          <a:xfrm>
            <a:off x="8065477" y="5667072"/>
            <a:ext cx="4021015" cy="36512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Footer Placeholder 1">
            <a:extLst>
              <a:ext uri="{FF2B5EF4-FFF2-40B4-BE49-F238E27FC236}">
                <a16:creationId xmlns:a16="http://schemas.microsoft.com/office/drawing/2014/main" id="{70D8895C-5852-A02C-C9AA-1FB78407A787}"/>
              </a:ext>
            </a:extLst>
          </p:cNvPr>
          <p:cNvSpPr>
            <a:spLocks noGrp="1"/>
          </p:cNvSpPr>
          <p:nvPr>
            <p:ph type="ftr" sz="quarter" idx="13"/>
          </p:nvPr>
        </p:nvSpPr>
        <p:spPr/>
        <p:txBody>
          <a:bodyPr/>
          <a:lstStyle/>
          <a:p>
            <a:r>
              <a:rPr lang="en-US"/>
              <a:t>CUI//SP-CTI//FEDCON</a:t>
            </a:r>
            <a:endParaRPr lang="en-US" dirty="0"/>
          </a:p>
        </p:txBody>
      </p:sp>
      <p:sp>
        <p:nvSpPr>
          <p:cNvPr id="3" name="Footer Placeholder 3">
            <a:extLst>
              <a:ext uri="{FF2B5EF4-FFF2-40B4-BE49-F238E27FC236}">
                <a16:creationId xmlns:a16="http://schemas.microsoft.com/office/drawing/2014/main" id="{EE1B5167-6F71-B7D6-BFB5-EC84A0D699AF}"/>
              </a:ext>
            </a:extLst>
          </p:cNvPr>
          <p:cNvSpPr txBox="1">
            <a:spLocks/>
          </p:cNvSpPr>
          <p:nvPr userDrawn="1"/>
        </p:nvSpPr>
        <p:spPr>
          <a:xfrm>
            <a:off x="4038600" y="-87554"/>
            <a:ext cx="411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ad Chart">
  <p:cSld name="Quad Char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1064393" y="78281"/>
            <a:ext cx="9079732" cy="6360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a:off x="257909" y="1148861"/>
            <a:ext cx="5717047" cy="2798187"/>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chemeClr val="dk1"/>
              </a:buClr>
              <a:buSzPts val="1400"/>
              <a:buChar char="•"/>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body" idx="2"/>
          </p:nvPr>
        </p:nvSpPr>
        <p:spPr>
          <a:xfrm>
            <a:off x="6285415" y="1263316"/>
            <a:ext cx="5801078" cy="20694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4"/>
          <p:cNvSpPr txBox="1">
            <a:spLocks noGrp="1"/>
          </p:cNvSpPr>
          <p:nvPr>
            <p:ph type="body" idx="3"/>
          </p:nvPr>
        </p:nvSpPr>
        <p:spPr>
          <a:xfrm>
            <a:off x="6185828" y="3902731"/>
            <a:ext cx="5795425" cy="1090211"/>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chemeClr val="dk1"/>
              </a:buClr>
              <a:buSzPts val="1400"/>
              <a:buChar char="•"/>
              <a:defRPr sz="1400"/>
            </a:lvl1pPr>
            <a:lvl2pPr marL="914400" lvl="1" indent="-228600" algn="l">
              <a:lnSpc>
                <a:spcPct val="90000"/>
              </a:lnSpc>
              <a:spcBef>
                <a:spcPts val="500"/>
              </a:spcBef>
              <a:spcAft>
                <a:spcPts val="0"/>
              </a:spcAft>
              <a:buClr>
                <a:schemeClr val="dk1"/>
              </a:buClr>
              <a:buSzPts val="1400"/>
              <a:buFont typeface="Calibri"/>
              <a:buNone/>
              <a:defRPr sz="1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4"/>
          <p:cNvSpPr txBox="1">
            <a:spLocks noGrp="1"/>
          </p:cNvSpPr>
          <p:nvPr>
            <p:ph type="body" idx="4"/>
          </p:nvPr>
        </p:nvSpPr>
        <p:spPr>
          <a:xfrm>
            <a:off x="257909" y="4355442"/>
            <a:ext cx="5724183" cy="2068761"/>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chemeClr val="dk1"/>
              </a:buClr>
              <a:buSzPts val="1400"/>
              <a:buChar char="•"/>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4"/>
          <p:cNvSpPr txBox="1"/>
          <p:nvPr/>
        </p:nvSpPr>
        <p:spPr>
          <a:xfrm>
            <a:off x="211017" y="771515"/>
            <a:ext cx="3915507"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Clr>
                <a:srgbClr val="000000"/>
              </a:buClr>
              <a:buSzPts val="1800"/>
              <a:buFont typeface="Arial"/>
              <a:buNone/>
            </a:pPr>
            <a:r>
              <a:rPr lang="en-US" sz="1800" b="1">
                <a:solidFill>
                  <a:srgbClr val="000000"/>
                </a:solidFill>
                <a:latin typeface="Calibri"/>
                <a:ea typeface="Calibri"/>
                <a:cs typeface="Calibri"/>
                <a:sym typeface="Calibri"/>
              </a:rPr>
              <a:t>Description, Objectives, and Challenges</a:t>
            </a:r>
            <a:endParaRPr/>
          </a:p>
        </p:txBody>
      </p:sp>
      <p:sp>
        <p:nvSpPr>
          <p:cNvPr id="75" name="Google Shape;75;p24"/>
          <p:cNvSpPr txBox="1"/>
          <p:nvPr/>
        </p:nvSpPr>
        <p:spPr>
          <a:xfrm>
            <a:off x="211017" y="3986660"/>
            <a:ext cx="2836983"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Clr>
                <a:srgbClr val="000000"/>
              </a:buClr>
              <a:buSzPts val="1800"/>
              <a:buFont typeface="Arial"/>
              <a:buNone/>
            </a:pPr>
            <a:r>
              <a:rPr lang="en-US" sz="1800" b="1">
                <a:solidFill>
                  <a:srgbClr val="000000"/>
                </a:solidFill>
                <a:latin typeface="Calibri"/>
                <a:ea typeface="Calibri"/>
                <a:cs typeface="Calibri"/>
                <a:sym typeface="Calibri"/>
              </a:rPr>
              <a:t>Impact / Payoff</a:t>
            </a:r>
            <a:endParaRPr/>
          </a:p>
        </p:txBody>
      </p:sp>
      <p:sp>
        <p:nvSpPr>
          <p:cNvPr id="76" name="Google Shape;76;p24"/>
          <p:cNvSpPr txBox="1"/>
          <p:nvPr/>
        </p:nvSpPr>
        <p:spPr>
          <a:xfrm>
            <a:off x="6138935" y="3577716"/>
            <a:ext cx="5483569"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Clr>
                <a:srgbClr val="000000"/>
              </a:buClr>
              <a:buSzPts val="1800"/>
              <a:buFont typeface="Arial"/>
              <a:buNone/>
            </a:pPr>
            <a:r>
              <a:rPr lang="en-US" sz="1800" b="1">
                <a:solidFill>
                  <a:srgbClr val="000000"/>
                </a:solidFill>
                <a:latin typeface="Calibri"/>
                <a:ea typeface="Calibri"/>
                <a:cs typeface="Calibri"/>
                <a:sym typeface="Calibri"/>
              </a:rPr>
              <a:t>FY22 Milestones / Accomplishments</a:t>
            </a:r>
            <a:endParaRPr/>
          </a:p>
        </p:txBody>
      </p:sp>
      <p:sp>
        <p:nvSpPr>
          <p:cNvPr id="79" name="Google Shape;79;p24"/>
          <p:cNvSpPr txBox="1">
            <a:spLocks noGrp="1"/>
          </p:cNvSpPr>
          <p:nvPr>
            <p:ph type="body" idx="5"/>
          </p:nvPr>
        </p:nvSpPr>
        <p:spPr>
          <a:xfrm>
            <a:off x="9973194" y="815280"/>
            <a:ext cx="2113299" cy="36512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0" name="Google Shape;80;p24"/>
          <p:cNvCxnSpPr/>
          <p:nvPr/>
        </p:nvCxnSpPr>
        <p:spPr>
          <a:xfrm flipH="1">
            <a:off x="6081134" y="858254"/>
            <a:ext cx="5653" cy="5577840"/>
          </a:xfrm>
          <a:prstGeom prst="straightConnector1">
            <a:avLst/>
          </a:prstGeom>
          <a:noFill/>
          <a:ln w="12700" cap="flat" cmpd="sng">
            <a:solidFill>
              <a:schemeClr val="dk1"/>
            </a:solidFill>
            <a:prstDash val="solid"/>
            <a:miter lim="800000"/>
            <a:headEnd type="none" w="sm" len="sm"/>
            <a:tailEnd type="none" w="sm" len="sm"/>
          </a:ln>
        </p:spPr>
      </p:cxnSp>
      <p:cxnSp>
        <p:nvCxnSpPr>
          <p:cNvPr id="81" name="Google Shape;81;p24"/>
          <p:cNvCxnSpPr/>
          <p:nvPr/>
        </p:nvCxnSpPr>
        <p:spPr>
          <a:xfrm>
            <a:off x="356749" y="4033520"/>
            <a:ext cx="5730240" cy="0"/>
          </a:xfrm>
          <a:prstGeom prst="straightConnector1">
            <a:avLst/>
          </a:prstGeom>
          <a:noFill/>
          <a:ln w="12700" cap="flat" cmpd="sng">
            <a:solidFill>
              <a:schemeClr val="dk1"/>
            </a:solidFill>
            <a:prstDash val="solid"/>
            <a:miter lim="800000"/>
            <a:headEnd type="none" w="sm" len="sm"/>
            <a:tailEnd type="none" w="sm" len="sm"/>
          </a:ln>
        </p:spPr>
      </p:cxnSp>
      <p:cxnSp>
        <p:nvCxnSpPr>
          <p:cNvPr id="82" name="Google Shape;82;p24"/>
          <p:cNvCxnSpPr/>
          <p:nvPr/>
        </p:nvCxnSpPr>
        <p:spPr>
          <a:xfrm>
            <a:off x="6096000" y="3577716"/>
            <a:ext cx="5730240" cy="0"/>
          </a:xfrm>
          <a:prstGeom prst="straightConnector1">
            <a:avLst/>
          </a:prstGeom>
          <a:noFill/>
          <a:ln w="12700" cap="flat" cmpd="sng">
            <a:solidFill>
              <a:schemeClr val="dk1"/>
            </a:solidFill>
            <a:prstDash val="solid"/>
            <a:miter lim="800000"/>
            <a:headEnd type="none" w="sm" len="sm"/>
            <a:tailEnd type="none" w="sm" len="sm"/>
          </a:ln>
        </p:spPr>
      </p:cxnSp>
      <p:sp>
        <p:nvSpPr>
          <p:cNvPr id="83" name="Google Shape;83;p24"/>
          <p:cNvSpPr txBox="1">
            <a:spLocks noGrp="1"/>
          </p:cNvSpPr>
          <p:nvPr>
            <p:ph type="body" idx="6"/>
          </p:nvPr>
        </p:nvSpPr>
        <p:spPr>
          <a:xfrm>
            <a:off x="6192964" y="5390146"/>
            <a:ext cx="5795425" cy="1034068"/>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chemeClr val="dk1"/>
              </a:buClr>
              <a:buSzPts val="1400"/>
              <a:buChar char="•"/>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4"/>
          <p:cNvSpPr txBox="1"/>
          <p:nvPr/>
        </p:nvSpPr>
        <p:spPr>
          <a:xfrm>
            <a:off x="6146072" y="4992947"/>
            <a:ext cx="2836983"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Clr>
                <a:srgbClr val="000000"/>
              </a:buClr>
              <a:buSzPts val="1800"/>
              <a:buFont typeface="Arial"/>
              <a:buNone/>
            </a:pPr>
            <a:r>
              <a:rPr lang="en-US" sz="1800" b="1">
                <a:solidFill>
                  <a:srgbClr val="000000"/>
                </a:solidFill>
                <a:latin typeface="Calibri"/>
                <a:ea typeface="Calibri"/>
                <a:cs typeface="Calibri"/>
                <a:sym typeface="Calibri"/>
              </a:rPr>
              <a:t>FY23 Milestones</a:t>
            </a:r>
            <a:endParaRPr/>
          </a:p>
        </p:txBody>
      </p:sp>
      <p:sp>
        <p:nvSpPr>
          <p:cNvPr id="3" name="Date Placeholder 2">
            <a:extLst>
              <a:ext uri="{FF2B5EF4-FFF2-40B4-BE49-F238E27FC236}">
                <a16:creationId xmlns:a16="http://schemas.microsoft.com/office/drawing/2014/main" id="{F0E85BBB-CFD8-7E22-714E-7B6818C8CED9}"/>
              </a:ext>
            </a:extLst>
          </p:cNvPr>
          <p:cNvSpPr>
            <a:spLocks noGrp="1"/>
          </p:cNvSpPr>
          <p:nvPr>
            <p:ph type="dt" idx="10"/>
          </p:nvPr>
        </p:nvSpPr>
        <p:spPr/>
        <p:txBody>
          <a:bodyPr/>
          <a:lstStyle/>
          <a:p>
            <a:r>
              <a:rPr lang="en-US"/>
              <a:t>www.nasa.gov   |</a:t>
            </a:r>
          </a:p>
        </p:txBody>
      </p:sp>
      <p:sp>
        <p:nvSpPr>
          <p:cNvPr id="4" name="Footer Placeholder 3">
            <a:extLst>
              <a:ext uri="{FF2B5EF4-FFF2-40B4-BE49-F238E27FC236}">
                <a16:creationId xmlns:a16="http://schemas.microsoft.com/office/drawing/2014/main" id="{5D8C4E9D-63F0-B141-D80C-63B1C65B6221}"/>
              </a:ext>
            </a:extLst>
          </p:cNvPr>
          <p:cNvSpPr>
            <a:spLocks noGrp="1"/>
          </p:cNvSpPr>
          <p:nvPr>
            <p:ph type="ftr" sz="quarter" idx="11"/>
          </p:nvPr>
        </p:nvSpPr>
        <p:spPr/>
        <p:txBody>
          <a:bodyPr/>
          <a:lstStyle/>
          <a:p>
            <a:r>
              <a:rPr lang="en-US"/>
              <a:t>CUI//SP-CTI//FEDCON</a:t>
            </a:r>
            <a:endParaRPr lang="en-US" dirty="0"/>
          </a:p>
        </p:txBody>
      </p:sp>
      <p:sp>
        <p:nvSpPr>
          <p:cNvPr id="5" name="Slide Number Placeholder 4">
            <a:extLst>
              <a:ext uri="{FF2B5EF4-FFF2-40B4-BE49-F238E27FC236}">
                <a16:creationId xmlns:a16="http://schemas.microsoft.com/office/drawing/2014/main" id="{106514B9-58EF-BAAF-3223-79FFB786CC8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
        <p:nvSpPr>
          <p:cNvPr id="6" name="Footer Placeholder 3">
            <a:extLst>
              <a:ext uri="{FF2B5EF4-FFF2-40B4-BE49-F238E27FC236}">
                <a16:creationId xmlns:a16="http://schemas.microsoft.com/office/drawing/2014/main" id="{A627342E-9F3E-2DCA-12C5-2AE386DEF35F}"/>
              </a:ext>
            </a:extLst>
          </p:cNvPr>
          <p:cNvSpPr txBox="1">
            <a:spLocks/>
          </p:cNvSpPr>
          <p:nvPr userDrawn="1"/>
        </p:nvSpPr>
        <p:spPr>
          <a:xfrm>
            <a:off x="4038600" y="-87554"/>
            <a:ext cx="411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leted Milestones">
  <p:cSld name="Completed Milestones">
    <p:spTree>
      <p:nvGrpSpPr>
        <p:cNvPr id="1" name="Shape 85"/>
        <p:cNvGrpSpPr/>
        <p:nvPr/>
      </p:nvGrpSpPr>
      <p:grpSpPr>
        <a:xfrm>
          <a:off x="0" y="0"/>
          <a:ext cx="0" cy="0"/>
          <a:chOff x="0" y="0"/>
          <a:chExt cx="0" cy="0"/>
        </a:xfrm>
      </p:grpSpPr>
      <p:sp>
        <p:nvSpPr>
          <p:cNvPr id="86" name="Google Shape;86;p25"/>
          <p:cNvSpPr txBox="1"/>
          <p:nvPr/>
        </p:nvSpPr>
        <p:spPr>
          <a:xfrm>
            <a:off x="1104900" y="78281"/>
            <a:ext cx="903922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a:solidFill>
                  <a:schemeClr val="dk1"/>
                </a:solidFill>
                <a:latin typeface="Calibri"/>
                <a:ea typeface="Calibri"/>
                <a:cs typeface="Calibri"/>
                <a:sym typeface="Calibri"/>
              </a:rPr>
              <a:t>FY22 Completed Milestones</a:t>
            </a:r>
            <a:endParaRPr sz="1800">
              <a:solidFill>
                <a:srgbClr val="000000"/>
              </a:solidFill>
              <a:latin typeface="Calibri"/>
              <a:ea typeface="Calibri"/>
              <a:cs typeface="Calibri"/>
              <a:sym typeface="Calibri"/>
            </a:endParaRPr>
          </a:p>
        </p:txBody>
      </p:sp>
      <p:sp>
        <p:nvSpPr>
          <p:cNvPr id="87" name="Google Shape;87;p25"/>
          <p:cNvSpPr txBox="1">
            <a:spLocks noGrp="1"/>
          </p:cNvSpPr>
          <p:nvPr>
            <p:ph type="body" idx="1"/>
          </p:nvPr>
        </p:nvSpPr>
        <p:spPr>
          <a:xfrm>
            <a:off x="228600" y="964759"/>
            <a:ext cx="11734801" cy="54360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5"/>
          <p:cNvSpPr txBox="1">
            <a:spLocks noGrp="1"/>
          </p:cNvSpPr>
          <p:nvPr>
            <p:ph type="dt" idx="10"/>
          </p:nvPr>
        </p:nvSpPr>
        <p:spPr>
          <a:xfrm>
            <a:off x="152400" y="6492874"/>
            <a:ext cx="10406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www.nasa.gov   |</a:t>
            </a:r>
            <a:endParaRPr/>
          </a:p>
        </p:txBody>
      </p:sp>
      <p:sp>
        <p:nvSpPr>
          <p:cNvPr id="89" name="Google Shape;89;p25"/>
          <p:cNvSpPr txBox="1">
            <a:spLocks noGrp="1"/>
          </p:cNvSpPr>
          <p:nvPr>
            <p:ph type="sldNum" idx="12"/>
          </p:nvPr>
        </p:nvSpPr>
        <p:spPr>
          <a:xfrm>
            <a:off x="1064393" y="6492875"/>
            <a:ext cx="321645"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800">
                <a:solidFill>
                  <a:schemeClr val="dk1"/>
                </a:solidFill>
                <a:latin typeface="Calibri"/>
                <a:ea typeface="Calibri"/>
                <a:cs typeface="Calibri"/>
                <a:sym typeface="Calibri"/>
              </a:defRPr>
            </a:lvl1pPr>
            <a:lvl2pPr marL="0" lvl="1" indent="0" algn="l">
              <a:spcBef>
                <a:spcPts val="0"/>
              </a:spcBef>
              <a:buNone/>
              <a:defRPr sz="800">
                <a:solidFill>
                  <a:schemeClr val="dk1"/>
                </a:solidFill>
                <a:latin typeface="Calibri"/>
                <a:ea typeface="Calibri"/>
                <a:cs typeface="Calibri"/>
                <a:sym typeface="Calibri"/>
              </a:defRPr>
            </a:lvl2pPr>
            <a:lvl3pPr marL="0" lvl="2" indent="0" algn="l">
              <a:spcBef>
                <a:spcPts val="0"/>
              </a:spcBef>
              <a:buNone/>
              <a:defRPr sz="800">
                <a:solidFill>
                  <a:schemeClr val="dk1"/>
                </a:solidFill>
                <a:latin typeface="Calibri"/>
                <a:ea typeface="Calibri"/>
                <a:cs typeface="Calibri"/>
                <a:sym typeface="Calibri"/>
              </a:defRPr>
            </a:lvl3pPr>
            <a:lvl4pPr marL="0" lvl="3" indent="0" algn="l">
              <a:spcBef>
                <a:spcPts val="0"/>
              </a:spcBef>
              <a:buNone/>
              <a:defRPr sz="800">
                <a:solidFill>
                  <a:schemeClr val="dk1"/>
                </a:solidFill>
                <a:latin typeface="Calibri"/>
                <a:ea typeface="Calibri"/>
                <a:cs typeface="Calibri"/>
                <a:sym typeface="Calibri"/>
              </a:defRPr>
            </a:lvl4pPr>
            <a:lvl5pPr marL="0" lvl="4" indent="0" algn="l">
              <a:spcBef>
                <a:spcPts val="0"/>
              </a:spcBef>
              <a:buNone/>
              <a:defRPr sz="800">
                <a:solidFill>
                  <a:schemeClr val="dk1"/>
                </a:solidFill>
                <a:latin typeface="Calibri"/>
                <a:ea typeface="Calibri"/>
                <a:cs typeface="Calibri"/>
                <a:sym typeface="Calibri"/>
              </a:defRPr>
            </a:lvl5pPr>
            <a:lvl6pPr marL="0" lvl="5" indent="0" algn="l">
              <a:spcBef>
                <a:spcPts val="0"/>
              </a:spcBef>
              <a:buNone/>
              <a:defRPr sz="800">
                <a:solidFill>
                  <a:schemeClr val="dk1"/>
                </a:solidFill>
                <a:latin typeface="Calibri"/>
                <a:ea typeface="Calibri"/>
                <a:cs typeface="Calibri"/>
                <a:sym typeface="Calibri"/>
              </a:defRPr>
            </a:lvl6pPr>
            <a:lvl7pPr marL="0" lvl="6" indent="0" algn="l">
              <a:spcBef>
                <a:spcPts val="0"/>
              </a:spcBef>
              <a:buNone/>
              <a:defRPr sz="800">
                <a:solidFill>
                  <a:schemeClr val="dk1"/>
                </a:solidFill>
                <a:latin typeface="Calibri"/>
                <a:ea typeface="Calibri"/>
                <a:cs typeface="Calibri"/>
                <a:sym typeface="Calibri"/>
              </a:defRPr>
            </a:lvl7pPr>
            <a:lvl8pPr marL="0" lvl="7" indent="0" algn="l">
              <a:spcBef>
                <a:spcPts val="0"/>
              </a:spcBef>
              <a:buNone/>
              <a:defRPr sz="800">
                <a:solidFill>
                  <a:schemeClr val="dk1"/>
                </a:solidFill>
                <a:latin typeface="Calibri"/>
                <a:ea typeface="Calibri"/>
                <a:cs typeface="Calibri"/>
                <a:sym typeface="Calibri"/>
              </a:defRPr>
            </a:lvl8pPr>
            <a:lvl9pPr marL="0" lvl="8" indent="0" algn="l">
              <a:spcBef>
                <a:spcPts val="0"/>
              </a:spcBef>
              <a:buNone/>
              <a:defRPr sz="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 name="Footer Placeholder 1">
            <a:extLst>
              <a:ext uri="{FF2B5EF4-FFF2-40B4-BE49-F238E27FC236}">
                <a16:creationId xmlns:a16="http://schemas.microsoft.com/office/drawing/2014/main" id="{919B009F-4715-9F0D-3DDE-0E1141501283}"/>
              </a:ext>
            </a:extLst>
          </p:cNvPr>
          <p:cNvSpPr>
            <a:spLocks noGrp="1"/>
          </p:cNvSpPr>
          <p:nvPr>
            <p:ph type="ftr" sz="quarter" idx="13"/>
          </p:nvPr>
        </p:nvSpPr>
        <p:spPr/>
        <p:txBody>
          <a:bodyPr/>
          <a:lstStyle/>
          <a:p>
            <a:r>
              <a:rPr lang="en-US"/>
              <a:t>CUI//SP-CTI//FEDCON</a:t>
            </a:r>
            <a:endParaRPr lang="en-US" dirty="0"/>
          </a:p>
        </p:txBody>
      </p:sp>
      <p:sp>
        <p:nvSpPr>
          <p:cNvPr id="3" name="Footer Placeholder 3">
            <a:extLst>
              <a:ext uri="{FF2B5EF4-FFF2-40B4-BE49-F238E27FC236}">
                <a16:creationId xmlns:a16="http://schemas.microsoft.com/office/drawing/2014/main" id="{20B67E5C-4554-AC44-EFB9-B2E73380995D}"/>
              </a:ext>
            </a:extLst>
          </p:cNvPr>
          <p:cNvSpPr txBox="1">
            <a:spLocks/>
          </p:cNvSpPr>
          <p:nvPr userDrawn="1"/>
        </p:nvSpPr>
        <p:spPr>
          <a:xfrm>
            <a:off x="4038600" y="-87554"/>
            <a:ext cx="411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1104900" y="78281"/>
            <a:ext cx="9039225" cy="63604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353024" y="964759"/>
            <a:ext cx="11610377" cy="521220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 name="Google Shape;12;p15"/>
          <p:cNvGrpSpPr/>
          <p:nvPr/>
        </p:nvGrpSpPr>
        <p:grpSpPr>
          <a:xfrm>
            <a:off x="304800" y="762000"/>
            <a:ext cx="11667067" cy="50800"/>
            <a:chOff x="123" y="681"/>
            <a:chExt cx="5512" cy="32"/>
          </a:xfrm>
        </p:grpSpPr>
        <p:sp>
          <p:nvSpPr>
            <p:cNvPr id="13" name="Google Shape;13;p15"/>
            <p:cNvSpPr/>
            <p:nvPr/>
          </p:nvSpPr>
          <p:spPr>
            <a:xfrm>
              <a:off x="127" y="681"/>
              <a:ext cx="5504" cy="16"/>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14" name="Google Shape;14;p15"/>
            <p:cNvCxnSpPr/>
            <p:nvPr/>
          </p:nvCxnSpPr>
          <p:spPr>
            <a:xfrm>
              <a:off x="123" y="712"/>
              <a:ext cx="5512" cy="1"/>
            </a:xfrm>
            <a:prstGeom prst="straightConnector1">
              <a:avLst/>
            </a:prstGeom>
            <a:noFill/>
            <a:ln w="12700" cap="flat" cmpd="sng">
              <a:solidFill>
                <a:srgbClr val="000000"/>
              </a:solidFill>
              <a:prstDash val="solid"/>
              <a:round/>
              <a:headEnd type="none" w="med" len="med"/>
              <a:tailEnd type="none" w="med" len="med"/>
            </a:ln>
          </p:spPr>
        </p:cxnSp>
      </p:grpSp>
      <p:pic>
        <p:nvPicPr>
          <p:cNvPr id="15" name="Google Shape;15;p15" descr="meatball.png"/>
          <p:cNvPicPr preferRelativeResize="0"/>
          <p:nvPr/>
        </p:nvPicPr>
        <p:blipFill rotWithShape="1">
          <a:blip r:embed="rId18">
            <a:alphaModFix/>
          </a:blip>
          <a:srcRect/>
          <a:stretch/>
        </p:blipFill>
        <p:spPr>
          <a:xfrm>
            <a:off x="258233" y="78280"/>
            <a:ext cx="846667" cy="628650"/>
          </a:xfrm>
          <a:prstGeom prst="rect">
            <a:avLst/>
          </a:prstGeom>
          <a:noFill/>
          <a:ln>
            <a:noFill/>
          </a:ln>
        </p:spPr>
      </p:pic>
      <p:pic>
        <p:nvPicPr>
          <p:cNvPr id="16" name="Google Shape;16;p15"/>
          <p:cNvPicPr preferRelativeResize="0"/>
          <p:nvPr/>
        </p:nvPicPr>
        <p:blipFill rotWithShape="1">
          <a:blip r:embed="rId19">
            <a:alphaModFix/>
          </a:blip>
          <a:srcRect/>
          <a:stretch/>
        </p:blipFill>
        <p:spPr>
          <a:xfrm>
            <a:off x="10144125" y="159332"/>
            <a:ext cx="1914550" cy="499923"/>
          </a:xfrm>
          <a:prstGeom prst="rect">
            <a:avLst/>
          </a:prstGeom>
          <a:noFill/>
          <a:ln>
            <a:noFill/>
          </a:ln>
        </p:spPr>
      </p:pic>
      <p:cxnSp>
        <p:nvCxnSpPr>
          <p:cNvPr id="17" name="Google Shape;17;p15"/>
          <p:cNvCxnSpPr/>
          <p:nvPr/>
        </p:nvCxnSpPr>
        <p:spPr>
          <a:xfrm>
            <a:off x="246184" y="6447692"/>
            <a:ext cx="11667744" cy="0"/>
          </a:xfrm>
          <a:prstGeom prst="straightConnector1">
            <a:avLst/>
          </a:prstGeom>
          <a:solidFill>
            <a:schemeClr val="lt1"/>
          </a:solidFill>
          <a:ln w="12700" cap="flat" cmpd="sng">
            <a:solidFill>
              <a:schemeClr val="accent2"/>
            </a:solidFill>
            <a:prstDash val="solid"/>
            <a:round/>
            <a:headEnd type="none" w="sm" len="sm"/>
            <a:tailEnd type="none" w="sm" len="sm"/>
          </a:ln>
        </p:spPr>
      </p:cxnSp>
      <p:sp>
        <p:nvSpPr>
          <p:cNvPr id="18" name="Google Shape;18;p15"/>
          <p:cNvSpPr txBox="1">
            <a:spLocks noGrp="1"/>
          </p:cNvSpPr>
          <p:nvPr>
            <p:ph type="sldNum" idx="12"/>
          </p:nvPr>
        </p:nvSpPr>
        <p:spPr>
          <a:xfrm>
            <a:off x="1064393" y="6492875"/>
            <a:ext cx="32164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800" b="0" u="none">
                <a:solidFill>
                  <a:schemeClr val="dk1"/>
                </a:solidFill>
                <a:latin typeface="Calibri"/>
                <a:ea typeface="Calibri"/>
                <a:cs typeface="Calibri"/>
                <a:sym typeface="Calibri"/>
              </a:defRPr>
            </a:lvl1pPr>
            <a:lvl2pPr marL="0" marR="0" lvl="1" indent="0" algn="l" rtl="0">
              <a:spcBef>
                <a:spcPts val="0"/>
              </a:spcBef>
              <a:buNone/>
              <a:defRPr sz="800" b="0" u="none">
                <a:solidFill>
                  <a:schemeClr val="dk1"/>
                </a:solidFill>
                <a:latin typeface="Calibri"/>
                <a:ea typeface="Calibri"/>
                <a:cs typeface="Calibri"/>
                <a:sym typeface="Calibri"/>
              </a:defRPr>
            </a:lvl2pPr>
            <a:lvl3pPr marL="0" marR="0" lvl="2" indent="0" algn="l" rtl="0">
              <a:spcBef>
                <a:spcPts val="0"/>
              </a:spcBef>
              <a:buNone/>
              <a:defRPr sz="800" b="0" u="none">
                <a:solidFill>
                  <a:schemeClr val="dk1"/>
                </a:solidFill>
                <a:latin typeface="Calibri"/>
                <a:ea typeface="Calibri"/>
                <a:cs typeface="Calibri"/>
                <a:sym typeface="Calibri"/>
              </a:defRPr>
            </a:lvl3pPr>
            <a:lvl4pPr marL="0" marR="0" lvl="3" indent="0" algn="l" rtl="0">
              <a:spcBef>
                <a:spcPts val="0"/>
              </a:spcBef>
              <a:buNone/>
              <a:defRPr sz="800" b="0" u="none">
                <a:solidFill>
                  <a:schemeClr val="dk1"/>
                </a:solidFill>
                <a:latin typeface="Calibri"/>
                <a:ea typeface="Calibri"/>
                <a:cs typeface="Calibri"/>
                <a:sym typeface="Calibri"/>
              </a:defRPr>
            </a:lvl4pPr>
            <a:lvl5pPr marL="0" marR="0" lvl="4" indent="0" algn="l" rtl="0">
              <a:spcBef>
                <a:spcPts val="0"/>
              </a:spcBef>
              <a:buNone/>
              <a:defRPr sz="800" b="0" u="none">
                <a:solidFill>
                  <a:schemeClr val="dk1"/>
                </a:solidFill>
                <a:latin typeface="Calibri"/>
                <a:ea typeface="Calibri"/>
                <a:cs typeface="Calibri"/>
                <a:sym typeface="Calibri"/>
              </a:defRPr>
            </a:lvl5pPr>
            <a:lvl6pPr marL="0" marR="0" lvl="5" indent="0" algn="l" rtl="0">
              <a:spcBef>
                <a:spcPts val="0"/>
              </a:spcBef>
              <a:buNone/>
              <a:defRPr sz="800" b="0" u="none">
                <a:solidFill>
                  <a:schemeClr val="dk1"/>
                </a:solidFill>
                <a:latin typeface="Calibri"/>
                <a:ea typeface="Calibri"/>
                <a:cs typeface="Calibri"/>
                <a:sym typeface="Calibri"/>
              </a:defRPr>
            </a:lvl6pPr>
            <a:lvl7pPr marL="0" marR="0" lvl="6" indent="0" algn="l" rtl="0">
              <a:spcBef>
                <a:spcPts val="0"/>
              </a:spcBef>
              <a:buNone/>
              <a:defRPr sz="800" b="0" u="none">
                <a:solidFill>
                  <a:schemeClr val="dk1"/>
                </a:solidFill>
                <a:latin typeface="Calibri"/>
                <a:ea typeface="Calibri"/>
                <a:cs typeface="Calibri"/>
                <a:sym typeface="Calibri"/>
              </a:defRPr>
            </a:lvl7pPr>
            <a:lvl8pPr marL="0" marR="0" lvl="7" indent="0" algn="l" rtl="0">
              <a:spcBef>
                <a:spcPts val="0"/>
              </a:spcBef>
              <a:buNone/>
              <a:defRPr sz="800" b="0" u="none">
                <a:solidFill>
                  <a:schemeClr val="dk1"/>
                </a:solidFill>
                <a:latin typeface="Calibri"/>
                <a:ea typeface="Calibri"/>
                <a:cs typeface="Calibri"/>
                <a:sym typeface="Calibri"/>
              </a:defRPr>
            </a:lvl8pPr>
            <a:lvl9pPr marL="0" marR="0" lvl="8" indent="0" algn="l" rtl="0">
              <a:spcBef>
                <a:spcPts val="0"/>
              </a:spcBef>
              <a:buNone/>
              <a:defRPr sz="800" b="0" u="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9" name="Google Shape;19;p15"/>
          <p:cNvSpPr txBox="1">
            <a:spLocks noGrp="1"/>
          </p:cNvSpPr>
          <p:nvPr>
            <p:ph type="dt" idx="10"/>
          </p:nvPr>
        </p:nvSpPr>
        <p:spPr>
          <a:xfrm>
            <a:off x="152400" y="6492874"/>
            <a:ext cx="91199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www.nasa.gov   |</a:t>
            </a:r>
            <a:endParaRPr/>
          </a:p>
        </p:txBody>
      </p:sp>
      <p:sp>
        <p:nvSpPr>
          <p:cNvPr id="2" name="Footer Placeholder 1">
            <a:extLst>
              <a:ext uri="{FF2B5EF4-FFF2-40B4-BE49-F238E27FC236}">
                <a16:creationId xmlns:a16="http://schemas.microsoft.com/office/drawing/2014/main" id="{4B0719CC-06E2-DDBA-6299-0CB8FFD83C62}"/>
              </a:ext>
            </a:extLst>
          </p:cNvPr>
          <p:cNvSpPr>
            <a:spLocks noGrp="1"/>
          </p:cNvSpPr>
          <p:nvPr>
            <p:ph type="ftr" sz="quarter" idx="3"/>
          </p:nvPr>
        </p:nvSpPr>
        <p:spPr>
          <a:xfrm>
            <a:off x="4038600" y="6467717"/>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t>CUI//SP-CTI//FEDCON</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
          <p:cNvSpPr txBox="1">
            <a:spLocks noGrp="1"/>
          </p:cNvSpPr>
          <p:nvPr>
            <p:ph type="ctrTitle"/>
          </p:nvPr>
        </p:nvSpPr>
        <p:spPr>
          <a:xfrm>
            <a:off x="0" y="1257300"/>
            <a:ext cx="12192000" cy="904720"/>
          </a:xfrm>
          <a:prstGeom prst="rect">
            <a:avLst/>
          </a:prstGeom>
          <a:noFill/>
          <a:ln>
            <a:noFill/>
          </a:ln>
        </p:spPr>
        <p:txBody>
          <a:bodyPr spcFirstLastPara="1" wrap="square" lIns="91425" tIns="45700" rIns="91425" bIns="45700" anchor="b" anchorCtr="0">
            <a:noAutofit/>
          </a:bodyPr>
          <a:lstStyle/>
          <a:p>
            <a:r>
              <a:rPr lang="en-US" sz="3000" b="1" dirty="0"/>
              <a:t>Simulations of the Modular Axisymmetric Scramjet Test Rig</a:t>
            </a:r>
            <a:endParaRPr lang="en-US" b="1" dirty="0"/>
          </a:p>
          <a:p>
            <a:r>
              <a:rPr lang="en-US" sz="3000" b="1" dirty="0"/>
              <a:t>Under Reacting Flow Conditions</a:t>
            </a:r>
            <a:endParaRPr b="1" dirty="0"/>
          </a:p>
        </p:txBody>
      </p:sp>
      <p:sp>
        <p:nvSpPr>
          <p:cNvPr id="130" name="Google Shape;130;p1"/>
          <p:cNvSpPr txBox="1">
            <a:spLocks noGrp="1"/>
          </p:cNvSpPr>
          <p:nvPr>
            <p:ph type="subTitle" idx="1"/>
          </p:nvPr>
        </p:nvSpPr>
        <p:spPr>
          <a:xfrm>
            <a:off x="1488141" y="2227811"/>
            <a:ext cx="9144000" cy="2339932"/>
          </a:xfrm>
          <a:prstGeom prst="rect">
            <a:avLst/>
          </a:prstGeom>
          <a:noFill/>
          <a:ln>
            <a:noFill/>
          </a:ln>
        </p:spPr>
        <p:txBody>
          <a:bodyPr spcFirstLastPara="1" wrap="square" lIns="91425" tIns="45700" rIns="91425" bIns="45700" anchor="t" anchorCtr="0">
            <a:normAutofit/>
          </a:bodyPr>
          <a:lstStyle/>
          <a:p>
            <a:pPr marL="0" indent="0">
              <a:spcBef>
                <a:spcPts val="0"/>
              </a:spcBef>
            </a:pPr>
            <a:r>
              <a:rPr lang="en-US" dirty="0"/>
              <a:t>Jacob Lampenfield</a:t>
            </a:r>
          </a:p>
          <a:p>
            <a:pPr marL="0" indent="0">
              <a:spcBef>
                <a:spcPts val="0"/>
              </a:spcBef>
            </a:pPr>
            <a:r>
              <a:rPr lang="en-US" sz="1600" dirty="0"/>
              <a:t>Analytical Mechanics Associates Inc</a:t>
            </a:r>
          </a:p>
          <a:p>
            <a:pPr marL="0" indent="0">
              <a:spcBef>
                <a:spcPts val="0"/>
              </a:spcBef>
            </a:pPr>
            <a:r>
              <a:rPr lang="en-US" dirty="0"/>
              <a:t>Tom Drozda, Matthew O’Connell</a:t>
            </a:r>
          </a:p>
          <a:p>
            <a:pPr marL="0" indent="0">
              <a:spcBef>
                <a:spcPts val="0"/>
              </a:spcBef>
            </a:pPr>
            <a:r>
              <a:rPr lang="en-US" sz="1600" dirty="0"/>
              <a:t>Hypersonic Air-Breathing Propulsion Branch (HAPB), NASA Langley Research Center</a:t>
            </a:r>
            <a:endParaRPr lang="en-US" dirty="0"/>
          </a:p>
          <a:p>
            <a:pPr marL="0" indent="0">
              <a:spcBef>
                <a:spcPts val="0"/>
              </a:spcBef>
            </a:pPr>
            <a:r>
              <a:rPr lang="en-US" dirty="0"/>
              <a:t>Tim </a:t>
            </a:r>
            <a:r>
              <a:rPr lang="en-US" dirty="0" err="1"/>
              <a:t>Ombrello</a:t>
            </a:r>
            <a:endParaRPr lang="en-US" dirty="0"/>
          </a:p>
          <a:p>
            <a:pPr marL="0" indent="0">
              <a:spcBef>
                <a:spcPts val="0"/>
              </a:spcBef>
            </a:pPr>
            <a:r>
              <a:rPr lang="en-US" sz="1600" dirty="0"/>
              <a:t>AFRL, WPAFB</a:t>
            </a:r>
            <a:endParaRPr lang="en-US" dirty="0"/>
          </a:p>
          <a:p>
            <a:pPr marL="0" indent="0">
              <a:spcBef>
                <a:spcPts val="0"/>
              </a:spcBef>
            </a:pPr>
            <a:endParaRPr lang="en-US" sz="1600" dirty="0"/>
          </a:p>
          <a:p>
            <a:pPr marL="0" lvl="0" indent="0" algn="ctr" rtl="0">
              <a:lnSpc>
                <a:spcPct val="90000"/>
              </a:lnSpc>
              <a:spcBef>
                <a:spcPts val="0"/>
              </a:spcBef>
              <a:spcAft>
                <a:spcPts val="0"/>
              </a:spcAft>
              <a:buClr>
                <a:schemeClr val="dk1"/>
              </a:buClr>
              <a:buSzPts val="2400"/>
              <a:buNone/>
            </a:pPr>
            <a:r>
              <a:rPr lang="en-US" sz="1800" dirty="0"/>
              <a:t>JANNAF, December 2023</a:t>
            </a:r>
            <a:endParaRPr sz="1800" dirty="0"/>
          </a:p>
        </p:txBody>
      </p:sp>
      <p:sp>
        <p:nvSpPr>
          <p:cNvPr id="3" name="TextBox 2">
            <a:extLst>
              <a:ext uri="{FF2B5EF4-FFF2-40B4-BE49-F238E27FC236}">
                <a16:creationId xmlns:a16="http://schemas.microsoft.com/office/drawing/2014/main" id="{769D4873-C602-73B2-772F-7A2138296F1B}"/>
              </a:ext>
            </a:extLst>
          </p:cNvPr>
          <p:cNvSpPr txBox="1"/>
          <p:nvPr/>
        </p:nvSpPr>
        <p:spPr>
          <a:xfrm>
            <a:off x="0" y="6555036"/>
            <a:ext cx="1116105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t>Statement A --</a:t>
            </a:r>
            <a:r>
              <a:rPr lang="en-US" sz="900" dirty="0"/>
              <a:t> Approved for public release; distribution is unlimited.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E4BCC-85EE-2BBE-6A67-FB0243C62F82}"/>
              </a:ext>
            </a:extLst>
          </p:cNvPr>
          <p:cNvSpPr>
            <a:spLocks noGrp="1"/>
          </p:cNvSpPr>
          <p:nvPr>
            <p:ph type="title"/>
          </p:nvPr>
        </p:nvSpPr>
        <p:spPr/>
        <p:txBody>
          <a:bodyPr>
            <a:normAutofit/>
          </a:bodyPr>
          <a:lstStyle/>
          <a:p>
            <a:r>
              <a:rPr lang="en-US" sz="2900"/>
              <a:t>Metrics of Interest</a:t>
            </a:r>
            <a:endParaRPr lang="en-US"/>
          </a:p>
        </p:txBody>
      </p:sp>
      <p:sp>
        <p:nvSpPr>
          <p:cNvPr id="4" name="Text Placeholder 3">
            <a:extLst>
              <a:ext uri="{FF2B5EF4-FFF2-40B4-BE49-F238E27FC236}">
                <a16:creationId xmlns:a16="http://schemas.microsoft.com/office/drawing/2014/main" id="{E6405696-54EB-1E0E-A2FC-DB2D5A6FD83A}"/>
              </a:ext>
            </a:extLst>
          </p:cNvPr>
          <p:cNvSpPr>
            <a:spLocks noGrp="1"/>
          </p:cNvSpPr>
          <p:nvPr>
            <p:ph type="body" idx="1"/>
          </p:nvPr>
        </p:nvSpPr>
        <p:spPr>
          <a:xfrm>
            <a:off x="245533" y="839543"/>
            <a:ext cx="11498792" cy="5528115"/>
          </a:xfrm>
        </p:spPr>
        <p:txBody>
          <a:bodyPr>
            <a:normAutofit/>
          </a:bodyPr>
          <a:lstStyle/>
          <a:p>
            <a:pPr marL="571500" indent="-457200"/>
            <a:r>
              <a:rPr lang="en-US" dirty="0"/>
              <a:t>Equivalence ratio (ER) is evaluated at several locations in the cavity</a:t>
            </a:r>
          </a:p>
          <a:p>
            <a:pPr marL="571500" indent="-457200"/>
            <a:r>
              <a:rPr lang="en-US" dirty="0"/>
              <a:t>These locations help characterize the extent of variation of flow properties in the cavity</a:t>
            </a:r>
          </a:p>
          <a:p>
            <a:pPr marL="571500" indent="-457200"/>
            <a:endParaRPr lang="en-US" dirty="0"/>
          </a:p>
          <a:p>
            <a:endParaRPr lang="en-US" dirty="0"/>
          </a:p>
          <a:p>
            <a:endParaRPr lang="en-US" dirty="0"/>
          </a:p>
          <a:p>
            <a:endParaRPr lang="en-US" dirty="0"/>
          </a:p>
          <a:p>
            <a:endParaRPr lang="en-US" dirty="0"/>
          </a:p>
          <a:p>
            <a:pPr marL="114300" indent="0">
              <a:buNone/>
            </a:pPr>
            <a:endParaRPr lang="en-US" dirty="0"/>
          </a:p>
        </p:txBody>
      </p:sp>
      <p:pic>
        <p:nvPicPr>
          <p:cNvPr id="6" name="Picture 5">
            <a:extLst>
              <a:ext uri="{FF2B5EF4-FFF2-40B4-BE49-F238E27FC236}">
                <a16:creationId xmlns:a16="http://schemas.microsoft.com/office/drawing/2014/main" id="{09234BFF-81A4-EED5-8176-F1EF83228545}"/>
              </a:ext>
            </a:extLst>
          </p:cNvPr>
          <p:cNvPicPr>
            <a:picLocks noChangeAspect="1"/>
          </p:cNvPicPr>
          <p:nvPr/>
        </p:nvPicPr>
        <p:blipFill>
          <a:blip r:embed="rId2"/>
          <a:stretch>
            <a:fillRect/>
          </a:stretch>
        </p:blipFill>
        <p:spPr>
          <a:xfrm>
            <a:off x="3686449" y="2438252"/>
            <a:ext cx="4602747" cy="987379"/>
          </a:xfrm>
          <a:prstGeom prst="rect">
            <a:avLst/>
          </a:prstGeom>
        </p:spPr>
      </p:pic>
      <p:pic>
        <p:nvPicPr>
          <p:cNvPr id="8" name="Picture 7">
            <a:extLst>
              <a:ext uri="{FF2B5EF4-FFF2-40B4-BE49-F238E27FC236}">
                <a16:creationId xmlns:a16="http://schemas.microsoft.com/office/drawing/2014/main" id="{5A93F1A7-FBE1-72D4-402F-07A17474930C}"/>
              </a:ext>
            </a:extLst>
          </p:cNvPr>
          <p:cNvPicPr>
            <a:picLocks noChangeAspect="1"/>
          </p:cNvPicPr>
          <p:nvPr/>
        </p:nvPicPr>
        <p:blipFill>
          <a:blip r:embed="rId3"/>
          <a:stretch>
            <a:fillRect/>
          </a:stretch>
        </p:blipFill>
        <p:spPr>
          <a:xfrm>
            <a:off x="2786270" y="4067267"/>
            <a:ext cx="6404113" cy="1547834"/>
          </a:xfrm>
          <a:prstGeom prst="rect">
            <a:avLst/>
          </a:prstGeom>
        </p:spPr>
      </p:pic>
      <p:sp>
        <p:nvSpPr>
          <p:cNvPr id="9" name="Date Placeholder 8">
            <a:extLst>
              <a:ext uri="{FF2B5EF4-FFF2-40B4-BE49-F238E27FC236}">
                <a16:creationId xmlns:a16="http://schemas.microsoft.com/office/drawing/2014/main" id="{0C24E227-7046-B5B4-C6B6-87DDE5DFD6FD}"/>
              </a:ext>
            </a:extLst>
          </p:cNvPr>
          <p:cNvSpPr>
            <a:spLocks noGrp="1"/>
          </p:cNvSpPr>
          <p:nvPr>
            <p:ph type="dt" idx="10"/>
          </p:nvPr>
        </p:nvSpPr>
        <p:spPr/>
        <p:txBody>
          <a:bodyPr/>
          <a:lstStyle/>
          <a:p>
            <a:r>
              <a:rPr lang="en-US"/>
              <a:t>www.nasa.gov   |</a:t>
            </a:r>
          </a:p>
        </p:txBody>
      </p:sp>
      <p:sp>
        <p:nvSpPr>
          <p:cNvPr id="10" name="Slide Number Placeholder 9">
            <a:extLst>
              <a:ext uri="{FF2B5EF4-FFF2-40B4-BE49-F238E27FC236}">
                <a16:creationId xmlns:a16="http://schemas.microsoft.com/office/drawing/2014/main" id="{3778D62F-166C-491B-510D-82CD599463C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a:t>
            </a:fld>
            <a:endParaRPr lang="en-US"/>
          </a:p>
        </p:txBody>
      </p:sp>
      <p:sp>
        <p:nvSpPr>
          <p:cNvPr id="2" name="TextBox 1">
            <a:extLst>
              <a:ext uri="{FF2B5EF4-FFF2-40B4-BE49-F238E27FC236}">
                <a16:creationId xmlns:a16="http://schemas.microsoft.com/office/drawing/2014/main" id="{8CEA51FC-0E7A-8F0D-4975-FC41F6957FCC}"/>
              </a:ext>
            </a:extLst>
          </p:cNvPr>
          <p:cNvSpPr txBox="1"/>
          <p:nvPr/>
        </p:nvSpPr>
        <p:spPr>
          <a:xfrm>
            <a:off x="2786270" y="5541459"/>
            <a:ext cx="602847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Schematic of the cavity </a:t>
            </a:r>
            <a:r>
              <a:rPr lang="en-US" dirty="0" err="1"/>
              <a:t>flameholder</a:t>
            </a:r>
            <a:r>
              <a:rPr lang="en-US" dirty="0"/>
              <a:t> with circles denoting lactations where ER and other quantities are extracted from the simulations</a:t>
            </a:r>
          </a:p>
        </p:txBody>
      </p:sp>
      <p:pic>
        <p:nvPicPr>
          <p:cNvPr id="13" name="Picture 12">
            <a:extLst>
              <a:ext uri="{FF2B5EF4-FFF2-40B4-BE49-F238E27FC236}">
                <a16:creationId xmlns:a16="http://schemas.microsoft.com/office/drawing/2014/main" id="{14780C1B-27E1-4191-F967-5F60923F1A7C}"/>
              </a:ext>
            </a:extLst>
          </p:cNvPr>
          <p:cNvPicPr>
            <a:picLocks noChangeAspect="1"/>
          </p:cNvPicPr>
          <p:nvPr/>
        </p:nvPicPr>
        <p:blipFill>
          <a:blip r:embed="rId4"/>
          <a:stretch>
            <a:fillRect/>
          </a:stretch>
        </p:blipFill>
        <p:spPr>
          <a:xfrm>
            <a:off x="3801637" y="3485978"/>
            <a:ext cx="4386583" cy="520942"/>
          </a:xfrm>
          <a:prstGeom prst="rect">
            <a:avLst/>
          </a:prstGeom>
        </p:spPr>
      </p:pic>
      <p:sp>
        <p:nvSpPr>
          <p:cNvPr id="14" name="TextBox 13">
            <a:extLst>
              <a:ext uri="{FF2B5EF4-FFF2-40B4-BE49-F238E27FC236}">
                <a16:creationId xmlns:a16="http://schemas.microsoft.com/office/drawing/2014/main" id="{7C4D4866-C7F3-F46F-302B-7FA8B20699ED}"/>
              </a:ext>
            </a:extLst>
          </p:cNvPr>
          <p:cNvSpPr txBox="1"/>
          <p:nvPr/>
        </p:nvSpPr>
        <p:spPr>
          <a:xfrm>
            <a:off x="8589313" y="3271742"/>
            <a:ext cx="142744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Mixture fraction</a:t>
            </a:r>
          </a:p>
        </p:txBody>
      </p:sp>
      <p:cxnSp>
        <p:nvCxnSpPr>
          <p:cNvPr id="15" name="Straight Arrow Connector 14">
            <a:extLst>
              <a:ext uri="{FF2B5EF4-FFF2-40B4-BE49-F238E27FC236}">
                <a16:creationId xmlns:a16="http://schemas.microsoft.com/office/drawing/2014/main" id="{8077DB86-2C9E-598E-AC3D-31C5F97FF8C3}"/>
              </a:ext>
            </a:extLst>
          </p:cNvPr>
          <p:cNvCxnSpPr>
            <a:cxnSpLocks/>
          </p:cNvCxnSpPr>
          <p:nvPr/>
        </p:nvCxnSpPr>
        <p:spPr>
          <a:xfrm flipH="1" flipV="1">
            <a:off x="8234897" y="3144654"/>
            <a:ext cx="354416" cy="1700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E279F1C-4A26-CD70-E68B-68929BBC7429}"/>
              </a:ext>
            </a:extLst>
          </p:cNvPr>
          <p:cNvCxnSpPr>
            <a:cxnSpLocks/>
          </p:cNvCxnSpPr>
          <p:nvPr/>
        </p:nvCxnSpPr>
        <p:spPr>
          <a:xfrm flipH="1">
            <a:off x="8188220" y="3530579"/>
            <a:ext cx="401093" cy="215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52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F6CF9B-095F-3BE4-47FB-72727AF9B86A}"/>
              </a:ext>
            </a:extLst>
          </p:cNvPr>
          <p:cNvPicPr>
            <a:picLocks noChangeAspect="1"/>
          </p:cNvPicPr>
          <p:nvPr/>
        </p:nvPicPr>
        <p:blipFill>
          <a:blip r:embed="rId2"/>
          <a:stretch>
            <a:fillRect/>
          </a:stretch>
        </p:blipFill>
        <p:spPr>
          <a:xfrm>
            <a:off x="6248400" y="838048"/>
            <a:ext cx="5970494" cy="5316375"/>
          </a:xfrm>
          <a:prstGeom prst="rect">
            <a:avLst/>
          </a:prstGeom>
        </p:spPr>
      </p:pic>
      <p:sp>
        <p:nvSpPr>
          <p:cNvPr id="3" name="Title 2">
            <a:extLst>
              <a:ext uri="{FF2B5EF4-FFF2-40B4-BE49-F238E27FC236}">
                <a16:creationId xmlns:a16="http://schemas.microsoft.com/office/drawing/2014/main" id="{A6C3802B-F8DB-8A98-B26E-A126FDB72D6E}"/>
              </a:ext>
            </a:extLst>
          </p:cNvPr>
          <p:cNvSpPr>
            <a:spLocks noGrp="1"/>
          </p:cNvSpPr>
          <p:nvPr>
            <p:ph type="title"/>
          </p:nvPr>
        </p:nvSpPr>
        <p:spPr/>
        <p:txBody>
          <a:bodyPr>
            <a:normAutofit fontScale="90000"/>
          </a:bodyPr>
          <a:lstStyle/>
          <a:p>
            <a:r>
              <a:rPr lang="en-US" dirty="0"/>
              <a:t>Results: Mixing Efficiency (ER1=0.208, ER2=0.01, L/D=6)</a:t>
            </a:r>
          </a:p>
        </p:txBody>
      </p:sp>
      <p:sp>
        <p:nvSpPr>
          <p:cNvPr id="4" name="Text Placeholder 3">
            <a:extLst>
              <a:ext uri="{FF2B5EF4-FFF2-40B4-BE49-F238E27FC236}">
                <a16:creationId xmlns:a16="http://schemas.microsoft.com/office/drawing/2014/main" id="{72679F8F-354A-C155-A686-FC15A41FD4B9}"/>
              </a:ext>
            </a:extLst>
          </p:cNvPr>
          <p:cNvSpPr>
            <a:spLocks noGrp="1"/>
          </p:cNvSpPr>
          <p:nvPr>
            <p:ph type="body" idx="1"/>
          </p:nvPr>
        </p:nvSpPr>
        <p:spPr>
          <a:xfrm>
            <a:off x="242048" y="855131"/>
            <a:ext cx="6032286" cy="4889543"/>
          </a:xfrm>
        </p:spPr>
        <p:txBody>
          <a:bodyPr>
            <a:noAutofit/>
          </a:bodyPr>
          <a:lstStyle/>
          <a:p>
            <a:r>
              <a:rPr lang="en-US" sz="1800" dirty="0"/>
              <a:t>Only the cavity region is displayed, and </a:t>
            </a:r>
            <a:r>
              <a:rPr lang="en-US" sz="1800" u="sng" dirty="0"/>
              <a:t>both sets of fuel injectors are intended to fuel only the cavity</a:t>
            </a:r>
          </a:p>
          <a:p>
            <a:r>
              <a:rPr lang="en-US" sz="1800" dirty="0"/>
              <a:t>Grids 2 and 4 are not shown because the ignition sub-domain was present</a:t>
            </a:r>
          </a:p>
          <a:p>
            <a:r>
              <a:rPr lang="en-US" sz="1800" dirty="0">
                <a:solidFill>
                  <a:schemeClr val="tx1"/>
                </a:solidFill>
              </a:rPr>
              <a:t>By grid 10 the change in mixing efficiency was deemed to be small enough for this exploratory study</a:t>
            </a:r>
          </a:p>
          <a:p>
            <a:pPr marL="114300" indent="0">
              <a:buNone/>
            </a:pPr>
            <a:endParaRPr lang="en-US" sz="1800" dirty="0"/>
          </a:p>
          <a:p>
            <a:r>
              <a:rPr lang="en-US" sz="1800" dirty="0"/>
              <a:t>The fuel from the primary injectors rapidly mixes until the start of the cavity</a:t>
            </a:r>
          </a:p>
          <a:p>
            <a:r>
              <a:rPr lang="en-US" sz="1800" dirty="0"/>
              <a:t>The drop in mixing efficiency at the start of the cavity is due to additional fuel added through the secondary cavity injector</a:t>
            </a:r>
          </a:p>
          <a:p>
            <a:r>
              <a:rPr lang="en-US" sz="1800" dirty="0"/>
              <a:t>The mixing after the start of the cavity displays a less rapid rate</a:t>
            </a:r>
          </a:p>
        </p:txBody>
      </p:sp>
      <p:sp>
        <p:nvSpPr>
          <p:cNvPr id="9" name="Date Placeholder 8">
            <a:extLst>
              <a:ext uri="{FF2B5EF4-FFF2-40B4-BE49-F238E27FC236}">
                <a16:creationId xmlns:a16="http://schemas.microsoft.com/office/drawing/2014/main" id="{CDAD959E-F39C-CFE7-9357-C0CB8114443B}"/>
              </a:ext>
            </a:extLst>
          </p:cNvPr>
          <p:cNvSpPr>
            <a:spLocks noGrp="1"/>
          </p:cNvSpPr>
          <p:nvPr>
            <p:ph type="dt" idx="10"/>
          </p:nvPr>
        </p:nvSpPr>
        <p:spPr/>
        <p:txBody>
          <a:bodyPr/>
          <a:lstStyle/>
          <a:p>
            <a:r>
              <a:rPr lang="en-US"/>
              <a:t>www.nasa.gov   |</a:t>
            </a:r>
          </a:p>
        </p:txBody>
      </p:sp>
      <p:sp>
        <p:nvSpPr>
          <p:cNvPr id="10" name="Slide Number Placeholder 9">
            <a:extLst>
              <a:ext uri="{FF2B5EF4-FFF2-40B4-BE49-F238E27FC236}">
                <a16:creationId xmlns:a16="http://schemas.microsoft.com/office/drawing/2014/main" id="{57CEBF74-81FC-351F-A384-370870F096A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1076001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C3802B-F8DB-8A98-B26E-A126FDB72D6E}"/>
              </a:ext>
            </a:extLst>
          </p:cNvPr>
          <p:cNvSpPr>
            <a:spLocks noGrp="1"/>
          </p:cNvSpPr>
          <p:nvPr>
            <p:ph type="title"/>
          </p:nvPr>
        </p:nvSpPr>
        <p:spPr/>
        <p:txBody>
          <a:bodyPr>
            <a:noAutofit/>
          </a:bodyPr>
          <a:lstStyle/>
          <a:p>
            <a:r>
              <a:rPr lang="en-US" sz="2800" dirty="0"/>
              <a:t>Results: Combustion Efficiency (ER1=0.208, ER2=0.01, L/D=6)</a:t>
            </a:r>
          </a:p>
        </p:txBody>
      </p:sp>
      <p:sp>
        <p:nvSpPr>
          <p:cNvPr id="4" name="Text Placeholder 3">
            <a:extLst>
              <a:ext uri="{FF2B5EF4-FFF2-40B4-BE49-F238E27FC236}">
                <a16:creationId xmlns:a16="http://schemas.microsoft.com/office/drawing/2014/main" id="{72679F8F-354A-C155-A686-FC15A41FD4B9}"/>
              </a:ext>
            </a:extLst>
          </p:cNvPr>
          <p:cNvSpPr>
            <a:spLocks noGrp="1"/>
          </p:cNvSpPr>
          <p:nvPr>
            <p:ph type="body" idx="1"/>
          </p:nvPr>
        </p:nvSpPr>
        <p:spPr>
          <a:xfrm>
            <a:off x="242048" y="855131"/>
            <a:ext cx="6095039" cy="4889543"/>
          </a:xfrm>
        </p:spPr>
        <p:txBody>
          <a:bodyPr>
            <a:noAutofit/>
          </a:bodyPr>
          <a:lstStyle/>
          <a:p>
            <a:r>
              <a:rPr lang="en-US" sz="1800" dirty="0">
                <a:solidFill>
                  <a:schemeClr val="tx1"/>
                </a:solidFill>
              </a:rPr>
              <a:t>The change in combustion efficiency with adaptation is more pronounced than that for the mixing efficiency</a:t>
            </a:r>
          </a:p>
          <a:p>
            <a:r>
              <a:rPr lang="en-US" sz="1800" dirty="0">
                <a:solidFill>
                  <a:schemeClr val="tx1"/>
                </a:solidFill>
              </a:rPr>
              <a:t>However, by grid 10 the change in combustion efficiency was also deemed to be small enough for this exploratory study</a:t>
            </a:r>
          </a:p>
          <a:p>
            <a:endParaRPr lang="en-US" sz="1800" dirty="0"/>
          </a:p>
          <a:p>
            <a:r>
              <a:rPr lang="en-US" sz="1800" dirty="0"/>
              <a:t>Mixed fuel </a:t>
            </a:r>
            <a:r>
              <a:rPr lang="en-US" sz="1800" u="sng" dirty="0"/>
              <a:t>does not</a:t>
            </a:r>
            <a:r>
              <a:rPr lang="en-US" sz="1800" dirty="0"/>
              <a:t> auto ignite upstream of the cavity even though the primary injectors create a wake and  counter-rotating vortex pairs which provide some </a:t>
            </a:r>
            <a:r>
              <a:rPr lang="en-US" sz="1800" dirty="0" err="1"/>
              <a:t>flameholding</a:t>
            </a:r>
            <a:r>
              <a:rPr lang="en-US" sz="1800" dirty="0"/>
              <a:t> potential</a:t>
            </a:r>
          </a:p>
          <a:p>
            <a:r>
              <a:rPr lang="en-US" sz="1800" dirty="0"/>
              <a:t>Combustion begins to occur once the mixed fuel reaches the cavity</a:t>
            </a:r>
          </a:p>
          <a:p>
            <a:r>
              <a:rPr lang="en-US" sz="1800" dirty="0"/>
              <a:t>Combustion continues at a robust rate after the cavity, which indicates that the cavity </a:t>
            </a:r>
            <a:r>
              <a:rPr lang="en-US" sz="1800" dirty="0" err="1"/>
              <a:t>flameholder</a:t>
            </a:r>
            <a:r>
              <a:rPr lang="en-US" sz="1800" dirty="0"/>
              <a:t> is operating as intended   </a:t>
            </a:r>
          </a:p>
        </p:txBody>
      </p:sp>
      <p:pic>
        <p:nvPicPr>
          <p:cNvPr id="9" name="Picture 8">
            <a:extLst>
              <a:ext uri="{FF2B5EF4-FFF2-40B4-BE49-F238E27FC236}">
                <a16:creationId xmlns:a16="http://schemas.microsoft.com/office/drawing/2014/main" id="{7E31DA93-9BA0-5B4F-1683-8142FD716056}"/>
              </a:ext>
            </a:extLst>
          </p:cNvPr>
          <p:cNvPicPr>
            <a:picLocks noChangeAspect="1"/>
          </p:cNvPicPr>
          <p:nvPr/>
        </p:nvPicPr>
        <p:blipFill>
          <a:blip r:embed="rId2"/>
          <a:stretch>
            <a:fillRect/>
          </a:stretch>
        </p:blipFill>
        <p:spPr>
          <a:xfrm>
            <a:off x="6248400" y="842351"/>
            <a:ext cx="5970494" cy="5307769"/>
          </a:xfrm>
          <a:prstGeom prst="rect">
            <a:avLst/>
          </a:prstGeom>
        </p:spPr>
      </p:pic>
      <p:sp>
        <p:nvSpPr>
          <p:cNvPr id="7" name="TextBox 6">
            <a:extLst>
              <a:ext uri="{FF2B5EF4-FFF2-40B4-BE49-F238E27FC236}">
                <a16:creationId xmlns:a16="http://schemas.microsoft.com/office/drawing/2014/main" id="{51B0C269-AB64-1B8E-9491-66A691BF3E91}"/>
              </a:ext>
            </a:extLst>
          </p:cNvPr>
          <p:cNvSpPr txBox="1"/>
          <p:nvPr/>
        </p:nvSpPr>
        <p:spPr>
          <a:xfrm>
            <a:off x="7359804" y="6151756"/>
            <a:ext cx="375424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Calibri"/>
                <a:cs typeface="Calibri"/>
              </a:rPr>
              <a:t>Results from a cavity L/D of 6, ER1 = 0.208 and ER2 = 0.01</a:t>
            </a:r>
            <a:endParaRPr lang="en-US" sz="1200"/>
          </a:p>
        </p:txBody>
      </p:sp>
      <p:sp>
        <p:nvSpPr>
          <p:cNvPr id="8" name="Date Placeholder 7">
            <a:extLst>
              <a:ext uri="{FF2B5EF4-FFF2-40B4-BE49-F238E27FC236}">
                <a16:creationId xmlns:a16="http://schemas.microsoft.com/office/drawing/2014/main" id="{F648994C-B335-330B-CB9D-715A0EB38B7F}"/>
              </a:ext>
            </a:extLst>
          </p:cNvPr>
          <p:cNvSpPr>
            <a:spLocks noGrp="1"/>
          </p:cNvSpPr>
          <p:nvPr>
            <p:ph type="dt" idx="10"/>
          </p:nvPr>
        </p:nvSpPr>
        <p:spPr/>
        <p:txBody>
          <a:bodyPr/>
          <a:lstStyle/>
          <a:p>
            <a:r>
              <a:rPr lang="en-US"/>
              <a:t>www.nasa.gov   |</a:t>
            </a:r>
          </a:p>
        </p:txBody>
      </p:sp>
      <p:sp>
        <p:nvSpPr>
          <p:cNvPr id="10" name="Slide Number Placeholder 9">
            <a:extLst>
              <a:ext uri="{FF2B5EF4-FFF2-40B4-BE49-F238E27FC236}">
                <a16:creationId xmlns:a16="http://schemas.microsoft.com/office/drawing/2014/main" id="{450BE72F-DEF7-2927-4544-4C5065FD56F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1903474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A3DC5F-599C-1226-AEE0-EB0E183F66AE}"/>
              </a:ext>
            </a:extLst>
          </p:cNvPr>
          <p:cNvPicPr>
            <a:picLocks noChangeAspect="1"/>
          </p:cNvPicPr>
          <p:nvPr/>
        </p:nvPicPr>
        <p:blipFill>
          <a:blip r:embed="rId2"/>
          <a:stretch>
            <a:fillRect/>
          </a:stretch>
        </p:blipFill>
        <p:spPr>
          <a:xfrm>
            <a:off x="5788211" y="1794566"/>
            <a:ext cx="6402697" cy="1898399"/>
          </a:xfrm>
          <a:prstGeom prst="rect">
            <a:avLst/>
          </a:prstGeom>
        </p:spPr>
      </p:pic>
      <p:sp>
        <p:nvSpPr>
          <p:cNvPr id="3" name="Title 2">
            <a:extLst>
              <a:ext uri="{FF2B5EF4-FFF2-40B4-BE49-F238E27FC236}">
                <a16:creationId xmlns:a16="http://schemas.microsoft.com/office/drawing/2014/main" id="{E702A063-72EA-BE07-9007-6BC8AD994BDC}"/>
              </a:ext>
            </a:extLst>
          </p:cNvPr>
          <p:cNvSpPr>
            <a:spLocks noGrp="1"/>
          </p:cNvSpPr>
          <p:nvPr>
            <p:ph type="title"/>
          </p:nvPr>
        </p:nvSpPr>
        <p:spPr/>
        <p:txBody>
          <a:bodyPr>
            <a:normAutofit fontScale="90000"/>
          </a:bodyPr>
          <a:lstStyle/>
          <a:p>
            <a:r>
              <a:rPr lang="en-US" dirty="0"/>
              <a:t>Results: Cavity ER Contours </a:t>
            </a:r>
            <a:r>
              <a:rPr lang="en-US" sz="3200" dirty="0"/>
              <a:t>(ER1=0.208, ER2=0.01, L/D=6)</a:t>
            </a:r>
            <a:endParaRPr lang="en-US" dirty="0"/>
          </a:p>
        </p:txBody>
      </p:sp>
      <p:sp>
        <p:nvSpPr>
          <p:cNvPr id="4" name="Text Placeholder 3">
            <a:extLst>
              <a:ext uri="{FF2B5EF4-FFF2-40B4-BE49-F238E27FC236}">
                <a16:creationId xmlns:a16="http://schemas.microsoft.com/office/drawing/2014/main" id="{EA6EE4F9-9395-AE96-0C98-4302FC424699}"/>
              </a:ext>
            </a:extLst>
          </p:cNvPr>
          <p:cNvSpPr>
            <a:spLocks noGrp="1"/>
          </p:cNvSpPr>
          <p:nvPr>
            <p:ph type="body" idx="1"/>
          </p:nvPr>
        </p:nvSpPr>
        <p:spPr>
          <a:xfrm>
            <a:off x="333103" y="3891314"/>
            <a:ext cx="11734801" cy="2431110"/>
          </a:xfrm>
        </p:spPr>
        <p:txBody>
          <a:bodyPr>
            <a:normAutofit/>
          </a:bodyPr>
          <a:lstStyle/>
          <a:p>
            <a:r>
              <a:rPr lang="en-US" sz="2400" dirty="0"/>
              <a:t>Slices are through the cavity injector (left) and between cavity injector (right)</a:t>
            </a:r>
          </a:p>
          <a:p>
            <a:r>
              <a:rPr lang="en-US" sz="2400" dirty="0"/>
              <a:t>Fuel from upstream injector travels along the wall and is entrained into the cavity with some fuel bypassing the cavity and traveling into the core flow</a:t>
            </a:r>
          </a:p>
          <a:p>
            <a:r>
              <a:rPr lang="en-US" sz="2400" dirty="0"/>
              <a:t>Fuel from cavity injector stays closer to the cavity backward face</a:t>
            </a:r>
          </a:p>
          <a:p>
            <a:pPr marL="114300" indent="0">
              <a:buNone/>
            </a:pPr>
            <a:endParaRPr lang="en-US" sz="2400" dirty="0"/>
          </a:p>
        </p:txBody>
      </p:sp>
      <p:pic>
        <p:nvPicPr>
          <p:cNvPr id="5" name="Picture 4">
            <a:extLst>
              <a:ext uri="{FF2B5EF4-FFF2-40B4-BE49-F238E27FC236}">
                <a16:creationId xmlns:a16="http://schemas.microsoft.com/office/drawing/2014/main" id="{3FD80CCD-54E2-76A1-68E3-83CCB8659359}"/>
              </a:ext>
            </a:extLst>
          </p:cNvPr>
          <p:cNvPicPr>
            <a:picLocks noChangeAspect="1"/>
          </p:cNvPicPr>
          <p:nvPr/>
        </p:nvPicPr>
        <p:blipFill>
          <a:blip r:embed="rId3"/>
          <a:stretch>
            <a:fillRect/>
          </a:stretch>
        </p:blipFill>
        <p:spPr>
          <a:xfrm>
            <a:off x="-38707" y="847321"/>
            <a:ext cx="6400071" cy="2844831"/>
          </a:xfrm>
          <a:prstGeom prst="rect">
            <a:avLst/>
          </a:prstGeom>
        </p:spPr>
      </p:pic>
      <p:sp>
        <p:nvSpPr>
          <p:cNvPr id="9" name="Date Placeholder 8">
            <a:extLst>
              <a:ext uri="{FF2B5EF4-FFF2-40B4-BE49-F238E27FC236}">
                <a16:creationId xmlns:a16="http://schemas.microsoft.com/office/drawing/2014/main" id="{DAEEB1E9-0948-1469-6B94-EAC469B33ED2}"/>
              </a:ext>
            </a:extLst>
          </p:cNvPr>
          <p:cNvSpPr>
            <a:spLocks noGrp="1"/>
          </p:cNvSpPr>
          <p:nvPr>
            <p:ph type="dt" idx="10"/>
          </p:nvPr>
        </p:nvSpPr>
        <p:spPr/>
        <p:txBody>
          <a:bodyPr/>
          <a:lstStyle/>
          <a:p>
            <a:r>
              <a:rPr lang="en-US"/>
              <a:t>www.nasa.gov   |</a:t>
            </a:r>
          </a:p>
        </p:txBody>
      </p:sp>
      <p:sp>
        <p:nvSpPr>
          <p:cNvPr id="10" name="Slide Number Placeholder 9">
            <a:extLst>
              <a:ext uri="{FF2B5EF4-FFF2-40B4-BE49-F238E27FC236}">
                <a16:creationId xmlns:a16="http://schemas.microsoft.com/office/drawing/2014/main" id="{8FEC67DB-1FC5-9284-6D6C-B249E8FB897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37391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A3DC5F-599C-1226-AEE0-EB0E183F66AE}"/>
              </a:ext>
            </a:extLst>
          </p:cNvPr>
          <p:cNvPicPr>
            <a:picLocks noChangeAspect="1"/>
          </p:cNvPicPr>
          <p:nvPr/>
        </p:nvPicPr>
        <p:blipFill>
          <a:blip r:embed="rId2"/>
          <a:stretch>
            <a:fillRect/>
          </a:stretch>
        </p:blipFill>
        <p:spPr>
          <a:xfrm>
            <a:off x="5788212" y="1794566"/>
            <a:ext cx="6402694" cy="1898399"/>
          </a:xfrm>
          <a:prstGeom prst="rect">
            <a:avLst/>
          </a:prstGeom>
        </p:spPr>
      </p:pic>
      <p:sp>
        <p:nvSpPr>
          <p:cNvPr id="3" name="Title 2">
            <a:extLst>
              <a:ext uri="{FF2B5EF4-FFF2-40B4-BE49-F238E27FC236}">
                <a16:creationId xmlns:a16="http://schemas.microsoft.com/office/drawing/2014/main" id="{E702A063-72EA-BE07-9007-6BC8AD994BDC}"/>
              </a:ext>
            </a:extLst>
          </p:cNvPr>
          <p:cNvSpPr>
            <a:spLocks noGrp="1"/>
          </p:cNvSpPr>
          <p:nvPr>
            <p:ph type="title"/>
          </p:nvPr>
        </p:nvSpPr>
        <p:spPr/>
        <p:txBody>
          <a:bodyPr>
            <a:noAutofit/>
          </a:bodyPr>
          <a:lstStyle/>
          <a:p>
            <a:r>
              <a:rPr lang="en-US" sz="2000" dirty="0"/>
              <a:t>Results: Cavity Static Temperature Contours (ER1=0.208, ER2=0.01, L/D=6)</a:t>
            </a:r>
          </a:p>
        </p:txBody>
      </p:sp>
      <p:sp>
        <p:nvSpPr>
          <p:cNvPr id="4" name="Text Placeholder 3">
            <a:extLst>
              <a:ext uri="{FF2B5EF4-FFF2-40B4-BE49-F238E27FC236}">
                <a16:creationId xmlns:a16="http://schemas.microsoft.com/office/drawing/2014/main" id="{EA6EE4F9-9395-AE96-0C98-4302FC424699}"/>
              </a:ext>
            </a:extLst>
          </p:cNvPr>
          <p:cNvSpPr>
            <a:spLocks noGrp="1"/>
          </p:cNvSpPr>
          <p:nvPr>
            <p:ph type="body" idx="1"/>
          </p:nvPr>
        </p:nvSpPr>
        <p:spPr>
          <a:xfrm>
            <a:off x="333103" y="3891314"/>
            <a:ext cx="11734801" cy="2431110"/>
          </a:xfrm>
        </p:spPr>
        <p:txBody>
          <a:bodyPr>
            <a:normAutofit/>
          </a:bodyPr>
          <a:lstStyle/>
          <a:p>
            <a:r>
              <a:rPr lang="en-US" sz="2000" dirty="0"/>
              <a:t>Slices are through the cavity injector (left) and between cavity injector (right)</a:t>
            </a:r>
          </a:p>
          <a:p>
            <a:r>
              <a:rPr lang="en-US" sz="2000" dirty="0"/>
              <a:t>Both symmetry planes indicate high temperatures and robust combustion inside the cavity</a:t>
            </a:r>
          </a:p>
          <a:p>
            <a:r>
              <a:rPr lang="en-US" sz="2000" dirty="0"/>
              <a:t>The cold fuel from the secondary cavity injector does not ignite immediately and needs a rise in temperature from the surrounding air to start burning</a:t>
            </a:r>
          </a:p>
          <a:p>
            <a:r>
              <a:rPr lang="en-US" sz="2000" dirty="0"/>
              <a:t>Combustion products </a:t>
            </a:r>
            <a:r>
              <a:rPr lang="en-US" sz="2000" dirty="0" err="1"/>
              <a:t>convect</a:t>
            </a:r>
            <a:r>
              <a:rPr lang="en-US" sz="2000" dirty="0"/>
              <a:t> out of the cavity and mix into the remaining fuel to initiate combustion downstream of the cavity</a:t>
            </a:r>
          </a:p>
          <a:p>
            <a:pPr marL="114300" indent="0">
              <a:buNone/>
            </a:pPr>
            <a:endParaRPr lang="en-US" sz="2000" dirty="0"/>
          </a:p>
        </p:txBody>
      </p:sp>
      <p:pic>
        <p:nvPicPr>
          <p:cNvPr id="5" name="Picture 4">
            <a:extLst>
              <a:ext uri="{FF2B5EF4-FFF2-40B4-BE49-F238E27FC236}">
                <a16:creationId xmlns:a16="http://schemas.microsoft.com/office/drawing/2014/main" id="{3FD80CCD-54E2-76A1-68E3-83CCB8659359}"/>
              </a:ext>
            </a:extLst>
          </p:cNvPr>
          <p:cNvPicPr>
            <a:picLocks noChangeAspect="1"/>
          </p:cNvPicPr>
          <p:nvPr/>
        </p:nvPicPr>
        <p:blipFill>
          <a:blip r:embed="rId3"/>
          <a:stretch>
            <a:fillRect/>
          </a:stretch>
        </p:blipFill>
        <p:spPr>
          <a:xfrm>
            <a:off x="-38706" y="847321"/>
            <a:ext cx="6400069" cy="2844831"/>
          </a:xfrm>
          <a:prstGeom prst="rect">
            <a:avLst/>
          </a:prstGeom>
        </p:spPr>
      </p:pic>
      <p:sp>
        <p:nvSpPr>
          <p:cNvPr id="9" name="Date Placeholder 8">
            <a:extLst>
              <a:ext uri="{FF2B5EF4-FFF2-40B4-BE49-F238E27FC236}">
                <a16:creationId xmlns:a16="http://schemas.microsoft.com/office/drawing/2014/main" id="{DF6C7CBD-8040-C71B-5C6D-3B9E02782F6A}"/>
              </a:ext>
            </a:extLst>
          </p:cNvPr>
          <p:cNvSpPr>
            <a:spLocks noGrp="1"/>
          </p:cNvSpPr>
          <p:nvPr>
            <p:ph type="dt" idx="10"/>
          </p:nvPr>
        </p:nvSpPr>
        <p:spPr/>
        <p:txBody>
          <a:bodyPr/>
          <a:lstStyle/>
          <a:p>
            <a:r>
              <a:rPr lang="en-US"/>
              <a:t>www.nasa.gov   |</a:t>
            </a:r>
          </a:p>
        </p:txBody>
      </p:sp>
      <p:sp>
        <p:nvSpPr>
          <p:cNvPr id="10" name="Slide Number Placeholder 9">
            <a:extLst>
              <a:ext uri="{FF2B5EF4-FFF2-40B4-BE49-F238E27FC236}">
                <a16:creationId xmlns:a16="http://schemas.microsoft.com/office/drawing/2014/main" id="{866C16E5-33B9-1DDB-6B27-423A5E87E4B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299670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2E90A-0346-F432-14A5-2AB7F9B1F284}"/>
              </a:ext>
            </a:extLst>
          </p:cNvPr>
          <p:cNvSpPr>
            <a:spLocks noGrp="1"/>
          </p:cNvSpPr>
          <p:nvPr>
            <p:ph type="title"/>
          </p:nvPr>
        </p:nvSpPr>
        <p:spPr/>
        <p:txBody>
          <a:bodyPr/>
          <a:lstStyle/>
          <a:p>
            <a:r>
              <a:rPr lang="en-US"/>
              <a:t>Results: Scatter Plot</a:t>
            </a:r>
          </a:p>
        </p:txBody>
      </p:sp>
      <p:pic>
        <p:nvPicPr>
          <p:cNvPr id="9" name="Picture 8">
            <a:extLst>
              <a:ext uri="{FF2B5EF4-FFF2-40B4-BE49-F238E27FC236}">
                <a16:creationId xmlns:a16="http://schemas.microsoft.com/office/drawing/2014/main" id="{82FBB2B9-4614-76AE-C5E2-9C44DA919480}"/>
              </a:ext>
            </a:extLst>
          </p:cNvPr>
          <p:cNvPicPr>
            <a:picLocks noChangeAspect="1"/>
          </p:cNvPicPr>
          <p:nvPr/>
        </p:nvPicPr>
        <p:blipFill>
          <a:blip r:embed="rId2"/>
          <a:stretch>
            <a:fillRect/>
          </a:stretch>
        </p:blipFill>
        <p:spPr>
          <a:xfrm>
            <a:off x="6891233" y="1108097"/>
            <a:ext cx="4998045" cy="5190073"/>
          </a:xfrm>
          <a:prstGeom prst="rect">
            <a:avLst/>
          </a:prstGeom>
        </p:spPr>
      </p:pic>
      <p:sp>
        <p:nvSpPr>
          <p:cNvPr id="5" name="Text Placeholder 3">
            <a:extLst>
              <a:ext uri="{FF2B5EF4-FFF2-40B4-BE49-F238E27FC236}">
                <a16:creationId xmlns:a16="http://schemas.microsoft.com/office/drawing/2014/main" id="{9CA4E466-E1B0-E29D-C4D4-850F8C573EAE}"/>
              </a:ext>
            </a:extLst>
          </p:cNvPr>
          <p:cNvSpPr>
            <a:spLocks noGrp="1"/>
          </p:cNvSpPr>
          <p:nvPr>
            <p:ph type="body" idx="1"/>
          </p:nvPr>
        </p:nvSpPr>
        <p:spPr>
          <a:xfrm>
            <a:off x="79900" y="855131"/>
            <a:ext cx="6463376" cy="4889543"/>
          </a:xfrm>
        </p:spPr>
        <p:txBody>
          <a:bodyPr>
            <a:noAutofit/>
          </a:bodyPr>
          <a:lstStyle/>
          <a:p>
            <a:r>
              <a:rPr lang="en-US" sz="2000" dirty="0"/>
              <a:t>Strong correlation between total ER and leading shock train location (fuel is burning even at high ER1 and ER2)</a:t>
            </a:r>
          </a:p>
          <a:p>
            <a:r>
              <a:rPr lang="en-US" sz="2000" dirty="0"/>
              <a:t>Weak correlation between total ER and local cavity ER (approx. the same amount of fuel gets entrained into the cavity independently of the amount of ER1)</a:t>
            </a:r>
          </a:p>
          <a:p>
            <a:r>
              <a:rPr lang="en-US" sz="2000" dirty="0"/>
              <a:t>Pronounced correlation between the local cavity ER and the combustion efficiency at the exit of the combustor (cavity is doing its job of </a:t>
            </a:r>
            <a:r>
              <a:rPr lang="en-US" sz="2000" dirty="0" err="1"/>
              <a:t>flameholding</a:t>
            </a:r>
            <a:r>
              <a:rPr lang="en-US" sz="2000" dirty="0"/>
              <a:t> except maybe for the highest values of total ER, </a:t>
            </a:r>
            <a:r>
              <a:rPr lang="en-US" sz="2000" dirty="0" err="1"/>
              <a:t>ie</a:t>
            </a:r>
            <a:r>
              <a:rPr lang="en-US" sz="2000" dirty="0"/>
              <a:t> high ER1 and ER2)</a:t>
            </a:r>
          </a:p>
          <a:p>
            <a:r>
              <a:rPr lang="en-US" sz="2000" dirty="0">
                <a:solidFill>
                  <a:schemeClr val="tx1"/>
                </a:solidFill>
              </a:rPr>
              <a:t>Correlation between the combustion efficiency and shock train location (</a:t>
            </a:r>
            <a:r>
              <a:rPr lang="en-US" sz="2000" dirty="0" err="1">
                <a:solidFill>
                  <a:schemeClr val="tx1"/>
                </a:solidFill>
              </a:rPr>
              <a:t>shocktrain</a:t>
            </a:r>
            <a:r>
              <a:rPr lang="en-US" sz="2000" dirty="0">
                <a:solidFill>
                  <a:schemeClr val="tx1"/>
                </a:solidFill>
              </a:rPr>
              <a:t> movement is driven by combustion)</a:t>
            </a:r>
          </a:p>
        </p:txBody>
      </p:sp>
      <p:pic>
        <p:nvPicPr>
          <p:cNvPr id="7" name="Picture 6">
            <a:extLst>
              <a:ext uri="{FF2B5EF4-FFF2-40B4-BE49-F238E27FC236}">
                <a16:creationId xmlns:a16="http://schemas.microsoft.com/office/drawing/2014/main" id="{05851B30-18C6-7120-9616-16A63626918E}"/>
              </a:ext>
            </a:extLst>
          </p:cNvPr>
          <p:cNvPicPr>
            <a:picLocks noChangeAspect="1"/>
          </p:cNvPicPr>
          <p:nvPr/>
        </p:nvPicPr>
        <p:blipFill>
          <a:blip r:embed="rId3"/>
          <a:stretch>
            <a:fillRect/>
          </a:stretch>
        </p:blipFill>
        <p:spPr>
          <a:xfrm>
            <a:off x="6544235" y="1026899"/>
            <a:ext cx="5360894" cy="5279331"/>
          </a:xfrm>
          <a:prstGeom prst="rect">
            <a:avLst/>
          </a:prstGeom>
        </p:spPr>
      </p:pic>
      <p:pic>
        <p:nvPicPr>
          <p:cNvPr id="8" name="Picture 7">
            <a:extLst>
              <a:ext uri="{FF2B5EF4-FFF2-40B4-BE49-F238E27FC236}">
                <a16:creationId xmlns:a16="http://schemas.microsoft.com/office/drawing/2014/main" id="{5D8174D7-306D-D459-C5F1-0BBF440C77DC}"/>
              </a:ext>
            </a:extLst>
          </p:cNvPr>
          <p:cNvPicPr>
            <a:picLocks noChangeAspect="1"/>
          </p:cNvPicPr>
          <p:nvPr/>
        </p:nvPicPr>
        <p:blipFill>
          <a:blip r:embed="rId4"/>
          <a:stretch>
            <a:fillRect/>
          </a:stretch>
        </p:blipFill>
        <p:spPr>
          <a:xfrm>
            <a:off x="6657278" y="1025935"/>
            <a:ext cx="5270809" cy="5345106"/>
          </a:xfrm>
          <a:prstGeom prst="rect">
            <a:avLst/>
          </a:prstGeom>
        </p:spPr>
      </p:pic>
      <p:pic>
        <p:nvPicPr>
          <p:cNvPr id="10" name="Picture 9">
            <a:extLst>
              <a:ext uri="{FF2B5EF4-FFF2-40B4-BE49-F238E27FC236}">
                <a16:creationId xmlns:a16="http://schemas.microsoft.com/office/drawing/2014/main" id="{F79163A0-6D2E-11A6-064A-A4DA6D30DEBE}"/>
              </a:ext>
            </a:extLst>
          </p:cNvPr>
          <p:cNvPicPr>
            <a:picLocks noChangeAspect="1"/>
          </p:cNvPicPr>
          <p:nvPr/>
        </p:nvPicPr>
        <p:blipFill>
          <a:blip r:embed="rId5"/>
          <a:stretch>
            <a:fillRect/>
          </a:stretch>
        </p:blipFill>
        <p:spPr>
          <a:xfrm>
            <a:off x="6462133" y="1052459"/>
            <a:ext cx="5512418" cy="5319936"/>
          </a:xfrm>
          <a:prstGeom prst="rect">
            <a:avLst/>
          </a:prstGeom>
        </p:spPr>
      </p:pic>
      <p:pic>
        <p:nvPicPr>
          <p:cNvPr id="11" name="Picture 10">
            <a:extLst>
              <a:ext uri="{FF2B5EF4-FFF2-40B4-BE49-F238E27FC236}">
                <a16:creationId xmlns:a16="http://schemas.microsoft.com/office/drawing/2014/main" id="{AD9AA243-301B-95B0-00D9-64F1D99BE459}"/>
              </a:ext>
            </a:extLst>
          </p:cNvPr>
          <p:cNvPicPr>
            <a:picLocks noChangeAspect="1"/>
          </p:cNvPicPr>
          <p:nvPr/>
        </p:nvPicPr>
        <p:blipFill>
          <a:blip r:embed="rId3"/>
          <a:stretch>
            <a:fillRect/>
          </a:stretch>
        </p:blipFill>
        <p:spPr>
          <a:xfrm>
            <a:off x="6657279" y="1062867"/>
            <a:ext cx="5317272" cy="5206192"/>
          </a:xfrm>
          <a:prstGeom prst="rect">
            <a:avLst/>
          </a:prstGeom>
        </p:spPr>
      </p:pic>
      <p:sp>
        <p:nvSpPr>
          <p:cNvPr id="12" name="Date Placeholder 11">
            <a:extLst>
              <a:ext uri="{FF2B5EF4-FFF2-40B4-BE49-F238E27FC236}">
                <a16:creationId xmlns:a16="http://schemas.microsoft.com/office/drawing/2014/main" id="{5D633403-50B9-B10D-FE14-B655A6716F21}"/>
              </a:ext>
            </a:extLst>
          </p:cNvPr>
          <p:cNvSpPr>
            <a:spLocks noGrp="1"/>
          </p:cNvSpPr>
          <p:nvPr>
            <p:ph type="dt" idx="10"/>
          </p:nvPr>
        </p:nvSpPr>
        <p:spPr/>
        <p:txBody>
          <a:bodyPr/>
          <a:lstStyle/>
          <a:p>
            <a:r>
              <a:rPr lang="en-US"/>
              <a:t>www.nasa.gov   |</a:t>
            </a:r>
          </a:p>
        </p:txBody>
      </p:sp>
      <p:sp>
        <p:nvSpPr>
          <p:cNvPr id="13" name="Slide Number Placeholder 12">
            <a:extLst>
              <a:ext uri="{FF2B5EF4-FFF2-40B4-BE49-F238E27FC236}">
                <a16:creationId xmlns:a16="http://schemas.microsoft.com/office/drawing/2014/main" id="{E23BE5D3-A8EF-D443-A2B7-E73E28432EA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a:t>
            </a:fld>
            <a:endParaRPr lang="en-US"/>
          </a:p>
        </p:txBody>
      </p:sp>
      <p:sp>
        <p:nvSpPr>
          <p:cNvPr id="4" name="TextBox 3">
            <a:extLst>
              <a:ext uri="{FF2B5EF4-FFF2-40B4-BE49-F238E27FC236}">
                <a16:creationId xmlns:a16="http://schemas.microsoft.com/office/drawing/2014/main" id="{C5FD8A22-452A-0CBF-F51E-49E98B387DF2}"/>
              </a:ext>
            </a:extLst>
          </p:cNvPr>
          <p:cNvSpPr txBox="1"/>
          <p:nvPr/>
        </p:nvSpPr>
        <p:spPr>
          <a:xfrm>
            <a:off x="0" y="6144281"/>
            <a:ext cx="70672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00000"/>
                </a:solidFill>
              </a:rPr>
              <a:t>The colors green, blue, and magenta denote the</a:t>
            </a:r>
            <a:r>
              <a:rPr lang="en-US" dirty="0"/>
              <a:t> </a:t>
            </a:r>
            <a:r>
              <a:rPr lang="en-US" dirty="0">
                <a:solidFill>
                  <a:srgbClr val="000000"/>
                </a:solidFill>
              </a:rPr>
              <a:t>L/D values of 4, 6, and 8, respectively</a:t>
            </a:r>
            <a:endParaRPr lang="en-US" dirty="0"/>
          </a:p>
        </p:txBody>
      </p:sp>
    </p:spTree>
    <p:extLst>
      <p:ext uri="{BB962C8B-B14F-4D97-AF65-F5344CB8AC3E}">
        <p14:creationId xmlns:p14="http://schemas.microsoft.com/office/powerpoint/2010/main" val="51552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2E90A-0346-F432-14A5-2AB7F9B1F284}"/>
              </a:ext>
            </a:extLst>
          </p:cNvPr>
          <p:cNvSpPr>
            <a:spLocks noGrp="1"/>
          </p:cNvSpPr>
          <p:nvPr>
            <p:ph type="title"/>
          </p:nvPr>
        </p:nvSpPr>
        <p:spPr/>
        <p:txBody>
          <a:bodyPr/>
          <a:lstStyle/>
          <a:p>
            <a:r>
              <a:rPr lang="en-US"/>
              <a:t>Results: Scatter Plot All Metrics</a:t>
            </a:r>
          </a:p>
        </p:txBody>
      </p:sp>
      <p:pic>
        <p:nvPicPr>
          <p:cNvPr id="9" name="Picture 8">
            <a:extLst>
              <a:ext uri="{FF2B5EF4-FFF2-40B4-BE49-F238E27FC236}">
                <a16:creationId xmlns:a16="http://schemas.microsoft.com/office/drawing/2014/main" id="{82FBB2B9-4614-76AE-C5E2-9C44DA919480}"/>
              </a:ext>
            </a:extLst>
          </p:cNvPr>
          <p:cNvPicPr>
            <a:picLocks noChangeAspect="1"/>
          </p:cNvPicPr>
          <p:nvPr/>
        </p:nvPicPr>
        <p:blipFill>
          <a:blip r:embed="rId2"/>
          <a:stretch>
            <a:fillRect/>
          </a:stretch>
        </p:blipFill>
        <p:spPr>
          <a:xfrm>
            <a:off x="6734443" y="945557"/>
            <a:ext cx="5144355" cy="5338593"/>
          </a:xfrm>
          <a:prstGeom prst="rect">
            <a:avLst/>
          </a:prstGeom>
        </p:spPr>
      </p:pic>
      <p:sp>
        <p:nvSpPr>
          <p:cNvPr id="5" name="Text Placeholder 3">
            <a:extLst>
              <a:ext uri="{FF2B5EF4-FFF2-40B4-BE49-F238E27FC236}">
                <a16:creationId xmlns:a16="http://schemas.microsoft.com/office/drawing/2014/main" id="{4410F044-45A2-6E5E-583A-C66FD56A1CB5}"/>
              </a:ext>
            </a:extLst>
          </p:cNvPr>
          <p:cNvSpPr>
            <a:spLocks noGrp="1"/>
          </p:cNvSpPr>
          <p:nvPr>
            <p:ph type="body" idx="1"/>
          </p:nvPr>
        </p:nvSpPr>
        <p:spPr>
          <a:xfrm>
            <a:off x="242048" y="855131"/>
            <a:ext cx="6301227" cy="4889543"/>
          </a:xfrm>
        </p:spPr>
        <p:txBody>
          <a:bodyPr>
            <a:noAutofit/>
          </a:bodyPr>
          <a:lstStyle/>
          <a:p>
            <a:r>
              <a:rPr lang="en-US" sz="1600" dirty="0"/>
              <a:t>There are at most weak correlations between ER1 and other quantities (indicating that the amount of fuel entering the cavity is approx. independent of ER1)</a:t>
            </a:r>
          </a:p>
          <a:p>
            <a:r>
              <a:rPr lang="en-US" sz="1600" dirty="0"/>
              <a:t>The correlation between combustion efficiency at the end of the cavity and ER1 is an indicator that increasing amount of unburnt fuel is bypassing the cavity (expected with increasing ER1)</a:t>
            </a:r>
          </a:p>
          <a:p>
            <a:r>
              <a:rPr lang="en-US" sz="1600" dirty="0"/>
              <a:t>The mixing efficiency for many of the lower ER1 values reach 1 by the end of the cavity. </a:t>
            </a:r>
          </a:p>
          <a:p>
            <a:r>
              <a:rPr lang="en-US" sz="1600" dirty="0"/>
              <a:t>These cases also correspond to the low ER2 values. But, for higher ER2 values, mixing efficiency decreases.</a:t>
            </a:r>
          </a:p>
          <a:p>
            <a:r>
              <a:rPr lang="en-US" sz="1600" dirty="0"/>
              <a:t>No correlation between ER2 and combustion efficiency (fuel is burning well in the cavity but outside has not ignited)</a:t>
            </a:r>
          </a:p>
          <a:p>
            <a:r>
              <a:rPr lang="en-US" sz="1600" dirty="0"/>
              <a:t>Strong correlations between ER2 and local cavity ER, static temperature, and water mass fraction.</a:t>
            </a:r>
          </a:p>
          <a:p>
            <a:r>
              <a:rPr lang="en-US" sz="1600" dirty="0" err="1"/>
              <a:t>Flamelet</a:t>
            </a:r>
            <a:r>
              <a:rPr lang="en-US" sz="1600" dirty="0"/>
              <a:t>-like correlations emerges for ER2 and temperature and water mass fraction.</a:t>
            </a:r>
          </a:p>
          <a:p>
            <a:endParaRPr lang="en-US" sz="1600" dirty="0"/>
          </a:p>
          <a:p>
            <a:endParaRPr lang="en-US" sz="1600" dirty="0"/>
          </a:p>
        </p:txBody>
      </p:sp>
      <p:sp>
        <p:nvSpPr>
          <p:cNvPr id="7" name="Date Placeholder 6">
            <a:extLst>
              <a:ext uri="{FF2B5EF4-FFF2-40B4-BE49-F238E27FC236}">
                <a16:creationId xmlns:a16="http://schemas.microsoft.com/office/drawing/2014/main" id="{2F65215C-BE0E-5833-9167-D795E3C132E7}"/>
              </a:ext>
            </a:extLst>
          </p:cNvPr>
          <p:cNvSpPr>
            <a:spLocks noGrp="1"/>
          </p:cNvSpPr>
          <p:nvPr>
            <p:ph type="dt" idx="10"/>
          </p:nvPr>
        </p:nvSpPr>
        <p:spPr/>
        <p:txBody>
          <a:bodyPr/>
          <a:lstStyle/>
          <a:p>
            <a:r>
              <a:rPr lang="en-US"/>
              <a:t>www.nasa.gov   |</a:t>
            </a:r>
          </a:p>
        </p:txBody>
      </p:sp>
      <p:sp>
        <p:nvSpPr>
          <p:cNvPr id="8" name="Slide Number Placeholder 7">
            <a:extLst>
              <a:ext uri="{FF2B5EF4-FFF2-40B4-BE49-F238E27FC236}">
                <a16:creationId xmlns:a16="http://schemas.microsoft.com/office/drawing/2014/main" id="{3DF48E43-8EF7-5469-7F37-A1C03EEC4DB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15</a:t>
            </a:fld>
            <a:endParaRPr lang="en-US"/>
          </a:p>
        </p:txBody>
      </p:sp>
      <p:pic>
        <p:nvPicPr>
          <p:cNvPr id="2" name="Picture 1">
            <a:extLst>
              <a:ext uri="{FF2B5EF4-FFF2-40B4-BE49-F238E27FC236}">
                <a16:creationId xmlns:a16="http://schemas.microsoft.com/office/drawing/2014/main" id="{2E0B819F-E561-2B19-2464-9D99440A6DD1}"/>
              </a:ext>
            </a:extLst>
          </p:cNvPr>
          <p:cNvPicPr>
            <a:picLocks noChangeAspect="1"/>
          </p:cNvPicPr>
          <p:nvPr/>
        </p:nvPicPr>
        <p:blipFill>
          <a:blip r:embed="rId3"/>
          <a:stretch>
            <a:fillRect/>
          </a:stretch>
        </p:blipFill>
        <p:spPr>
          <a:xfrm>
            <a:off x="6544236" y="947465"/>
            <a:ext cx="5405717" cy="5348552"/>
          </a:xfrm>
          <a:prstGeom prst="rect">
            <a:avLst/>
          </a:prstGeom>
        </p:spPr>
      </p:pic>
      <p:pic>
        <p:nvPicPr>
          <p:cNvPr id="4" name="Picture 3">
            <a:extLst>
              <a:ext uri="{FF2B5EF4-FFF2-40B4-BE49-F238E27FC236}">
                <a16:creationId xmlns:a16="http://schemas.microsoft.com/office/drawing/2014/main" id="{EC76636D-2429-471E-4389-E0FDA3D564E4}"/>
              </a:ext>
            </a:extLst>
          </p:cNvPr>
          <p:cNvPicPr>
            <a:picLocks noChangeAspect="1"/>
          </p:cNvPicPr>
          <p:nvPr/>
        </p:nvPicPr>
        <p:blipFill>
          <a:blip r:embed="rId4"/>
          <a:stretch>
            <a:fillRect/>
          </a:stretch>
        </p:blipFill>
        <p:spPr>
          <a:xfrm>
            <a:off x="6517342" y="952202"/>
            <a:ext cx="5432611" cy="5267360"/>
          </a:xfrm>
          <a:prstGeom prst="rect">
            <a:avLst/>
          </a:prstGeom>
        </p:spPr>
      </p:pic>
      <p:pic>
        <p:nvPicPr>
          <p:cNvPr id="6" name="Picture 5">
            <a:extLst>
              <a:ext uri="{FF2B5EF4-FFF2-40B4-BE49-F238E27FC236}">
                <a16:creationId xmlns:a16="http://schemas.microsoft.com/office/drawing/2014/main" id="{2313F313-E5CC-6C3C-5AFD-75BAA361F9C7}"/>
              </a:ext>
            </a:extLst>
          </p:cNvPr>
          <p:cNvPicPr>
            <a:picLocks noChangeAspect="1"/>
          </p:cNvPicPr>
          <p:nvPr/>
        </p:nvPicPr>
        <p:blipFill>
          <a:blip r:embed="rId5"/>
          <a:stretch>
            <a:fillRect/>
          </a:stretch>
        </p:blipFill>
        <p:spPr>
          <a:xfrm>
            <a:off x="6517342" y="954224"/>
            <a:ext cx="5405717" cy="5308140"/>
          </a:xfrm>
          <a:prstGeom prst="rect">
            <a:avLst/>
          </a:prstGeom>
        </p:spPr>
      </p:pic>
      <p:pic>
        <p:nvPicPr>
          <p:cNvPr id="10" name="Picture 9">
            <a:extLst>
              <a:ext uri="{FF2B5EF4-FFF2-40B4-BE49-F238E27FC236}">
                <a16:creationId xmlns:a16="http://schemas.microsoft.com/office/drawing/2014/main" id="{97E640D1-F8D9-F2E7-FF14-04FFB8C1D796}"/>
              </a:ext>
            </a:extLst>
          </p:cNvPr>
          <p:cNvPicPr>
            <a:picLocks noChangeAspect="1"/>
          </p:cNvPicPr>
          <p:nvPr/>
        </p:nvPicPr>
        <p:blipFill>
          <a:blip r:embed="rId6"/>
          <a:stretch>
            <a:fillRect/>
          </a:stretch>
        </p:blipFill>
        <p:spPr>
          <a:xfrm>
            <a:off x="6544236" y="959683"/>
            <a:ext cx="5378823" cy="5252398"/>
          </a:xfrm>
          <a:prstGeom prst="rect">
            <a:avLst/>
          </a:prstGeom>
        </p:spPr>
      </p:pic>
      <p:pic>
        <p:nvPicPr>
          <p:cNvPr id="11" name="Picture 10">
            <a:extLst>
              <a:ext uri="{FF2B5EF4-FFF2-40B4-BE49-F238E27FC236}">
                <a16:creationId xmlns:a16="http://schemas.microsoft.com/office/drawing/2014/main" id="{6551F6C7-9E43-0351-F3DB-A58604FCD66E}"/>
              </a:ext>
            </a:extLst>
          </p:cNvPr>
          <p:cNvPicPr>
            <a:picLocks noChangeAspect="1"/>
          </p:cNvPicPr>
          <p:nvPr/>
        </p:nvPicPr>
        <p:blipFill>
          <a:blip r:embed="rId7"/>
          <a:stretch>
            <a:fillRect/>
          </a:stretch>
        </p:blipFill>
        <p:spPr>
          <a:xfrm>
            <a:off x="6517342" y="938521"/>
            <a:ext cx="5405717" cy="5214036"/>
          </a:xfrm>
          <a:prstGeom prst="rect">
            <a:avLst/>
          </a:prstGeom>
        </p:spPr>
      </p:pic>
      <p:pic>
        <p:nvPicPr>
          <p:cNvPr id="12" name="Picture 11">
            <a:extLst>
              <a:ext uri="{FF2B5EF4-FFF2-40B4-BE49-F238E27FC236}">
                <a16:creationId xmlns:a16="http://schemas.microsoft.com/office/drawing/2014/main" id="{74B17BA8-DEE9-39C4-DC28-87905D155B97}"/>
              </a:ext>
            </a:extLst>
          </p:cNvPr>
          <p:cNvPicPr>
            <a:picLocks noChangeAspect="1"/>
          </p:cNvPicPr>
          <p:nvPr/>
        </p:nvPicPr>
        <p:blipFill>
          <a:blip r:embed="rId8"/>
          <a:stretch>
            <a:fillRect/>
          </a:stretch>
        </p:blipFill>
        <p:spPr>
          <a:xfrm>
            <a:off x="6418730" y="951736"/>
            <a:ext cx="5504329" cy="5268293"/>
          </a:xfrm>
          <a:prstGeom prst="rect">
            <a:avLst/>
          </a:prstGeom>
        </p:spPr>
      </p:pic>
      <p:pic>
        <p:nvPicPr>
          <p:cNvPr id="13" name="Picture 12">
            <a:extLst>
              <a:ext uri="{FF2B5EF4-FFF2-40B4-BE49-F238E27FC236}">
                <a16:creationId xmlns:a16="http://schemas.microsoft.com/office/drawing/2014/main" id="{0E88A058-14B9-B8F5-3FAF-CFE99832B3B7}"/>
              </a:ext>
            </a:extLst>
          </p:cNvPr>
          <p:cNvPicPr>
            <a:picLocks noChangeAspect="1"/>
          </p:cNvPicPr>
          <p:nvPr/>
        </p:nvPicPr>
        <p:blipFill>
          <a:blip r:embed="rId9"/>
          <a:stretch>
            <a:fillRect/>
          </a:stretch>
        </p:blipFill>
        <p:spPr>
          <a:xfrm>
            <a:off x="6517342" y="937888"/>
            <a:ext cx="5405716" cy="5188413"/>
          </a:xfrm>
          <a:prstGeom prst="rect">
            <a:avLst/>
          </a:prstGeom>
        </p:spPr>
      </p:pic>
      <p:pic>
        <p:nvPicPr>
          <p:cNvPr id="14" name="Picture 13">
            <a:extLst>
              <a:ext uri="{FF2B5EF4-FFF2-40B4-BE49-F238E27FC236}">
                <a16:creationId xmlns:a16="http://schemas.microsoft.com/office/drawing/2014/main" id="{E297CE87-CF81-7D85-D615-A9B6283CB852}"/>
              </a:ext>
            </a:extLst>
          </p:cNvPr>
          <p:cNvPicPr>
            <a:picLocks noChangeAspect="1"/>
          </p:cNvPicPr>
          <p:nvPr/>
        </p:nvPicPr>
        <p:blipFill>
          <a:blip r:embed="rId10"/>
          <a:stretch>
            <a:fillRect/>
          </a:stretch>
        </p:blipFill>
        <p:spPr>
          <a:xfrm>
            <a:off x="6499412" y="954415"/>
            <a:ext cx="5432611" cy="5262932"/>
          </a:xfrm>
          <a:prstGeom prst="rect">
            <a:avLst/>
          </a:prstGeom>
        </p:spPr>
      </p:pic>
      <p:pic>
        <p:nvPicPr>
          <p:cNvPr id="15" name="Picture 14">
            <a:extLst>
              <a:ext uri="{FF2B5EF4-FFF2-40B4-BE49-F238E27FC236}">
                <a16:creationId xmlns:a16="http://schemas.microsoft.com/office/drawing/2014/main" id="{5BC3D65B-500B-BB52-56BF-4FE573C833BA}"/>
              </a:ext>
            </a:extLst>
          </p:cNvPr>
          <p:cNvPicPr>
            <a:picLocks noChangeAspect="1"/>
          </p:cNvPicPr>
          <p:nvPr/>
        </p:nvPicPr>
        <p:blipFill>
          <a:blip r:embed="rId11"/>
          <a:stretch>
            <a:fillRect/>
          </a:stretch>
        </p:blipFill>
        <p:spPr>
          <a:xfrm>
            <a:off x="6580094" y="973740"/>
            <a:ext cx="5342964" cy="5197392"/>
          </a:xfrm>
          <a:prstGeom prst="rect">
            <a:avLst/>
          </a:prstGeom>
        </p:spPr>
      </p:pic>
      <p:pic>
        <p:nvPicPr>
          <p:cNvPr id="16" name="Picture 15">
            <a:extLst>
              <a:ext uri="{FF2B5EF4-FFF2-40B4-BE49-F238E27FC236}">
                <a16:creationId xmlns:a16="http://schemas.microsoft.com/office/drawing/2014/main" id="{97A47526-D369-F75F-F805-09E627A24B3C}"/>
              </a:ext>
            </a:extLst>
          </p:cNvPr>
          <p:cNvPicPr>
            <a:picLocks noChangeAspect="1"/>
          </p:cNvPicPr>
          <p:nvPr/>
        </p:nvPicPr>
        <p:blipFill>
          <a:blip r:embed="rId12"/>
          <a:stretch>
            <a:fillRect/>
          </a:stretch>
        </p:blipFill>
        <p:spPr>
          <a:xfrm>
            <a:off x="6580094" y="973811"/>
            <a:ext cx="5342964" cy="5170354"/>
          </a:xfrm>
          <a:prstGeom prst="rect">
            <a:avLst/>
          </a:prstGeom>
        </p:spPr>
      </p:pic>
      <p:sp>
        <p:nvSpPr>
          <p:cNvPr id="18" name="TextBox 17">
            <a:extLst>
              <a:ext uri="{FF2B5EF4-FFF2-40B4-BE49-F238E27FC236}">
                <a16:creationId xmlns:a16="http://schemas.microsoft.com/office/drawing/2014/main" id="{F1C2EDC3-E9B5-8BC3-102E-70D7DCF39189}"/>
              </a:ext>
            </a:extLst>
          </p:cNvPr>
          <p:cNvSpPr txBox="1"/>
          <p:nvPr/>
        </p:nvSpPr>
        <p:spPr>
          <a:xfrm>
            <a:off x="-34487" y="6130261"/>
            <a:ext cx="726256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00000"/>
                </a:solidFill>
              </a:rPr>
              <a:t>The colors green, blue, and magenta denote the</a:t>
            </a:r>
            <a:r>
              <a:rPr lang="en-US" dirty="0"/>
              <a:t> </a:t>
            </a:r>
            <a:r>
              <a:rPr lang="en-US" dirty="0">
                <a:solidFill>
                  <a:srgbClr val="000000"/>
                </a:solidFill>
              </a:rPr>
              <a:t>L/D values of 4, 6, and 8, respectively</a:t>
            </a:r>
            <a:endParaRPr lang="en-US" dirty="0"/>
          </a:p>
        </p:txBody>
      </p:sp>
    </p:spTree>
    <p:extLst>
      <p:ext uri="{BB962C8B-B14F-4D97-AF65-F5344CB8AC3E}">
        <p14:creationId xmlns:p14="http://schemas.microsoft.com/office/powerpoint/2010/main" val="328411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53CE25-CE99-FA54-513D-C52202B6FF6F}"/>
              </a:ext>
            </a:extLst>
          </p:cNvPr>
          <p:cNvSpPr>
            <a:spLocks noGrp="1"/>
          </p:cNvSpPr>
          <p:nvPr>
            <p:ph type="title"/>
          </p:nvPr>
        </p:nvSpPr>
        <p:spPr>
          <a:xfrm>
            <a:off x="1225215" y="111947"/>
            <a:ext cx="9039225" cy="636046"/>
          </a:xfrm>
        </p:spPr>
        <p:txBody>
          <a:bodyPr/>
          <a:lstStyle/>
          <a:p>
            <a:r>
              <a:rPr lang="en-US" dirty="0"/>
              <a:t>Summary and Conclusions</a:t>
            </a:r>
          </a:p>
        </p:txBody>
      </p:sp>
      <p:sp>
        <p:nvSpPr>
          <p:cNvPr id="4" name="Text Placeholder 3">
            <a:extLst>
              <a:ext uri="{FF2B5EF4-FFF2-40B4-BE49-F238E27FC236}">
                <a16:creationId xmlns:a16="http://schemas.microsoft.com/office/drawing/2014/main" id="{8D9E0BA3-E944-EAE8-0AFA-AF0305B4A20E}"/>
              </a:ext>
            </a:extLst>
          </p:cNvPr>
          <p:cNvSpPr>
            <a:spLocks noGrp="1"/>
          </p:cNvSpPr>
          <p:nvPr>
            <p:ph type="body" idx="1"/>
          </p:nvPr>
        </p:nvSpPr>
        <p:spPr/>
        <p:txBody>
          <a:bodyPr>
            <a:normAutofit/>
          </a:bodyPr>
          <a:lstStyle/>
          <a:p>
            <a:r>
              <a:rPr lang="en-US" sz="2400" dirty="0"/>
              <a:t>The automated unstructured grid generation and adaptation tool was used to provide knowledge of the operating performance of the </a:t>
            </a:r>
            <a:r>
              <a:rPr lang="en-US" sz="2400" dirty="0" err="1"/>
              <a:t>MASTeR</a:t>
            </a:r>
            <a:r>
              <a:rPr lang="en-US" sz="2400" dirty="0"/>
              <a:t>.</a:t>
            </a:r>
          </a:p>
          <a:p>
            <a:r>
              <a:rPr lang="en-US" sz="2400" dirty="0"/>
              <a:t>The correlations between the independent variables ER1 and ER2, and the metrics of interest such as mixing efficiency, combustion efficiency, local ER, and isolator shock train location were determined.</a:t>
            </a:r>
          </a:p>
          <a:p>
            <a:r>
              <a:rPr lang="en-US" sz="2400" dirty="0"/>
              <a:t>The cavity operated robustly and somewhat independently of the core flow.</a:t>
            </a:r>
          </a:p>
          <a:p>
            <a:r>
              <a:rPr lang="en-US" sz="2400" dirty="0"/>
              <a:t>There was a positive correlation between the local ER measured in the cavity and </a:t>
            </a:r>
            <a:r>
              <a:rPr lang="en-US" sz="2400"/>
              <a:t>combustor efficiency at the combustor </a:t>
            </a:r>
            <a:r>
              <a:rPr lang="en-US" sz="2400" dirty="0"/>
              <a:t>exit.</a:t>
            </a:r>
          </a:p>
          <a:p>
            <a:r>
              <a:rPr lang="en-US" sz="2400" dirty="0"/>
              <a:t>The total injected ER correlated well with the shock train upstream position.</a:t>
            </a:r>
          </a:p>
          <a:p>
            <a:r>
              <a:rPr lang="en-US" sz="2400" dirty="0"/>
              <a:t>The local cavity ER was not correlated with the amount of fuel injected upstream of the cavity (ER1) which indicates that about the same amount of fuel is entrained into the </a:t>
            </a:r>
            <a:r>
              <a:rPr lang="en-US" sz="2400"/>
              <a:t>cavity independently of ER1</a:t>
            </a:r>
            <a:endParaRPr lang="en-US" sz="2400" dirty="0"/>
          </a:p>
        </p:txBody>
      </p:sp>
      <p:sp>
        <p:nvSpPr>
          <p:cNvPr id="7" name="Date Placeholder 6">
            <a:extLst>
              <a:ext uri="{FF2B5EF4-FFF2-40B4-BE49-F238E27FC236}">
                <a16:creationId xmlns:a16="http://schemas.microsoft.com/office/drawing/2014/main" id="{E52E8C2F-FF8F-AE32-C9EC-9617A22CB799}"/>
              </a:ext>
            </a:extLst>
          </p:cNvPr>
          <p:cNvSpPr>
            <a:spLocks noGrp="1"/>
          </p:cNvSpPr>
          <p:nvPr>
            <p:ph type="dt" idx="10"/>
          </p:nvPr>
        </p:nvSpPr>
        <p:spPr/>
        <p:txBody>
          <a:bodyPr/>
          <a:lstStyle/>
          <a:p>
            <a:r>
              <a:rPr lang="en-US"/>
              <a:t>www.nasa.gov   |</a:t>
            </a:r>
          </a:p>
        </p:txBody>
      </p:sp>
      <p:sp>
        <p:nvSpPr>
          <p:cNvPr id="8" name="Slide Number Placeholder 7">
            <a:extLst>
              <a:ext uri="{FF2B5EF4-FFF2-40B4-BE49-F238E27FC236}">
                <a16:creationId xmlns:a16="http://schemas.microsoft.com/office/drawing/2014/main" id="{C4DEFECA-7FE1-ED58-6087-AC6DD8E2238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3922185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E6FA3F-96FB-8CC7-B126-7A35E9C5BDE2}"/>
              </a:ext>
            </a:extLst>
          </p:cNvPr>
          <p:cNvSpPr>
            <a:spLocks noGrp="1"/>
          </p:cNvSpPr>
          <p:nvPr>
            <p:ph type="title"/>
          </p:nvPr>
        </p:nvSpPr>
        <p:spPr/>
        <p:txBody>
          <a:bodyPr/>
          <a:lstStyle/>
          <a:p>
            <a:r>
              <a:rPr lang="en-US"/>
              <a:t>Acknowledgements</a:t>
            </a:r>
          </a:p>
        </p:txBody>
      </p:sp>
      <p:sp>
        <p:nvSpPr>
          <p:cNvPr id="4" name="Text Placeholder 3">
            <a:extLst>
              <a:ext uri="{FF2B5EF4-FFF2-40B4-BE49-F238E27FC236}">
                <a16:creationId xmlns:a16="http://schemas.microsoft.com/office/drawing/2014/main" id="{FC80E38F-6D1C-856E-7138-77D01722FB2B}"/>
              </a:ext>
            </a:extLst>
          </p:cNvPr>
          <p:cNvSpPr>
            <a:spLocks noGrp="1"/>
          </p:cNvSpPr>
          <p:nvPr>
            <p:ph type="body" idx="1"/>
          </p:nvPr>
        </p:nvSpPr>
        <p:spPr/>
        <p:txBody>
          <a:bodyPr/>
          <a:lstStyle/>
          <a:p>
            <a:pPr>
              <a:buNone/>
            </a:pPr>
            <a:r>
              <a:rPr lang="en-US"/>
              <a:t>    This work is supported by the Hypersonic Technology Project (HTP) in the Advanced Air Vehicles Program (AAVP) of the NASA Aeronautics Research Mission Directorate (ARMD). Computational resources are provided by the NASA Langley Research Center and the NASA Advanced Supercomputing (NAS) Division.</a:t>
            </a:r>
          </a:p>
        </p:txBody>
      </p:sp>
      <p:sp>
        <p:nvSpPr>
          <p:cNvPr id="7" name="Date Placeholder 6">
            <a:extLst>
              <a:ext uri="{FF2B5EF4-FFF2-40B4-BE49-F238E27FC236}">
                <a16:creationId xmlns:a16="http://schemas.microsoft.com/office/drawing/2014/main" id="{12D445AC-8D4C-C491-2577-FCA17298B369}"/>
              </a:ext>
            </a:extLst>
          </p:cNvPr>
          <p:cNvSpPr>
            <a:spLocks noGrp="1"/>
          </p:cNvSpPr>
          <p:nvPr>
            <p:ph type="dt" idx="10"/>
          </p:nvPr>
        </p:nvSpPr>
        <p:spPr/>
        <p:txBody>
          <a:bodyPr/>
          <a:lstStyle/>
          <a:p>
            <a:r>
              <a:rPr lang="en-US"/>
              <a:t>www.nasa.gov   |</a:t>
            </a:r>
          </a:p>
        </p:txBody>
      </p:sp>
      <p:sp>
        <p:nvSpPr>
          <p:cNvPr id="8" name="Slide Number Placeholder 7">
            <a:extLst>
              <a:ext uri="{FF2B5EF4-FFF2-40B4-BE49-F238E27FC236}">
                <a16:creationId xmlns:a16="http://schemas.microsoft.com/office/drawing/2014/main" id="{4D8CBA42-6D88-8060-53B4-3C5A0B42086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590753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2E90A-0346-F432-14A5-2AB7F9B1F284}"/>
              </a:ext>
            </a:extLst>
          </p:cNvPr>
          <p:cNvSpPr>
            <a:spLocks noGrp="1"/>
          </p:cNvSpPr>
          <p:nvPr>
            <p:ph type="title"/>
          </p:nvPr>
        </p:nvSpPr>
        <p:spPr/>
        <p:txBody>
          <a:bodyPr/>
          <a:lstStyle/>
          <a:p>
            <a:r>
              <a:rPr lang="en-US"/>
              <a:t>Results: Scatter Plot Local ER</a:t>
            </a:r>
          </a:p>
        </p:txBody>
      </p:sp>
      <p:pic>
        <p:nvPicPr>
          <p:cNvPr id="9" name="Picture 8">
            <a:extLst>
              <a:ext uri="{FF2B5EF4-FFF2-40B4-BE49-F238E27FC236}">
                <a16:creationId xmlns:a16="http://schemas.microsoft.com/office/drawing/2014/main" id="{82FBB2B9-4614-76AE-C5E2-9C44DA919480}"/>
              </a:ext>
            </a:extLst>
          </p:cNvPr>
          <p:cNvPicPr>
            <a:picLocks noChangeAspect="1"/>
          </p:cNvPicPr>
          <p:nvPr/>
        </p:nvPicPr>
        <p:blipFill>
          <a:blip r:embed="rId2"/>
          <a:stretch>
            <a:fillRect/>
          </a:stretch>
        </p:blipFill>
        <p:spPr>
          <a:xfrm>
            <a:off x="6743148" y="931537"/>
            <a:ext cx="5126946" cy="5366633"/>
          </a:xfrm>
          <a:prstGeom prst="rect">
            <a:avLst/>
          </a:prstGeom>
        </p:spPr>
      </p:pic>
      <p:sp>
        <p:nvSpPr>
          <p:cNvPr id="5" name="Text Placeholder 3">
            <a:extLst>
              <a:ext uri="{FF2B5EF4-FFF2-40B4-BE49-F238E27FC236}">
                <a16:creationId xmlns:a16="http://schemas.microsoft.com/office/drawing/2014/main" id="{1D0B137D-05DA-21F3-45F7-288C1486E263}"/>
              </a:ext>
            </a:extLst>
          </p:cNvPr>
          <p:cNvSpPr>
            <a:spLocks noGrp="1"/>
          </p:cNvSpPr>
          <p:nvPr>
            <p:ph type="body" idx="1"/>
          </p:nvPr>
        </p:nvSpPr>
        <p:spPr>
          <a:xfrm>
            <a:off x="242048" y="855131"/>
            <a:ext cx="6301227" cy="4889543"/>
          </a:xfrm>
        </p:spPr>
        <p:txBody>
          <a:bodyPr>
            <a:noAutofit/>
          </a:bodyPr>
          <a:lstStyle/>
          <a:p>
            <a:r>
              <a:rPr lang="en-US" sz="1800"/>
              <a:t>No clear correlations between ER1 and local cavity ER. The fuel from upstream injector that enters the cavity does not significantly change when increasing ER1.</a:t>
            </a:r>
          </a:p>
          <a:p>
            <a:r>
              <a:rPr lang="en-US" sz="1800"/>
              <a:t>Correlations between ER2 and all local cavity ER locations. </a:t>
            </a:r>
          </a:p>
          <a:p>
            <a:r>
              <a:rPr lang="en-US" sz="1800"/>
              <a:t>All local ER values are correlated with each other. The fuel and air are uniformly mixed in the cavity.</a:t>
            </a:r>
          </a:p>
          <a:p>
            <a:r>
              <a:rPr lang="en-US" sz="1800">
                <a:solidFill>
                  <a:schemeClr val="tx1"/>
                </a:solidFill>
              </a:rPr>
              <a:t>The L/D=4 cavity (denoted by green markers) appears to produce the most uniform mixtures in the cavity.</a:t>
            </a:r>
          </a:p>
          <a:p>
            <a:r>
              <a:rPr lang="en-US" sz="1800">
                <a:solidFill>
                  <a:schemeClr val="tx1"/>
                </a:solidFill>
              </a:rPr>
              <a:t>The strength of the correlations increase the farther downstream the local</a:t>
            </a:r>
          </a:p>
          <a:p>
            <a:r>
              <a:rPr lang="en-US" sz="1800">
                <a:solidFill>
                  <a:schemeClr val="tx1"/>
                </a:solidFill>
              </a:rPr>
              <a:t>ER value is probed, i.e., the clustering of the points about a trendline is well defined. This is due to the fuel mixing more the farther downstream it travels.</a:t>
            </a:r>
            <a:endParaRPr lang="en-US">
              <a:solidFill>
                <a:schemeClr val="tx1"/>
              </a:solidFill>
            </a:endParaRPr>
          </a:p>
        </p:txBody>
      </p:sp>
      <p:sp>
        <p:nvSpPr>
          <p:cNvPr id="6" name="TextBox 5">
            <a:extLst>
              <a:ext uri="{FF2B5EF4-FFF2-40B4-BE49-F238E27FC236}">
                <a16:creationId xmlns:a16="http://schemas.microsoft.com/office/drawing/2014/main" id="{E46D2940-F679-CEA0-0471-F0A5735F1017}"/>
              </a:ext>
            </a:extLst>
          </p:cNvPr>
          <p:cNvSpPr txBox="1"/>
          <p:nvPr/>
        </p:nvSpPr>
        <p:spPr>
          <a:xfrm>
            <a:off x="372229" y="5862326"/>
            <a:ext cx="55994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000000"/>
                </a:solidFill>
              </a:rPr>
              <a:t>The colors green, blue, and magenta denote the</a:t>
            </a:r>
            <a:r>
              <a:rPr lang="en-US"/>
              <a:t> </a:t>
            </a:r>
            <a:r>
              <a:rPr lang="en-US">
                <a:solidFill>
                  <a:srgbClr val="000000"/>
                </a:solidFill>
              </a:rPr>
              <a:t>L/D values of 4, 6, and 8, respectively</a:t>
            </a:r>
            <a:endParaRPr lang="en-US"/>
          </a:p>
        </p:txBody>
      </p:sp>
      <p:sp>
        <p:nvSpPr>
          <p:cNvPr id="8" name="Date Placeholder 7">
            <a:extLst>
              <a:ext uri="{FF2B5EF4-FFF2-40B4-BE49-F238E27FC236}">
                <a16:creationId xmlns:a16="http://schemas.microsoft.com/office/drawing/2014/main" id="{3CD2652A-91E0-F909-0334-A7803F22E26A}"/>
              </a:ext>
            </a:extLst>
          </p:cNvPr>
          <p:cNvSpPr>
            <a:spLocks noGrp="1"/>
          </p:cNvSpPr>
          <p:nvPr>
            <p:ph type="dt" idx="10"/>
          </p:nvPr>
        </p:nvSpPr>
        <p:spPr/>
        <p:txBody>
          <a:bodyPr/>
          <a:lstStyle/>
          <a:p>
            <a:r>
              <a:rPr lang="en-US"/>
              <a:t>www.nasa.gov   |</a:t>
            </a:r>
          </a:p>
        </p:txBody>
      </p:sp>
      <p:sp>
        <p:nvSpPr>
          <p:cNvPr id="10" name="Slide Number Placeholder 9">
            <a:extLst>
              <a:ext uri="{FF2B5EF4-FFF2-40B4-BE49-F238E27FC236}">
                <a16:creationId xmlns:a16="http://schemas.microsoft.com/office/drawing/2014/main" id="{1ED9B3E4-4F4B-0B08-C2F7-D4B4D7EFE39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1261975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2"/>
          <p:cNvSpPr txBox="1">
            <a:spLocks noGrp="1"/>
          </p:cNvSpPr>
          <p:nvPr>
            <p:ph type="body" idx="1"/>
          </p:nvPr>
        </p:nvSpPr>
        <p:spPr>
          <a:xfrm>
            <a:off x="69669" y="775223"/>
            <a:ext cx="12043954" cy="6749435"/>
          </a:xfrm>
          <a:prstGeom prst="rect">
            <a:avLst/>
          </a:prstGeom>
          <a:noFill/>
          <a:ln>
            <a:noFill/>
          </a:ln>
        </p:spPr>
        <p:txBody>
          <a:bodyPr spcFirstLastPara="1" wrap="square" lIns="91425" tIns="45700" rIns="91425" bIns="45700" anchor="t" anchorCtr="0">
            <a:normAutofit/>
          </a:bodyPr>
          <a:lstStyle/>
          <a:p>
            <a:pPr marL="114300" indent="0">
              <a:buNone/>
            </a:pPr>
            <a:r>
              <a:rPr lang="en-US" sz="2400" dirty="0">
                <a:solidFill>
                  <a:srgbClr val="C00000"/>
                </a:solidFill>
              </a:rPr>
              <a:t>Motivation: </a:t>
            </a:r>
            <a:endParaRPr lang="en-US" dirty="0"/>
          </a:p>
          <a:p>
            <a:pPr marL="114300" indent="0">
              <a:buNone/>
            </a:pPr>
            <a:r>
              <a:rPr lang="en-US" sz="2400" dirty="0">
                <a:solidFill>
                  <a:schemeClr val="tx1"/>
                </a:solidFill>
              </a:rPr>
              <a:t>Supersonic combustion ramjet (scramjet) powerhead design, leading to efficient fuel-air mixing, flame- holding, and combustion remains one of the key challenges in scramjet </a:t>
            </a:r>
            <a:r>
              <a:rPr lang="en-US" sz="2400" dirty="0" err="1">
                <a:solidFill>
                  <a:schemeClr val="tx1"/>
                </a:solidFill>
              </a:rPr>
              <a:t>flowpath</a:t>
            </a:r>
            <a:r>
              <a:rPr lang="en-US" sz="2400" dirty="0">
                <a:solidFill>
                  <a:schemeClr val="tx1"/>
                </a:solidFill>
              </a:rPr>
              <a:t> design</a:t>
            </a:r>
            <a:endParaRPr lang="en-US" dirty="0">
              <a:solidFill>
                <a:schemeClr val="tx1"/>
              </a:solidFill>
            </a:endParaRPr>
          </a:p>
          <a:p>
            <a:r>
              <a:rPr lang="en-US" sz="2200" dirty="0" err="1">
                <a:solidFill>
                  <a:schemeClr val="tx1"/>
                </a:solidFill>
              </a:rPr>
              <a:t>Flameholding</a:t>
            </a:r>
            <a:r>
              <a:rPr lang="en-US" sz="2200" dirty="0">
                <a:solidFill>
                  <a:schemeClr val="tx1"/>
                </a:solidFill>
              </a:rPr>
              <a:t> devices are typically employed to support robust and stable combustion</a:t>
            </a:r>
          </a:p>
          <a:p>
            <a:pPr lvl="1"/>
            <a:r>
              <a:rPr lang="en-US" sz="2000" dirty="0">
                <a:solidFill>
                  <a:schemeClr val="tx1"/>
                </a:solidFill>
              </a:rPr>
              <a:t>Intrusive methods, aerodynamic wakes of strut injectors</a:t>
            </a:r>
          </a:p>
          <a:p>
            <a:pPr lvl="1"/>
            <a:r>
              <a:rPr lang="en-US" sz="2000" dirty="0">
                <a:solidFill>
                  <a:schemeClr val="tx1"/>
                </a:solidFill>
              </a:rPr>
              <a:t>Non-intrusive method, cavity </a:t>
            </a:r>
            <a:r>
              <a:rPr lang="en-US" sz="2000" dirty="0" err="1">
                <a:solidFill>
                  <a:schemeClr val="tx1"/>
                </a:solidFill>
              </a:rPr>
              <a:t>flameholders</a:t>
            </a:r>
            <a:endParaRPr lang="en-US" sz="2000" dirty="0">
              <a:solidFill>
                <a:schemeClr val="tx1"/>
              </a:solidFill>
            </a:endParaRPr>
          </a:p>
          <a:p>
            <a:r>
              <a:rPr lang="en-US" sz="2200" dirty="0">
                <a:solidFill>
                  <a:schemeClr val="tx1"/>
                </a:solidFill>
              </a:rPr>
              <a:t>The Modular Axisymmetric Scramjet Test Rig (</a:t>
            </a:r>
            <a:r>
              <a:rPr lang="en-US" sz="2200" dirty="0" err="1">
                <a:solidFill>
                  <a:schemeClr val="tx1"/>
                </a:solidFill>
              </a:rPr>
              <a:t>MASTeR</a:t>
            </a:r>
            <a:r>
              <a:rPr lang="en-US" sz="2200" dirty="0">
                <a:solidFill>
                  <a:schemeClr val="tx1"/>
                </a:solidFill>
              </a:rPr>
              <a:t>) is a new 1X-scale axisymmetric combustor expected to be tested in Research Cell 19 (RC19) at AFRL over the next couple of years</a:t>
            </a:r>
          </a:p>
          <a:p>
            <a:pPr marL="0" indent="0">
              <a:buNone/>
            </a:pPr>
            <a:r>
              <a:rPr lang="en-US" sz="2400" dirty="0">
                <a:solidFill>
                  <a:srgbClr val="C00000"/>
                </a:solidFill>
              </a:rPr>
              <a:t>Goals: </a:t>
            </a:r>
          </a:p>
          <a:p>
            <a:pPr indent="-457200">
              <a:buAutoNum type="arabicPeriod"/>
            </a:pPr>
            <a:r>
              <a:rPr lang="en-US" sz="2400" dirty="0">
                <a:solidFill>
                  <a:schemeClr val="tx1"/>
                </a:solidFill>
              </a:rPr>
              <a:t>Demonstrate the application of an automated unstructured grid adaptation tool in VULCAN-CFD for reacting Reynolds-averaged simulations (RAS)</a:t>
            </a:r>
          </a:p>
          <a:p>
            <a:pPr indent="-457200">
              <a:buAutoNum type="arabicPeriod"/>
            </a:pPr>
            <a:r>
              <a:rPr lang="en-US" sz="2400" dirty="0">
                <a:solidFill>
                  <a:schemeClr val="tx1"/>
                </a:solidFill>
              </a:rPr>
              <a:t>Explore the experimental space of </a:t>
            </a:r>
            <a:r>
              <a:rPr lang="en-US" sz="2400" dirty="0" err="1">
                <a:solidFill>
                  <a:schemeClr val="tx1"/>
                </a:solidFill>
              </a:rPr>
              <a:t>MASTeR</a:t>
            </a:r>
            <a:r>
              <a:rPr lang="en-US" sz="2400" dirty="0">
                <a:solidFill>
                  <a:schemeClr val="tx1"/>
                </a:solidFill>
              </a:rPr>
              <a:t> to provide a high-level understanding about operating performance</a:t>
            </a:r>
            <a:endParaRPr lang="en-US" dirty="0">
              <a:solidFill>
                <a:schemeClr val="tx1"/>
              </a:solidFill>
            </a:endParaRPr>
          </a:p>
          <a:p>
            <a:pPr marL="342900"/>
            <a:endParaRPr lang="en-US" sz="2200" dirty="0">
              <a:solidFill>
                <a:schemeClr val="tx1"/>
              </a:solidFill>
            </a:endParaRPr>
          </a:p>
          <a:p>
            <a:pPr marL="342900"/>
            <a:endParaRPr lang="en-US" sz="2200" dirty="0">
              <a:solidFill>
                <a:schemeClr val="tx1"/>
              </a:solidFill>
            </a:endParaRPr>
          </a:p>
          <a:p>
            <a:pPr marL="0" indent="0">
              <a:buNone/>
            </a:pPr>
            <a:endParaRPr lang="en-US" sz="2400" dirty="0">
              <a:solidFill>
                <a:srgbClr val="C00000"/>
              </a:solidFill>
            </a:endParaRPr>
          </a:p>
        </p:txBody>
      </p:sp>
      <p:sp>
        <p:nvSpPr>
          <p:cNvPr id="3" name="Title 2">
            <a:extLst>
              <a:ext uri="{FF2B5EF4-FFF2-40B4-BE49-F238E27FC236}">
                <a16:creationId xmlns:a16="http://schemas.microsoft.com/office/drawing/2014/main" id="{EEC45B61-BE30-4BD8-5C5B-81F6A2BE030F}"/>
              </a:ext>
            </a:extLst>
          </p:cNvPr>
          <p:cNvSpPr>
            <a:spLocks noGrp="1"/>
          </p:cNvSpPr>
          <p:nvPr>
            <p:ph type="title"/>
          </p:nvPr>
        </p:nvSpPr>
        <p:spPr/>
        <p:txBody>
          <a:bodyPr/>
          <a:lstStyle/>
          <a:p>
            <a:r>
              <a:rPr lang="en-US" dirty="0"/>
              <a:t>Introduction</a:t>
            </a:r>
          </a:p>
        </p:txBody>
      </p:sp>
      <p:sp>
        <p:nvSpPr>
          <p:cNvPr id="5" name="Date Placeholder 4">
            <a:extLst>
              <a:ext uri="{FF2B5EF4-FFF2-40B4-BE49-F238E27FC236}">
                <a16:creationId xmlns:a16="http://schemas.microsoft.com/office/drawing/2014/main" id="{20073ED4-1B25-DDBA-EEA2-E38E365341DC}"/>
              </a:ext>
            </a:extLst>
          </p:cNvPr>
          <p:cNvSpPr>
            <a:spLocks noGrp="1"/>
          </p:cNvSpPr>
          <p:nvPr>
            <p:ph type="dt" idx="10"/>
          </p:nvPr>
        </p:nvSpPr>
        <p:spPr/>
        <p:txBody>
          <a:bodyPr/>
          <a:lstStyle/>
          <a:p>
            <a:r>
              <a:rPr lang="en-US"/>
              <a:t>www.nasa.gov   |</a:t>
            </a:r>
          </a:p>
        </p:txBody>
      </p:sp>
      <p:sp>
        <p:nvSpPr>
          <p:cNvPr id="6" name="Slide Number Placeholder 5">
            <a:extLst>
              <a:ext uri="{FF2B5EF4-FFF2-40B4-BE49-F238E27FC236}">
                <a16:creationId xmlns:a16="http://schemas.microsoft.com/office/drawing/2014/main" id="{E7A9E090-73C8-75B6-EF74-70C5B30C7E3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2E90A-0346-F432-14A5-2AB7F9B1F284}"/>
              </a:ext>
            </a:extLst>
          </p:cNvPr>
          <p:cNvSpPr>
            <a:spLocks noGrp="1"/>
          </p:cNvSpPr>
          <p:nvPr>
            <p:ph type="title"/>
          </p:nvPr>
        </p:nvSpPr>
        <p:spPr/>
        <p:txBody>
          <a:bodyPr/>
          <a:lstStyle/>
          <a:p>
            <a:r>
              <a:rPr lang="en-US"/>
              <a:t>Results: Scatter Plot Static Temperature</a:t>
            </a:r>
          </a:p>
        </p:txBody>
      </p:sp>
      <p:pic>
        <p:nvPicPr>
          <p:cNvPr id="9" name="Picture 8">
            <a:extLst>
              <a:ext uri="{FF2B5EF4-FFF2-40B4-BE49-F238E27FC236}">
                <a16:creationId xmlns:a16="http://schemas.microsoft.com/office/drawing/2014/main" id="{82FBB2B9-4614-76AE-C5E2-9C44DA919480}"/>
              </a:ext>
            </a:extLst>
          </p:cNvPr>
          <p:cNvPicPr>
            <a:picLocks noChangeAspect="1"/>
          </p:cNvPicPr>
          <p:nvPr/>
        </p:nvPicPr>
        <p:blipFill>
          <a:blip r:embed="rId2"/>
          <a:stretch>
            <a:fillRect/>
          </a:stretch>
        </p:blipFill>
        <p:spPr>
          <a:xfrm>
            <a:off x="6735232" y="931537"/>
            <a:ext cx="5142777" cy="5366633"/>
          </a:xfrm>
          <a:prstGeom prst="rect">
            <a:avLst/>
          </a:prstGeom>
        </p:spPr>
      </p:pic>
      <p:sp>
        <p:nvSpPr>
          <p:cNvPr id="5" name="Text Placeholder 3">
            <a:extLst>
              <a:ext uri="{FF2B5EF4-FFF2-40B4-BE49-F238E27FC236}">
                <a16:creationId xmlns:a16="http://schemas.microsoft.com/office/drawing/2014/main" id="{49D9615C-067B-3B8C-D358-EFC079430A5A}"/>
              </a:ext>
            </a:extLst>
          </p:cNvPr>
          <p:cNvSpPr>
            <a:spLocks noGrp="1"/>
          </p:cNvSpPr>
          <p:nvPr>
            <p:ph type="body" idx="1"/>
          </p:nvPr>
        </p:nvSpPr>
        <p:spPr>
          <a:xfrm>
            <a:off x="242048" y="855131"/>
            <a:ext cx="6301227" cy="4889543"/>
          </a:xfrm>
        </p:spPr>
        <p:txBody>
          <a:bodyPr>
            <a:noAutofit/>
          </a:bodyPr>
          <a:lstStyle/>
          <a:p>
            <a:r>
              <a:rPr lang="en-US" sz="1800"/>
              <a:t>The static temperatures are somewhat independent of ER1.</a:t>
            </a:r>
            <a:endParaRPr lang="en-US"/>
          </a:p>
          <a:p>
            <a:r>
              <a:rPr lang="en-US" sz="1800"/>
              <a:t>A </a:t>
            </a:r>
            <a:r>
              <a:rPr lang="en-US" sz="1800" err="1"/>
              <a:t>flamelet</a:t>
            </a:r>
            <a:r>
              <a:rPr lang="en-US" sz="1800"/>
              <a:t>-like correlation emerges for ER2, especially for the two near-wall (i.e., 0.1) probe locations. </a:t>
            </a:r>
            <a:endParaRPr lang="en-US"/>
          </a:p>
          <a:p>
            <a:r>
              <a:rPr lang="en-US" sz="1800"/>
              <a:t>For the other probe locations, this </a:t>
            </a:r>
            <a:r>
              <a:rPr lang="en-US" sz="1800" err="1"/>
              <a:t>flamelet</a:t>
            </a:r>
            <a:r>
              <a:rPr lang="en-US" sz="1800"/>
              <a:t>-like correlation between static temperature and ER2 can be observed for the individual values of cavity L/D.</a:t>
            </a:r>
            <a:endParaRPr lang="en-US"/>
          </a:p>
          <a:p>
            <a:r>
              <a:rPr lang="en-US" sz="1800">
                <a:solidFill>
                  <a:schemeClr val="tx1"/>
                </a:solidFill>
              </a:rPr>
              <a:t>The static temperatures are also well correlated at various locations. These correlations emerge as vertical clusters that “tilt” toward linear correlation as the data is compared with the downstream probes.</a:t>
            </a:r>
            <a:endParaRPr lang="en-US">
              <a:solidFill>
                <a:schemeClr val="tx1"/>
              </a:solidFill>
            </a:endParaRPr>
          </a:p>
          <a:p>
            <a:endParaRPr lang="en-US">
              <a:solidFill>
                <a:schemeClr val="tx1"/>
              </a:solidFill>
            </a:endParaRPr>
          </a:p>
        </p:txBody>
      </p:sp>
      <p:sp>
        <p:nvSpPr>
          <p:cNvPr id="7" name="Date Placeholder 6">
            <a:extLst>
              <a:ext uri="{FF2B5EF4-FFF2-40B4-BE49-F238E27FC236}">
                <a16:creationId xmlns:a16="http://schemas.microsoft.com/office/drawing/2014/main" id="{82DCFAC9-C7AA-CB2F-9B29-A92B2B0D3071}"/>
              </a:ext>
            </a:extLst>
          </p:cNvPr>
          <p:cNvSpPr>
            <a:spLocks noGrp="1"/>
          </p:cNvSpPr>
          <p:nvPr>
            <p:ph type="dt" idx="10"/>
          </p:nvPr>
        </p:nvSpPr>
        <p:spPr/>
        <p:txBody>
          <a:bodyPr/>
          <a:lstStyle/>
          <a:p>
            <a:r>
              <a:rPr lang="en-US"/>
              <a:t>www.nasa.gov   |</a:t>
            </a:r>
          </a:p>
        </p:txBody>
      </p:sp>
      <p:sp>
        <p:nvSpPr>
          <p:cNvPr id="8" name="Slide Number Placeholder 7">
            <a:extLst>
              <a:ext uri="{FF2B5EF4-FFF2-40B4-BE49-F238E27FC236}">
                <a16:creationId xmlns:a16="http://schemas.microsoft.com/office/drawing/2014/main" id="{0DB07805-D686-BF94-04F9-EF1D8D79E83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1655023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2E90A-0346-F432-14A5-2AB7F9B1F284}"/>
              </a:ext>
            </a:extLst>
          </p:cNvPr>
          <p:cNvSpPr>
            <a:spLocks noGrp="1"/>
          </p:cNvSpPr>
          <p:nvPr>
            <p:ph type="title"/>
          </p:nvPr>
        </p:nvSpPr>
        <p:spPr/>
        <p:txBody>
          <a:bodyPr/>
          <a:lstStyle/>
          <a:p>
            <a:r>
              <a:rPr lang="en-US"/>
              <a:t>Results: Scatter Plot Water Mass Fraction</a:t>
            </a:r>
          </a:p>
        </p:txBody>
      </p:sp>
      <p:pic>
        <p:nvPicPr>
          <p:cNvPr id="9" name="Picture 8">
            <a:extLst>
              <a:ext uri="{FF2B5EF4-FFF2-40B4-BE49-F238E27FC236}">
                <a16:creationId xmlns:a16="http://schemas.microsoft.com/office/drawing/2014/main" id="{82FBB2B9-4614-76AE-C5E2-9C44DA919480}"/>
              </a:ext>
            </a:extLst>
          </p:cNvPr>
          <p:cNvPicPr>
            <a:picLocks noChangeAspect="1"/>
          </p:cNvPicPr>
          <p:nvPr/>
        </p:nvPicPr>
        <p:blipFill>
          <a:blip r:embed="rId2"/>
          <a:stretch>
            <a:fillRect/>
          </a:stretch>
        </p:blipFill>
        <p:spPr>
          <a:xfrm>
            <a:off x="6751917" y="931537"/>
            <a:ext cx="5109408" cy="5366633"/>
          </a:xfrm>
          <a:prstGeom prst="rect">
            <a:avLst/>
          </a:prstGeom>
        </p:spPr>
      </p:pic>
      <p:sp>
        <p:nvSpPr>
          <p:cNvPr id="5" name="Text Placeholder 3">
            <a:extLst>
              <a:ext uri="{FF2B5EF4-FFF2-40B4-BE49-F238E27FC236}">
                <a16:creationId xmlns:a16="http://schemas.microsoft.com/office/drawing/2014/main" id="{E7BB8F25-743B-D914-796D-5111D52304C7}"/>
              </a:ext>
            </a:extLst>
          </p:cNvPr>
          <p:cNvSpPr>
            <a:spLocks noGrp="1"/>
          </p:cNvSpPr>
          <p:nvPr>
            <p:ph type="body" idx="1"/>
          </p:nvPr>
        </p:nvSpPr>
        <p:spPr>
          <a:xfrm>
            <a:off x="242048" y="855131"/>
            <a:ext cx="6301227" cy="4889543"/>
          </a:xfrm>
        </p:spPr>
        <p:txBody>
          <a:bodyPr>
            <a:noAutofit/>
          </a:bodyPr>
          <a:lstStyle/>
          <a:p>
            <a:r>
              <a:rPr lang="en-US" sz="1800"/>
              <a:t>The character of correlations between ER1 and ER2, and water mass fraction is comparable to that found for the temperature.</a:t>
            </a:r>
          </a:p>
          <a:p>
            <a:r>
              <a:rPr lang="en-US" sz="1800"/>
              <a:t>For all locations, the mass fraction of water tends to approach similar values regardless of ER1.</a:t>
            </a:r>
          </a:p>
          <a:p>
            <a:r>
              <a:rPr lang="en-US" sz="1800"/>
              <a:t>The very lean overall and lean in-cavity cases (larger symbols) are below the group clustering. The local ER in the cavity could be approaching the local extinction limit</a:t>
            </a:r>
          </a:p>
          <a:p>
            <a:r>
              <a:rPr lang="en-US" sz="1800"/>
              <a:t>ER2 follows a </a:t>
            </a:r>
            <a:r>
              <a:rPr lang="en-US" sz="1800" err="1"/>
              <a:t>flamelet</a:t>
            </a:r>
            <a:r>
              <a:rPr lang="en-US" sz="1800"/>
              <a:t>-like characteristics, with peak water mass fraction around stoichiometry and decreasing values away from it.</a:t>
            </a:r>
          </a:p>
          <a:p>
            <a:r>
              <a:rPr lang="en-US" sz="1800"/>
              <a:t>The water mass fractions are well correlated with each other except for a few outlier cases. These correlations emerge as vertical clusters that turn toward linear correlation as the ER values increase.</a:t>
            </a:r>
          </a:p>
        </p:txBody>
      </p:sp>
      <p:sp>
        <p:nvSpPr>
          <p:cNvPr id="7" name="Date Placeholder 6">
            <a:extLst>
              <a:ext uri="{FF2B5EF4-FFF2-40B4-BE49-F238E27FC236}">
                <a16:creationId xmlns:a16="http://schemas.microsoft.com/office/drawing/2014/main" id="{E4EE41A2-8290-F175-7567-40BEE95CD9F1}"/>
              </a:ext>
            </a:extLst>
          </p:cNvPr>
          <p:cNvSpPr>
            <a:spLocks noGrp="1"/>
          </p:cNvSpPr>
          <p:nvPr>
            <p:ph type="dt" idx="10"/>
          </p:nvPr>
        </p:nvSpPr>
        <p:spPr/>
        <p:txBody>
          <a:bodyPr/>
          <a:lstStyle/>
          <a:p>
            <a:r>
              <a:rPr lang="en-US"/>
              <a:t>www.nasa.gov   |</a:t>
            </a:r>
          </a:p>
        </p:txBody>
      </p:sp>
      <p:sp>
        <p:nvSpPr>
          <p:cNvPr id="8" name="Slide Number Placeholder 7">
            <a:extLst>
              <a:ext uri="{FF2B5EF4-FFF2-40B4-BE49-F238E27FC236}">
                <a16:creationId xmlns:a16="http://schemas.microsoft.com/office/drawing/2014/main" id="{EF9510F4-ACA2-98DE-EA7A-402F7DA3A70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709372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3BA84E4-A0C8-B01B-2612-51786E931980}"/>
              </a:ext>
            </a:extLst>
          </p:cNvPr>
          <p:cNvPicPr>
            <a:picLocks noChangeAspect="1"/>
          </p:cNvPicPr>
          <p:nvPr/>
        </p:nvPicPr>
        <p:blipFill>
          <a:blip r:embed="rId3"/>
          <a:stretch>
            <a:fillRect/>
          </a:stretch>
        </p:blipFill>
        <p:spPr>
          <a:xfrm>
            <a:off x="691376" y="2878358"/>
            <a:ext cx="10790662" cy="3535966"/>
          </a:xfrm>
          <a:prstGeom prst="rect">
            <a:avLst/>
          </a:prstGeom>
        </p:spPr>
      </p:pic>
      <p:sp>
        <p:nvSpPr>
          <p:cNvPr id="3" name="Title 2">
            <a:extLst>
              <a:ext uri="{FF2B5EF4-FFF2-40B4-BE49-F238E27FC236}">
                <a16:creationId xmlns:a16="http://schemas.microsoft.com/office/drawing/2014/main" id="{B3BDC3F8-FE29-514C-3169-5BA7DE15BCE1}"/>
              </a:ext>
            </a:extLst>
          </p:cNvPr>
          <p:cNvSpPr>
            <a:spLocks noGrp="1"/>
          </p:cNvSpPr>
          <p:nvPr>
            <p:ph type="title"/>
          </p:nvPr>
        </p:nvSpPr>
        <p:spPr/>
        <p:txBody>
          <a:bodyPr/>
          <a:lstStyle/>
          <a:p>
            <a:r>
              <a:rPr lang="en-US" err="1"/>
              <a:t>MASTeR</a:t>
            </a:r>
            <a:r>
              <a:rPr lang="en-US"/>
              <a:t> Geometry</a:t>
            </a:r>
          </a:p>
        </p:txBody>
      </p:sp>
      <p:sp>
        <p:nvSpPr>
          <p:cNvPr id="4" name="Text Placeholder 3">
            <a:extLst>
              <a:ext uri="{FF2B5EF4-FFF2-40B4-BE49-F238E27FC236}">
                <a16:creationId xmlns:a16="http://schemas.microsoft.com/office/drawing/2014/main" id="{99D99CDA-B74A-6D6D-F922-871508BB09B9}"/>
              </a:ext>
            </a:extLst>
          </p:cNvPr>
          <p:cNvSpPr>
            <a:spLocks noGrp="1"/>
          </p:cNvSpPr>
          <p:nvPr>
            <p:ph type="body" idx="1"/>
          </p:nvPr>
        </p:nvSpPr>
        <p:spPr>
          <a:xfrm>
            <a:off x="228600" y="805961"/>
            <a:ext cx="11734801" cy="5436041"/>
          </a:xfrm>
        </p:spPr>
        <p:txBody>
          <a:bodyPr/>
          <a:lstStyle/>
          <a:p>
            <a:r>
              <a:rPr lang="en-US" sz="2400" dirty="0"/>
              <a:t>Axisymmetric modular test article</a:t>
            </a:r>
          </a:p>
          <a:p>
            <a:r>
              <a:rPr lang="en-US" sz="2400" dirty="0"/>
              <a:t>Mach 2 or 3 facility nozzle</a:t>
            </a:r>
          </a:p>
          <a:p>
            <a:r>
              <a:rPr lang="en-US" sz="2400" dirty="0"/>
              <a:t>Variable length (L) and depth (D) cavity flame holder, depths of 0.25, </a:t>
            </a:r>
            <a:r>
              <a:rPr lang="en-US" sz="2400" dirty="0">
                <a:solidFill>
                  <a:srgbClr val="FF0000"/>
                </a:solidFill>
              </a:rPr>
              <a:t>0.75</a:t>
            </a:r>
            <a:r>
              <a:rPr lang="en-US" sz="2400" dirty="0"/>
              <a:t>, and 1.25 inches, and L/D of 4, 6, and 8</a:t>
            </a:r>
          </a:p>
          <a:p>
            <a:r>
              <a:rPr lang="en-US" sz="2400" dirty="0"/>
              <a:t>32 primary injectors and 16 secondary injectors with a diameter of 0.05 inches</a:t>
            </a:r>
          </a:p>
        </p:txBody>
      </p:sp>
      <p:sp>
        <p:nvSpPr>
          <p:cNvPr id="14" name="TextBox 13">
            <a:extLst>
              <a:ext uri="{FF2B5EF4-FFF2-40B4-BE49-F238E27FC236}">
                <a16:creationId xmlns:a16="http://schemas.microsoft.com/office/drawing/2014/main" id="{1ABE4B6C-C1DC-12DF-88C9-C520351BE04C}"/>
              </a:ext>
            </a:extLst>
          </p:cNvPr>
          <p:cNvSpPr txBox="1"/>
          <p:nvPr/>
        </p:nvSpPr>
        <p:spPr>
          <a:xfrm>
            <a:off x="325244" y="4414024"/>
            <a:ext cx="13660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Facility Nozzle</a:t>
            </a:r>
          </a:p>
        </p:txBody>
      </p:sp>
      <p:sp>
        <p:nvSpPr>
          <p:cNvPr id="15" name="TextBox 14">
            <a:extLst>
              <a:ext uri="{FF2B5EF4-FFF2-40B4-BE49-F238E27FC236}">
                <a16:creationId xmlns:a16="http://schemas.microsoft.com/office/drawing/2014/main" id="{A27D49BD-ACA8-B54D-3579-5D73BBCBF961}"/>
              </a:ext>
            </a:extLst>
          </p:cNvPr>
          <p:cNvSpPr txBox="1"/>
          <p:nvPr/>
        </p:nvSpPr>
        <p:spPr>
          <a:xfrm>
            <a:off x="3456878" y="4172414"/>
            <a:ext cx="7712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Isolator</a:t>
            </a:r>
          </a:p>
        </p:txBody>
      </p:sp>
      <p:sp>
        <p:nvSpPr>
          <p:cNvPr id="16" name="TextBox 15">
            <a:extLst>
              <a:ext uri="{FF2B5EF4-FFF2-40B4-BE49-F238E27FC236}">
                <a16:creationId xmlns:a16="http://schemas.microsoft.com/office/drawing/2014/main" id="{ECF8ADA0-549C-99A3-D046-6523272420AA}"/>
              </a:ext>
            </a:extLst>
          </p:cNvPr>
          <p:cNvSpPr txBox="1"/>
          <p:nvPr/>
        </p:nvSpPr>
        <p:spPr>
          <a:xfrm>
            <a:off x="6328317" y="3345365"/>
            <a:ext cx="108724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Powerhead</a:t>
            </a:r>
          </a:p>
        </p:txBody>
      </p:sp>
      <p:sp>
        <p:nvSpPr>
          <p:cNvPr id="17" name="TextBox 16">
            <a:extLst>
              <a:ext uri="{FF2B5EF4-FFF2-40B4-BE49-F238E27FC236}">
                <a16:creationId xmlns:a16="http://schemas.microsoft.com/office/drawing/2014/main" id="{32D1D7F3-264A-895F-353E-60F7BDD9A2F3}"/>
              </a:ext>
            </a:extLst>
          </p:cNvPr>
          <p:cNvSpPr txBox="1"/>
          <p:nvPr/>
        </p:nvSpPr>
        <p:spPr>
          <a:xfrm>
            <a:off x="5910146" y="5343291"/>
            <a:ext cx="10872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Primary Injectors (ER1)</a:t>
            </a:r>
          </a:p>
        </p:txBody>
      </p:sp>
      <p:sp>
        <p:nvSpPr>
          <p:cNvPr id="18" name="TextBox 17">
            <a:extLst>
              <a:ext uri="{FF2B5EF4-FFF2-40B4-BE49-F238E27FC236}">
                <a16:creationId xmlns:a16="http://schemas.microsoft.com/office/drawing/2014/main" id="{8ED28897-D634-F593-17B9-022E1F4BD45B}"/>
              </a:ext>
            </a:extLst>
          </p:cNvPr>
          <p:cNvSpPr txBox="1"/>
          <p:nvPr/>
        </p:nvSpPr>
        <p:spPr>
          <a:xfrm>
            <a:off x="7090317" y="5259657"/>
            <a:ext cx="10872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Secondary Injectors (ER2)</a:t>
            </a:r>
          </a:p>
        </p:txBody>
      </p:sp>
      <p:sp>
        <p:nvSpPr>
          <p:cNvPr id="19" name="TextBox 18">
            <a:extLst>
              <a:ext uri="{FF2B5EF4-FFF2-40B4-BE49-F238E27FC236}">
                <a16:creationId xmlns:a16="http://schemas.microsoft.com/office/drawing/2014/main" id="{A4071306-8540-7A8A-5955-25544548CD75}"/>
              </a:ext>
            </a:extLst>
          </p:cNvPr>
          <p:cNvSpPr txBox="1"/>
          <p:nvPr/>
        </p:nvSpPr>
        <p:spPr>
          <a:xfrm>
            <a:off x="7796560" y="4646340"/>
            <a:ext cx="18399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Cavity Flameholder</a:t>
            </a:r>
          </a:p>
        </p:txBody>
      </p:sp>
      <p:sp>
        <p:nvSpPr>
          <p:cNvPr id="20" name="TextBox 19">
            <a:extLst>
              <a:ext uri="{FF2B5EF4-FFF2-40B4-BE49-F238E27FC236}">
                <a16:creationId xmlns:a16="http://schemas.microsoft.com/office/drawing/2014/main" id="{E4DCF3E1-BD11-5B13-779D-5D05A7693AA2}"/>
              </a:ext>
            </a:extLst>
          </p:cNvPr>
          <p:cNvSpPr txBox="1"/>
          <p:nvPr/>
        </p:nvSpPr>
        <p:spPr>
          <a:xfrm>
            <a:off x="9971048" y="4172413"/>
            <a:ext cx="108724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Combustor</a:t>
            </a:r>
          </a:p>
        </p:txBody>
      </p:sp>
      <p:cxnSp>
        <p:nvCxnSpPr>
          <p:cNvPr id="21" name="Straight Arrow Connector 20">
            <a:extLst>
              <a:ext uri="{FF2B5EF4-FFF2-40B4-BE49-F238E27FC236}">
                <a16:creationId xmlns:a16="http://schemas.microsoft.com/office/drawing/2014/main" id="{6705C708-2A89-2612-834F-AEF4DC4C739A}"/>
              </a:ext>
            </a:extLst>
          </p:cNvPr>
          <p:cNvCxnSpPr/>
          <p:nvPr/>
        </p:nvCxnSpPr>
        <p:spPr>
          <a:xfrm flipV="1">
            <a:off x="6450747" y="4744611"/>
            <a:ext cx="412595" cy="5724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B348564-EB7D-AFF9-EF5C-194D7C7C85DB}"/>
              </a:ext>
            </a:extLst>
          </p:cNvPr>
          <p:cNvCxnSpPr>
            <a:cxnSpLocks/>
          </p:cNvCxnSpPr>
          <p:nvPr/>
        </p:nvCxnSpPr>
        <p:spPr>
          <a:xfrm flipH="1" flipV="1">
            <a:off x="7365147" y="4651685"/>
            <a:ext cx="191428" cy="5631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1BB6DAF-C17B-B85F-9F87-662F481695AD}"/>
              </a:ext>
            </a:extLst>
          </p:cNvPr>
          <p:cNvSpPr txBox="1"/>
          <p:nvPr/>
        </p:nvSpPr>
        <p:spPr>
          <a:xfrm>
            <a:off x="2248829" y="5863683"/>
            <a:ext cx="13660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X = 0 in</a:t>
            </a:r>
          </a:p>
        </p:txBody>
      </p:sp>
      <p:cxnSp>
        <p:nvCxnSpPr>
          <p:cNvPr id="5" name="Straight Arrow Connector 4">
            <a:extLst>
              <a:ext uri="{FF2B5EF4-FFF2-40B4-BE49-F238E27FC236}">
                <a16:creationId xmlns:a16="http://schemas.microsoft.com/office/drawing/2014/main" id="{0487EE24-3A72-BC4F-04C4-B3F4BCA8EF13}"/>
              </a:ext>
            </a:extLst>
          </p:cNvPr>
          <p:cNvCxnSpPr>
            <a:cxnSpLocks/>
          </p:cNvCxnSpPr>
          <p:nvPr/>
        </p:nvCxnSpPr>
        <p:spPr>
          <a:xfrm flipH="1" flipV="1">
            <a:off x="2644464" y="5562366"/>
            <a:ext cx="5575" cy="340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E5489910-08A6-57C6-9E40-0A5AAC6299F5}"/>
              </a:ext>
            </a:extLst>
          </p:cNvPr>
          <p:cNvSpPr>
            <a:spLocks noGrp="1"/>
          </p:cNvSpPr>
          <p:nvPr>
            <p:ph type="dt" idx="10"/>
          </p:nvPr>
        </p:nvSpPr>
        <p:spPr/>
        <p:txBody>
          <a:bodyPr/>
          <a:lstStyle/>
          <a:p>
            <a:r>
              <a:rPr lang="en-US"/>
              <a:t>www.nasa.gov   |</a:t>
            </a:r>
          </a:p>
        </p:txBody>
      </p:sp>
      <p:sp>
        <p:nvSpPr>
          <p:cNvPr id="9" name="Slide Number Placeholder 8">
            <a:extLst>
              <a:ext uri="{FF2B5EF4-FFF2-40B4-BE49-F238E27FC236}">
                <a16:creationId xmlns:a16="http://schemas.microsoft.com/office/drawing/2014/main" id="{FBC55C84-9338-E4B2-EB6C-B8F921B48AE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a:t>
            </a:fld>
            <a:endParaRPr lang="en-US"/>
          </a:p>
        </p:txBody>
      </p:sp>
      <p:cxnSp>
        <p:nvCxnSpPr>
          <p:cNvPr id="6" name="Straight Arrow Connector 5">
            <a:extLst>
              <a:ext uri="{FF2B5EF4-FFF2-40B4-BE49-F238E27FC236}">
                <a16:creationId xmlns:a16="http://schemas.microsoft.com/office/drawing/2014/main" id="{D6FDB98A-2E48-2821-028C-D5EB007D1F47}"/>
              </a:ext>
            </a:extLst>
          </p:cNvPr>
          <p:cNvCxnSpPr>
            <a:cxnSpLocks/>
          </p:cNvCxnSpPr>
          <p:nvPr/>
        </p:nvCxnSpPr>
        <p:spPr>
          <a:xfrm flipH="1" flipV="1">
            <a:off x="7831201" y="4570065"/>
            <a:ext cx="141545" cy="1149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685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BA17A-BE4E-6F8D-1EA6-AEB4B6139DEB}"/>
              </a:ext>
            </a:extLst>
          </p:cNvPr>
          <p:cNvPicPr>
            <a:picLocks noChangeAspect="1"/>
          </p:cNvPicPr>
          <p:nvPr/>
        </p:nvPicPr>
        <p:blipFill>
          <a:blip r:embed="rId3"/>
          <a:stretch>
            <a:fillRect/>
          </a:stretch>
        </p:blipFill>
        <p:spPr>
          <a:xfrm>
            <a:off x="5457825" y="819560"/>
            <a:ext cx="6324600" cy="4079803"/>
          </a:xfrm>
          <a:prstGeom prst="rect">
            <a:avLst/>
          </a:prstGeom>
        </p:spPr>
      </p:pic>
      <p:sp>
        <p:nvSpPr>
          <p:cNvPr id="3" name="Title 2">
            <a:extLst>
              <a:ext uri="{FF2B5EF4-FFF2-40B4-BE49-F238E27FC236}">
                <a16:creationId xmlns:a16="http://schemas.microsoft.com/office/drawing/2014/main" id="{B3BDC3F8-FE29-514C-3169-5BA7DE15BCE1}"/>
              </a:ext>
            </a:extLst>
          </p:cNvPr>
          <p:cNvSpPr>
            <a:spLocks noGrp="1"/>
          </p:cNvSpPr>
          <p:nvPr>
            <p:ph type="title"/>
          </p:nvPr>
        </p:nvSpPr>
        <p:spPr/>
        <p:txBody>
          <a:bodyPr/>
          <a:lstStyle/>
          <a:p>
            <a:r>
              <a:rPr lang="en-US"/>
              <a:t>Flow Conditions</a:t>
            </a:r>
          </a:p>
        </p:txBody>
      </p:sp>
      <p:graphicFrame>
        <p:nvGraphicFramePr>
          <p:cNvPr id="5" name="Table 5">
            <a:extLst>
              <a:ext uri="{FF2B5EF4-FFF2-40B4-BE49-F238E27FC236}">
                <a16:creationId xmlns:a16="http://schemas.microsoft.com/office/drawing/2014/main" id="{8CFD60A8-76C0-1434-2585-332C1B652AA7}"/>
              </a:ext>
            </a:extLst>
          </p:cNvPr>
          <p:cNvGraphicFramePr>
            <a:graphicFrameLocks noGrp="1"/>
          </p:cNvGraphicFramePr>
          <p:nvPr>
            <p:extLst>
              <p:ext uri="{D42A27DB-BD31-4B8C-83A1-F6EECF244321}">
                <p14:modId xmlns:p14="http://schemas.microsoft.com/office/powerpoint/2010/main" val="2668610513"/>
              </p:ext>
            </p:extLst>
          </p:nvPr>
        </p:nvGraphicFramePr>
        <p:xfrm>
          <a:off x="312700" y="941776"/>
          <a:ext cx="5105398" cy="2565150"/>
        </p:xfrm>
        <a:graphic>
          <a:graphicData uri="http://schemas.openxmlformats.org/drawingml/2006/table">
            <a:tbl>
              <a:tblPr firstRow="1" bandRow="1">
                <a:tableStyleId>{35758FB7-9AC5-4552-8A53-C91805E547FA}</a:tableStyleId>
              </a:tblPr>
              <a:tblGrid>
                <a:gridCol w="1670212">
                  <a:extLst>
                    <a:ext uri="{9D8B030D-6E8A-4147-A177-3AD203B41FA5}">
                      <a16:colId xmlns:a16="http://schemas.microsoft.com/office/drawing/2014/main" val="1245866993"/>
                    </a:ext>
                  </a:extLst>
                </a:gridCol>
                <a:gridCol w="1797978">
                  <a:extLst>
                    <a:ext uri="{9D8B030D-6E8A-4147-A177-3AD203B41FA5}">
                      <a16:colId xmlns:a16="http://schemas.microsoft.com/office/drawing/2014/main" val="209517962"/>
                    </a:ext>
                  </a:extLst>
                </a:gridCol>
                <a:gridCol w="1637208">
                  <a:extLst>
                    <a:ext uri="{9D8B030D-6E8A-4147-A177-3AD203B41FA5}">
                      <a16:colId xmlns:a16="http://schemas.microsoft.com/office/drawing/2014/main" val="3800956780"/>
                    </a:ext>
                  </a:extLst>
                </a:gridCol>
              </a:tblGrid>
              <a:tr h="780698">
                <a:tc>
                  <a:txBody>
                    <a:bodyPr/>
                    <a:lstStyle/>
                    <a:p>
                      <a:pPr algn="ctr"/>
                      <a:r>
                        <a:rPr lang="en-US" sz="1800"/>
                        <a:t>Property</a:t>
                      </a:r>
                    </a:p>
                  </a:txBody>
                  <a:tcPr/>
                </a:tc>
                <a:tc>
                  <a:txBody>
                    <a:bodyPr/>
                    <a:lstStyle/>
                    <a:p>
                      <a:pPr algn="ctr"/>
                      <a:r>
                        <a:rPr lang="en-US" sz="1800"/>
                        <a:t>Air</a:t>
                      </a:r>
                    </a:p>
                  </a:txBody>
                  <a:tcPr/>
                </a:tc>
                <a:tc>
                  <a:txBody>
                    <a:bodyPr/>
                    <a:lstStyle/>
                    <a:p>
                      <a:pPr algn="ctr"/>
                      <a:r>
                        <a:rPr lang="en-US" sz="1800"/>
                        <a:t>Fuel (Ethylene)</a:t>
                      </a:r>
                    </a:p>
                  </a:txBody>
                  <a:tcPr/>
                </a:tc>
                <a:extLst>
                  <a:ext uri="{0D108BD9-81ED-4DB2-BD59-A6C34878D82A}">
                    <a16:rowId xmlns:a16="http://schemas.microsoft.com/office/drawing/2014/main" val="3921222941"/>
                  </a:ext>
                </a:extLst>
              </a:tr>
              <a:tr h="446113">
                <a:tc>
                  <a:txBody>
                    <a:bodyPr/>
                    <a:lstStyle/>
                    <a:p>
                      <a:pPr algn="ctr"/>
                      <a:r>
                        <a:rPr lang="en-US" sz="1800"/>
                        <a:t>Mach</a:t>
                      </a:r>
                    </a:p>
                  </a:txBody>
                  <a:tcPr/>
                </a:tc>
                <a:tc>
                  <a:txBody>
                    <a:bodyPr/>
                    <a:lstStyle/>
                    <a:p>
                      <a:pPr algn="ctr"/>
                      <a:r>
                        <a:rPr lang="en-US" sz="1800"/>
                        <a:t>2.0</a:t>
                      </a:r>
                    </a:p>
                  </a:txBody>
                  <a:tcPr/>
                </a:tc>
                <a:tc>
                  <a:txBody>
                    <a:bodyPr/>
                    <a:lstStyle/>
                    <a:p>
                      <a:pPr algn="ctr"/>
                      <a:r>
                        <a:rPr lang="en-US" sz="1800"/>
                        <a:t>Varies</a:t>
                      </a:r>
                    </a:p>
                  </a:txBody>
                  <a:tcPr/>
                </a:tc>
                <a:extLst>
                  <a:ext uri="{0D108BD9-81ED-4DB2-BD59-A6C34878D82A}">
                    <a16:rowId xmlns:a16="http://schemas.microsoft.com/office/drawing/2014/main" val="3638169513"/>
                  </a:ext>
                </a:extLst>
              </a:tr>
              <a:tr h="446113">
                <a:tc>
                  <a:txBody>
                    <a:bodyPr/>
                    <a:lstStyle/>
                    <a:p>
                      <a:pPr algn="ctr"/>
                      <a:r>
                        <a:rPr lang="en-US" sz="1800"/>
                        <a:t>P</a:t>
                      </a:r>
                      <a:r>
                        <a:rPr lang="en-US" sz="1800" baseline="-25000"/>
                        <a:t>0</a:t>
                      </a:r>
                      <a:r>
                        <a:rPr lang="en-US" sz="1800" baseline="0"/>
                        <a:t> (psi)</a:t>
                      </a:r>
                      <a:endParaRPr lang="en-US" sz="1800"/>
                    </a:p>
                  </a:txBody>
                  <a:tcPr/>
                </a:tc>
                <a:tc>
                  <a:txBody>
                    <a:bodyPr/>
                    <a:lstStyle/>
                    <a:p>
                      <a:pPr algn="ctr"/>
                      <a:r>
                        <a:rPr lang="en-US" sz="1800"/>
                        <a:t>50</a:t>
                      </a:r>
                    </a:p>
                  </a:txBody>
                  <a:tcPr/>
                </a:tc>
                <a:tc>
                  <a:txBody>
                    <a:bodyPr/>
                    <a:lstStyle/>
                    <a:p>
                      <a:pPr algn="ctr"/>
                      <a:r>
                        <a:rPr lang="en-US" sz="1800"/>
                        <a:t>Varies</a:t>
                      </a:r>
                    </a:p>
                  </a:txBody>
                  <a:tcPr/>
                </a:tc>
                <a:extLst>
                  <a:ext uri="{0D108BD9-81ED-4DB2-BD59-A6C34878D82A}">
                    <a16:rowId xmlns:a16="http://schemas.microsoft.com/office/drawing/2014/main" val="2375514374"/>
                  </a:ext>
                </a:extLst>
              </a:tr>
              <a:tr h="446113">
                <a:tc>
                  <a:txBody>
                    <a:bodyPr/>
                    <a:lstStyle/>
                    <a:p>
                      <a:pPr algn="ctr"/>
                      <a:r>
                        <a:rPr lang="en-US" sz="1800"/>
                        <a:t>T</a:t>
                      </a:r>
                      <a:r>
                        <a:rPr lang="en-US" sz="1800" baseline="-25000"/>
                        <a:t>0</a:t>
                      </a:r>
                      <a:r>
                        <a:rPr lang="en-US" sz="1800" baseline="0"/>
                        <a:t> (F)</a:t>
                      </a:r>
                      <a:endParaRPr lang="en-US" sz="1800"/>
                    </a:p>
                  </a:txBody>
                  <a:tcPr/>
                </a:tc>
                <a:tc>
                  <a:txBody>
                    <a:bodyPr/>
                    <a:lstStyle/>
                    <a:p>
                      <a:pPr algn="ctr"/>
                      <a:r>
                        <a:rPr lang="en-US" sz="1800"/>
                        <a:t>600</a:t>
                      </a:r>
                    </a:p>
                  </a:txBody>
                  <a:tcPr/>
                </a:tc>
                <a:tc>
                  <a:txBody>
                    <a:bodyPr/>
                    <a:lstStyle/>
                    <a:p>
                      <a:pPr algn="ctr"/>
                      <a:r>
                        <a:rPr lang="en-US" sz="1800"/>
                        <a:t>80</a:t>
                      </a:r>
                    </a:p>
                  </a:txBody>
                  <a:tcPr/>
                </a:tc>
                <a:extLst>
                  <a:ext uri="{0D108BD9-81ED-4DB2-BD59-A6C34878D82A}">
                    <a16:rowId xmlns:a16="http://schemas.microsoft.com/office/drawing/2014/main" val="920120142"/>
                  </a:ext>
                </a:extLst>
              </a:tr>
              <a:tr h="446113">
                <a:tc>
                  <a:txBody>
                    <a:bodyPr/>
                    <a:lstStyle/>
                    <a:p>
                      <a:pPr lvl="0" algn="ctr">
                        <a:buNone/>
                      </a:pPr>
                      <a:r>
                        <a:rPr lang="en-US" sz="1800" baseline="0"/>
                        <a:t>Mole Fraction</a:t>
                      </a:r>
                    </a:p>
                  </a:txBody>
                  <a:tcPr/>
                </a:tc>
                <a:tc>
                  <a:txBody>
                    <a:bodyPr/>
                    <a:lstStyle/>
                    <a:p>
                      <a:pPr lvl="0" algn="ctr">
                        <a:buNone/>
                      </a:pPr>
                      <a:r>
                        <a:rPr lang="en-US" sz="1800"/>
                        <a:t>79% N 21% O2</a:t>
                      </a:r>
                    </a:p>
                  </a:txBody>
                  <a:tcPr/>
                </a:tc>
                <a:tc>
                  <a:txBody>
                    <a:bodyPr/>
                    <a:lstStyle/>
                    <a:p>
                      <a:pPr lvl="0" algn="ctr">
                        <a:buNone/>
                      </a:pPr>
                      <a:r>
                        <a:rPr lang="en-US" sz="1800" dirty="0"/>
                        <a:t>100%</a:t>
                      </a:r>
                    </a:p>
                  </a:txBody>
                  <a:tcPr/>
                </a:tc>
                <a:extLst>
                  <a:ext uri="{0D108BD9-81ED-4DB2-BD59-A6C34878D82A}">
                    <a16:rowId xmlns:a16="http://schemas.microsoft.com/office/drawing/2014/main" val="3534341159"/>
                  </a:ext>
                </a:extLst>
              </a:tr>
            </a:tbl>
          </a:graphicData>
        </a:graphic>
      </p:graphicFrame>
      <p:sp>
        <p:nvSpPr>
          <p:cNvPr id="6" name="TextBox 5">
            <a:extLst>
              <a:ext uri="{FF2B5EF4-FFF2-40B4-BE49-F238E27FC236}">
                <a16:creationId xmlns:a16="http://schemas.microsoft.com/office/drawing/2014/main" id="{D1D0EFD6-E94A-6168-7726-6FB7634BF028}"/>
              </a:ext>
            </a:extLst>
          </p:cNvPr>
          <p:cNvSpPr txBox="1"/>
          <p:nvPr/>
        </p:nvSpPr>
        <p:spPr>
          <a:xfrm>
            <a:off x="5787551" y="4899363"/>
            <a:ext cx="624109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dirty="0">
                <a:solidFill>
                  <a:srgbClr val="000000"/>
                </a:solidFill>
              </a:rPr>
              <a:t>Latin hypercube sampling (LHS) was used to generate a list of cases to simulate</a:t>
            </a:r>
            <a:endParaRPr lang="en-US" dirty="0"/>
          </a:p>
          <a:p>
            <a:pPr marL="285750" indent="-285750">
              <a:buFont typeface="Arial" panose="020B0604020202020204" pitchFamily="34" charset="0"/>
              <a:buChar char="•"/>
            </a:pPr>
            <a:r>
              <a:rPr lang="en-US" dirty="0"/>
              <a:t>A total of 45 cases were simulated (15 for each L/D) resulting in 450 auto-generated grids</a:t>
            </a: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The colors green, blue, and magenta denote the</a:t>
            </a:r>
            <a:r>
              <a:rPr lang="en-US" dirty="0"/>
              <a:t> </a:t>
            </a:r>
            <a:r>
              <a:rPr lang="en-US" dirty="0">
                <a:solidFill>
                  <a:srgbClr val="000000"/>
                </a:solidFill>
              </a:rPr>
              <a:t>L/D values of 4, 6, and 8, respectively</a:t>
            </a:r>
            <a:endParaRPr lang="en-US" dirty="0"/>
          </a:p>
        </p:txBody>
      </p:sp>
      <p:graphicFrame>
        <p:nvGraphicFramePr>
          <p:cNvPr id="7" name="Table 5">
            <a:extLst>
              <a:ext uri="{FF2B5EF4-FFF2-40B4-BE49-F238E27FC236}">
                <a16:creationId xmlns:a16="http://schemas.microsoft.com/office/drawing/2014/main" id="{C97A3EE5-36AA-9FDF-EEBF-E55B85228609}"/>
              </a:ext>
            </a:extLst>
          </p:cNvPr>
          <p:cNvGraphicFramePr>
            <a:graphicFrameLocks noGrp="1"/>
          </p:cNvGraphicFramePr>
          <p:nvPr>
            <p:extLst>
              <p:ext uri="{D42A27DB-BD31-4B8C-83A1-F6EECF244321}">
                <p14:modId xmlns:p14="http://schemas.microsoft.com/office/powerpoint/2010/main" val="2724458661"/>
              </p:ext>
            </p:extLst>
          </p:nvPr>
        </p:nvGraphicFramePr>
        <p:xfrm>
          <a:off x="306658" y="4060902"/>
          <a:ext cx="5119775" cy="1793680"/>
        </p:xfrm>
        <a:graphic>
          <a:graphicData uri="http://schemas.openxmlformats.org/drawingml/2006/table">
            <a:tbl>
              <a:tblPr firstRow="1" bandRow="1">
                <a:tableStyleId>{35758FB7-9AC5-4552-8A53-C91805E547FA}</a:tableStyleId>
              </a:tblPr>
              <a:tblGrid>
                <a:gridCol w="2862146">
                  <a:extLst>
                    <a:ext uri="{9D8B030D-6E8A-4147-A177-3AD203B41FA5}">
                      <a16:colId xmlns:a16="http://schemas.microsoft.com/office/drawing/2014/main" val="1245866993"/>
                    </a:ext>
                  </a:extLst>
                </a:gridCol>
                <a:gridCol w="2257629">
                  <a:extLst>
                    <a:ext uri="{9D8B030D-6E8A-4147-A177-3AD203B41FA5}">
                      <a16:colId xmlns:a16="http://schemas.microsoft.com/office/drawing/2014/main" val="3800956780"/>
                    </a:ext>
                  </a:extLst>
                </a:gridCol>
              </a:tblGrid>
              <a:tr h="455341">
                <a:tc gridSpan="2">
                  <a:txBody>
                    <a:bodyPr/>
                    <a:lstStyle/>
                    <a:p>
                      <a:pPr algn="ctr"/>
                      <a:r>
                        <a:rPr lang="en-US" sz="1800"/>
                        <a:t>Independent Variables</a:t>
                      </a:r>
                    </a:p>
                  </a:txBody>
                  <a:tcPr/>
                </a:tc>
                <a:tc hMerge="1">
                  <a:txBody>
                    <a:bodyPr/>
                    <a:lstStyle/>
                    <a:p>
                      <a:endParaRPr lang="en-US"/>
                    </a:p>
                  </a:txBody>
                  <a:tcPr/>
                </a:tc>
                <a:extLst>
                  <a:ext uri="{0D108BD9-81ED-4DB2-BD59-A6C34878D82A}">
                    <a16:rowId xmlns:a16="http://schemas.microsoft.com/office/drawing/2014/main" val="3921222941"/>
                  </a:ext>
                </a:extLst>
              </a:tr>
              <a:tr h="446113">
                <a:tc>
                  <a:txBody>
                    <a:bodyPr/>
                    <a:lstStyle/>
                    <a:p>
                      <a:pPr lvl="0" algn="ctr">
                        <a:buNone/>
                      </a:pPr>
                      <a:r>
                        <a:rPr lang="en-US" sz="1800" baseline="0"/>
                        <a:t>ER1 (Primary Injector)</a:t>
                      </a:r>
                    </a:p>
                  </a:txBody>
                  <a:tcPr/>
                </a:tc>
                <a:tc>
                  <a:txBody>
                    <a:bodyPr/>
                    <a:lstStyle/>
                    <a:p>
                      <a:pPr lvl="0" algn="ctr">
                        <a:buNone/>
                      </a:pPr>
                      <a:r>
                        <a:rPr lang="en-US" sz="1800"/>
                        <a:t>0.04-0.4</a:t>
                      </a:r>
                    </a:p>
                  </a:txBody>
                  <a:tcPr/>
                </a:tc>
                <a:extLst>
                  <a:ext uri="{0D108BD9-81ED-4DB2-BD59-A6C34878D82A}">
                    <a16:rowId xmlns:a16="http://schemas.microsoft.com/office/drawing/2014/main" val="2471172338"/>
                  </a:ext>
                </a:extLst>
              </a:tr>
              <a:tr h="446113">
                <a:tc>
                  <a:txBody>
                    <a:bodyPr/>
                    <a:lstStyle/>
                    <a:p>
                      <a:pPr lvl="0" algn="ctr">
                        <a:buNone/>
                      </a:pPr>
                      <a:r>
                        <a:rPr lang="en-US" sz="1800" baseline="0"/>
                        <a:t>ER2 (Secondary Injector)</a:t>
                      </a:r>
                    </a:p>
                  </a:txBody>
                  <a:tcPr/>
                </a:tc>
                <a:tc>
                  <a:txBody>
                    <a:bodyPr/>
                    <a:lstStyle/>
                    <a:p>
                      <a:pPr lvl="0" algn="ctr">
                        <a:buNone/>
                      </a:pPr>
                      <a:r>
                        <a:rPr lang="en-US" sz="1800"/>
                        <a:t>0.01-0.2</a:t>
                      </a:r>
                      <a:endParaRPr lang="en-US"/>
                    </a:p>
                  </a:txBody>
                  <a:tcPr/>
                </a:tc>
                <a:extLst>
                  <a:ext uri="{0D108BD9-81ED-4DB2-BD59-A6C34878D82A}">
                    <a16:rowId xmlns:a16="http://schemas.microsoft.com/office/drawing/2014/main" val="520755191"/>
                  </a:ext>
                </a:extLst>
              </a:tr>
              <a:tr h="446113">
                <a:tc>
                  <a:txBody>
                    <a:bodyPr/>
                    <a:lstStyle/>
                    <a:p>
                      <a:pPr lvl="0" algn="ctr">
                        <a:buNone/>
                      </a:pPr>
                      <a:r>
                        <a:rPr lang="en-US" sz="1800" baseline="0"/>
                        <a:t>L/D</a:t>
                      </a:r>
                    </a:p>
                  </a:txBody>
                  <a:tcPr/>
                </a:tc>
                <a:tc>
                  <a:txBody>
                    <a:bodyPr/>
                    <a:lstStyle/>
                    <a:p>
                      <a:pPr lvl="0" algn="ctr">
                        <a:buNone/>
                      </a:pPr>
                      <a:r>
                        <a:rPr lang="en-US" sz="1800"/>
                        <a:t>4, 6, 8</a:t>
                      </a:r>
                    </a:p>
                  </a:txBody>
                  <a:tcPr/>
                </a:tc>
                <a:extLst>
                  <a:ext uri="{0D108BD9-81ED-4DB2-BD59-A6C34878D82A}">
                    <a16:rowId xmlns:a16="http://schemas.microsoft.com/office/drawing/2014/main" val="3183917796"/>
                  </a:ext>
                </a:extLst>
              </a:tr>
            </a:tbl>
          </a:graphicData>
        </a:graphic>
      </p:graphicFrame>
      <p:sp>
        <p:nvSpPr>
          <p:cNvPr id="9" name="Date Placeholder 8">
            <a:extLst>
              <a:ext uri="{FF2B5EF4-FFF2-40B4-BE49-F238E27FC236}">
                <a16:creationId xmlns:a16="http://schemas.microsoft.com/office/drawing/2014/main" id="{92A21276-4E92-1E53-A6C0-6472843ABC9C}"/>
              </a:ext>
            </a:extLst>
          </p:cNvPr>
          <p:cNvSpPr>
            <a:spLocks noGrp="1"/>
          </p:cNvSpPr>
          <p:nvPr>
            <p:ph type="dt" idx="10"/>
          </p:nvPr>
        </p:nvSpPr>
        <p:spPr/>
        <p:txBody>
          <a:bodyPr/>
          <a:lstStyle/>
          <a:p>
            <a:r>
              <a:rPr lang="en-US"/>
              <a:t>www.nasa.gov   |</a:t>
            </a:r>
          </a:p>
        </p:txBody>
      </p:sp>
      <p:sp>
        <p:nvSpPr>
          <p:cNvPr id="10" name="Slide Number Placeholder 9">
            <a:extLst>
              <a:ext uri="{FF2B5EF4-FFF2-40B4-BE49-F238E27FC236}">
                <a16:creationId xmlns:a16="http://schemas.microsoft.com/office/drawing/2014/main" id="{15DC1E8C-34AB-33FD-B6F9-70C413F5DDE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308843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53CE25-CE99-FA54-513D-C52202B6FF6F}"/>
              </a:ext>
            </a:extLst>
          </p:cNvPr>
          <p:cNvSpPr>
            <a:spLocks noGrp="1"/>
          </p:cNvSpPr>
          <p:nvPr>
            <p:ph type="title"/>
          </p:nvPr>
        </p:nvSpPr>
        <p:spPr>
          <a:xfrm>
            <a:off x="1225215" y="111947"/>
            <a:ext cx="9039225" cy="636046"/>
          </a:xfrm>
        </p:spPr>
        <p:txBody>
          <a:bodyPr/>
          <a:lstStyle/>
          <a:p>
            <a:r>
              <a:rPr lang="en-US" dirty="0"/>
              <a:t>Numerical Simulation Details</a:t>
            </a:r>
          </a:p>
        </p:txBody>
      </p:sp>
      <p:sp>
        <p:nvSpPr>
          <p:cNvPr id="4" name="Text Placeholder 3">
            <a:extLst>
              <a:ext uri="{FF2B5EF4-FFF2-40B4-BE49-F238E27FC236}">
                <a16:creationId xmlns:a16="http://schemas.microsoft.com/office/drawing/2014/main" id="{8D9E0BA3-E944-EAE8-0AFA-AF0305B4A20E}"/>
              </a:ext>
            </a:extLst>
          </p:cNvPr>
          <p:cNvSpPr>
            <a:spLocks noGrp="1"/>
          </p:cNvSpPr>
          <p:nvPr>
            <p:ph type="body" idx="1"/>
          </p:nvPr>
        </p:nvSpPr>
        <p:spPr/>
        <p:txBody>
          <a:bodyPr>
            <a:normAutofit/>
          </a:bodyPr>
          <a:lstStyle/>
          <a:p>
            <a:r>
              <a:rPr lang="en-US" sz="2400" dirty="0"/>
              <a:t>VULCAN-CFD used as flow solver</a:t>
            </a:r>
          </a:p>
          <a:p>
            <a:r>
              <a:rPr lang="en-US" sz="2400" dirty="0"/>
              <a:t>Unstructured 3D Reynolds-averaged simulations (RAS)</a:t>
            </a:r>
            <a:endParaRPr lang="en-US" dirty="0"/>
          </a:p>
          <a:p>
            <a:r>
              <a:rPr lang="en-US" sz="2400" dirty="0"/>
              <a:t>Advective terms computed using a MUSCL scheme with the Low-Dissipation Flux-Split Scheme (LDFSS) </a:t>
            </a:r>
            <a:endParaRPr lang="en-US" dirty="0"/>
          </a:p>
          <a:p>
            <a:r>
              <a:rPr lang="en-US" sz="2400" dirty="0"/>
              <a:t>Governing equations integrated using the Symmetric Gauss-Seidel (SGS) method </a:t>
            </a:r>
            <a:endParaRPr lang="en-US" dirty="0"/>
          </a:p>
          <a:p>
            <a:r>
              <a:rPr lang="en-US" sz="2400" dirty="0"/>
              <a:t>Menter Baseline blended k-ω/k−ε turbulence model </a:t>
            </a:r>
            <a:endParaRPr lang="en-US" dirty="0"/>
          </a:p>
          <a:p>
            <a:r>
              <a:rPr lang="en-US" sz="2400" dirty="0"/>
              <a:t>Thermodynamic properties of mixture components computed using McBride curve fits </a:t>
            </a:r>
            <a:endParaRPr lang="en-US" dirty="0"/>
          </a:p>
          <a:p>
            <a:r>
              <a:rPr lang="en-US" sz="2400" dirty="0"/>
              <a:t>Reynolds heat and species mass fluxes modeled using a gradient diffusion model, turbulent </a:t>
            </a:r>
            <a:r>
              <a:rPr lang="en-US" sz="2400" dirty="0" err="1"/>
              <a:t>Pr</a:t>
            </a:r>
            <a:r>
              <a:rPr lang="en-US" sz="2400" baseline="-25000" dirty="0" err="1"/>
              <a:t>t</a:t>
            </a:r>
            <a:r>
              <a:rPr lang="en-US" sz="2400" dirty="0"/>
              <a:t> = 0.9, turbulent </a:t>
            </a:r>
            <a:r>
              <a:rPr lang="en-US" sz="2400" dirty="0" err="1"/>
              <a:t>Sc</a:t>
            </a:r>
            <a:r>
              <a:rPr lang="en-US" sz="2400" baseline="-25000" dirty="0" err="1"/>
              <a:t>t</a:t>
            </a:r>
            <a:r>
              <a:rPr lang="en-US" sz="2400" dirty="0"/>
              <a:t> = 0.5 </a:t>
            </a:r>
            <a:endParaRPr lang="en-US" dirty="0"/>
          </a:p>
          <a:p>
            <a:r>
              <a:rPr lang="en-US" sz="2400" dirty="0"/>
              <a:t>Wilcox wall matching functions used where appropriate </a:t>
            </a:r>
            <a:endParaRPr lang="en-US" dirty="0"/>
          </a:p>
          <a:p>
            <a:r>
              <a:rPr lang="en-US" sz="2400" dirty="0"/>
              <a:t>Chemical reactions modeled using 6-species, 3-reaction reduced chemical kinetics model </a:t>
            </a:r>
            <a:endParaRPr lang="en-US" dirty="0"/>
          </a:p>
        </p:txBody>
      </p:sp>
      <p:sp>
        <p:nvSpPr>
          <p:cNvPr id="7" name="Date Placeholder 6">
            <a:extLst>
              <a:ext uri="{FF2B5EF4-FFF2-40B4-BE49-F238E27FC236}">
                <a16:creationId xmlns:a16="http://schemas.microsoft.com/office/drawing/2014/main" id="{EA4C8017-E215-D69F-9C08-687D578D9E26}"/>
              </a:ext>
            </a:extLst>
          </p:cNvPr>
          <p:cNvSpPr>
            <a:spLocks noGrp="1"/>
          </p:cNvSpPr>
          <p:nvPr>
            <p:ph type="dt" idx="10"/>
          </p:nvPr>
        </p:nvSpPr>
        <p:spPr/>
        <p:txBody>
          <a:bodyPr/>
          <a:lstStyle/>
          <a:p>
            <a:r>
              <a:rPr lang="en-US"/>
              <a:t>www.nasa.gov   |</a:t>
            </a:r>
          </a:p>
        </p:txBody>
      </p:sp>
      <p:sp>
        <p:nvSpPr>
          <p:cNvPr id="8" name="Slide Number Placeholder 7">
            <a:extLst>
              <a:ext uri="{FF2B5EF4-FFF2-40B4-BE49-F238E27FC236}">
                <a16:creationId xmlns:a16="http://schemas.microsoft.com/office/drawing/2014/main" id="{217CE5AD-6E2D-AAA6-33C4-180574327DE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1866798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6CA380-8BA6-D92E-DA44-75D467A8AAC4}"/>
              </a:ext>
            </a:extLst>
          </p:cNvPr>
          <p:cNvSpPr>
            <a:spLocks noGrp="1"/>
          </p:cNvSpPr>
          <p:nvPr>
            <p:ph type="title"/>
          </p:nvPr>
        </p:nvSpPr>
        <p:spPr/>
        <p:txBody>
          <a:bodyPr/>
          <a:lstStyle/>
          <a:p>
            <a:r>
              <a:rPr lang="en-US" dirty="0"/>
              <a:t>Adaptation Methodology Flowchart</a:t>
            </a:r>
          </a:p>
        </p:txBody>
      </p:sp>
      <p:sp>
        <p:nvSpPr>
          <p:cNvPr id="4" name="Text Placeholder 3">
            <a:extLst>
              <a:ext uri="{FF2B5EF4-FFF2-40B4-BE49-F238E27FC236}">
                <a16:creationId xmlns:a16="http://schemas.microsoft.com/office/drawing/2014/main" id="{34C83D6E-C73C-189A-D9EA-60C35ABDD62D}"/>
              </a:ext>
            </a:extLst>
          </p:cNvPr>
          <p:cNvSpPr>
            <a:spLocks noGrp="1"/>
          </p:cNvSpPr>
          <p:nvPr>
            <p:ph type="body" idx="1"/>
          </p:nvPr>
        </p:nvSpPr>
        <p:spPr>
          <a:xfrm>
            <a:off x="114300" y="792194"/>
            <a:ext cx="11963400" cy="1433536"/>
          </a:xfrm>
        </p:spPr>
        <p:txBody>
          <a:bodyPr>
            <a:normAutofit fontScale="85000" lnSpcReduction="20000"/>
          </a:bodyPr>
          <a:lstStyle/>
          <a:p>
            <a:r>
              <a:rPr lang="en-US" sz="2400" dirty="0"/>
              <a:t>Computational geometry is built using Engineering Sketch Pad (ESP)</a:t>
            </a:r>
          </a:p>
          <a:p>
            <a:r>
              <a:rPr lang="en-US" sz="2400" dirty="0"/>
              <a:t>After the geometry is built, the initial mesh is created using </a:t>
            </a:r>
            <a:r>
              <a:rPr lang="en-US" sz="2400" dirty="0" err="1"/>
              <a:t>Tetgen</a:t>
            </a:r>
            <a:r>
              <a:rPr lang="en-US" sz="2400" dirty="0"/>
              <a:t> and passed to </a:t>
            </a:r>
            <a:r>
              <a:rPr lang="en-US" sz="2400" i="1" dirty="0"/>
              <a:t>refine</a:t>
            </a:r>
          </a:p>
          <a:p>
            <a:r>
              <a:rPr lang="en-US" sz="2400" dirty="0"/>
              <a:t>CFD simulations commence, and new grids are adapted using </a:t>
            </a:r>
            <a:r>
              <a:rPr lang="en-US" sz="2400" i="1" dirty="0"/>
              <a:t>refine</a:t>
            </a:r>
            <a:r>
              <a:rPr lang="en-US" sz="2400" dirty="0"/>
              <a:t> based on error estimates of a specified flow field parameter (e.g., Mach number) obtained from CFD simulations</a:t>
            </a:r>
          </a:p>
        </p:txBody>
      </p:sp>
      <p:pic>
        <p:nvPicPr>
          <p:cNvPr id="7" name="Picture 6">
            <a:extLst>
              <a:ext uri="{FF2B5EF4-FFF2-40B4-BE49-F238E27FC236}">
                <a16:creationId xmlns:a16="http://schemas.microsoft.com/office/drawing/2014/main" id="{54C64854-568B-B263-4713-F77EA9832A3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736814" y="2326537"/>
            <a:ext cx="8326755" cy="4166338"/>
          </a:xfrm>
          <a:prstGeom prst="rect">
            <a:avLst/>
          </a:prstGeom>
        </p:spPr>
      </p:pic>
      <p:sp>
        <p:nvSpPr>
          <p:cNvPr id="8" name="Date Placeholder 7">
            <a:extLst>
              <a:ext uri="{FF2B5EF4-FFF2-40B4-BE49-F238E27FC236}">
                <a16:creationId xmlns:a16="http://schemas.microsoft.com/office/drawing/2014/main" id="{E797A7F4-BA2C-E07A-5C4B-933695FF6483}"/>
              </a:ext>
            </a:extLst>
          </p:cNvPr>
          <p:cNvSpPr>
            <a:spLocks noGrp="1"/>
          </p:cNvSpPr>
          <p:nvPr>
            <p:ph type="dt" idx="10"/>
          </p:nvPr>
        </p:nvSpPr>
        <p:spPr/>
        <p:txBody>
          <a:bodyPr/>
          <a:lstStyle/>
          <a:p>
            <a:r>
              <a:rPr lang="en-US"/>
              <a:t>www.nasa.gov   |</a:t>
            </a:r>
          </a:p>
        </p:txBody>
      </p:sp>
      <p:sp>
        <p:nvSpPr>
          <p:cNvPr id="9" name="Slide Number Placeholder 8">
            <a:extLst>
              <a:ext uri="{FF2B5EF4-FFF2-40B4-BE49-F238E27FC236}">
                <a16:creationId xmlns:a16="http://schemas.microsoft.com/office/drawing/2014/main" id="{575F19FB-92DE-6ABF-9B52-9C6AC81BEE9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630400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73386F-B597-3879-C69F-DB839025948E}"/>
              </a:ext>
            </a:extLst>
          </p:cNvPr>
          <p:cNvPicPr>
            <a:picLocks noChangeAspect="1"/>
          </p:cNvPicPr>
          <p:nvPr/>
        </p:nvPicPr>
        <p:blipFill>
          <a:blip r:embed="rId2"/>
          <a:stretch>
            <a:fillRect/>
          </a:stretch>
        </p:blipFill>
        <p:spPr>
          <a:xfrm>
            <a:off x="190500" y="2561082"/>
            <a:ext cx="11334750" cy="3307461"/>
          </a:xfrm>
          <a:prstGeom prst="rect">
            <a:avLst/>
          </a:prstGeom>
        </p:spPr>
      </p:pic>
      <p:sp>
        <p:nvSpPr>
          <p:cNvPr id="3" name="Title 2">
            <a:extLst>
              <a:ext uri="{FF2B5EF4-FFF2-40B4-BE49-F238E27FC236}">
                <a16:creationId xmlns:a16="http://schemas.microsoft.com/office/drawing/2014/main" id="{B7FE0E18-AF28-EB16-18AB-543ABB01C4C6}"/>
              </a:ext>
            </a:extLst>
          </p:cNvPr>
          <p:cNvSpPr>
            <a:spLocks noGrp="1"/>
          </p:cNvSpPr>
          <p:nvPr>
            <p:ph type="title"/>
          </p:nvPr>
        </p:nvSpPr>
        <p:spPr/>
        <p:txBody>
          <a:bodyPr/>
          <a:lstStyle/>
          <a:p>
            <a:r>
              <a:rPr lang="en-US"/>
              <a:t>Adaptation Methodology </a:t>
            </a:r>
          </a:p>
        </p:txBody>
      </p:sp>
      <p:sp>
        <p:nvSpPr>
          <p:cNvPr id="4" name="Text Placeholder 3">
            <a:extLst>
              <a:ext uri="{FF2B5EF4-FFF2-40B4-BE49-F238E27FC236}">
                <a16:creationId xmlns:a16="http://schemas.microsoft.com/office/drawing/2014/main" id="{01CFFE0B-C332-DFD9-37AE-3C03B1704252}"/>
              </a:ext>
            </a:extLst>
          </p:cNvPr>
          <p:cNvSpPr>
            <a:spLocks noGrp="1"/>
          </p:cNvSpPr>
          <p:nvPr>
            <p:ph type="body" idx="1"/>
          </p:nvPr>
        </p:nvSpPr>
        <p:spPr>
          <a:xfrm>
            <a:off x="40857" y="840757"/>
            <a:ext cx="6899874" cy="5571473"/>
          </a:xfrm>
        </p:spPr>
        <p:txBody>
          <a:bodyPr>
            <a:normAutofit/>
          </a:bodyPr>
          <a:lstStyle/>
          <a:p>
            <a:pPr marL="114300" indent="0">
              <a:buNone/>
            </a:pPr>
            <a:r>
              <a:rPr kumimoji="0" lang="en-US" sz="2000" b="1" i="0" u="none" strike="noStrike" kern="0" cap="none" spc="0" normalizeH="0" baseline="0" noProof="0" dirty="0">
                <a:ln>
                  <a:noFill/>
                </a:ln>
                <a:solidFill>
                  <a:schemeClr val="tx1"/>
                </a:solidFill>
                <a:effectLst/>
                <a:uLnTx/>
                <a:uFillTx/>
                <a:sym typeface="Calibri"/>
              </a:rPr>
              <a:t>Aggressive</a:t>
            </a:r>
            <a:r>
              <a:rPr kumimoji="0" lang="en-US" sz="2000" b="1" i="0" u="none" strike="noStrike" kern="0" cap="none" spc="0" normalizeH="0" baseline="0" noProof="0" dirty="0">
                <a:ln>
                  <a:noFill/>
                </a:ln>
                <a:solidFill>
                  <a:srgbClr val="000000"/>
                </a:solidFill>
                <a:effectLst/>
                <a:uLnTx/>
                <a:uFillTx/>
                <a:sym typeface="Calibri"/>
              </a:rPr>
              <a:t> strategy adapts grids more rapidly</a:t>
            </a:r>
            <a:r>
              <a:rPr lang="en-US" sz="2000" b="1" dirty="0">
                <a:solidFill>
                  <a:srgbClr val="000000"/>
                </a:solidFill>
              </a:rPr>
              <a:t> </a:t>
            </a:r>
            <a:endParaRPr lang="en-US" sz="24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914400" lvl="2" indent="-457200">
              <a:buSzPct val="64000"/>
              <a:buFont typeface="Arial" panose="020B0604020202020204" pitchFamily="34" charset="0"/>
              <a:buChar char="•"/>
            </a:pPr>
            <a:r>
              <a:rPr lang="en-US" sz="1800" dirty="0"/>
              <a:t>Adaptation uses 1 “smoothing” stage, called a stride, after which grid count is doubled</a:t>
            </a:r>
          </a:p>
          <a:p>
            <a:pPr marL="914400" lvl="2" indent="-457200">
              <a:buSzPct val="64000"/>
              <a:buFont typeface="Arial" panose="020B0604020202020204" pitchFamily="34" charset="0"/>
              <a:buChar char="•"/>
            </a:pPr>
            <a:r>
              <a:rPr lang="en-US" sz="1800" dirty="0"/>
              <a:t>Simulations for adaptations 1-3 utilize only 1</a:t>
            </a:r>
            <a:r>
              <a:rPr lang="en-US" sz="1800" baseline="30000" dirty="0"/>
              <a:t>st</a:t>
            </a:r>
            <a:r>
              <a:rPr lang="en-US" sz="1800" dirty="0"/>
              <a:t>-order </a:t>
            </a:r>
            <a:r>
              <a:rPr lang="en-US" sz="1800" dirty="0" err="1"/>
              <a:t>numerics</a:t>
            </a:r>
            <a:endParaRPr lang="en-US" sz="1800" dirty="0"/>
          </a:p>
          <a:p>
            <a:pPr marL="914400" lvl="2" indent="-457200">
              <a:buSzPct val="64000"/>
              <a:buFont typeface="Arial" panose="020B0604020202020204" pitchFamily="34" charset="0"/>
              <a:buChar char="•"/>
            </a:pPr>
            <a:r>
              <a:rPr lang="en-US" sz="1800" dirty="0"/>
              <a:t>Simulations for adaptations 1-5 utilize an ignition sub-domain spanning the cavity </a:t>
            </a:r>
            <a:r>
              <a:rPr lang="en-US" sz="1800" dirty="0" err="1"/>
              <a:t>flameholder</a:t>
            </a:r>
            <a:r>
              <a:rPr lang="en-US" sz="1800" dirty="0"/>
              <a:t> volume</a:t>
            </a:r>
          </a:p>
          <a:p>
            <a:pPr marL="914400" lvl="2" indent="-457200">
              <a:buSzPct val="64000"/>
              <a:buFont typeface="Arial" panose="020B0604020202020204" pitchFamily="34" charset="0"/>
              <a:buChar char="•"/>
            </a:pPr>
            <a:r>
              <a:rPr lang="en-US" sz="1800" dirty="0"/>
              <a:t>Simulations for adaptation 6-10 utilize 2</a:t>
            </a:r>
            <a:r>
              <a:rPr lang="en-US" sz="1800" baseline="30000" dirty="0"/>
              <a:t>nd</a:t>
            </a:r>
            <a:r>
              <a:rPr lang="en-US" sz="1800" dirty="0"/>
              <a:t>-order </a:t>
            </a:r>
            <a:r>
              <a:rPr lang="en-US" sz="1800" dirty="0" err="1"/>
              <a:t>numerics</a:t>
            </a:r>
            <a:r>
              <a:rPr lang="en-US" sz="1800" dirty="0"/>
              <a:t> and ignition sub-domain was turned off</a:t>
            </a:r>
            <a:endParaRPr lang="en-US" sz="18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0E410FC-B58B-C421-7243-B14A92C1ADE1}"/>
              </a:ext>
            </a:extLst>
          </p:cNvPr>
          <p:cNvPicPr>
            <a:picLocks noChangeAspect="1"/>
          </p:cNvPicPr>
          <p:nvPr/>
        </p:nvPicPr>
        <p:blipFill>
          <a:blip r:embed="rId3"/>
          <a:stretch>
            <a:fillRect/>
          </a:stretch>
        </p:blipFill>
        <p:spPr>
          <a:xfrm>
            <a:off x="8391525" y="1117056"/>
            <a:ext cx="2743200" cy="1747339"/>
          </a:xfrm>
          <a:prstGeom prst="rect">
            <a:avLst/>
          </a:prstGeom>
        </p:spPr>
      </p:pic>
      <p:sp>
        <p:nvSpPr>
          <p:cNvPr id="9" name="Date Placeholder 8">
            <a:extLst>
              <a:ext uri="{FF2B5EF4-FFF2-40B4-BE49-F238E27FC236}">
                <a16:creationId xmlns:a16="http://schemas.microsoft.com/office/drawing/2014/main" id="{87B88008-37F1-E124-4F53-E3210D75CA67}"/>
              </a:ext>
            </a:extLst>
          </p:cNvPr>
          <p:cNvSpPr>
            <a:spLocks noGrp="1"/>
          </p:cNvSpPr>
          <p:nvPr>
            <p:ph type="dt" idx="10"/>
          </p:nvPr>
        </p:nvSpPr>
        <p:spPr/>
        <p:txBody>
          <a:bodyPr/>
          <a:lstStyle/>
          <a:p>
            <a:r>
              <a:rPr lang="en-US"/>
              <a:t>www.nasa.gov   |</a:t>
            </a:r>
          </a:p>
        </p:txBody>
      </p:sp>
      <p:sp>
        <p:nvSpPr>
          <p:cNvPr id="10" name="Slide Number Placeholder 9">
            <a:extLst>
              <a:ext uri="{FF2B5EF4-FFF2-40B4-BE49-F238E27FC236}">
                <a16:creationId xmlns:a16="http://schemas.microsoft.com/office/drawing/2014/main" id="{0BFDC9C5-6DBF-BBA4-4B7D-C39BA0A8F52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sp>
        <p:nvSpPr>
          <p:cNvPr id="2" name="Text Placeholder 3">
            <a:extLst>
              <a:ext uri="{FF2B5EF4-FFF2-40B4-BE49-F238E27FC236}">
                <a16:creationId xmlns:a16="http://schemas.microsoft.com/office/drawing/2014/main" id="{444361C2-CF28-B8B5-67B2-41803E4390D2}"/>
              </a:ext>
            </a:extLst>
          </p:cNvPr>
          <p:cNvSpPr txBox="1">
            <a:spLocks/>
          </p:cNvSpPr>
          <p:nvPr/>
        </p:nvSpPr>
        <p:spPr>
          <a:xfrm>
            <a:off x="1659061" y="5756464"/>
            <a:ext cx="9866189" cy="69608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Font typeface="Arial"/>
              <a:buNone/>
            </a:pPr>
            <a:r>
              <a:rPr lang="en-US" sz="1400" dirty="0">
                <a:latin typeface="Calibri" panose="020F0502020204030204" pitchFamily="34" charset="0"/>
                <a:cs typeface="Calibri" panose="020F0502020204030204" pitchFamily="34" charset="0"/>
              </a:rPr>
              <a:t>Animation of the grid refinement around the shock train formed upstream of the powerhead due to backpressure from combustion</a:t>
            </a:r>
          </a:p>
        </p:txBody>
      </p:sp>
    </p:spTree>
    <p:extLst>
      <p:ext uri="{BB962C8B-B14F-4D97-AF65-F5344CB8AC3E}">
        <p14:creationId xmlns:p14="http://schemas.microsoft.com/office/powerpoint/2010/main" val="280179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46E821-6C90-2878-97AE-B46909F5F410}"/>
              </a:ext>
            </a:extLst>
          </p:cNvPr>
          <p:cNvPicPr>
            <a:picLocks noChangeAspect="1"/>
          </p:cNvPicPr>
          <p:nvPr/>
        </p:nvPicPr>
        <p:blipFill>
          <a:blip r:embed="rId2"/>
          <a:stretch>
            <a:fillRect/>
          </a:stretch>
        </p:blipFill>
        <p:spPr>
          <a:xfrm>
            <a:off x="5403890" y="1200141"/>
            <a:ext cx="7226260" cy="4328529"/>
          </a:xfrm>
          <a:prstGeom prst="rect">
            <a:avLst/>
          </a:prstGeom>
        </p:spPr>
      </p:pic>
      <p:sp>
        <p:nvSpPr>
          <p:cNvPr id="3" name="Title 2">
            <a:extLst>
              <a:ext uri="{FF2B5EF4-FFF2-40B4-BE49-F238E27FC236}">
                <a16:creationId xmlns:a16="http://schemas.microsoft.com/office/drawing/2014/main" id="{219E4BCC-85EE-2BBE-6A67-FB0243C62F82}"/>
              </a:ext>
            </a:extLst>
          </p:cNvPr>
          <p:cNvSpPr>
            <a:spLocks noGrp="1"/>
          </p:cNvSpPr>
          <p:nvPr>
            <p:ph type="title"/>
          </p:nvPr>
        </p:nvSpPr>
        <p:spPr/>
        <p:txBody>
          <a:bodyPr>
            <a:normAutofit/>
          </a:bodyPr>
          <a:lstStyle/>
          <a:p>
            <a:r>
              <a:rPr lang="en-US" sz="2900"/>
              <a:t>Results: Adaptation Solution Progression</a:t>
            </a:r>
          </a:p>
        </p:txBody>
      </p:sp>
      <p:sp>
        <p:nvSpPr>
          <p:cNvPr id="4" name="Text Placeholder 3">
            <a:extLst>
              <a:ext uri="{FF2B5EF4-FFF2-40B4-BE49-F238E27FC236}">
                <a16:creationId xmlns:a16="http://schemas.microsoft.com/office/drawing/2014/main" id="{E6405696-54EB-1E0E-A2FC-DB2D5A6FD83A}"/>
              </a:ext>
            </a:extLst>
          </p:cNvPr>
          <p:cNvSpPr>
            <a:spLocks noGrp="1"/>
          </p:cNvSpPr>
          <p:nvPr>
            <p:ph type="body" idx="1"/>
          </p:nvPr>
        </p:nvSpPr>
        <p:spPr>
          <a:xfrm>
            <a:off x="245533" y="839543"/>
            <a:ext cx="5326592" cy="5528115"/>
          </a:xfrm>
        </p:spPr>
        <p:txBody>
          <a:bodyPr>
            <a:normAutofit fontScale="92500"/>
          </a:bodyPr>
          <a:lstStyle/>
          <a:p>
            <a:pPr marL="571500" indent="-457200"/>
            <a:r>
              <a:rPr lang="en-US" dirty="0"/>
              <a:t>First grid is very coarse and does not resolve the boundary layers</a:t>
            </a:r>
            <a:endParaRPr lang="en-US" b="1" u="sng" dirty="0"/>
          </a:p>
          <a:p>
            <a:pPr lvl="1"/>
            <a:r>
              <a:rPr lang="en-US" dirty="0"/>
              <a:t>Simulation introduces near-wall gradients which prompts </a:t>
            </a:r>
            <a:r>
              <a:rPr lang="en-US" i="1" dirty="0"/>
              <a:t>refine</a:t>
            </a:r>
            <a:r>
              <a:rPr lang="en-US" dirty="0"/>
              <a:t> to initiate grid clustering</a:t>
            </a:r>
          </a:p>
          <a:p>
            <a:r>
              <a:rPr lang="en-US" dirty="0"/>
              <a:t>By grid four, boundary layer and stronger shocks are being refined</a:t>
            </a:r>
          </a:p>
          <a:p>
            <a:r>
              <a:rPr lang="en-US" dirty="0"/>
              <a:t>By grid six, downstream interacting shocks are identified</a:t>
            </a:r>
          </a:p>
          <a:p>
            <a:r>
              <a:rPr lang="en-US" dirty="0"/>
              <a:t>Flow features are refined and user-determined grid convergence is reached by grid 10</a:t>
            </a:r>
          </a:p>
        </p:txBody>
      </p:sp>
      <p:sp>
        <p:nvSpPr>
          <p:cNvPr id="8" name="Date Placeholder 7">
            <a:extLst>
              <a:ext uri="{FF2B5EF4-FFF2-40B4-BE49-F238E27FC236}">
                <a16:creationId xmlns:a16="http://schemas.microsoft.com/office/drawing/2014/main" id="{159A098F-34B7-E9C6-9EB0-70E2500E89C7}"/>
              </a:ext>
            </a:extLst>
          </p:cNvPr>
          <p:cNvSpPr>
            <a:spLocks noGrp="1"/>
          </p:cNvSpPr>
          <p:nvPr>
            <p:ph type="dt" idx="10"/>
          </p:nvPr>
        </p:nvSpPr>
        <p:spPr/>
        <p:txBody>
          <a:bodyPr/>
          <a:lstStyle/>
          <a:p>
            <a:r>
              <a:rPr lang="en-US"/>
              <a:t>www.nasa.gov   |</a:t>
            </a:r>
          </a:p>
        </p:txBody>
      </p:sp>
      <p:sp>
        <p:nvSpPr>
          <p:cNvPr id="9" name="Slide Number Placeholder 8">
            <a:extLst>
              <a:ext uri="{FF2B5EF4-FFF2-40B4-BE49-F238E27FC236}">
                <a16:creationId xmlns:a16="http://schemas.microsoft.com/office/drawing/2014/main" id="{A2E9CE2B-583F-6BB6-3D8E-C3AE9EB0ED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81939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E4BCC-85EE-2BBE-6A67-FB0243C62F82}"/>
              </a:ext>
            </a:extLst>
          </p:cNvPr>
          <p:cNvSpPr>
            <a:spLocks noGrp="1"/>
          </p:cNvSpPr>
          <p:nvPr>
            <p:ph type="title"/>
          </p:nvPr>
        </p:nvSpPr>
        <p:spPr/>
        <p:txBody>
          <a:bodyPr>
            <a:normAutofit/>
          </a:bodyPr>
          <a:lstStyle/>
          <a:p>
            <a:r>
              <a:rPr lang="en-US" sz="2900"/>
              <a:t>Metrics of Interest and Convergence</a:t>
            </a:r>
            <a:endParaRPr lang="en-US"/>
          </a:p>
        </p:txBody>
      </p:sp>
      <p:sp>
        <p:nvSpPr>
          <p:cNvPr id="4" name="Text Placeholder 3">
            <a:extLst>
              <a:ext uri="{FF2B5EF4-FFF2-40B4-BE49-F238E27FC236}">
                <a16:creationId xmlns:a16="http://schemas.microsoft.com/office/drawing/2014/main" id="{E6405696-54EB-1E0E-A2FC-DB2D5A6FD83A}"/>
              </a:ext>
            </a:extLst>
          </p:cNvPr>
          <p:cNvSpPr>
            <a:spLocks noGrp="1"/>
          </p:cNvSpPr>
          <p:nvPr>
            <p:ph type="body" idx="1"/>
          </p:nvPr>
        </p:nvSpPr>
        <p:spPr>
          <a:xfrm>
            <a:off x="245533" y="839543"/>
            <a:ext cx="11498792" cy="5528115"/>
          </a:xfrm>
        </p:spPr>
        <p:txBody>
          <a:bodyPr>
            <a:normAutofit/>
          </a:bodyPr>
          <a:lstStyle/>
          <a:p>
            <a:pPr marL="571500" indent="-457200"/>
            <a:r>
              <a:rPr lang="en-US" dirty="0"/>
              <a:t>Mixing efficiency and combustion efficiency are used to assess rate of convergence</a:t>
            </a:r>
          </a:p>
          <a:p>
            <a:pPr marL="571500" indent="-457200"/>
            <a:endParaRPr lang="en-US" dirty="0"/>
          </a:p>
          <a:p>
            <a:pPr marL="571500" indent="-457200"/>
            <a:endParaRPr lang="en-US" dirty="0"/>
          </a:p>
          <a:p>
            <a:endParaRPr lang="en-US" dirty="0"/>
          </a:p>
          <a:p>
            <a:endParaRPr lang="en-US" dirty="0"/>
          </a:p>
          <a:p>
            <a:endParaRPr lang="en-US" dirty="0"/>
          </a:p>
          <a:p>
            <a:r>
              <a:rPr lang="en-US" dirty="0"/>
              <a:t>Unstructured grid convergence assessed by examining change in mixing efficiency and combustion efficiency with grid adaptation. User </a:t>
            </a:r>
            <a:r>
              <a:rPr lang="en-US" u="sng" dirty="0"/>
              <a:t>subjectively</a:t>
            </a:r>
            <a:r>
              <a:rPr lang="en-US" dirty="0"/>
              <a:t> determines the change between solutions is "small enough"</a:t>
            </a:r>
          </a:p>
          <a:p>
            <a:pPr marL="114300" indent="0">
              <a:buNone/>
            </a:pPr>
            <a:endParaRPr lang="en-US" dirty="0"/>
          </a:p>
        </p:txBody>
      </p:sp>
      <p:pic>
        <p:nvPicPr>
          <p:cNvPr id="5" name="Picture 4">
            <a:extLst>
              <a:ext uri="{FF2B5EF4-FFF2-40B4-BE49-F238E27FC236}">
                <a16:creationId xmlns:a16="http://schemas.microsoft.com/office/drawing/2014/main" id="{BAEE2461-8315-2AD3-D9E7-6FB78916D438}"/>
              </a:ext>
            </a:extLst>
          </p:cNvPr>
          <p:cNvPicPr>
            <a:picLocks noChangeAspect="1"/>
          </p:cNvPicPr>
          <p:nvPr/>
        </p:nvPicPr>
        <p:blipFill>
          <a:blip r:embed="rId2"/>
          <a:stretch>
            <a:fillRect/>
          </a:stretch>
        </p:blipFill>
        <p:spPr>
          <a:xfrm>
            <a:off x="4381500" y="1546572"/>
            <a:ext cx="2743200" cy="1045675"/>
          </a:xfrm>
          <a:prstGeom prst="rect">
            <a:avLst/>
          </a:prstGeom>
        </p:spPr>
      </p:pic>
      <p:pic>
        <p:nvPicPr>
          <p:cNvPr id="7" name="Picture 6">
            <a:extLst>
              <a:ext uri="{FF2B5EF4-FFF2-40B4-BE49-F238E27FC236}">
                <a16:creationId xmlns:a16="http://schemas.microsoft.com/office/drawing/2014/main" id="{C0A0C7C0-91C6-A3D5-D8BC-399FD1BFBE9A}"/>
              </a:ext>
            </a:extLst>
          </p:cNvPr>
          <p:cNvPicPr>
            <a:picLocks noChangeAspect="1"/>
          </p:cNvPicPr>
          <p:nvPr/>
        </p:nvPicPr>
        <p:blipFill>
          <a:blip r:embed="rId3"/>
          <a:stretch>
            <a:fillRect/>
          </a:stretch>
        </p:blipFill>
        <p:spPr>
          <a:xfrm>
            <a:off x="4381500" y="2956525"/>
            <a:ext cx="2743200" cy="1027776"/>
          </a:xfrm>
          <a:prstGeom prst="rect">
            <a:avLst/>
          </a:prstGeom>
        </p:spPr>
      </p:pic>
      <p:sp>
        <p:nvSpPr>
          <p:cNvPr id="9" name="Date Placeholder 8">
            <a:extLst>
              <a:ext uri="{FF2B5EF4-FFF2-40B4-BE49-F238E27FC236}">
                <a16:creationId xmlns:a16="http://schemas.microsoft.com/office/drawing/2014/main" id="{CAC3CC8B-44FB-3AE9-5EF1-870BF260BEA6}"/>
              </a:ext>
            </a:extLst>
          </p:cNvPr>
          <p:cNvSpPr>
            <a:spLocks noGrp="1"/>
          </p:cNvSpPr>
          <p:nvPr>
            <p:ph type="dt" idx="10"/>
          </p:nvPr>
        </p:nvSpPr>
        <p:spPr/>
        <p:txBody>
          <a:bodyPr/>
          <a:lstStyle/>
          <a:p>
            <a:r>
              <a:rPr lang="en-US"/>
              <a:t>www.nasa.gov   |</a:t>
            </a:r>
          </a:p>
        </p:txBody>
      </p:sp>
      <p:sp>
        <p:nvSpPr>
          <p:cNvPr id="10" name="Slide Number Placeholder 9">
            <a:extLst>
              <a:ext uri="{FF2B5EF4-FFF2-40B4-BE49-F238E27FC236}">
                <a16:creationId xmlns:a16="http://schemas.microsoft.com/office/drawing/2014/main" id="{C1AE5F08-885D-6B87-310A-E4C84621820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799047949"/>
      </p:ext>
    </p:extLst>
  </p:cSld>
  <p:clrMapOvr>
    <a:masterClrMapping/>
  </p:clrMapOvr>
</p:sld>
</file>

<file path=ppt/theme/theme1.xml><?xml version="1.0" encoding="utf-8"?>
<a:theme xmlns:a="http://schemas.openxmlformats.org/drawingml/2006/main" name="Title and Conten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2224</Words>
  <Application>Microsoft Office PowerPoint</Application>
  <PresentationFormat>Widescreen</PresentationFormat>
  <Paragraphs>218</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Title and Content</vt:lpstr>
      <vt:lpstr>Simulations of the Modular Axisymmetric Scramjet Test Rig Under Reacting Flow Conditions</vt:lpstr>
      <vt:lpstr>Introduction</vt:lpstr>
      <vt:lpstr>MASTeR Geometry</vt:lpstr>
      <vt:lpstr>Flow Conditions</vt:lpstr>
      <vt:lpstr>Numerical Simulation Details</vt:lpstr>
      <vt:lpstr>Adaptation Methodology Flowchart</vt:lpstr>
      <vt:lpstr>Adaptation Methodology </vt:lpstr>
      <vt:lpstr>Results: Adaptation Solution Progression</vt:lpstr>
      <vt:lpstr>Metrics of Interest and Convergence</vt:lpstr>
      <vt:lpstr>Metrics of Interest</vt:lpstr>
      <vt:lpstr>Results: Mixing Efficiency (ER1=0.208, ER2=0.01, L/D=6)</vt:lpstr>
      <vt:lpstr>Results: Combustion Efficiency (ER1=0.208, ER2=0.01, L/D=6)</vt:lpstr>
      <vt:lpstr>Results: Cavity ER Contours (ER1=0.208, ER2=0.01, L/D=6)</vt:lpstr>
      <vt:lpstr>Results: Cavity Static Temperature Contours (ER1=0.208, ER2=0.01, L/D=6)</vt:lpstr>
      <vt:lpstr>Results: Scatter Plot</vt:lpstr>
      <vt:lpstr>Results: Scatter Plot All Metrics</vt:lpstr>
      <vt:lpstr>Summary and Conclusions</vt:lpstr>
      <vt:lpstr>Acknowledgements</vt:lpstr>
      <vt:lpstr>Results: Scatter Plot Local ER</vt:lpstr>
      <vt:lpstr>Results: Scatter Plot Static Temperature</vt:lpstr>
      <vt:lpstr>Results: Scatter Plot Water Mass Fraction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Simulations of a Strut Fuel Injector Using Unstructured VULCAN-CFD with Automatic Grid Generation and Adaptation</dc:title>
  <dc:creator>Sinacore, Steven A. (GRC-KM00)</dc:creator>
  <cp:lastModifiedBy>Drozda, Tom (LARC-D306)</cp:lastModifiedBy>
  <cp:revision>239</cp:revision>
  <dcterms:created xsi:type="dcterms:W3CDTF">2018-09-05T11:52:03Z</dcterms:created>
  <dcterms:modified xsi:type="dcterms:W3CDTF">2023-11-29T22:49:28Z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0x01010055C760992FFB06419CAE7FD15EB2989E</vt:lpwstr>
  </property>
</Properties>
</file>