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
  </p:notesMasterIdLst>
  <p:sldIdLst>
    <p:sldId id="259" r:id="rId2"/>
  </p:sldIdLst>
  <p:sldSz cx="42976800" cy="4114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960" userDrawn="1">
          <p15:clr>
            <a:srgbClr val="A4A3A4"/>
          </p15:clr>
        </p15:guide>
        <p15:guide id="2" pos="13536" userDrawn="1">
          <p15:clr>
            <a:srgbClr val="A4A3A4"/>
          </p15:clr>
        </p15:guide>
        <p15:guide id="3" pos="2384" userDrawn="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a:srgbClr val="FB3D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DCB815-DBE2-4A16-B355-8FC3ACA49C1E}" v="325" dt="2022-12-07T19:16:13.386"/>
  </p1510:revLst>
</p1510:revInfo>
</file>

<file path=ppt/tableStyles.xml><?xml version="1.0" encoding="utf-8"?>
<a:tblStyleLst xmlns:a="http://schemas.openxmlformats.org/drawingml/2006/main" def="{FD491535-8CC1-40D4-BD91-36FBAEAC557D}">
  <a:tblStyle styleId="{FD491535-8CC1-40D4-BD91-36FBAEAC55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87" autoAdjust="0"/>
    <p:restoredTop sz="96303" autoAdjust="0"/>
  </p:normalViewPr>
  <p:slideViewPr>
    <p:cSldViewPr snapToGrid="0">
      <p:cViewPr>
        <p:scale>
          <a:sx n="27" d="100"/>
          <a:sy n="27" d="100"/>
        </p:scale>
        <p:origin x="2584" y="152"/>
      </p:cViewPr>
      <p:guideLst>
        <p:guide orient="horz" pos="12960"/>
        <p:guide pos="13536"/>
        <p:guide pos="23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mpey, Patrick R. (MSFC-ES23)" userId="0ff2a266-3d1b-4b14-90dd-877a8376f280" providerId="ADAL" clId="{17DCB815-DBE2-4A16-B355-8FC3ACA49C1E}"/>
    <pc:docChg chg="undo redo custSel modSld">
      <pc:chgData name="Champey, Patrick R. (MSFC-ES23)" userId="0ff2a266-3d1b-4b14-90dd-877a8376f280" providerId="ADAL" clId="{17DCB815-DBE2-4A16-B355-8FC3ACA49C1E}" dt="2022-12-07T19:18:34.779" v="10873" actId="1036"/>
      <pc:docMkLst>
        <pc:docMk/>
      </pc:docMkLst>
      <pc:sldChg chg="addSp delSp modSp mod setBg">
        <pc:chgData name="Champey, Patrick R. (MSFC-ES23)" userId="0ff2a266-3d1b-4b14-90dd-877a8376f280" providerId="ADAL" clId="{17DCB815-DBE2-4A16-B355-8FC3ACA49C1E}" dt="2022-12-07T19:18:34.779" v="10873" actId="1036"/>
        <pc:sldMkLst>
          <pc:docMk/>
          <pc:sldMk cId="0" sldId="256"/>
        </pc:sldMkLst>
        <pc:spChg chg="add mod topLvl">
          <ac:chgData name="Champey, Patrick R. (MSFC-ES23)" userId="0ff2a266-3d1b-4b14-90dd-877a8376f280" providerId="ADAL" clId="{17DCB815-DBE2-4A16-B355-8FC3ACA49C1E}" dt="2022-12-06T21:25:02.466" v="5082" actId="164"/>
          <ac:spMkLst>
            <pc:docMk/>
            <pc:sldMk cId="0" sldId="256"/>
            <ac:spMk id="24" creationId="{552AD322-7617-49C8-A540-A57A874913DD}"/>
          </ac:spMkLst>
        </pc:spChg>
        <pc:spChg chg="add mod topLvl">
          <ac:chgData name="Champey, Patrick R. (MSFC-ES23)" userId="0ff2a266-3d1b-4b14-90dd-877a8376f280" providerId="ADAL" clId="{17DCB815-DBE2-4A16-B355-8FC3ACA49C1E}" dt="2022-12-06T21:25:02.466" v="5082" actId="164"/>
          <ac:spMkLst>
            <pc:docMk/>
            <pc:sldMk cId="0" sldId="256"/>
            <ac:spMk id="25" creationId="{45CF0F8F-7FB2-463B-A346-C75550FD6143}"/>
          </ac:spMkLst>
        </pc:spChg>
        <pc:spChg chg="add mod">
          <ac:chgData name="Champey, Patrick R. (MSFC-ES23)" userId="0ff2a266-3d1b-4b14-90dd-877a8376f280" providerId="ADAL" clId="{17DCB815-DBE2-4A16-B355-8FC3ACA49C1E}" dt="2022-12-06T21:11:50.261" v="5046" actId="20577"/>
          <ac:spMkLst>
            <pc:docMk/>
            <pc:sldMk cId="0" sldId="256"/>
            <ac:spMk id="29" creationId="{906C6A85-8F44-4FF0-A2FC-E63ADDF7497D}"/>
          </ac:spMkLst>
        </pc:spChg>
        <pc:spChg chg="add mod">
          <ac:chgData name="Champey, Patrick R. (MSFC-ES23)" userId="0ff2a266-3d1b-4b14-90dd-877a8376f280" providerId="ADAL" clId="{17DCB815-DBE2-4A16-B355-8FC3ACA49C1E}" dt="2022-12-06T21:25:02.466" v="5082" actId="164"/>
          <ac:spMkLst>
            <pc:docMk/>
            <pc:sldMk cId="0" sldId="256"/>
            <ac:spMk id="35" creationId="{E53F2C64-32E9-42B6-8D6A-EDBC30F754BA}"/>
          </ac:spMkLst>
        </pc:spChg>
        <pc:spChg chg="add del mod">
          <ac:chgData name="Champey, Patrick R. (MSFC-ES23)" userId="0ff2a266-3d1b-4b14-90dd-877a8376f280" providerId="ADAL" clId="{17DCB815-DBE2-4A16-B355-8FC3ACA49C1E}" dt="2022-12-07T00:00:25.264" v="5251" actId="478"/>
          <ac:spMkLst>
            <pc:docMk/>
            <pc:sldMk cId="0" sldId="256"/>
            <ac:spMk id="42" creationId="{37CBC543-7B13-4905-A4DB-FC1F1BDDE228}"/>
          </ac:spMkLst>
        </pc:spChg>
        <pc:spChg chg="add mod">
          <ac:chgData name="Champey, Patrick R. (MSFC-ES23)" userId="0ff2a266-3d1b-4b14-90dd-877a8376f280" providerId="ADAL" clId="{17DCB815-DBE2-4A16-B355-8FC3ACA49C1E}" dt="2022-12-07T15:35:23.529" v="8228" actId="164"/>
          <ac:spMkLst>
            <pc:docMk/>
            <pc:sldMk cId="0" sldId="256"/>
            <ac:spMk id="53" creationId="{D9BC9C7F-B351-4183-85D0-C445E7E10F4D}"/>
          </ac:spMkLst>
        </pc:spChg>
        <pc:spChg chg="mod">
          <ac:chgData name="Champey, Patrick R. (MSFC-ES23)" userId="0ff2a266-3d1b-4b14-90dd-877a8376f280" providerId="ADAL" clId="{17DCB815-DBE2-4A16-B355-8FC3ACA49C1E}" dt="2022-12-07T19:15:07.018" v="10832" actId="20577"/>
          <ac:spMkLst>
            <pc:docMk/>
            <pc:sldMk cId="0" sldId="256"/>
            <ac:spMk id="55" creationId="{00000000-0000-0000-0000-000000000000}"/>
          </ac:spMkLst>
        </pc:spChg>
        <pc:spChg chg="mod">
          <ac:chgData name="Champey, Patrick R. (MSFC-ES23)" userId="0ff2a266-3d1b-4b14-90dd-877a8376f280" providerId="ADAL" clId="{17DCB815-DBE2-4A16-B355-8FC3ACA49C1E}" dt="2022-12-07T14:39:18.370" v="6238" actId="1038"/>
          <ac:spMkLst>
            <pc:docMk/>
            <pc:sldMk cId="0" sldId="256"/>
            <ac:spMk id="56" creationId="{00000000-0000-0000-0000-000000000000}"/>
          </ac:spMkLst>
        </pc:spChg>
        <pc:spChg chg="del mod">
          <ac:chgData name="Champey, Patrick R. (MSFC-ES23)" userId="0ff2a266-3d1b-4b14-90dd-877a8376f280" providerId="ADAL" clId="{17DCB815-DBE2-4A16-B355-8FC3ACA49C1E}" dt="2022-11-30T19:50:39.412" v="181" actId="478"/>
          <ac:spMkLst>
            <pc:docMk/>
            <pc:sldMk cId="0" sldId="256"/>
            <ac:spMk id="58" creationId="{00000000-0000-0000-0000-000000000000}"/>
          </ac:spMkLst>
        </pc:spChg>
        <pc:spChg chg="del mod">
          <ac:chgData name="Champey, Patrick R. (MSFC-ES23)" userId="0ff2a266-3d1b-4b14-90dd-877a8376f280" providerId="ADAL" clId="{17DCB815-DBE2-4A16-B355-8FC3ACA49C1E}" dt="2022-12-07T00:00:31.343" v="5253" actId="478"/>
          <ac:spMkLst>
            <pc:docMk/>
            <pc:sldMk cId="0" sldId="256"/>
            <ac:spMk id="59" creationId="{00000000-0000-0000-0000-000000000000}"/>
          </ac:spMkLst>
        </pc:spChg>
        <pc:spChg chg="del mod">
          <ac:chgData name="Champey, Patrick R. (MSFC-ES23)" userId="0ff2a266-3d1b-4b14-90dd-877a8376f280" providerId="ADAL" clId="{17DCB815-DBE2-4A16-B355-8FC3ACA49C1E}" dt="2022-12-07T17:25:59.796" v="9549" actId="478"/>
          <ac:spMkLst>
            <pc:docMk/>
            <pc:sldMk cId="0" sldId="256"/>
            <ac:spMk id="62" creationId="{00000000-0000-0000-0000-000000000000}"/>
          </ac:spMkLst>
        </pc:spChg>
        <pc:spChg chg="mod">
          <ac:chgData name="Champey, Patrick R. (MSFC-ES23)" userId="0ff2a266-3d1b-4b14-90dd-877a8376f280" providerId="ADAL" clId="{17DCB815-DBE2-4A16-B355-8FC3ACA49C1E}" dt="2022-12-07T17:10:57.713" v="8930" actId="20577"/>
          <ac:spMkLst>
            <pc:docMk/>
            <pc:sldMk cId="0" sldId="256"/>
            <ac:spMk id="63" creationId="{00000000-0000-0000-0000-000000000000}"/>
          </ac:spMkLst>
        </pc:spChg>
        <pc:spChg chg="mod">
          <ac:chgData name="Champey, Patrick R. (MSFC-ES23)" userId="0ff2a266-3d1b-4b14-90dd-877a8376f280" providerId="ADAL" clId="{17DCB815-DBE2-4A16-B355-8FC3ACA49C1E}" dt="2022-12-07T17:28:01.788" v="9658" actId="14100"/>
          <ac:spMkLst>
            <pc:docMk/>
            <pc:sldMk cId="0" sldId="256"/>
            <ac:spMk id="65" creationId="{00000000-0000-0000-0000-000000000000}"/>
          </ac:spMkLst>
        </pc:spChg>
        <pc:spChg chg="del mod">
          <ac:chgData name="Champey, Patrick R. (MSFC-ES23)" userId="0ff2a266-3d1b-4b14-90dd-877a8376f280" providerId="ADAL" clId="{17DCB815-DBE2-4A16-B355-8FC3ACA49C1E}" dt="2022-12-06T21:27:15.903" v="5092" actId="478"/>
          <ac:spMkLst>
            <pc:docMk/>
            <pc:sldMk cId="0" sldId="256"/>
            <ac:spMk id="66" creationId="{00000000-0000-0000-0000-000000000000}"/>
          </ac:spMkLst>
        </pc:spChg>
        <pc:spChg chg="add mod">
          <ac:chgData name="Champey, Patrick R. (MSFC-ES23)" userId="0ff2a266-3d1b-4b14-90dd-877a8376f280" providerId="ADAL" clId="{17DCB815-DBE2-4A16-B355-8FC3ACA49C1E}" dt="2022-12-07T18:18:11.193" v="9796" actId="313"/>
          <ac:spMkLst>
            <pc:docMk/>
            <pc:sldMk cId="0" sldId="256"/>
            <ac:spMk id="68" creationId="{F8683B96-E62D-44A9-9195-A4D0DDC0D4D7}"/>
          </ac:spMkLst>
        </pc:spChg>
        <pc:spChg chg="del mod">
          <ac:chgData name="Champey, Patrick R. (MSFC-ES23)" userId="0ff2a266-3d1b-4b14-90dd-877a8376f280" providerId="ADAL" clId="{17DCB815-DBE2-4A16-B355-8FC3ACA49C1E}" dt="2022-12-07T17:26:01.541" v="9550" actId="478"/>
          <ac:spMkLst>
            <pc:docMk/>
            <pc:sldMk cId="0" sldId="256"/>
            <ac:spMk id="69" creationId="{00000000-0000-0000-0000-000000000000}"/>
          </ac:spMkLst>
        </pc:spChg>
        <pc:spChg chg="add mod">
          <ac:chgData name="Champey, Patrick R. (MSFC-ES23)" userId="0ff2a266-3d1b-4b14-90dd-877a8376f280" providerId="ADAL" clId="{17DCB815-DBE2-4A16-B355-8FC3ACA49C1E}" dt="2022-12-07T18:18:30.595" v="9802" actId="1076"/>
          <ac:spMkLst>
            <pc:docMk/>
            <pc:sldMk cId="0" sldId="256"/>
            <ac:spMk id="69" creationId="{7DF107A3-E7EE-4213-AE46-BDB7057FF2A0}"/>
          </ac:spMkLst>
        </pc:spChg>
        <pc:spChg chg="del">
          <ac:chgData name="Champey, Patrick R. (MSFC-ES23)" userId="0ff2a266-3d1b-4b14-90dd-877a8376f280" providerId="ADAL" clId="{17DCB815-DBE2-4A16-B355-8FC3ACA49C1E}" dt="2022-11-30T19:51:14.996" v="282" actId="478"/>
          <ac:spMkLst>
            <pc:docMk/>
            <pc:sldMk cId="0" sldId="256"/>
            <ac:spMk id="70" creationId="{00000000-0000-0000-0000-000000000000}"/>
          </ac:spMkLst>
        </pc:spChg>
        <pc:spChg chg="add mod">
          <ac:chgData name="Champey, Patrick R. (MSFC-ES23)" userId="0ff2a266-3d1b-4b14-90dd-877a8376f280" providerId="ADAL" clId="{17DCB815-DBE2-4A16-B355-8FC3ACA49C1E}" dt="2022-12-07T18:18:41.824" v="9807" actId="20577"/>
          <ac:spMkLst>
            <pc:docMk/>
            <pc:sldMk cId="0" sldId="256"/>
            <ac:spMk id="70" creationId="{EC4D623C-B307-4B01-8C88-AE49407353FD}"/>
          </ac:spMkLst>
        </pc:spChg>
        <pc:spChg chg="add mod">
          <ac:chgData name="Champey, Patrick R. (MSFC-ES23)" userId="0ff2a266-3d1b-4b14-90dd-877a8376f280" providerId="ADAL" clId="{17DCB815-DBE2-4A16-B355-8FC3ACA49C1E}" dt="2022-12-07T18:19:14.097" v="9814" actId="1076"/>
          <ac:spMkLst>
            <pc:docMk/>
            <pc:sldMk cId="0" sldId="256"/>
            <ac:spMk id="71" creationId="{79A2D335-9FEC-4969-9A46-A967C9152147}"/>
          </ac:spMkLst>
        </pc:spChg>
        <pc:spChg chg="add mod">
          <ac:chgData name="Champey, Patrick R. (MSFC-ES23)" userId="0ff2a266-3d1b-4b14-90dd-877a8376f280" providerId="ADAL" clId="{17DCB815-DBE2-4A16-B355-8FC3ACA49C1E}" dt="2022-12-07T19:18:30.892" v="10864" actId="1036"/>
          <ac:spMkLst>
            <pc:docMk/>
            <pc:sldMk cId="0" sldId="256"/>
            <ac:spMk id="75" creationId="{3A5A29C1-9421-4A69-8C2E-BD74CE06EB8B}"/>
          </ac:spMkLst>
        </pc:spChg>
        <pc:spChg chg="del mod">
          <ac:chgData name="Champey, Patrick R. (MSFC-ES23)" userId="0ff2a266-3d1b-4b14-90dd-877a8376f280" providerId="ADAL" clId="{17DCB815-DBE2-4A16-B355-8FC3ACA49C1E}" dt="2022-12-07T17:25:56.030" v="9547" actId="478"/>
          <ac:spMkLst>
            <pc:docMk/>
            <pc:sldMk cId="0" sldId="256"/>
            <ac:spMk id="76" creationId="{00000000-0000-0000-0000-000000000000}"/>
          </ac:spMkLst>
        </pc:spChg>
        <pc:spChg chg="del mod">
          <ac:chgData name="Champey, Patrick R. (MSFC-ES23)" userId="0ff2a266-3d1b-4b14-90dd-877a8376f280" providerId="ADAL" clId="{17DCB815-DBE2-4A16-B355-8FC3ACA49C1E}" dt="2022-11-30T19:51:19.788" v="284" actId="478"/>
          <ac:spMkLst>
            <pc:docMk/>
            <pc:sldMk cId="0" sldId="256"/>
            <ac:spMk id="77" creationId="{00000000-0000-0000-0000-000000000000}"/>
          </ac:spMkLst>
        </pc:spChg>
        <pc:spChg chg="del">
          <ac:chgData name="Champey, Patrick R. (MSFC-ES23)" userId="0ff2a266-3d1b-4b14-90dd-877a8376f280" providerId="ADAL" clId="{17DCB815-DBE2-4A16-B355-8FC3ACA49C1E}" dt="2022-11-30T19:50:42.428" v="184" actId="478"/>
          <ac:spMkLst>
            <pc:docMk/>
            <pc:sldMk cId="0" sldId="256"/>
            <ac:spMk id="78" creationId="{00000000-0000-0000-0000-000000000000}"/>
          </ac:spMkLst>
        </pc:spChg>
        <pc:spChg chg="del">
          <ac:chgData name="Champey, Patrick R. (MSFC-ES23)" userId="0ff2a266-3d1b-4b14-90dd-877a8376f280" providerId="ADAL" clId="{17DCB815-DBE2-4A16-B355-8FC3ACA49C1E}" dt="2022-11-30T19:50:43.612" v="185" actId="478"/>
          <ac:spMkLst>
            <pc:docMk/>
            <pc:sldMk cId="0" sldId="256"/>
            <ac:spMk id="79" creationId="{00000000-0000-0000-0000-000000000000}"/>
          </ac:spMkLst>
        </pc:spChg>
        <pc:spChg chg="add del mod">
          <ac:chgData name="Champey, Patrick R. (MSFC-ES23)" userId="0ff2a266-3d1b-4b14-90dd-877a8376f280" providerId="ADAL" clId="{17DCB815-DBE2-4A16-B355-8FC3ACA49C1E}" dt="2022-12-07T19:12:18.681" v="10700" actId="478"/>
          <ac:spMkLst>
            <pc:docMk/>
            <pc:sldMk cId="0" sldId="256"/>
            <ac:spMk id="79" creationId="{2566AFC0-22B7-4726-824A-8624DAC23807}"/>
          </ac:spMkLst>
        </pc:spChg>
        <pc:spChg chg="add mod">
          <ac:chgData name="Champey, Patrick R. (MSFC-ES23)" userId="0ff2a266-3d1b-4b14-90dd-877a8376f280" providerId="ADAL" clId="{17DCB815-DBE2-4A16-B355-8FC3ACA49C1E}" dt="2022-12-07T19:14:18.638" v="10826" actId="1076"/>
          <ac:spMkLst>
            <pc:docMk/>
            <pc:sldMk cId="0" sldId="256"/>
            <ac:spMk id="81" creationId="{861D23FA-52BB-4FEC-8080-4AA6D486AC23}"/>
          </ac:spMkLst>
        </pc:spChg>
        <pc:spChg chg="mod">
          <ac:chgData name="Champey, Patrick R. (MSFC-ES23)" userId="0ff2a266-3d1b-4b14-90dd-877a8376f280" providerId="ADAL" clId="{17DCB815-DBE2-4A16-B355-8FC3ACA49C1E}" dt="2022-12-07T18:44:58.190" v="10318" actId="14100"/>
          <ac:spMkLst>
            <pc:docMk/>
            <pc:sldMk cId="0" sldId="256"/>
            <ac:spMk id="83" creationId="{00000000-0000-0000-0000-000000000000}"/>
          </ac:spMkLst>
        </pc:spChg>
        <pc:spChg chg="del">
          <ac:chgData name="Champey, Patrick R. (MSFC-ES23)" userId="0ff2a266-3d1b-4b14-90dd-877a8376f280" providerId="ADAL" clId="{17DCB815-DBE2-4A16-B355-8FC3ACA49C1E}" dt="2022-11-30T19:51:28.375" v="285" actId="478"/>
          <ac:spMkLst>
            <pc:docMk/>
            <pc:sldMk cId="0" sldId="256"/>
            <ac:spMk id="86" creationId="{00000000-0000-0000-0000-000000000000}"/>
          </ac:spMkLst>
        </pc:spChg>
        <pc:spChg chg="del mod">
          <ac:chgData name="Champey, Patrick R. (MSFC-ES23)" userId="0ff2a266-3d1b-4b14-90dd-877a8376f280" providerId="ADAL" clId="{17DCB815-DBE2-4A16-B355-8FC3ACA49C1E}" dt="2022-11-30T19:50:11.893" v="151" actId="478"/>
          <ac:spMkLst>
            <pc:docMk/>
            <pc:sldMk cId="0" sldId="256"/>
            <ac:spMk id="91" creationId="{00000000-0000-0000-0000-000000000000}"/>
          </ac:spMkLst>
        </pc:spChg>
        <pc:spChg chg="del">
          <ac:chgData name="Champey, Patrick R. (MSFC-ES23)" userId="0ff2a266-3d1b-4b14-90dd-877a8376f280" providerId="ADAL" clId="{17DCB815-DBE2-4A16-B355-8FC3ACA49C1E}" dt="2022-11-30T19:49:54.628" v="132" actId="478"/>
          <ac:spMkLst>
            <pc:docMk/>
            <pc:sldMk cId="0" sldId="256"/>
            <ac:spMk id="92" creationId="{00000000-0000-0000-0000-000000000000}"/>
          </ac:spMkLst>
        </pc:spChg>
        <pc:spChg chg="mod">
          <ac:chgData name="Champey, Patrick R. (MSFC-ES23)" userId="0ff2a266-3d1b-4b14-90dd-877a8376f280" providerId="ADAL" clId="{17DCB815-DBE2-4A16-B355-8FC3ACA49C1E}" dt="2022-12-07T15:06:07.867" v="7156" actId="207"/>
          <ac:spMkLst>
            <pc:docMk/>
            <pc:sldMk cId="0" sldId="256"/>
            <ac:spMk id="93" creationId="{00000000-0000-0000-0000-000000000000}"/>
          </ac:spMkLst>
        </pc:spChg>
        <pc:spChg chg="del">
          <ac:chgData name="Champey, Patrick R. (MSFC-ES23)" userId="0ff2a266-3d1b-4b14-90dd-877a8376f280" providerId="ADAL" clId="{17DCB815-DBE2-4A16-B355-8FC3ACA49C1E}" dt="2022-11-30T19:50:07.004" v="148" actId="478"/>
          <ac:spMkLst>
            <pc:docMk/>
            <pc:sldMk cId="0" sldId="256"/>
            <ac:spMk id="94" creationId="{00000000-0000-0000-0000-000000000000}"/>
          </ac:spMkLst>
        </pc:spChg>
        <pc:spChg chg="del">
          <ac:chgData name="Champey, Patrick R. (MSFC-ES23)" userId="0ff2a266-3d1b-4b14-90dd-877a8376f280" providerId="ADAL" clId="{17DCB815-DBE2-4A16-B355-8FC3ACA49C1E}" dt="2022-11-30T19:50:45.684" v="187" actId="478"/>
          <ac:spMkLst>
            <pc:docMk/>
            <pc:sldMk cId="0" sldId="256"/>
            <ac:spMk id="96" creationId="{00000000-0000-0000-0000-000000000000}"/>
          </ac:spMkLst>
        </pc:spChg>
        <pc:spChg chg="del mod">
          <ac:chgData name="Champey, Patrick R. (MSFC-ES23)" userId="0ff2a266-3d1b-4b14-90dd-877a8376f280" providerId="ADAL" clId="{17DCB815-DBE2-4A16-B355-8FC3ACA49C1E}" dt="2022-12-07T00:04:12.023" v="5360" actId="478"/>
          <ac:spMkLst>
            <pc:docMk/>
            <pc:sldMk cId="0" sldId="256"/>
            <ac:spMk id="98" creationId="{00000000-0000-0000-0000-000000000000}"/>
          </ac:spMkLst>
        </pc:spChg>
        <pc:spChg chg="mod">
          <ac:chgData name="Champey, Patrick R. (MSFC-ES23)" userId="0ff2a266-3d1b-4b14-90dd-877a8376f280" providerId="ADAL" clId="{17DCB815-DBE2-4A16-B355-8FC3ACA49C1E}" dt="2022-12-06T16:39:31.124" v="1933" actId="207"/>
          <ac:spMkLst>
            <pc:docMk/>
            <pc:sldMk cId="0" sldId="256"/>
            <ac:spMk id="104" creationId="{15CA30A8-84A4-4A6F-9F35-904EF4558B82}"/>
          </ac:spMkLst>
        </pc:spChg>
        <pc:spChg chg="mod">
          <ac:chgData name="Champey, Patrick R. (MSFC-ES23)" userId="0ff2a266-3d1b-4b14-90dd-877a8376f280" providerId="ADAL" clId="{17DCB815-DBE2-4A16-B355-8FC3ACA49C1E}" dt="2022-12-06T16:39:31.124" v="1933" actId="207"/>
          <ac:spMkLst>
            <pc:docMk/>
            <pc:sldMk cId="0" sldId="256"/>
            <ac:spMk id="105" creationId="{47DE63C1-53EE-4ABE-AD14-1D3CE2B8B2C3}"/>
          </ac:spMkLst>
        </pc:spChg>
        <pc:spChg chg="mod">
          <ac:chgData name="Champey, Patrick R. (MSFC-ES23)" userId="0ff2a266-3d1b-4b14-90dd-877a8376f280" providerId="ADAL" clId="{17DCB815-DBE2-4A16-B355-8FC3ACA49C1E}" dt="2022-12-06T16:39:31.124" v="1933" actId="207"/>
          <ac:spMkLst>
            <pc:docMk/>
            <pc:sldMk cId="0" sldId="256"/>
            <ac:spMk id="106" creationId="{29AC5928-DA8E-45D2-AD7C-7CEB4B7B06D6}"/>
          </ac:spMkLst>
        </pc:spChg>
        <pc:spChg chg="mod">
          <ac:chgData name="Champey, Patrick R. (MSFC-ES23)" userId="0ff2a266-3d1b-4b14-90dd-877a8376f280" providerId="ADAL" clId="{17DCB815-DBE2-4A16-B355-8FC3ACA49C1E}" dt="2022-12-06T16:39:31.124" v="1933" actId="207"/>
          <ac:spMkLst>
            <pc:docMk/>
            <pc:sldMk cId="0" sldId="256"/>
            <ac:spMk id="113" creationId="{BD19F13D-5E68-4412-BF9A-CCE7BD1C8690}"/>
          </ac:spMkLst>
        </pc:spChg>
        <pc:spChg chg="mod">
          <ac:chgData name="Champey, Patrick R. (MSFC-ES23)" userId="0ff2a266-3d1b-4b14-90dd-877a8376f280" providerId="ADAL" clId="{17DCB815-DBE2-4A16-B355-8FC3ACA49C1E}" dt="2022-12-06T16:39:31.124" v="1933" actId="207"/>
          <ac:spMkLst>
            <pc:docMk/>
            <pc:sldMk cId="0" sldId="256"/>
            <ac:spMk id="114" creationId="{DE7D671F-4C22-4798-B202-C013AFEB7357}"/>
          </ac:spMkLst>
        </pc:spChg>
        <pc:spChg chg="mod">
          <ac:chgData name="Champey, Patrick R. (MSFC-ES23)" userId="0ff2a266-3d1b-4b14-90dd-877a8376f280" providerId="ADAL" clId="{17DCB815-DBE2-4A16-B355-8FC3ACA49C1E}" dt="2022-12-06T16:39:31.124" v="1933" actId="207"/>
          <ac:spMkLst>
            <pc:docMk/>
            <pc:sldMk cId="0" sldId="256"/>
            <ac:spMk id="115" creationId="{FE5F4B36-8F4F-4A5B-BA47-A924025CD006}"/>
          </ac:spMkLst>
        </pc:spChg>
        <pc:spChg chg="mod">
          <ac:chgData name="Champey, Patrick R. (MSFC-ES23)" userId="0ff2a266-3d1b-4b14-90dd-877a8376f280" providerId="ADAL" clId="{17DCB815-DBE2-4A16-B355-8FC3ACA49C1E}" dt="2022-12-06T16:40:07.591" v="1935"/>
          <ac:spMkLst>
            <pc:docMk/>
            <pc:sldMk cId="0" sldId="256"/>
            <ac:spMk id="118" creationId="{FD73CC35-AAF9-4777-88EA-2A79DF51CFD9}"/>
          </ac:spMkLst>
        </pc:spChg>
        <pc:spChg chg="mod">
          <ac:chgData name="Champey, Patrick R. (MSFC-ES23)" userId="0ff2a266-3d1b-4b14-90dd-877a8376f280" providerId="ADAL" clId="{17DCB815-DBE2-4A16-B355-8FC3ACA49C1E}" dt="2022-12-06T16:40:07.591" v="1935"/>
          <ac:spMkLst>
            <pc:docMk/>
            <pc:sldMk cId="0" sldId="256"/>
            <ac:spMk id="119" creationId="{B4A4127B-CDF2-4BD5-8141-FD6683EDC8F9}"/>
          </ac:spMkLst>
        </pc:spChg>
        <pc:spChg chg="mod">
          <ac:chgData name="Champey, Patrick R. (MSFC-ES23)" userId="0ff2a266-3d1b-4b14-90dd-877a8376f280" providerId="ADAL" clId="{17DCB815-DBE2-4A16-B355-8FC3ACA49C1E}" dt="2022-12-06T16:40:07.591" v="1935"/>
          <ac:spMkLst>
            <pc:docMk/>
            <pc:sldMk cId="0" sldId="256"/>
            <ac:spMk id="120" creationId="{BF5754E6-F287-4A4D-8F78-037BD2F9CCAF}"/>
          </ac:spMkLst>
        </pc:spChg>
        <pc:spChg chg="mod">
          <ac:chgData name="Champey, Patrick R. (MSFC-ES23)" userId="0ff2a266-3d1b-4b14-90dd-877a8376f280" providerId="ADAL" clId="{17DCB815-DBE2-4A16-B355-8FC3ACA49C1E}" dt="2022-12-06T16:40:07.591" v="1935"/>
          <ac:spMkLst>
            <pc:docMk/>
            <pc:sldMk cId="0" sldId="256"/>
            <ac:spMk id="127" creationId="{315CC1E7-DFDC-4C70-9D03-9612F6C52C8F}"/>
          </ac:spMkLst>
        </pc:spChg>
        <pc:spChg chg="mod">
          <ac:chgData name="Champey, Patrick R. (MSFC-ES23)" userId="0ff2a266-3d1b-4b14-90dd-877a8376f280" providerId="ADAL" clId="{17DCB815-DBE2-4A16-B355-8FC3ACA49C1E}" dt="2022-12-06T16:40:07.591" v="1935"/>
          <ac:spMkLst>
            <pc:docMk/>
            <pc:sldMk cId="0" sldId="256"/>
            <ac:spMk id="128" creationId="{2CF4FA3E-5AE9-4A1F-915A-93726417DA38}"/>
          </ac:spMkLst>
        </pc:spChg>
        <pc:spChg chg="mod">
          <ac:chgData name="Champey, Patrick R. (MSFC-ES23)" userId="0ff2a266-3d1b-4b14-90dd-877a8376f280" providerId="ADAL" clId="{17DCB815-DBE2-4A16-B355-8FC3ACA49C1E}" dt="2022-12-06T16:40:07.591" v="1935"/>
          <ac:spMkLst>
            <pc:docMk/>
            <pc:sldMk cId="0" sldId="256"/>
            <ac:spMk id="129" creationId="{288EAAA5-F853-40ED-B9CC-11C749E1EA31}"/>
          </ac:spMkLst>
        </pc:spChg>
        <pc:spChg chg="mod">
          <ac:chgData name="Champey, Patrick R. (MSFC-ES23)" userId="0ff2a266-3d1b-4b14-90dd-877a8376f280" providerId="ADAL" clId="{17DCB815-DBE2-4A16-B355-8FC3ACA49C1E}" dt="2022-12-06T16:41:15.008" v="1937"/>
          <ac:spMkLst>
            <pc:docMk/>
            <pc:sldMk cId="0" sldId="256"/>
            <ac:spMk id="131" creationId="{FE0BE5A6-D4CC-4E6F-A0C7-21CE19F7C615}"/>
          </ac:spMkLst>
        </pc:spChg>
        <pc:spChg chg="mod">
          <ac:chgData name="Champey, Patrick R. (MSFC-ES23)" userId="0ff2a266-3d1b-4b14-90dd-877a8376f280" providerId="ADAL" clId="{17DCB815-DBE2-4A16-B355-8FC3ACA49C1E}" dt="2022-12-07T18:11:52.635" v="9674" actId="255"/>
          <ac:spMkLst>
            <pc:docMk/>
            <pc:sldMk cId="0" sldId="256"/>
            <ac:spMk id="133" creationId="{41012721-1B39-4538-9F8B-BD1876810F38}"/>
          </ac:spMkLst>
        </pc:spChg>
        <pc:spChg chg="mod">
          <ac:chgData name="Champey, Patrick R. (MSFC-ES23)" userId="0ff2a266-3d1b-4b14-90dd-877a8376f280" providerId="ADAL" clId="{17DCB815-DBE2-4A16-B355-8FC3ACA49C1E}" dt="2022-12-07T18:11:52.635" v="9674" actId="255"/>
          <ac:spMkLst>
            <pc:docMk/>
            <pc:sldMk cId="0" sldId="256"/>
            <ac:spMk id="134" creationId="{FB4CB93A-055B-4D88-8CBA-1BA7AFF37734}"/>
          </ac:spMkLst>
        </pc:spChg>
        <pc:spChg chg="mod">
          <ac:chgData name="Champey, Patrick R. (MSFC-ES23)" userId="0ff2a266-3d1b-4b14-90dd-877a8376f280" providerId="ADAL" clId="{17DCB815-DBE2-4A16-B355-8FC3ACA49C1E}" dt="2022-12-07T18:11:52.635" v="9674" actId="255"/>
          <ac:spMkLst>
            <pc:docMk/>
            <pc:sldMk cId="0" sldId="256"/>
            <ac:spMk id="135" creationId="{0DB4C87E-C5E0-4746-B30B-489DBA76894F}"/>
          </ac:spMkLst>
        </pc:spChg>
        <pc:spChg chg="mod">
          <ac:chgData name="Champey, Patrick R. (MSFC-ES23)" userId="0ff2a266-3d1b-4b14-90dd-877a8376f280" providerId="ADAL" clId="{17DCB815-DBE2-4A16-B355-8FC3ACA49C1E}" dt="2022-12-07T18:12:03.645" v="9678" actId="1076"/>
          <ac:spMkLst>
            <pc:docMk/>
            <pc:sldMk cId="0" sldId="256"/>
            <ac:spMk id="142" creationId="{37537D3B-A684-4BCB-94AC-17930BFF900B}"/>
          </ac:spMkLst>
        </pc:spChg>
        <pc:spChg chg="mod">
          <ac:chgData name="Champey, Patrick R. (MSFC-ES23)" userId="0ff2a266-3d1b-4b14-90dd-877a8376f280" providerId="ADAL" clId="{17DCB815-DBE2-4A16-B355-8FC3ACA49C1E}" dt="2022-12-07T18:11:56.784" v="9675" actId="1076"/>
          <ac:spMkLst>
            <pc:docMk/>
            <pc:sldMk cId="0" sldId="256"/>
            <ac:spMk id="143" creationId="{1F7FEC0B-0537-4D97-8C02-E2FC9A570935}"/>
          </ac:spMkLst>
        </pc:spChg>
        <pc:spChg chg="mod">
          <ac:chgData name="Champey, Patrick R. (MSFC-ES23)" userId="0ff2a266-3d1b-4b14-90dd-877a8376f280" providerId="ADAL" clId="{17DCB815-DBE2-4A16-B355-8FC3ACA49C1E}" dt="2022-12-07T18:11:59.716" v="9676" actId="1076"/>
          <ac:spMkLst>
            <pc:docMk/>
            <pc:sldMk cId="0" sldId="256"/>
            <ac:spMk id="144" creationId="{13901367-F772-4089-AB6C-39A30B7B70C2}"/>
          </ac:spMkLst>
        </pc:spChg>
        <pc:spChg chg="add del mod">
          <ac:chgData name="Champey, Patrick R. (MSFC-ES23)" userId="0ff2a266-3d1b-4b14-90dd-877a8376f280" providerId="ADAL" clId="{17DCB815-DBE2-4A16-B355-8FC3ACA49C1E}" dt="2022-12-06T21:27:14.904" v="5091" actId="478"/>
          <ac:spMkLst>
            <pc:docMk/>
            <pc:sldMk cId="0" sldId="256"/>
            <ac:spMk id="145" creationId="{7CA0B21E-E5DF-4894-A0CB-317DD25ED441}"/>
          </ac:spMkLst>
        </pc:spChg>
        <pc:spChg chg="add del mod">
          <ac:chgData name="Champey, Patrick R. (MSFC-ES23)" userId="0ff2a266-3d1b-4b14-90dd-877a8376f280" providerId="ADAL" clId="{17DCB815-DBE2-4A16-B355-8FC3ACA49C1E}" dt="2022-12-06T21:27:37.491" v="5097" actId="478"/>
          <ac:spMkLst>
            <pc:docMk/>
            <pc:sldMk cId="0" sldId="256"/>
            <ac:spMk id="146" creationId="{E389D700-A33C-4C9E-AA63-2C73463F13BC}"/>
          </ac:spMkLst>
        </pc:spChg>
        <pc:spChg chg="add mod">
          <ac:chgData name="Champey, Patrick R. (MSFC-ES23)" userId="0ff2a266-3d1b-4b14-90dd-877a8376f280" providerId="ADAL" clId="{17DCB815-DBE2-4A16-B355-8FC3ACA49C1E}" dt="2022-12-07T18:42:02.420" v="10274" actId="20577"/>
          <ac:spMkLst>
            <pc:docMk/>
            <pc:sldMk cId="0" sldId="256"/>
            <ac:spMk id="147" creationId="{7BF1E9BA-354D-4E46-B6A8-D838C31B8344}"/>
          </ac:spMkLst>
        </pc:spChg>
        <pc:spChg chg="add del mod">
          <ac:chgData name="Champey, Patrick R. (MSFC-ES23)" userId="0ff2a266-3d1b-4b14-90dd-877a8376f280" providerId="ADAL" clId="{17DCB815-DBE2-4A16-B355-8FC3ACA49C1E}" dt="2022-12-07T00:45:27.085" v="5827" actId="478"/>
          <ac:spMkLst>
            <pc:docMk/>
            <pc:sldMk cId="0" sldId="256"/>
            <ac:spMk id="149" creationId="{067E1C0E-6645-4141-A540-D520C4B933D6}"/>
          </ac:spMkLst>
        </pc:spChg>
        <pc:spChg chg="add del mod topLvl">
          <ac:chgData name="Champey, Patrick R. (MSFC-ES23)" userId="0ff2a266-3d1b-4b14-90dd-877a8376f280" providerId="ADAL" clId="{17DCB815-DBE2-4A16-B355-8FC3ACA49C1E}" dt="2022-12-07T00:24:48.252" v="5434" actId="478"/>
          <ac:spMkLst>
            <pc:docMk/>
            <pc:sldMk cId="0" sldId="256"/>
            <ac:spMk id="150" creationId="{E4952D07-DCDC-4DC4-9917-F2519A0A80F7}"/>
          </ac:spMkLst>
        </pc:spChg>
        <pc:spChg chg="add del mod">
          <ac:chgData name="Champey, Patrick R. (MSFC-ES23)" userId="0ff2a266-3d1b-4b14-90dd-877a8376f280" providerId="ADAL" clId="{17DCB815-DBE2-4A16-B355-8FC3ACA49C1E}" dt="2022-12-07T15:40:44.688" v="8317" actId="478"/>
          <ac:spMkLst>
            <pc:docMk/>
            <pc:sldMk cId="0" sldId="256"/>
            <ac:spMk id="151" creationId="{14C3E657-7AB8-4182-BF12-7041BF0882B9}"/>
          </ac:spMkLst>
        </pc:spChg>
        <pc:spChg chg="add del mod">
          <ac:chgData name="Champey, Patrick R. (MSFC-ES23)" userId="0ff2a266-3d1b-4b14-90dd-877a8376f280" providerId="ADAL" clId="{17DCB815-DBE2-4A16-B355-8FC3ACA49C1E}" dt="2022-12-07T17:26:04.595" v="9553" actId="478"/>
          <ac:spMkLst>
            <pc:docMk/>
            <pc:sldMk cId="0" sldId="256"/>
            <ac:spMk id="152" creationId="{8EE20945-E424-430C-91C3-8E9FE4BAEA25}"/>
          </ac:spMkLst>
        </pc:spChg>
        <pc:spChg chg="add mod">
          <ac:chgData name="Champey, Patrick R. (MSFC-ES23)" userId="0ff2a266-3d1b-4b14-90dd-877a8376f280" providerId="ADAL" clId="{17DCB815-DBE2-4A16-B355-8FC3ACA49C1E}" dt="2022-12-07T18:54:27.401" v="10397" actId="14100"/>
          <ac:spMkLst>
            <pc:docMk/>
            <pc:sldMk cId="0" sldId="256"/>
            <ac:spMk id="153" creationId="{FF0F21C1-761F-4948-83DE-D9416A785C86}"/>
          </ac:spMkLst>
        </pc:spChg>
        <pc:spChg chg="add del mod">
          <ac:chgData name="Champey, Patrick R. (MSFC-ES23)" userId="0ff2a266-3d1b-4b14-90dd-877a8376f280" providerId="ADAL" clId="{17DCB815-DBE2-4A16-B355-8FC3ACA49C1E}" dt="2022-12-06T21:11:02.525" v="4987" actId="478"/>
          <ac:spMkLst>
            <pc:docMk/>
            <pc:sldMk cId="0" sldId="256"/>
            <ac:spMk id="154" creationId="{AF647429-F053-4A53-A38A-3CA74E724C28}"/>
          </ac:spMkLst>
        </pc:spChg>
        <pc:spChg chg="add del mod">
          <ac:chgData name="Champey, Patrick R. (MSFC-ES23)" userId="0ff2a266-3d1b-4b14-90dd-877a8376f280" providerId="ADAL" clId="{17DCB815-DBE2-4A16-B355-8FC3ACA49C1E}" dt="2022-12-06T21:11:01.781" v="4986" actId="478"/>
          <ac:spMkLst>
            <pc:docMk/>
            <pc:sldMk cId="0" sldId="256"/>
            <ac:spMk id="155" creationId="{ADAC8CEB-CE22-443E-85F4-D95A1072BE52}"/>
          </ac:spMkLst>
        </pc:spChg>
        <pc:spChg chg="mod">
          <ac:chgData name="Champey, Patrick R. (MSFC-ES23)" userId="0ff2a266-3d1b-4b14-90dd-877a8376f280" providerId="ADAL" clId="{17DCB815-DBE2-4A16-B355-8FC3ACA49C1E}" dt="2022-12-06T21:11:37.260" v="5028" actId="20577"/>
          <ac:spMkLst>
            <pc:docMk/>
            <pc:sldMk cId="0" sldId="256"/>
            <ac:spMk id="157" creationId="{887C11A8-B43D-4658-A91B-7AD3356DE074}"/>
          </ac:spMkLst>
        </pc:spChg>
        <pc:spChg chg="add del mod">
          <ac:chgData name="Champey, Patrick R. (MSFC-ES23)" userId="0ff2a266-3d1b-4b14-90dd-877a8376f280" providerId="ADAL" clId="{17DCB815-DBE2-4A16-B355-8FC3ACA49C1E}" dt="2022-12-07T00:00:34.249" v="5254" actId="478"/>
          <ac:spMkLst>
            <pc:docMk/>
            <pc:sldMk cId="0" sldId="256"/>
            <ac:spMk id="160" creationId="{A38239CE-B753-4AB4-B4E9-F38ABB19E805}"/>
          </ac:spMkLst>
        </pc:spChg>
        <pc:spChg chg="add mod">
          <ac:chgData name="Champey, Patrick R. (MSFC-ES23)" userId="0ff2a266-3d1b-4b14-90dd-877a8376f280" providerId="ADAL" clId="{17DCB815-DBE2-4A16-B355-8FC3ACA49C1E}" dt="2022-12-07T14:37:51.747" v="6203" actId="1037"/>
          <ac:spMkLst>
            <pc:docMk/>
            <pc:sldMk cId="0" sldId="256"/>
            <ac:spMk id="161" creationId="{1DB7A9C4-BBB7-4102-8507-48B62B9AAB27}"/>
          </ac:spMkLst>
        </pc:spChg>
        <pc:spChg chg="add del mod">
          <ac:chgData name="Champey, Patrick R. (MSFC-ES23)" userId="0ff2a266-3d1b-4b14-90dd-877a8376f280" providerId="ADAL" clId="{17DCB815-DBE2-4A16-B355-8FC3ACA49C1E}" dt="2022-12-07T15:10:11.820" v="7160" actId="21"/>
          <ac:spMkLst>
            <pc:docMk/>
            <pc:sldMk cId="0" sldId="256"/>
            <ac:spMk id="162" creationId="{59CEF0D3-10A5-4220-9D7A-30F9879C7345}"/>
          </ac:spMkLst>
        </pc:spChg>
        <pc:spChg chg="add mod">
          <ac:chgData name="Champey, Patrick R. (MSFC-ES23)" userId="0ff2a266-3d1b-4b14-90dd-877a8376f280" providerId="ADAL" clId="{17DCB815-DBE2-4A16-B355-8FC3ACA49C1E}" dt="2022-12-07T17:27:24.342" v="9641" actId="1076"/>
          <ac:spMkLst>
            <pc:docMk/>
            <pc:sldMk cId="0" sldId="256"/>
            <ac:spMk id="164" creationId="{6D31FC25-0211-4CD1-8FAD-D4B793BC4E42}"/>
          </ac:spMkLst>
        </pc:spChg>
        <pc:spChg chg="add mod">
          <ac:chgData name="Champey, Patrick R. (MSFC-ES23)" userId="0ff2a266-3d1b-4b14-90dd-877a8376f280" providerId="ADAL" clId="{17DCB815-DBE2-4A16-B355-8FC3ACA49C1E}" dt="2022-12-07T14:48:50.892" v="6890" actId="1035"/>
          <ac:spMkLst>
            <pc:docMk/>
            <pc:sldMk cId="0" sldId="256"/>
            <ac:spMk id="165" creationId="{978A9069-BE07-4F9E-9B47-5DAB0DC6F9A1}"/>
          </ac:spMkLst>
        </pc:spChg>
        <pc:spChg chg="add mod">
          <ac:chgData name="Champey, Patrick R. (MSFC-ES23)" userId="0ff2a266-3d1b-4b14-90dd-877a8376f280" providerId="ADAL" clId="{17DCB815-DBE2-4A16-B355-8FC3ACA49C1E}" dt="2022-12-07T18:35:55.721" v="10173" actId="1076"/>
          <ac:spMkLst>
            <pc:docMk/>
            <pc:sldMk cId="0" sldId="256"/>
            <ac:spMk id="168" creationId="{D8199DA8-6A5C-4483-A3C4-6B153963AEEB}"/>
          </ac:spMkLst>
        </pc:spChg>
        <pc:spChg chg="add mod">
          <ac:chgData name="Champey, Patrick R. (MSFC-ES23)" userId="0ff2a266-3d1b-4b14-90dd-877a8376f280" providerId="ADAL" clId="{17DCB815-DBE2-4A16-B355-8FC3ACA49C1E}" dt="2022-12-07T15:57:17.980" v="8660" actId="20577"/>
          <ac:spMkLst>
            <pc:docMk/>
            <pc:sldMk cId="0" sldId="256"/>
            <ac:spMk id="169" creationId="{A78AA22B-7CF8-4233-BC33-7D3164FF59C8}"/>
          </ac:spMkLst>
        </pc:spChg>
        <pc:spChg chg="add mod">
          <ac:chgData name="Champey, Patrick R. (MSFC-ES23)" userId="0ff2a266-3d1b-4b14-90dd-877a8376f280" providerId="ADAL" clId="{17DCB815-DBE2-4A16-B355-8FC3ACA49C1E}" dt="2022-12-07T17:27:07.526" v="9613" actId="1038"/>
          <ac:spMkLst>
            <pc:docMk/>
            <pc:sldMk cId="0" sldId="256"/>
            <ac:spMk id="170" creationId="{D216A324-9FA8-4203-B757-3FC18549E451}"/>
          </ac:spMkLst>
        </pc:spChg>
        <pc:spChg chg="add mod">
          <ac:chgData name="Champey, Patrick R. (MSFC-ES23)" userId="0ff2a266-3d1b-4b14-90dd-877a8376f280" providerId="ADAL" clId="{17DCB815-DBE2-4A16-B355-8FC3ACA49C1E}" dt="2022-12-07T15:33:29.706" v="8223" actId="1036"/>
          <ac:spMkLst>
            <pc:docMk/>
            <pc:sldMk cId="0" sldId="256"/>
            <ac:spMk id="173" creationId="{B44F0431-A6D1-415B-9B60-FB5BD56A44C1}"/>
          </ac:spMkLst>
        </pc:spChg>
        <pc:spChg chg="add mod">
          <ac:chgData name="Champey, Patrick R. (MSFC-ES23)" userId="0ff2a266-3d1b-4b14-90dd-877a8376f280" providerId="ADAL" clId="{17DCB815-DBE2-4A16-B355-8FC3ACA49C1E}" dt="2022-12-07T15:33:29.706" v="8223" actId="1036"/>
          <ac:spMkLst>
            <pc:docMk/>
            <pc:sldMk cId="0" sldId="256"/>
            <ac:spMk id="174" creationId="{5A74A0A4-C240-41EF-8539-1EF1244FA2E9}"/>
          </ac:spMkLst>
        </pc:spChg>
        <pc:spChg chg="add mod">
          <ac:chgData name="Champey, Patrick R. (MSFC-ES23)" userId="0ff2a266-3d1b-4b14-90dd-877a8376f280" providerId="ADAL" clId="{17DCB815-DBE2-4A16-B355-8FC3ACA49C1E}" dt="2022-12-07T18:12:18.857" v="9679" actId="20577"/>
          <ac:spMkLst>
            <pc:docMk/>
            <pc:sldMk cId="0" sldId="256"/>
            <ac:spMk id="176" creationId="{04AE78A4-027A-4B05-9B47-82A97B746A90}"/>
          </ac:spMkLst>
        </pc:spChg>
        <pc:spChg chg="add mod">
          <ac:chgData name="Champey, Patrick R. (MSFC-ES23)" userId="0ff2a266-3d1b-4b14-90dd-877a8376f280" providerId="ADAL" clId="{17DCB815-DBE2-4A16-B355-8FC3ACA49C1E}" dt="2022-12-07T17:27:37.149" v="9653" actId="1038"/>
          <ac:spMkLst>
            <pc:docMk/>
            <pc:sldMk cId="0" sldId="256"/>
            <ac:spMk id="177" creationId="{6C74BAA6-7340-4DD1-B207-44B310240FC6}"/>
          </ac:spMkLst>
        </pc:spChg>
        <pc:spChg chg="add mod">
          <ac:chgData name="Champey, Patrick R. (MSFC-ES23)" userId="0ff2a266-3d1b-4b14-90dd-877a8376f280" providerId="ADAL" clId="{17DCB815-DBE2-4A16-B355-8FC3ACA49C1E}" dt="2022-12-07T18:25:23.201" v="10001" actId="1076"/>
          <ac:spMkLst>
            <pc:docMk/>
            <pc:sldMk cId="0" sldId="256"/>
            <ac:spMk id="179" creationId="{7C14A899-DD32-4A9C-A2DB-F5C11DA6AED6}"/>
          </ac:spMkLst>
        </pc:spChg>
        <pc:spChg chg="add mod">
          <ac:chgData name="Champey, Patrick R. (MSFC-ES23)" userId="0ff2a266-3d1b-4b14-90dd-877a8376f280" providerId="ADAL" clId="{17DCB815-DBE2-4A16-B355-8FC3ACA49C1E}" dt="2022-12-07T17:27:07.526" v="9613" actId="1038"/>
          <ac:spMkLst>
            <pc:docMk/>
            <pc:sldMk cId="0" sldId="256"/>
            <ac:spMk id="180" creationId="{AD643092-D7FB-474D-92D2-4EADCFFC1A98}"/>
          </ac:spMkLst>
        </pc:spChg>
        <pc:spChg chg="add mod">
          <ac:chgData name="Champey, Patrick R. (MSFC-ES23)" userId="0ff2a266-3d1b-4b14-90dd-877a8376f280" providerId="ADAL" clId="{17DCB815-DBE2-4A16-B355-8FC3ACA49C1E}" dt="2022-12-07T19:18:34.779" v="10873" actId="1036"/>
          <ac:spMkLst>
            <pc:docMk/>
            <pc:sldMk cId="0" sldId="256"/>
            <ac:spMk id="181" creationId="{DBDEE325-29DB-466B-97C2-8A183B9D9829}"/>
          </ac:spMkLst>
        </pc:spChg>
        <pc:spChg chg="add mod">
          <ac:chgData name="Champey, Patrick R. (MSFC-ES23)" userId="0ff2a266-3d1b-4b14-90dd-877a8376f280" providerId="ADAL" clId="{17DCB815-DBE2-4A16-B355-8FC3ACA49C1E}" dt="2022-12-07T18:54:22.107" v="10396" actId="14100"/>
          <ac:spMkLst>
            <pc:docMk/>
            <pc:sldMk cId="0" sldId="256"/>
            <ac:spMk id="182" creationId="{48618126-1A11-4468-89FF-002E05DF6BB3}"/>
          </ac:spMkLst>
        </pc:spChg>
        <pc:spChg chg="add mod">
          <ac:chgData name="Champey, Patrick R. (MSFC-ES23)" userId="0ff2a266-3d1b-4b14-90dd-877a8376f280" providerId="ADAL" clId="{17DCB815-DBE2-4A16-B355-8FC3ACA49C1E}" dt="2022-12-07T18:46:14.438" v="10369" actId="14100"/>
          <ac:spMkLst>
            <pc:docMk/>
            <pc:sldMk cId="0" sldId="256"/>
            <ac:spMk id="183" creationId="{DA10F21C-1D11-4DD0-BCF2-3F8671B0EA2C}"/>
          </ac:spMkLst>
        </pc:spChg>
        <pc:grpChg chg="add del mod">
          <ac:chgData name="Champey, Patrick R. (MSFC-ES23)" userId="0ff2a266-3d1b-4b14-90dd-877a8376f280" providerId="ADAL" clId="{17DCB815-DBE2-4A16-B355-8FC3ACA49C1E}" dt="2022-12-06T21:24:50.333" v="5081" actId="165"/>
          <ac:grpSpMkLst>
            <pc:docMk/>
            <pc:sldMk cId="0" sldId="256"/>
            <ac:grpSpMk id="26" creationId="{42BAB97C-F7AC-48D6-8905-73D70F952AD2}"/>
          </ac:grpSpMkLst>
        </pc:grpChg>
        <pc:grpChg chg="add mod">
          <ac:chgData name="Champey, Patrick R. (MSFC-ES23)" userId="0ff2a266-3d1b-4b14-90dd-877a8376f280" providerId="ADAL" clId="{17DCB815-DBE2-4A16-B355-8FC3ACA49C1E}" dt="2022-12-06T21:25:02.466" v="5082" actId="164"/>
          <ac:grpSpMkLst>
            <pc:docMk/>
            <pc:sldMk cId="0" sldId="256"/>
            <ac:grpSpMk id="32" creationId="{BCC31648-4007-4308-A44A-023C1EAB6972}"/>
          </ac:grpSpMkLst>
        </pc:grpChg>
        <pc:grpChg chg="add mod topLvl">
          <ac:chgData name="Champey, Patrick R. (MSFC-ES23)" userId="0ff2a266-3d1b-4b14-90dd-877a8376f280" providerId="ADAL" clId="{17DCB815-DBE2-4A16-B355-8FC3ACA49C1E}" dt="2022-12-07T18:54:34.499" v="10399" actId="14100"/>
          <ac:grpSpMkLst>
            <pc:docMk/>
            <pc:sldMk cId="0" sldId="256"/>
            <ac:grpSpMk id="38" creationId="{4FEEB6EB-6601-483F-A3AC-276B5470FAF8}"/>
          </ac:grpSpMkLst>
        </pc:grpChg>
        <pc:grpChg chg="add del mod">
          <ac:chgData name="Champey, Patrick R. (MSFC-ES23)" userId="0ff2a266-3d1b-4b14-90dd-877a8376f280" providerId="ADAL" clId="{17DCB815-DBE2-4A16-B355-8FC3ACA49C1E}" dt="2022-12-07T00:24:48.252" v="5434" actId="478"/>
          <ac:grpSpMkLst>
            <pc:docMk/>
            <pc:sldMk cId="0" sldId="256"/>
            <ac:grpSpMk id="39" creationId="{9BC00DBB-45CC-42F0-B1F2-492043CD6F8C}"/>
          </ac:grpSpMkLst>
        </pc:grpChg>
        <pc:grpChg chg="del">
          <ac:chgData name="Champey, Patrick R. (MSFC-ES23)" userId="0ff2a266-3d1b-4b14-90dd-877a8376f280" providerId="ADAL" clId="{17DCB815-DBE2-4A16-B355-8FC3ACA49C1E}" dt="2022-11-30T19:49:49.849" v="127" actId="478"/>
          <ac:grpSpMkLst>
            <pc:docMk/>
            <pc:sldMk cId="0" sldId="256"/>
            <ac:grpSpMk id="72" creationId="{00000000-0000-0000-0000-000000000000}"/>
          </ac:grpSpMkLst>
        </pc:grpChg>
        <pc:grpChg chg="del">
          <ac:chgData name="Champey, Patrick R. (MSFC-ES23)" userId="0ff2a266-3d1b-4b14-90dd-877a8376f280" providerId="ADAL" clId="{17DCB815-DBE2-4A16-B355-8FC3ACA49C1E}" dt="2022-11-30T19:51:13.476" v="281" actId="478"/>
          <ac:grpSpMkLst>
            <pc:docMk/>
            <pc:sldMk cId="0" sldId="256"/>
            <ac:grpSpMk id="80" creationId="{00000000-0000-0000-0000-000000000000}"/>
          </ac:grpSpMkLst>
        </pc:grpChg>
        <pc:grpChg chg="del">
          <ac:chgData name="Champey, Patrick R. (MSFC-ES23)" userId="0ff2a266-3d1b-4b14-90dd-877a8376f280" providerId="ADAL" clId="{17DCB815-DBE2-4A16-B355-8FC3ACA49C1E}" dt="2022-11-30T19:50:44.843" v="186" actId="478"/>
          <ac:grpSpMkLst>
            <pc:docMk/>
            <pc:sldMk cId="0" sldId="256"/>
            <ac:grpSpMk id="88" creationId="{00000000-0000-0000-0000-000000000000}"/>
          </ac:grpSpMkLst>
        </pc:grpChg>
        <pc:grpChg chg="del">
          <ac:chgData name="Champey, Patrick R. (MSFC-ES23)" userId="0ff2a266-3d1b-4b14-90dd-877a8376f280" providerId="ADAL" clId="{17DCB815-DBE2-4A16-B355-8FC3ACA49C1E}" dt="2022-11-30T19:51:12.740" v="280" actId="478"/>
          <ac:grpSpMkLst>
            <pc:docMk/>
            <pc:sldMk cId="0" sldId="256"/>
            <ac:grpSpMk id="99" creationId="{00000000-0000-0000-0000-000000000000}"/>
          </ac:grpSpMkLst>
        </pc:grpChg>
        <pc:grpChg chg="add del mod">
          <ac:chgData name="Champey, Patrick R. (MSFC-ES23)" userId="0ff2a266-3d1b-4b14-90dd-877a8376f280" providerId="ADAL" clId="{17DCB815-DBE2-4A16-B355-8FC3ACA49C1E}" dt="2022-12-06T16:39:44.690" v="1934" actId="478"/>
          <ac:grpSpMkLst>
            <pc:docMk/>
            <pc:sldMk cId="0" sldId="256"/>
            <ac:grpSpMk id="102" creationId="{EA21B93A-123D-4827-9BA0-FEBB5A1127C0}"/>
          </ac:grpSpMkLst>
        </pc:grpChg>
        <pc:grpChg chg="add del mod">
          <ac:chgData name="Champey, Patrick R. (MSFC-ES23)" userId="0ff2a266-3d1b-4b14-90dd-877a8376f280" providerId="ADAL" clId="{17DCB815-DBE2-4A16-B355-8FC3ACA49C1E}" dt="2022-12-06T16:40:09.603" v="1936"/>
          <ac:grpSpMkLst>
            <pc:docMk/>
            <pc:sldMk cId="0" sldId="256"/>
            <ac:grpSpMk id="116" creationId="{5D8D2D23-1A58-4EB6-8251-616BD5DF349F}"/>
          </ac:grpSpMkLst>
        </pc:grpChg>
        <pc:grpChg chg="add mod">
          <ac:chgData name="Champey, Patrick R. (MSFC-ES23)" userId="0ff2a266-3d1b-4b14-90dd-877a8376f280" providerId="ADAL" clId="{17DCB815-DBE2-4A16-B355-8FC3ACA49C1E}" dt="2022-12-07T18:53:49.986" v="10392" actId="1076"/>
          <ac:grpSpMkLst>
            <pc:docMk/>
            <pc:sldMk cId="0" sldId="256"/>
            <ac:grpSpMk id="130" creationId="{588E902F-D035-49BA-B25B-D6D79DD3A8B6}"/>
          </ac:grpSpMkLst>
        </pc:grpChg>
        <pc:grpChg chg="add del mod">
          <ac:chgData name="Champey, Patrick R. (MSFC-ES23)" userId="0ff2a266-3d1b-4b14-90dd-877a8376f280" providerId="ADAL" clId="{17DCB815-DBE2-4A16-B355-8FC3ACA49C1E}" dt="2022-12-06T21:25:02.466" v="5082" actId="164"/>
          <ac:grpSpMkLst>
            <pc:docMk/>
            <pc:sldMk cId="0" sldId="256"/>
            <ac:grpSpMk id="156" creationId="{2245C7D3-BE8B-43D0-8D8A-8B60111FFD42}"/>
          </ac:grpSpMkLst>
        </pc:grpChg>
        <pc:grpChg chg="add mod">
          <ac:chgData name="Champey, Patrick R. (MSFC-ES23)" userId="0ff2a266-3d1b-4b14-90dd-877a8376f280" providerId="ADAL" clId="{17DCB815-DBE2-4A16-B355-8FC3ACA49C1E}" dt="2022-12-07T17:27:37.149" v="9653" actId="1038"/>
          <ac:grpSpMkLst>
            <pc:docMk/>
            <pc:sldMk cId="0" sldId="256"/>
            <ac:grpSpMk id="178" creationId="{736F5440-B226-4F1E-AF08-3DA3E08D785C}"/>
          </ac:grpSpMkLst>
        </pc:grpChg>
        <pc:graphicFrameChg chg="add del mod modGraphic">
          <ac:chgData name="Champey, Patrick R. (MSFC-ES23)" userId="0ff2a266-3d1b-4b14-90dd-877a8376f280" providerId="ADAL" clId="{17DCB815-DBE2-4A16-B355-8FC3ACA49C1E}" dt="2022-12-07T17:26:06.257" v="9555" actId="478"/>
          <ac:graphicFrameMkLst>
            <pc:docMk/>
            <pc:sldMk cId="0" sldId="256"/>
            <ac:graphicFrameMk id="21" creationId="{CD1DBDD9-BC27-4E3C-B492-1F74E9647BDA}"/>
          </ac:graphicFrameMkLst>
        </pc:graphicFrameChg>
        <pc:graphicFrameChg chg="add mod modGraphic">
          <ac:chgData name="Champey, Patrick R. (MSFC-ES23)" userId="0ff2a266-3d1b-4b14-90dd-877a8376f280" providerId="ADAL" clId="{17DCB815-DBE2-4A16-B355-8FC3ACA49C1E}" dt="2022-12-07T17:27:07.526" v="9613" actId="1038"/>
          <ac:graphicFrameMkLst>
            <pc:docMk/>
            <pc:sldMk cId="0" sldId="256"/>
            <ac:graphicFrameMk id="45" creationId="{044C8715-D4C0-46EA-8849-A9453EF22A23}"/>
          </ac:graphicFrameMkLst>
        </pc:graphicFrameChg>
        <pc:graphicFrameChg chg="del mod modGraphic">
          <ac:chgData name="Champey, Patrick R. (MSFC-ES23)" userId="0ff2a266-3d1b-4b14-90dd-877a8376f280" providerId="ADAL" clId="{17DCB815-DBE2-4A16-B355-8FC3ACA49C1E}" dt="2022-12-06T21:12:13.512" v="5071" actId="478"/>
          <ac:graphicFrameMkLst>
            <pc:docMk/>
            <pc:sldMk cId="0" sldId="256"/>
            <ac:graphicFrameMk id="87" creationId="{00000000-0000-0000-0000-000000000000}"/>
          </ac:graphicFrameMkLst>
        </pc:graphicFrameChg>
        <pc:graphicFrameChg chg="add del mod">
          <ac:chgData name="Champey, Patrick R. (MSFC-ES23)" userId="0ff2a266-3d1b-4b14-90dd-877a8376f280" providerId="ADAL" clId="{17DCB815-DBE2-4A16-B355-8FC3ACA49C1E}" dt="2022-12-07T17:26:02.710" v="9551" actId="478"/>
          <ac:graphicFrameMkLst>
            <pc:docMk/>
            <pc:sldMk cId="0" sldId="256"/>
            <ac:graphicFrameMk id="148" creationId="{13E3E5B4-0FC5-4AE8-A835-D34B037B2AAD}"/>
          </ac:graphicFrameMkLst>
        </pc:graphicFrameChg>
        <pc:graphicFrameChg chg="add mod modGraphic">
          <ac:chgData name="Champey, Patrick R. (MSFC-ES23)" userId="0ff2a266-3d1b-4b14-90dd-877a8376f280" providerId="ADAL" clId="{17DCB815-DBE2-4A16-B355-8FC3ACA49C1E}" dt="2022-12-07T18:17:49.664" v="9790" actId="20577"/>
          <ac:graphicFrameMkLst>
            <pc:docMk/>
            <pc:sldMk cId="0" sldId="256"/>
            <ac:graphicFrameMk id="163" creationId="{5A2AA69F-6A0F-46D4-90FB-9CC0BC9B59BD}"/>
          </ac:graphicFrameMkLst>
        </pc:graphicFrameChg>
        <pc:picChg chg="add mod">
          <ac:chgData name="Champey, Patrick R. (MSFC-ES23)" userId="0ff2a266-3d1b-4b14-90dd-877a8376f280" providerId="ADAL" clId="{17DCB815-DBE2-4A16-B355-8FC3ACA49C1E}" dt="2022-12-07T19:17:11.472" v="10843" actId="1076"/>
          <ac:picMkLst>
            <pc:docMk/>
            <pc:sldMk cId="0" sldId="256"/>
            <ac:picMk id="3" creationId="{2A221848-FF77-45E8-8044-E28FE54D39F6}"/>
          </ac:picMkLst>
        </pc:picChg>
        <pc:picChg chg="add del mod">
          <ac:chgData name="Champey, Patrick R. (MSFC-ES23)" userId="0ff2a266-3d1b-4b14-90dd-877a8376f280" providerId="ADAL" clId="{17DCB815-DBE2-4A16-B355-8FC3ACA49C1E}" dt="2022-12-05T16:39:40.867" v="582" actId="478"/>
          <ac:picMkLst>
            <pc:docMk/>
            <pc:sldMk cId="0" sldId="256"/>
            <ac:picMk id="3" creationId="{386262B2-E744-4B58-81E9-724CA9A79503}"/>
          </ac:picMkLst>
        </pc:picChg>
        <pc:picChg chg="add mod">
          <ac:chgData name="Champey, Patrick R. (MSFC-ES23)" userId="0ff2a266-3d1b-4b14-90dd-877a8376f280" providerId="ADAL" clId="{17DCB815-DBE2-4A16-B355-8FC3ACA49C1E}" dt="2022-12-07T14:37:51.747" v="6203" actId="1037"/>
          <ac:picMkLst>
            <pc:docMk/>
            <pc:sldMk cId="0" sldId="256"/>
            <ac:picMk id="5" creationId="{76E91E75-267B-4159-BA08-911747019AF4}"/>
          </ac:picMkLst>
        </pc:picChg>
        <pc:picChg chg="add mod">
          <ac:chgData name="Champey, Patrick R. (MSFC-ES23)" userId="0ff2a266-3d1b-4b14-90dd-877a8376f280" providerId="ADAL" clId="{17DCB815-DBE2-4A16-B355-8FC3ACA49C1E}" dt="2022-12-07T18:54:00.637" v="10395" actId="1076"/>
          <ac:picMkLst>
            <pc:docMk/>
            <pc:sldMk cId="0" sldId="256"/>
            <ac:picMk id="6" creationId="{2CC5CFBD-6171-4C1E-9542-2A86C83D8C53}"/>
          </ac:picMkLst>
        </pc:picChg>
        <pc:picChg chg="add del mod">
          <ac:chgData name="Champey, Patrick R. (MSFC-ES23)" userId="0ff2a266-3d1b-4b14-90dd-877a8376f280" providerId="ADAL" clId="{17DCB815-DBE2-4A16-B355-8FC3ACA49C1E}" dt="2022-12-06T16:39:21.171" v="1931" actId="478"/>
          <ac:picMkLst>
            <pc:docMk/>
            <pc:sldMk cId="0" sldId="256"/>
            <ac:picMk id="7" creationId="{07DC0897-81D0-4B30-B393-DB0527D59CCF}"/>
          </ac:picMkLst>
        </pc:picChg>
        <pc:picChg chg="add del mod">
          <ac:chgData name="Champey, Patrick R. (MSFC-ES23)" userId="0ff2a266-3d1b-4b14-90dd-877a8376f280" providerId="ADAL" clId="{17DCB815-DBE2-4A16-B355-8FC3ACA49C1E}" dt="2022-12-06T16:54:51.257" v="2146" actId="478"/>
          <ac:picMkLst>
            <pc:docMk/>
            <pc:sldMk cId="0" sldId="256"/>
            <ac:picMk id="9" creationId="{A1D5C046-71AC-4FF5-BE8A-AAE450C598F7}"/>
          </ac:picMkLst>
        </pc:picChg>
        <pc:picChg chg="add del mod">
          <ac:chgData name="Champey, Patrick R. (MSFC-ES23)" userId="0ff2a266-3d1b-4b14-90dd-877a8376f280" providerId="ADAL" clId="{17DCB815-DBE2-4A16-B355-8FC3ACA49C1E}" dt="2022-12-06T21:05:35.402" v="4895" actId="478"/>
          <ac:picMkLst>
            <pc:docMk/>
            <pc:sldMk cId="0" sldId="256"/>
            <ac:picMk id="11" creationId="{92DF6F1B-70A4-4338-98B0-6DA01C4593F2}"/>
          </ac:picMkLst>
        </pc:picChg>
        <pc:picChg chg="add del mod">
          <ac:chgData name="Champey, Patrick R. (MSFC-ES23)" userId="0ff2a266-3d1b-4b14-90dd-877a8376f280" providerId="ADAL" clId="{17DCB815-DBE2-4A16-B355-8FC3ACA49C1E}" dt="2022-12-07T17:26:03.925" v="9552" actId="478"/>
          <ac:picMkLst>
            <pc:docMk/>
            <pc:sldMk cId="0" sldId="256"/>
            <ac:picMk id="14" creationId="{74757FE1-3FCE-496E-80FF-3A3AA370E6F4}"/>
          </ac:picMkLst>
        </pc:picChg>
        <pc:picChg chg="add mod modCrop">
          <ac:chgData name="Champey, Patrick R. (MSFC-ES23)" userId="0ff2a266-3d1b-4b14-90dd-877a8376f280" providerId="ADAL" clId="{17DCB815-DBE2-4A16-B355-8FC3ACA49C1E}" dt="2022-12-07T15:35:23.529" v="8228" actId="164"/>
          <ac:picMkLst>
            <pc:docMk/>
            <pc:sldMk cId="0" sldId="256"/>
            <ac:picMk id="16" creationId="{723D9EA8-3E4C-497C-A8A0-D3CA3C594FD8}"/>
          </ac:picMkLst>
        </pc:picChg>
        <pc:picChg chg="add del mod">
          <ac:chgData name="Champey, Patrick R. (MSFC-ES23)" userId="0ff2a266-3d1b-4b14-90dd-877a8376f280" providerId="ADAL" clId="{17DCB815-DBE2-4A16-B355-8FC3ACA49C1E}" dt="2022-12-06T20:41:30.305" v="3870" actId="478"/>
          <ac:picMkLst>
            <pc:docMk/>
            <pc:sldMk cId="0" sldId="256"/>
            <ac:picMk id="18" creationId="{993D25A5-3FCD-439E-87AD-72CDB7819860}"/>
          </ac:picMkLst>
        </pc:picChg>
        <pc:picChg chg="add mod modCrop">
          <ac:chgData name="Champey, Patrick R. (MSFC-ES23)" userId="0ff2a266-3d1b-4b14-90dd-877a8376f280" providerId="ADAL" clId="{17DCB815-DBE2-4A16-B355-8FC3ACA49C1E}" dt="2022-12-07T15:35:23.529" v="8228" actId="164"/>
          <ac:picMkLst>
            <pc:docMk/>
            <pc:sldMk cId="0" sldId="256"/>
            <ac:picMk id="20" creationId="{4FF676EE-18D7-43E1-8BC0-E26750A5F1C3}"/>
          </ac:picMkLst>
        </pc:picChg>
        <pc:picChg chg="add mod topLvl modCrop">
          <ac:chgData name="Champey, Patrick R. (MSFC-ES23)" userId="0ff2a266-3d1b-4b14-90dd-877a8376f280" providerId="ADAL" clId="{17DCB815-DBE2-4A16-B355-8FC3ACA49C1E}" dt="2022-12-06T21:25:02.466" v="5082" actId="164"/>
          <ac:picMkLst>
            <pc:docMk/>
            <pc:sldMk cId="0" sldId="256"/>
            <ac:picMk id="23" creationId="{0BA9CAC9-CF2F-4CCD-B66E-A70CB82C7989}"/>
          </ac:picMkLst>
        </pc:picChg>
        <pc:picChg chg="add del mod modCrop">
          <ac:chgData name="Champey, Patrick R. (MSFC-ES23)" userId="0ff2a266-3d1b-4b14-90dd-877a8376f280" providerId="ADAL" clId="{17DCB815-DBE2-4A16-B355-8FC3ACA49C1E}" dt="2022-12-06T21:10:53.852" v="4985" actId="478"/>
          <ac:picMkLst>
            <pc:docMk/>
            <pc:sldMk cId="0" sldId="256"/>
            <ac:picMk id="34" creationId="{CF55B37C-7968-4832-AC5D-A317F0494B9D}"/>
          </ac:picMkLst>
        </pc:picChg>
        <pc:picChg chg="add mod modCrop">
          <ac:chgData name="Champey, Patrick R. (MSFC-ES23)" userId="0ff2a266-3d1b-4b14-90dd-877a8376f280" providerId="ADAL" clId="{17DCB815-DBE2-4A16-B355-8FC3ACA49C1E}" dt="2022-12-07T15:33:29.706" v="8223" actId="1036"/>
          <ac:picMkLst>
            <pc:docMk/>
            <pc:sldMk cId="0" sldId="256"/>
            <ac:picMk id="37" creationId="{101F11D4-7469-4366-BC6A-7CDC2FB17427}"/>
          </ac:picMkLst>
        </pc:picChg>
        <pc:picChg chg="add del mod">
          <ac:chgData name="Champey, Patrick R. (MSFC-ES23)" userId="0ff2a266-3d1b-4b14-90dd-877a8376f280" providerId="ADAL" clId="{17DCB815-DBE2-4A16-B355-8FC3ACA49C1E}" dt="2022-12-06T23:57:41.875" v="5201" actId="478"/>
          <ac:picMkLst>
            <pc:docMk/>
            <pc:sldMk cId="0" sldId="256"/>
            <ac:picMk id="41" creationId="{155769ED-08BB-49F1-AFD6-CD4ECFB2A0BC}"/>
          </ac:picMkLst>
        </pc:picChg>
        <pc:picChg chg="add del mod">
          <ac:chgData name="Champey, Patrick R. (MSFC-ES23)" userId="0ff2a266-3d1b-4b14-90dd-877a8376f280" providerId="ADAL" clId="{17DCB815-DBE2-4A16-B355-8FC3ACA49C1E}" dt="2022-12-07T18:35:47.230" v="10172" actId="478"/>
          <ac:picMkLst>
            <pc:docMk/>
            <pc:sldMk cId="0" sldId="256"/>
            <ac:picMk id="44" creationId="{DD43B056-7AF9-43DC-B05B-1A25197901EE}"/>
          </ac:picMkLst>
        </pc:picChg>
        <pc:picChg chg="add del mod">
          <ac:chgData name="Champey, Patrick R. (MSFC-ES23)" userId="0ff2a266-3d1b-4b14-90dd-877a8376f280" providerId="ADAL" clId="{17DCB815-DBE2-4A16-B355-8FC3ACA49C1E}" dt="2022-12-07T18:53:17.224" v="10389" actId="478"/>
          <ac:picMkLst>
            <pc:docMk/>
            <pc:sldMk cId="0" sldId="256"/>
            <ac:picMk id="47" creationId="{4E4704E5-3DD0-45A7-A876-2EFD24D0BB85}"/>
          </ac:picMkLst>
        </pc:picChg>
        <pc:picChg chg="del">
          <ac:chgData name="Champey, Patrick R. (MSFC-ES23)" userId="0ff2a266-3d1b-4b14-90dd-877a8376f280" providerId="ADAL" clId="{17DCB815-DBE2-4A16-B355-8FC3ACA49C1E}" dt="2022-11-30T19:50:40.459" v="182" actId="478"/>
          <ac:picMkLst>
            <pc:docMk/>
            <pc:sldMk cId="0" sldId="256"/>
            <ac:picMk id="54" creationId="{00000000-0000-0000-0000-000000000000}"/>
          </ac:picMkLst>
        </pc:picChg>
        <pc:picChg chg="mod">
          <ac:chgData name="Champey, Patrick R. (MSFC-ES23)" userId="0ff2a266-3d1b-4b14-90dd-877a8376f280" providerId="ADAL" clId="{17DCB815-DBE2-4A16-B355-8FC3ACA49C1E}" dt="2022-12-07T19:16:48.330" v="10841" actId="1076"/>
          <ac:picMkLst>
            <pc:docMk/>
            <pc:sldMk cId="0" sldId="256"/>
            <ac:picMk id="60" creationId="{00000000-0000-0000-0000-000000000000}"/>
          </ac:picMkLst>
        </pc:picChg>
        <pc:picChg chg="del">
          <ac:chgData name="Champey, Patrick R. (MSFC-ES23)" userId="0ff2a266-3d1b-4b14-90dd-877a8376f280" providerId="ADAL" clId="{17DCB815-DBE2-4A16-B355-8FC3ACA49C1E}" dt="2022-11-30T19:48:36.788" v="71" actId="478"/>
          <ac:picMkLst>
            <pc:docMk/>
            <pc:sldMk cId="0" sldId="256"/>
            <ac:picMk id="61" creationId="{00000000-0000-0000-0000-000000000000}"/>
          </ac:picMkLst>
        </pc:picChg>
        <pc:picChg chg="del">
          <ac:chgData name="Champey, Patrick R. (MSFC-ES23)" userId="0ff2a266-3d1b-4b14-90dd-877a8376f280" providerId="ADAL" clId="{17DCB815-DBE2-4A16-B355-8FC3ACA49C1E}" dt="2022-11-30T19:49:52.348" v="130" actId="478"/>
          <ac:picMkLst>
            <pc:docMk/>
            <pc:sldMk cId="0" sldId="256"/>
            <ac:picMk id="64" creationId="{00000000-0000-0000-0000-000000000000}"/>
          </ac:picMkLst>
        </pc:picChg>
        <pc:picChg chg="del">
          <ac:chgData name="Champey, Patrick R. (MSFC-ES23)" userId="0ff2a266-3d1b-4b14-90dd-877a8376f280" providerId="ADAL" clId="{17DCB815-DBE2-4A16-B355-8FC3ACA49C1E}" dt="2022-11-30T19:50:41.077" v="183" actId="478"/>
          <ac:picMkLst>
            <pc:docMk/>
            <pc:sldMk cId="0" sldId="256"/>
            <ac:picMk id="67" creationId="{00000000-0000-0000-0000-000000000000}"/>
          </ac:picMkLst>
        </pc:picChg>
        <pc:picChg chg="del">
          <ac:chgData name="Champey, Patrick R. (MSFC-ES23)" userId="0ff2a266-3d1b-4b14-90dd-877a8376f280" providerId="ADAL" clId="{17DCB815-DBE2-4A16-B355-8FC3ACA49C1E}" dt="2022-11-30T19:48:35.305" v="70" actId="478"/>
          <ac:picMkLst>
            <pc:docMk/>
            <pc:sldMk cId="0" sldId="256"/>
            <ac:picMk id="68" creationId="{00000000-0000-0000-0000-000000000000}"/>
          </ac:picMkLst>
        </pc:picChg>
        <pc:picChg chg="del">
          <ac:chgData name="Champey, Patrick R. (MSFC-ES23)" userId="0ff2a266-3d1b-4b14-90dd-877a8376f280" providerId="ADAL" clId="{17DCB815-DBE2-4A16-B355-8FC3ACA49C1E}" dt="2022-11-30T19:50:07.556" v="149" actId="478"/>
          <ac:picMkLst>
            <pc:docMk/>
            <pc:sldMk cId="0" sldId="256"/>
            <ac:picMk id="71" creationId="{00000000-0000-0000-0000-000000000000}"/>
          </ac:picMkLst>
        </pc:picChg>
        <pc:picChg chg="add mod">
          <ac:chgData name="Champey, Patrick R. (MSFC-ES23)" userId="0ff2a266-3d1b-4b14-90dd-877a8376f280" providerId="ADAL" clId="{17DCB815-DBE2-4A16-B355-8FC3ACA49C1E}" dt="2022-12-07T18:41:44.419" v="10264" actId="1076"/>
          <ac:picMkLst>
            <pc:docMk/>
            <pc:sldMk cId="0" sldId="256"/>
            <ac:picMk id="74" creationId="{D1A55D4B-8C4F-449B-B2EE-5BF428B75435}"/>
          </ac:picMkLst>
        </pc:picChg>
        <pc:picChg chg="add mod">
          <ac:chgData name="Champey, Patrick R. (MSFC-ES23)" userId="0ff2a266-3d1b-4b14-90dd-877a8376f280" providerId="ADAL" clId="{17DCB815-DBE2-4A16-B355-8FC3ACA49C1E}" dt="2022-12-07T19:16:27.416" v="10838" actId="1076"/>
          <ac:picMkLst>
            <pc:docMk/>
            <pc:sldMk cId="0" sldId="256"/>
            <ac:picMk id="84" creationId="{87818D97-B906-4C76-B307-C65A660D3192}"/>
          </ac:picMkLst>
        </pc:picChg>
        <pc:picChg chg="del">
          <ac:chgData name="Champey, Patrick R. (MSFC-ES23)" userId="0ff2a266-3d1b-4b14-90dd-877a8376f280" providerId="ADAL" clId="{17DCB815-DBE2-4A16-B355-8FC3ACA49C1E}" dt="2022-11-30T19:49:51.452" v="129" actId="478"/>
          <ac:picMkLst>
            <pc:docMk/>
            <pc:sldMk cId="0" sldId="256"/>
            <ac:picMk id="95" creationId="{00000000-0000-0000-0000-000000000000}"/>
          </ac:picMkLst>
        </pc:picChg>
        <pc:picChg chg="del">
          <ac:chgData name="Champey, Patrick R. (MSFC-ES23)" userId="0ff2a266-3d1b-4b14-90dd-877a8376f280" providerId="ADAL" clId="{17DCB815-DBE2-4A16-B355-8FC3ACA49C1E}" dt="2022-11-30T19:49:50.749" v="128" actId="478"/>
          <ac:picMkLst>
            <pc:docMk/>
            <pc:sldMk cId="0" sldId="256"/>
            <ac:picMk id="97" creationId="{00000000-0000-0000-0000-000000000000}"/>
          </ac:picMkLst>
        </pc:picChg>
        <pc:picChg chg="mod">
          <ac:chgData name="Champey, Patrick R. (MSFC-ES23)" userId="0ff2a266-3d1b-4b14-90dd-877a8376f280" providerId="ADAL" clId="{17DCB815-DBE2-4A16-B355-8FC3ACA49C1E}" dt="2022-12-06T16:39:31.124" v="1933" actId="207"/>
          <ac:picMkLst>
            <pc:docMk/>
            <pc:sldMk cId="0" sldId="256"/>
            <ac:picMk id="103" creationId="{65E922A6-D4D8-41AB-9462-689E005F2F86}"/>
          </ac:picMkLst>
        </pc:picChg>
        <pc:picChg chg="mod">
          <ac:chgData name="Champey, Patrick R. (MSFC-ES23)" userId="0ff2a266-3d1b-4b14-90dd-877a8376f280" providerId="ADAL" clId="{17DCB815-DBE2-4A16-B355-8FC3ACA49C1E}" dt="2022-12-06T16:40:07.591" v="1935"/>
          <ac:picMkLst>
            <pc:docMk/>
            <pc:sldMk cId="0" sldId="256"/>
            <ac:picMk id="117" creationId="{CEBB6417-81DA-4EAE-B919-C7B3F73A969A}"/>
          </ac:picMkLst>
        </pc:picChg>
        <pc:picChg chg="mod">
          <ac:chgData name="Champey, Patrick R. (MSFC-ES23)" userId="0ff2a266-3d1b-4b14-90dd-877a8376f280" providerId="ADAL" clId="{17DCB815-DBE2-4A16-B355-8FC3ACA49C1E}" dt="2022-12-06T16:41:15.008" v="1937"/>
          <ac:picMkLst>
            <pc:docMk/>
            <pc:sldMk cId="0" sldId="256"/>
            <ac:picMk id="132" creationId="{422606A0-88BF-45DE-83B4-DC6AE4FF4FBA}"/>
          </ac:picMkLst>
        </pc:picChg>
        <pc:picChg chg="add del mod">
          <ac:chgData name="Champey, Patrick R. (MSFC-ES23)" userId="0ff2a266-3d1b-4b14-90dd-877a8376f280" providerId="ADAL" clId="{17DCB815-DBE2-4A16-B355-8FC3ACA49C1E}" dt="2022-12-07T15:48:55.459" v="8323" actId="478"/>
          <ac:picMkLst>
            <pc:docMk/>
            <pc:sldMk cId="0" sldId="256"/>
            <ac:picMk id="159" creationId="{C09A48F4-9A26-448F-B05B-5EBC0634CFAA}"/>
          </ac:picMkLst>
        </pc:picChg>
        <pc:cxnChg chg="add del mod">
          <ac:chgData name="Champey, Patrick R. (MSFC-ES23)" userId="0ff2a266-3d1b-4b14-90dd-877a8376f280" providerId="ADAL" clId="{17DCB815-DBE2-4A16-B355-8FC3ACA49C1E}" dt="2022-12-06T20:54:25.170" v="4524" actId="478"/>
          <ac:cxnSpMkLst>
            <pc:docMk/>
            <pc:sldMk cId="0" sldId="256"/>
            <ac:cxnSpMk id="28" creationId="{AEC99D39-AFF0-4336-BD49-65DB9ECD8FAD}"/>
          </ac:cxnSpMkLst>
        </pc:cxnChg>
        <pc:cxnChg chg="add mod">
          <ac:chgData name="Champey, Patrick R. (MSFC-ES23)" userId="0ff2a266-3d1b-4b14-90dd-877a8376f280" providerId="ADAL" clId="{17DCB815-DBE2-4A16-B355-8FC3ACA49C1E}" dt="2022-12-06T20:54:30.096" v="4525" actId="164"/>
          <ac:cxnSpMkLst>
            <pc:docMk/>
            <pc:sldMk cId="0" sldId="256"/>
            <ac:cxnSpMk id="31" creationId="{8EF8E689-41F4-4863-86D7-C86DE3813D66}"/>
          </ac:cxnSpMkLst>
        </pc:cxnChg>
        <pc:cxnChg chg="add mod">
          <ac:chgData name="Champey, Patrick R. (MSFC-ES23)" userId="0ff2a266-3d1b-4b14-90dd-877a8376f280" providerId="ADAL" clId="{17DCB815-DBE2-4A16-B355-8FC3ACA49C1E}" dt="2022-12-07T15:35:23.529" v="8228" actId="164"/>
          <ac:cxnSpMkLst>
            <pc:docMk/>
            <pc:sldMk cId="0" sldId="256"/>
            <ac:cxnSpMk id="49" creationId="{0D092B04-D467-4917-91C0-6B2CC28D283F}"/>
          </ac:cxnSpMkLst>
        </pc:cxnChg>
        <pc:cxnChg chg="mod">
          <ac:chgData name="Champey, Patrick R. (MSFC-ES23)" userId="0ff2a266-3d1b-4b14-90dd-877a8376f280" providerId="ADAL" clId="{17DCB815-DBE2-4A16-B355-8FC3ACA49C1E}" dt="2022-12-07T19:16:40.388" v="10840" actId="1582"/>
          <ac:cxnSpMkLst>
            <pc:docMk/>
            <pc:sldMk cId="0" sldId="256"/>
            <ac:cxnSpMk id="57" creationId="{00000000-0000-0000-0000-000000000000}"/>
          </ac:cxnSpMkLst>
        </pc:cxnChg>
        <pc:cxnChg chg="del mod">
          <ac:chgData name="Champey, Patrick R. (MSFC-ES23)" userId="0ff2a266-3d1b-4b14-90dd-877a8376f280" providerId="ADAL" clId="{17DCB815-DBE2-4A16-B355-8FC3ACA49C1E}" dt="2022-12-07T17:26:05.556" v="9554" actId="478"/>
          <ac:cxnSpMkLst>
            <pc:docMk/>
            <pc:sldMk cId="0" sldId="256"/>
            <ac:cxnSpMk id="84" creationId="{00000000-0000-0000-0000-000000000000}"/>
          </ac:cxnSpMkLst>
        </pc:cxnChg>
        <pc:cxnChg chg="del mod">
          <ac:chgData name="Champey, Patrick R. (MSFC-ES23)" userId="0ff2a266-3d1b-4b14-90dd-877a8376f280" providerId="ADAL" clId="{17DCB815-DBE2-4A16-B355-8FC3ACA49C1E}" dt="2022-12-07T17:26:07.238" v="9556" actId="478"/>
          <ac:cxnSpMkLst>
            <pc:docMk/>
            <pc:sldMk cId="0" sldId="256"/>
            <ac:cxnSpMk id="85" creationId="{00000000-0000-0000-0000-000000000000}"/>
          </ac:cxnSpMkLst>
        </pc:cxnChg>
        <pc:cxnChg chg="mod">
          <ac:chgData name="Champey, Patrick R. (MSFC-ES23)" userId="0ff2a266-3d1b-4b14-90dd-877a8376f280" providerId="ADAL" clId="{17DCB815-DBE2-4A16-B355-8FC3ACA49C1E}" dt="2022-12-06T16:39:31.124" v="1933" actId="207"/>
          <ac:cxnSpMkLst>
            <pc:docMk/>
            <pc:sldMk cId="0" sldId="256"/>
            <ac:cxnSpMk id="107" creationId="{D74B5E64-CCA0-434F-9B93-A4D1E6C71746}"/>
          </ac:cxnSpMkLst>
        </pc:cxnChg>
        <pc:cxnChg chg="mod">
          <ac:chgData name="Champey, Patrick R. (MSFC-ES23)" userId="0ff2a266-3d1b-4b14-90dd-877a8376f280" providerId="ADAL" clId="{17DCB815-DBE2-4A16-B355-8FC3ACA49C1E}" dt="2022-12-06T16:39:31.124" v="1933" actId="207"/>
          <ac:cxnSpMkLst>
            <pc:docMk/>
            <pc:sldMk cId="0" sldId="256"/>
            <ac:cxnSpMk id="108" creationId="{31A069E1-9CAB-49C8-9733-EE77C6F254F6}"/>
          </ac:cxnSpMkLst>
        </pc:cxnChg>
        <pc:cxnChg chg="mod">
          <ac:chgData name="Champey, Patrick R. (MSFC-ES23)" userId="0ff2a266-3d1b-4b14-90dd-877a8376f280" providerId="ADAL" clId="{17DCB815-DBE2-4A16-B355-8FC3ACA49C1E}" dt="2022-12-06T16:39:31.124" v="1933" actId="207"/>
          <ac:cxnSpMkLst>
            <pc:docMk/>
            <pc:sldMk cId="0" sldId="256"/>
            <ac:cxnSpMk id="109" creationId="{144D611D-E565-4B33-8A12-3C4183A875BC}"/>
          </ac:cxnSpMkLst>
        </pc:cxnChg>
        <pc:cxnChg chg="mod">
          <ac:chgData name="Champey, Patrick R. (MSFC-ES23)" userId="0ff2a266-3d1b-4b14-90dd-877a8376f280" providerId="ADAL" clId="{17DCB815-DBE2-4A16-B355-8FC3ACA49C1E}" dt="2022-12-06T16:39:31.124" v="1933" actId="207"/>
          <ac:cxnSpMkLst>
            <pc:docMk/>
            <pc:sldMk cId="0" sldId="256"/>
            <ac:cxnSpMk id="110" creationId="{7C1379B6-E869-4BF9-A48F-2D74DB80783F}"/>
          </ac:cxnSpMkLst>
        </pc:cxnChg>
        <pc:cxnChg chg="mod">
          <ac:chgData name="Champey, Patrick R. (MSFC-ES23)" userId="0ff2a266-3d1b-4b14-90dd-877a8376f280" providerId="ADAL" clId="{17DCB815-DBE2-4A16-B355-8FC3ACA49C1E}" dt="2022-12-06T16:39:31.124" v="1933" actId="207"/>
          <ac:cxnSpMkLst>
            <pc:docMk/>
            <pc:sldMk cId="0" sldId="256"/>
            <ac:cxnSpMk id="111" creationId="{30D000F2-EF70-464F-9605-D7537D2F3F7F}"/>
          </ac:cxnSpMkLst>
        </pc:cxnChg>
        <pc:cxnChg chg="mod">
          <ac:chgData name="Champey, Patrick R. (MSFC-ES23)" userId="0ff2a266-3d1b-4b14-90dd-877a8376f280" providerId="ADAL" clId="{17DCB815-DBE2-4A16-B355-8FC3ACA49C1E}" dt="2022-12-06T16:39:31.124" v="1933" actId="207"/>
          <ac:cxnSpMkLst>
            <pc:docMk/>
            <pc:sldMk cId="0" sldId="256"/>
            <ac:cxnSpMk id="112" creationId="{718215E0-99E8-4A97-B99D-8D0420970E47}"/>
          </ac:cxnSpMkLst>
        </pc:cxnChg>
        <pc:cxnChg chg="mod">
          <ac:chgData name="Champey, Patrick R. (MSFC-ES23)" userId="0ff2a266-3d1b-4b14-90dd-877a8376f280" providerId="ADAL" clId="{17DCB815-DBE2-4A16-B355-8FC3ACA49C1E}" dt="2022-12-06T16:40:07.591" v="1935"/>
          <ac:cxnSpMkLst>
            <pc:docMk/>
            <pc:sldMk cId="0" sldId="256"/>
            <ac:cxnSpMk id="121" creationId="{4F2AB730-0402-4062-80F5-CDC41D54A0B5}"/>
          </ac:cxnSpMkLst>
        </pc:cxnChg>
        <pc:cxnChg chg="mod">
          <ac:chgData name="Champey, Patrick R. (MSFC-ES23)" userId="0ff2a266-3d1b-4b14-90dd-877a8376f280" providerId="ADAL" clId="{17DCB815-DBE2-4A16-B355-8FC3ACA49C1E}" dt="2022-12-06T16:40:07.591" v="1935"/>
          <ac:cxnSpMkLst>
            <pc:docMk/>
            <pc:sldMk cId="0" sldId="256"/>
            <ac:cxnSpMk id="122" creationId="{0372BE8E-78ED-492A-AD8A-3501B8DA4124}"/>
          </ac:cxnSpMkLst>
        </pc:cxnChg>
        <pc:cxnChg chg="mod">
          <ac:chgData name="Champey, Patrick R. (MSFC-ES23)" userId="0ff2a266-3d1b-4b14-90dd-877a8376f280" providerId="ADAL" clId="{17DCB815-DBE2-4A16-B355-8FC3ACA49C1E}" dt="2022-12-06T16:40:07.591" v="1935"/>
          <ac:cxnSpMkLst>
            <pc:docMk/>
            <pc:sldMk cId="0" sldId="256"/>
            <ac:cxnSpMk id="123" creationId="{7F88906D-F621-46A0-885E-6EC00D80C7DE}"/>
          </ac:cxnSpMkLst>
        </pc:cxnChg>
        <pc:cxnChg chg="mod">
          <ac:chgData name="Champey, Patrick R. (MSFC-ES23)" userId="0ff2a266-3d1b-4b14-90dd-877a8376f280" providerId="ADAL" clId="{17DCB815-DBE2-4A16-B355-8FC3ACA49C1E}" dt="2022-12-06T16:40:07.591" v="1935"/>
          <ac:cxnSpMkLst>
            <pc:docMk/>
            <pc:sldMk cId="0" sldId="256"/>
            <ac:cxnSpMk id="124" creationId="{B91FBCD0-B81E-4A1D-9295-18BB694C7B8D}"/>
          </ac:cxnSpMkLst>
        </pc:cxnChg>
        <pc:cxnChg chg="mod">
          <ac:chgData name="Champey, Patrick R. (MSFC-ES23)" userId="0ff2a266-3d1b-4b14-90dd-877a8376f280" providerId="ADAL" clId="{17DCB815-DBE2-4A16-B355-8FC3ACA49C1E}" dt="2022-12-06T16:40:07.591" v="1935"/>
          <ac:cxnSpMkLst>
            <pc:docMk/>
            <pc:sldMk cId="0" sldId="256"/>
            <ac:cxnSpMk id="125" creationId="{E898224B-AC6B-4BB6-8F8F-4569D9B8261F}"/>
          </ac:cxnSpMkLst>
        </pc:cxnChg>
        <pc:cxnChg chg="mod">
          <ac:chgData name="Champey, Patrick R. (MSFC-ES23)" userId="0ff2a266-3d1b-4b14-90dd-877a8376f280" providerId="ADAL" clId="{17DCB815-DBE2-4A16-B355-8FC3ACA49C1E}" dt="2022-12-06T16:40:07.591" v="1935"/>
          <ac:cxnSpMkLst>
            <pc:docMk/>
            <pc:sldMk cId="0" sldId="256"/>
            <ac:cxnSpMk id="126" creationId="{7F7ABD61-24D3-4634-83B6-E66B34ADA873}"/>
          </ac:cxnSpMkLst>
        </pc:cxnChg>
        <pc:cxnChg chg="mod">
          <ac:chgData name="Champey, Patrick R. (MSFC-ES23)" userId="0ff2a266-3d1b-4b14-90dd-877a8376f280" providerId="ADAL" clId="{17DCB815-DBE2-4A16-B355-8FC3ACA49C1E}" dt="2022-12-06T16:41:15.008" v="1937"/>
          <ac:cxnSpMkLst>
            <pc:docMk/>
            <pc:sldMk cId="0" sldId="256"/>
            <ac:cxnSpMk id="136" creationId="{FF698F2B-85F5-412E-91DA-C70C0CDA771C}"/>
          </ac:cxnSpMkLst>
        </pc:cxnChg>
        <pc:cxnChg chg="mod">
          <ac:chgData name="Champey, Patrick R. (MSFC-ES23)" userId="0ff2a266-3d1b-4b14-90dd-877a8376f280" providerId="ADAL" clId="{17DCB815-DBE2-4A16-B355-8FC3ACA49C1E}" dt="2022-12-06T16:41:15.008" v="1937"/>
          <ac:cxnSpMkLst>
            <pc:docMk/>
            <pc:sldMk cId="0" sldId="256"/>
            <ac:cxnSpMk id="137" creationId="{4BFDA16F-2E72-4DB6-9A47-FECD1E28DF2E}"/>
          </ac:cxnSpMkLst>
        </pc:cxnChg>
        <pc:cxnChg chg="mod">
          <ac:chgData name="Champey, Patrick R. (MSFC-ES23)" userId="0ff2a266-3d1b-4b14-90dd-877a8376f280" providerId="ADAL" clId="{17DCB815-DBE2-4A16-B355-8FC3ACA49C1E}" dt="2022-12-06T16:41:15.008" v="1937"/>
          <ac:cxnSpMkLst>
            <pc:docMk/>
            <pc:sldMk cId="0" sldId="256"/>
            <ac:cxnSpMk id="138" creationId="{089F3F90-FFD8-4F40-B407-74942AC17A9D}"/>
          </ac:cxnSpMkLst>
        </pc:cxnChg>
        <pc:cxnChg chg="mod">
          <ac:chgData name="Champey, Patrick R. (MSFC-ES23)" userId="0ff2a266-3d1b-4b14-90dd-877a8376f280" providerId="ADAL" clId="{17DCB815-DBE2-4A16-B355-8FC3ACA49C1E}" dt="2022-12-06T16:41:15.008" v="1937"/>
          <ac:cxnSpMkLst>
            <pc:docMk/>
            <pc:sldMk cId="0" sldId="256"/>
            <ac:cxnSpMk id="139" creationId="{DFF0A75F-FC3A-4F01-AB4F-5B99EAE21317}"/>
          </ac:cxnSpMkLst>
        </pc:cxnChg>
        <pc:cxnChg chg="mod">
          <ac:chgData name="Champey, Patrick R. (MSFC-ES23)" userId="0ff2a266-3d1b-4b14-90dd-877a8376f280" providerId="ADAL" clId="{17DCB815-DBE2-4A16-B355-8FC3ACA49C1E}" dt="2022-12-06T16:41:15.008" v="1937"/>
          <ac:cxnSpMkLst>
            <pc:docMk/>
            <pc:sldMk cId="0" sldId="256"/>
            <ac:cxnSpMk id="140" creationId="{2951F23F-9CD7-4F3E-8058-E9E8D760C466}"/>
          </ac:cxnSpMkLst>
        </pc:cxnChg>
        <pc:cxnChg chg="mod">
          <ac:chgData name="Champey, Patrick R. (MSFC-ES23)" userId="0ff2a266-3d1b-4b14-90dd-877a8376f280" providerId="ADAL" clId="{17DCB815-DBE2-4A16-B355-8FC3ACA49C1E}" dt="2022-12-06T16:41:15.008" v="1937"/>
          <ac:cxnSpMkLst>
            <pc:docMk/>
            <pc:sldMk cId="0" sldId="256"/>
            <ac:cxnSpMk id="141" creationId="{A0950BEC-3FC1-4E2A-8AA6-61E1A66E1DCB}"/>
          </ac:cxnSpMkLst>
        </pc:cxnChg>
        <pc:cxnChg chg="mod">
          <ac:chgData name="Champey, Patrick R. (MSFC-ES23)" userId="0ff2a266-3d1b-4b14-90dd-877a8376f280" providerId="ADAL" clId="{17DCB815-DBE2-4A16-B355-8FC3ACA49C1E}" dt="2022-12-06T21:06:46.791" v="4905" actId="692"/>
          <ac:cxnSpMkLst>
            <pc:docMk/>
            <pc:sldMk cId="0" sldId="256"/>
            <ac:cxnSpMk id="158" creationId="{090D6F39-E745-4482-8372-DC34D9D078D3}"/>
          </ac:cxnSpMkLst>
        </pc:cxnChg>
        <pc:cxnChg chg="add mod">
          <ac:chgData name="Champey, Patrick R. (MSFC-ES23)" userId="0ff2a266-3d1b-4b14-90dd-877a8376f280" providerId="ADAL" clId="{17DCB815-DBE2-4A16-B355-8FC3ACA49C1E}" dt="2022-12-07T15:35:23.529" v="8228" actId="164"/>
          <ac:cxnSpMkLst>
            <pc:docMk/>
            <pc:sldMk cId="0" sldId="256"/>
            <ac:cxnSpMk id="166" creationId="{04F67849-7DCA-42ED-BCE1-17B0FA6A63E8}"/>
          </ac:cxnSpMkLst>
        </pc:cxnChg>
        <pc:cxnChg chg="add mod">
          <ac:chgData name="Champey, Patrick R. (MSFC-ES23)" userId="0ff2a266-3d1b-4b14-90dd-877a8376f280" providerId="ADAL" clId="{17DCB815-DBE2-4A16-B355-8FC3ACA49C1E}" dt="2022-12-07T15:33:29.706" v="8223" actId="1036"/>
          <ac:cxnSpMkLst>
            <pc:docMk/>
            <pc:sldMk cId="0" sldId="256"/>
            <ac:cxnSpMk id="171" creationId="{0D3B4A75-286F-4988-AA14-DECA9B5FB858}"/>
          </ac:cxnSpMkLst>
        </pc:cxnChg>
        <pc:cxnChg chg="add mod">
          <ac:chgData name="Champey, Patrick R. (MSFC-ES23)" userId="0ff2a266-3d1b-4b14-90dd-877a8376f280" providerId="ADAL" clId="{17DCB815-DBE2-4A16-B355-8FC3ACA49C1E}" dt="2022-12-07T15:33:29.706" v="8223" actId="1036"/>
          <ac:cxnSpMkLst>
            <pc:docMk/>
            <pc:sldMk cId="0" sldId="256"/>
            <ac:cxnSpMk id="172" creationId="{582E7480-0023-417C-BDFE-45E49485DD03}"/>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639888" y="685800"/>
            <a:ext cx="35798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638300" y="685800"/>
            <a:ext cx="3582988"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6134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465033" y="5956601"/>
            <a:ext cx="40046884" cy="16420822"/>
          </a:xfrm>
          <a:prstGeom prst="rect">
            <a:avLst/>
          </a:prstGeom>
        </p:spPr>
        <p:txBody>
          <a:bodyPr spcFirstLastPara="1" wrap="square" lIns="495725" tIns="495725" rIns="495725" bIns="495725" anchor="b" anchorCtr="0">
            <a:noAutofit/>
          </a:bodyPr>
          <a:lstStyle>
            <a:lvl1pPr lvl="0" algn="ctr">
              <a:spcBef>
                <a:spcPts val="0"/>
              </a:spcBef>
              <a:spcAft>
                <a:spcPts val="0"/>
              </a:spcAft>
              <a:buSzPts val="28200"/>
              <a:buNone/>
              <a:defRPr sz="28197"/>
            </a:lvl1pPr>
            <a:lvl2pPr lvl="1" algn="ctr">
              <a:spcBef>
                <a:spcPts val="0"/>
              </a:spcBef>
              <a:spcAft>
                <a:spcPts val="0"/>
              </a:spcAft>
              <a:buSzPts val="28200"/>
              <a:buNone/>
              <a:defRPr sz="28197"/>
            </a:lvl2pPr>
            <a:lvl3pPr lvl="2" algn="ctr">
              <a:spcBef>
                <a:spcPts val="0"/>
              </a:spcBef>
              <a:spcAft>
                <a:spcPts val="0"/>
              </a:spcAft>
              <a:buSzPts val="28200"/>
              <a:buNone/>
              <a:defRPr sz="28197"/>
            </a:lvl3pPr>
            <a:lvl4pPr lvl="3" algn="ctr">
              <a:spcBef>
                <a:spcPts val="0"/>
              </a:spcBef>
              <a:spcAft>
                <a:spcPts val="0"/>
              </a:spcAft>
              <a:buSzPts val="28200"/>
              <a:buNone/>
              <a:defRPr sz="28197"/>
            </a:lvl4pPr>
            <a:lvl5pPr lvl="4" algn="ctr">
              <a:spcBef>
                <a:spcPts val="0"/>
              </a:spcBef>
              <a:spcAft>
                <a:spcPts val="0"/>
              </a:spcAft>
              <a:buSzPts val="28200"/>
              <a:buNone/>
              <a:defRPr sz="28197"/>
            </a:lvl5pPr>
            <a:lvl6pPr lvl="5" algn="ctr">
              <a:spcBef>
                <a:spcPts val="0"/>
              </a:spcBef>
              <a:spcAft>
                <a:spcPts val="0"/>
              </a:spcAft>
              <a:buSzPts val="28200"/>
              <a:buNone/>
              <a:defRPr sz="28197"/>
            </a:lvl6pPr>
            <a:lvl7pPr lvl="6" algn="ctr">
              <a:spcBef>
                <a:spcPts val="0"/>
              </a:spcBef>
              <a:spcAft>
                <a:spcPts val="0"/>
              </a:spcAft>
              <a:buSzPts val="28200"/>
              <a:buNone/>
              <a:defRPr sz="28197"/>
            </a:lvl7pPr>
            <a:lvl8pPr lvl="7" algn="ctr">
              <a:spcBef>
                <a:spcPts val="0"/>
              </a:spcBef>
              <a:spcAft>
                <a:spcPts val="0"/>
              </a:spcAft>
              <a:buSzPts val="28200"/>
              <a:buNone/>
              <a:defRPr sz="28197"/>
            </a:lvl8pPr>
            <a:lvl9pPr lvl="8" algn="ctr">
              <a:spcBef>
                <a:spcPts val="0"/>
              </a:spcBef>
              <a:spcAft>
                <a:spcPts val="0"/>
              </a:spcAft>
              <a:buSzPts val="28200"/>
              <a:buNone/>
              <a:defRPr sz="28197"/>
            </a:lvl9pPr>
          </a:lstStyle>
          <a:p>
            <a:endParaRPr/>
          </a:p>
        </p:txBody>
      </p:sp>
      <p:sp>
        <p:nvSpPr>
          <p:cNvPr id="11" name="Google Shape;11;p2"/>
          <p:cNvSpPr txBox="1">
            <a:spLocks noGrp="1"/>
          </p:cNvSpPr>
          <p:nvPr>
            <p:ph type="subTitle" idx="1"/>
          </p:nvPr>
        </p:nvSpPr>
        <p:spPr>
          <a:xfrm>
            <a:off x="1464991" y="22673004"/>
            <a:ext cx="40046884" cy="6340822"/>
          </a:xfrm>
          <a:prstGeom prst="rect">
            <a:avLst/>
          </a:prstGeom>
        </p:spPr>
        <p:txBody>
          <a:bodyPr spcFirstLastPara="1" wrap="square" lIns="495725" tIns="495725" rIns="495725" bIns="495725" anchor="t" anchorCtr="0">
            <a:noAutofit/>
          </a:bodyPr>
          <a:lstStyle>
            <a:lvl1pPr lvl="0" algn="ctr">
              <a:lnSpc>
                <a:spcPct val="100000"/>
              </a:lnSpc>
              <a:spcBef>
                <a:spcPts val="0"/>
              </a:spcBef>
              <a:spcAft>
                <a:spcPts val="0"/>
              </a:spcAft>
              <a:buSzPts val="15200"/>
              <a:buNone/>
              <a:defRPr sz="15201"/>
            </a:lvl1pPr>
            <a:lvl2pPr lvl="1" algn="ctr">
              <a:lnSpc>
                <a:spcPct val="100000"/>
              </a:lnSpc>
              <a:spcBef>
                <a:spcPts val="0"/>
              </a:spcBef>
              <a:spcAft>
                <a:spcPts val="0"/>
              </a:spcAft>
              <a:buSzPts val="15200"/>
              <a:buNone/>
              <a:defRPr sz="15201"/>
            </a:lvl2pPr>
            <a:lvl3pPr lvl="2" algn="ctr">
              <a:lnSpc>
                <a:spcPct val="100000"/>
              </a:lnSpc>
              <a:spcBef>
                <a:spcPts val="0"/>
              </a:spcBef>
              <a:spcAft>
                <a:spcPts val="0"/>
              </a:spcAft>
              <a:buSzPts val="15200"/>
              <a:buNone/>
              <a:defRPr sz="15201"/>
            </a:lvl3pPr>
            <a:lvl4pPr lvl="3" algn="ctr">
              <a:lnSpc>
                <a:spcPct val="100000"/>
              </a:lnSpc>
              <a:spcBef>
                <a:spcPts val="0"/>
              </a:spcBef>
              <a:spcAft>
                <a:spcPts val="0"/>
              </a:spcAft>
              <a:buSzPts val="15200"/>
              <a:buNone/>
              <a:defRPr sz="15201"/>
            </a:lvl4pPr>
            <a:lvl5pPr lvl="4" algn="ctr">
              <a:lnSpc>
                <a:spcPct val="100000"/>
              </a:lnSpc>
              <a:spcBef>
                <a:spcPts val="0"/>
              </a:spcBef>
              <a:spcAft>
                <a:spcPts val="0"/>
              </a:spcAft>
              <a:buSzPts val="15200"/>
              <a:buNone/>
              <a:defRPr sz="15201"/>
            </a:lvl5pPr>
            <a:lvl6pPr lvl="5" algn="ctr">
              <a:lnSpc>
                <a:spcPct val="100000"/>
              </a:lnSpc>
              <a:spcBef>
                <a:spcPts val="0"/>
              </a:spcBef>
              <a:spcAft>
                <a:spcPts val="0"/>
              </a:spcAft>
              <a:buSzPts val="15200"/>
              <a:buNone/>
              <a:defRPr sz="15201"/>
            </a:lvl6pPr>
            <a:lvl7pPr lvl="6" algn="ctr">
              <a:lnSpc>
                <a:spcPct val="100000"/>
              </a:lnSpc>
              <a:spcBef>
                <a:spcPts val="0"/>
              </a:spcBef>
              <a:spcAft>
                <a:spcPts val="0"/>
              </a:spcAft>
              <a:buSzPts val="15200"/>
              <a:buNone/>
              <a:defRPr sz="15201"/>
            </a:lvl7pPr>
            <a:lvl8pPr lvl="7" algn="ctr">
              <a:lnSpc>
                <a:spcPct val="100000"/>
              </a:lnSpc>
              <a:spcBef>
                <a:spcPts val="0"/>
              </a:spcBef>
              <a:spcAft>
                <a:spcPts val="0"/>
              </a:spcAft>
              <a:buSzPts val="15200"/>
              <a:buNone/>
              <a:defRPr sz="15201"/>
            </a:lvl8pPr>
            <a:lvl9pPr lvl="8" algn="ctr">
              <a:lnSpc>
                <a:spcPct val="100000"/>
              </a:lnSpc>
              <a:spcBef>
                <a:spcPts val="0"/>
              </a:spcBef>
              <a:spcAft>
                <a:spcPts val="0"/>
              </a:spcAft>
              <a:buSzPts val="15200"/>
              <a:buNone/>
              <a:defRPr sz="15201"/>
            </a:lvl9pPr>
          </a:lstStyle>
          <a:p>
            <a:endParaRPr/>
          </a:p>
        </p:txBody>
      </p:sp>
      <p:sp>
        <p:nvSpPr>
          <p:cNvPr id="12" name="Google Shape;12;p2"/>
          <p:cNvSpPr txBox="1">
            <a:spLocks noGrp="1"/>
          </p:cNvSpPr>
          <p:nvPr>
            <p:ph type="sldNum" idx="12"/>
          </p:nvPr>
        </p:nvSpPr>
        <p:spPr>
          <a:xfrm>
            <a:off x="39820554" y="37305741"/>
            <a:ext cx="2579018" cy="3148715"/>
          </a:xfrm>
          <a:prstGeom prst="rect">
            <a:avLst/>
          </a:prstGeom>
        </p:spPr>
        <p:txBody>
          <a:bodyPr spcFirstLastPara="1" wrap="square" lIns="495725" tIns="495725" rIns="495725" bIns="4957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464991" y="8849001"/>
            <a:ext cx="40046884" cy="15707893"/>
          </a:xfrm>
          <a:prstGeom prst="rect">
            <a:avLst/>
          </a:prstGeom>
        </p:spPr>
        <p:txBody>
          <a:bodyPr spcFirstLastPara="1" wrap="square" lIns="495725" tIns="495725" rIns="495725" bIns="495725" anchor="b" anchorCtr="0">
            <a:noAutofit/>
          </a:bodyPr>
          <a:lstStyle>
            <a:lvl1pPr lvl="0" algn="ctr">
              <a:spcBef>
                <a:spcPts val="0"/>
              </a:spcBef>
              <a:spcAft>
                <a:spcPts val="0"/>
              </a:spcAft>
              <a:buSzPts val="65100"/>
              <a:buNone/>
              <a:defRPr sz="65096"/>
            </a:lvl1pPr>
            <a:lvl2pPr lvl="1" algn="ctr">
              <a:spcBef>
                <a:spcPts val="0"/>
              </a:spcBef>
              <a:spcAft>
                <a:spcPts val="0"/>
              </a:spcAft>
              <a:buSzPts val="65100"/>
              <a:buNone/>
              <a:defRPr sz="65096"/>
            </a:lvl2pPr>
            <a:lvl3pPr lvl="2" algn="ctr">
              <a:spcBef>
                <a:spcPts val="0"/>
              </a:spcBef>
              <a:spcAft>
                <a:spcPts val="0"/>
              </a:spcAft>
              <a:buSzPts val="65100"/>
              <a:buNone/>
              <a:defRPr sz="65096"/>
            </a:lvl3pPr>
            <a:lvl4pPr lvl="3" algn="ctr">
              <a:spcBef>
                <a:spcPts val="0"/>
              </a:spcBef>
              <a:spcAft>
                <a:spcPts val="0"/>
              </a:spcAft>
              <a:buSzPts val="65100"/>
              <a:buNone/>
              <a:defRPr sz="65096"/>
            </a:lvl4pPr>
            <a:lvl5pPr lvl="4" algn="ctr">
              <a:spcBef>
                <a:spcPts val="0"/>
              </a:spcBef>
              <a:spcAft>
                <a:spcPts val="0"/>
              </a:spcAft>
              <a:buSzPts val="65100"/>
              <a:buNone/>
              <a:defRPr sz="65096"/>
            </a:lvl5pPr>
            <a:lvl6pPr lvl="5" algn="ctr">
              <a:spcBef>
                <a:spcPts val="0"/>
              </a:spcBef>
              <a:spcAft>
                <a:spcPts val="0"/>
              </a:spcAft>
              <a:buSzPts val="65100"/>
              <a:buNone/>
              <a:defRPr sz="65096"/>
            </a:lvl6pPr>
            <a:lvl7pPr lvl="6" algn="ctr">
              <a:spcBef>
                <a:spcPts val="0"/>
              </a:spcBef>
              <a:spcAft>
                <a:spcPts val="0"/>
              </a:spcAft>
              <a:buSzPts val="65100"/>
              <a:buNone/>
              <a:defRPr sz="65096"/>
            </a:lvl7pPr>
            <a:lvl8pPr lvl="7" algn="ctr">
              <a:spcBef>
                <a:spcPts val="0"/>
              </a:spcBef>
              <a:spcAft>
                <a:spcPts val="0"/>
              </a:spcAft>
              <a:buSzPts val="65100"/>
              <a:buNone/>
              <a:defRPr sz="65096"/>
            </a:lvl8pPr>
            <a:lvl9pPr lvl="8" algn="ctr">
              <a:spcBef>
                <a:spcPts val="0"/>
              </a:spcBef>
              <a:spcAft>
                <a:spcPts val="0"/>
              </a:spcAft>
              <a:buSzPts val="65100"/>
              <a:buNone/>
              <a:defRPr sz="65096"/>
            </a:lvl9pPr>
          </a:lstStyle>
          <a:p>
            <a:r>
              <a:t>xx%</a:t>
            </a:r>
          </a:p>
        </p:txBody>
      </p:sp>
      <p:sp>
        <p:nvSpPr>
          <p:cNvPr id="46" name="Google Shape;46;p11"/>
          <p:cNvSpPr txBox="1">
            <a:spLocks noGrp="1"/>
          </p:cNvSpPr>
          <p:nvPr>
            <p:ph type="body" idx="1"/>
          </p:nvPr>
        </p:nvSpPr>
        <p:spPr>
          <a:xfrm>
            <a:off x="1464991" y="25217799"/>
            <a:ext cx="40046884" cy="10406250"/>
          </a:xfrm>
          <a:prstGeom prst="rect">
            <a:avLst/>
          </a:prstGeom>
        </p:spPr>
        <p:txBody>
          <a:bodyPr spcFirstLastPara="1" wrap="square" lIns="495725" tIns="495725" rIns="495725" bIns="495725" anchor="t" anchorCtr="0">
            <a:noAutofit/>
          </a:bodyPr>
          <a:lstStyle>
            <a:lvl1pPr marL="457169" lvl="0" indent="-850843" algn="ctr">
              <a:spcBef>
                <a:spcPts val="0"/>
              </a:spcBef>
              <a:spcAft>
                <a:spcPts val="0"/>
              </a:spcAft>
              <a:buSzPts val="9800"/>
              <a:buChar char="●"/>
              <a:defRPr/>
            </a:lvl1pPr>
            <a:lvl2pPr marL="914339" lvl="1" indent="-711153" algn="ctr">
              <a:spcBef>
                <a:spcPts val="8700"/>
              </a:spcBef>
              <a:spcAft>
                <a:spcPts val="0"/>
              </a:spcAft>
              <a:buSzPts val="7600"/>
              <a:buChar char="○"/>
              <a:defRPr/>
            </a:lvl2pPr>
            <a:lvl3pPr marL="1371509" lvl="2" indent="-711153" algn="ctr">
              <a:spcBef>
                <a:spcPts val="8700"/>
              </a:spcBef>
              <a:spcAft>
                <a:spcPts val="0"/>
              </a:spcAft>
              <a:buSzPts val="7600"/>
              <a:buChar char="■"/>
              <a:defRPr/>
            </a:lvl3pPr>
            <a:lvl4pPr marL="1828679" lvl="3" indent="-711153" algn="ctr">
              <a:spcBef>
                <a:spcPts val="8700"/>
              </a:spcBef>
              <a:spcAft>
                <a:spcPts val="0"/>
              </a:spcAft>
              <a:buSzPts val="7600"/>
              <a:buChar char="●"/>
              <a:defRPr/>
            </a:lvl4pPr>
            <a:lvl5pPr marL="2285848" lvl="4" indent="-711153" algn="ctr">
              <a:spcBef>
                <a:spcPts val="8700"/>
              </a:spcBef>
              <a:spcAft>
                <a:spcPts val="0"/>
              </a:spcAft>
              <a:buSzPts val="7600"/>
              <a:buChar char="○"/>
              <a:defRPr/>
            </a:lvl5pPr>
            <a:lvl6pPr marL="2743018" lvl="5" indent="-711153" algn="ctr">
              <a:spcBef>
                <a:spcPts val="8700"/>
              </a:spcBef>
              <a:spcAft>
                <a:spcPts val="0"/>
              </a:spcAft>
              <a:buSzPts val="7600"/>
              <a:buChar char="■"/>
              <a:defRPr/>
            </a:lvl6pPr>
            <a:lvl7pPr marL="3200188" lvl="6" indent="-711153" algn="ctr">
              <a:spcBef>
                <a:spcPts val="8700"/>
              </a:spcBef>
              <a:spcAft>
                <a:spcPts val="0"/>
              </a:spcAft>
              <a:buSzPts val="7600"/>
              <a:buChar char="●"/>
              <a:defRPr/>
            </a:lvl7pPr>
            <a:lvl8pPr marL="3657356" lvl="7" indent="-711153" algn="ctr">
              <a:spcBef>
                <a:spcPts val="8700"/>
              </a:spcBef>
              <a:spcAft>
                <a:spcPts val="0"/>
              </a:spcAft>
              <a:buSzPts val="7600"/>
              <a:buChar char="○"/>
              <a:defRPr/>
            </a:lvl8pPr>
            <a:lvl9pPr marL="4114525" lvl="8" indent="-711153" algn="ctr">
              <a:spcBef>
                <a:spcPts val="8700"/>
              </a:spcBef>
              <a:spcAft>
                <a:spcPts val="8700"/>
              </a:spcAft>
              <a:buSzPts val="7600"/>
              <a:buChar char="■"/>
              <a:defRPr/>
            </a:lvl9pPr>
          </a:lstStyle>
          <a:p>
            <a:endParaRPr/>
          </a:p>
        </p:txBody>
      </p:sp>
      <p:sp>
        <p:nvSpPr>
          <p:cNvPr id="47" name="Google Shape;47;p11"/>
          <p:cNvSpPr txBox="1">
            <a:spLocks noGrp="1"/>
          </p:cNvSpPr>
          <p:nvPr>
            <p:ph type="sldNum" idx="12"/>
          </p:nvPr>
        </p:nvSpPr>
        <p:spPr>
          <a:xfrm>
            <a:off x="39820554" y="37305741"/>
            <a:ext cx="2579018" cy="3148715"/>
          </a:xfrm>
          <a:prstGeom prst="rect">
            <a:avLst/>
          </a:prstGeom>
        </p:spPr>
        <p:txBody>
          <a:bodyPr spcFirstLastPara="1" wrap="square" lIns="495725" tIns="495725" rIns="495725" bIns="4957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39820554" y="37305741"/>
            <a:ext cx="2579018" cy="3148715"/>
          </a:xfrm>
          <a:prstGeom prst="rect">
            <a:avLst/>
          </a:prstGeom>
        </p:spPr>
        <p:txBody>
          <a:bodyPr spcFirstLastPara="1" wrap="square" lIns="495725" tIns="495725" rIns="495725" bIns="4957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464991" y="17206800"/>
            <a:ext cx="40046884" cy="6734250"/>
          </a:xfrm>
          <a:prstGeom prst="rect">
            <a:avLst/>
          </a:prstGeom>
        </p:spPr>
        <p:txBody>
          <a:bodyPr spcFirstLastPara="1" wrap="square" lIns="495725" tIns="495725" rIns="495725" bIns="495725" anchor="ctr" anchorCtr="0">
            <a:noAutofit/>
          </a:bodyPr>
          <a:lstStyle>
            <a:lvl1pPr lvl="0" algn="ctr">
              <a:spcBef>
                <a:spcPts val="0"/>
              </a:spcBef>
              <a:spcAft>
                <a:spcPts val="0"/>
              </a:spcAft>
              <a:buSzPts val="19500"/>
              <a:buNone/>
              <a:defRPr sz="19499"/>
            </a:lvl1pPr>
            <a:lvl2pPr lvl="1" algn="ctr">
              <a:spcBef>
                <a:spcPts val="0"/>
              </a:spcBef>
              <a:spcAft>
                <a:spcPts val="0"/>
              </a:spcAft>
              <a:buSzPts val="19500"/>
              <a:buNone/>
              <a:defRPr sz="19499"/>
            </a:lvl2pPr>
            <a:lvl3pPr lvl="2" algn="ctr">
              <a:spcBef>
                <a:spcPts val="0"/>
              </a:spcBef>
              <a:spcAft>
                <a:spcPts val="0"/>
              </a:spcAft>
              <a:buSzPts val="19500"/>
              <a:buNone/>
              <a:defRPr sz="19499"/>
            </a:lvl3pPr>
            <a:lvl4pPr lvl="3" algn="ctr">
              <a:spcBef>
                <a:spcPts val="0"/>
              </a:spcBef>
              <a:spcAft>
                <a:spcPts val="0"/>
              </a:spcAft>
              <a:buSzPts val="19500"/>
              <a:buNone/>
              <a:defRPr sz="19499"/>
            </a:lvl4pPr>
            <a:lvl5pPr lvl="4" algn="ctr">
              <a:spcBef>
                <a:spcPts val="0"/>
              </a:spcBef>
              <a:spcAft>
                <a:spcPts val="0"/>
              </a:spcAft>
              <a:buSzPts val="19500"/>
              <a:buNone/>
              <a:defRPr sz="19499"/>
            </a:lvl5pPr>
            <a:lvl6pPr lvl="5" algn="ctr">
              <a:spcBef>
                <a:spcPts val="0"/>
              </a:spcBef>
              <a:spcAft>
                <a:spcPts val="0"/>
              </a:spcAft>
              <a:buSzPts val="19500"/>
              <a:buNone/>
              <a:defRPr sz="19499"/>
            </a:lvl6pPr>
            <a:lvl7pPr lvl="6" algn="ctr">
              <a:spcBef>
                <a:spcPts val="0"/>
              </a:spcBef>
              <a:spcAft>
                <a:spcPts val="0"/>
              </a:spcAft>
              <a:buSzPts val="19500"/>
              <a:buNone/>
              <a:defRPr sz="19499"/>
            </a:lvl7pPr>
            <a:lvl8pPr lvl="7" algn="ctr">
              <a:spcBef>
                <a:spcPts val="0"/>
              </a:spcBef>
              <a:spcAft>
                <a:spcPts val="0"/>
              </a:spcAft>
              <a:buSzPts val="19500"/>
              <a:buNone/>
              <a:defRPr sz="19499"/>
            </a:lvl8pPr>
            <a:lvl9pPr lvl="8" algn="ctr">
              <a:spcBef>
                <a:spcPts val="0"/>
              </a:spcBef>
              <a:spcAft>
                <a:spcPts val="0"/>
              </a:spcAft>
              <a:buSzPts val="19500"/>
              <a:buNone/>
              <a:defRPr sz="19499"/>
            </a:lvl9pPr>
          </a:lstStyle>
          <a:p>
            <a:endParaRPr/>
          </a:p>
        </p:txBody>
      </p:sp>
      <p:sp>
        <p:nvSpPr>
          <p:cNvPr id="15" name="Google Shape;15;p3"/>
          <p:cNvSpPr txBox="1">
            <a:spLocks noGrp="1"/>
          </p:cNvSpPr>
          <p:nvPr>
            <p:ph type="sldNum" idx="12"/>
          </p:nvPr>
        </p:nvSpPr>
        <p:spPr>
          <a:xfrm>
            <a:off x="39820554" y="37305741"/>
            <a:ext cx="2579018" cy="3148715"/>
          </a:xfrm>
          <a:prstGeom prst="rect">
            <a:avLst/>
          </a:prstGeom>
        </p:spPr>
        <p:txBody>
          <a:bodyPr spcFirstLastPara="1" wrap="square" lIns="495725" tIns="495725" rIns="495725" bIns="4957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464991" y="3560203"/>
            <a:ext cx="40046884" cy="4581643"/>
          </a:xfrm>
          <a:prstGeom prst="rect">
            <a:avLst/>
          </a:prstGeom>
        </p:spPr>
        <p:txBody>
          <a:bodyPr spcFirstLastPara="1" wrap="square" lIns="495725" tIns="495725" rIns="495725" bIns="495725" anchor="t" anchorCtr="0">
            <a:noAutofit/>
          </a:bodyPr>
          <a:lstStyle>
            <a:lvl1pPr lvl="0">
              <a:spcBef>
                <a:spcPts val="0"/>
              </a:spcBef>
              <a:spcAft>
                <a:spcPts val="0"/>
              </a:spcAft>
              <a:buSzPts val="15200"/>
              <a:buNone/>
              <a:defRPr/>
            </a:lvl1pPr>
            <a:lvl2pPr lvl="1">
              <a:spcBef>
                <a:spcPts val="0"/>
              </a:spcBef>
              <a:spcAft>
                <a:spcPts val="0"/>
              </a:spcAft>
              <a:buSzPts val="15200"/>
              <a:buNone/>
              <a:defRPr/>
            </a:lvl2pPr>
            <a:lvl3pPr lvl="2">
              <a:spcBef>
                <a:spcPts val="0"/>
              </a:spcBef>
              <a:spcAft>
                <a:spcPts val="0"/>
              </a:spcAft>
              <a:buSzPts val="15200"/>
              <a:buNone/>
              <a:defRPr/>
            </a:lvl3pPr>
            <a:lvl4pPr lvl="3">
              <a:spcBef>
                <a:spcPts val="0"/>
              </a:spcBef>
              <a:spcAft>
                <a:spcPts val="0"/>
              </a:spcAft>
              <a:buSzPts val="15200"/>
              <a:buNone/>
              <a:defRPr/>
            </a:lvl4pPr>
            <a:lvl5pPr lvl="4">
              <a:spcBef>
                <a:spcPts val="0"/>
              </a:spcBef>
              <a:spcAft>
                <a:spcPts val="0"/>
              </a:spcAft>
              <a:buSzPts val="15200"/>
              <a:buNone/>
              <a:defRPr/>
            </a:lvl5pPr>
            <a:lvl6pPr lvl="5">
              <a:spcBef>
                <a:spcPts val="0"/>
              </a:spcBef>
              <a:spcAft>
                <a:spcPts val="0"/>
              </a:spcAft>
              <a:buSzPts val="15200"/>
              <a:buNone/>
              <a:defRPr/>
            </a:lvl6pPr>
            <a:lvl7pPr lvl="6">
              <a:spcBef>
                <a:spcPts val="0"/>
              </a:spcBef>
              <a:spcAft>
                <a:spcPts val="0"/>
              </a:spcAft>
              <a:buSzPts val="15200"/>
              <a:buNone/>
              <a:defRPr/>
            </a:lvl7pPr>
            <a:lvl8pPr lvl="7">
              <a:spcBef>
                <a:spcPts val="0"/>
              </a:spcBef>
              <a:spcAft>
                <a:spcPts val="0"/>
              </a:spcAft>
              <a:buSzPts val="15200"/>
              <a:buNone/>
              <a:defRPr/>
            </a:lvl8pPr>
            <a:lvl9pPr lvl="8">
              <a:spcBef>
                <a:spcPts val="0"/>
              </a:spcBef>
              <a:spcAft>
                <a:spcPts val="0"/>
              </a:spcAft>
              <a:buSzPts val="15200"/>
              <a:buNone/>
              <a:defRPr/>
            </a:lvl9pPr>
          </a:lstStyle>
          <a:p>
            <a:endParaRPr/>
          </a:p>
        </p:txBody>
      </p:sp>
      <p:sp>
        <p:nvSpPr>
          <p:cNvPr id="18" name="Google Shape;18;p4"/>
          <p:cNvSpPr txBox="1">
            <a:spLocks noGrp="1"/>
          </p:cNvSpPr>
          <p:nvPr>
            <p:ph type="body" idx="1"/>
          </p:nvPr>
        </p:nvSpPr>
        <p:spPr>
          <a:xfrm>
            <a:off x="1464991" y="9219804"/>
            <a:ext cx="40046884" cy="27331072"/>
          </a:xfrm>
          <a:prstGeom prst="rect">
            <a:avLst/>
          </a:prstGeom>
        </p:spPr>
        <p:txBody>
          <a:bodyPr spcFirstLastPara="1" wrap="square" lIns="495725" tIns="495725" rIns="495725" bIns="495725" anchor="t" anchorCtr="0">
            <a:noAutofit/>
          </a:bodyPr>
          <a:lstStyle>
            <a:lvl1pPr marL="457169" lvl="0" indent="-850843">
              <a:spcBef>
                <a:spcPts val="0"/>
              </a:spcBef>
              <a:spcAft>
                <a:spcPts val="0"/>
              </a:spcAft>
              <a:buSzPts val="9800"/>
              <a:buChar char="●"/>
              <a:defRPr/>
            </a:lvl1pPr>
            <a:lvl2pPr marL="914339" lvl="1" indent="-711153">
              <a:spcBef>
                <a:spcPts val="8700"/>
              </a:spcBef>
              <a:spcAft>
                <a:spcPts val="0"/>
              </a:spcAft>
              <a:buSzPts val="7600"/>
              <a:buChar char="○"/>
              <a:defRPr/>
            </a:lvl2pPr>
            <a:lvl3pPr marL="1371509" lvl="2" indent="-711153">
              <a:spcBef>
                <a:spcPts val="8700"/>
              </a:spcBef>
              <a:spcAft>
                <a:spcPts val="0"/>
              </a:spcAft>
              <a:buSzPts val="7600"/>
              <a:buChar char="■"/>
              <a:defRPr/>
            </a:lvl3pPr>
            <a:lvl4pPr marL="1828679" lvl="3" indent="-711153">
              <a:spcBef>
                <a:spcPts val="8700"/>
              </a:spcBef>
              <a:spcAft>
                <a:spcPts val="0"/>
              </a:spcAft>
              <a:buSzPts val="7600"/>
              <a:buChar char="●"/>
              <a:defRPr/>
            </a:lvl4pPr>
            <a:lvl5pPr marL="2285848" lvl="4" indent="-711153">
              <a:spcBef>
                <a:spcPts val="8700"/>
              </a:spcBef>
              <a:spcAft>
                <a:spcPts val="0"/>
              </a:spcAft>
              <a:buSzPts val="7600"/>
              <a:buChar char="○"/>
              <a:defRPr/>
            </a:lvl5pPr>
            <a:lvl6pPr marL="2743018" lvl="5" indent="-711153">
              <a:spcBef>
                <a:spcPts val="8700"/>
              </a:spcBef>
              <a:spcAft>
                <a:spcPts val="0"/>
              </a:spcAft>
              <a:buSzPts val="7600"/>
              <a:buChar char="■"/>
              <a:defRPr/>
            </a:lvl6pPr>
            <a:lvl7pPr marL="3200188" lvl="6" indent="-711153">
              <a:spcBef>
                <a:spcPts val="8700"/>
              </a:spcBef>
              <a:spcAft>
                <a:spcPts val="0"/>
              </a:spcAft>
              <a:buSzPts val="7600"/>
              <a:buChar char="●"/>
              <a:defRPr/>
            </a:lvl7pPr>
            <a:lvl8pPr marL="3657356" lvl="7" indent="-711153">
              <a:spcBef>
                <a:spcPts val="8700"/>
              </a:spcBef>
              <a:spcAft>
                <a:spcPts val="0"/>
              </a:spcAft>
              <a:buSzPts val="7600"/>
              <a:buChar char="○"/>
              <a:defRPr/>
            </a:lvl8pPr>
            <a:lvl9pPr marL="4114525" lvl="8" indent="-711153">
              <a:spcBef>
                <a:spcPts val="8700"/>
              </a:spcBef>
              <a:spcAft>
                <a:spcPts val="8700"/>
              </a:spcAft>
              <a:buSzPts val="7600"/>
              <a:buChar char="■"/>
              <a:defRPr/>
            </a:lvl9pPr>
          </a:lstStyle>
          <a:p>
            <a:endParaRPr/>
          </a:p>
        </p:txBody>
      </p:sp>
      <p:sp>
        <p:nvSpPr>
          <p:cNvPr id="19" name="Google Shape;19;p4"/>
          <p:cNvSpPr txBox="1">
            <a:spLocks noGrp="1"/>
          </p:cNvSpPr>
          <p:nvPr>
            <p:ph type="sldNum" idx="12"/>
          </p:nvPr>
        </p:nvSpPr>
        <p:spPr>
          <a:xfrm>
            <a:off x="39820554" y="37305741"/>
            <a:ext cx="2579018" cy="3148715"/>
          </a:xfrm>
          <a:prstGeom prst="rect">
            <a:avLst/>
          </a:prstGeom>
        </p:spPr>
        <p:txBody>
          <a:bodyPr spcFirstLastPara="1" wrap="square" lIns="495725" tIns="495725" rIns="495725" bIns="4957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464991" y="3560203"/>
            <a:ext cx="40046884" cy="4581643"/>
          </a:xfrm>
          <a:prstGeom prst="rect">
            <a:avLst/>
          </a:prstGeom>
        </p:spPr>
        <p:txBody>
          <a:bodyPr spcFirstLastPara="1" wrap="square" lIns="495725" tIns="495725" rIns="495725" bIns="495725" anchor="t" anchorCtr="0">
            <a:noAutofit/>
          </a:bodyPr>
          <a:lstStyle>
            <a:lvl1pPr lvl="0">
              <a:spcBef>
                <a:spcPts val="0"/>
              </a:spcBef>
              <a:spcAft>
                <a:spcPts val="0"/>
              </a:spcAft>
              <a:buSzPts val="15200"/>
              <a:buNone/>
              <a:defRPr/>
            </a:lvl1pPr>
            <a:lvl2pPr lvl="1">
              <a:spcBef>
                <a:spcPts val="0"/>
              </a:spcBef>
              <a:spcAft>
                <a:spcPts val="0"/>
              </a:spcAft>
              <a:buSzPts val="15200"/>
              <a:buNone/>
              <a:defRPr/>
            </a:lvl2pPr>
            <a:lvl3pPr lvl="2">
              <a:spcBef>
                <a:spcPts val="0"/>
              </a:spcBef>
              <a:spcAft>
                <a:spcPts val="0"/>
              </a:spcAft>
              <a:buSzPts val="15200"/>
              <a:buNone/>
              <a:defRPr/>
            </a:lvl3pPr>
            <a:lvl4pPr lvl="3">
              <a:spcBef>
                <a:spcPts val="0"/>
              </a:spcBef>
              <a:spcAft>
                <a:spcPts val="0"/>
              </a:spcAft>
              <a:buSzPts val="15200"/>
              <a:buNone/>
              <a:defRPr/>
            </a:lvl4pPr>
            <a:lvl5pPr lvl="4">
              <a:spcBef>
                <a:spcPts val="0"/>
              </a:spcBef>
              <a:spcAft>
                <a:spcPts val="0"/>
              </a:spcAft>
              <a:buSzPts val="15200"/>
              <a:buNone/>
              <a:defRPr/>
            </a:lvl5pPr>
            <a:lvl6pPr lvl="5">
              <a:spcBef>
                <a:spcPts val="0"/>
              </a:spcBef>
              <a:spcAft>
                <a:spcPts val="0"/>
              </a:spcAft>
              <a:buSzPts val="15200"/>
              <a:buNone/>
              <a:defRPr/>
            </a:lvl6pPr>
            <a:lvl7pPr lvl="6">
              <a:spcBef>
                <a:spcPts val="0"/>
              </a:spcBef>
              <a:spcAft>
                <a:spcPts val="0"/>
              </a:spcAft>
              <a:buSzPts val="15200"/>
              <a:buNone/>
              <a:defRPr/>
            </a:lvl7pPr>
            <a:lvl8pPr lvl="7">
              <a:spcBef>
                <a:spcPts val="0"/>
              </a:spcBef>
              <a:spcAft>
                <a:spcPts val="0"/>
              </a:spcAft>
              <a:buSzPts val="15200"/>
              <a:buNone/>
              <a:defRPr/>
            </a:lvl8pPr>
            <a:lvl9pPr lvl="8">
              <a:spcBef>
                <a:spcPts val="0"/>
              </a:spcBef>
              <a:spcAft>
                <a:spcPts val="0"/>
              </a:spcAft>
              <a:buSzPts val="15200"/>
              <a:buNone/>
              <a:defRPr/>
            </a:lvl9pPr>
          </a:lstStyle>
          <a:p>
            <a:endParaRPr/>
          </a:p>
        </p:txBody>
      </p:sp>
      <p:sp>
        <p:nvSpPr>
          <p:cNvPr id="22" name="Google Shape;22;p5"/>
          <p:cNvSpPr txBox="1">
            <a:spLocks noGrp="1"/>
          </p:cNvSpPr>
          <p:nvPr>
            <p:ph type="body" idx="1"/>
          </p:nvPr>
        </p:nvSpPr>
        <p:spPr>
          <a:xfrm>
            <a:off x="1464993" y="9219804"/>
            <a:ext cx="18799466" cy="27331072"/>
          </a:xfrm>
          <a:prstGeom prst="rect">
            <a:avLst/>
          </a:prstGeom>
        </p:spPr>
        <p:txBody>
          <a:bodyPr spcFirstLastPara="1" wrap="square" lIns="495725" tIns="495725" rIns="495725" bIns="495725" anchor="t" anchorCtr="0">
            <a:noAutofit/>
          </a:bodyPr>
          <a:lstStyle>
            <a:lvl1pPr marL="457169" lvl="0" indent="-711153">
              <a:spcBef>
                <a:spcPts val="0"/>
              </a:spcBef>
              <a:spcAft>
                <a:spcPts val="0"/>
              </a:spcAft>
              <a:buSzPts val="7600"/>
              <a:buChar char="●"/>
              <a:defRPr sz="7600"/>
            </a:lvl1pPr>
            <a:lvl2pPr marL="914339" lvl="1" indent="-641307">
              <a:spcBef>
                <a:spcPts val="8700"/>
              </a:spcBef>
              <a:spcAft>
                <a:spcPts val="0"/>
              </a:spcAft>
              <a:buSzPts val="6500"/>
              <a:buChar char="○"/>
              <a:defRPr sz="6499"/>
            </a:lvl2pPr>
            <a:lvl3pPr marL="1371509" lvl="2" indent="-641307">
              <a:spcBef>
                <a:spcPts val="8700"/>
              </a:spcBef>
              <a:spcAft>
                <a:spcPts val="0"/>
              </a:spcAft>
              <a:buSzPts val="6500"/>
              <a:buChar char="■"/>
              <a:defRPr sz="6499"/>
            </a:lvl3pPr>
            <a:lvl4pPr marL="1828679" lvl="3" indent="-641307">
              <a:spcBef>
                <a:spcPts val="8700"/>
              </a:spcBef>
              <a:spcAft>
                <a:spcPts val="0"/>
              </a:spcAft>
              <a:buSzPts val="6500"/>
              <a:buChar char="●"/>
              <a:defRPr sz="6499"/>
            </a:lvl4pPr>
            <a:lvl5pPr marL="2285848" lvl="4" indent="-641307">
              <a:spcBef>
                <a:spcPts val="8700"/>
              </a:spcBef>
              <a:spcAft>
                <a:spcPts val="0"/>
              </a:spcAft>
              <a:buSzPts val="6500"/>
              <a:buChar char="○"/>
              <a:defRPr sz="6499"/>
            </a:lvl5pPr>
            <a:lvl6pPr marL="2743018" lvl="5" indent="-641307">
              <a:spcBef>
                <a:spcPts val="8700"/>
              </a:spcBef>
              <a:spcAft>
                <a:spcPts val="0"/>
              </a:spcAft>
              <a:buSzPts val="6500"/>
              <a:buChar char="■"/>
              <a:defRPr sz="6499"/>
            </a:lvl6pPr>
            <a:lvl7pPr marL="3200188" lvl="6" indent="-641307">
              <a:spcBef>
                <a:spcPts val="8700"/>
              </a:spcBef>
              <a:spcAft>
                <a:spcPts val="0"/>
              </a:spcAft>
              <a:buSzPts val="6500"/>
              <a:buChar char="●"/>
              <a:defRPr sz="6499"/>
            </a:lvl7pPr>
            <a:lvl8pPr marL="3657356" lvl="7" indent="-641307">
              <a:spcBef>
                <a:spcPts val="8700"/>
              </a:spcBef>
              <a:spcAft>
                <a:spcPts val="0"/>
              </a:spcAft>
              <a:buSzPts val="6500"/>
              <a:buChar char="○"/>
              <a:defRPr sz="6499"/>
            </a:lvl8pPr>
            <a:lvl9pPr marL="4114525" lvl="8" indent="-641307">
              <a:spcBef>
                <a:spcPts val="8700"/>
              </a:spcBef>
              <a:spcAft>
                <a:spcPts val="8700"/>
              </a:spcAft>
              <a:buSzPts val="6500"/>
              <a:buChar char="■"/>
              <a:defRPr sz="6499"/>
            </a:lvl9pPr>
          </a:lstStyle>
          <a:p>
            <a:endParaRPr/>
          </a:p>
        </p:txBody>
      </p:sp>
      <p:sp>
        <p:nvSpPr>
          <p:cNvPr id="23" name="Google Shape;23;p5"/>
          <p:cNvSpPr txBox="1">
            <a:spLocks noGrp="1"/>
          </p:cNvSpPr>
          <p:nvPr>
            <p:ph type="body" idx="2"/>
          </p:nvPr>
        </p:nvSpPr>
        <p:spPr>
          <a:xfrm>
            <a:off x="22712284" y="9219804"/>
            <a:ext cx="18799466" cy="27331072"/>
          </a:xfrm>
          <a:prstGeom prst="rect">
            <a:avLst/>
          </a:prstGeom>
        </p:spPr>
        <p:txBody>
          <a:bodyPr spcFirstLastPara="1" wrap="square" lIns="495725" tIns="495725" rIns="495725" bIns="495725" anchor="t" anchorCtr="0">
            <a:noAutofit/>
          </a:bodyPr>
          <a:lstStyle>
            <a:lvl1pPr marL="457169" lvl="0" indent="-711153">
              <a:spcBef>
                <a:spcPts val="0"/>
              </a:spcBef>
              <a:spcAft>
                <a:spcPts val="0"/>
              </a:spcAft>
              <a:buSzPts val="7600"/>
              <a:buChar char="●"/>
              <a:defRPr sz="7600"/>
            </a:lvl1pPr>
            <a:lvl2pPr marL="914339" lvl="1" indent="-641307">
              <a:spcBef>
                <a:spcPts val="8700"/>
              </a:spcBef>
              <a:spcAft>
                <a:spcPts val="0"/>
              </a:spcAft>
              <a:buSzPts val="6500"/>
              <a:buChar char="○"/>
              <a:defRPr sz="6499"/>
            </a:lvl2pPr>
            <a:lvl3pPr marL="1371509" lvl="2" indent="-641307">
              <a:spcBef>
                <a:spcPts val="8700"/>
              </a:spcBef>
              <a:spcAft>
                <a:spcPts val="0"/>
              </a:spcAft>
              <a:buSzPts val="6500"/>
              <a:buChar char="■"/>
              <a:defRPr sz="6499"/>
            </a:lvl3pPr>
            <a:lvl4pPr marL="1828679" lvl="3" indent="-641307">
              <a:spcBef>
                <a:spcPts val="8700"/>
              </a:spcBef>
              <a:spcAft>
                <a:spcPts val="0"/>
              </a:spcAft>
              <a:buSzPts val="6500"/>
              <a:buChar char="●"/>
              <a:defRPr sz="6499"/>
            </a:lvl4pPr>
            <a:lvl5pPr marL="2285848" lvl="4" indent="-641307">
              <a:spcBef>
                <a:spcPts val="8700"/>
              </a:spcBef>
              <a:spcAft>
                <a:spcPts val="0"/>
              </a:spcAft>
              <a:buSzPts val="6500"/>
              <a:buChar char="○"/>
              <a:defRPr sz="6499"/>
            </a:lvl5pPr>
            <a:lvl6pPr marL="2743018" lvl="5" indent="-641307">
              <a:spcBef>
                <a:spcPts val="8700"/>
              </a:spcBef>
              <a:spcAft>
                <a:spcPts val="0"/>
              </a:spcAft>
              <a:buSzPts val="6500"/>
              <a:buChar char="■"/>
              <a:defRPr sz="6499"/>
            </a:lvl6pPr>
            <a:lvl7pPr marL="3200188" lvl="6" indent="-641307">
              <a:spcBef>
                <a:spcPts val="8700"/>
              </a:spcBef>
              <a:spcAft>
                <a:spcPts val="0"/>
              </a:spcAft>
              <a:buSzPts val="6500"/>
              <a:buChar char="●"/>
              <a:defRPr sz="6499"/>
            </a:lvl7pPr>
            <a:lvl8pPr marL="3657356" lvl="7" indent="-641307">
              <a:spcBef>
                <a:spcPts val="8700"/>
              </a:spcBef>
              <a:spcAft>
                <a:spcPts val="0"/>
              </a:spcAft>
              <a:buSzPts val="6500"/>
              <a:buChar char="○"/>
              <a:defRPr sz="6499"/>
            </a:lvl8pPr>
            <a:lvl9pPr marL="4114525" lvl="8" indent="-641307">
              <a:spcBef>
                <a:spcPts val="8700"/>
              </a:spcBef>
              <a:spcAft>
                <a:spcPts val="8700"/>
              </a:spcAft>
              <a:buSzPts val="6500"/>
              <a:buChar char="■"/>
              <a:defRPr sz="6499"/>
            </a:lvl9pPr>
          </a:lstStyle>
          <a:p>
            <a:endParaRPr/>
          </a:p>
        </p:txBody>
      </p:sp>
      <p:sp>
        <p:nvSpPr>
          <p:cNvPr id="24" name="Google Shape;24;p5"/>
          <p:cNvSpPr txBox="1">
            <a:spLocks noGrp="1"/>
          </p:cNvSpPr>
          <p:nvPr>
            <p:ph type="sldNum" idx="12"/>
          </p:nvPr>
        </p:nvSpPr>
        <p:spPr>
          <a:xfrm>
            <a:off x="39820554" y="37305741"/>
            <a:ext cx="2579018" cy="3148715"/>
          </a:xfrm>
          <a:prstGeom prst="rect">
            <a:avLst/>
          </a:prstGeom>
        </p:spPr>
        <p:txBody>
          <a:bodyPr spcFirstLastPara="1" wrap="square" lIns="495725" tIns="495725" rIns="495725" bIns="4957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464991" y="3560203"/>
            <a:ext cx="40046884" cy="4581643"/>
          </a:xfrm>
          <a:prstGeom prst="rect">
            <a:avLst/>
          </a:prstGeom>
        </p:spPr>
        <p:txBody>
          <a:bodyPr spcFirstLastPara="1" wrap="square" lIns="495725" tIns="495725" rIns="495725" bIns="495725" anchor="t" anchorCtr="0">
            <a:noAutofit/>
          </a:bodyPr>
          <a:lstStyle>
            <a:lvl1pPr lvl="0">
              <a:spcBef>
                <a:spcPts val="0"/>
              </a:spcBef>
              <a:spcAft>
                <a:spcPts val="0"/>
              </a:spcAft>
              <a:buSzPts val="15200"/>
              <a:buNone/>
              <a:defRPr/>
            </a:lvl1pPr>
            <a:lvl2pPr lvl="1">
              <a:spcBef>
                <a:spcPts val="0"/>
              </a:spcBef>
              <a:spcAft>
                <a:spcPts val="0"/>
              </a:spcAft>
              <a:buSzPts val="15200"/>
              <a:buNone/>
              <a:defRPr/>
            </a:lvl2pPr>
            <a:lvl3pPr lvl="2">
              <a:spcBef>
                <a:spcPts val="0"/>
              </a:spcBef>
              <a:spcAft>
                <a:spcPts val="0"/>
              </a:spcAft>
              <a:buSzPts val="15200"/>
              <a:buNone/>
              <a:defRPr/>
            </a:lvl3pPr>
            <a:lvl4pPr lvl="3">
              <a:spcBef>
                <a:spcPts val="0"/>
              </a:spcBef>
              <a:spcAft>
                <a:spcPts val="0"/>
              </a:spcAft>
              <a:buSzPts val="15200"/>
              <a:buNone/>
              <a:defRPr/>
            </a:lvl4pPr>
            <a:lvl5pPr lvl="4">
              <a:spcBef>
                <a:spcPts val="0"/>
              </a:spcBef>
              <a:spcAft>
                <a:spcPts val="0"/>
              </a:spcAft>
              <a:buSzPts val="15200"/>
              <a:buNone/>
              <a:defRPr/>
            </a:lvl5pPr>
            <a:lvl6pPr lvl="5">
              <a:spcBef>
                <a:spcPts val="0"/>
              </a:spcBef>
              <a:spcAft>
                <a:spcPts val="0"/>
              </a:spcAft>
              <a:buSzPts val="15200"/>
              <a:buNone/>
              <a:defRPr/>
            </a:lvl6pPr>
            <a:lvl7pPr lvl="6">
              <a:spcBef>
                <a:spcPts val="0"/>
              </a:spcBef>
              <a:spcAft>
                <a:spcPts val="0"/>
              </a:spcAft>
              <a:buSzPts val="15200"/>
              <a:buNone/>
              <a:defRPr/>
            </a:lvl7pPr>
            <a:lvl8pPr lvl="7">
              <a:spcBef>
                <a:spcPts val="0"/>
              </a:spcBef>
              <a:spcAft>
                <a:spcPts val="0"/>
              </a:spcAft>
              <a:buSzPts val="15200"/>
              <a:buNone/>
              <a:defRPr/>
            </a:lvl8pPr>
            <a:lvl9pPr lvl="8">
              <a:spcBef>
                <a:spcPts val="0"/>
              </a:spcBef>
              <a:spcAft>
                <a:spcPts val="0"/>
              </a:spcAft>
              <a:buSzPts val="15200"/>
              <a:buNone/>
              <a:defRPr/>
            </a:lvl9pPr>
          </a:lstStyle>
          <a:p>
            <a:endParaRPr/>
          </a:p>
        </p:txBody>
      </p:sp>
      <p:sp>
        <p:nvSpPr>
          <p:cNvPr id="27" name="Google Shape;27;p6"/>
          <p:cNvSpPr txBox="1">
            <a:spLocks noGrp="1"/>
          </p:cNvSpPr>
          <p:nvPr>
            <p:ph type="sldNum" idx="12"/>
          </p:nvPr>
        </p:nvSpPr>
        <p:spPr>
          <a:xfrm>
            <a:off x="39820554" y="37305741"/>
            <a:ext cx="2579018" cy="3148715"/>
          </a:xfrm>
          <a:prstGeom prst="rect">
            <a:avLst/>
          </a:prstGeom>
        </p:spPr>
        <p:txBody>
          <a:bodyPr spcFirstLastPara="1" wrap="square" lIns="495725" tIns="495725" rIns="495725" bIns="4957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1464990" y="4444800"/>
            <a:ext cx="13197600" cy="6045750"/>
          </a:xfrm>
          <a:prstGeom prst="rect">
            <a:avLst/>
          </a:prstGeom>
        </p:spPr>
        <p:txBody>
          <a:bodyPr spcFirstLastPara="1" wrap="square" lIns="495725" tIns="495725" rIns="495725" bIns="495725" anchor="b" anchorCtr="0">
            <a:noAutofit/>
          </a:bodyPr>
          <a:lstStyle>
            <a:lvl1pPr lvl="0">
              <a:spcBef>
                <a:spcPts val="0"/>
              </a:spcBef>
              <a:spcAft>
                <a:spcPts val="0"/>
              </a:spcAft>
              <a:buSzPts val="13000"/>
              <a:buNone/>
              <a:defRPr sz="13002"/>
            </a:lvl1pPr>
            <a:lvl2pPr lvl="1">
              <a:spcBef>
                <a:spcPts val="0"/>
              </a:spcBef>
              <a:spcAft>
                <a:spcPts val="0"/>
              </a:spcAft>
              <a:buSzPts val="13000"/>
              <a:buNone/>
              <a:defRPr sz="13002"/>
            </a:lvl2pPr>
            <a:lvl3pPr lvl="2">
              <a:spcBef>
                <a:spcPts val="0"/>
              </a:spcBef>
              <a:spcAft>
                <a:spcPts val="0"/>
              </a:spcAft>
              <a:buSzPts val="13000"/>
              <a:buNone/>
              <a:defRPr sz="13002"/>
            </a:lvl3pPr>
            <a:lvl4pPr lvl="3">
              <a:spcBef>
                <a:spcPts val="0"/>
              </a:spcBef>
              <a:spcAft>
                <a:spcPts val="0"/>
              </a:spcAft>
              <a:buSzPts val="13000"/>
              <a:buNone/>
              <a:defRPr sz="13002"/>
            </a:lvl4pPr>
            <a:lvl5pPr lvl="4">
              <a:spcBef>
                <a:spcPts val="0"/>
              </a:spcBef>
              <a:spcAft>
                <a:spcPts val="0"/>
              </a:spcAft>
              <a:buSzPts val="13000"/>
              <a:buNone/>
              <a:defRPr sz="13002"/>
            </a:lvl5pPr>
            <a:lvl6pPr lvl="5">
              <a:spcBef>
                <a:spcPts val="0"/>
              </a:spcBef>
              <a:spcAft>
                <a:spcPts val="0"/>
              </a:spcAft>
              <a:buSzPts val="13000"/>
              <a:buNone/>
              <a:defRPr sz="13002"/>
            </a:lvl6pPr>
            <a:lvl7pPr lvl="6">
              <a:spcBef>
                <a:spcPts val="0"/>
              </a:spcBef>
              <a:spcAft>
                <a:spcPts val="0"/>
              </a:spcAft>
              <a:buSzPts val="13000"/>
              <a:buNone/>
              <a:defRPr sz="13002"/>
            </a:lvl7pPr>
            <a:lvl8pPr lvl="7">
              <a:spcBef>
                <a:spcPts val="0"/>
              </a:spcBef>
              <a:spcAft>
                <a:spcPts val="0"/>
              </a:spcAft>
              <a:buSzPts val="13000"/>
              <a:buNone/>
              <a:defRPr sz="13002"/>
            </a:lvl8pPr>
            <a:lvl9pPr lvl="8">
              <a:spcBef>
                <a:spcPts val="0"/>
              </a:spcBef>
              <a:spcAft>
                <a:spcPts val="0"/>
              </a:spcAft>
              <a:buSzPts val="13000"/>
              <a:buNone/>
              <a:defRPr sz="13002"/>
            </a:lvl9pPr>
          </a:lstStyle>
          <a:p>
            <a:endParaRPr/>
          </a:p>
        </p:txBody>
      </p:sp>
      <p:sp>
        <p:nvSpPr>
          <p:cNvPr id="30" name="Google Shape;30;p7"/>
          <p:cNvSpPr txBox="1">
            <a:spLocks noGrp="1"/>
          </p:cNvSpPr>
          <p:nvPr>
            <p:ph type="body" idx="1"/>
          </p:nvPr>
        </p:nvSpPr>
        <p:spPr>
          <a:xfrm>
            <a:off x="1464990" y="11116803"/>
            <a:ext cx="13197600" cy="25435285"/>
          </a:xfrm>
          <a:prstGeom prst="rect">
            <a:avLst/>
          </a:prstGeom>
        </p:spPr>
        <p:txBody>
          <a:bodyPr spcFirstLastPara="1" wrap="square" lIns="495725" tIns="495725" rIns="495725" bIns="495725" anchor="t" anchorCtr="0">
            <a:noAutofit/>
          </a:bodyPr>
          <a:lstStyle>
            <a:lvl1pPr marL="457169" lvl="0" indent="-641307">
              <a:spcBef>
                <a:spcPts val="0"/>
              </a:spcBef>
              <a:spcAft>
                <a:spcPts val="0"/>
              </a:spcAft>
              <a:buSzPts val="6500"/>
              <a:buChar char="●"/>
              <a:defRPr sz="6499"/>
            </a:lvl1pPr>
            <a:lvl2pPr marL="914339" lvl="1" indent="-641307">
              <a:spcBef>
                <a:spcPts val="8700"/>
              </a:spcBef>
              <a:spcAft>
                <a:spcPts val="0"/>
              </a:spcAft>
              <a:buSzPts val="6500"/>
              <a:buChar char="○"/>
              <a:defRPr sz="6499"/>
            </a:lvl2pPr>
            <a:lvl3pPr marL="1371509" lvl="2" indent="-641307">
              <a:spcBef>
                <a:spcPts val="8700"/>
              </a:spcBef>
              <a:spcAft>
                <a:spcPts val="0"/>
              </a:spcAft>
              <a:buSzPts val="6500"/>
              <a:buChar char="■"/>
              <a:defRPr sz="6499"/>
            </a:lvl3pPr>
            <a:lvl4pPr marL="1828679" lvl="3" indent="-641307">
              <a:spcBef>
                <a:spcPts val="8700"/>
              </a:spcBef>
              <a:spcAft>
                <a:spcPts val="0"/>
              </a:spcAft>
              <a:buSzPts val="6500"/>
              <a:buChar char="●"/>
              <a:defRPr sz="6499"/>
            </a:lvl4pPr>
            <a:lvl5pPr marL="2285848" lvl="4" indent="-641307">
              <a:spcBef>
                <a:spcPts val="8700"/>
              </a:spcBef>
              <a:spcAft>
                <a:spcPts val="0"/>
              </a:spcAft>
              <a:buSzPts val="6500"/>
              <a:buChar char="○"/>
              <a:defRPr sz="6499"/>
            </a:lvl5pPr>
            <a:lvl6pPr marL="2743018" lvl="5" indent="-641307">
              <a:spcBef>
                <a:spcPts val="8700"/>
              </a:spcBef>
              <a:spcAft>
                <a:spcPts val="0"/>
              </a:spcAft>
              <a:buSzPts val="6500"/>
              <a:buChar char="■"/>
              <a:defRPr sz="6499"/>
            </a:lvl6pPr>
            <a:lvl7pPr marL="3200188" lvl="6" indent="-641307">
              <a:spcBef>
                <a:spcPts val="8700"/>
              </a:spcBef>
              <a:spcAft>
                <a:spcPts val="0"/>
              </a:spcAft>
              <a:buSzPts val="6500"/>
              <a:buChar char="●"/>
              <a:defRPr sz="6499"/>
            </a:lvl7pPr>
            <a:lvl8pPr marL="3657356" lvl="7" indent="-641307">
              <a:spcBef>
                <a:spcPts val="8700"/>
              </a:spcBef>
              <a:spcAft>
                <a:spcPts val="0"/>
              </a:spcAft>
              <a:buSzPts val="6500"/>
              <a:buChar char="○"/>
              <a:defRPr sz="6499"/>
            </a:lvl8pPr>
            <a:lvl9pPr marL="4114525" lvl="8" indent="-641307">
              <a:spcBef>
                <a:spcPts val="8700"/>
              </a:spcBef>
              <a:spcAft>
                <a:spcPts val="8700"/>
              </a:spcAft>
              <a:buSzPts val="6500"/>
              <a:buChar char="■"/>
              <a:defRPr sz="6499"/>
            </a:lvl9pPr>
          </a:lstStyle>
          <a:p>
            <a:endParaRPr/>
          </a:p>
        </p:txBody>
      </p:sp>
      <p:sp>
        <p:nvSpPr>
          <p:cNvPr id="31" name="Google Shape;31;p7"/>
          <p:cNvSpPr txBox="1">
            <a:spLocks noGrp="1"/>
          </p:cNvSpPr>
          <p:nvPr>
            <p:ph type="sldNum" idx="12"/>
          </p:nvPr>
        </p:nvSpPr>
        <p:spPr>
          <a:xfrm>
            <a:off x="39820554" y="37305741"/>
            <a:ext cx="2579018" cy="3148715"/>
          </a:xfrm>
          <a:prstGeom prst="rect">
            <a:avLst/>
          </a:prstGeom>
        </p:spPr>
        <p:txBody>
          <a:bodyPr spcFirstLastPara="1" wrap="square" lIns="495725" tIns="495725" rIns="495725" bIns="4957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04177" y="3601200"/>
            <a:ext cx="29928532" cy="32726250"/>
          </a:xfrm>
          <a:prstGeom prst="rect">
            <a:avLst/>
          </a:prstGeom>
        </p:spPr>
        <p:txBody>
          <a:bodyPr spcFirstLastPara="1" wrap="square" lIns="495725" tIns="495725" rIns="495725" bIns="495725" anchor="ctr" anchorCtr="0">
            <a:noAutofit/>
          </a:bodyPr>
          <a:lstStyle>
            <a:lvl1pPr lvl="0">
              <a:spcBef>
                <a:spcPts val="0"/>
              </a:spcBef>
              <a:spcAft>
                <a:spcPts val="0"/>
              </a:spcAft>
              <a:buSzPts val="26000"/>
              <a:buNone/>
              <a:defRPr sz="25999"/>
            </a:lvl1pPr>
            <a:lvl2pPr lvl="1">
              <a:spcBef>
                <a:spcPts val="0"/>
              </a:spcBef>
              <a:spcAft>
                <a:spcPts val="0"/>
              </a:spcAft>
              <a:buSzPts val="26000"/>
              <a:buNone/>
              <a:defRPr sz="25999"/>
            </a:lvl2pPr>
            <a:lvl3pPr lvl="2">
              <a:spcBef>
                <a:spcPts val="0"/>
              </a:spcBef>
              <a:spcAft>
                <a:spcPts val="0"/>
              </a:spcAft>
              <a:buSzPts val="26000"/>
              <a:buNone/>
              <a:defRPr sz="25999"/>
            </a:lvl3pPr>
            <a:lvl4pPr lvl="3">
              <a:spcBef>
                <a:spcPts val="0"/>
              </a:spcBef>
              <a:spcAft>
                <a:spcPts val="0"/>
              </a:spcAft>
              <a:buSzPts val="26000"/>
              <a:buNone/>
              <a:defRPr sz="25999"/>
            </a:lvl4pPr>
            <a:lvl5pPr lvl="4">
              <a:spcBef>
                <a:spcPts val="0"/>
              </a:spcBef>
              <a:spcAft>
                <a:spcPts val="0"/>
              </a:spcAft>
              <a:buSzPts val="26000"/>
              <a:buNone/>
              <a:defRPr sz="25999"/>
            </a:lvl5pPr>
            <a:lvl6pPr lvl="5">
              <a:spcBef>
                <a:spcPts val="0"/>
              </a:spcBef>
              <a:spcAft>
                <a:spcPts val="0"/>
              </a:spcAft>
              <a:buSzPts val="26000"/>
              <a:buNone/>
              <a:defRPr sz="25999"/>
            </a:lvl6pPr>
            <a:lvl7pPr lvl="6">
              <a:spcBef>
                <a:spcPts val="0"/>
              </a:spcBef>
              <a:spcAft>
                <a:spcPts val="0"/>
              </a:spcAft>
              <a:buSzPts val="26000"/>
              <a:buNone/>
              <a:defRPr sz="25999"/>
            </a:lvl7pPr>
            <a:lvl8pPr lvl="7">
              <a:spcBef>
                <a:spcPts val="0"/>
              </a:spcBef>
              <a:spcAft>
                <a:spcPts val="0"/>
              </a:spcAft>
              <a:buSzPts val="26000"/>
              <a:buNone/>
              <a:defRPr sz="25999"/>
            </a:lvl8pPr>
            <a:lvl9pPr lvl="8">
              <a:spcBef>
                <a:spcPts val="0"/>
              </a:spcBef>
              <a:spcAft>
                <a:spcPts val="0"/>
              </a:spcAft>
              <a:buSzPts val="26000"/>
              <a:buNone/>
              <a:defRPr sz="25999"/>
            </a:lvl9pPr>
          </a:lstStyle>
          <a:p>
            <a:endParaRPr/>
          </a:p>
        </p:txBody>
      </p:sp>
      <p:sp>
        <p:nvSpPr>
          <p:cNvPr id="34" name="Google Shape;34;p8"/>
          <p:cNvSpPr txBox="1">
            <a:spLocks noGrp="1"/>
          </p:cNvSpPr>
          <p:nvPr>
            <p:ph type="sldNum" idx="12"/>
          </p:nvPr>
        </p:nvSpPr>
        <p:spPr>
          <a:xfrm>
            <a:off x="39820554" y="37305741"/>
            <a:ext cx="2579018" cy="3148715"/>
          </a:xfrm>
          <a:prstGeom prst="rect">
            <a:avLst/>
          </a:prstGeom>
        </p:spPr>
        <p:txBody>
          <a:bodyPr spcFirstLastPara="1" wrap="square" lIns="495725" tIns="495725" rIns="495725" bIns="4957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21488400" y="-1000"/>
            <a:ext cx="21488400" cy="41148000"/>
          </a:xfrm>
          <a:prstGeom prst="rect">
            <a:avLst/>
          </a:prstGeom>
          <a:solidFill>
            <a:schemeClr val="lt2"/>
          </a:solidFill>
          <a:ln>
            <a:noFill/>
          </a:ln>
        </p:spPr>
        <p:txBody>
          <a:bodyPr spcFirstLastPara="1" wrap="square" lIns="495725" tIns="495725" rIns="495725" bIns="495725" anchor="ctr" anchorCtr="0">
            <a:noAutofit/>
          </a:bodyPr>
          <a:lstStyle/>
          <a:p>
            <a:pPr marL="0" lvl="0" indent="0" algn="l" rtl="0">
              <a:spcBef>
                <a:spcPts val="0"/>
              </a:spcBef>
              <a:spcAft>
                <a:spcPts val="0"/>
              </a:spcAft>
              <a:buNone/>
            </a:pPr>
            <a:endParaRPr sz="1399"/>
          </a:p>
        </p:txBody>
      </p:sp>
      <p:sp>
        <p:nvSpPr>
          <p:cNvPr id="37" name="Google Shape;37;p9"/>
          <p:cNvSpPr txBox="1">
            <a:spLocks noGrp="1"/>
          </p:cNvSpPr>
          <p:nvPr>
            <p:ph type="title"/>
          </p:nvPr>
        </p:nvSpPr>
        <p:spPr>
          <a:xfrm>
            <a:off x="1247853" y="9865407"/>
            <a:ext cx="19012568" cy="11858465"/>
          </a:xfrm>
          <a:prstGeom prst="rect">
            <a:avLst/>
          </a:prstGeom>
        </p:spPr>
        <p:txBody>
          <a:bodyPr spcFirstLastPara="1" wrap="square" lIns="495725" tIns="495725" rIns="495725" bIns="495725" anchor="b" anchorCtr="0">
            <a:noAutofit/>
          </a:bodyPr>
          <a:lstStyle>
            <a:lvl1pPr lvl="0" algn="ctr">
              <a:spcBef>
                <a:spcPts val="0"/>
              </a:spcBef>
              <a:spcAft>
                <a:spcPts val="0"/>
              </a:spcAft>
              <a:buSzPts val="22800"/>
              <a:buNone/>
              <a:defRPr sz="22800"/>
            </a:lvl1pPr>
            <a:lvl2pPr lvl="1" algn="ctr">
              <a:spcBef>
                <a:spcPts val="0"/>
              </a:spcBef>
              <a:spcAft>
                <a:spcPts val="0"/>
              </a:spcAft>
              <a:buSzPts val="22800"/>
              <a:buNone/>
              <a:defRPr sz="22800"/>
            </a:lvl2pPr>
            <a:lvl3pPr lvl="2" algn="ctr">
              <a:spcBef>
                <a:spcPts val="0"/>
              </a:spcBef>
              <a:spcAft>
                <a:spcPts val="0"/>
              </a:spcAft>
              <a:buSzPts val="22800"/>
              <a:buNone/>
              <a:defRPr sz="22800"/>
            </a:lvl3pPr>
            <a:lvl4pPr lvl="3" algn="ctr">
              <a:spcBef>
                <a:spcPts val="0"/>
              </a:spcBef>
              <a:spcAft>
                <a:spcPts val="0"/>
              </a:spcAft>
              <a:buSzPts val="22800"/>
              <a:buNone/>
              <a:defRPr sz="22800"/>
            </a:lvl4pPr>
            <a:lvl5pPr lvl="4" algn="ctr">
              <a:spcBef>
                <a:spcPts val="0"/>
              </a:spcBef>
              <a:spcAft>
                <a:spcPts val="0"/>
              </a:spcAft>
              <a:buSzPts val="22800"/>
              <a:buNone/>
              <a:defRPr sz="22800"/>
            </a:lvl5pPr>
            <a:lvl6pPr lvl="5" algn="ctr">
              <a:spcBef>
                <a:spcPts val="0"/>
              </a:spcBef>
              <a:spcAft>
                <a:spcPts val="0"/>
              </a:spcAft>
              <a:buSzPts val="22800"/>
              <a:buNone/>
              <a:defRPr sz="22800"/>
            </a:lvl6pPr>
            <a:lvl7pPr lvl="6" algn="ctr">
              <a:spcBef>
                <a:spcPts val="0"/>
              </a:spcBef>
              <a:spcAft>
                <a:spcPts val="0"/>
              </a:spcAft>
              <a:buSzPts val="22800"/>
              <a:buNone/>
              <a:defRPr sz="22800"/>
            </a:lvl7pPr>
            <a:lvl8pPr lvl="7" algn="ctr">
              <a:spcBef>
                <a:spcPts val="0"/>
              </a:spcBef>
              <a:spcAft>
                <a:spcPts val="0"/>
              </a:spcAft>
              <a:buSzPts val="22800"/>
              <a:buNone/>
              <a:defRPr sz="22800"/>
            </a:lvl8pPr>
            <a:lvl9pPr lvl="8" algn="ctr">
              <a:spcBef>
                <a:spcPts val="0"/>
              </a:spcBef>
              <a:spcAft>
                <a:spcPts val="0"/>
              </a:spcAft>
              <a:buSzPts val="22800"/>
              <a:buNone/>
              <a:defRPr sz="22800"/>
            </a:lvl9pPr>
          </a:lstStyle>
          <a:p>
            <a:endParaRPr/>
          </a:p>
        </p:txBody>
      </p:sp>
      <p:sp>
        <p:nvSpPr>
          <p:cNvPr id="38" name="Google Shape;38;p9"/>
          <p:cNvSpPr txBox="1">
            <a:spLocks noGrp="1"/>
          </p:cNvSpPr>
          <p:nvPr>
            <p:ph type="subTitle" idx="1"/>
          </p:nvPr>
        </p:nvSpPr>
        <p:spPr>
          <a:xfrm>
            <a:off x="1247853" y="22424602"/>
            <a:ext cx="19012568" cy="9880715"/>
          </a:xfrm>
          <a:prstGeom prst="rect">
            <a:avLst/>
          </a:prstGeom>
        </p:spPr>
        <p:txBody>
          <a:bodyPr spcFirstLastPara="1" wrap="square" lIns="495725" tIns="495725" rIns="495725" bIns="495725" anchor="t" anchorCtr="0">
            <a:noAutofit/>
          </a:bodyPr>
          <a:lstStyle>
            <a:lvl1pPr lvl="0" algn="ctr">
              <a:lnSpc>
                <a:spcPct val="100000"/>
              </a:lnSpc>
              <a:spcBef>
                <a:spcPts val="0"/>
              </a:spcBef>
              <a:spcAft>
                <a:spcPts val="0"/>
              </a:spcAft>
              <a:buSzPts val="11400"/>
              <a:buNone/>
              <a:defRPr sz="11398"/>
            </a:lvl1pPr>
            <a:lvl2pPr lvl="1" algn="ctr">
              <a:lnSpc>
                <a:spcPct val="100000"/>
              </a:lnSpc>
              <a:spcBef>
                <a:spcPts val="0"/>
              </a:spcBef>
              <a:spcAft>
                <a:spcPts val="0"/>
              </a:spcAft>
              <a:buSzPts val="11400"/>
              <a:buNone/>
              <a:defRPr sz="11398"/>
            </a:lvl2pPr>
            <a:lvl3pPr lvl="2" algn="ctr">
              <a:lnSpc>
                <a:spcPct val="100000"/>
              </a:lnSpc>
              <a:spcBef>
                <a:spcPts val="0"/>
              </a:spcBef>
              <a:spcAft>
                <a:spcPts val="0"/>
              </a:spcAft>
              <a:buSzPts val="11400"/>
              <a:buNone/>
              <a:defRPr sz="11398"/>
            </a:lvl3pPr>
            <a:lvl4pPr lvl="3" algn="ctr">
              <a:lnSpc>
                <a:spcPct val="100000"/>
              </a:lnSpc>
              <a:spcBef>
                <a:spcPts val="0"/>
              </a:spcBef>
              <a:spcAft>
                <a:spcPts val="0"/>
              </a:spcAft>
              <a:buSzPts val="11400"/>
              <a:buNone/>
              <a:defRPr sz="11398"/>
            </a:lvl4pPr>
            <a:lvl5pPr lvl="4" algn="ctr">
              <a:lnSpc>
                <a:spcPct val="100000"/>
              </a:lnSpc>
              <a:spcBef>
                <a:spcPts val="0"/>
              </a:spcBef>
              <a:spcAft>
                <a:spcPts val="0"/>
              </a:spcAft>
              <a:buSzPts val="11400"/>
              <a:buNone/>
              <a:defRPr sz="11398"/>
            </a:lvl5pPr>
            <a:lvl6pPr lvl="5" algn="ctr">
              <a:lnSpc>
                <a:spcPct val="100000"/>
              </a:lnSpc>
              <a:spcBef>
                <a:spcPts val="0"/>
              </a:spcBef>
              <a:spcAft>
                <a:spcPts val="0"/>
              </a:spcAft>
              <a:buSzPts val="11400"/>
              <a:buNone/>
              <a:defRPr sz="11398"/>
            </a:lvl6pPr>
            <a:lvl7pPr lvl="6" algn="ctr">
              <a:lnSpc>
                <a:spcPct val="100000"/>
              </a:lnSpc>
              <a:spcBef>
                <a:spcPts val="0"/>
              </a:spcBef>
              <a:spcAft>
                <a:spcPts val="0"/>
              </a:spcAft>
              <a:buSzPts val="11400"/>
              <a:buNone/>
              <a:defRPr sz="11398"/>
            </a:lvl7pPr>
            <a:lvl8pPr lvl="7" algn="ctr">
              <a:lnSpc>
                <a:spcPct val="100000"/>
              </a:lnSpc>
              <a:spcBef>
                <a:spcPts val="0"/>
              </a:spcBef>
              <a:spcAft>
                <a:spcPts val="0"/>
              </a:spcAft>
              <a:buSzPts val="11400"/>
              <a:buNone/>
              <a:defRPr sz="11398"/>
            </a:lvl8pPr>
            <a:lvl9pPr lvl="8" algn="ctr">
              <a:lnSpc>
                <a:spcPct val="100000"/>
              </a:lnSpc>
              <a:spcBef>
                <a:spcPts val="0"/>
              </a:spcBef>
              <a:spcAft>
                <a:spcPts val="0"/>
              </a:spcAft>
              <a:buSzPts val="11400"/>
              <a:buNone/>
              <a:defRPr sz="11398"/>
            </a:lvl9pPr>
          </a:lstStyle>
          <a:p>
            <a:endParaRPr/>
          </a:p>
        </p:txBody>
      </p:sp>
      <p:sp>
        <p:nvSpPr>
          <p:cNvPr id="39" name="Google Shape;39;p9"/>
          <p:cNvSpPr txBox="1">
            <a:spLocks noGrp="1"/>
          </p:cNvSpPr>
          <p:nvPr>
            <p:ph type="body" idx="2"/>
          </p:nvPr>
        </p:nvSpPr>
        <p:spPr>
          <a:xfrm>
            <a:off x="23215650" y="5792604"/>
            <a:ext cx="18033900" cy="29560822"/>
          </a:xfrm>
          <a:prstGeom prst="rect">
            <a:avLst/>
          </a:prstGeom>
        </p:spPr>
        <p:txBody>
          <a:bodyPr spcFirstLastPara="1" wrap="square" lIns="495725" tIns="495725" rIns="495725" bIns="495725" anchor="ctr" anchorCtr="0">
            <a:noAutofit/>
          </a:bodyPr>
          <a:lstStyle>
            <a:lvl1pPr marL="457169" lvl="0" indent="-850843">
              <a:spcBef>
                <a:spcPts val="0"/>
              </a:spcBef>
              <a:spcAft>
                <a:spcPts val="0"/>
              </a:spcAft>
              <a:buSzPts val="9800"/>
              <a:buChar char="●"/>
              <a:defRPr/>
            </a:lvl1pPr>
            <a:lvl2pPr marL="914339" lvl="1" indent="-711153">
              <a:spcBef>
                <a:spcPts val="8700"/>
              </a:spcBef>
              <a:spcAft>
                <a:spcPts val="0"/>
              </a:spcAft>
              <a:buSzPts val="7600"/>
              <a:buChar char="○"/>
              <a:defRPr/>
            </a:lvl2pPr>
            <a:lvl3pPr marL="1371509" lvl="2" indent="-711153">
              <a:spcBef>
                <a:spcPts val="8700"/>
              </a:spcBef>
              <a:spcAft>
                <a:spcPts val="0"/>
              </a:spcAft>
              <a:buSzPts val="7600"/>
              <a:buChar char="■"/>
              <a:defRPr/>
            </a:lvl3pPr>
            <a:lvl4pPr marL="1828679" lvl="3" indent="-711153">
              <a:spcBef>
                <a:spcPts val="8700"/>
              </a:spcBef>
              <a:spcAft>
                <a:spcPts val="0"/>
              </a:spcAft>
              <a:buSzPts val="7600"/>
              <a:buChar char="●"/>
              <a:defRPr/>
            </a:lvl4pPr>
            <a:lvl5pPr marL="2285848" lvl="4" indent="-711153">
              <a:spcBef>
                <a:spcPts val="8700"/>
              </a:spcBef>
              <a:spcAft>
                <a:spcPts val="0"/>
              </a:spcAft>
              <a:buSzPts val="7600"/>
              <a:buChar char="○"/>
              <a:defRPr/>
            </a:lvl5pPr>
            <a:lvl6pPr marL="2743018" lvl="5" indent="-711153">
              <a:spcBef>
                <a:spcPts val="8700"/>
              </a:spcBef>
              <a:spcAft>
                <a:spcPts val="0"/>
              </a:spcAft>
              <a:buSzPts val="7600"/>
              <a:buChar char="■"/>
              <a:defRPr/>
            </a:lvl6pPr>
            <a:lvl7pPr marL="3200188" lvl="6" indent="-711153">
              <a:spcBef>
                <a:spcPts val="8700"/>
              </a:spcBef>
              <a:spcAft>
                <a:spcPts val="0"/>
              </a:spcAft>
              <a:buSzPts val="7600"/>
              <a:buChar char="●"/>
              <a:defRPr/>
            </a:lvl7pPr>
            <a:lvl8pPr marL="3657356" lvl="7" indent="-711153">
              <a:spcBef>
                <a:spcPts val="8700"/>
              </a:spcBef>
              <a:spcAft>
                <a:spcPts val="0"/>
              </a:spcAft>
              <a:buSzPts val="7600"/>
              <a:buChar char="○"/>
              <a:defRPr/>
            </a:lvl8pPr>
            <a:lvl9pPr marL="4114525" lvl="8" indent="-711153">
              <a:spcBef>
                <a:spcPts val="8700"/>
              </a:spcBef>
              <a:spcAft>
                <a:spcPts val="8700"/>
              </a:spcAft>
              <a:buSzPts val="7600"/>
              <a:buChar char="■"/>
              <a:defRPr/>
            </a:lvl9pPr>
          </a:lstStyle>
          <a:p>
            <a:endParaRPr/>
          </a:p>
        </p:txBody>
      </p:sp>
      <p:sp>
        <p:nvSpPr>
          <p:cNvPr id="40" name="Google Shape;40;p9"/>
          <p:cNvSpPr txBox="1">
            <a:spLocks noGrp="1"/>
          </p:cNvSpPr>
          <p:nvPr>
            <p:ph type="sldNum" idx="12"/>
          </p:nvPr>
        </p:nvSpPr>
        <p:spPr>
          <a:xfrm>
            <a:off x="39820554" y="37305741"/>
            <a:ext cx="2579018" cy="3148715"/>
          </a:xfrm>
          <a:prstGeom prst="rect">
            <a:avLst/>
          </a:prstGeom>
        </p:spPr>
        <p:txBody>
          <a:bodyPr spcFirstLastPara="1" wrap="square" lIns="495725" tIns="495725" rIns="495725" bIns="4957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1464990" y="33844606"/>
            <a:ext cx="28194232" cy="4840715"/>
          </a:xfrm>
          <a:prstGeom prst="rect">
            <a:avLst/>
          </a:prstGeom>
        </p:spPr>
        <p:txBody>
          <a:bodyPr spcFirstLastPara="1" wrap="square" lIns="495725" tIns="495725" rIns="495725" bIns="495725" anchor="ctr" anchorCtr="0">
            <a:noAutofit/>
          </a:bodyPr>
          <a:lstStyle>
            <a:lvl1pPr marL="457169" lvl="0" indent="-228585">
              <a:lnSpc>
                <a:spcPct val="100000"/>
              </a:lnSpc>
              <a:spcBef>
                <a:spcPts val="0"/>
              </a:spcBef>
              <a:spcAft>
                <a:spcPts val="0"/>
              </a:spcAft>
              <a:buSzPts val="9800"/>
              <a:buNone/>
              <a:defRPr/>
            </a:lvl1pPr>
          </a:lstStyle>
          <a:p>
            <a:endParaRPr/>
          </a:p>
        </p:txBody>
      </p:sp>
      <p:sp>
        <p:nvSpPr>
          <p:cNvPr id="43" name="Google Shape;43;p10"/>
          <p:cNvSpPr txBox="1">
            <a:spLocks noGrp="1"/>
          </p:cNvSpPr>
          <p:nvPr>
            <p:ph type="sldNum" idx="12"/>
          </p:nvPr>
        </p:nvSpPr>
        <p:spPr>
          <a:xfrm>
            <a:off x="39820554" y="37305741"/>
            <a:ext cx="2579018" cy="3148715"/>
          </a:xfrm>
          <a:prstGeom prst="rect">
            <a:avLst/>
          </a:prstGeom>
        </p:spPr>
        <p:txBody>
          <a:bodyPr spcFirstLastPara="1" wrap="square" lIns="495725" tIns="495725" rIns="495725" bIns="4957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64991" y="3560203"/>
            <a:ext cx="40046884" cy="4581643"/>
          </a:xfrm>
          <a:prstGeom prst="rect">
            <a:avLst/>
          </a:prstGeom>
          <a:noFill/>
          <a:ln>
            <a:noFill/>
          </a:ln>
        </p:spPr>
        <p:txBody>
          <a:bodyPr spcFirstLastPara="1" wrap="square" lIns="495725" tIns="495725" rIns="495725" bIns="495725" anchor="t" anchorCtr="0">
            <a:noAutofit/>
          </a:bodyPr>
          <a:lstStyle>
            <a:lvl1pPr lvl="0">
              <a:spcBef>
                <a:spcPts val="0"/>
              </a:spcBef>
              <a:spcAft>
                <a:spcPts val="0"/>
              </a:spcAft>
              <a:buClr>
                <a:schemeClr val="dk1"/>
              </a:buClr>
              <a:buSzPts val="15200"/>
              <a:buNone/>
              <a:defRPr sz="15200">
                <a:solidFill>
                  <a:schemeClr val="dk1"/>
                </a:solidFill>
              </a:defRPr>
            </a:lvl1pPr>
            <a:lvl2pPr lvl="1">
              <a:spcBef>
                <a:spcPts val="0"/>
              </a:spcBef>
              <a:spcAft>
                <a:spcPts val="0"/>
              </a:spcAft>
              <a:buClr>
                <a:schemeClr val="dk1"/>
              </a:buClr>
              <a:buSzPts val="15200"/>
              <a:buNone/>
              <a:defRPr sz="15200">
                <a:solidFill>
                  <a:schemeClr val="dk1"/>
                </a:solidFill>
              </a:defRPr>
            </a:lvl2pPr>
            <a:lvl3pPr lvl="2">
              <a:spcBef>
                <a:spcPts val="0"/>
              </a:spcBef>
              <a:spcAft>
                <a:spcPts val="0"/>
              </a:spcAft>
              <a:buClr>
                <a:schemeClr val="dk1"/>
              </a:buClr>
              <a:buSzPts val="15200"/>
              <a:buNone/>
              <a:defRPr sz="15200">
                <a:solidFill>
                  <a:schemeClr val="dk1"/>
                </a:solidFill>
              </a:defRPr>
            </a:lvl3pPr>
            <a:lvl4pPr lvl="3">
              <a:spcBef>
                <a:spcPts val="0"/>
              </a:spcBef>
              <a:spcAft>
                <a:spcPts val="0"/>
              </a:spcAft>
              <a:buClr>
                <a:schemeClr val="dk1"/>
              </a:buClr>
              <a:buSzPts val="15200"/>
              <a:buNone/>
              <a:defRPr sz="15200">
                <a:solidFill>
                  <a:schemeClr val="dk1"/>
                </a:solidFill>
              </a:defRPr>
            </a:lvl4pPr>
            <a:lvl5pPr lvl="4">
              <a:spcBef>
                <a:spcPts val="0"/>
              </a:spcBef>
              <a:spcAft>
                <a:spcPts val="0"/>
              </a:spcAft>
              <a:buClr>
                <a:schemeClr val="dk1"/>
              </a:buClr>
              <a:buSzPts val="15200"/>
              <a:buNone/>
              <a:defRPr sz="15200">
                <a:solidFill>
                  <a:schemeClr val="dk1"/>
                </a:solidFill>
              </a:defRPr>
            </a:lvl5pPr>
            <a:lvl6pPr lvl="5">
              <a:spcBef>
                <a:spcPts val="0"/>
              </a:spcBef>
              <a:spcAft>
                <a:spcPts val="0"/>
              </a:spcAft>
              <a:buClr>
                <a:schemeClr val="dk1"/>
              </a:buClr>
              <a:buSzPts val="15200"/>
              <a:buNone/>
              <a:defRPr sz="15200">
                <a:solidFill>
                  <a:schemeClr val="dk1"/>
                </a:solidFill>
              </a:defRPr>
            </a:lvl6pPr>
            <a:lvl7pPr lvl="6">
              <a:spcBef>
                <a:spcPts val="0"/>
              </a:spcBef>
              <a:spcAft>
                <a:spcPts val="0"/>
              </a:spcAft>
              <a:buClr>
                <a:schemeClr val="dk1"/>
              </a:buClr>
              <a:buSzPts val="15200"/>
              <a:buNone/>
              <a:defRPr sz="15200">
                <a:solidFill>
                  <a:schemeClr val="dk1"/>
                </a:solidFill>
              </a:defRPr>
            </a:lvl7pPr>
            <a:lvl8pPr lvl="7">
              <a:spcBef>
                <a:spcPts val="0"/>
              </a:spcBef>
              <a:spcAft>
                <a:spcPts val="0"/>
              </a:spcAft>
              <a:buClr>
                <a:schemeClr val="dk1"/>
              </a:buClr>
              <a:buSzPts val="15200"/>
              <a:buNone/>
              <a:defRPr sz="15200">
                <a:solidFill>
                  <a:schemeClr val="dk1"/>
                </a:solidFill>
              </a:defRPr>
            </a:lvl8pPr>
            <a:lvl9pPr lvl="8">
              <a:spcBef>
                <a:spcPts val="0"/>
              </a:spcBef>
              <a:spcAft>
                <a:spcPts val="0"/>
              </a:spcAft>
              <a:buClr>
                <a:schemeClr val="dk1"/>
              </a:buClr>
              <a:buSzPts val="15200"/>
              <a:buNone/>
              <a:defRPr sz="15200">
                <a:solidFill>
                  <a:schemeClr val="dk1"/>
                </a:solidFill>
              </a:defRPr>
            </a:lvl9pPr>
          </a:lstStyle>
          <a:p>
            <a:endParaRPr/>
          </a:p>
        </p:txBody>
      </p:sp>
      <p:sp>
        <p:nvSpPr>
          <p:cNvPr id="7" name="Google Shape;7;p1"/>
          <p:cNvSpPr txBox="1">
            <a:spLocks noGrp="1"/>
          </p:cNvSpPr>
          <p:nvPr>
            <p:ph type="body" idx="1"/>
          </p:nvPr>
        </p:nvSpPr>
        <p:spPr>
          <a:xfrm>
            <a:off x="1464991" y="9219804"/>
            <a:ext cx="40046884" cy="27331072"/>
          </a:xfrm>
          <a:prstGeom prst="rect">
            <a:avLst/>
          </a:prstGeom>
          <a:noFill/>
          <a:ln>
            <a:noFill/>
          </a:ln>
        </p:spPr>
        <p:txBody>
          <a:bodyPr spcFirstLastPara="1" wrap="square" lIns="495725" tIns="495725" rIns="495725" bIns="495725" anchor="t" anchorCtr="0">
            <a:noAutofit/>
          </a:bodyPr>
          <a:lstStyle>
            <a:lvl1pPr marL="457200" lvl="0" indent="-850900">
              <a:lnSpc>
                <a:spcPct val="115000"/>
              </a:lnSpc>
              <a:spcBef>
                <a:spcPts val="0"/>
              </a:spcBef>
              <a:spcAft>
                <a:spcPts val="0"/>
              </a:spcAft>
              <a:buClr>
                <a:schemeClr val="dk2"/>
              </a:buClr>
              <a:buSzPts val="9800"/>
              <a:buChar char="●"/>
              <a:defRPr sz="9800">
                <a:solidFill>
                  <a:schemeClr val="dk2"/>
                </a:solidFill>
              </a:defRPr>
            </a:lvl1pPr>
            <a:lvl2pPr marL="914400" lvl="1" indent="-711200">
              <a:lnSpc>
                <a:spcPct val="115000"/>
              </a:lnSpc>
              <a:spcBef>
                <a:spcPts val="8700"/>
              </a:spcBef>
              <a:spcAft>
                <a:spcPts val="0"/>
              </a:spcAft>
              <a:buClr>
                <a:schemeClr val="dk2"/>
              </a:buClr>
              <a:buSzPts val="7600"/>
              <a:buChar char="○"/>
              <a:defRPr sz="7600">
                <a:solidFill>
                  <a:schemeClr val="dk2"/>
                </a:solidFill>
              </a:defRPr>
            </a:lvl2pPr>
            <a:lvl3pPr marL="1371600" lvl="2" indent="-711200">
              <a:lnSpc>
                <a:spcPct val="115000"/>
              </a:lnSpc>
              <a:spcBef>
                <a:spcPts val="8700"/>
              </a:spcBef>
              <a:spcAft>
                <a:spcPts val="0"/>
              </a:spcAft>
              <a:buClr>
                <a:schemeClr val="dk2"/>
              </a:buClr>
              <a:buSzPts val="7600"/>
              <a:buChar char="■"/>
              <a:defRPr sz="7600">
                <a:solidFill>
                  <a:schemeClr val="dk2"/>
                </a:solidFill>
              </a:defRPr>
            </a:lvl3pPr>
            <a:lvl4pPr marL="1828800" lvl="3" indent="-711200">
              <a:lnSpc>
                <a:spcPct val="115000"/>
              </a:lnSpc>
              <a:spcBef>
                <a:spcPts val="8700"/>
              </a:spcBef>
              <a:spcAft>
                <a:spcPts val="0"/>
              </a:spcAft>
              <a:buClr>
                <a:schemeClr val="dk2"/>
              </a:buClr>
              <a:buSzPts val="7600"/>
              <a:buChar char="●"/>
              <a:defRPr sz="7600">
                <a:solidFill>
                  <a:schemeClr val="dk2"/>
                </a:solidFill>
              </a:defRPr>
            </a:lvl4pPr>
            <a:lvl5pPr marL="2286000" lvl="4" indent="-711200">
              <a:lnSpc>
                <a:spcPct val="115000"/>
              </a:lnSpc>
              <a:spcBef>
                <a:spcPts val="8700"/>
              </a:spcBef>
              <a:spcAft>
                <a:spcPts val="0"/>
              </a:spcAft>
              <a:buClr>
                <a:schemeClr val="dk2"/>
              </a:buClr>
              <a:buSzPts val="7600"/>
              <a:buChar char="○"/>
              <a:defRPr sz="7600">
                <a:solidFill>
                  <a:schemeClr val="dk2"/>
                </a:solidFill>
              </a:defRPr>
            </a:lvl5pPr>
            <a:lvl6pPr marL="2743200" lvl="5" indent="-711200">
              <a:lnSpc>
                <a:spcPct val="115000"/>
              </a:lnSpc>
              <a:spcBef>
                <a:spcPts val="8700"/>
              </a:spcBef>
              <a:spcAft>
                <a:spcPts val="0"/>
              </a:spcAft>
              <a:buClr>
                <a:schemeClr val="dk2"/>
              </a:buClr>
              <a:buSzPts val="7600"/>
              <a:buChar char="■"/>
              <a:defRPr sz="7600">
                <a:solidFill>
                  <a:schemeClr val="dk2"/>
                </a:solidFill>
              </a:defRPr>
            </a:lvl6pPr>
            <a:lvl7pPr marL="3200400" lvl="6" indent="-711200">
              <a:lnSpc>
                <a:spcPct val="115000"/>
              </a:lnSpc>
              <a:spcBef>
                <a:spcPts val="8700"/>
              </a:spcBef>
              <a:spcAft>
                <a:spcPts val="0"/>
              </a:spcAft>
              <a:buClr>
                <a:schemeClr val="dk2"/>
              </a:buClr>
              <a:buSzPts val="7600"/>
              <a:buChar char="●"/>
              <a:defRPr sz="7600">
                <a:solidFill>
                  <a:schemeClr val="dk2"/>
                </a:solidFill>
              </a:defRPr>
            </a:lvl7pPr>
            <a:lvl8pPr marL="3657600" lvl="7" indent="-711200">
              <a:lnSpc>
                <a:spcPct val="115000"/>
              </a:lnSpc>
              <a:spcBef>
                <a:spcPts val="8700"/>
              </a:spcBef>
              <a:spcAft>
                <a:spcPts val="0"/>
              </a:spcAft>
              <a:buClr>
                <a:schemeClr val="dk2"/>
              </a:buClr>
              <a:buSzPts val="7600"/>
              <a:buChar char="○"/>
              <a:defRPr sz="7600">
                <a:solidFill>
                  <a:schemeClr val="dk2"/>
                </a:solidFill>
              </a:defRPr>
            </a:lvl8pPr>
            <a:lvl9pPr marL="4114800" lvl="8" indent="-711200">
              <a:lnSpc>
                <a:spcPct val="115000"/>
              </a:lnSpc>
              <a:spcBef>
                <a:spcPts val="8700"/>
              </a:spcBef>
              <a:spcAft>
                <a:spcPts val="8700"/>
              </a:spcAft>
              <a:buClr>
                <a:schemeClr val="dk2"/>
              </a:buClr>
              <a:buSzPts val="7600"/>
              <a:buChar char="■"/>
              <a:defRPr sz="7600">
                <a:solidFill>
                  <a:schemeClr val="dk2"/>
                </a:solidFill>
              </a:defRPr>
            </a:lvl9pPr>
          </a:lstStyle>
          <a:p>
            <a:endParaRPr/>
          </a:p>
        </p:txBody>
      </p:sp>
      <p:sp>
        <p:nvSpPr>
          <p:cNvPr id="8" name="Google Shape;8;p1"/>
          <p:cNvSpPr txBox="1">
            <a:spLocks noGrp="1"/>
          </p:cNvSpPr>
          <p:nvPr>
            <p:ph type="sldNum" idx="12"/>
          </p:nvPr>
        </p:nvSpPr>
        <p:spPr>
          <a:xfrm>
            <a:off x="39820554" y="37305741"/>
            <a:ext cx="2579018" cy="3148715"/>
          </a:xfrm>
          <a:prstGeom prst="rect">
            <a:avLst/>
          </a:prstGeom>
          <a:noFill/>
          <a:ln>
            <a:noFill/>
          </a:ln>
        </p:spPr>
        <p:txBody>
          <a:bodyPr spcFirstLastPara="1" wrap="square" lIns="495725" tIns="495725" rIns="495725" bIns="495725" anchor="ctr" anchorCtr="0">
            <a:noAutofit/>
          </a:bodyPr>
          <a:lstStyle>
            <a:lvl1pPr lvl="0" algn="r">
              <a:buNone/>
              <a:defRPr sz="5400">
                <a:solidFill>
                  <a:schemeClr val="dk2"/>
                </a:solidFill>
              </a:defRPr>
            </a:lvl1pPr>
            <a:lvl2pPr lvl="1" algn="r">
              <a:buNone/>
              <a:defRPr sz="5400">
                <a:solidFill>
                  <a:schemeClr val="dk2"/>
                </a:solidFill>
              </a:defRPr>
            </a:lvl2pPr>
            <a:lvl3pPr lvl="2" algn="r">
              <a:buNone/>
              <a:defRPr sz="5400">
                <a:solidFill>
                  <a:schemeClr val="dk2"/>
                </a:solidFill>
              </a:defRPr>
            </a:lvl3pPr>
            <a:lvl4pPr lvl="3" algn="r">
              <a:buNone/>
              <a:defRPr sz="5400">
                <a:solidFill>
                  <a:schemeClr val="dk2"/>
                </a:solidFill>
              </a:defRPr>
            </a:lvl4pPr>
            <a:lvl5pPr lvl="4" algn="r">
              <a:buNone/>
              <a:defRPr sz="5400">
                <a:solidFill>
                  <a:schemeClr val="dk2"/>
                </a:solidFill>
              </a:defRPr>
            </a:lvl5pPr>
            <a:lvl6pPr lvl="5" algn="r">
              <a:buNone/>
              <a:defRPr sz="5400">
                <a:solidFill>
                  <a:schemeClr val="dk2"/>
                </a:solidFill>
              </a:defRPr>
            </a:lvl6pPr>
            <a:lvl7pPr lvl="6" algn="r">
              <a:buNone/>
              <a:defRPr sz="5400">
                <a:solidFill>
                  <a:schemeClr val="dk2"/>
                </a:solidFill>
              </a:defRPr>
            </a:lvl7pPr>
            <a:lvl8pPr lvl="7" algn="r">
              <a:buNone/>
              <a:defRPr sz="5400">
                <a:solidFill>
                  <a:schemeClr val="dk2"/>
                </a:solidFill>
              </a:defRPr>
            </a:lvl8pPr>
            <a:lvl9pPr lvl="8" algn="r">
              <a:buNone/>
              <a:defRPr sz="54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9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jpe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0">
              <a:srgbClr val="FFFFFF"/>
            </a:gs>
            <a:gs pos="34000">
              <a:schemeClr val="bg1">
                <a:lumMod val="85000"/>
              </a:schemeClr>
            </a:gs>
            <a:gs pos="100000">
              <a:schemeClr val="bg1">
                <a:lumMod val="65000"/>
              </a:schemeClr>
            </a:gs>
          </a:gsLst>
          <a:lin ang="2700000" scaled="1"/>
          <a:tileRect/>
        </a:gradFill>
        <a:effectLst/>
      </p:bgPr>
    </p:bg>
    <p:spTree>
      <p:nvGrpSpPr>
        <p:cNvPr id="1" name="Shape 53"/>
        <p:cNvGrpSpPr/>
        <p:nvPr/>
      </p:nvGrpSpPr>
      <p:grpSpPr>
        <a:xfrm>
          <a:off x="0" y="0"/>
          <a:ext cx="0" cy="0"/>
          <a:chOff x="0" y="0"/>
          <a:chExt cx="0" cy="0"/>
        </a:xfrm>
      </p:grpSpPr>
      <p:sp>
        <p:nvSpPr>
          <p:cNvPr id="7" name="TextBox 6">
            <a:extLst>
              <a:ext uri="{FF2B5EF4-FFF2-40B4-BE49-F238E27FC236}">
                <a16:creationId xmlns:a16="http://schemas.microsoft.com/office/drawing/2014/main" id="{F3793FFD-E605-D012-EA5B-8689168E8170}"/>
              </a:ext>
            </a:extLst>
          </p:cNvPr>
          <p:cNvSpPr txBox="1"/>
          <p:nvPr/>
        </p:nvSpPr>
        <p:spPr>
          <a:xfrm>
            <a:off x="32485843" y="21305066"/>
            <a:ext cx="9873772" cy="11233845"/>
          </a:xfrm>
          <a:prstGeom prst="rect">
            <a:avLst/>
          </a:prstGeom>
          <a:noFill/>
          <a:ln w="25400">
            <a:solidFill>
              <a:schemeClr val="accent1">
                <a:lumMod val="75000"/>
              </a:schemeClr>
            </a:solidFill>
          </a:ln>
        </p:spPr>
        <p:txBody>
          <a:bodyPr wrap="square" rtlCol="0">
            <a:spAutoFit/>
          </a:bodyPr>
          <a:lstStyle/>
          <a:p>
            <a:pPr>
              <a:spcAft>
                <a:spcPts val="1200"/>
              </a:spcAft>
            </a:pPr>
            <a:r>
              <a:rPr lang="en-US" sz="3600" b="1" u="sng" dirty="0">
                <a:solidFill>
                  <a:schemeClr val="tx1"/>
                </a:solidFill>
              </a:rPr>
              <a:t>Comparison with AIA</a:t>
            </a:r>
          </a:p>
          <a:p>
            <a:pPr marL="571468" indent="-571468">
              <a:spcAft>
                <a:spcPts val="1200"/>
              </a:spcAft>
              <a:buFont typeface="Arial" panose="020B0604020202020204" pitchFamily="34" charset="0"/>
              <a:buChar char="•"/>
            </a:pPr>
            <a:r>
              <a:rPr lang="en-US" sz="3600" dirty="0"/>
              <a:t>A good comparison is observed between flight AIA data and synthetic AIA data calculated using inverted EM cube</a:t>
            </a:r>
          </a:p>
          <a:p>
            <a:pPr>
              <a:spcAft>
                <a:spcPts val="1200"/>
              </a:spcAft>
            </a:pPr>
            <a:endParaRPr lang="en-US" sz="3600" b="1" u="sng" dirty="0">
              <a:solidFill>
                <a:schemeClr val="tx1"/>
              </a:solidFill>
            </a:endParaRPr>
          </a:p>
          <a:p>
            <a:pPr>
              <a:spcAft>
                <a:spcPts val="1200"/>
              </a:spcAft>
            </a:pPr>
            <a:r>
              <a:rPr lang="en-US" sz="3600" b="1" u="sng" dirty="0">
                <a:solidFill>
                  <a:schemeClr val="tx1"/>
                </a:solidFill>
              </a:rPr>
              <a:t> </a:t>
            </a:r>
            <a:endParaRPr lang="en-US" sz="3600" dirty="0"/>
          </a:p>
          <a:p>
            <a:endParaRPr lang="en-US" sz="3600" dirty="0"/>
          </a:p>
          <a:p>
            <a:pPr marL="571468" indent="-571468">
              <a:buFont typeface="Arial" panose="020B0604020202020204" pitchFamily="34" charset="0"/>
              <a:buChar char="•"/>
            </a:pPr>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b="1" u="sng" dirty="0">
              <a:solidFill>
                <a:schemeClr val="tx1"/>
              </a:solidFill>
            </a:endParaRPr>
          </a:p>
          <a:p>
            <a:endParaRPr lang="en-US" sz="3600" b="1" u="sng" dirty="0">
              <a:solidFill>
                <a:schemeClr val="tx1"/>
              </a:solidFill>
            </a:endParaRPr>
          </a:p>
          <a:p>
            <a:endParaRPr lang="en-US" sz="3600" b="1" u="sng" dirty="0">
              <a:solidFill>
                <a:schemeClr val="tx1"/>
              </a:solidFill>
            </a:endParaRPr>
          </a:p>
          <a:p>
            <a:endParaRPr lang="en-US" sz="3600" b="1" u="sng" dirty="0">
              <a:solidFill>
                <a:schemeClr val="tx1"/>
              </a:solidFill>
            </a:endParaRPr>
          </a:p>
          <a:p>
            <a:endParaRPr lang="en-US" sz="3600" b="1" u="sng" dirty="0">
              <a:solidFill>
                <a:schemeClr val="tx1"/>
              </a:solidFill>
            </a:endParaRPr>
          </a:p>
        </p:txBody>
      </p:sp>
      <p:sp>
        <p:nvSpPr>
          <p:cNvPr id="3" name="TextBox 2">
            <a:extLst>
              <a:ext uri="{FF2B5EF4-FFF2-40B4-BE49-F238E27FC236}">
                <a16:creationId xmlns:a16="http://schemas.microsoft.com/office/drawing/2014/main" id="{8443C727-176B-8786-889E-03695BE75C7A}"/>
              </a:ext>
            </a:extLst>
          </p:cNvPr>
          <p:cNvSpPr txBox="1"/>
          <p:nvPr/>
        </p:nvSpPr>
        <p:spPr>
          <a:xfrm>
            <a:off x="20775682" y="21305066"/>
            <a:ext cx="11598859" cy="11233845"/>
          </a:xfrm>
          <a:prstGeom prst="rect">
            <a:avLst/>
          </a:prstGeom>
          <a:noFill/>
          <a:ln w="25400">
            <a:solidFill>
              <a:schemeClr val="accent1">
                <a:lumMod val="75000"/>
              </a:schemeClr>
            </a:solidFill>
          </a:ln>
        </p:spPr>
        <p:txBody>
          <a:bodyPr wrap="square" rtlCol="0">
            <a:spAutoFit/>
          </a:bodyPr>
          <a:lstStyle/>
          <a:p>
            <a:pPr>
              <a:spcAft>
                <a:spcPts val="2400"/>
              </a:spcAft>
            </a:pPr>
            <a:r>
              <a:rPr lang="en-US" sz="3600" b="1" u="sng" dirty="0">
                <a:solidFill>
                  <a:schemeClr val="tx1"/>
                </a:solidFill>
              </a:rPr>
              <a:t>Spectrally Pure Images</a:t>
            </a:r>
            <a:endParaRPr lang="en-US" sz="3600" dirty="0"/>
          </a:p>
          <a:p>
            <a:pPr marL="571468" indent="-571468">
              <a:spcAft>
                <a:spcPts val="2400"/>
              </a:spcAft>
              <a:buFont typeface="Arial" panose="020B0604020202020204" pitchFamily="34" charset="0"/>
              <a:buChar char="•"/>
            </a:pPr>
            <a:r>
              <a:rPr lang="en-US" sz="3600" dirty="0"/>
              <a:t>Best fit EM is folded through emissivity function for each ion for spectrally pure images</a:t>
            </a:r>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dirty="0"/>
          </a:p>
          <a:p>
            <a:endParaRPr lang="en-US" sz="3600" b="1" u="sng" dirty="0">
              <a:solidFill>
                <a:schemeClr val="tx1"/>
              </a:solidFill>
            </a:endParaRPr>
          </a:p>
          <a:p>
            <a:endParaRPr lang="en-US" sz="3600" b="1" u="sng" dirty="0">
              <a:solidFill>
                <a:schemeClr val="tx1"/>
              </a:solidFill>
            </a:endParaRPr>
          </a:p>
          <a:p>
            <a:endParaRPr lang="en-US" sz="3600" b="1" u="sng" dirty="0">
              <a:solidFill>
                <a:schemeClr val="tx1"/>
              </a:solidFill>
            </a:endParaRPr>
          </a:p>
          <a:p>
            <a:endParaRPr lang="en-US" sz="3600" b="1" u="sng" dirty="0">
              <a:solidFill>
                <a:schemeClr val="tx1"/>
              </a:solidFill>
            </a:endParaRPr>
          </a:p>
          <a:p>
            <a:endParaRPr lang="en-US" sz="3600" b="1" u="sng" dirty="0">
              <a:solidFill>
                <a:schemeClr val="tx1"/>
              </a:solidFill>
            </a:endParaRPr>
          </a:p>
          <a:p>
            <a:endParaRPr lang="en-US" sz="3600" b="1" u="sng" dirty="0">
              <a:solidFill>
                <a:schemeClr val="tx1"/>
              </a:solidFill>
            </a:endParaRPr>
          </a:p>
          <a:p>
            <a:endParaRPr lang="en-US" sz="3600" b="1" u="sng" dirty="0">
              <a:solidFill>
                <a:schemeClr val="tx1"/>
              </a:solidFill>
            </a:endParaRPr>
          </a:p>
          <a:p>
            <a:endParaRPr lang="en-US" sz="3600" b="1" u="sng" dirty="0">
              <a:solidFill>
                <a:schemeClr val="tx1"/>
              </a:solidFill>
            </a:endParaRPr>
          </a:p>
        </p:txBody>
      </p:sp>
      <p:sp>
        <p:nvSpPr>
          <p:cNvPr id="55" name="Google Shape;55;p13"/>
          <p:cNvSpPr txBox="1">
            <a:spLocks noGrp="1"/>
          </p:cNvSpPr>
          <p:nvPr>
            <p:ph type="title"/>
          </p:nvPr>
        </p:nvSpPr>
        <p:spPr>
          <a:xfrm>
            <a:off x="1958831" y="-46154"/>
            <a:ext cx="38822700" cy="3854981"/>
          </a:xfrm>
          <a:prstGeom prst="rect">
            <a:avLst/>
          </a:prstGeom>
        </p:spPr>
        <p:txBody>
          <a:bodyPr spcFirstLastPara="1" wrap="square" lIns="495725" tIns="495725" rIns="495725" bIns="495725" anchor="t" anchorCtr="0">
            <a:noAutofit/>
          </a:bodyPr>
          <a:lstStyle/>
          <a:p>
            <a:pPr algn="ctr">
              <a:lnSpc>
                <a:spcPct val="115000"/>
              </a:lnSpc>
              <a:buSzPts val="1100"/>
            </a:pPr>
            <a:r>
              <a:rPr lang="en-US" sz="7000" dirty="0">
                <a:solidFill>
                  <a:schemeClr val="tx1"/>
                </a:solidFill>
                <a:latin typeface="+mj-lt"/>
              </a:rPr>
              <a:t>Study of Coronal Heating in Solar Active Regions Using Wide-Field Imaging Spectroscopy: Hinode EIS Slot Observations</a:t>
            </a:r>
            <a:br>
              <a:rPr lang="en-US" sz="7000" dirty="0">
                <a:solidFill>
                  <a:srgbClr val="FFFFFF"/>
                </a:solidFill>
                <a:latin typeface="+mj-lt"/>
              </a:rPr>
            </a:br>
            <a:r>
              <a:rPr lang="en-US" sz="3600" dirty="0">
                <a:latin typeface="Calibri"/>
                <a:ea typeface="Calibri"/>
                <a:cs typeface="Calibri"/>
                <a:sym typeface="Calibri"/>
              </a:rPr>
              <a:t>P.S. Athiray</a:t>
            </a:r>
            <a:r>
              <a:rPr lang="en-US" sz="3600" baseline="30000" dirty="0">
                <a:latin typeface="Calibri"/>
                <a:ea typeface="Calibri"/>
                <a:cs typeface="Calibri"/>
                <a:sym typeface="Calibri"/>
              </a:rPr>
              <a:t>1,2</a:t>
            </a:r>
            <a:r>
              <a:rPr lang="en-US" sz="3600" dirty="0">
                <a:latin typeface="Calibri"/>
                <a:ea typeface="Calibri"/>
                <a:cs typeface="Calibri"/>
                <a:sym typeface="Calibri"/>
              </a:rPr>
              <a:t>, Amy Winebarger</a:t>
            </a:r>
            <a:r>
              <a:rPr lang="en-US" sz="3600" baseline="30000" dirty="0">
                <a:latin typeface="Calibri"/>
                <a:ea typeface="Calibri"/>
                <a:cs typeface="Calibri"/>
                <a:sym typeface="Calibri"/>
              </a:rPr>
              <a:t>2</a:t>
            </a:r>
            <a:r>
              <a:rPr lang="en-US" sz="3600" dirty="0">
                <a:latin typeface="Calibri"/>
                <a:ea typeface="Calibri"/>
                <a:cs typeface="Calibri"/>
                <a:sym typeface="Calibri"/>
              </a:rPr>
              <a:t>, David Brooks</a:t>
            </a:r>
            <a:r>
              <a:rPr lang="en-US" sz="3600" baseline="30000" dirty="0">
                <a:latin typeface="Calibri"/>
                <a:ea typeface="Calibri"/>
                <a:cs typeface="Calibri"/>
                <a:sym typeface="Calibri"/>
              </a:rPr>
              <a:t>3</a:t>
            </a:r>
            <a:r>
              <a:rPr lang="en-US" sz="3600" dirty="0">
                <a:latin typeface="Calibri"/>
                <a:ea typeface="Calibri"/>
                <a:cs typeface="Calibri"/>
                <a:sym typeface="Calibri"/>
              </a:rPr>
              <a:t>, Sanjiv Tiwari</a:t>
            </a:r>
            <a:r>
              <a:rPr lang="en-US" sz="3600" baseline="30000" dirty="0">
                <a:latin typeface="Calibri"/>
                <a:ea typeface="Calibri"/>
                <a:cs typeface="Calibri"/>
                <a:sym typeface="Calibri"/>
              </a:rPr>
              <a:t>4</a:t>
            </a:r>
            <a:br>
              <a:rPr lang="en-US" sz="3600" baseline="30000" dirty="0">
                <a:latin typeface="Calibri"/>
                <a:ea typeface="Calibri"/>
                <a:cs typeface="Calibri"/>
                <a:sym typeface="Calibri"/>
              </a:rPr>
            </a:br>
            <a:r>
              <a:rPr lang="en-US" sz="3600" baseline="30000" dirty="0">
                <a:latin typeface="Calibri"/>
                <a:ea typeface="Calibri"/>
                <a:cs typeface="Calibri"/>
                <a:sym typeface="Calibri"/>
              </a:rPr>
              <a:t>1</a:t>
            </a:r>
            <a:r>
              <a:rPr lang="en-US" sz="3600" dirty="0">
                <a:latin typeface="Calibri"/>
                <a:ea typeface="Calibri"/>
                <a:cs typeface="Calibri"/>
                <a:sym typeface="Calibri"/>
              </a:rPr>
              <a:t>The University of Alabama in Huntsville, </a:t>
            </a:r>
            <a:r>
              <a:rPr lang="en-US" sz="3600" baseline="30000" dirty="0">
                <a:latin typeface="Calibri"/>
                <a:ea typeface="Calibri"/>
                <a:cs typeface="Calibri"/>
                <a:sym typeface="Calibri"/>
              </a:rPr>
              <a:t>2</a:t>
            </a:r>
            <a:r>
              <a:rPr lang="en-US" sz="3600" dirty="0">
                <a:latin typeface="Calibri"/>
                <a:ea typeface="Calibri"/>
                <a:cs typeface="Calibri"/>
                <a:sym typeface="Calibri"/>
              </a:rPr>
              <a:t>NASA Marshall Space Flight Center, </a:t>
            </a:r>
            <a:r>
              <a:rPr lang="en-US" sz="3600" baseline="30000" dirty="0">
                <a:latin typeface="Calibri"/>
                <a:ea typeface="Calibri"/>
                <a:cs typeface="Calibri"/>
                <a:sym typeface="Calibri"/>
              </a:rPr>
              <a:t>3</a:t>
            </a:r>
            <a:r>
              <a:rPr lang="en-US" sz="3600" dirty="0">
                <a:latin typeface="Calibri"/>
                <a:ea typeface="Calibri"/>
                <a:cs typeface="Calibri"/>
                <a:sym typeface="Calibri"/>
              </a:rPr>
              <a:t>George Mason University, </a:t>
            </a:r>
            <a:r>
              <a:rPr lang="en-US" sz="3600" baseline="30000" dirty="0">
                <a:latin typeface="Calibri"/>
                <a:ea typeface="Calibri"/>
                <a:cs typeface="Calibri"/>
                <a:sym typeface="Calibri"/>
              </a:rPr>
              <a:t>4</a:t>
            </a:r>
            <a:r>
              <a:rPr lang="en-US" sz="3600" dirty="0">
                <a:latin typeface="Calibri"/>
                <a:ea typeface="Calibri"/>
                <a:cs typeface="Calibri"/>
                <a:sym typeface="Calibri"/>
              </a:rPr>
              <a:t>Bay Area Environmental Research Institute</a:t>
            </a:r>
            <a:br>
              <a:rPr lang="en-US" sz="3600" dirty="0"/>
            </a:br>
            <a:endParaRPr lang="en-US" sz="3600" baseline="30000" dirty="0">
              <a:latin typeface="Calibri"/>
              <a:ea typeface="Calibri"/>
              <a:cs typeface="Calibri"/>
              <a:sym typeface="Calibri"/>
            </a:endParaRPr>
          </a:p>
        </p:txBody>
      </p:sp>
      <p:pic>
        <p:nvPicPr>
          <p:cNvPr id="86" name="Picture 4">
            <a:extLst>
              <a:ext uri="{FF2B5EF4-FFF2-40B4-BE49-F238E27FC236}">
                <a16:creationId xmlns:a16="http://schemas.microsoft.com/office/drawing/2014/main" id="{C8908048-BD11-102E-1134-8D3BAA054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6" y="1660046"/>
            <a:ext cx="3741451" cy="2560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6" name="TextBox 75">
            <a:extLst>
              <a:ext uri="{FF2B5EF4-FFF2-40B4-BE49-F238E27FC236}">
                <a16:creationId xmlns:a16="http://schemas.microsoft.com/office/drawing/2014/main" id="{EC79A05F-C60D-A834-53C3-B79A4F6F6ABC}"/>
              </a:ext>
            </a:extLst>
          </p:cNvPr>
          <p:cNvSpPr txBox="1"/>
          <p:nvPr/>
        </p:nvSpPr>
        <p:spPr>
          <a:xfrm>
            <a:off x="20626417" y="11561857"/>
            <a:ext cx="21633214" cy="9494907"/>
          </a:xfrm>
          <a:prstGeom prst="rect">
            <a:avLst/>
          </a:prstGeom>
          <a:noFill/>
          <a:ln w="25400">
            <a:solidFill>
              <a:schemeClr val="accent1">
                <a:lumMod val="75000"/>
              </a:schemeClr>
            </a:solidFill>
          </a:ln>
        </p:spPr>
        <p:txBody>
          <a:bodyPr wrap="square" rtlCol="0">
            <a:spAutoFit/>
          </a:bodyPr>
          <a:lstStyle/>
          <a:p>
            <a:pPr>
              <a:spcAft>
                <a:spcPts val="1200"/>
              </a:spcAft>
            </a:pPr>
            <a:r>
              <a:rPr lang="en-US" sz="3600" b="1" u="sng" dirty="0">
                <a:solidFill>
                  <a:schemeClr val="tx1"/>
                </a:solidFill>
              </a:rPr>
              <a:t>Fitted Spectroheliogram Data</a:t>
            </a:r>
          </a:p>
          <a:p>
            <a:pPr marL="571468" indent="-571468">
              <a:spcAft>
                <a:spcPts val="1200"/>
              </a:spcAft>
              <a:buFont typeface="Arial" panose="020B0604020202020204" pitchFamily="34" charset="0"/>
              <a:buChar char="•"/>
            </a:pPr>
            <a:r>
              <a:rPr lang="en-US" sz="3600" dirty="0"/>
              <a:t>The best fitting model shows a good agreement in most of the observed emission lines. </a:t>
            </a:r>
          </a:p>
          <a:p>
            <a:pPr marL="571468" indent="-571468">
              <a:spcAft>
                <a:spcPts val="1800"/>
              </a:spcAft>
              <a:buFont typeface="Arial" panose="020B0604020202020204" pitchFamily="34" charset="0"/>
              <a:buChar char="•"/>
            </a:pPr>
            <a:r>
              <a:rPr lang="en-US" sz="3600" dirty="0"/>
              <a:t>However, some lines in the long wavelength show discrepancy with flight data, which could be due to different plasma assumption like density and/or offset in the instrument response.</a:t>
            </a:r>
          </a:p>
          <a:p>
            <a:endParaRPr lang="en-US" sz="3600" dirty="0"/>
          </a:p>
          <a:p>
            <a:endParaRPr lang="en-US" sz="3600" dirty="0"/>
          </a:p>
          <a:p>
            <a:endParaRPr lang="en-US" sz="3600" dirty="0"/>
          </a:p>
          <a:p>
            <a:pPr marL="571462" indent="-571462">
              <a:buFont typeface="Arial" panose="020B0604020202020204" pitchFamily="34" charset="0"/>
              <a:buChar char="•"/>
            </a:pPr>
            <a:endParaRPr lang="en-US" sz="3600" dirty="0"/>
          </a:p>
          <a:p>
            <a:pPr marL="571462" indent="-571462">
              <a:buFont typeface="Arial" panose="020B0604020202020204" pitchFamily="34" charset="0"/>
              <a:buChar char="•"/>
            </a:pPr>
            <a:endParaRPr lang="en-US" sz="3600" dirty="0"/>
          </a:p>
          <a:p>
            <a:pPr marL="571462" indent="-571462">
              <a:buFont typeface="Arial" panose="020B0604020202020204" pitchFamily="34" charset="0"/>
              <a:buChar char="•"/>
            </a:pPr>
            <a:endParaRPr lang="en-US" sz="3600" dirty="0"/>
          </a:p>
          <a:p>
            <a:pPr marL="571462" indent="-571462">
              <a:buFont typeface="Arial" panose="020B0604020202020204" pitchFamily="34" charset="0"/>
              <a:buChar char="•"/>
            </a:pPr>
            <a:endParaRPr lang="en-US" sz="3600" dirty="0"/>
          </a:p>
          <a:p>
            <a:pPr marL="571462" indent="-571462">
              <a:buFont typeface="Arial" panose="020B0604020202020204" pitchFamily="34" charset="0"/>
              <a:buChar char="•"/>
            </a:pPr>
            <a:endParaRPr lang="en-US" sz="3600" dirty="0"/>
          </a:p>
          <a:p>
            <a:pPr marL="571462" indent="-571462">
              <a:buFont typeface="Arial" panose="020B0604020202020204" pitchFamily="34" charset="0"/>
              <a:buChar char="•"/>
            </a:pPr>
            <a:endParaRPr lang="en-US" sz="3600" dirty="0"/>
          </a:p>
          <a:p>
            <a:endParaRPr lang="en-US" sz="3600" dirty="0"/>
          </a:p>
          <a:p>
            <a:endParaRPr lang="en-US" sz="3600" dirty="0"/>
          </a:p>
          <a:p>
            <a:endParaRPr lang="en-US" sz="3600" dirty="0"/>
          </a:p>
        </p:txBody>
      </p:sp>
      <p:sp>
        <p:nvSpPr>
          <p:cNvPr id="8" name="Rectangle 7">
            <a:extLst>
              <a:ext uri="{FF2B5EF4-FFF2-40B4-BE49-F238E27FC236}">
                <a16:creationId xmlns:a16="http://schemas.microsoft.com/office/drawing/2014/main" id="{94C98868-8444-5D93-408D-055B7E1D1942}"/>
              </a:ext>
            </a:extLst>
          </p:cNvPr>
          <p:cNvSpPr/>
          <p:nvPr/>
        </p:nvSpPr>
        <p:spPr>
          <a:xfrm>
            <a:off x="20723809" y="5217399"/>
            <a:ext cx="21635809" cy="5277555"/>
          </a:xfrm>
          <a:prstGeom prst="rect">
            <a:avLst/>
          </a:prstGeom>
          <a:solidFill>
            <a:schemeClr val="accent1">
              <a:alpha val="0"/>
            </a:schemeClr>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sz="1399" dirty="0"/>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95DEC66-82E2-B91C-2BF4-FA4A252A8F44}"/>
                  </a:ext>
                </a:extLst>
              </p:cNvPr>
              <p:cNvSpPr txBox="1"/>
              <p:nvPr/>
            </p:nvSpPr>
            <p:spPr>
              <a:xfrm>
                <a:off x="617188" y="11566752"/>
                <a:ext cx="19847646" cy="28552945"/>
              </a:xfrm>
              <a:prstGeom prst="rect">
                <a:avLst/>
              </a:prstGeom>
              <a:noFill/>
              <a:ln>
                <a:solidFill>
                  <a:schemeClr val="accent1">
                    <a:lumMod val="75000"/>
                  </a:schemeClr>
                </a:solidFill>
              </a:ln>
            </p:spPr>
            <p:txBody>
              <a:bodyPr wrap="square" rtlCol="0">
                <a:spAutoFit/>
              </a:bodyPr>
              <a:lstStyle/>
              <a:p>
                <a:pPr marL="571462" indent="-571462">
                  <a:spcAft>
                    <a:spcPts val="1199"/>
                  </a:spcAft>
                  <a:buFont typeface="Arial" panose="020B0604020202020204" pitchFamily="34" charset="0"/>
                  <a:buChar char="•"/>
                </a:pPr>
                <a:r>
                  <a:rPr lang="en-US" sz="3600" dirty="0"/>
                  <a:t>Observed intensity of an emission line on a detector pixel can be written as:</a:t>
                </a:r>
                <a:endParaRPr lang="en-US" sz="3600" b="1" dirty="0"/>
              </a:p>
              <a:p>
                <a:pPr/>
                <a14:m>
                  <m:oMathPara xmlns:m="http://schemas.openxmlformats.org/officeDocument/2006/math">
                    <m:oMathParaPr>
                      <m:jc m:val="centerGroup"/>
                    </m:oMathParaPr>
                    <m:oMath xmlns:m="http://schemas.openxmlformats.org/officeDocument/2006/math">
                      <m:sSub>
                        <m:sSubPr>
                          <m:ctrlPr>
                            <a:rPr lang="en-US" sz="3600" b="1" i="1">
                              <a:latin typeface="Cambria Math" panose="02040503050406030204" pitchFamily="18" charset="0"/>
                            </a:rPr>
                          </m:ctrlPr>
                        </m:sSubPr>
                        <m:e>
                          <m:r>
                            <a:rPr lang="en-US" sz="3600" b="1" i="1">
                              <a:latin typeface="Cambria Math" panose="02040503050406030204" pitchFamily="18" charset="0"/>
                            </a:rPr>
                            <m:t>𝑰</m:t>
                          </m:r>
                        </m:e>
                        <m:sub>
                          <m:r>
                            <a:rPr lang="en-US" sz="3600" b="1" i="1">
                              <a:latin typeface="Cambria Math" panose="02040503050406030204" pitchFamily="18" charset="0"/>
                            </a:rPr>
                            <m:t>𝒐𝒃𝒔</m:t>
                          </m:r>
                        </m:sub>
                      </m:sSub>
                      <m:d>
                        <m:dPr>
                          <m:ctrlPr>
                            <a:rPr lang="en-US" sz="3600" b="1" i="1">
                              <a:latin typeface="Cambria Math" panose="02040503050406030204" pitchFamily="18" charset="0"/>
                            </a:rPr>
                          </m:ctrlPr>
                        </m:dPr>
                        <m:e>
                          <m:r>
                            <a:rPr lang="en-US" sz="3600" b="1" i="1">
                              <a:latin typeface="Cambria Math" panose="02040503050406030204" pitchFamily="18" charset="0"/>
                            </a:rPr>
                            <m:t>𝒑𝒊𝒙</m:t>
                          </m:r>
                        </m:e>
                      </m:d>
                      <m:r>
                        <a:rPr lang="en-US" sz="3600" b="1" i="1">
                          <a:latin typeface="Cambria Math" panose="02040503050406030204" pitchFamily="18" charset="0"/>
                        </a:rPr>
                        <m:t>=</m:t>
                      </m:r>
                      <m:nary>
                        <m:naryPr>
                          <m:chr m:val="∑"/>
                          <m:supHide m:val="on"/>
                          <m:ctrlPr>
                            <a:rPr lang="en-US" sz="3600" b="1" i="1">
                              <a:latin typeface="Cambria Math" panose="02040503050406030204" pitchFamily="18" charset="0"/>
                            </a:rPr>
                          </m:ctrlPr>
                        </m:naryPr>
                        <m:sub>
                          <m:r>
                            <m:rPr>
                              <m:brk m:alnAt="9"/>
                            </m:rPr>
                            <a:rPr lang="en-US" sz="3600" b="1" i="1">
                              <a:latin typeface="Cambria Math" panose="02040503050406030204" pitchFamily="18" charset="0"/>
                            </a:rPr>
                            <m:t>𝑻</m:t>
                          </m:r>
                        </m:sub>
                        <m:sup/>
                        <m:e>
                          <m:nary>
                            <m:naryPr>
                              <m:chr m:val="∑"/>
                              <m:limLoc m:val="subSup"/>
                              <m:supHide m:val="on"/>
                              <m:ctrlPr>
                                <a:rPr lang="en-US" sz="3600" b="1" i="1">
                                  <a:latin typeface="Cambria Math" panose="02040503050406030204" pitchFamily="18" charset="0"/>
                                </a:rPr>
                              </m:ctrlPr>
                            </m:naryPr>
                            <m:sub>
                              <m:r>
                                <m:rPr>
                                  <m:brk m:alnAt="9"/>
                                </m:rPr>
                                <a:rPr lang="en-US" sz="3600" b="1" i="1">
                                  <a:latin typeface="Cambria Math" panose="02040503050406030204" pitchFamily="18" charset="0"/>
                                </a:rPr>
                                <m:t>𝒔</m:t>
                              </m:r>
                            </m:sub>
                            <m:sup/>
                            <m:e>
                              <m:r>
                                <a:rPr lang="en-US" sz="3600" b="1" i="1">
                                  <a:latin typeface="Cambria Math" panose="02040503050406030204" pitchFamily="18" charset="0"/>
                                </a:rPr>
                                <m:t>𝑴</m:t>
                              </m:r>
                              <m:r>
                                <a:rPr lang="en-US" sz="3600" b="1" i="1">
                                  <a:latin typeface="Cambria Math" panose="02040503050406030204" pitchFamily="18" charset="0"/>
                                </a:rPr>
                                <m:t> </m:t>
                              </m:r>
                              <m:d>
                                <m:dPr>
                                  <m:ctrlPr>
                                    <a:rPr lang="en-US" sz="3600" b="1" i="1">
                                      <a:latin typeface="Cambria Math" panose="02040503050406030204" pitchFamily="18" charset="0"/>
                                    </a:rPr>
                                  </m:ctrlPr>
                                </m:dPr>
                                <m:e>
                                  <m:r>
                                    <a:rPr lang="en-US" sz="3600" b="1" i="1">
                                      <a:latin typeface="Cambria Math" panose="02040503050406030204" pitchFamily="18" charset="0"/>
                                    </a:rPr>
                                    <m:t>𝒑𝒊𝒙</m:t>
                                  </m:r>
                                  <m:r>
                                    <a:rPr lang="en-US" sz="3600" b="1" i="1">
                                      <a:latin typeface="Cambria Math" panose="02040503050406030204" pitchFamily="18" charset="0"/>
                                    </a:rPr>
                                    <m:t>, </m:t>
                                  </m:r>
                                  <m:r>
                                    <a:rPr lang="en-US" sz="3600" b="1" i="1">
                                      <a:latin typeface="Cambria Math" panose="02040503050406030204" pitchFamily="18" charset="0"/>
                                    </a:rPr>
                                    <m:t>𝑻</m:t>
                                  </m:r>
                                  <m:r>
                                    <a:rPr lang="en-US" sz="3600" b="1" i="1">
                                      <a:latin typeface="Cambria Math" panose="02040503050406030204" pitchFamily="18" charset="0"/>
                                    </a:rPr>
                                    <m:t>, </m:t>
                                  </m:r>
                                  <m:r>
                                    <a:rPr lang="en-US" sz="3600" b="1" i="1">
                                      <a:latin typeface="Cambria Math" panose="02040503050406030204" pitchFamily="18" charset="0"/>
                                    </a:rPr>
                                    <m:t>𝒔</m:t>
                                  </m:r>
                                </m:e>
                              </m:d>
                              <m:r>
                                <a:rPr lang="en-US" sz="3600" b="1" i="1">
                                  <a:latin typeface="Cambria Math" panose="02040503050406030204" pitchFamily="18" charset="0"/>
                                </a:rPr>
                                <m:t> </m:t>
                              </m:r>
                              <m:r>
                                <a:rPr lang="en-US" sz="3600" b="1" i="1">
                                  <a:latin typeface="Cambria Math" panose="02040503050406030204" pitchFamily="18" charset="0"/>
                                </a:rPr>
                                <m:t>𝑬𝑴</m:t>
                              </m:r>
                              <m:r>
                                <a:rPr lang="en-US" sz="3600" b="1" i="1">
                                  <a:latin typeface="Cambria Math" panose="02040503050406030204" pitchFamily="18" charset="0"/>
                                </a:rPr>
                                <m:t> (</m:t>
                              </m:r>
                              <m:r>
                                <a:rPr lang="en-US" sz="3600" b="1" i="1">
                                  <a:latin typeface="Cambria Math" panose="02040503050406030204" pitchFamily="18" charset="0"/>
                                </a:rPr>
                                <m:t>𝑻</m:t>
                              </m:r>
                              <m:r>
                                <a:rPr lang="en-US" sz="3600" b="1" i="1">
                                  <a:latin typeface="Cambria Math" panose="02040503050406030204" pitchFamily="18" charset="0"/>
                                </a:rPr>
                                <m:t>,</m:t>
                              </m:r>
                              <m:r>
                                <a:rPr lang="en-US" sz="3600" b="1" i="1">
                                  <a:latin typeface="Cambria Math" panose="02040503050406030204" pitchFamily="18" charset="0"/>
                                </a:rPr>
                                <m:t>𝒔</m:t>
                              </m:r>
                              <m:r>
                                <a:rPr lang="en-US" sz="3600" b="1" i="1">
                                  <a:latin typeface="Cambria Math" panose="02040503050406030204" pitchFamily="18" charset="0"/>
                                </a:rPr>
                                <m:t>)</m:t>
                              </m:r>
                            </m:e>
                          </m:nary>
                        </m:e>
                      </m:nary>
                    </m:oMath>
                  </m:oMathPara>
                </a14:m>
                <a:endParaRPr lang="en-US" sz="3600" b="1" dirty="0"/>
              </a:p>
              <a:p>
                <a:r>
                  <a:rPr lang="en-US" sz="3600" dirty="0"/>
                  <a:t>where ‘s’ </a:t>
                </a:r>
                <a:r>
                  <a:rPr lang="en-US" sz="3600" dirty="0">
                    <a:sym typeface="Wingdings" pitchFamily="2" charset="2"/>
                  </a:rPr>
                  <a:t> f</a:t>
                </a:r>
                <a:r>
                  <a:rPr lang="en-US" sz="3600" dirty="0"/>
                  <a:t>ield angle, M </a:t>
                </a:r>
                <a:r>
                  <a:rPr lang="en-US" sz="3600" dirty="0">
                    <a:sym typeface="Wingdings" pitchFamily="2" charset="2"/>
                  </a:rPr>
                  <a:t> </a:t>
                </a:r>
                <a:r>
                  <a:rPr lang="en-US" sz="3600" dirty="0"/>
                  <a:t>response function, which includes effective area</a:t>
                </a:r>
                <a:r>
                  <a:rPr lang="en-US" sz="3600" baseline="30000" dirty="0"/>
                  <a:t>[4]</a:t>
                </a:r>
                <a:r>
                  <a:rPr lang="en-US" sz="3600" dirty="0"/>
                  <a:t>, wavelength (</a:t>
                </a:r>
                <a:r>
                  <a:rPr lang="en-US" sz="3600" dirty="0" err="1"/>
                  <a:t>λ</a:t>
                </a:r>
                <a:r>
                  <a:rPr lang="en-US" sz="3600" dirty="0"/>
                  <a:t>) map, and atomic physics of plasma (T, n), and EM (T, s) </a:t>
                </a:r>
                <a:r>
                  <a:rPr lang="en-US" sz="3600" dirty="0">
                    <a:sym typeface="Wingdings" pitchFamily="2" charset="2"/>
                  </a:rPr>
                  <a:t> </a:t>
                </a:r>
                <a:r>
                  <a:rPr lang="en-US" sz="3600" dirty="0"/>
                  <a:t>Emission Measure</a:t>
                </a:r>
              </a:p>
              <a:p>
                <a:endParaRPr lang="en-US" sz="3600" dirty="0"/>
              </a:p>
              <a:p>
                <a:endParaRPr lang="en-US" sz="3600" dirty="0"/>
              </a:p>
              <a:p>
                <a:endParaRPr lang="en-US" sz="3600" dirty="0"/>
              </a:p>
              <a:p>
                <a:endParaRPr lang="en-US" sz="3600" b="1" dirty="0"/>
              </a:p>
              <a:p>
                <a:endParaRPr lang="en-US" sz="3600" b="1" dirty="0"/>
              </a:p>
              <a:p>
                <a:endParaRPr lang="en-US" sz="3600" b="1" dirty="0"/>
              </a:p>
              <a:p>
                <a:endParaRPr lang="en-US" sz="3600" b="1" i="1" dirty="0">
                  <a:latin typeface="Cambria Math" panose="02040503050406030204" pitchFamily="18" charset="0"/>
                </a:endParaRPr>
              </a:p>
              <a:p>
                <a:endParaRPr lang="en-US" sz="3600" b="1" i="1" dirty="0">
                  <a:latin typeface="Cambria Math" panose="02040503050406030204" pitchFamily="18" charset="0"/>
                </a:endParaRPr>
              </a:p>
              <a:p>
                <a:endParaRPr lang="en-US" sz="3600" b="1" i="1" dirty="0">
                  <a:latin typeface="Cambria Math" panose="02040503050406030204" pitchFamily="18" charset="0"/>
                </a:endParaRPr>
              </a:p>
              <a:p>
                <a:endParaRPr lang="en-US" sz="3600" b="1" i="1" dirty="0">
                  <a:latin typeface="Cambria Math" panose="02040503050406030204" pitchFamily="18" charset="0"/>
                </a:endParaRPr>
              </a:p>
              <a:p>
                <a:endParaRPr lang="en-US" sz="3600" b="1" i="1" dirty="0">
                  <a:latin typeface="Cambria Math" panose="02040503050406030204" pitchFamily="18" charset="0"/>
                </a:endParaRPr>
              </a:p>
              <a:p>
                <a:pPr marL="571462" indent="-571462">
                  <a:buFont typeface="Arial" panose="020B0604020202020204" pitchFamily="34" charset="0"/>
                  <a:buChar char="•"/>
                </a:pPr>
                <a:endParaRPr lang="en-US" sz="3600" dirty="0">
                  <a:solidFill>
                    <a:schemeClr val="tx1"/>
                  </a:solidFill>
                </a:endParaRPr>
              </a:p>
              <a:p>
                <a:pPr marL="571462" indent="-571462">
                  <a:buFont typeface="Arial" panose="020B0604020202020204" pitchFamily="34" charset="0"/>
                  <a:buChar char="•"/>
                </a:pPr>
                <a:endParaRPr lang="en-US" sz="3600" dirty="0">
                  <a:solidFill>
                    <a:schemeClr val="tx1"/>
                  </a:solidFill>
                </a:endParaRPr>
              </a:p>
              <a:p>
                <a:pPr marL="571462" indent="-571462">
                  <a:buFont typeface="Arial" panose="020B0604020202020204" pitchFamily="34" charset="0"/>
                  <a:buChar char="•"/>
                </a:pPr>
                <a:endParaRPr lang="en-US" sz="3600" dirty="0">
                  <a:solidFill>
                    <a:schemeClr val="tx1"/>
                  </a:solidFill>
                </a:endParaRPr>
              </a:p>
              <a:p>
                <a:pPr marL="571462" indent="-571462">
                  <a:buFont typeface="Arial" panose="020B0604020202020204" pitchFamily="34" charset="0"/>
                  <a:buChar char="•"/>
                </a:pPr>
                <a:endParaRPr lang="en-US" sz="3600" dirty="0">
                  <a:solidFill>
                    <a:schemeClr val="tx1"/>
                  </a:solidFill>
                </a:endParaRPr>
              </a:p>
              <a:p>
                <a:pPr marL="571462" indent="-571462">
                  <a:buFont typeface="Arial" panose="020B0604020202020204" pitchFamily="34" charset="0"/>
                  <a:buChar char="•"/>
                </a:pPr>
                <a:r>
                  <a:rPr lang="en-US" sz="3600" dirty="0">
                    <a:solidFill>
                      <a:schemeClr val="tx1"/>
                    </a:solidFill>
                  </a:rPr>
                  <a:t>The inversion technique follows framework in</a:t>
                </a:r>
                <a:r>
                  <a:rPr lang="en-US" sz="3600" baseline="30000" dirty="0">
                    <a:solidFill>
                      <a:schemeClr val="tx1"/>
                    </a:solidFill>
                  </a:rPr>
                  <a:t>[5,6]</a:t>
                </a:r>
                <a:r>
                  <a:rPr lang="en-US" sz="3600" dirty="0">
                    <a:solidFill>
                      <a:schemeClr val="tx1"/>
                    </a:solidFill>
                  </a:rPr>
                  <a:t>, implemented via Elastic Net Regularization method, a scikit tool in Python</a:t>
                </a:r>
              </a:p>
              <a:p>
                <a:endParaRPr lang="en-US" sz="3600" dirty="0">
                  <a:solidFill>
                    <a:schemeClr val="tx1"/>
                  </a:solidFill>
                </a:endParaRPr>
              </a:p>
              <a:p>
                <a:pPr algn="ctr"/>
                <a:r>
                  <a:rPr lang="en-US" sz="4000" b="1" dirty="0">
                    <a:solidFill>
                      <a:schemeClr val="tx1"/>
                    </a:solidFill>
                  </a:rPr>
                  <a:t>	</a:t>
                </a:r>
                <a14:m>
                  <m:oMath xmlns:m="http://schemas.openxmlformats.org/officeDocument/2006/math">
                    <m:r>
                      <a:rPr lang="en-US" sz="4000" b="1" i="1">
                        <a:solidFill>
                          <a:schemeClr val="tx1"/>
                        </a:solidFill>
                        <a:latin typeface="Cambria Math" panose="02040503050406030204" pitchFamily="18" charset="0"/>
                      </a:rPr>
                      <m:t>𝒙</m:t>
                    </m:r>
                    <m:r>
                      <a:rPr lang="en-US" sz="4000" b="1" i="1" baseline="30000">
                        <a:solidFill>
                          <a:schemeClr val="tx1"/>
                        </a:solidFill>
                        <a:latin typeface="Cambria Math" panose="02040503050406030204" pitchFamily="18" charset="0"/>
                      </a:rPr>
                      <m:t>#</m:t>
                    </m:r>
                    <m:r>
                      <a:rPr lang="en-US" sz="4000" b="1" i="1">
                        <a:solidFill>
                          <a:schemeClr val="tx1"/>
                        </a:solidFill>
                        <a:latin typeface="Cambria Math" panose="02040503050406030204" pitchFamily="18" charset="0"/>
                      </a:rPr>
                      <m:t>=  </m:t>
                    </m:r>
                    <m:r>
                      <a:rPr lang="en-US" sz="4000" b="1" i="1">
                        <a:solidFill>
                          <a:schemeClr val="tx1"/>
                        </a:solidFill>
                        <a:latin typeface="Cambria Math" panose="02040503050406030204" pitchFamily="18" charset="0"/>
                      </a:rPr>
                      <m:t>𝒂𝒓𝒈𝒎𝒊𝒏</m:t>
                    </m:r>
                    <m:r>
                      <a:rPr lang="en-US" sz="4000" b="1" i="1">
                        <a:solidFill>
                          <a:schemeClr val="tx1"/>
                        </a:solidFill>
                        <a:latin typeface="Cambria Math" panose="02040503050406030204" pitchFamily="18" charset="0"/>
                      </a:rPr>
                      <m:t>[ </m:t>
                    </m:r>
                    <m:r>
                      <a:rPr lang="en-US" sz="4000" b="1" i="1">
                        <a:solidFill>
                          <a:schemeClr val="tx1"/>
                        </a:solidFill>
                        <a:latin typeface="Cambria Math" panose="02040503050406030204" pitchFamily="18" charset="0"/>
                      </a:rPr>
                      <m:t>𝑾</m:t>
                    </m:r>
                    <m:r>
                      <a:rPr lang="en-US" sz="4000" b="1" i="1">
                        <a:solidFill>
                          <a:schemeClr val="tx1"/>
                        </a:solidFill>
                        <a:latin typeface="Cambria Math" panose="02040503050406030204" pitchFamily="18" charset="0"/>
                      </a:rPr>
                      <m:t>|</m:t>
                    </m:r>
                    <m:d>
                      <m:dPr>
                        <m:begChr m:val="|"/>
                        <m:endChr m:val="|"/>
                        <m:ctrlPr>
                          <a:rPr lang="en-US" sz="4000" b="1" i="1">
                            <a:solidFill>
                              <a:schemeClr val="tx1"/>
                            </a:solidFill>
                            <a:latin typeface="Cambria Math" panose="02040503050406030204" pitchFamily="18" charset="0"/>
                          </a:rPr>
                        </m:ctrlPr>
                      </m:dPr>
                      <m:e>
                        <m:r>
                          <a:rPr lang="en-US" sz="4000" b="1" i="1">
                            <a:solidFill>
                              <a:schemeClr val="tx1"/>
                            </a:solidFill>
                            <a:latin typeface="Cambria Math" panose="02040503050406030204" pitchFamily="18" charset="0"/>
                          </a:rPr>
                          <m:t>𝒚</m:t>
                        </m:r>
                        <m:r>
                          <a:rPr lang="en-US" sz="4000" b="1" i="1">
                            <a:solidFill>
                              <a:schemeClr val="tx1"/>
                            </a:solidFill>
                            <a:latin typeface="Cambria Math" panose="02040503050406030204" pitchFamily="18" charset="0"/>
                          </a:rPr>
                          <m:t>−</m:t>
                        </m:r>
                        <m:r>
                          <a:rPr lang="en-US" sz="4000" b="1" i="1">
                            <a:solidFill>
                              <a:schemeClr val="tx1"/>
                            </a:solidFill>
                            <a:latin typeface="Cambria Math" panose="02040503050406030204" pitchFamily="18" charset="0"/>
                          </a:rPr>
                          <m:t>𝑴𝒙</m:t>
                        </m:r>
                      </m:e>
                    </m:d>
                    <m:r>
                      <a:rPr lang="en-US" sz="4000" b="1" i="1">
                        <a:solidFill>
                          <a:schemeClr val="tx1"/>
                        </a:solidFill>
                        <a:latin typeface="Cambria Math" panose="02040503050406030204" pitchFamily="18" charset="0"/>
                      </a:rPr>
                      <m:t>|</m:t>
                    </m:r>
                    <m:r>
                      <m:rPr>
                        <m:nor/>
                      </m:rPr>
                      <a:rPr lang="en-US" sz="4000" b="1" baseline="-25000" dirty="0">
                        <a:solidFill>
                          <a:schemeClr val="tx1"/>
                        </a:solidFill>
                      </a:rPr>
                      <m:t>2</m:t>
                    </m:r>
                    <m:r>
                      <a:rPr lang="en-US" sz="4000" b="1" i="1" baseline="30000">
                        <a:solidFill>
                          <a:schemeClr val="tx1"/>
                        </a:solidFill>
                        <a:latin typeface="Cambria Math" panose="02040503050406030204" pitchFamily="18" charset="0"/>
                      </a:rPr>
                      <m:t>𝟐</m:t>
                    </m:r>
                  </m:oMath>
                </a14:m>
                <a:r>
                  <a:rPr lang="en-US" sz="4000" b="1" dirty="0">
                    <a:solidFill>
                      <a:schemeClr val="tx1"/>
                    </a:solidFill>
                  </a:rPr>
                  <a:t>+ ⍺⍴ ||x||</a:t>
                </a:r>
                <a:r>
                  <a:rPr lang="en-US" sz="4000" b="1" baseline="-25000" dirty="0">
                    <a:solidFill>
                      <a:schemeClr val="tx1"/>
                    </a:solidFill>
                  </a:rPr>
                  <a:t>1</a:t>
                </a:r>
                <a:r>
                  <a:rPr lang="en-US" sz="4000" b="1" dirty="0">
                    <a:solidFill>
                      <a:schemeClr val="tx1"/>
                    </a:solidFill>
                  </a:rPr>
                  <a:t> + 0.5 ⍺ (1-⍴) ||x||</a:t>
                </a:r>
                <a:r>
                  <a:rPr lang="en-US" sz="4000" b="1" baseline="-25000" dirty="0">
                    <a:solidFill>
                      <a:schemeClr val="tx1"/>
                    </a:solidFill>
                  </a:rPr>
                  <a:t>2</a:t>
                </a:r>
                <a:r>
                  <a:rPr lang="en-US" sz="4000" b="1" baseline="30000" dirty="0">
                    <a:solidFill>
                      <a:schemeClr val="tx1"/>
                    </a:solidFill>
                  </a:rPr>
                  <a:t>2 </a:t>
                </a:r>
                <a:r>
                  <a:rPr lang="en-US" sz="4000" dirty="0">
                    <a:solidFill>
                      <a:schemeClr val="tx1"/>
                    </a:solidFill>
                  </a:rPr>
                  <a:t>]</a:t>
                </a:r>
              </a:p>
              <a:p>
                <a:pPr marL="571462" indent="-571462">
                  <a:buFont typeface="Arial" panose="020B0604020202020204" pitchFamily="34" charset="0"/>
                  <a:buChar char="•"/>
                </a:pPr>
                <a:endParaRPr lang="en-US" sz="3600" b="1" baseline="-25000" dirty="0">
                  <a:solidFill>
                    <a:schemeClr val="tx1"/>
                  </a:solidFill>
                </a:endParaRPr>
              </a:p>
              <a:p>
                <a:r>
                  <a:rPr lang="en-US" sz="3600" dirty="0">
                    <a:solidFill>
                      <a:schemeClr val="tx1"/>
                    </a:solidFill>
                  </a:rPr>
                  <a:t>Where, w is the weights defined by, </a:t>
                </a:r>
                <a14:m>
                  <m:oMath xmlns:m="http://schemas.openxmlformats.org/officeDocument/2006/math">
                    <m:r>
                      <a:rPr lang="en-US" sz="3600" i="1">
                        <a:solidFill>
                          <a:schemeClr val="tx1"/>
                        </a:solidFill>
                        <a:latin typeface="Cambria Math" panose="02040503050406030204" pitchFamily="18" charset="0"/>
                      </a:rPr>
                      <m:t>𝑊</m:t>
                    </m:r>
                    <m:r>
                      <a:rPr lang="en-US" sz="3600" i="1">
                        <a:solidFill>
                          <a:schemeClr val="tx1"/>
                        </a:solidFill>
                        <a:latin typeface="Cambria Math" panose="02040503050406030204" pitchFamily="18" charset="0"/>
                      </a:rPr>
                      <m:t>= </m:t>
                    </m:r>
                    <m:f>
                      <m:fPr>
                        <m:type m:val="lin"/>
                        <m:ctrlPr>
                          <a:rPr lang="en-US" sz="3600" i="1">
                            <a:solidFill>
                              <a:schemeClr val="tx1"/>
                            </a:solidFill>
                            <a:latin typeface="Cambria Math" panose="02040503050406030204" pitchFamily="18" charset="0"/>
                          </a:rPr>
                        </m:ctrlPr>
                      </m:fPr>
                      <m:num>
                        <m:r>
                          <a:rPr lang="en-US" sz="3600" i="1">
                            <a:solidFill>
                              <a:schemeClr val="tx1"/>
                            </a:solidFill>
                            <a:latin typeface="Cambria Math" panose="02040503050406030204" pitchFamily="18" charset="0"/>
                          </a:rPr>
                          <m:t>1</m:t>
                        </m:r>
                      </m:num>
                      <m:den>
                        <m:sSubSup>
                          <m:sSubSupPr>
                            <m:ctrlPr>
                              <a:rPr lang="en-US" sz="3600" i="1">
                                <a:solidFill>
                                  <a:schemeClr val="tx1"/>
                                </a:solidFill>
                                <a:latin typeface="Cambria Math" panose="02040503050406030204" pitchFamily="18" charset="0"/>
                              </a:rPr>
                            </m:ctrlPr>
                          </m:sSubSupPr>
                          <m:e>
                            <m:r>
                              <a:rPr lang="en-US" sz="3600" i="1">
                                <a:solidFill>
                                  <a:schemeClr val="tx1"/>
                                </a:solidFill>
                                <a:latin typeface="Cambria Math" panose="02040503050406030204" pitchFamily="18" charset="0"/>
                                <a:ea typeface="Cambria Math" panose="02040503050406030204" pitchFamily="18" charset="0"/>
                              </a:rPr>
                              <m:t>𝜎</m:t>
                            </m:r>
                          </m:e>
                          <m:sub>
                            <m:r>
                              <a:rPr lang="en-US" sz="3600" i="1">
                                <a:solidFill>
                                  <a:schemeClr val="tx1"/>
                                </a:solidFill>
                                <a:latin typeface="Cambria Math" panose="02040503050406030204" pitchFamily="18" charset="0"/>
                              </a:rPr>
                              <m:t>𝑝h</m:t>
                            </m:r>
                          </m:sub>
                          <m:sup>
                            <m:r>
                              <a:rPr lang="en-US" sz="3600" i="1">
                                <a:solidFill>
                                  <a:schemeClr val="tx1"/>
                                </a:solidFill>
                                <a:latin typeface="Cambria Math" panose="02040503050406030204" pitchFamily="18" charset="0"/>
                              </a:rPr>
                              <m:t>2</m:t>
                            </m:r>
                          </m:sup>
                        </m:sSubSup>
                      </m:den>
                    </m:f>
                  </m:oMath>
                </a14:m>
                <a:endParaRPr lang="en-US" sz="3600" dirty="0">
                  <a:solidFill>
                    <a:schemeClr val="tx1"/>
                  </a:solidFill>
                </a:endParaRPr>
              </a:p>
              <a:p>
                <a:pPr marL="571462" indent="-571462">
                  <a:spcAft>
                    <a:spcPts val="1800"/>
                  </a:spcAft>
                  <a:buFont typeface="Arial" panose="020B0604020202020204" pitchFamily="34" charset="0"/>
                  <a:buChar char="•"/>
                </a:pPr>
                <a:r>
                  <a:rPr lang="en-US" sz="3600" dirty="0">
                    <a:solidFill>
                      <a:schemeClr val="tx1"/>
                    </a:solidFill>
                  </a:rPr>
                  <a:t>⍺, ⍴ </a:t>
                </a:r>
                <a:r>
                  <a:rPr lang="en-US" sz="3600" dirty="0">
                    <a:solidFill>
                      <a:schemeClr val="tx1"/>
                    </a:solidFill>
                    <a:sym typeface="Wingdings" pitchFamily="2" charset="2"/>
                  </a:rPr>
                  <a:t></a:t>
                </a:r>
                <a:r>
                  <a:rPr lang="en-US" sz="3600" dirty="0">
                    <a:solidFill>
                      <a:schemeClr val="tx1"/>
                    </a:solidFill>
                  </a:rPr>
                  <a:t> hyperparameters, which are L1 and L2 norm, controls penalty and sparseness vs smoothness of the inversion.</a:t>
                </a:r>
              </a:p>
              <a:p>
                <a:pPr>
                  <a:spcAft>
                    <a:spcPts val="1800"/>
                  </a:spcAft>
                </a:pPr>
                <a:r>
                  <a:rPr lang="en-US" sz="3600" b="1" u="sng" dirty="0">
                    <a:solidFill>
                      <a:schemeClr val="tx1"/>
                    </a:solidFill>
                  </a:rPr>
                  <a:t>Hyperparameter Optimization:</a:t>
                </a:r>
              </a:p>
              <a:p>
                <a:pPr marL="571462" indent="-571462">
                  <a:spcAft>
                    <a:spcPts val="1800"/>
                  </a:spcAft>
                  <a:buFont typeface="Arial" panose="020B0604020202020204" pitchFamily="34" charset="0"/>
                  <a:buChar char="•"/>
                </a:pPr>
                <a:r>
                  <a:rPr lang="en-US" sz="3600" dirty="0"/>
                  <a:t>Perform inversions with range of </a:t>
                </a:r>
                <a:r>
                  <a:rPr lang="en-US" sz="3600" b="1" dirty="0"/>
                  <a:t>⍺</a:t>
                </a:r>
                <a:r>
                  <a:rPr lang="en-US" sz="3600" dirty="0"/>
                  <a:t> and </a:t>
                </a:r>
                <a:r>
                  <a:rPr lang="en-US" sz="3600" b="1" dirty="0"/>
                  <a:t>⍴</a:t>
                </a:r>
                <a:r>
                  <a:rPr lang="en-US" sz="3600" dirty="0"/>
                  <a:t>, compare with observations</a:t>
                </a:r>
              </a:p>
              <a:p>
                <a:pPr marL="571462" indent="-571462">
                  <a:spcAft>
                    <a:spcPts val="1200"/>
                  </a:spcAft>
                  <a:buFont typeface="Arial" panose="020B0604020202020204" pitchFamily="34" charset="0"/>
                  <a:buChar char="•"/>
                </a:pPr>
                <a:r>
                  <a:rPr lang="en-US" sz="3600" dirty="0">
                    <a:solidFill>
                      <a:schemeClr val="tx1"/>
                    </a:solidFill>
                  </a:rPr>
                  <a:t>Employ Taylor diagram</a:t>
                </a:r>
                <a:r>
                  <a:rPr lang="en-US" sz="3600" baseline="30000" dirty="0">
                    <a:solidFill>
                      <a:schemeClr val="tx1"/>
                    </a:solidFill>
                  </a:rPr>
                  <a:t>[7]</a:t>
                </a:r>
                <a:r>
                  <a:rPr lang="en-US" sz="3600" dirty="0">
                    <a:solidFill>
                      <a:schemeClr val="tx1"/>
                    </a:solidFill>
                  </a:rPr>
                  <a:t> for statistical summary of models Vs observations using standard deviation, Pearson’s correlation coefficient, and RMS difference </a:t>
                </a:r>
              </a:p>
              <a:p>
                <a:pPr marL="571462" indent="-571462">
                  <a:spcAft>
                    <a:spcPts val="1200"/>
                  </a:spcAft>
                  <a:buFont typeface="Arial" panose="020B0604020202020204" pitchFamily="34" charset="0"/>
                  <a:buChar char="•"/>
                </a:pPr>
                <a:endParaRPr lang="en-US" sz="3600" dirty="0">
                  <a:solidFill>
                    <a:schemeClr val="tx1"/>
                  </a:solidFill>
                </a:endParaRPr>
              </a:p>
              <a:p>
                <a:pPr marL="571462" indent="-571462">
                  <a:spcAft>
                    <a:spcPts val="1200"/>
                  </a:spcAft>
                  <a:buFont typeface="Arial" panose="020B0604020202020204" pitchFamily="34" charset="0"/>
                  <a:buChar char="•"/>
                </a:pPr>
                <a:endParaRPr lang="en-US" sz="3600" dirty="0">
                  <a:solidFill>
                    <a:schemeClr val="tx1"/>
                  </a:solidFill>
                </a:endParaRPr>
              </a:p>
              <a:p>
                <a:pPr marL="571462" indent="-571462">
                  <a:spcAft>
                    <a:spcPts val="1200"/>
                  </a:spcAft>
                  <a:buFont typeface="Arial" panose="020B0604020202020204" pitchFamily="34" charset="0"/>
                  <a:buChar char="•"/>
                </a:pPr>
                <a:endParaRPr lang="en-US" sz="3600" dirty="0">
                  <a:solidFill>
                    <a:schemeClr val="tx1"/>
                  </a:solidFill>
                </a:endParaRPr>
              </a:p>
              <a:p>
                <a:pPr marL="571462" indent="-571462">
                  <a:spcAft>
                    <a:spcPts val="1200"/>
                  </a:spcAft>
                  <a:buFont typeface="Arial" panose="020B0604020202020204" pitchFamily="34" charset="0"/>
                  <a:buChar char="•"/>
                </a:pPr>
                <a:endParaRPr lang="en-US" sz="3600" dirty="0">
                  <a:solidFill>
                    <a:schemeClr val="tx1"/>
                  </a:solidFill>
                </a:endParaRPr>
              </a:p>
              <a:p>
                <a:pPr marL="571462" indent="-571462">
                  <a:spcAft>
                    <a:spcPts val="1200"/>
                  </a:spcAft>
                  <a:buFont typeface="Arial" panose="020B0604020202020204" pitchFamily="34" charset="0"/>
                  <a:buChar char="•"/>
                </a:pPr>
                <a:endParaRPr lang="en-US" sz="3600" dirty="0">
                  <a:solidFill>
                    <a:schemeClr val="tx1"/>
                  </a:solidFill>
                </a:endParaRPr>
              </a:p>
              <a:p>
                <a:pPr marL="571462" indent="-571462">
                  <a:spcAft>
                    <a:spcPts val="1200"/>
                  </a:spcAft>
                  <a:buFont typeface="Arial" panose="020B0604020202020204" pitchFamily="34" charset="0"/>
                  <a:buChar char="•"/>
                </a:pPr>
                <a:endParaRPr lang="en-US" sz="3600" dirty="0">
                  <a:solidFill>
                    <a:schemeClr val="tx1"/>
                  </a:solidFill>
                </a:endParaRPr>
              </a:p>
              <a:p>
                <a:pPr marL="571462" indent="-571462">
                  <a:spcAft>
                    <a:spcPts val="1200"/>
                  </a:spcAft>
                  <a:buFont typeface="Arial" panose="020B0604020202020204" pitchFamily="34" charset="0"/>
                  <a:buChar char="•"/>
                </a:pPr>
                <a:endParaRPr lang="en-US" sz="3600" dirty="0">
                  <a:solidFill>
                    <a:schemeClr val="tx1"/>
                  </a:solidFill>
                </a:endParaRPr>
              </a:p>
              <a:p>
                <a:pPr marL="571462" indent="-571462">
                  <a:spcAft>
                    <a:spcPts val="1200"/>
                  </a:spcAft>
                  <a:buFont typeface="Arial" panose="020B0604020202020204" pitchFamily="34" charset="0"/>
                  <a:buChar char="•"/>
                </a:pPr>
                <a:endParaRPr lang="en-US" sz="3600" dirty="0">
                  <a:solidFill>
                    <a:schemeClr val="tx1"/>
                  </a:solidFill>
                </a:endParaRPr>
              </a:p>
              <a:p>
                <a:pPr>
                  <a:spcAft>
                    <a:spcPts val="1200"/>
                  </a:spcAft>
                </a:pPr>
                <a:endParaRPr lang="en-US" sz="3600" dirty="0">
                  <a:solidFill>
                    <a:schemeClr val="tx1"/>
                  </a:solidFill>
                </a:endParaRPr>
              </a:p>
              <a:p>
                <a:pPr marL="571462" indent="-571462">
                  <a:spcAft>
                    <a:spcPts val="1200"/>
                  </a:spcAft>
                  <a:buFont typeface="Arial" panose="020B0604020202020204" pitchFamily="34" charset="0"/>
                  <a:buChar char="•"/>
                </a:pPr>
                <a:r>
                  <a:rPr lang="en-US" sz="3600" dirty="0">
                    <a:solidFill>
                      <a:schemeClr val="tx1"/>
                    </a:solidFill>
                  </a:rPr>
                  <a:t>To identify well matching model(s), we define Taylor skill score ‘S’ as </a:t>
                </a:r>
              </a:p>
              <a:p>
                <a:pPr>
                  <a:spcAft>
                    <a:spcPts val="1200"/>
                  </a:spcAft>
                </a:pPr>
                <a14:m>
                  <m:oMathPara xmlns:m="http://schemas.openxmlformats.org/officeDocument/2006/math">
                    <m:oMathParaPr>
                      <m:jc m:val="centerGroup"/>
                    </m:oMathParaPr>
                    <m:oMath xmlns:m="http://schemas.openxmlformats.org/officeDocument/2006/math">
                      <m:r>
                        <a:rPr lang="en-US" sz="3600" i="1">
                          <a:solidFill>
                            <a:schemeClr val="tx1"/>
                          </a:solidFill>
                          <a:latin typeface="Cambria Math" panose="02040503050406030204" pitchFamily="18" charset="0"/>
                        </a:rPr>
                        <m:t>𝑆</m:t>
                      </m:r>
                      <m:r>
                        <a:rPr lang="en-US" sz="3600" i="1">
                          <a:solidFill>
                            <a:schemeClr val="tx1"/>
                          </a:solidFill>
                          <a:latin typeface="Cambria Math" panose="02040503050406030204" pitchFamily="18" charset="0"/>
                        </a:rPr>
                        <m:t>= </m:t>
                      </m:r>
                      <m:f>
                        <m:fPr>
                          <m:ctrlPr>
                            <a:rPr lang="en-US" sz="3600" i="1">
                              <a:solidFill>
                                <a:schemeClr val="tx1"/>
                              </a:solidFill>
                              <a:latin typeface="Cambria Math" panose="02040503050406030204" pitchFamily="18" charset="0"/>
                            </a:rPr>
                          </m:ctrlPr>
                        </m:fPr>
                        <m:num>
                          <m:r>
                            <a:rPr lang="en-US" sz="3600" i="1">
                              <a:solidFill>
                                <a:schemeClr val="tx1"/>
                              </a:solidFill>
                              <a:latin typeface="Cambria Math" panose="02040503050406030204" pitchFamily="18" charset="0"/>
                            </a:rPr>
                            <m:t>4(1+</m:t>
                          </m:r>
                          <m:r>
                            <a:rPr lang="en-US" sz="3600" i="1">
                              <a:solidFill>
                                <a:schemeClr val="tx1"/>
                              </a:solidFill>
                              <a:latin typeface="Cambria Math" panose="02040503050406030204" pitchFamily="18" charset="0"/>
                            </a:rPr>
                            <m:t>𝑅</m:t>
                          </m:r>
                          <m:r>
                            <a:rPr lang="en-US" sz="3600" i="1">
                              <a:solidFill>
                                <a:schemeClr val="tx1"/>
                              </a:solidFill>
                              <a:latin typeface="Cambria Math" panose="02040503050406030204" pitchFamily="18" charset="0"/>
                            </a:rPr>
                            <m:t>)</m:t>
                          </m:r>
                        </m:num>
                        <m:den>
                          <m:sSubSup>
                            <m:sSubSupPr>
                              <m:ctrlPr>
                                <a:rPr lang="en-US" sz="3600" i="1">
                                  <a:solidFill>
                                    <a:schemeClr val="tx1"/>
                                  </a:solidFill>
                                  <a:latin typeface="Cambria Math" panose="02040503050406030204" pitchFamily="18" charset="0"/>
                                </a:rPr>
                              </m:ctrlPr>
                            </m:sSubSupPr>
                            <m:e>
                              <m:r>
                                <a:rPr lang="en-US" sz="3600" i="1">
                                  <a:solidFill>
                                    <a:schemeClr val="tx1"/>
                                  </a:solidFill>
                                  <a:latin typeface="Cambria Math" panose="02040503050406030204" pitchFamily="18" charset="0"/>
                                </a:rPr>
                                <m:t>(</m:t>
                              </m:r>
                              <m:r>
                                <a:rPr lang="en-US" sz="3600" i="1">
                                  <a:solidFill>
                                    <a:schemeClr val="tx1"/>
                                  </a:solidFill>
                                  <a:latin typeface="Cambria Math" panose="02040503050406030204" pitchFamily="18" charset="0"/>
                                  <a:ea typeface="Cambria Math" panose="02040503050406030204" pitchFamily="18" charset="0"/>
                                </a:rPr>
                                <m:t>𝜎</m:t>
                              </m:r>
                            </m:e>
                            <m:sub>
                              <m:r>
                                <a:rPr lang="en-US" sz="3600" i="1">
                                  <a:solidFill>
                                    <a:schemeClr val="tx1"/>
                                  </a:solidFill>
                                  <a:latin typeface="Cambria Math" panose="02040503050406030204" pitchFamily="18" charset="0"/>
                                </a:rPr>
                                <m:t>𝑛</m:t>
                              </m:r>
                            </m:sub>
                            <m:sup>
                              <m:r>
                                <a:rPr lang="en-US" sz="3600" i="1">
                                  <a:solidFill>
                                    <a:schemeClr val="tx1"/>
                                  </a:solidFill>
                                  <a:latin typeface="Cambria Math" panose="02040503050406030204" pitchFamily="18" charset="0"/>
                                </a:rPr>
                                <m:t>^</m:t>
                              </m:r>
                            </m:sup>
                          </m:sSubSup>
                          <m:r>
                            <a:rPr lang="en-US" sz="3600" i="1">
                              <a:solidFill>
                                <a:schemeClr val="tx1"/>
                              </a:solidFill>
                              <a:latin typeface="Cambria Math" panose="02040503050406030204" pitchFamily="18" charset="0"/>
                            </a:rPr>
                            <m:t>+</m:t>
                          </m:r>
                          <m:f>
                            <m:fPr>
                              <m:type m:val="lin"/>
                              <m:ctrlPr>
                                <a:rPr lang="en-US" sz="3600" i="1">
                                  <a:solidFill>
                                    <a:schemeClr val="tx1"/>
                                  </a:solidFill>
                                  <a:latin typeface="Cambria Math" panose="02040503050406030204" pitchFamily="18" charset="0"/>
                                </a:rPr>
                              </m:ctrlPr>
                            </m:fPr>
                            <m:num>
                              <m:r>
                                <a:rPr lang="en-US" sz="3600" i="1">
                                  <a:solidFill>
                                    <a:schemeClr val="tx1"/>
                                  </a:solidFill>
                                  <a:latin typeface="Cambria Math" panose="02040503050406030204" pitchFamily="18" charset="0"/>
                                </a:rPr>
                                <m:t>1</m:t>
                              </m:r>
                            </m:num>
                            <m:den>
                              <m:sSubSup>
                                <m:sSubSupPr>
                                  <m:ctrlPr>
                                    <a:rPr lang="en-US" sz="3600" i="1">
                                      <a:solidFill>
                                        <a:schemeClr val="tx1"/>
                                      </a:solidFill>
                                      <a:latin typeface="Cambria Math" panose="02040503050406030204" pitchFamily="18" charset="0"/>
                                    </a:rPr>
                                  </m:ctrlPr>
                                </m:sSubSupPr>
                                <m:e>
                                  <m:r>
                                    <a:rPr lang="en-US" sz="3600" i="1">
                                      <a:solidFill>
                                        <a:schemeClr val="tx1"/>
                                      </a:solidFill>
                                      <a:latin typeface="Cambria Math" panose="02040503050406030204" pitchFamily="18" charset="0"/>
                                      <a:ea typeface="Cambria Math" panose="02040503050406030204" pitchFamily="18" charset="0"/>
                                    </a:rPr>
                                    <m:t>𝜎</m:t>
                                  </m:r>
                                </m:e>
                                <m:sub>
                                  <m:r>
                                    <a:rPr lang="en-US" sz="3600" i="1">
                                      <a:solidFill>
                                        <a:schemeClr val="tx1"/>
                                      </a:solidFill>
                                      <a:latin typeface="Cambria Math" panose="02040503050406030204" pitchFamily="18" charset="0"/>
                                    </a:rPr>
                                    <m:t>𝑛</m:t>
                                  </m:r>
                                </m:sub>
                                <m:sup>
                                  <m:r>
                                    <a:rPr lang="en-US" sz="3600" i="1">
                                      <a:solidFill>
                                        <a:schemeClr val="tx1"/>
                                      </a:solidFill>
                                      <a:latin typeface="Cambria Math" panose="02040503050406030204" pitchFamily="18" charset="0"/>
                                    </a:rPr>
                                    <m:t>^</m:t>
                                  </m:r>
                                </m:sup>
                              </m:sSubSup>
                              <m:r>
                                <a:rPr lang="en-US" sz="3600" i="1">
                                  <a:solidFill>
                                    <a:schemeClr val="tx1"/>
                                  </a:solidFill>
                                  <a:latin typeface="Cambria Math" panose="02040503050406030204" pitchFamily="18" charset="0"/>
                                </a:rPr>
                                <m:t>)</m:t>
                              </m:r>
                              <m:r>
                                <a:rPr lang="en-US" sz="3600" i="1" baseline="30000">
                                  <a:solidFill>
                                    <a:schemeClr val="tx1"/>
                                  </a:solidFill>
                                  <a:latin typeface="Cambria Math" panose="02040503050406030204" pitchFamily="18" charset="0"/>
                                </a:rPr>
                                <m:t>2</m:t>
                              </m:r>
                              <m:r>
                                <a:rPr lang="en-US" sz="3600" i="1">
                                  <a:solidFill>
                                    <a:schemeClr val="tx1"/>
                                  </a:solidFill>
                                  <a:latin typeface="Cambria Math" panose="02040503050406030204" pitchFamily="18" charset="0"/>
                                </a:rPr>
                                <m:t>+(1+</m:t>
                              </m:r>
                              <m:r>
                                <a:rPr lang="en-US" sz="3600" i="1">
                                  <a:solidFill>
                                    <a:schemeClr val="tx1"/>
                                  </a:solidFill>
                                  <a:latin typeface="Cambria Math" panose="02040503050406030204" pitchFamily="18" charset="0"/>
                                </a:rPr>
                                <m:t>𝑅</m:t>
                              </m:r>
                              <m:r>
                                <a:rPr lang="en-US" sz="3600" i="1" baseline="-25000">
                                  <a:solidFill>
                                    <a:schemeClr val="tx1"/>
                                  </a:solidFill>
                                  <a:latin typeface="Cambria Math" panose="02040503050406030204" pitchFamily="18" charset="0"/>
                                </a:rPr>
                                <m:t>0</m:t>
                              </m:r>
                              <m:r>
                                <a:rPr lang="en-US" sz="3600" i="1">
                                  <a:solidFill>
                                    <a:schemeClr val="tx1"/>
                                  </a:solidFill>
                                  <a:latin typeface="Cambria Math" panose="02040503050406030204" pitchFamily="18" charset="0"/>
                                </a:rPr>
                                <m:t>)</m:t>
                              </m:r>
                            </m:den>
                          </m:f>
                        </m:den>
                      </m:f>
                    </m:oMath>
                  </m:oMathPara>
                </a14:m>
                <a:endParaRPr lang="en-US" sz="3600" dirty="0">
                  <a:solidFill>
                    <a:schemeClr val="tx1"/>
                  </a:solidFill>
                </a:endParaRPr>
              </a:p>
              <a:p>
                <a:pPr>
                  <a:spcAft>
                    <a:spcPts val="1200"/>
                  </a:spcAft>
                </a:pPr>
                <a:r>
                  <a:rPr lang="en-US" sz="3600" dirty="0">
                    <a:solidFill>
                      <a:schemeClr val="tx1"/>
                    </a:solidFill>
                  </a:rPr>
                  <a:t>Where, R </a:t>
                </a:r>
                <a:r>
                  <a:rPr lang="en-US" sz="3600" dirty="0">
                    <a:solidFill>
                      <a:schemeClr val="tx1"/>
                    </a:solidFill>
                    <a:sym typeface="Wingdings" pitchFamily="2" charset="2"/>
                  </a:rPr>
                  <a:t> correlation coefficient, </a:t>
                </a:r>
                <a14:m>
                  <m:oMath xmlns:m="http://schemas.openxmlformats.org/officeDocument/2006/math">
                    <m:sSubSup>
                      <m:sSubSupPr>
                        <m:ctrlPr>
                          <a:rPr lang="en-US" sz="3600" i="1">
                            <a:solidFill>
                              <a:schemeClr val="tx1"/>
                            </a:solidFill>
                            <a:latin typeface="Cambria Math" panose="02040503050406030204" pitchFamily="18" charset="0"/>
                          </a:rPr>
                        </m:ctrlPr>
                      </m:sSubSupPr>
                      <m:e>
                        <m:r>
                          <a:rPr lang="en-US" sz="3600" i="1">
                            <a:solidFill>
                              <a:schemeClr val="tx1"/>
                            </a:solidFill>
                            <a:latin typeface="Cambria Math" panose="02040503050406030204" pitchFamily="18" charset="0"/>
                            <a:ea typeface="Cambria Math" panose="02040503050406030204" pitchFamily="18" charset="0"/>
                          </a:rPr>
                          <m:t>𝜎</m:t>
                        </m:r>
                      </m:e>
                      <m:sub>
                        <m:r>
                          <a:rPr lang="en-US" sz="3600" i="1">
                            <a:solidFill>
                              <a:schemeClr val="tx1"/>
                            </a:solidFill>
                            <a:latin typeface="Cambria Math" panose="02040503050406030204" pitchFamily="18" charset="0"/>
                          </a:rPr>
                          <m:t>𝑛</m:t>
                        </m:r>
                      </m:sub>
                      <m:sup>
                        <m:r>
                          <a:rPr lang="en-US" sz="3600" i="1">
                            <a:solidFill>
                              <a:schemeClr val="tx1"/>
                            </a:solidFill>
                            <a:latin typeface="Cambria Math" panose="02040503050406030204" pitchFamily="18" charset="0"/>
                          </a:rPr>
                          <m:t>^</m:t>
                        </m:r>
                      </m:sup>
                    </m:sSubSup>
                    <m:r>
                      <a:rPr lang="en-US" sz="3600" i="1">
                        <a:solidFill>
                          <a:schemeClr val="tx1"/>
                        </a:solidFill>
                        <a:latin typeface="Cambria Math" panose="02040503050406030204" pitchFamily="18" charset="0"/>
                      </a:rPr>
                      <m:t> →</m:t>
                    </m:r>
                  </m:oMath>
                </a14:m>
                <a:r>
                  <a:rPr lang="en-US" sz="3600" i="1" dirty="0">
                    <a:solidFill>
                      <a:schemeClr val="tx1"/>
                    </a:solidFill>
                    <a:latin typeface="Cambria Math" panose="02040503050406030204" pitchFamily="18" charset="0"/>
                  </a:rPr>
                  <a:t> </a:t>
                </a:r>
                <a:r>
                  <a:rPr lang="en-US" sz="3600" dirty="0">
                    <a:solidFill>
                      <a:schemeClr val="tx1"/>
                    </a:solidFill>
                    <a:latin typeface="Cambria Math" panose="02040503050406030204" pitchFamily="18" charset="0"/>
                  </a:rPr>
                  <a:t>ratio of standard deviation of model and observation, R</a:t>
                </a:r>
                <a:r>
                  <a:rPr lang="en-US" sz="3600" baseline="-25000" dirty="0">
                    <a:solidFill>
                      <a:schemeClr val="tx1"/>
                    </a:solidFill>
                    <a:latin typeface="Cambria Math" panose="02040503050406030204" pitchFamily="18" charset="0"/>
                  </a:rPr>
                  <a:t>0</a:t>
                </a:r>
                <a:r>
                  <a:rPr lang="en-US" sz="3600" dirty="0">
                    <a:solidFill>
                      <a:schemeClr val="tx1"/>
                    </a:solidFill>
                    <a:latin typeface="Cambria Math" panose="02040503050406030204" pitchFamily="18" charset="0"/>
                  </a:rPr>
                  <a:t> is maximum correlation (assumed 1)</a:t>
                </a:r>
                <a:endParaRPr lang="en-US" sz="3600" i="1" dirty="0">
                  <a:solidFill>
                    <a:schemeClr val="tx1"/>
                  </a:solidFill>
                  <a:latin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695DEC66-82E2-B91C-2BF4-FA4A252A8F44}"/>
                  </a:ext>
                </a:extLst>
              </p:cNvPr>
              <p:cNvSpPr txBox="1">
                <a:spLocks noRot="1" noChangeAspect="1" noMove="1" noResize="1" noEditPoints="1" noAdjustHandles="1" noChangeArrowheads="1" noChangeShapeType="1" noTextEdit="1"/>
              </p:cNvSpPr>
              <p:nvPr/>
            </p:nvSpPr>
            <p:spPr>
              <a:xfrm>
                <a:off x="617188" y="11566752"/>
                <a:ext cx="19847646" cy="28552945"/>
              </a:xfrm>
              <a:prstGeom prst="rect">
                <a:avLst/>
              </a:prstGeom>
              <a:blipFill>
                <a:blip r:embed="rId4"/>
                <a:stretch>
                  <a:fillRect l="-895" t="-4400"/>
                </a:stretch>
              </a:blipFill>
              <a:ln>
                <a:solidFill>
                  <a:schemeClr val="accent1">
                    <a:lumMod val="75000"/>
                  </a:schemeClr>
                </a:solidFill>
              </a:ln>
            </p:spPr>
            <p:txBody>
              <a:bodyPr/>
              <a:lstStyle/>
              <a:p>
                <a:r>
                  <a:rPr lang="en-US">
                    <a:noFill/>
                  </a:rPr>
                  <a:t> </a:t>
                </a:r>
              </a:p>
            </p:txBody>
          </p:sp>
        </mc:Fallback>
      </mc:AlternateContent>
      <p:cxnSp>
        <p:nvCxnSpPr>
          <p:cNvPr id="57" name="Google Shape;57;p13"/>
          <p:cNvCxnSpPr>
            <a:cxnSpLocks/>
          </p:cNvCxnSpPr>
          <p:nvPr/>
        </p:nvCxnSpPr>
        <p:spPr>
          <a:xfrm flipV="1">
            <a:off x="584202" y="4169640"/>
            <a:ext cx="41778010" cy="50726"/>
          </a:xfrm>
          <a:prstGeom prst="straightConnector1">
            <a:avLst/>
          </a:prstGeom>
          <a:noFill/>
          <a:ln w="57150" cap="flat" cmpd="sng">
            <a:solidFill>
              <a:schemeClr val="accent5">
                <a:lumMod val="50000"/>
              </a:schemeClr>
            </a:solidFill>
            <a:prstDash val="solid"/>
            <a:round/>
            <a:headEnd type="none" w="med" len="med"/>
            <a:tailEnd type="none" w="med" len="med"/>
          </a:ln>
        </p:spPr>
      </p:cxnSp>
      <p:sp>
        <p:nvSpPr>
          <p:cNvPr id="63" name="Google Shape;63;p13"/>
          <p:cNvSpPr txBox="1"/>
          <p:nvPr/>
        </p:nvSpPr>
        <p:spPr>
          <a:xfrm>
            <a:off x="584204" y="5249421"/>
            <a:ext cx="19899803" cy="5277555"/>
          </a:xfrm>
          <a:prstGeom prst="rect">
            <a:avLst/>
          </a:prstGeom>
          <a:noFill/>
          <a:ln w="38100">
            <a:solidFill>
              <a:schemeClr val="accent1"/>
            </a:solidFill>
          </a:ln>
        </p:spPr>
        <p:txBody>
          <a:bodyPr spcFirstLastPara="1" wrap="square" lIns="91425" tIns="91425" rIns="91425" bIns="91425" anchor="t" anchorCtr="0">
            <a:noAutofit/>
          </a:bodyPr>
          <a:lstStyle/>
          <a:p>
            <a:pPr algn="just">
              <a:lnSpc>
                <a:spcPct val="110000"/>
              </a:lnSpc>
              <a:spcAft>
                <a:spcPts val="1199"/>
              </a:spcAft>
            </a:pPr>
            <a:r>
              <a:rPr lang="en-US" sz="3600" b="1" dirty="0"/>
              <a:t>Hinode - Extreme Ultraviolet Imaging Spectrometer (EIS)</a:t>
            </a:r>
            <a:r>
              <a:rPr lang="en-US" sz="3600" b="1" baseline="30000" dirty="0"/>
              <a:t>[1]</a:t>
            </a:r>
            <a:r>
              <a:rPr lang="en-US" sz="3600" b="1" dirty="0"/>
              <a:t>, a slit spectrometer (1” and 2” slits), designed to produce high resolution EUV spectra of solar corona for plasma diagnostics (Temperature, Density, Abundances and Velocity). It also carries two wide slots - 40” and 266” wide, which produces spatially overlapped spectral images from a wide field of view, known as “spectroheliogram”. EIS slot data have not been explored used due to spatial-spectral confusion. Here, we use the state-of-the art unfolding method, developed and tested on the  MaGIXS sounding rocket</a:t>
            </a:r>
            <a:r>
              <a:rPr lang="en-US" sz="3600" b="1" baseline="30000" dirty="0"/>
              <a:t>[2,3]</a:t>
            </a:r>
            <a:r>
              <a:rPr lang="en-US" sz="3600" b="1" dirty="0"/>
              <a:t>, to invert EIS spectroheliogram data.</a:t>
            </a:r>
            <a:endParaRPr lang="en-US" sz="3600" dirty="0"/>
          </a:p>
        </p:txBody>
      </p:sp>
      <p:sp>
        <p:nvSpPr>
          <p:cNvPr id="65" name="Google Shape;65;p13"/>
          <p:cNvSpPr/>
          <p:nvPr/>
        </p:nvSpPr>
        <p:spPr>
          <a:xfrm>
            <a:off x="5332071" y="4244547"/>
            <a:ext cx="9248591" cy="927001"/>
          </a:xfrm>
          <a:prstGeom prst="rect">
            <a:avLst/>
          </a:prstGeom>
          <a:gradFill>
            <a:gsLst>
              <a:gs pos="0">
                <a:srgbClr val="FFC982"/>
              </a:gs>
              <a:gs pos="100000">
                <a:srgbClr val="F58F09"/>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4800" b="1" dirty="0"/>
              <a:t>I - OVERVIEW</a:t>
            </a:r>
            <a:endParaRPr sz="4800" b="1" dirty="0"/>
          </a:p>
        </p:txBody>
      </p:sp>
      <p:sp>
        <p:nvSpPr>
          <p:cNvPr id="83" name="Google Shape;83;p13"/>
          <p:cNvSpPr/>
          <p:nvPr/>
        </p:nvSpPr>
        <p:spPr>
          <a:xfrm>
            <a:off x="22496712" y="4308715"/>
            <a:ext cx="18645077" cy="880298"/>
          </a:xfrm>
          <a:prstGeom prst="rect">
            <a:avLst/>
          </a:prstGeom>
          <a:gradFill>
            <a:gsLst>
              <a:gs pos="0">
                <a:srgbClr val="FFC982"/>
              </a:gs>
              <a:gs pos="100000">
                <a:srgbClr val="F58F09"/>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4800" b="1" dirty="0"/>
              <a:t>II -  EIS Observation – Case study</a:t>
            </a:r>
            <a:endParaRPr sz="4800" b="1" dirty="0"/>
          </a:p>
        </p:txBody>
      </p:sp>
      <p:sp>
        <p:nvSpPr>
          <p:cNvPr id="179" name="Google Shape;56;p13">
            <a:extLst>
              <a:ext uri="{FF2B5EF4-FFF2-40B4-BE49-F238E27FC236}">
                <a16:creationId xmlns:a16="http://schemas.microsoft.com/office/drawing/2014/main" id="{7C14A899-DD32-4A9C-A2DB-F5C11DA6AED6}"/>
              </a:ext>
            </a:extLst>
          </p:cNvPr>
          <p:cNvSpPr txBox="1"/>
          <p:nvPr/>
        </p:nvSpPr>
        <p:spPr>
          <a:xfrm>
            <a:off x="21066281" y="30535921"/>
            <a:ext cx="10926184" cy="1642212"/>
          </a:xfrm>
          <a:prstGeom prst="rect">
            <a:avLst/>
          </a:prstGeom>
          <a:solidFill>
            <a:schemeClr val="bg1">
              <a:lumMod val="75000"/>
            </a:schemeClr>
          </a:solidFill>
          <a:ln>
            <a:noFill/>
          </a:ln>
        </p:spPr>
        <p:txBody>
          <a:bodyPr spcFirstLastPara="1" wrap="square" lIns="91425" tIns="91425" rIns="91425" bIns="91425" anchor="t" anchorCtr="0">
            <a:noAutofit/>
          </a:bodyPr>
          <a:lstStyle/>
          <a:p>
            <a:pPr algn="just"/>
            <a:r>
              <a:rPr lang="en-US" sz="2800" b="1" i="1" dirty="0">
                <a:solidFill>
                  <a:schemeClr val="accent5">
                    <a:lumMod val="50000"/>
                  </a:schemeClr>
                </a:solidFill>
              </a:rPr>
              <a:t>Fig. 5: Spectrally pure images of some of the EIS emission lines in units of Ph/s/pixel derived from the inverted EM cube. MOSS structure clearly appears at low temperatures, while AR core loop structure glows at warm temperatures.</a:t>
            </a:r>
            <a:endParaRPr lang="en-US" sz="2800" b="1" dirty="0">
              <a:solidFill>
                <a:schemeClr val="accent5">
                  <a:lumMod val="50000"/>
                </a:schemeClr>
              </a:solidFill>
            </a:endParaRPr>
          </a:p>
        </p:txBody>
      </p:sp>
      <p:sp>
        <p:nvSpPr>
          <p:cNvPr id="180" name="Google Shape;56;p13">
            <a:extLst>
              <a:ext uri="{FF2B5EF4-FFF2-40B4-BE49-F238E27FC236}">
                <a16:creationId xmlns:a16="http://schemas.microsoft.com/office/drawing/2014/main" id="{AD643092-D7FB-474D-92D2-4EADCFFC1A98}"/>
              </a:ext>
            </a:extLst>
          </p:cNvPr>
          <p:cNvSpPr txBox="1"/>
          <p:nvPr/>
        </p:nvSpPr>
        <p:spPr>
          <a:xfrm>
            <a:off x="16477163" y="16313941"/>
            <a:ext cx="3987673" cy="3794605"/>
          </a:xfrm>
          <a:prstGeom prst="rect">
            <a:avLst/>
          </a:prstGeom>
          <a:noFill/>
          <a:ln>
            <a:noFill/>
          </a:ln>
        </p:spPr>
        <p:txBody>
          <a:bodyPr spcFirstLastPara="1" wrap="square" lIns="91425" tIns="91425" rIns="91425" bIns="91425" anchor="t" anchorCtr="0">
            <a:noAutofit/>
          </a:bodyPr>
          <a:lstStyle/>
          <a:p>
            <a:pPr algn="just"/>
            <a:r>
              <a:rPr lang="en-US" sz="2801" b="1" i="1" dirty="0">
                <a:solidFill>
                  <a:schemeClr val="accent5">
                    <a:lumMod val="50000"/>
                  </a:schemeClr>
                </a:solidFill>
              </a:rPr>
              <a:t>Figure 2: Schematic of inversion via matrix method (left). EIS spectral response for three different field positions (right). (1) On-axis (middle) and (2,3) off-axis (top and bottom) at log T=6.6 </a:t>
            </a:r>
            <a:endParaRPr lang="en-US" sz="2801" b="1" dirty="0">
              <a:solidFill>
                <a:schemeClr val="accent5">
                  <a:lumMod val="50000"/>
                </a:schemeClr>
              </a:solidFill>
            </a:endParaRPr>
          </a:p>
        </p:txBody>
      </p:sp>
      <p:sp>
        <p:nvSpPr>
          <p:cNvPr id="181" name="Google Shape;63;p13">
            <a:extLst>
              <a:ext uri="{FF2B5EF4-FFF2-40B4-BE49-F238E27FC236}">
                <a16:creationId xmlns:a16="http://schemas.microsoft.com/office/drawing/2014/main" id="{DBDEE325-29DB-466B-97C2-8A183B9D9829}"/>
              </a:ext>
            </a:extLst>
          </p:cNvPr>
          <p:cNvSpPr txBox="1"/>
          <p:nvPr/>
        </p:nvSpPr>
        <p:spPr>
          <a:xfrm>
            <a:off x="20758014" y="38846942"/>
            <a:ext cx="21743625" cy="1215565"/>
          </a:xfrm>
          <a:prstGeom prst="rect">
            <a:avLst/>
          </a:prstGeom>
          <a:noFill/>
          <a:ln>
            <a:solidFill>
              <a:schemeClr val="accent5">
                <a:lumMod val="50000"/>
              </a:schemeClr>
            </a:solidFill>
          </a:ln>
        </p:spPr>
        <p:txBody>
          <a:bodyPr spcFirstLastPara="1" wrap="square" lIns="91425" tIns="91425" rIns="91425" bIns="91425" anchor="t" anchorCtr="0">
            <a:noAutofit/>
          </a:bodyPr>
          <a:lstStyle/>
          <a:p>
            <a:pPr algn="just"/>
            <a:r>
              <a:rPr lang="en-US" sz="2600" b="1" dirty="0"/>
              <a:t>References:</a:t>
            </a:r>
          </a:p>
          <a:p>
            <a:pPr algn="l"/>
            <a:r>
              <a:rPr lang="en-US" sz="2600" b="1" dirty="0"/>
              <a:t>[1] Culhane et al. ,2007, PASJ ,; [2] </a:t>
            </a:r>
            <a:r>
              <a:rPr lang="en-US" sz="2600" b="1" dirty="0" err="1"/>
              <a:t>Athiray</a:t>
            </a:r>
            <a:r>
              <a:rPr lang="en-US" sz="2600" b="1" dirty="0"/>
              <a:t>, P. S., &amp; Winebarger, </a:t>
            </a:r>
            <a:r>
              <a:rPr lang="de-DE" sz="2600" b="1" dirty="0" err="1"/>
              <a:t>ApJ</a:t>
            </a:r>
            <a:r>
              <a:rPr lang="de-DE" sz="2600" b="1" dirty="0"/>
              <a:t> (</a:t>
            </a:r>
            <a:r>
              <a:rPr lang="de-DE" sz="2600" b="1" dirty="0" err="1"/>
              <a:t>Under</a:t>
            </a:r>
            <a:r>
              <a:rPr lang="de-DE" sz="2600" b="1" dirty="0"/>
              <a:t> Review) ; [3]  Savage, S et al. 2023, </a:t>
            </a:r>
            <a:r>
              <a:rPr lang="de-DE" sz="2600" b="1" dirty="0" err="1"/>
              <a:t>ApJ</a:t>
            </a:r>
            <a:r>
              <a:rPr lang="de-DE" sz="2600" b="1" dirty="0"/>
              <a:t> ; [4] Del </a:t>
            </a:r>
            <a:r>
              <a:rPr lang="de-DE" sz="2600" b="1" dirty="0" err="1"/>
              <a:t>Zanna</a:t>
            </a:r>
            <a:r>
              <a:rPr lang="de-DE" sz="2600" b="1" dirty="0"/>
              <a:t> , G et al., 2023, </a:t>
            </a:r>
            <a:r>
              <a:rPr lang="de-DE" sz="2600" b="1" dirty="0" err="1"/>
              <a:t>ApJ</a:t>
            </a:r>
            <a:r>
              <a:rPr lang="de-DE" sz="2600" b="1" dirty="0"/>
              <a:t>, [5] </a:t>
            </a:r>
            <a:r>
              <a:rPr lang="en-US" sz="2600" b="1" dirty="0"/>
              <a:t>Cheung, M. C. M., et al. 2019, </a:t>
            </a:r>
            <a:r>
              <a:rPr lang="en-US" sz="2600" b="1" dirty="0" err="1"/>
              <a:t>ApJ</a:t>
            </a:r>
            <a:r>
              <a:rPr lang="en-US" sz="2600" b="1" dirty="0"/>
              <a:t> ; </a:t>
            </a:r>
            <a:r>
              <a:rPr lang="de-DE" sz="2600" b="1" dirty="0"/>
              <a:t>[6] </a:t>
            </a:r>
            <a:r>
              <a:rPr lang="de-DE" sz="2600" b="1" dirty="0" err="1"/>
              <a:t>Winebarger</a:t>
            </a:r>
            <a:r>
              <a:rPr lang="de-DE" sz="2600" b="1" dirty="0"/>
              <a:t>, A. R et al. 2019, </a:t>
            </a:r>
            <a:r>
              <a:rPr lang="de-DE" sz="2600" b="1" dirty="0" err="1"/>
              <a:t>ApJ</a:t>
            </a:r>
            <a:r>
              <a:rPr lang="de-DE" sz="2600" b="1" dirty="0"/>
              <a:t> ; 7] Taylor, K. E, 2001, JGR</a:t>
            </a:r>
            <a:endParaRPr lang="en-US" sz="2600" b="1" dirty="0"/>
          </a:p>
          <a:p>
            <a:pPr algn="l"/>
            <a:endParaRPr lang="de-DE" sz="2600" b="1" dirty="0"/>
          </a:p>
        </p:txBody>
      </p:sp>
      <p:sp>
        <p:nvSpPr>
          <p:cNvPr id="183" name="Google Shape;83;p13">
            <a:extLst>
              <a:ext uri="{FF2B5EF4-FFF2-40B4-BE49-F238E27FC236}">
                <a16:creationId xmlns:a16="http://schemas.microsoft.com/office/drawing/2014/main" id="{DA10F21C-1D11-4DD0-BCF2-3F8671B0EA2C}"/>
              </a:ext>
            </a:extLst>
          </p:cNvPr>
          <p:cNvSpPr/>
          <p:nvPr/>
        </p:nvSpPr>
        <p:spPr>
          <a:xfrm>
            <a:off x="2191418" y="10612677"/>
            <a:ext cx="15529895" cy="927001"/>
          </a:xfrm>
          <a:prstGeom prst="rect">
            <a:avLst/>
          </a:prstGeom>
          <a:gradFill>
            <a:gsLst>
              <a:gs pos="0">
                <a:srgbClr val="FFC982"/>
              </a:gs>
              <a:gs pos="100000">
                <a:srgbClr val="F58F09"/>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4800" b="1" dirty="0"/>
              <a:t>III  - INVERSION METHOD</a:t>
            </a:r>
            <a:endParaRPr sz="4800" b="1" dirty="0"/>
          </a:p>
        </p:txBody>
      </p:sp>
      <p:pic>
        <p:nvPicPr>
          <p:cNvPr id="15" name="Picture 14" descr="A screenshot of a graph&#10;&#10;Description automatically generated">
            <a:extLst>
              <a:ext uri="{FF2B5EF4-FFF2-40B4-BE49-F238E27FC236}">
                <a16:creationId xmlns:a16="http://schemas.microsoft.com/office/drawing/2014/main" id="{208BAE86-7D8A-C12E-E872-E8421111FDF0}"/>
              </a:ext>
            </a:extLst>
          </p:cNvPr>
          <p:cNvPicPr>
            <a:picLocks noChangeAspect="1"/>
          </p:cNvPicPr>
          <p:nvPr/>
        </p:nvPicPr>
        <p:blipFill>
          <a:blip r:embed="rId5"/>
          <a:stretch>
            <a:fillRect/>
          </a:stretch>
        </p:blipFill>
        <p:spPr>
          <a:xfrm>
            <a:off x="306342" y="15171600"/>
            <a:ext cx="16251520" cy="5486400"/>
          </a:xfrm>
          <a:prstGeom prst="rect">
            <a:avLst/>
          </a:prstGeom>
        </p:spPr>
      </p:pic>
      <p:sp>
        <p:nvSpPr>
          <p:cNvPr id="22" name="Google Shape;83;p13">
            <a:extLst>
              <a:ext uri="{FF2B5EF4-FFF2-40B4-BE49-F238E27FC236}">
                <a16:creationId xmlns:a16="http://schemas.microsoft.com/office/drawing/2014/main" id="{36073F3E-37B3-9BA3-E649-136A1736F537}"/>
              </a:ext>
            </a:extLst>
          </p:cNvPr>
          <p:cNvSpPr/>
          <p:nvPr/>
        </p:nvSpPr>
        <p:spPr>
          <a:xfrm>
            <a:off x="22796021" y="10573671"/>
            <a:ext cx="15529895" cy="927001"/>
          </a:xfrm>
          <a:prstGeom prst="rect">
            <a:avLst/>
          </a:prstGeom>
          <a:gradFill>
            <a:gsLst>
              <a:gs pos="0">
                <a:srgbClr val="FFC982"/>
              </a:gs>
              <a:gs pos="100000">
                <a:srgbClr val="F58F09"/>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4800" b="1" dirty="0"/>
              <a:t>IV - RESULTS</a:t>
            </a:r>
            <a:endParaRPr sz="4800" b="1" dirty="0"/>
          </a:p>
        </p:txBody>
      </p:sp>
      <p:grpSp>
        <p:nvGrpSpPr>
          <p:cNvPr id="72" name="Group 71">
            <a:extLst>
              <a:ext uri="{FF2B5EF4-FFF2-40B4-BE49-F238E27FC236}">
                <a16:creationId xmlns:a16="http://schemas.microsoft.com/office/drawing/2014/main" id="{1C67C382-578E-DE20-D11B-DA2EEEE456DF}"/>
              </a:ext>
            </a:extLst>
          </p:cNvPr>
          <p:cNvGrpSpPr/>
          <p:nvPr/>
        </p:nvGrpSpPr>
        <p:grpSpPr>
          <a:xfrm>
            <a:off x="21026074" y="5345351"/>
            <a:ext cx="20395931" cy="5338256"/>
            <a:chOff x="19494944" y="5343347"/>
            <a:chExt cx="20395931" cy="5338256"/>
          </a:xfrm>
        </p:grpSpPr>
        <p:sp>
          <p:nvSpPr>
            <p:cNvPr id="164" name="Google Shape;56;p13">
              <a:extLst>
                <a:ext uri="{FF2B5EF4-FFF2-40B4-BE49-F238E27FC236}">
                  <a16:creationId xmlns:a16="http://schemas.microsoft.com/office/drawing/2014/main" id="{6D31FC25-0211-4CD1-8FAD-D4B793BC4E42}"/>
                </a:ext>
              </a:extLst>
            </p:cNvPr>
            <p:cNvSpPr txBox="1"/>
            <p:nvPr/>
          </p:nvSpPr>
          <p:spPr>
            <a:xfrm>
              <a:off x="26479676" y="9931753"/>
              <a:ext cx="13411199" cy="749850"/>
            </a:xfrm>
            <a:prstGeom prst="rect">
              <a:avLst/>
            </a:prstGeom>
            <a:noFill/>
            <a:ln>
              <a:noFill/>
            </a:ln>
          </p:spPr>
          <p:txBody>
            <a:bodyPr spcFirstLastPara="1" wrap="square" lIns="91425" tIns="91425" rIns="91425" bIns="91425" anchor="t" anchorCtr="0">
              <a:noAutofit/>
            </a:bodyPr>
            <a:lstStyle/>
            <a:p>
              <a:pPr algn="ctr"/>
              <a:r>
                <a:rPr lang="en-US" sz="2801" b="1" i="1" dirty="0">
                  <a:solidFill>
                    <a:schemeClr val="accent5">
                      <a:lumMod val="50000"/>
                    </a:schemeClr>
                  </a:solidFill>
                </a:rPr>
                <a:t>Fig. 2: Level1 EIS spectroheliogram, with He II emission (near 252 </a:t>
              </a:r>
              <a:r>
                <a:rPr lang="en-US" sz="2801" b="1" i="1" dirty="0" err="1">
                  <a:solidFill>
                    <a:schemeClr val="accent5">
                      <a:lumMod val="50000"/>
                    </a:schemeClr>
                  </a:solidFill>
                </a:rPr>
                <a:t>Å</a:t>
              </a:r>
              <a:r>
                <a:rPr lang="en-US" sz="2801" b="1" i="1" dirty="0">
                  <a:solidFill>
                    <a:schemeClr val="accent5">
                      <a:lumMod val="50000"/>
                    </a:schemeClr>
                  </a:solidFill>
                </a:rPr>
                <a:t>) masked.</a:t>
              </a:r>
              <a:endParaRPr lang="en-US" sz="2801" b="1" dirty="0">
                <a:solidFill>
                  <a:schemeClr val="accent5">
                    <a:lumMod val="50000"/>
                  </a:schemeClr>
                </a:solidFill>
              </a:endParaRPr>
            </a:p>
          </p:txBody>
        </p:sp>
        <p:pic>
          <p:nvPicPr>
            <p:cNvPr id="4" name="Picture 3" descr="A close-up of several images of a wave&#10;&#10;Description automatically generated">
              <a:extLst>
                <a:ext uri="{FF2B5EF4-FFF2-40B4-BE49-F238E27FC236}">
                  <a16:creationId xmlns:a16="http://schemas.microsoft.com/office/drawing/2014/main" id="{C32D5D4E-A8E7-7CE7-FE54-1B7374871820}"/>
                </a:ext>
              </a:extLst>
            </p:cNvPr>
            <p:cNvPicPr>
              <a:picLocks noChangeAspect="1"/>
            </p:cNvPicPr>
            <p:nvPr/>
          </p:nvPicPr>
          <p:blipFill>
            <a:blip r:embed="rId6"/>
            <a:stretch>
              <a:fillRect/>
            </a:stretch>
          </p:blipFill>
          <p:spPr>
            <a:xfrm>
              <a:off x="26106970" y="5343347"/>
              <a:ext cx="13783905" cy="4572000"/>
            </a:xfrm>
            <a:prstGeom prst="rect">
              <a:avLst/>
            </a:prstGeom>
          </p:spPr>
        </p:pic>
        <p:pic>
          <p:nvPicPr>
            <p:cNvPr id="39" name="Picture 38" descr="A screenshot of a computer screen&#10;&#10;Description automatically generated">
              <a:extLst>
                <a:ext uri="{FF2B5EF4-FFF2-40B4-BE49-F238E27FC236}">
                  <a16:creationId xmlns:a16="http://schemas.microsoft.com/office/drawing/2014/main" id="{AD3409C7-DBE6-B728-E615-788803CD4A4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40000" contrast="-20000"/>
                      </a14:imgEffect>
                    </a14:imgLayer>
                  </a14:imgProps>
                </a:ext>
              </a:extLst>
            </a:blip>
            <a:srcRect l="11794" r="6528"/>
            <a:stretch/>
          </p:blipFill>
          <p:spPr>
            <a:xfrm>
              <a:off x="19494944" y="5343347"/>
              <a:ext cx="5855398" cy="4480560"/>
            </a:xfrm>
            <a:prstGeom prst="rect">
              <a:avLst/>
            </a:prstGeom>
          </p:spPr>
        </p:pic>
      </p:grpSp>
      <p:pic>
        <p:nvPicPr>
          <p:cNvPr id="85" name="Picture 8">
            <a:extLst>
              <a:ext uri="{FF2B5EF4-FFF2-40B4-BE49-F238E27FC236}">
                <a16:creationId xmlns:a16="http://schemas.microsoft.com/office/drawing/2014/main" id="{C5766D3F-AD58-FFC2-6737-1AD0E39053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69186" y="1500792"/>
            <a:ext cx="2990449" cy="2560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9" name="Google Shape;83;p13">
            <a:extLst>
              <a:ext uri="{FF2B5EF4-FFF2-40B4-BE49-F238E27FC236}">
                <a16:creationId xmlns:a16="http://schemas.microsoft.com/office/drawing/2014/main" id="{A02D4CA5-8FEC-978D-A461-D32017CEA5AD}"/>
              </a:ext>
            </a:extLst>
          </p:cNvPr>
          <p:cNvSpPr/>
          <p:nvPr/>
        </p:nvSpPr>
        <p:spPr>
          <a:xfrm>
            <a:off x="23307843" y="32658557"/>
            <a:ext cx="15529895" cy="927001"/>
          </a:xfrm>
          <a:prstGeom prst="rect">
            <a:avLst/>
          </a:prstGeom>
          <a:gradFill>
            <a:gsLst>
              <a:gs pos="0">
                <a:srgbClr val="FFC982"/>
              </a:gs>
              <a:gs pos="100000">
                <a:srgbClr val="F58F09"/>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4800" b="1" dirty="0"/>
              <a:t>V - CONCLUSION</a:t>
            </a:r>
            <a:endParaRPr sz="4800" b="1" dirty="0"/>
          </a:p>
        </p:txBody>
      </p:sp>
      <p:pic>
        <p:nvPicPr>
          <p:cNvPr id="14" name="Picture 13" descr="A screenshot of a computer screen&#10;&#10;Description automatically generated">
            <a:extLst>
              <a:ext uri="{FF2B5EF4-FFF2-40B4-BE49-F238E27FC236}">
                <a16:creationId xmlns:a16="http://schemas.microsoft.com/office/drawing/2014/main" id="{35AED918-F024-A622-4A8F-CB3F076B3DA9}"/>
              </a:ext>
            </a:extLst>
          </p:cNvPr>
          <p:cNvPicPr>
            <a:picLocks noChangeAspect="1"/>
          </p:cNvPicPr>
          <p:nvPr/>
        </p:nvPicPr>
        <p:blipFill rotWithShape="1">
          <a:blip r:embed="rId10"/>
          <a:srcRect l="1274" t="5464" r="896" b="3349"/>
          <a:stretch/>
        </p:blipFill>
        <p:spPr>
          <a:xfrm>
            <a:off x="21455861" y="14335864"/>
            <a:ext cx="20012496" cy="5486400"/>
          </a:xfrm>
          <a:prstGeom prst="rect">
            <a:avLst/>
          </a:prstGeom>
        </p:spPr>
      </p:pic>
      <p:sp>
        <p:nvSpPr>
          <p:cNvPr id="18" name="TextBox 17">
            <a:extLst>
              <a:ext uri="{FF2B5EF4-FFF2-40B4-BE49-F238E27FC236}">
                <a16:creationId xmlns:a16="http://schemas.microsoft.com/office/drawing/2014/main" id="{E38932CD-2953-68C2-F8F1-9665A841E8C3}"/>
              </a:ext>
            </a:extLst>
          </p:cNvPr>
          <p:cNvSpPr txBox="1"/>
          <p:nvPr/>
        </p:nvSpPr>
        <p:spPr>
          <a:xfrm>
            <a:off x="14814486" y="31774755"/>
            <a:ext cx="5579120" cy="3664273"/>
          </a:xfrm>
          <a:prstGeom prst="rect">
            <a:avLst/>
          </a:prstGeom>
          <a:noFill/>
        </p:spPr>
        <p:txBody>
          <a:bodyPr wrap="square" rtlCol="0">
            <a:spAutoFit/>
          </a:bodyPr>
          <a:lstStyle/>
          <a:p>
            <a:pPr algn="just">
              <a:lnSpc>
                <a:spcPct val="120000"/>
              </a:lnSpc>
              <a:spcAft>
                <a:spcPts val="1200"/>
              </a:spcAft>
            </a:pPr>
            <a:r>
              <a:rPr lang="en-US" sz="2800" b="1" i="1" dirty="0">
                <a:solidFill>
                  <a:schemeClr val="accent5">
                    <a:lumMod val="50000"/>
                  </a:schemeClr>
                </a:solidFill>
              </a:rPr>
              <a:t>Figure 3: (Left) </a:t>
            </a:r>
            <a:r>
              <a:rPr lang="en-US" sz="2800" b="1" i="1" dirty="0">
                <a:solidFill>
                  <a:schemeClr val="accent5">
                    <a:lumMod val="50000"/>
                  </a:schemeClr>
                </a:solidFill>
                <a:latin typeface="Arial" panose="020B0604020202020204" pitchFamily="34" charset="0"/>
              </a:rPr>
              <a:t>Taylor diagram shows standard deviation, centered RMS difference, and Pearson correlation coefficient for each model. (Right) </a:t>
            </a:r>
            <a:r>
              <a:rPr lang="en-US" sz="2800" b="1" i="1" dirty="0">
                <a:solidFill>
                  <a:schemeClr val="accent5">
                    <a:lumMod val="50000"/>
                  </a:schemeClr>
                </a:solidFill>
              </a:rPr>
              <a:t>Dependence of </a:t>
            </a:r>
            <a:r>
              <a:rPr lang="en-US" sz="2800" b="1" i="1" dirty="0">
                <a:solidFill>
                  <a:schemeClr val="accent5">
                    <a:lumMod val="50000"/>
                  </a:schemeClr>
                </a:solidFill>
                <a:latin typeface="Arial" panose="020B0604020202020204" pitchFamily="34" charset="0"/>
              </a:rPr>
              <a:t>⍺ and ⍴ with respect to Taylor score (S) </a:t>
            </a:r>
            <a:endParaRPr lang="en-US" sz="2800" b="1" i="1" dirty="0">
              <a:solidFill>
                <a:schemeClr val="accent5">
                  <a:lumMod val="50000"/>
                </a:schemeClr>
              </a:solidFill>
            </a:endParaRPr>
          </a:p>
        </p:txBody>
      </p:sp>
      <p:sp>
        <p:nvSpPr>
          <p:cNvPr id="20" name="TextBox 19">
            <a:extLst>
              <a:ext uri="{FF2B5EF4-FFF2-40B4-BE49-F238E27FC236}">
                <a16:creationId xmlns:a16="http://schemas.microsoft.com/office/drawing/2014/main" id="{2EBB61E6-1C9B-5A14-980A-7152F1C9851D}"/>
              </a:ext>
            </a:extLst>
          </p:cNvPr>
          <p:cNvSpPr txBox="1"/>
          <p:nvPr/>
        </p:nvSpPr>
        <p:spPr>
          <a:xfrm>
            <a:off x="20726402" y="33698535"/>
            <a:ext cx="21743625" cy="4985980"/>
          </a:xfrm>
          <a:prstGeom prst="rect">
            <a:avLst/>
          </a:prstGeom>
          <a:noFill/>
          <a:ln w="25400">
            <a:solidFill>
              <a:schemeClr val="accent1">
                <a:lumMod val="75000"/>
              </a:schemeClr>
            </a:solidFill>
          </a:ln>
        </p:spPr>
        <p:txBody>
          <a:bodyPr wrap="square" rtlCol="0">
            <a:spAutoFit/>
          </a:bodyPr>
          <a:lstStyle/>
          <a:p>
            <a:pPr marL="571468" indent="-571468">
              <a:spcAft>
                <a:spcPts val="600"/>
              </a:spcAft>
              <a:buFont typeface="Arial" panose="020B0604020202020204" pitchFamily="34" charset="0"/>
              <a:buChar char="•"/>
            </a:pPr>
            <a:r>
              <a:rPr lang="en-US" sz="3600" dirty="0"/>
              <a:t>Successfully demonstrated inversion of Hinode/EIS slot data to yield spectrally pure images, </a:t>
            </a:r>
          </a:p>
          <a:p>
            <a:pPr marL="571468" indent="-571468">
              <a:spcAft>
                <a:spcPts val="600"/>
              </a:spcAft>
              <a:buFont typeface="Arial" panose="020B0604020202020204" pitchFamily="34" charset="0"/>
              <a:buChar char="•"/>
            </a:pPr>
            <a:r>
              <a:rPr lang="en-US" sz="3600" dirty="0"/>
              <a:t>Fitted data summed over spatial pixels closely agree with most of the dominant emission lines (Fe VIII, XII, XIII, XV)</a:t>
            </a:r>
          </a:p>
          <a:p>
            <a:pPr marL="571468" indent="-571468">
              <a:spcAft>
                <a:spcPts val="600"/>
              </a:spcAft>
              <a:buFont typeface="Arial" panose="020B0604020202020204" pitchFamily="34" charset="0"/>
              <a:buChar char="•"/>
            </a:pPr>
            <a:r>
              <a:rPr lang="en-US" sz="3600" dirty="0"/>
              <a:t>A systematic discrepancy is observed in the long wavelength near 260 – 270 </a:t>
            </a:r>
            <a:r>
              <a:rPr lang="en-US" sz="3600" dirty="0" err="1"/>
              <a:t>Å</a:t>
            </a:r>
            <a:r>
              <a:rPr lang="en-US" sz="3600" dirty="0"/>
              <a:t>.</a:t>
            </a:r>
          </a:p>
          <a:p>
            <a:pPr marL="571468" indent="-571468">
              <a:spcAft>
                <a:spcPts val="600"/>
              </a:spcAft>
              <a:buFont typeface="Arial" panose="020B0604020202020204" pitchFamily="34" charset="0"/>
              <a:buChar char="•"/>
            </a:pPr>
            <a:r>
              <a:rPr lang="en-US" sz="3600" dirty="0"/>
              <a:t>Ongoing/Future Work : </a:t>
            </a:r>
          </a:p>
          <a:p>
            <a:pPr lvl="2">
              <a:spcAft>
                <a:spcPts val="600"/>
              </a:spcAft>
            </a:pPr>
            <a:r>
              <a:rPr lang="en-US" sz="3600" dirty="0"/>
              <a:t>	* Validate slot inversion against slit data with back-to-back observations.</a:t>
            </a:r>
          </a:p>
          <a:p>
            <a:pPr lvl="2">
              <a:spcAft>
                <a:spcPts val="600"/>
              </a:spcAft>
            </a:pPr>
            <a:r>
              <a:rPr lang="en-US" sz="3600" dirty="0"/>
              <a:t>	* Investigate of inversion with different plasma assumptions (abundance, density)</a:t>
            </a:r>
          </a:p>
          <a:p>
            <a:pPr lvl="2">
              <a:spcAft>
                <a:spcPts val="600"/>
              </a:spcAft>
            </a:pPr>
            <a:r>
              <a:rPr lang="en-US" sz="3600" dirty="0"/>
              <a:t>	* Investigate variations in the instrument response - variation of intensity across the slot</a:t>
            </a:r>
          </a:p>
        </p:txBody>
      </p:sp>
      <p:sp>
        <p:nvSpPr>
          <p:cNvPr id="2" name="TextBox 1">
            <a:extLst>
              <a:ext uri="{FF2B5EF4-FFF2-40B4-BE49-F238E27FC236}">
                <a16:creationId xmlns:a16="http://schemas.microsoft.com/office/drawing/2014/main" id="{2C331E88-F8D1-471B-8D11-59B9963AC113}"/>
              </a:ext>
            </a:extLst>
          </p:cNvPr>
          <p:cNvSpPr txBox="1"/>
          <p:nvPr/>
        </p:nvSpPr>
        <p:spPr>
          <a:xfrm>
            <a:off x="23997324" y="9248254"/>
            <a:ext cx="1805302" cy="523220"/>
          </a:xfrm>
          <a:prstGeom prst="rect">
            <a:avLst/>
          </a:prstGeom>
          <a:noFill/>
        </p:spPr>
        <p:txBody>
          <a:bodyPr wrap="none" rtlCol="0">
            <a:spAutoFit/>
          </a:bodyPr>
          <a:lstStyle/>
          <a:p>
            <a:r>
              <a:rPr lang="en-US" sz="2800" b="1" dirty="0">
                <a:solidFill>
                  <a:schemeClr val="bg1"/>
                </a:solidFill>
              </a:rPr>
              <a:t>AR 12740</a:t>
            </a:r>
          </a:p>
        </p:txBody>
      </p:sp>
      <p:sp>
        <p:nvSpPr>
          <p:cNvPr id="10" name="Google Shape;56;p13">
            <a:extLst>
              <a:ext uri="{FF2B5EF4-FFF2-40B4-BE49-F238E27FC236}">
                <a16:creationId xmlns:a16="http://schemas.microsoft.com/office/drawing/2014/main" id="{5C3F1A28-5EC0-DC86-EA12-E0229EA95573}"/>
              </a:ext>
            </a:extLst>
          </p:cNvPr>
          <p:cNvSpPr txBox="1"/>
          <p:nvPr/>
        </p:nvSpPr>
        <p:spPr>
          <a:xfrm>
            <a:off x="21026070" y="9872150"/>
            <a:ext cx="6069960" cy="749850"/>
          </a:xfrm>
          <a:prstGeom prst="rect">
            <a:avLst/>
          </a:prstGeom>
          <a:noFill/>
          <a:ln>
            <a:noFill/>
          </a:ln>
        </p:spPr>
        <p:txBody>
          <a:bodyPr spcFirstLastPara="1" wrap="square" lIns="91425" tIns="91425" rIns="91425" bIns="91425" anchor="t" anchorCtr="0">
            <a:noAutofit/>
          </a:bodyPr>
          <a:lstStyle/>
          <a:p>
            <a:pPr algn="ctr"/>
            <a:r>
              <a:rPr lang="en-US" sz="2801" b="1" i="1" dirty="0">
                <a:solidFill>
                  <a:schemeClr val="accent5">
                    <a:lumMod val="50000"/>
                  </a:schemeClr>
                </a:solidFill>
              </a:rPr>
              <a:t>Fig. 1: Hinode/EIS 255” slot FOV</a:t>
            </a:r>
            <a:endParaRPr lang="en-US" sz="2801" b="1" dirty="0">
              <a:solidFill>
                <a:schemeClr val="accent5">
                  <a:lumMod val="50000"/>
                </a:schemeClr>
              </a:solidFill>
            </a:endParaRPr>
          </a:p>
        </p:txBody>
      </p:sp>
      <p:graphicFrame>
        <p:nvGraphicFramePr>
          <p:cNvPr id="26" name="Table 25">
            <a:extLst>
              <a:ext uri="{FF2B5EF4-FFF2-40B4-BE49-F238E27FC236}">
                <a16:creationId xmlns:a16="http://schemas.microsoft.com/office/drawing/2014/main" id="{18707125-8DB6-9071-A432-06AABDCA30F2}"/>
              </a:ext>
            </a:extLst>
          </p:cNvPr>
          <p:cNvGraphicFramePr>
            <a:graphicFrameLocks noGrp="1"/>
          </p:cNvGraphicFramePr>
          <p:nvPr/>
        </p:nvGraphicFramePr>
        <p:xfrm>
          <a:off x="2088378" y="21520069"/>
          <a:ext cx="12585751" cy="1208228"/>
        </p:xfrm>
        <a:graphic>
          <a:graphicData uri="http://schemas.openxmlformats.org/drawingml/2006/table">
            <a:tbl>
              <a:tblPr firstRow="1" bandRow="1">
                <a:tableStyleId>{35758FB7-9AC5-4552-8A53-C91805E547FA}</a:tableStyleId>
              </a:tblPr>
              <a:tblGrid>
                <a:gridCol w="2364105">
                  <a:extLst>
                    <a:ext uri="{9D8B030D-6E8A-4147-A177-3AD203B41FA5}">
                      <a16:colId xmlns:a16="http://schemas.microsoft.com/office/drawing/2014/main" val="3784315252"/>
                    </a:ext>
                  </a:extLst>
                </a:gridCol>
                <a:gridCol w="1664018">
                  <a:extLst>
                    <a:ext uri="{9D8B030D-6E8A-4147-A177-3AD203B41FA5}">
                      <a16:colId xmlns:a16="http://schemas.microsoft.com/office/drawing/2014/main" val="4165705130"/>
                    </a:ext>
                  </a:extLst>
                </a:gridCol>
                <a:gridCol w="3670618">
                  <a:extLst>
                    <a:ext uri="{9D8B030D-6E8A-4147-A177-3AD203B41FA5}">
                      <a16:colId xmlns:a16="http://schemas.microsoft.com/office/drawing/2014/main" val="3796112304"/>
                    </a:ext>
                  </a:extLst>
                </a:gridCol>
                <a:gridCol w="4887010">
                  <a:extLst>
                    <a:ext uri="{9D8B030D-6E8A-4147-A177-3AD203B41FA5}">
                      <a16:colId xmlns:a16="http://schemas.microsoft.com/office/drawing/2014/main" val="4193969223"/>
                    </a:ext>
                  </a:extLst>
                </a:gridCol>
              </a:tblGrid>
              <a:tr h="606042">
                <a:tc>
                  <a:txBody>
                    <a:bodyPr/>
                    <a:lstStyle/>
                    <a:p>
                      <a:pPr algn="ctr"/>
                      <a:r>
                        <a:rPr lang="en-US" sz="3000" dirty="0"/>
                        <a:t>Abundance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000" dirty="0"/>
                        <a:t>Density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000" dirty="0"/>
                        <a:t>Electron speed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000" dirty="0"/>
                        <a:t>Ionization balance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4750988"/>
                  </a:ext>
                </a:extLst>
              </a:tr>
              <a:tr h="602186">
                <a:tc>
                  <a:txBody>
                    <a:bodyPr/>
                    <a:lstStyle/>
                    <a:p>
                      <a:pPr algn="ctr"/>
                      <a:r>
                        <a:rPr lang="en-US" sz="3000" dirty="0"/>
                        <a:t>Coronal</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000" dirty="0"/>
                        <a:t>10</a:t>
                      </a:r>
                      <a:r>
                        <a:rPr lang="en-US" sz="3000" baseline="30000" dirty="0"/>
                        <a:t>9.5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000" dirty="0"/>
                        <a:t>Maxwell Distribution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3000" dirty="0"/>
                        <a:t>Equilibrium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1011770"/>
                  </a:ext>
                </a:extLst>
              </a:tr>
            </a:tbl>
          </a:graphicData>
        </a:graphic>
      </p:graphicFrame>
      <p:sp>
        <p:nvSpPr>
          <p:cNvPr id="27" name="Google Shape;56;p13">
            <a:extLst>
              <a:ext uri="{FF2B5EF4-FFF2-40B4-BE49-F238E27FC236}">
                <a16:creationId xmlns:a16="http://schemas.microsoft.com/office/drawing/2014/main" id="{E7F2C82C-28A4-F1E1-1440-D66F8CB29445}"/>
              </a:ext>
            </a:extLst>
          </p:cNvPr>
          <p:cNvSpPr txBox="1"/>
          <p:nvPr/>
        </p:nvSpPr>
        <p:spPr>
          <a:xfrm>
            <a:off x="14674125" y="21862018"/>
            <a:ext cx="5114662" cy="1018422"/>
          </a:xfrm>
          <a:prstGeom prst="rect">
            <a:avLst/>
          </a:prstGeom>
          <a:noFill/>
          <a:ln>
            <a:noFill/>
          </a:ln>
        </p:spPr>
        <p:txBody>
          <a:bodyPr spcFirstLastPara="1" wrap="square" lIns="91425" tIns="91425" rIns="91425" bIns="91425" anchor="t" anchorCtr="0">
            <a:noAutofit/>
          </a:bodyPr>
          <a:lstStyle/>
          <a:p>
            <a:r>
              <a:rPr lang="en-US" sz="2801" b="1" i="1" dirty="0">
                <a:solidFill>
                  <a:schemeClr val="accent5">
                    <a:lumMod val="50000"/>
                  </a:schemeClr>
                </a:solidFill>
              </a:rPr>
              <a:t>Response (M) Assumptions </a:t>
            </a:r>
            <a:endParaRPr lang="en-US" sz="2801" b="1" dirty="0">
              <a:solidFill>
                <a:schemeClr val="accent5">
                  <a:lumMod val="50000"/>
                </a:schemeClr>
              </a:solidFill>
            </a:endParaRPr>
          </a:p>
        </p:txBody>
      </p:sp>
      <p:pic>
        <p:nvPicPr>
          <p:cNvPr id="94" name="Picture 93" descr="A collage of images of a gaseous&#10;&#10;Description automatically generated">
            <a:extLst>
              <a:ext uri="{FF2B5EF4-FFF2-40B4-BE49-F238E27FC236}">
                <a16:creationId xmlns:a16="http://schemas.microsoft.com/office/drawing/2014/main" id="{FFB82319-9E20-F65D-FBB7-8361B9739B2C}"/>
              </a:ext>
            </a:extLst>
          </p:cNvPr>
          <p:cNvPicPr>
            <a:picLocks noChangeAspect="1"/>
          </p:cNvPicPr>
          <p:nvPr/>
        </p:nvPicPr>
        <p:blipFill rotWithShape="1">
          <a:blip r:embed="rId11"/>
          <a:srcRect t="2548" b="-5306"/>
          <a:stretch/>
        </p:blipFill>
        <p:spPr>
          <a:xfrm>
            <a:off x="21142161" y="23408177"/>
            <a:ext cx="9599582" cy="7378262"/>
          </a:xfrm>
          <a:prstGeom prst="rect">
            <a:avLst/>
          </a:prstGeom>
        </p:spPr>
      </p:pic>
      <p:sp>
        <p:nvSpPr>
          <p:cNvPr id="33" name="Google Shape;56;p13">
            <a:extLst>
              <a:ext uri="{FF2B5EF4-FFF2-40B4-BE49-F238E27FC236}">
                <a16:creationId xmlns:a16="http://schemas.microsoft.com/office/drawing/2014/main" id="{4C1EADC3-EE5B-78A8-33A2-F4FD957C547F}"/>
              </a:ext>
            </a:extLst>
          </p:cNvPr>
          <p:cNvSpPr txBox="1"/>
          <p:nvPr/>
        </p:nvSpPr>
        <p:spPr>
          <a:xfrm>
            <a:off x="21292576" y="19745833"/>
            <a:ext cx="20395930" cy="982621"/>
          </a:xfrm>
          <a:prstGeom prst="rect">
            <a:avLst/>
          </a:prstGeom>
          <a:noFill/>
          <a:ln>
            <a:noFill/>
          </a:ln>
        </p:spPr>
        <p:txBody>
          <a:bodyPr spcFirstLastPara="1" wrap="square" lIns="91425" tIns="91425" rIns="91425" bIns="91425" anchor="t" anchorCtr="0">
            <a:noAutofit/>
          </a:bodyPr>
          <a:lstStyle/>
          <a:p>
            <a:pPr algn="ctr"/>
            <a:r>
              <a:rPr lang="en-US" sz="2801" b="1" i="1" dirty="0">
                <a:solidFill>
                  <a:schemeClr val="accent5">
                    <a:lumMod val="50000"/>
                  </a:schemeClr>
                </a:solidFill>
              </a:rPr>
              <a:t>Fig. 4:Comparison of  flight data with the best matching inversion. (Top) shows flight image in SW and LW. (Bottom) shows corresponding overlapped spectra summed over the rows between horizontal lines.</a:t>
            </a:r>
            <a:endParaRPr lang="en-US" sz="2801" b="1" dirty="0">
              <a:solidFill>
                <a:schemeClr val="accent5">
                  <a:lumMod val="50000"/>
                </a:schemeClr>
              </a:solidFill>
            </a:endParaRPr>
          </a:p>
        </p:txBody>
      </p:sp>
      <p:sp>
        <p:nvSpPr>
          <p:cNvPr id="12" name="Google Shape;56;p13">
            <a:extLst>
              <a:ext uri="{FF2B5EF4-FFF2-40B4-BE49-F238E27FC236}">
                <a16:creationId xmlns:a16="http://schemas.microsoft.com/office/drawing/2014/main" id="{97C02A1B-13E1-AC61-5933-E02A5BFA63DB}"/>
              </a:ext>
            </a:extLst>
          </p:cNvPr>
          <p:cNvSpPr txBox="1"/>
          <p:nvPr/>
        </p:nvSpPr>
        <p:spPr>
          <a:xfrm>
            <a:off x="32747359" y="30681365"/>
            <a:ext cx="9050310" cy="1642212"/>
          </a:xfrm>
          <a:prstGeom prst="rect">
            <a:avLst/>
          </a:prstGeom>
          <a:solidFill>
            <a:schemeClr val="bg1">
              <a:lumMod val="75000"/>
            </a:schemeClr>
          </a:solidFill>
          <a:ln>
            <a:noFill/>
          </a:ln>
        </p:spPr>
        <p:txBody>
          <a:bodyPr spcFirstLastPara="1" wrap="square" lIns="91425" tIns="91425" rIns="91425" bIns="91425" anchor="t" anchorCtr="0">
            <a:noAutofit/>
          </a:bodyPr>
          <a:lstStyle/>
          <a:p>
            <a:pPr algn="just"/>
            <a:r>
              <a:rPr lang="en-US" sz="2800" b="1" i="1" dirty="0">
                <a:solidFill>
                  <a:schemeClr val="accent5">
                    <a:lumMod val="50000"/>
                  </a:schemeClr>
                </a:solidFill>
              </a:rPr>
              <a:t>Fig. 6: Comparison of  AIA 193 </a:t>
            </a:r>
            <a:r>
              <a:rPr lang="en-US" sz="2800" b="1" i="1" dirty="0" err="1">
                <a:solidFill>
                  <a:schemeClr val="accent5">
                    <a:lumMod val="50000"/>
                  </a:schemeClr>
                </a:solidFill>
              </a:rPr>
              <a:t>Å</a:t>
            </a:r>
            <a:r>
              <a:rPr lang="en-US" sz="2800" b="1" i="1" dirty="0">
                <a:solidFill>
                  <a:schemeClr val="accent5">
                    <a:lumMod val="50000"/>
                  </a:schemeClr>
                </a:solidFill>
              </a:rPr>
              <a:t>  image (Level 1.5) from flight with synthetic AIA 193 </a:t>
            </a:r>
            <a:r>
              <a:rPr lang="en-US" sz="2800" b="1" i="1" dirty="0" err="1">
                <a:solidFill>
                  <a:schemeClr val="accent5">
                    <a:lumMod val="50000"/>
                  </a:schemeClr>
                </a:solidFill>
              </a:rPr>
              <a:t>Å</a:t>
            </a:r>
            <a:r>
              <a:rPr lang="en-US" sz="2800" b="1" i="1" dirty="0">
                <a:solidFill>
                  <a:schemeClr val="accent5">
                    <a:lumMod val="50000"/>
                  </a:schemeClr>
                </a:solidFill>
              </a:rPr>
              <a:t>  image using inverted EM cube from EIS data.</a:t>
            </a:r>
            <a:endParaRPr lang="en-US" sz="2800" b="1" dirty="0">
              <a:solidFill>
                <a:schemeClr val="accent5">
                  <a:lumMod val="50000"/>
                </a:schemeClr>
              </a:solidFill>
            </a:endParaRPr>
          </a:p>
        </p:txBody>
      </p:sp>
      <p:sp>
        <p:nvSpPr>
          <p:cNvPr id="13" name="Google Shape;83;p13">
            <a:extLst>
              <a:ext uri="{FF2B5EF4-FFF2-40B4-BE49-F238E27FC236}">
                <a16:creationId xmlns:a16="http://schemas.microsoft.com/office/drawing/2014/main" id="{EF76F4EA-9313-1E11-41BA-27B8C7E0B333}"/>
              </a:ext>
            </a:extLst>
          </p:cNvPr>
          <p:cNvSpPr/>
          <p:nvPr/>
        </p:nvSpPr>
        <p:spPr>
          <a:xfrm>
            <a:off x="22456073" y="4249723"/>
            <a:ext cx="18645077" cy="880298"/>
          </a:xfrm>
          <a:prstGeom prst="rect">
            <a:avLst/>
          </a:prstGeom>
          <a:gradFill>
            <a:gsLst>
              <a:gs pos="0">
                <a:srgbClr val="FFC982"/>
              </a:gs>
              <a:gs pos="100000">
                <a:srgbClr val="F58F09"/>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4800" b="1" dirty="0"/>
              <a:t>II -  EIS Observation – Case study</a:t>
            </a:r>
            <a:endParaRPr sz="4800" b="1" dirty="0"/>
          </a:p>
        </p:txBody>
      </p:sp>
      <p:pic>
        <p:nvPicPr>
          <p:cNvPr id="6" name="Picture 5" descr="A diagram of a graph&#10;&#10;Description automatically generated">
            <a:extLst>
              <a:ext uri="{FF2B5EF4-FFF2-40B4-BE49-F238E27FC236}">
                <a16:creationId xmlns:a16="http://schemas.microsoft.com/office/drawing/2014/main" id="{3A66A4E0-7CCA-1579-D8F1-DAFD6B3F751B}"/>
              </a:ext>
            </a:extLst>
          </p:cNvPr>
          <p:cNvPicPr>
            <a:picLocks noChangeAspect="1"/>
          </p:cNvPicPr>
          <p:nvPr/>
        </p:nvPicPr>
        <p:blipFill>
          <a:blip r:embed="rId12"/>
          <a:stretch>
            <a:fillRect/>
          </a:stretch>
        </p:blipFill>
        <p:spPr>
          <a:xfrm>
            <a:off x="755120" y="30666351"/>
            <a:ext cx="6676758" cy="5577840"/>
          </a:xfrm>
          <a:prstGeom prst="rect">
            <a:avLst/>
          </a:prstGeom>
        </p:spPr>
      </p:pic>
      <p:pic>
        <p:nvPicPr>
          <p:cNvPr id="17" name="Picture 16" descr="A diagram of a number of colors&#10;&#10;Description automatically generated with medium confidence">
            <a:extLst>
              <a:ext uri="{FF2B5EF4-FFF2-40B4-BE49-F238E27FC236}">
                <a16:creationId xmlns:a16="http://schemas.microsoft.com/office/drawing/2014/main" id="{62697F02-8FF2-52C2-0BE1-127388C3440C}"/>
              </a:ext>
            </a:extLst>
          </p:cNvPr>
          <p:cNvPicPr>
            <a:picLocks noChangeAspect="1"/>
          </p:cNvPicPr>
          <p:nvPr/>
        </p:nvPicPr>
        <p:blipFill>
          <a:blip r:embed="rId13"/>
          <a:stretch>
            <a:fillRect/>
          </a:stretch>
        </p:blipFill>
        <p:spPr>
          <a:xfrm>
            <a:off x="7538734" y="30684426"/>
            <a:ext cx="7286368" cy="5577840"/>
          </a:xfrm>
          <a:prstGeom prst="rect">
            <a:avLst/>
          </a:prstGeom>
        </p:spPr>
      </p:pic>
      <p:pic>
        <p:nvPicPr>
          <p:cNvPr id="21" name="Picture 20" descr="A comparison of a solar system&#10;&#10;Description automatically generated with medium confidence">
            <a:extLst>
              <a:ext uri="{FF2B5EF4-FFF2-40B4-BE49-F238E27FC236}">
                <a16:creationId xmlns:a16="http://schemas.microsoft.com/office/drawing/2014/main" id="{3E20E294-75FC-1166-EE27-D957A3E947A2}"/>
              </a:ext>
            </a:extLst>
          </p:cNvPr>
          <p:cNvPicPr>
            <a:picLocks noChangeAspect="1"/>
          </p:cNvPicPr>
          <p:nvPr/>
        </p:nvPicPr>
        <p:blipFill rotWithShape="1">
          <a:blip r:embed="rId14"/>
          <a:srcRect t="14708"/>
          <a:stretch/>
        </p:blipFill>
        <p:spPr>
          <a:xfrm>
            <a:off x="33100170" y="24430053"/>
            <a:ext cx="8321835" cy="5669280"/>
          </a:xfrm>
          <a:prstGeom prst="rect">
            <a:avLst/>
          </a:prstGeom>
        </p:spPr>
      </p:pic>
    </p:spTree>
    <p:extLst>
      <p:ext uri="{BB962C8B-B14F-4D97-AF65-F5344CB8AC3E}">
        <p14:creationId xmlns:p14="http://schemas.microsoft.com/office/powerpoint/2010/main" val="383879515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15948</TotalTime>
  <Words>980</Words>
  <Application>Microsoft Macintosh PowerPoint</Application>
  <PresentationFormat>Custom</PresentationFormat>
  <Paragraphs>117</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Cambria Math</vt:lpstr>
      <vt:lpstr>Simple Light</vt:lpstr>
      <vt:lpstr>Study of Coronal Heating in Solar Active Regions Using Wide-Field Imaging Spectroscopy: Hinode EIS Slot Observations P.S. Athiray1,2, Amy Winebarger2, David Brooks3, Sanjiv Tiwari4 1The University of Alabama in Huntsville, 2NASA Marshall Space Flight Center, 3George Mason University, 4Bay Area Environmental Research Institute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Solar High-Resolution X-ray Imager (SHRX): A Concept for a Sounding Rocket Experiment Patrick Champey1, Sabrina Savage1, Amy Winebarger1, David Broadway1, Ken Kobayashi1, Jackie Davis1,  Jeff Kolodziejczak1, Charlie Griffith1, Noriyuki Narukage2, Stephen Bongiorno1, Wayne Baumgartner1  1NASA Marshall Space Flight Center (MSFC), 2National Astronomical Observatory of Japan (NAOJ)</dc:title>
  <dc:creator>Champey, Patrick R. (MSFC-ES23)</dc:creator>
  <cp:lastModifiedBy>Panchapakesan, Athiray (MSFC-ST13)[UAH]</cp:lastModifiedBy>
  <cp:revision>28</cp:revision>
  <dcterms:modified xsi:type="dcterms:W3CDTF">2023-12-06T18:30:58Z</dcterms:modified>
</cp:coreProperties>
</file>