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A9121-D8F6-3B4B-4F72-42D334973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54C0B-0988-6A52-3C6A-D303A1B7A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EA45D-B31A-BBB5-23B8-695F3043B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96C27-56D4-E6CD-8B03-D13EC3BC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FD0B7-85B3-2A55-8601-67C1EF1E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6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21AD8-188F-C51D-3D40-1BEE76617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497DA-FF35-4494-AF09-2C50A6A7C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6FE7E-F96D-C744-7EC5-3966F8B74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3E076-0B12-9D4A-76D1-169562200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F03C3-E4FA-FE57-B65F-59E1629F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0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31268-0C89-D613-EEF5-9FC546034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701D3-3C67-FBE6-0BA7-59F6B359E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BC21C-B5BF-E084-EC37-28AB64C32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BBC49-90CA-F309-B0A6-5957C53BF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AC11-E1CD-1827-A7F7-F751976A8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0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05D1C-5319-A66D-E563-0DB4B361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A91FF-633A-4C88-CAD6-928D90A157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3AA5C-33F8-BC8A-934D-B7ADF4119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5288D-CBCB-D715-9B7D-83D47F0B7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954470-1B06-F96C-2CE6-8FF98BDDC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50EBD-2DE6-BE28-8A9F-669BD6021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2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DB6C3-13CE-7475-9D1C-73858301F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83D33-EF07-AE87-DFBF-B185304D5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E15EC-CD6E-C2D8-C5ED-94A242ED1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8EF40-4B30-45E1-A47E-E3E6CD23B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8BC2D-6C08-439E-CEA8-0488D900B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43D86-3830-273B-AAC9-B992D1F3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46B03-D97E-2D05-D270-D179E207A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37C360-DD27-7592-665F-81D88DA9D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67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0C117-6527-3682-EA9C-F36D108F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D7261E-6737-70B7-327F-7507645C8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DBC498-2815-C118-F494-3FE8C3FD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D10E5-79EC-3818-9663-7C0E8185C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2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B4B02-E908-8C12-54B0-E67BBB8BF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424F61-1017-E69A-CB92-1692CA886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FB339-69C1-9A4D-B21E-D7FD150A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8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3A55-3C87-8FB3-B6D7-5417E2F48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BCB08-FB64-872F-F1B0-7EBEE0A10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FE858-B0C5-27BB-236E-6C283289A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C725A-3BCB-7B40-10D9-4ED04B230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11753-AAF8-7744-70E4-A9FDC2D5E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50981-84C7-2EA2-CE74-1D4D0A72E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52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6ED73-6A54-8B60-A2B6-88DC922D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C0F386-77E3-98FC-2FAD-63E5F2654F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AC7F7-974B-F2F4-C478-3527B0EFF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8709C-437F-8B86-2AC0-3476EA14D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B87C51-AED0-CAE8-4D46-941350657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B7A7B-0A71-47AE-6436-89A989F6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6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F54C4-5477-F7DC-BE09-01776FDD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4720D2-D00D-CD05-77D4-03FEE6114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D5564-DBA6-0981-3ADA-CC976C9D4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D09C5-01EF-56C5-B2D5-9CF8B8F3B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61516-8DCE-EFBD-FB2E-B11EE9FE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8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417E39-0ADF-68EE-D7B5-57E26500A9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5E7D1-09FE-1405-40FA-76E62B00A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399E8-177A-BAC2-63C7-C48E12E4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87660-FEC7-9CFA-3F60-3A37B23C8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1422D-9D07-E262-9C25-34D125C0F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75364-24FB-300D-7182-15C7DEA1D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CC067-FDC0-833A-1918-5657EE082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0E211-0F1B-E3A1-16DB-0A0BABB92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30CB4-6289-554B-A372-713CEFD693AC}" type="datetimeFigureOut">
              <a:rPr lang="en-US" smtClean="0"/>
              <a:t>12/7/23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0350B-37C3-964C-88F3-081CD36D19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A9932-955A-C4F6-854C-E045BA10F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DFF58-0500-D641-A1FD-339286537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8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1F07E5-8DA7-BAF8-F9B7-B9C65E6E2EFE}"/>
              </a:ext>
            </a:extLst>
          </p:cNvPr>
          <p:cNvSpPr txBox="1"/>
          <p:nvPr/>
        </p:nvSpPr>
        <p:spPr>
          <a:xfrm>
            <a:off x="2117035" y="785191"/>
            <a:ext cx="58839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This is an electronic poster made using the </a:t>
            </a:r>
            <a:r>
              <a:rPr lang="en-US" dirty="0" err="1"/>
              <a:t>iposter</a:t>
            </a:r>
            <a:r>
              <a:rPr lang="en-US" dirty="0"/>
              <a:t> platform.  Following are screen grabs of the poster and all the tabs.</a:t>
            </a:r>
          </a:p>
          <a:p>
            <a:endParaRPr lang="en-US" dirty="0"/>
          </a:p>
          <a:p>
            <a:r>
              <a:rPr lang="en-US" dirty="0"/>
              <a:t>The poster can also be previewed here:</a:t>
            </a:r>
          </a:p>
          <a:p>
            <a:r>
              <a:rPr lang="en-US" dirty="0"/>
              <a:t>https://agu23.ipostersessions.com/</a:t>
            </a:r>
            <a:r>
              <a:rPr lang="en-US" dirty="0" err="1"/>
              <a:t>Default.aspx?s</a:t>
            </a:r>
            <a:r>
              <a:rPr lang="en-US" dirty="0"/>
              <a:t>=F1-95-84-B7-5D-91-3B-15-14-67-F4-F5-16-23-A2-D4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516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03A15B7-B4D8-89A6-C712-1E9293AB5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5" y="0"/>
            <a:ext cx="11342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81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device&#10;&#10;Description automatically generated">
            <a:extLst>
              <a:ext uri="{FF2B5EF4-FFF2-40B4-BE49-F238E27FC236}">
                <a16:creationId xmlns:a16="http://schemas.microsoft.com/office/drawing/2014/main" id="{863F33B3-5130-3957-4A2B-9936C58F0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5" y="0"/>
            <a:ext cx="11342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4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819C3933-02B6-BA39-4B47-4F3DF813D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5" y="0"/>
            <a:ext cx="11342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15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9AC07A8-B219-38F3-8CC4-EFB1DDB94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5" y="0"/>
            <a:ext cx="11342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79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B21EDEB-6506-00FE-4AD7-07296186C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5" y="0"/>
            <a:ext cx="11342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62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A058AE9-82EE-4D6E-8760-08C8BE95F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6" y="0"/>
            <a:ext cx="11392970" cy="688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64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D06D336-4074-2345-9C8B-1F0749E5C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2" y="357808"/>
            <a:ext cx="11564431" cy="557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03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48952B2-B727-79EF-4EB1-460AE995F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15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41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B8469B4-8AC3-CDBF-ECB2-FB19580CF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15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54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AF0CDCB-7BA2-0745-F66D-D0B83BA5B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15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52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video&#10;&#10;Description automatically generated">
            <a:extLst>
              <a:ext uri="{FF2B5EF4-FFF2-40B4-BE49-F238E27FC236}">
                <a16:creationId xmlns:a16="http://schemas.microsoft.com/office/drawing/2014/main" id="{06A968AF-D893-2FEF-EE04-1DDFC4E6D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31300" cy="686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07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AB5A6A5-02C8-C871-C451-70D2C0FE2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31300" cy="686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46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29072D3-CD3D-1FBB-5AFE-02193298D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15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9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B2F4609-11DE-5479-2E9D-E35CBE741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15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62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2A7FE7E-9410-8369-E453-80FC69588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15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27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80F477D4-8D1D-19F4-D65D-A7238F72A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2" y="0"/>
            <a:ext cx="10315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12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</Words>
  <Application>Microsoft Macintosh PowerPoint</Application>
  <PresentationFormat>Widescreen</PresentationFormat>
  <Paragraphs>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Winebarger, Amy R. (MSFC-ST13)</dc:creator>
  <cp:lastModifiedBy>Winebarger, Amy R. (MSFC-ST13)</cp:lastModifiedBy>
  <cp:revision>1</cp:revision>
  <dcterms:created xsi:type="dcterms:W3CDTF">2023-12-07T18:24:01Z</dcterms:created>
  <dcterms:modified xsi:type="dcterms:W3CDTF">2023-12-07T18:28:34Z</dcterms:modified>
</cp:coreProperties>
</file>