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5"/>
  </p:sldMasterIdLst>
  <p:notesMasterIdLst>
    <p:notesMasterId r:id="rId37"/>
  </p:notesMasterIdLst>
  <p:handoutMasterIdLst>
    <p:handoutMasterId r:id="rId38"/>
  </p:handoutMasterIdLst>
  <p:sldIdLst>
    <p:sldId id="554" r:id="rId6"/>
    <p:sldId id="676" r:id="rId7"/>
    <p:sldId id="706" r:id="rId8"/>
    <p:sldId id="715" r:id="rId9"/>
    <p:sldId id="688" r:id="rId10"/>
    <p:sldId id="689" r:id="rId11"/>
    <p:sldId id="691" r:id="rId12"/>
    <p:sldId id="692" r:id="rId13"/>
    <p:sldId id="705" r:id="rId14"/>
    <p:sldId id="693" r:id="rId15"/>
    <p:sldId id="694" r:id="rId16"/>
    <p:sldId id="707" r:id="rId17"/>
    <p:sldId id="695" r:id="rId18"/>
    <p:sldId id="696" r:id="rId19"/>
    <p:sldId id="708" r:id="rId20"/>
    <p:sldId id="697" r:id="rId21"/>
    <p:sldId id="709" r:id="rId22"/>
    <p:sldId id="698" r:id="rId23"/>
    <p:sldId id="713" r:id="rId24"/>
    <p:sldId id="712" r:id="rId25"/>
    <p:sldId id="703" r:id="rId26"/>
    <p:sldId id="704" r:id="rId27"/>
    <p:sldId id="687" r:id="rId28"/>
    <p:sldId id="674" r:id="rId29"/>
    <p:sldId id="714" r:id="rId30"/>
    <p:sldId id="710" r:id="rId31"/>
    <p:sldId id="699" r:id="rId32"/>
    <p:sldId id="700" r:id="rId33"/>
    <p:sldId id="711" r:id="rId34"/>
    <p:sldId id="702" r:id="rId35"/>
    <p:sldId id="701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Helvetica Neue Black Condensed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Helvetica Neue Black Condensed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Helvetica Neue Black Condensed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Helvetica Neue Black Condensed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Helvetica Neue Black Condensed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Helvetica Neue Black Condensed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Helvetica Neue Black Condensed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Helvetica Neue Black Condensed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Helvetica Neue Black Condensed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71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pos="2880">
          <p15:clr>
            <a:srgbClr val="A4A3A4"/>
          </p15:clr>
        </p15:guide>
        <p15:guide id="6" pos="5316">
          <p15:clr>
            <a:srgbClr val="A4A3A4"/>
          </p15:clr>
        </p15:guide>
        <p15:guide id="7" pos="5459">
          <p15:clr>
            <a:srgbClr val="A4A3A4"/>
          </p15:clr>
        </p15:guide>
        <p15:guide id="8" pos="55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ia, Stempl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  <a:srgbClr val="33CC33"/>
    <a:srgbClr val="996600"/>
    <a:srgbClr val="99CC00"/>
    <a:srgbClr val="FFFFCC"/>
    <a:srgbClr val="993300"/>
    <a:srgbClr val="FFCC66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FC233-A016-437F-BD88-743D70191098}" v="182" dt="2023-12-11T16:37:50.248"/>
    <p1510:client id="{70623840-3BCC-C84C-7B59-ED0D98BB2BD6}" v="1" dt="2023-12-13T22:44:59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624" autoAdjust="0"/>
  </p:normalViewPr>
  <p:slideViewPr>
    <p:cSldViewPr snapToGrid="0">
      <p:cViewPr varScale="1">
        <p:scale>
          <a:sx n="112" d="100"/>
          <a:sy n="112" d="100"/>
        </p:scale>
        <p:origin x="2166" y="102"/>
      </p:cViewPr>
      <p:guideLst>
        <p:guide orient="horz" pos="2160"/>
        <p:guide orient="horz" pos="4171"/>
        <p:guide orient="horz" pos="4020"/>
        <p:guide orient="horz" pos="4319"/>
        <p:guide pos="2880"/>
        <p:guide pos="5316"/>
        <p:guide pos="5459"/>
        <p:guide pos="5596"/>
      </p:guideLst>
    </p:cSldViewPr>
  </p:slideViewPr>
  <p:outlineViewPr>
    <p:cViewPr>
      <p:scale>
        <a:sx n="33" d="100"/>
        <a:sy n="33" d="100"/>
      </p:scale>
      <p:origin x="0" y="-187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son, Nicholas S (MSFC-EV41)[ESSCA]" userId="f6729ff6-b8dd-4d2f-9450-2b464915a34d" providerId="ADAL" clId="{548FC233-A016-437F-BD88-743D70191098}"/>
    <pc:docChg chg="undo custSel addSld modSld sldOrd modMainMaster">
      <pc:chgData name="Olson, Nicholas S (MSFC-EV41)[ESSCA]" userId="f6729ff6-b8dd-4d2f-9450-2b464915a34d" providerId="ADAL" clId="{548FC233-A016-437F-BD88-743D70191098}" dt="2023-12-11T17:46:36.270" v="2292" actId="14100"/>
      <pc:docMkLst>
        <pc:docMk/>
      </pc:docMkLst>
      <pc:sldChg chg="modSp mod">
        <pc:chgData name="Olson, Nicholas S (MSFC-EV41)[ESSCA]" userId="f6729ff6-b8dd-4d2f-9450-2b464915a34d" providerId="ADAL" clId="{548FC233-A016-437F-BD88-743D70191098}" dt="2023-12-11T16:03:41.266" v="450" actId="20577"/>
        <pc:sldMkLst>
          <pc:docMk/>
          <pc:sldMk cId="2061326309" sldId="676"/>
        </pc:sldMkLst>
        <pc:spChg chg="mod">
          <ac:chgData name="Olson, Nicholas S (MSFC-EV41)[ESSCA]" userId="f6729ff6-b8dd-4d2f-9450-2b464915a34d" providerId="ADAL" clId="{548FC233-A016-437F-BD88-743D70191098}" dt="2023-12-11T16:03:41.266" v="450" actId="20577"/>
          <ac:spMkLst>
            <pc:docMk/>
            <pc:sldMk cId="2061326309" sldId="676"/>
            <ac:spMk id="5" creationId="{CAB32BC0-FF3C-4E34-821B-74458D7F6601}"/>
          </ac:spMkLst>
        </pc:spChg>
      </pc:sldChg>
      <pc:sldChg chg="modSp mod">
        <pc:chgData name="Olson, Nicholas S (MSFC-EV41)[ESSCA]" userId="f6729ff6-b8dd-4d2f-9450-2b464915a34d" providerId="ADAL" clId="{548FC233-A016-437F-BD88-743D70191098}" dt="2023-12-11T16:47:01.320" v="2272" actId="20577"/>
        <pc:sldMkLst>
          <pc:docMk/>
          <pc:sldMk cId="2265487336" sldId="687"/>
        </pc:sldMkLst>
        <pc:spChg chg="mod">
          <ac:chgData name="Olson, Nicholas S (MSFC-EV41)[ESSCA]" userId="f6729ff6-b8dd-4d2f-9450-2b464915a34d" providerId="ADAL" clId="{548FC233-A016-437F-BD88-743D70191098}" dt="2023-12-11T16:47:01.320" v="2272" actId="20577"/>
          <ac:spMkLst>
            <pc:docMk/>
            <pc:sldMk cId="2265487336" sldId="687"/>
            <ac:spMk id="2" creationId="{0EB220B0-AEF9-437A-933D-5032925A0EAA}"/>
          </ac:spMkLst>
        </pc:spChg>
        <pc:spChg chg="mod">
          <ac:chgData name="Olson, Nicholas S (MSFC-EV41)[ESSCA]" userId="f6729ff6-b8dd-4d2f-9450-2b464915a34d" providerId="ADAL" clId="{548FC233-A016-437F-BD88-743D70191098}" dt="2023-12-11T16:36:39.046" v="2265" actId="20577"/>
          <ac:spMkLst>
            <pc:docMk/>
            <pc:sldMk cId="2265487336" sldId="687"/>
            <ac:spMk id="5" creationId="{6D6F4A27-62BC-313D-F684-A47311F0B9BA}"/>
          </ac:spMkLst>
        </pc:spChg>
      </pc:sldChg>
      <pc:sldChg chg="modSp mod">
        <pc:chgData name="Olson, Nicholas S (MSFC-EV41)[ESSCA]" userId="f6729ff6-b8dd-4d2f-9450-2b464915a34d" providerId="ADAL" clId="{548FC233-A016-437F-BD88-743D70191098}" dt="2023-12-11T16:24:45.011" v="1602" actId="1036"/>
        <pc:sldMkLst>
          <pc:docMk/>
          <pc:sldMk cId="2175143801" sldId="688"/>
        </pc:sldMkLst>
        <pc:spChg chg="mod">
          <ac:chgData name="Olson, Nicholas S (MSFC-EV41)[ESSCA]" userId="f6729ff6-b8dd-4d2f-9450-2b464915a34d" providerId="ADAL" clId="{548FC233-A016-437F-BD88-743D70191098}" dt="2023-12-11T16:02:05.091" v="364" actId="27107"/>
          <ac:spMkLst>
            <pc:docMk/>
            <pc:sldMk cId="2175143801" sldId="688"/>
            <ac:spMk id="3" creationId="{A75D46F0-FFBD-4565-BCC6-C58BFB4AEC12}"/>
          </ac:spMkLst>
        </pc:spChg>
        <pc:picChg chg="mod">
          <ac:chgData name="Olson, Nicholas S (MSFC-EV41)[ESSCA]" userId="f6729ff6-b8dd-4d2f-9450-2b464915a34d" providerId="ADAL" clId="{548FC233-A016-437F-BD88-743D70191098}" dt="2023-12-11T16:24:45.011" v="1602" actId="1036"/>
          <ac:picMkLst>
            <pc:docMk/>
            <pc:sldMk cId="2175143801" sldId="688"/>
            <ac:picMk id="7" creationId="{0E1F30D3-CA2E-42DE-A8EC-F1037747FD22}"/>
          </ac:picMkLst>
        </pc:picChg>
      </pc:sldChg>
      <pc:sldChg chg="modSp mod chgLayout">
        <pc:chgData name="Olson, Nicholas S (MSFC-EV41)[ESSCA]" userId="f6729ff6-b8dd-4d2f-9450-2b464915a34d" providerId="ADAL" clId="{548FC233-A016-437F-BD88-743D70191098}" dt="2023-12-11T16:26:21.720" v="1675" actId="207"/>
        <pc:sldMkLst>
          <pc:docMk/>
          <pc:sldMk cId="1123652430" sldId="689"/>
        </pc:sldMkLst>
        <pc:spChg chg="mod ord">
          <ac:chgData name="Olson, Nicholas S (MSFC-EV41)[ESSCA]" userId="f6729ff6-b8dd-4d2f-9450-2b464915a34d" providerId="ADAL" clId="{548FC233-A016-437F-BD88-743D70191098}" dt="2023-12-11T15:45:09.208" v="147" actId="20577"/>
          <ac:spMkLst>
            <pc:docMk/>
            <pc:sldMk cId="1123652430" sldId="689"/>
            <ac:spMk id="5" creationId="{13D1CA38-F30C-4C22-D761-AF6D781E75FD}"/>
          </ac:spMkLst>
        </pc:spChg>
        <pc:spChg chg="mod ord">
          <ac:chgData name="Olson, Nicholas S (MSFC-EV41)[ESSCA]" userId="f6729ff6-b8dd-4d2f-9450-2b464915a34d" providerId="ADAL" clId="{548FC233-A016-437F-BD88-743D70191098}" dt="2023-12-11T16:25:26.375" v="1671" actId="20577"/>
          <ac:spMkLst>
            <pc:docMk/>
            <pc:sldMk cId="1123652430" sldId="689"/>
            <ac:spMk id="6" creationId="{C792DF87-87B4-4A4F-F0DC-D8C6A3407B58}"/>
          </ac:spMkLst>
        </pc:spChg>
        <pc:graphicFrameChg chg="mod modGraphic">
          <ac:chgData name="Olson, Nicholas S (MSFC-EV41)[ESSCA]" userId="f6729ff6-b8dd-4d2f-9450-2b464915a34d" providerId="ADAL" clId="{548FC233-A016-437F-BD88-743D70191098}" dt="2023-12-11T16:26:21.720" v="1675" actId="207"/>
          <ac:graphicFrameMkLst>
            <pc:docMk/>
            <pc:sldMk cId="1123652430" sldId="689"/>
            <ac:graphicFrameMk id="8" creationId="{C0A7AD86-807D-1E36-E994-2AC1FC169360}"/>
          </ac:graphicFrameMkLst>
        </pc:graphicFrameChg>
      </pc:sldChg>
      <pc:sldChg chg="modSp mod">
        <pc:chgData name="Olson, Nicholas S (MSFC-EV41)[ESSCA]" userId="f6729ff6-b8dd-4d2f-9450-2b464915a34d" providerId="ADAL" clId="{548FC233-A016-437F-BD88-743D70191098}" dt="2023-12-11T15:48:20.167" v="281" actId="20577"/>
        <pc:sldMkLst>
          <pc:docMk/>
          <pc:sldMk cId="2601367640" sldId="691"/>
        </pc:sldMkLst>
        <pc:spChg chg="mod">
          <ac:chgData name="Olson, Nicholas S (MSFC-EV41)[ESSCA]" userId="f6729ff6-b8dd-4d2f-9450-2b464915a34d" providerId="ADAL" clId="{548FC233-A016-437F-BD88-743D70191098}" dt="2023-12-11T15:48:20.167" v="281" actId="20577"/>
          <ac:spMkLst>
            <pc:docMk/>
            <pc:sldMk cId="2601367640" sldId="691"/>
            <ac:spMk id="2" creationId="{74D855DD-58DC-46CB-CB90-451FF68E54CA}"/>
          </ac:spMkLst>
        </pc:spChg>
      </pc:sldChg>
      <pc:sldChg chg="modSp mod">
        <pc:chgData name="Olson, Nicholas S (MSFC-EV41)[ESSCA]" userId="f6729ff6-b8dd-4d2f-9450-2b464915a34d" providerId="ADAL" clId="{548FC233-A016-437F-BD88-743D70191098}" dt="2023-12-11T16:31:16.373" v="2047" actId="20577"/>
        <pc:sldMkLst>
          <pc:docMk/>
          <pc:sldMk cId="3008118401" sldId="692"/>
        </pc:sldMkLst>
        <pc:spChg chg="mod">
          <ac:chgData name="Olson, Nicholas S (MSFC-EV41)[ESSCA]" userId="f6729ff6-b8dd-4d2f-9450-2b464915a34d" providerId="ADAL" clId="{548FC233-A016-437F-BD88-743D70191098}" dt="2023-12-11T16:31:16.373" v="2047" actId="20577"/>
          <ac:spMkLst>
            <pc:docMk/>
            <pc:sldMk cId="3008118401" sldId="692"/>
            <ac:spMk id="15" creationId="{4FE421B6-0260-6AD3-49F2-867EF5C7E439}"/>
          </ac:spMkLst>
        </pc:spChg>
      </pc:sldChg>
      <pc:sldChg chg="addSp delSp modSp mod">
        <pc:chgData name="Olson, Nicholas S (MSFC-EV41)[ESSCA]" userId="f6729ff6-b8dd-4d2f-9450-2b464915a34d" providerId="ADAL" clId="{548FC233-A016-437F-BD88-743D70191098}" dt="2023-12-11T17:46:36.270" v="2292" actId="14100"/>
        <pc:sldMkLst>
          <pc:docMk/>
          <pc:sldMk cId="1742909255" sldId="693"/>
        </pc:sldMkLst>
        <pc:spChg chg="add del mod">
          <ac:chgData name="Olson, Nicholas S (MSFC-EV41)[ESSCA]" userId="f6729ff6-b8dd-4d2f-9450-2b464915a34d" providerId="ADAL" clId="{548FC233-A016-437F-BD88-743D70191098}" dt="2023-12-11T17:46:25.507" v="2289" actId="22"/>
          <ac:spMkLst>
            <pc:docMk/>
            <pc:sldMk cId="1742909255" sldId="693"/>
            <ac:spMk id="5" creationId="{CE1E30AE-44A7-5854-57D5-3054735071C6}"/>
          </ac:spMkLst>
        </pc:spChg>
        <pc:spChg chg="mod">
          <ac:chgData name="Olson, Nicholas S (MSFC-EV41)[ESSCA]" userId="f6729ff6-b8dd-4d2f-9450-2b464915a34d" providerId="ADAL" clId="{548FC233-A016-437F-BD88-743D70191098}" dt="2023-12-11T16:27:21.561" v="1753" actId="20577"/>
          <ac:spMkLst>
            <pc:docMk/>
            <pc:sldMk cId="1742909255" sldId="693"/>
            <ac:spMk id="14" creationId="{99BF4E20-DEF6-23E1-084C-7AACCB6329EF}"/>
          </ac:spMkLst>
        </pc:spChg>
        <pc:spChg chg="mod">
          <ac:chgData name="Olson, Nicholas S (MSFC-EV41)[ESSCA]" userId="f6729ff6-b8dd-4d2f-9450-2b464915a34d" providerId="ADAL" clId="{548FC233-A016-437F-BD88-743D70191098}" dt="2023-12-11T16:27:21.198" v="1752" actId="20577"/>
          <ac:spMkLst>
            <pc:docMk/>
            <pc:sldMk cId="1742909255" sldId="693"/>
            <ac:spMk id="15" creationId="{CACC89C9-2B61-DB18-36CD-987ACB82A20B}"/>
          </ac:spMkLst>
        </pc:spChg>
        <pc:picChg chg="add mod ord">
          <ac:chgData name="Olson, Nicholas S (MSFC-EV41)[ESSCA]" userId="f6729ff6-b8dd-4d2f-9450-2b464915a34d" providerId="ADAL" clId="{548FC233-A016-437F-BD88-743D70191098}" dt="2023-12-11T17:46:36.270" v="2292" actId="14100"/>
          <ac:picMkLst>
            <pc:docMk/>
            <pc:sldMk cId="1742909255" sldId="693"/>
            <ac:picMk id="7" creationId="{CD6BDDF1-F210-9882-E763-3E18F1233FCC}"/>
          </ac:picMkLst>
        </pc:picChg>
        <pc:picChg chg="del">
          <ac:chgData name="Olson, Nicholas S (MSFC-EV41)[ESSCA]" userId="f6729ff6-b8dd-4d2f-9450-2b464915a34d" providerId="ADAL" clId="{548FC233-A016-437F-BD88-743D70191098}" dt="2023-12-11T17:46:23.919" v="2288" actId="478"/>
          <ac:picMkLst>
            <pc:docMk/>
            <pc:sldMk cId="1742909255" sldId="693"/>
            <ac:picMk id="13" creationId="{4F87030D-43BF-4311-70DF-1D6D1950C48D}"/>
          </ac:picMkLst>
        </pc:picChg>
      </pc:sldChg>
      <pc:sldChg chg="modSp mod">
        <pc:chgData name="Olson, Nicholas S (MSFC-EV41)[ESSCA]" userId="f6729ff6-b8dd-4d2f-9450-2b464915a34d" providerId="ADAL" clId="{548FC233-A016-437F-BD88-743D70191098}" dt="2023-12-11T15:48:55.696" v="284" actId="20577"/>
        <pc:sldMkLst>
          <pc:docMk/>
          <pc:sldMk cId="696419476" sldId="694"/>
        </pc:sldMkLst>
        <pc:spChg chg="mod">
          <ac:chgData name="Olson, Nicholas S (MSFC-EV41)[ESSCA]" userId="f6729ff6-b8dd-4d2f-9450-2b464915a34d" providerId="ADAL" clId="{548FC233-A016-437F-BD88-743D70191098}" dt="2023-12-11T15:48:55.696" v="284" actId="20577"/>
          <ac:spMkLst>
            <pc:docMk/>
            <pc:sldMk cId="696419476" sldId="694"/>
            <ac:spMk id="12" creationId="{CCEFB5F0-9B39-4AB7-DE64-236FD46A8F5B}"/>
          </ac:spMkLst>
        </pc:spChg>
        <pc:spChg chg="mod">
          <ac:chgData name="Olson, Nicholas S (MSFC-EV41)[ESSCA]" userId="f6729ff6-b8dd-4d2f-9450-2b464915a34d" providerId="ADAL" clId="{548FC233-A016-437F-BD88-743D70191098}" dt="2023-12-11T15:48:51" v="283" actId="20577"/>
          <ac:spMkLst>
            <pc:docMk/>
            <pc:sldMk cId="696419476" sldId="694"/>
            <ac:spMk id="13" creationId="{35B93164-76C1-87D1-D324-DA843C8B1A72}"/>
          </ac:spMkLst>
        </pc:spChg>
      </pc:sldChg>
      <pc:sldChg chg="modSp mod">
        <pc:chgData name="Olson, Nicholas S (MSFC-EV41)[ESSCA]" userId="f6729ff6-b8dd-4d2f-9450-2b464915a34d" providerId="ADAL" clId="{548FC233-A016-437F-BD88-743D70191098}" dt="2023-12-11T15:49:01.748" v="285" actId="20577"/>
        <pc:sldMkLst>
          <pc:docMk/>
          <pc:sldMk cId="4287894612" sldId="695"/>
        </pc:sldMkLst>
        <pc:spChg chg="mod">
          <ac:chgData name="Olson, Nicholas S (MSFC-EV41)[ESSCA]" userId="f6729ff6-b8dd-4d2f-9450-2b464915a34d" providerId="ADAL" clId="{548FC233-A016-437F-BD88-743D70191098}" dt="2023-12-11T15:49:01.748" v="285" actId="20577"/>
          <ac:spMkLst>
            <pc:docMk/>
            <pc:sldMk cId="4287894612" sldId="695"/>
            <ac:spMk id="13" creationId="{1288B608-F1B0-9E63-0EEB-22E9B5F8F9D4}"/>
          </ac:spMkLst>
        </pc:spChg>
      </pc:sldChg>
      <pc:sldChg chg="modSp mod">
        <pc:chgData name="Olson, Nicholas S (MSFC-EV41)[ESSCA]" userId="f6729ff6-b8dd-4d2f-9450-2b464915a34d" providerId="ADAL" clId="{548FC233-A016-437F-BD88-743D70191098}" dt="2023-12-11T15:49:05.378" v="286" actId="20577"/>
        <pc:sldMkLst>
          <pc:docMk/>
          <pc:sldMk cId="974276683" sldId="696"/>
        </pc:sldMkLst>
        <pc:spChg chg="mod">
          <ac:chgData name="Olson, Nicholas S (MSFC-EV41)[ESSCA]" userId="f6729ff6-b8dd-4d2f-9450-2b464915a34d" providerId="ADAL" clId="{548FC233-A016-437F-BD88-743D70191098}" dt="2023-12-11T15:49:05.378" v="286" actId="20577"/>
          <ac:spMkLst>
            <pc:docMk/>
            <pc:sldMk cId="974276683" sldId="696"/>
            <ac:spMk id="11" creationId="{EB3216BC-2EB0-FA9E-63CC-54E3E7BB3624}"/>
          </ac:spMkLst>
        </pc:spChg>
      </pc:sldChg>
      <pc:sldChg chg="modSp mod ord">
        <pc:chgData name="Olson, Nicholas S (MSFC-EV41)[ESSCA]" userId="f6729ff6-b8dd-4d2f-9450-2b464915a34d" providerId="ADAL" clId="{548FC233-A016-437F-BD88-743D70191098}" dt="2023-12-11T16:01:39.873" v="363"/>
        <pc:sldMkLst>
          <pc:docMk/>
          <pc:sldMk cId="3268523202" sldId="699"/>
        </pc:sldMkLst>
        <pc:spChg chg="mod">
          <ac:chgData name="Olson, Nicholas S (MSFC-EV41)[ESSCA]" userId="f6729ff6-b8dd-4d2f-9450-2b464915a34d" providerId="ADAL" clId="{548FC233-A016-437F-BD88-743D70191098}" dt="2023-12-11T15:49:18.006" v="290" actId="20577"/>
          <ac:spMkLst>
            <pc:docMk/>
            <pc:sldMk cId="3268523202" sldId="699"/>
            <ac:spMk id="11" creationId="{9E917A39-DBF2-128C-3273-5FFFF6F507D3}"/>
          </ac:spMkLst>
        </pc:spChg>
        <pc:spChg chg="mod">
          <ac:chgData name="Olson, Nicholas S (MSFC-EV41)[ESSCA]" userId="f6729ff6-b8dd-4d2f-9450-2b464915a34d" providerId="ADAL" clId="{548FC233-A016-437F-BD88-743D70191098}" dt="2023-12-11T15:49:14.598" v="287" actId="20577"/>
          <ac:spMkLst>
            <pc:docMk/>
            <pc:sldMk cId="3268523202" sldId="699"/>
            <ac:spMk id="12" creationId="{3FEF1240-D61D-E8E0-C26F-EDDBA61D5178}"/>
          </ac:spMkLst>
        </pc:spChg>
      </pc:sldChg>
      <pc:sldChg chg="modSp mod ord">
        <pc:chgData name="Olson, Nicholas S (MSFC-EV41)[ESSCA]" userId="f6729ff6-b8dd-4d2f-9450-2b464915a34d" providerId="ADAL" clId="{548FC233-A016-437F-BD88-743D70191098}" dt="2023-12-11T16:01:39.873" v="363"/>
        <pc:sldMkLst>
          <pc:docMk/>
          <pc:sldMk cId="4013298796" sldId="700"/>
        </pc:sldMkLst>
        <pc:spChg chg="mod">
          <ac:chgData name="Olson, Nicholas S (MSFC-EV41)[ESSCA]" userId="f6729ff6-b8dd-4d2f-9450-2b464915a34d" providerId="ADAL" clId="{548FC233-A016-437F-BD88-743D70191098}" dt="2023-12-11T15:49:24.421" v="292" actId="20577"/>
          <ac:spMkLst>
            <pc:docMk/>
            <pc:sldMk cId="4013298796" sldId="700"/>
            <ac:spMk id="11" creationId="{C67D581C-ABA8-3F46-2A43-0D333F81D9A8}"/>
          </ac:spMkLst>
        </pc:spChg>
        <pc:spChg chg="mod">
          <ac:chgData name="Olson, Nicholas S (MSFC-EV41)[ESSCA]" userId="f6729ff6-b8dd-4d2f-9450-2b464915a34d" providerId="ADAL" clId="{548FC233-A016-437F-BD88-743D70191098}" dt="2023-12-11T15:49:23.018" v="291" actId="20577"/>
          <ac:spMkLst>
            <pc:docMk/>
            <pc:sldMk cId="4013298796" sldId="700"/>
            <ac:spMk id="12" creationId="{402585E0-D41A-3B84-3447-85D575F0A2BD}"/>
          </ac:spMkLst>
        </pc:spChg>
      </pc:sldChg>
      <pc:sldChg chg="modSp mod ord">
        <pc:chgData name="Olson, Nicholas S (MSFC-EV41)[ESSCA]" userId="f6729ff6-b8dd-4d2f-9450-2b464915a34d" providerId="ADAL" clId="{548FC233-A016-437F-BD88-743D70191098}" dt="2023-12-11T15:59:57.333" v="341"/>
        <pc:sldMkLst>
          <pc:docMk/>
          <pc:sldMk cId="3928317167" sldId="701"/>
        </pc:sldMkLst>
        <pc:spChg chg="mod">
          <ac:chgData name="Olson, Nicholas S (MSFC-EV41)[ESSCA]" userId="f6729ff6-b8dd-4d2f-9450-2b464915a34d" providerId="ADAL" clId="{548FC233-A016-437F-BD88-743D70191098}" dt="2023-12-11T15:49:38.654" v="296" actId="20577"/>
          <ac:spMkLst>
            <pc:docMk/>
            <pc:sldMk cId="3928317167" sldId="701"/>
            <ac:spMk id="4" creationId="{04A5426A-D066-BAC3-D776-A10B05DA366A}"/>
          </ac:spMkLst>
        </pc:spChg>
      </pc:sldChg>
      <pc:sldChg chg="modSp mod ord">
        <pc:chgData name="Olson, Nicholas S (MSFC-EV41)[ESSCA]" userId="f6729ff6-b8dd-4d2f-9450-2b464915a34d" providerId="ADAL" clId="{548FC233-A016-437F-BD88-743D70191098}" dt="2023-12-11T15:59:57.333" v="341"/>
        <pc:sldMkLst>
          <pc:docMk/>
          <pc:sldMk cId="3116002036" sldId="702"/>
        </pc:sldMkLst>
        <pc:spChg chg="mod">
          <ac:chgData name="Olson, Nicholas S (MSFC-EV41)[ESSCA]" userId="f6729ff6-b8dd-4d2f-9450-2b464915a34d" providerId="ADAL" clId="{548FC233-A016-437F-BD88-743D70191098}" dt="2023-12-11T15:49:34.930" v="295" actId="20577"/>
          <ac:spMkLst>
            <pc:docMk/>
            <pc:sldMk cId="3116002036" sldId="702"/>
            <ac:spMk id="9" creationId="{268CBBF1-64E5-A620-C1B2-6CBD0704B48F}"/>
          </ac:spMkLst>
        </pc:spChg>
      </pc:sldChg>
      <pc:sldChg chg="modSp mod">
        <pc:chgData name="Olson, Nicholas S (MSFC-EV41)[ESSCA]" userId="f6729ff6-b8dd-4d2f-9450-2b464915a34d" providerId="ADAL" clId="{548FC233-A016-437F-BD88-743D70191098}" dt="2023-12-11T15:49:43.133" v="297" actId="20577"/>
        <pc:sldMkLst>
          <pc:docMk/>
          <pc:sldMk cId="2565679553" sldId="703"/>
        </pc:sldMkLst>
        <pc:spChg chg="mod">
          <ac:chgData name="Olson, Nicholas S (MSFC-EV41)[ESSCA]" userId="f6729ff6-b8dd-4d2f-9450-2b464915a34d" providerId="ADAL" clId="{548FC233-A016-437F-BD88-743D70191098}" dt="2023-12-11T15:49:43.133" v="297" actId="20577"/>
          <ac:spMkLst>
            <pc:docMk/>
            <pc:sldMk cId="2565679553" sldId="703"/>
            <ac:spMk id="11" creationId="{128585F1-5478-6C1D-A358-3ED69E9AB4C7}"/>
          </ac:spMkLst>
        </pc:spChg>
      </pc:sldChg>
      <pc:sldChg chg="addSp delSp modSp mod">
        <pc:chgData name="Olson, Nicholas S (MSFC-EV41)[ESSCA]" userId="f6729ff6-b8dd-4d2f-9450-2b464915a34d" providerId="ADAL" clId="{548FC233-A016-437F-BD88-743D70191098}" dt="2023-12-11T17:45:49.909" v="2287" actId="14100"/>
        <pc:sldMkLst>
          <pc:docMk/>
          <pc:sldMk cId="1529281824" sldId="705"/>
        </pc:sldMkLst>
        <pc:spChg chg="mod">
          <ac:chgData name="Olson, Nicholas S (MSFC-EV41)[ESSCA]" userId="f6729ff6-b8dd-4d2f-9450-2b464915a34d" providerId="ADAL" clId="{548FC233-A016-437F-BD88-743D70191098}" dt="2023-12-11T16:27:22.949" v="1755" actId="20577"/>
          <ac:spMkLst>
            <pc:docMk/>
            <pc:sldMk cId="1529281824" sldId="705"/>
            <ac:spMk id="5" creationId="{59E7C729-B76D-4288-0272-81B3A145628C}"/>
          </ac:spMkLst>
        </pc:spChg>
        <pc:spChg chg="mod">
          <ac:chgData name="Olson, Nicholas S (MSFC-EV41)[ESSCA]" userId="f6729ff6-b8dd-4d2f-9450-2b464915a34d" providerId="ADAL" clId="{548FC233-A016-437F-BD88-743D70191098}" dt="2023-12-11T16:27:22.733" v="1754" actId="20577"/>
          <ac:spMkLst>
            <pc:docMk/>
            <pc:sldMk cId="1529281824" sldId="705"/>
            <ac:spMk id="7" creationId="{3458CFA7-D2DC-FC77-5F17-FDB67EB8F0BC}"/>
          </ac:spMkLst>
        </pc:spChg>
        <pc:spChg chg="add del mod">
          <ac:chgData name="Olson, Nicholas S (MSFC-EV41)[ESSCA]" userId="f6729ff6-b8dd-4d2f-9450-2b464915a34d" providerId="ADAL" clId="{548FC233-A016-437F-BD88-743D70191098}" dt="2023-12-11T17:44:52.794" v="2274" actId="22"/>
          <ac:spMkLst>
            <pc:docMk/>
            <pc:sldMk cId="1529281824" sldId="705"/>
            <ac:spMk id="8" creationId="{720952B2-C82A-8AF4-0B7A-189DF7AB47EE}"/>
          </ac:spMkLst>
        </pc:spChg>
        <pc:spChg chg="add del mod">
          <ac:chgData name="Olson, Nicholas S (MSFC-EV41)[ESSCA]" userId="f6729ff6-b8dd-4d2f-9450-2b464915a34d" providerId="ADAL" clId="{548FC233-A016-437F-BD88-743D70191098}" dt="2023-12-11T17:45:38.348" v="2281" actId="22"/>
          <ac:spMkLst>
            <pc:docMk/>
            <pc:sldMk cId="1529281824" sldId="705"/>
            <ac:spMk id="13" creationId="{75640488-6556-67DA-3A13-F747B77D4D8C}"/>
          </ac:spMkLst>
        </pc:spChg>
        <pc:picChg chg="del">
          <ac:chgData name="Olson, Nicholas S (MSFC-EV41)[ESSCA]" userId="f6729ff6-b8dd-4d2f-9450-2b464915a34d" providerId="ADAL" clId="{548FC233-A016-437F-BD88-743D70191098}" dt="2023-12-11T17:44:51.700" v="2273" actId="478"/>
          <ac:picMkLst>
            <pc:docMk/>
            <pc:sldMk cId="1529281824" sldId="705"/>
            <ac:picMk id="6" creationId="{7348635E-C5EB-DEBC-4C40-C1C7D9E32BF1}"/>
          </ac:picMkLst>
        </pc:picChg>
        <pc:picChg chg="del">
          <ac:chgData name="Olson, Nicholas S (MSFC-EV41)[ESSCA]" userId="f6729ff6-b8dd-4d2f-9450-2b464915a34d" providerId="ADAL" clId="{548FC233-A016-437F-BD88-743D70191098}" dt="2023-12-11T17:45:36.380" v="2280" actId="478"/>
          <ac:picMkLst>
            <pc:docMk/>
            <pc:sldMk cId="1529281824" sldId="705"/>
            <ac:picMk id="10" creationId="{7A86E31D-FBC5-631C-F1AD-7AB1E1445E1D}"/>
          </ac:picMkLst>
        </pc:picChg>
        <pc:picChg chg="add mod ord">
          <ac:chgData name="Olson, Nicholas S (MSFC-EV41)[ESSCA]" userId="f6729ff6-b8dd-4d2f-9450-2b464915a34d" providerId="ADAL" clId="{548FC233-A016-437F-BD88-743D70191098}" dt="2023-12-11T17:45:04.826" v="2279" actId="167"/>
          <ac:picMkLst>
            <pc:docMk/>
            <pc:sldMk cId="1529281824" sldId="705"/>
            <ac:picMk id="11" creationId="{C662AEC8-9B6A-48CC-EFE2-773EA2F4C1FC}"/>
          </ac:picMkLst>
        </pc:picChg>
        <pc:picChg chg="add mod ord">
          <ac:chgData name="Olson, Nicholas S (MSFC-EV41)[ESSCA]" userId="f6729ff6-b8dd-4d2f-9450-2b464915a34d" providerId="ADAL" clId="{548FC233-A016-437F-BD88-743D70191098}" dt="2023-12-11T17:45:49.909" v="2287" actId="14100"/>
          <ac:picMkLst>
            <pc:docMk/>
            <pc:sldMk cId="1529281824" sldId="705"/>
            <ac:picMk id="15" creationId="{53F316AB-B0B2-DE85-5BC6-6A07B62E6CD8}"/>
          </ac:picMkLst>
        </pc:picChg>
      </pc:sldChg>
      <pc:sldChg chg="modSp modAnim">
        <pc:chgData name="Olson, Nicholas S (MSFC-EV41)[ESSCA]" userId="f6729ff6-b8dd-4d2f-9450-2b464915a34d" providerId="ADAL" clId="{548FC233-A016-437F-BD88-743D70191098}" dt="2023-12-11T16:37:50.248" v="2269"/>
        <pc:sldMkLst>
          <pc:docMk/>
          <pc:sldMk cId="3082979239" sldId="706"/>
        </pc:sldMkLst>
        <pc:graphicFrameChg chg="mod">
          <ac:chgData name="Olson, Nicholas S (MSFC-EV41)[ESSCA]" userId="f6729ff6-b8dd-4d2f-9450-2b464915a34d" providerId="ADAL" clId="{548FC233-A016-437F-BD88-743D70191098}" dt="2023-12-11T15:44:23.147" v="120" actId="207"/>
          <ac:graphicFrameMkLst>
            <pc:docMk/>
            <pc:sldMk cId="3082979239" sldId="706"/>
            <ac:graphicFrameMk id="4" creationId="{83E110ED-EF77-EB80-BF71-0C348FF9C47A}"/>
          </ac:graphicFrameMkLst>
        </pc:graphicFrameChg>
      </pc:sldChg>
      <pc:sldChg chg="modSp mod">
        <pc:chgData name="Olson, Nicholas S (MSFC-EV41)[ESSCA]" userId="f6729ff6-b8dd-4d2f-9450-2b464915a34d" providerId="ADAL" clId="{548FC233-A016-437F-BD88-743D70191098}" dt="2023-12-11T16:31:27.995" v="2052" actId="14"/>
        <pc:sldMkLst>
          <pc:docMk/>
          <pc:sldMk cId="2455918804" sldId="707"/>
        </pc:sldMkLst>
        <pc:spChg chg="mod">
          <ac:chgData name="Olson, Nicholas S (MSFC-EV41)[ESSCA]" userId="f6729ff6-b8dd-4d2f-9450-2b464915a34d" providerId="ADAL" clId="{548FC233-A016-437F-BD88-743D70191098}" dt="2023-12-11T16:31:27.995" v="2052" actId="14"/>
          <ac:spMkLst>
            <pc:docMk/>
            <pc:sldMk cId="2455918804" sldId="707"/>
            <ac:spMk id="15" creationId="{4FE421B6-0260-6AD3-49F2-867EF5C7E439}"/>
          </ac:spMkLst>
        </pc:spChg>
      </pc:sldChg>
      <pc:sldChg chg="modSp mod">
        <pc:chgData name="Olson, Nicholas S (MSFC-EV41)[ESSCA]" userId="f6729ff6-b8dd-4d2f-9450-2b464915a34d" providerId="ADAL" clId="{548FC233-A016-437F-BD88-743D70191098}" dt="2023-12-11T16:31:25.928" v="2051" actId="14"/>
        <pc:sldMkLst>
          <pc:docMk/>
          <pc:sldMk cId="2454701701" sldId="708"/>
        </pc:sldMkLst>
        <pc:spChg chg="mod">
          <ac:chgData name="Olson, Nicholas S (MSFC-EV41)[ESSCA]" userId="f6729ff6-b8dd-4d2f-9450-2b464915a34d" providerId="ADAL" clId="{548FC233-A016-437F-BD88-743D70191098}" dt="2023-12-11T16:31:25.928" v="2051" actId="14"/>
          <ac:spMkLst>
            <pc:docMk/>
            <pc:sldMk cId="2454701701" sldId="708"/>
            <ac:spMk id="15" creationId="{4FE421B6-0260-6AD3-49F2-867EF5C7E439}"/>
          </ac:spMkLst>
        </pc:spChg>
      </pc:sldChg>
      <pc:sldChg chg="modSp mod">
        <pc:chgData name="Olson, Nicholas S (MSFC-EV41)[ESSCA]" userId="f6729ff6-b8dd-4d2f-9450-2b464915a34d" providerId="ADAL" clId="{548FC233-A016-437F-BD88-743D70191098}" dt="2023-12-11T16:40:55.562" v="2271" actId="27636"/>
        <pc:sldMkLst>
          <pc:docMk/>
          <pc:sldMk cId="2418955534" sldId="709"/>
        </pc:sldMkLst>
        <pc:spChg chg="mod">
          <ac:chgData name="Olson, Nicholas S (MSFC-EV41)[ESSCA]" userId="f6729ff6-b8dd-4d2f-9450-2b464915a34d" providerId="ADAL" clId="{548FC233-A016-437F-BD88-743D70191098}" dt="2023-12-11T16:40:55.562" v="2271" actId="27636"/>
          <ac:spMkLst>
            <pc:docMk/>
            <pc:sldMk cId="2418955534" sldId="709"/>
            <ac:spMk id="15" creationId="{4FE421B6-0260-6AD3-49F2-867EF5C7E439}"/>
          </ac:spMkLst>
        </pc:spChg>
      </pc:sldChg>
      <pc:sldChg chg="ord">
        <pc:chgData name="Olson, Nicholas S (MSFC-EV41)[ESSCA]" userId="f6729ff6-b8dd-4d2f-9450-2b464915a34d" providerId="ADAL" clId="{548FC233-A016-437F-BD88-743D70191098}" dt="2023-12-11T16:01:39.873" v="363"/>
        <pc:sldMkLst>
          <pc:docMk/>
          <pc:sldMk cId="4172334503" sldId="710"/>
        </pc:sldMkLst>
      </pc:sldChg>
      <pc:sldChg chg="ord">
        <pc:chgData name="Olson, Nicholas S (MSFC-EV41)[ESSCA]" userId="f6729ff6-b8dd-4d2f-9450-2b464915a34d" providerId="ADAL" clId="{548FC233-A016-437F-BD88-743D70191098}" dt="2023-12-11T15:59:57.333" v="341"/>
        <pc:sldMkLst>
          <pc:docMk/>
          <pc:sldMk cId="2703408423" sldId="711"/>
        </pc:sldMkLst>
      </pc:sldChg>
      <pc:sldChg chg="modSp mod">
        <pc:chgData name="Olson, Nicholas S (MSFC-EV41)[ESSCA]" userId="f6729ff6-b8dd-4d2f-9450-2b464915a34d" providerId="ADAL" clId="{548FC233-A016-437F-BD88-743D70191098}" dt="2023-12-11T16:36:26.717" v="2264" actId="27636"/>
        <pc:sldMkLst>
          <pc:docMk/>
          <pc:sldMk cId="4283845885" sldId="712"/>
        </pc:sldMkLst>
        <pc:spChg chg="mod">
          <ac:chgData name="Olson, Nicholas S (MSFC-EV41)[ESSCA]" userId="f6729ff6-b8dd-4d2f-9450-2b464915a34d" providerId="ADAL" clId="{548FC233-A016-437F-BD88-743D70191098}" dt="2023-12-11T16:36:26.717" v="2264" actId="27636"/>
          <ac:spMkLst>
            <pc:docMk/>
            <pc:sldMk cId="4283845885" sldId="712"/>
            <ac:spMk id="15" creationId="{4FE421B6-0260-6AD3-49F2-867EF5C7E439}"/>
          </ac:spMkLst>
        </pc:spChg>
      </pc:sldChg>
      <pc:sldChg chg="addSp delSp modSp new mod modClrScheme chgLayout">
        <pc:chgData name="Olson, Nicholas S (MSFC-EV41)[ESSCA]" userId="f6729ff6-b8dd-4d2f-9450-2b464915a34d" providerId="ADAL" clId="{548FC233-A016-437F-BD88-743D70191098}" dt="2023-12-11T15:59:47.093" v="339" actId="20577"/>
        <pc:sldMkLst>
          <pc:docMk/>
          <pc:sldMk cId="2741815232" sldId="714"/>
        </pc:sldMkLst>
        <pc:spChg chg="del mod ord">
          <ac:chgData name="Olson, Nicholas S (MSFC-EV41)[ESSCA]" userId="f6729ff6-b8dd-4d2f-9450-2b464915a34d" providerId="ADAL" clId="{548FC233-A016-437F-BD88-743D70191098}" dt="2023-12-11T15:59:42.177" v="332" actId="700"/>
          <ac:spMkLst>
            <pc:docMk/>
            <pc:sldMk cId="2741815232" sldId="714"/>
            <ac:spMk id="2" creationId="{B2A7AEFA-250F-476B-E5DD-D64BD4E8F4C9}"/>
          </ac:spMkLst>
        </pc:spChg>
        <pc:spChg chg="del mod ord">
          <ac:chgData name="Olson, Nicholas S (MSFC-EV41)[ESSCA]" userId="f6729ff6-b8dd-4d2f-9450-2b464915a34d" providerId="ADAL" clId="{548FC233-A016-437F-BD88-743D70191098}" dt="2023-12-11T15:59:42.177" v="332" actId="700"/>
          <ac:spMkLst>
            <pc:docMk/>
            <pc:sldMk cId="2741815232" sldId="714"/>
            <ac:spMk id="3" creationId="{6755375C-0A14-C2BB-07E6-61FCF68F30C9}"/>
          </ac:spMkLst>
        </pc:spChg>
        <pc:spChg chg="mod ord">
          <ac:chgData name="Olson, Nicholas S (MSFC-EV41)[ESSCA]" userId="f6729ff6-b8dd-4d2f-9450-2b464915a34d" providerId="ADAL" clId="{548FC233-A016-437F-BD88-743D70191098}" dt="2023-12-11T15:59:42.177" v="332" actId="700"/>
          <ac:spMkLst>
            <pc:docMk/>
            <pc:sldMk cId="2741815232" sldId="714"/>
            <ac:spMk id="4" creationId="{C8047E92-9E40-7C2D-EF3C-201CE1B892F9}"/>
          </ac:spMkLst>
        </pc:spChg>
        <pc:spChg chg="add mod ord">
          <ac:chgData name="Olson, Nicholas S (MSFC-EV41)[ESSCA]" userId="f6729ff6-b8dd-4d2f-9450-2b464915a34d" providerId="ADAL" clId="{548FC233-A016-437F-BD88-743D70191098}" dt="2023-12-11T15:59:47.093" v="339" actId="20577"/>
          <ac:spMkLst>
            <pc:docMk/>
            <pc:sldMk cId="2741815232" sldId="714"/>
            <ac:spMk id="5" creationId="{F5EE1502-465A-E8DF-CD30-557DDA07AAF0}"/>
          </ac:spMkLst>
        </pc:spChg>
        <pc:spChg chg="add del mod ord">
          <ac:chgData name="Olson, Nicholas S (MSFC-EV41)[ESSCA]" userId="f6729ff6-b8dd-4d2f-9450-2b464915a34d" providerId="ADAL" clId="{548FC233-A016-437F-BD88-743D70191098}" dt="2023-12-11T15:59:45.571" v="333" actId="478"/>
          <ac:spMkLst>
            <pc:docMk/>
            <pc:sldMk cId="2741815232" sldId="714"/>
            <ac:spMk id="6" creationId="{30966C3C-D1E2-E8D4-75C3-D22ECAD75D48}"/>
          </ac:spMkLst>
        </pc:spChg>
      </pc:sldChg>
      <pc:sldChg chg="addSp delSp modSp add mod ord modClrScheme chgLayout">
        <pc:chgData name="Olson, Nicholas S (MSFC-EV41)[ESSCA]" userId="f6729ff6-b8dd-4d2f-9450-2b464915a34d" providerId="ADAL" clId="{548FC233-A016-437F-BD88-743D70191098}" dt="2023-12-11T16:28:07.936" v="1889" actId="20577"/>
        <pc:sldMkLst>
          <pc:docMk/>
          <pc:sldMk cId="970346015" sldId="715"/>
        </pc:sldMkLst>
        <pc:spChg chg="mod ord">
          <ac:chgData name="Olson, Nicholas S (MSFC-EV41)[ESSCA]" userId="f6729ff6-b8dd-4d2f-9450-2b464915a34d" providerId="ADAL" clId="{548FC233-A016-437F-BD88-743D70191098}" dt="2023-12-11T16:03:10.140" v="438" actId="700"/>
          <ac:spMkLst>
            <pc:docMk/>
            <pc:sldMk cId="970346015" sldId="715"/>
            <ac:spMk id="2" creationId="{830D21E8-D56F-42FE-8543-0ED70D0CE1DF}"/>
          </ac:spMkLst>
        </pc:spChg>
        <pc:spChg chg="mod ord">
          <ac:chgData name="Olson, Nicholas S (MSFC-EV41)[ESSCA]" userId="f6729ff6-b8dd-4d2f-9450-2b464915a34d" providerId="ADAL" clId="{548FC233-A016-437F-BD88-743D70191098}" dt="2023-12-11T16:28:07.936" v="1889" actId="20577"/>
          <ac:spMkLst>
            <pc:docMk/>
            <pc:sldMk cId="970346015" sldId="715"/>
            <ac:spMk id="3" creationId="{A75D46F0-FFBD-4565-BCC6-C58BFB4AEC12}"/>
          </ac:spMkLst>
        </pc:spChg>
        <pc:spChg chg="mod ord">
          <ac:chgData name="Olson, Nicholas S (MSFC-EV41)[ESSCA]" userId="f6729ff6-b8dd-4d2f-9450-2b464915a34d" providerId="ADAL" clId="{548FC233-A016-437F-BD88-743D70191098}" dt="2023-12-11T16:03:10.140" v="438" actId="700"/>
          <ac:spMkLst>
            <pc:docMk/>
            <pc:sldMk cId="970346015" sldId="715"/>
            <ac:spMk id="4" creationId="{947E7621-6735-7EF8-77B4-54494DBF8D11}"/>
          </ac:spMkLst>
        </pc:spChg>
        <pc:spChg chg="add del mod">
          <ac:chgData name="Olson, Nicholas S (MSFC-EV41)[ESSCA]" userId="f6729ff6-b8dd-4d2f-9450-2b464915a34d" providerId="ADAL" clId="{548FC233-A016-437F-BD88-743D70191098}" dt="2023-12-11T16:03:10.140" v="438" actId="700"/>
          <ac:spMkLst>
            <pc:docMk/>
            <pc:sldMk cId="970346015" sldId="715"/>
            <ac:spMk id="5" creationId="{DC1A1A29-6A10-94B2-715C-D78EB26971D8}"/>
          </ac:spMkLst>
        </pc:spChg>
        <pc:graphicFrameChg chg="add del mod modGraphic">
          <ac:chgData name="Olson, Nicholas S (MSFC-EV41)[ESSCA]" userId="f6729ff6-b8dd-4d2f-9450-2b464915a34d" providerId="ADAL" clId="{548FC233-A016-437F-BD88-743D70191098}" dt="2023-12-11T16:11:49.223" v="967" actId="1032"/>
          <ac:graphicFrameMkLst>
            <pc:docMk/>
            <pc:sldMk cId="970346015" sldId="715"/>
            <ac:graphicFrameMk id="6" creationId="{F8623E1C-6E47-C990-82BC-4214D1F69C44}"/>
          </ac:graphicFrameMkLst>
        </pc:graphicFrameChg>
        <pc:picChg chg="del">
          <ac:chgData name="Olson, Nicholas S (MSFC-EV41)[ESSCA]" userId="f6729ff6-b8dd-4d2f-9450-2b464915a34d" providerId="ADAL" clId="{548FC233-A016-437F-BD88-743D70191098}" dt="2023-12-11T16:03:07.998" v="437" actId="478"/>
          <ac:picMkLst>
            <pc:docMk/>
            <pc:sldMk cId="970346015" sldId="715"/>
            <ac:picMk id="7" creationId="{0E1F30D3-CA2E-42DE-A8EC-F1037747FD22}"/>
          </ac:picMkLst>
        </pc:picChg>
      </pc:sldChg>
      <pc:sldMasterChg chg="modSldLayout">
        <pc:chgData name="Olson, Nicholas S (MSFC-EV41)[ESSCA]" userId="f6729ff6-b8dd-4d2f-9450-2b464915a34d" providerId="ADAL" clId="{548FC233-A016-437F-BD88-743D70191098}" dt="2023-12-11T15:43:07.267" v="118" actId="20577"/>
        <pc:sldMasterMkLst>
          <pc:docMk/>
          <pc:sldMasterMk cId="0" sldId="2147483648"/>
        </pc:sldMasterMkLst>
        <pc:sldLayoutChg chg="addSp modSp mod">
          <pc:chgData name="Olson, Nicholas S (MSFC-EV41)[ESSCA]" userId="f6729ff6-b8dd-4d2f-9450-2b464915a34d" providerId="ADAL" clId="{548FC233-A016-437F-BD88-743D70191098}" dt="2023-12-11T15:40:54.787" v="99" actId="20577"/>
          <pc:sldLayoutMkLst>
            <pc:docMk/>
            <pc:sldMasterMk cId="0" sldId="2147483648"/>
            <pc:sldLayoutMk cId="0" sldId="2147483933"/>
          </pc:sldLayoutMkLst>
          <pc:spChg chg="add mod">
            <ac:chgData name="Olson, Nicholas S (MSFC-EV41)[ESSCA]" userId="f6729ff6-b8dd-4d2f-9450-2b464915a34d" providerId="ADAL" clId="{548FC233-A016-437F-BD88-743D70191098}" dt="2023-12-11T15:40:54.787" v="99" actId="20577"/>
            <ac:spMkLst>
              <pc:docMk/>
              <pc:sldMasterMk cId="0" sldId="2147483648"/>
              <pc:sldLayoutMk cId="0" sldId="2147483933"/>
              <ac:spMk id="2" creationId="{0CCC34EA-AE48-4824-798C-2F1BFE70372A}"/>
            </ac:spMkLst>
          </pc:spChg>
        </pc:sldLayoutChg>
        <pc:sldLayoutChg chg="addSp modSp mod">
          <pc:chgData name="Olson, Nicholas S (MSFC-EV41)[ESSCA]" userId="f6729ff6-b8dd-4d2f-9450-2b464915a34d" providerId="ADAL" clId="{548FC233-A016-437F-BD88-743D70191098}" dt="2023-12-11T15:39:22.840" v="75" actId="20577"/>
          <pc:sldLayoutMkLst>
            <pc:docMk/>
            <pc:sldMasterMk cId="0" sldId="2147483648"/>
            <pc:sldLayoutMk cId="0" sldId="2147483934"/>
          </pc:sldLayoutMkLst>
          <pc:spChg chg="add mod">
            <ac:chgData name="Olson, Nicholas S (MSFC-EV41)[ESSCA]" userId="f6729ff6-b8dd-4d2f-9450-2b464915a34d" providerId="ADAL" clId="{548FC233-A016-437F-BD88-743D70191098}" dt="2023-12-11T15:39:22.840" v="75" actId="20577"/>
            <ac:spMkLst>
              <pc:docMk/>
              <pc:sldMasterMk cId="0" sldId="2147483648"/>
              <pc:sldLayoutMk cId="0" sldId="2147483934"/>
              <ac:spMk id="4" creationId="{43A6A9CE-89C9-02C0-70E5-18135EDF3862}"/>
            </ac:spMkLst>
          </pc:spChg>
        </pc:sldLayoutChg>
        <pc:sldLayoutChg chg="addSp modSp mod">
          <pc:chgData name="Olson, Nicholas S (MSFC-EV41)[ESSCA]" userId="f6729ff6-b8dd-4d2f-9450-2b464915a34d" providerId="ADAL" clId="{548FC233-A016-437F-BD88-743D70191098}" dt="2023-12-11T15:39:14.256" v="73" actId="1037"/>
          <pc:sldLayoutMkLst>
            <pc:docMk/>
            <pc:sldMasterMk cId="0" sldId="2147483648"/>
            <pc:sldLayoutMk cId="0" sldId="2147483935"/>
          </pc:sldLayoutMkLst>
          <pc:spChg chg="add mod">
            <ac:chgData name="Olson, Nicholas S (MSFC-EV41)[ESSCA]" userId="f6729ff6-b8dd-4d2f-9450-2b464915a34d" providerId="ADAL" clId="{548FC233-A016-437F-BD88-743D70191098}" dt="2023-12-11T15:39:14.256" v="73" actId="1037"/>
            <ac:spMkLst>
              <pc:docMk/>
              <pc:sldMasterMk cId="0" sldId="2147483648"/>
              <pc:sldLayoutMk cId="0" sldId="2147483935"/>
              <ac:spMk id="5" creationId="{840C5F28-7B9D-DC22-734A-7F9FBC19648B}"/>
            </ac:spMkLst>
          </pc:spChg>
        </pc:sldLayoutChg>
        <pc:sldLayoutChg chg="addSp modSp mod">
          <pc:chgData name="Olson, Nicholas S (MSFC-EV41)[ESSCA]" userId="f6729ff6-b8dd-4d2f-9450-2b464915a34d" providerId="ADAL" clId="{548FC233-A016-437F-BD88-743D70191098}" dt="2023-12-11T15:42:47.273" v="112" actId="20577"/>
          <pc:sldLayoutMkLst>
            <pc:docMk/>
            <pc:sldMasterMk cId="0" sldId="2147483648"/>
            <pc:sldLayoutMk cId="0" sldId="2147483936"/>
          </pc:sldLayoutMkLst>
          <pc:spChg chg="add mod">
            <ac:chgData name="Olson, Nicholas S (MSFC-EV41)[ESSCA]" userId="f6729ff6-b8dd-4d2f-9450-2b464915a34d" providerId="ADAL" clId="{548FC233-A016-437F-BD88-743D70191098}" dt="2023-12-11T15:42:47.273" v="112" actId="20577"/>
            <ac:spMkLst>
              <pc:docMk/>
              <pc:sldMasterMk cId="0" sldId="2147483648"/>
              <pc:sldLayoutMk cId="0" sldId="2147483936"/>
              <ac:spMk id="7" creationId="{8F689A8D-AD9F-CBF7-0278-2D4CE5569F90}"/>
            </ac:spMkLst>
          </pc:spChg>
        </pc:sldLayoutChg>
        <pc:sldLayoutChg chg="addSp modSp mod">
          <pc:chgData name="Olson, Nicholas S (MSFC-EV41)[ESSCA]" userId="f6729ff6-b8dd-4d2f-9450-2b464915a34d" providerId="ADAL" clId="{548FC233-A016-437F-BD88-743D70191098}" dt="2023-12-11T15:42:54.422" v="114" actId="20577"/>
          <pc:sldLayoutMkLst>
            <pc:docMk/>
            <pc:sldMasterMk cId="0" sldId="2147483648"/>
            <pc:sldLayoutMk cId="0" sldId="2147483938"/>
          </pc:sldLayoutMkLst>
          <pc:spChg chg="add mod">
            <ac:chgData name="Olson, Nicholas S (MSFC-EV41)[ESSCA]" userId="f6729ff6-b8dd-4d2f-9450-2b464915a34d" providerId="ADAL" clId="{548FC233-A016-437F-BD88-743D70191098}" dt="2023-12-11T15:42:54.422" v="114" actId="20577"/>
            <ac:spMkLst>
              <pc:docMk/>
              <pc:sldMasterMk cId="0" sldId="2147483648"/>
              <pc:sldLayoutMk cId="0" sldId="2147483938"/>
              <ac:spMk id="5" creationId="{7B7D231C-828D-4275-813C-BBA780BC5859}"/>
            </ac:spMkLst>
          </pc:spChg>
        </pc:sldLayoutChg>
        <pc:sldLayoutChg chg="addSp modSp mod">
          <pc:chgData name="Olson, Nicholas S (MSFC-EV41)[ESSCA]" userId="f6729ff6-b8dd-4d2f-9450-2b464915a34d" providerId="ADAL" clId="{548FC233-A016-437F-BD88-743D70191098}" dt="2023-12-11T15:43:01.495" v="116" actId="20577"/>
          <pc:sldLayoutMkLst>
            <pc:docMk/>
            <pc:sldMasterMk cId="0" sldId="2147483648"/>
            <pc:sldLayoutMk cId="0" sldId="2147483939"/>
          </pc:sldLayoutMkLst>
          <pc:spChg chg="add mod">
            <ac:chgData name="Olson, Nicholas S (MSFC-EV41)[ESSCA]" userId="f6729ff6-b8dd-4d2f-9450-2b464915a34d" providerId="ADAL" clId="{548FC233-A016-437F-BD88-743D70191098}" dt="2023-12-11T15:43:01.495" v="116" actId="20577"/>
            <ac:spMkLst>
              <pc:docMk/>
              <pc:sldMasterMk cId="0" sldId="2147483648"/>
              <pc:sldLayoutMk cId="0" sldId="2147483939"/>
              <ac:spMk id="4" creationId="{9CA6808E-51DC-C6DF-B71C-7BE136562E0E}"/>
            </ac:spMkLst>
          </pc:spChg>
        </pc:sldLayoutChg>
        <pc:sldLayoutChg chg="addSp modSp mod">
          <pc:chgData name="Olson, Nicholas S (MSFC-EV41)[ESSCA]" userId="f6729ff6-b8dd-4d2f-9450-2b464915a34d" providerId="ADAL" clId="{548FC233-A016-437F-BD88-743D70191098}" dt="2023-12-11T15:43:07.267" v="118" actId="20577"/>
          <pc:sldLayoutMkLst>
            <pc:docMk/>
            <pc:sldMasterMk cId="0" sldId="2147483648"/>
            <pc:sldLayoutMk cId="0" sldId="2147483940"/>
          </pc:sldLayoutMkLst>
          <pc:spChg chg="add mod">
            <ac:chgData name="Olson, Nicholas S (MSFC-EV41)[ESSCA]" userId="f6729ff6-b8dd-4d2f-9450-2b464915a34d" providerId="ADAL" clId="{548FC233-A016-437F-BD88-743D70191098}" dt="2023-12-11T15:43:07.267" v="118" actId="20577"/>
            <ac:spMkLst>
              <pc:docMk/>
              <pc:sldMasterMk cId="0" sldId="2147483648"/>
              <pc:sldLayoutMk cId="0" sldId="2147483940"/>
              <ac:spMk id="4" creationId="{7BE6A1C3-4B87-B119-CB00-DB65AEE4EC86}"/>
            </ac:spMkLst>
          </pc:spChg>
        </pc:sldLayoutChg>
        <pc:sldLayoutChg chg="addSp modSp mod">
          <pc:chgData name="Olson, Nicholas S (MSFC-EV41)[ESSCA]" userId="f6729ff6-b8dd-4d2f-9450-2b464915a34d" providerId="ADAL" clId="{548FC233-A016-437F-BD88-743D70191098}" dt="2023-12-11T15:41:15.495" v="101" actId="20577"/>
          <pc:sldLayoutMkLst>
            <pc:docMk/>
            <pc:sldMasterMk cId="0" sldId="2147483648"/>
            <pc:sldLayoutMk cId="1124492892" sldId="2147483943"/>
          </pc:sldLayoutMkLst>
          <pc:spChg chg="add mod">
            <ac:chgData name="Olson, Nicholas S (MSFC-EV41)[ESSCA]" userId="f6729ff6-b8dd-4d2f-9450-2b464915a34d" providerId="ADAL" clId="{548FC233-A016-437F-BD88-743D70191098}" dt="2023-12-11T15:41:15.495" v="101" actId="20577"/>
            <ac:spMkLst>
              <pc:docMk/>
              <pc:sldMasterMk cId="0" sldId="2147483648"/>
              <pc:sldLayoutMk cId="1124492892" sldId="2147483943"/>
              <ac:spMk id="3" creationId="{76B1B81A-5859-4F64-DB44-636DC74ABD55}"/>
            </ac:spMkLst>
          </pc:spChg>
        </pc:sldLayoutChg>
        <pc:sldLayoutChg chg="modSp mod">
          <pc:chgData name="Olson, Nicholas S (MSFC-EV41)[ESSCA]" userId="f6729ff6-b8dd-4d2f-9450-2b464915a34d" providerId="ADAL" clId="{548FC233-A016-437F-BD88-743D70191098}" dt="2023-12-11T15:39:38.831" v="96" actId="20577"/>
          <pc:sldLayoutMkLst>
            <pc:docMk/>
            <pc:sldMasterMk cId="0" sldId="2147483648"/>
            <pc:sldLayoutMk cId="1782696120" sldId="2147483944"/>
          </pc:sldLayoutMkLst>
          <pc:spChg chg="mod">
            <ac:chgData name="Olson, Nicholas S (MSFC-EV41)[ESSCA]" userId="f6729ff6-b8dd-4d2f-9450-2b464915a34d" providerId="ADAL" clId="{548FC233-A016-437F-BD88-743D70191098}" dt="2023-12-11T15:39:38.831" v="96" actId="20577"/>
            <ac:spMkLst>
              <pc:docMk/>
              <pc:sldMasterMk cId="0" sldId="2147483648"/>
              <pc:sldLayoutMk cId="1782696120" sldId="2147483944"/>
              <ac:spMk id="3" creationId="{00000000-0000-0000-0000-000000000000}"/>
            </ac:spMkLst>
          </pc:spChg>
        </pc:sldLayoutChg>
      </pc:sldMasterChg>
    </pc:docChg>
  </pc:docChgLst>
  <pc:docChgLst>
    <pc:chgData name="Olson, Nicholas S (MSFC-EV41)[ESSCA]" userId="f6729ff6-b8dd-4d2f-9450-2b464915a34d" providerId="ADAL" clId="{3C108C30-71F4-4AB5-A41B-0A5485F120CE}"/>
    <pc:docChg chg="undo redo custSel addSld delSld modSld sldOrd modMainMaster">
      <pc:chgData name="Olson, Nicholas S (MSFC-EV41)[ESSCA]" userId="f6729ff6-b8dd-4d2f-9450-2b464915a34d" providerId="ADAL" clId="{3C108C30-71F4-4AB5-A41B-0A5485F120CE}" dt="2023-12-07T16:17:33.015" v="4756" actId="14100"/>
      <pc:docMkLst>
        <pc:docMk/>
      </pc:docMkLst>
      <pc:sldChg chg="modSp mod">
        <pc:chgData name="Olson, Nicholas S (MSFC-EV41)[ESSCA]" userId="f6729ff6-b8dd-4d2f-9450-2b464915a34d" providerId="ADAL" clId="{3C108C30-71F4-4AB5-A41B-0A5485F120CE}" dt="2023-12-07T13:06:15.928" v="2975"/>
        <pc:sldMkLst>
          <pc:docMk/>
          <pc:sldMk cId="4180499596" sldId="554"/>
        </pc:sldMkLst>
        <pc:spChg chg="mod">
          <ac:chgData name="Olson, Nicholas S (MSFC-EV41)[ESSCA]" userId="f6729ff6-b8dd-4d2f-9450-2b464915a34d" providerId="ADAL" clId="{3C108C30-71F4-4AB5-A41B-0A5485F120CE}" dt="2023-12-07T13:06:15.928" v="2975"/>
          <ac:spMkLst>
            <pc:docMk/>
            <pc:sldMk cId="4180499596" sldId="554"/>
            <ac:spMk id="2210" creationId="{00000000-0000-0000-0000-000000000000}"/>
          </ac:spMkLst>
        </pc:spChg>
      </pc:sldChg>
      <pc:sldChg chg="modSp mod">
        <pc:chgData name="Olson, Nicholas S (MSFC-EV41)[ESSCA]" userId="f6729ff6-b8dd-4d2f-9450-2b464915a34d" providerId="ADAL" clId="{3C108C30-71F4-4AB5-A41B-0A5485F120CE}" dt="2023-12-07T12:52:40.381" v="2505"/>
        <pc:sldMkLst>
          <pc:docMk/>
          <pc:sldMk cId="1205014278" sldId="674"/>
        </pc:sldMkLst>
        <pc:spChg chg="mod">
          <ac:chgData name="Olson, Nicholas S (MSFC-EV41)[ESSCA]" userId="f6729ff6-b8dd-4d2f-9450-2b464915a34d" providerId="ADAL" clId="{3C108C30-71F4-4AB5-A41B-0A5485F120CE}" dt="2023-12-07T12:52:40.381" v="2505"/>
          <ac:spMkLst>
            <pc:docMk/>
            <pc:sldMk cId="1205014278" sldId="674"/>
            <ac:spMk id="5" creationId="{00000000-0000-0000-0000-000000000000}"/>
          </ac:spMkLst>
        </pc:spChg>
      </pc:sldChg>
      <pc:sldChg chg="addSp modSp mod">
        <pc:chgData name="Olson, Nicholas S (MSFC-EV41)[ESSCA]" userId="f6729ff6-b8dd-4d2f-9450-2b464915a34d" providerId="ADAL" clId="{3C108C30-71F4-4AB5-A41B-0A5485F120CE}" dt="2023-12-07T14:30:23.881" v="2984" actId="962"/>
        <pc:sldMkLst>
          <pc:docMk/>
          <pc:sldMk cId="2061326309" sldId="676"/>
        </pc:sldMkLst>
        <pc:spChg chg="mod">
          <ac:chgData name="Olson, Nicholas S (MSFC-EV41)[ESSCA]" userId="f6729ff6-b8dd-4d2f-9450-2b464915a34d" providerId="ADAL" clId="{3C108C30-71F4-4AB5-A41B-0A5485F120CE}" dt="2023-12-07T14:30:23.881" v="2984" actId="962"/>
          <ac:spMkLst>
            <pc:docMk/>
            <pc:sldMk cId="2061326309" sldId="676"/>
            <ac:spMk id="5" creationId="{CAB32BC0-FF3C-4E34-821B-74458D7F6601}"/>
          </ac:spMkLst>
        </pc:spChg>
        <pc:picChg chg="add mod">
          <ac:chgData name="Olson, Nicholas S (MSFC-EV41)[ESSCA]" userId="f6729ff6-b8dd-4d2f-9450-2b464915a34d" providerId="ADAL" clId="{3C108C30-71F4-4AB5-A41B-0A5485F120CE}" dt="2023-12-07T14:30:23.880" v="2983" actId="27614"/>
          <ac:picMkLst>
            <pc:docMk/>
            <pc:sldMk cId="2061326309" sldId="676"/>
            <ac:picMk id="4" creationId="{A90E4BEB-9FA7-1100-D91B-115D4E1A348B}"/>
          </ac:picMkLst>
        </pc:picChg>
      </pc:sldChg>
      <pc:sldChg chg="modSp mod ord">
        <pc:chgData name="Olson, Nicholas S (MSFC-EV41)[ESSCA]" userId="f6729ff6-b8dd-4d2f-9450-2b464915a34d" providerId="ADAL" clId="{3C108C30-71F4-4AB5-A41B-0A5485F120CE}" dt="2023-12-07T12:56:14.273" v="2950" actId="20577"/>
        <pc:sldMkLst>
          <pc:docMk/>
          <pc:sldMk cId="2265487336" sldId="687"/>
        </pc:sldMkLst>
        <pc:spChg chg="mod">
          <ac:chgData name="Olson, Nicholas S (MSFC-EV41)[ESSCA]" userId="f6729ff6-b8dd-4d2f-9450-2b464915a34d" providerId="ADAL" clId="{3C108C30-71F4-4AB5-A41B-0A5485F120CE}" dt="2023-12-07T12:56:14.273" v="2950" actId="20577"/>
          <ac:spMkLst>
            <pc:docMk/>
            <pc:sldMk cId="2265487336" sldId="687"/>
            <ac:spMk id="5" creationId="{6D6F4A27-62BC-313D-F684-A47311F0B9BA}"/>
          </ac:spMkLst>
        </pc:spChg>
      </pc:sldChg>
      <pc:sldChg chg="modSp mod">
        <pc:chgData name="Olson, Nicholas S (MSFC-EV41)[ESSCA]" userId="f6729ff6-b8dd-4d2f-9450-2b464915a34d" providerId="ADAL" clId="{3C108C30-71F4-4AB5-A41B-0A5485F120CE}" dt="2023-12-07T14:29:54.217" v="2980" actId="27636"/>
        <pc:sldMkLst>
          <pc:docMk/>
          <pc:sldMk cId="2175143801" sldId="688"/>
        </pc:sldMkLst>
        <pc:spChg chg="mod">
          <ac:chgData name="Olson, Nicholas S (MSFC-EV41)[ESSCA]" userId="f6729ff6-b8dd-4d2f-9450-2b464915a34d" providerId="ADAL" clId="{3C108C30-71F4-4AB5-A41B-0A5485F120CE}" dt="2023-12-07T14:29:54.217" v="2980" actId="27636"/>
          <ac:spMkLst>
            <pc:docMk/>
            <pc:sldMk cId="2175143801" sldId="688"/>
            <ac:spMk id="3" creationId="{A75D46F0-FFBD-4565-BCC6-C58BFB4AEC12}"/>
          </ac:spMkLst>
        </pc:spChg>
      </pc:sldChg>
      <pc:sldChg chg="modSp mod">
        <pc:chgData name="Olson, Nicholas S (MSFC-EV41)[ESSCA]" userId="f6729ff6-b8dd-4d2f-9450-2b464915a34d" providerId="ADAL" clId="{3C108C30-71F4-4AB5-A41B-0A5485F120CE}" dt="2023-12-06T23:31:18.119" v="1736" actId="20577"/>
        <pc:sldMkLst>
          <pc:docMk/>
          <pc:sldMk cId="1123652430" sldId="689"/>
        </pc:sldMkLst>
        <pc:spChg chg="mod">
          <ac:chgData name="Olson, Nicholas S (MSFC-EV41)[ESSCA]" userId="f6729ff6-b8dd-4d2f-9450-2b464915a34d" providerId="ADAL" clId="{3C108C30-71F4-4AB5-A41B-0A5485F120CE}" dt="2023-12-06T23:31:18.119" v="1736" actId="20577"/>
          <ac:spMkLst>
            <pc:docMk/>
            <pc:sldMk cId="1123652430" sldId="689"/>
            <ac:spMk id="6" creationId="{C792DF87-87B4-4A4F-F0DC-D8C6A3407B58}"/>
          </ac:spMkLst>
        </pc:spChg>
      </pc:sldChg>
      <pc:sldChg chg="modSp del mod">
        <pc:chgData name="Olson, Nicholas S (MSFC-EV41)[ESSCA]" userId="f6729ff6-b8dd-4d2f-9450-2b464915a34d" providerId="ADAL" clId="{3C108C30-71F4-4AB5-A41B-0A5485F120CE}" dt="2023-12-06T23:29:51.584" v="1673" actId="47"/>
        <pc:sldMkLst>
          <pc:docMk/>
          <pc:sldMk cId="1254663126" sldId="690"/>
        </pc:sldMkLst>
        <pc:spChg chg="mod">
          <ac:chgData name="Olson, Nicholas S (MSFC-EV41)[ESSCA]" userId="f6729ff6-b8dd-4d2f-9450-2b464915a34d" providerId="ADAL" clId="{3C108C30-71F4-4AB5-A41B-0A5485F120CE}" dt="2023-12-06T23:29:48.900" v="1672" actId="21"/>
          <ac:spMkLst>
            <pc:docMk/>
            <pc:sldMk cId="1254663126" sldId="690"/>
            <ac:spMk id="3" creationId="{9AD927F9-6A1A-CF26-2678-E86E283A530B}"/>
          </ac:spMkLst>
        </pc:spChg>
      </pc:sldChg>
      <pc:sldChg chg="modSp mod">
        <pc:chgData name="Olson, Nicholas S (MSFC-EV41)[ESSCA]" userId="f6729ff6-b8dd-4d2f-9450-2b464915a34d" providerId="ADAL" clId="{3C108C30-71F4-4AB5-A41B-0A5485F120CE}" dt="2023-12-06T22:30:25.838" v="26" actId="1076"/>
        <pc:sldMkLst>
          <pc:docMk/>
          <pc:sldMk cId="2601367640" sldId="691"/>
        </pc:sldMkLst>
        <pc:spChg chg="mod">
          <ac:chgData name="Olson, Nicholas S (MSFC-EV41)[ESSCA]" userId="f6729ff6-b8dd-4d2f-9450-2b464915a34d" providerId="ADAL" clId="{3C108C30-71F4-4AB5-A41B-0A5485F120CE}" dt="2023-12-06T22:30:25.838" v="26" actId="1076"/>
          <ac:spMkLst>
            <pc:docMk/>
            <pc:sldMk cId="2601367640" sldId="691"/>
            <ac:spMk id="2" creationId="{74D855DD-58DC-46CB-CB90-451FF68E54CA}"/>
          </ac:spMkLst>
        </pc:spChg>
      </pc:sldChg>
      <pc:sldChg chg="addSp delSp modSp mod modClrScheme chgLayout">
        <pc:chgData name="Olson, Nicholas S (MSFC-EV41)[ESSCA]" userId="f6729ff6-b8dd-4d2f-9450-2b464915a34d" providerId="ADAL" clId="{3C108C30-71F4-4AB5-A41B-0A5485F120CE}" dt="2023-12-07T15:22:11.713" v="4155" actId="20577"/>
        <pc:sldMkLst>
          <pc:docMk/>
          <pc:sldMk cId="3008118401" sldId="692"/>
        </pc:sldMkLst>
        <pc:spChg chg="mod ord">
          <ac:chgData name="Olson, Nicholas S (MSFC-EV41)[ESSCA]" userId="f6729ff6-b8dd-4d2f-9450-2b464915a34d" providerId="ADAL" clId="{3C108C30-71F4-4AB5-A41B-0A5485F120CE}" dt="2023-12-06T23:10:19.895" v="566"/>
          <ac:spMkLst>
            <pc:docMk/>
            <pc:sldMk cId="3008118401" sldId="692"/>
            <ac:spMk id="2" creationId="{2E2576E6-75A5-ADDB-29DB-71E5F59C8BCA}"/>
          </ac:spMkLst>
        </pc:spChg>
        <pc:spChg chg="add del mod ord">
          <ac:chgData name="Olson, Nicholas S (MSFC-EV41)[ESSCA]" userId="f6729ff6-b8dd-4d2f-9450-2b464915a34d" providerId="ADAL" clId="{3C108C30-71F4-4AB5-A41B-0A5485F120CE}" dt="2023-12-06T22:56:49.374" v="54" actId="700"/>
          <ac:spMkLst>
            <pc:docMk/>
            <pc:sldMk cId="3008118401" sldId="692"/>
            <ac:spMk id="12" creationId="{9BB2733E-8302-D808-1BC8-5EBD52D1F648}"/>
          </ac:spMkLst>
        </pc:spChg>
        <pc:spChg chg="add del mod">
          <ac:chgData name="Olson, Nicholas S (MSFC-EV41)[ESSCA]" userId="f6729ff6-b8dd-4d2f-9450-2b464915a34d" providerId="ADAL" clId="{3C108C30-71F4-4AB5-A41B-0A5485F120CE}" dt="2023-12-06T22:56:49.374" v="54" actId="700"/>
          <ac:spMkLst>
            <pc:docMk/>
            <pc:sldMk cId="3008118401" sldId="692"/>
            <ac:spMk id="14" creationId="{70C1E24C-E682-6E65-668B-7D05A5BE9638}"/>
          </ac:spMkLst>
        </pc:spChg>
        <pc:spChg chg="add mod ord">
          <ac:chgData name="Olson, Nicholas S (MSFC-EV41)[ESSCA]" userId="f6729ff6-b8dd-4d2f-9450-2b464915a34d" providerId="ADAL" clId="{3C108C30-71F4-4AB5-A41B-0A5485F120CE}" dt="2023-12-07T15:22:11.713" v="4155" actId="20577"/>
          <ac:spMkLst>
            <pc:docMk/>
            <pc:sldMk cId="3008118401" sldId="692"/>
            <ac:spMk id="15" creationId="{4FE421B6-0260-6AD3-49F2-867EF5C7E439}"/>
          </ac:spMkLst>
        </pc:spChg>
        <pc:picChg chg="del">
          <ac:chgData name="Olson, Nicholas S (MSFC-EV41)[ESSCA]" userId="f6729ff6-b8dd-4d2f-9450-2b464915a34d" providerId="ADAL" clId="{3C108C30-71F4-4AB5-A41B-0A5485F120CE}" dt="2023-12-06T22:48:57.999" v="52" actId="478"/>
          <ac:picMkLst>
            <pc:docMk/>
            <pc:sldMk cId="3008118401" sldId="692"/>
            <ac:picMk id="6" creationId="{7348635E-C5EB-DEBC-4C40-C1C7D9E32BF1}"/>
          </ac:picMkLst>
        </pc:picChg>
        <pc:picChg chg="del">
          <ac:chgData name="Olson, Nicholas S (MSFC-EV41)[ESSCA]" userId="f6729ff6-b8dd-4d2f-9450-2b464915a34d" providerId="ADAL" clId="{3C108C30-71F4-4AB5-A41B-0A5485F120CE}" dt="2023-12-06T22:48:59.887" v="53" actId="478"/>
          <ac:picMkLst>
            <pc:docMk/>
            <pc:sldMk cId="3008118401" sldId="692"/>
            <ac:picMk id="10" creationId="{7A86E31D-FBC5-631C-F1AD-7AB1E1445E1D}"/>
          </ac:picMkLst>
        </pc:picChg>
      </pc:sldChg>
      <pc:sldChg chg="addSp modSp mod">
        <pc:chgData name="Olson, Nicholas S (MSFC-EV41)[ESSCA]" userId="f6729ff6-b8dd-4d2f-9450-2b464915a34d" providerId="ADAL" clId="{3C108C30-71F4-4AB5-A41B-0A5485F120CE}" dt="2023-12-07T16:16:09.702" v="4720" actId="404"/>
        <pc:sldMkLst>
          <pc:docMk/>
          <pc:sldMk cId="1742909255" sldId="693"/>
        </pc:sldMkLst>
        <pc:spChg chg="mod">
          <ac:chgData name="Olson, Nicholas S (MSFC-EV41)[ESSCA]" userId="f6729ff6-b8dd-4d2f-9450-2b464915a34d" providerId="ADAL" clId="{3C108C30-71F4-4AB5-A41B-0A5485F120CE}" dt="2023-12-06T23:10:06.645" v="564"/>
          <ac:spMkLst>
            <pc:docMk/>
            <pc:sldMk cId="1742909255" sldId="693"/>
            <ac:spMk id="2" creationId="{2E2576E6-75A5-ADDB-29DB-71E5F59C8BCA}"/>
          </ac:spMkLst>
        </pc:spChg>
        <pc:spChg chg="add mod">
          <ac:chgData name="Olson, Nicholas S (MSFC-EV41)[ESSCA]" userId="f6729ff6-b8dd-4d2f-9450-2b464915a34d" providerId="ADAL" clId="{3C108C30-71F4-4AB5-A41B-0A5485F120CE}" dt="2023-12-07T16:16:07.280" v="4719" actId="404"/>
          <ac:spMkLst>
            <pc:docMk/>
            <pc:sldMk cId="1742909255" sldId="693"/>
            <ac:spMk id="14" creationId="{99BF4E20-DEF6-23E1-084C-7AACCB6329EF}"/>
          </ac:spMkLst>
        </pc:spChg>
        <pc:spChg chg="add mod">
          <ac:chgData name="Olson, Nicholas S (MSFC-EV41)[ESSCA]" userId="f6729ff6-b8dd-4d2f-9450-2b464915a34d" providerId="ADAL" clId="{3C108C30-71F4-4AB5-A41B-0A5485F120CE}" dt="2023-12-07T16:16:09.702" v="4720" actId="404"/>
          <ac:spMkLst>
            <pc:docMk/>
            <pc:sldMk cId="1742909255" sldId="693"/>
            <ac:spMk id="15" creationId="{CACC89C9-2B61-DB18-36CD-987ACB82A20B}"/>
          </ac:spMkLst>
        </pc:spChg>
        <pc:picChg chg="mod">
          <ac:chgData name="Olson, Nicholas S (MSFC-EV41)[ESSCA]" userId="f6729ff6-b8dd-4d2f-9450-2b464915a34d" providerId="ADAL" clId="{3C108C30-71F4-4AB5-A41B-0A5485F120CE}" dt="2023-12-06T23:15:59.314" v="964" actId="1076"/>
          <ac:picMkLst>
            <pc:docMk/>
            <pc:sldMk cId="1742909255" sldId="693"/>
            <ac:picMk id="9" creationId="{84EE825A-E7BF-725F-ECA6-52C14C5FEB94}"/>
          </ac:picMkLst>
        </pc:picChg>
        <pc:picChg chg="mod">
          <ac:chgData name="Olson, Nicholas S (MSFC-EV41)[ESSCA]" userId="f6729ff6-b8dd-4d2f-9450-2b464915a34d" providerId="ADAL" clId="{3C108C30-71F4-4AB5-A41B-0A5485F120CE}" dt="2023-12-06T23:16:01.688" v="965" actId="1076"/>
          <ac:picMkLst>
            <pc:docMk/>
            <pc:sldMk cId="1742909255" sldId="693"/>
            <ac:picMk id="13" creationId="{4F87030D-43BF-4311-70DF-1D6D1950C48D}"/>
          </ac:picMkLst>
        </pc:picChg>
      </pc:sldChg>
      <pc:sldChg chg="addSp modSp mod">
        <pc:chgData name="Olson, Nicholas S (MSFC-EV41)[ESSCA]" userId="f6729ff6-b8dd-4d2f-9450-2b464915a34d" providerId="ADAL" clId="{3C108C30-71F4-4AB5-A41B-0A5485F120CE}" dt="2023-12-07T16:16:18.103" v="4724" actId="404"/>
        <pc:sldMkLst>
          <pc:docMk/>
          <pc:sldMk cId="696419476" sldId="694"/>
        </pc:sldMkLst>
        <pc:spChg chg="mod">
          <ac:chgData name="Olson, Nicholas S (MSFC-EV41)[ESSCA]" userId="f6729ff6-b8dd-4d2f-9450-2b464915a34d" providerId="ADAL" clId="{3C108C30-71F4-4AB5-A41B-0A5485F120CE}" dt="2023-12-06T23:10:09.630" v="565"/>
          <ac:spMkLst>
            <pc:docMk/>
            <pc:sldMk cId="696419476" sldId="694"/>
            <ac:spMk id="2" creationId="{2E2576E6-75A5-ADDB-29DB-71E5F59C8BCA}"/>
          </ac:spMkLst>
        </pc:spChg>
        <pc:spChg chg="add mod">
          <ac:chgData name="Olson, Nicholas S (MSFC-EV41)[ESSCA]" userId="f6729ff6-b8dd-4d2f-9450-2b464915a34d" providerId="ADAL" clId="{3C108C30-71F4-4AB5-A41B-0A5485F120CE}" dt="2023-12-07T16:16:18.103" v="4724" actId="404"/>
          <ac:spMkLst>
            <pc:docMk/>
            <pc:sldMk cId="696419476" sldId="694"/>
            <ac:spMk id="12" creationId="{CCEFB5F0-9B39-4AB7-DE64-236FD46A8F5B}"/>
          </ac:spMkLst>
        </pc:spChg>
        <pc:spChg chg="add mod">
          <ac:chgData name="Olson, Nicholas S (MSFC-EV41)[ESSCA]" userId="f6729ff6-b8dd-4d2f-9450-2b464915a34d" providerId="ADAL" clId="{3C108C30-71F4-4AB5-A41B-0A5485F120CE}" dt="2023-12-07T16:16:13.198" v="4722" actId="404"/>
          <ac:spMkLst>
            <pc:docMk/>
            <pc:sldMk cId="696419476" sldId="694"/>
            <ac:spMk id="13" creationId="{35B93164-76C1-87D1-D324-DA843C8B1A72}"/>
          </ac:spMkLst>
        </pc:spChg>
        <pc:picChg chg="mod">
          <ac:chgData name="Olson, Nicholas S (MSFC-EV41)[ESSCA]" userId="f6729ff6-b8dd-4d2f-9450-2b464915a34d" providerId="ADAL" clId="{3C108C30-71F4-4AB5-A41B-0A5485F120CE}" dt="2023-12-06T23:17:03.859" v="1079" actId="14100"/>
          <ac:picMkLst>
            <pc:docMk/>
            <pc:sldMk cId="696419476" sldId="694"/>
            <ac:picMk id="5" creationId="{63D868AF-1982-319C-39F0-3DF04E02807B}"/>
          </ac:picMkLst>
        </pc:picChg>
        <pc:picChg chg="mod">
          <ac:chgData name="Olson, Nicholas S (MSFC-EV41)[ESSCA]" userId="f6729ff6-b8dd-4d2f-9450-2b464915a34d" providerId="ADAL" clId="{3C108C30-71F4-4AB5-A41B-0A5485F120CE}" dt="2023-12-06T23:17:06.165" v="1080" actId="14100"/>
          <ac:picMkLst>
            <pc:docMk/>
            <pc:sldMk cId="696419476" sldId="694"/>
            <ac:picMk id="8" creationId="{DF800053-A421-6807-F91A-68CEF61B14D9}"/>
          </ac:picMkLst>
        </pc:picChg>
      </pc:sldChg>
      <pc:sldChg chg="addSp modSp mod">
        <pc:chgData name="Olson, Nicholas S (MSFC-EV41)[ESSCA]" userId="f6729ff6-b8dd-4d2f-9450-2b464915a34d" providerId="ADAL" clId="{3C108C30-71F4-4AB5-A41B-0A5485F120CE}" dt="2023-12-07T16:16:25.933" v="4728" actId="403"/>
        <pc:sldMkLst>
          <pc:docMk/>
          <pc:sldMk cId="4287894612" sldId="695"/>
        </pc:sldMkLst>
        <pc:spChg chg="add mod">
          <ac:chgData name="Olson, Nicholas S (MSFC-EV41)[ESSCA]" userId="f6729ff6-b8dd-4d2f-9450-2b464915a34d" providerId="ADAL" clId="{3C108C30-71F4-4AB5-A41B-0A5485F120CE}" dt="2023-12-07T16:16:25.933" v="4728" actId="403"/>
          <ac:spMkLst>
            <pc:docMk/>
            <pc:sldMk cId="4287894612" sldId="695"/>
            <ac:spMk id="13" creationId="{1288B608-F1B0-9E63-0EEB-22E9B5F8F9D4}"/>
          </ac:spMkLst>
        </pc:spChg>
        <pc:picChg chg="mod">
          <ac:chgData name="Olson, Nicholas S (MSFC-EV41)[ESSCA]" userId="f6729ff6-b8dd-4d2f-9450-2b464915a34d" providerId="ADAL" clId="{3C108C30-71F4-4AB5-A41B-0A5485F120CE}" dt="2023-12-07T15:58:12.436" v="4376" actId="14100"/>
          <ac:picMkLst>
            <pc:docMk/>
            <pc:sldMk cId="4287894612" sldId="695"/>
            <ac:picMk id="8" creationId="{7A2D60C8-3E9E-C833-A0DF-D67E0133C7A5}"/>
          </ac:picMkLst>
        </pc:picChg>
      </pc:sldChg>
      <pc:sldChg chg="addSp modSp mod">
        <pc:chgData name="Olson, Nicholas S (MSFC-EV41)[ESSCA]" userId="f6729ff6-b8dd-4d2f-9450-2b464915a34d" providerId="ADAL" clId="{3C108C30-71F4-4AB5-A41B-0A5485F120CE}" dt="2023-12-07T16:16:33.373" v="4732" actId="404"/>
        <pc:sldMkLst>
          <pc:docMk/>
          <pc:sldMk cId="974276683" sldId="696"/>
        </pc:sldMkLst>
        <pc:spChg chg="add mod">
          <ac:chgData name="Olson, Nicholas S (MSFC-EV41)[ESSCA]" userId="f6729ff6-b8dd-4d2f-9450-2b464915a34d" providerId="ADAL" clId="{3C108C30-71F4-4AB5-A41B-0A5485F120CE}" dt="2023-12-07T16:16:33.373" v="4732" actId="404"/>
          <ac:spMkLst>
            <pc:docMk/>
            <pc:sldMk cId="974276683" sldId="696"/>
            <ac:spMk id="11" creationId="{EB3216BC-2EB0-FA9E-63CC-54E3E7BB3624}"/>
          </ac:spMkLst>
        </pc:spChg>
        <pc:spChg chg="add mod">
          <ac:chgData name="Olson, Nicholas S (MSFC-EV41)[ESSCA]" userId="f6729ff6-b8dd-4d2f-9450-2b464915a34d" providerId="ADAL" clId="{3C108C30-71F4-4AB5-A41B-0A5485F120CE}" dt="2023-12-07T16:16:30.457" v="4730" actId="404"/>
          <ac:spMkLst>
            <pc:docMk/>
            <pc:sldMk cId="974276683" sldId="696"/>
            <ac:spMk id="12" creationId="{90A170FF-1A84-0D2F-C5F9-D175660F8805}"/>
          </ac:spMkLst>
        </pc:spChg>
        <pc:picChg chg="mod">
          <ac:chgData name="Olson, Nicholas S (MSFC-EV41)[ESSCA]" userId="f6729ff6-b8dd-4d2f-9450-2b464915a34d" providerId="ADAL" clId="{3C108C30-71F4-4AB5-A41B-0A5485F120CE}" dt="2023-12-06T23:19:07.289" v="1283" actId="14100"/>
          <ac:picMkLst>
            <pc:docMk/>
            <pc:sldMk cId="974276683" sldId="696"/>
            <ac:picMk id="7" creationId="{824314EB-A78D-EAFB-3DC5-649B9E943CB4}"/>
          </ac:picMkLst>
        </pc:picChg>
        <pc:picChg chg="mod">
          <ac:chgData name="Olson, Nicholas S (MSFC-EV41)[ESSCA]" userId="f6729ff6-b8dd-4d2f-9450-2b464915a34d" providerId="ADAL" clId="{3C108C30-71F4-4AB5-A41B-0A5485F120CE}" dt="2023-12-06T23:19:10.127" v="1284" actId="14100"/>
          <ac:picMkLst>
            <pc:docMk/>
            <pc:sldMk cId="974276683" sldId="696"/>
            <ac:picMk id="10" creationId="{73B80033-8C3C-78EA-1F39-F95A7385241A}"/>
          </ac:picMkLst>
        </pc:picChg>
      </pc:sldChg>
      <pc:sldChg chg="addSp delSp modSp mod">
        <pc:chgData name="Olson, Nicholas S (MSFC-EV41)[ESSCA]" userId="f6729ff6-b8dd-4d2f-9450-2b464915a34d" providerId="ADAL" clId="{3C108C30-71F4-4AB5-A41B-0A5485F120CE}" dt="2023-12-07T16:16:37.296" v="4734" actId="404"/>
        <pc:sldMkLst>
          <pc:docMk/>
          <pc:sldMk cId="3602533631" sldId="697"/>
        </pc:sldMkLst>
        <pc:spChg chg="add mod">
          <ac:chgData name="Olson, Nicholas S (MSFC-EV41)[ESSCA]" userId="f6729ff6-b8dd-4d2f-9450-2b464915a34d" providerId="ADAL" clId="{3C108C30-71F4-4AB5-A41B-0A5485F120CE}" dt="2023-12-07T16:16:37.296" v="4734" actId="404"/>
          <ac:spMkLst>
            <pc:docMk/>
            <pc:sldMk cId="3602533631" sldId="697"/>
            <ac:spMk id="10" creationId="{7A29F49B-2950-E561-CB56-0D620630A9E0}"/>
          </ac:spMkLst>
        </pc:spChg>
        <pc:spChg chg="add del">
          <ac:chgData name="Olson, Nicholas S (MSFC-EV41)[ESSCA]" userId="f6729ff6-b8dd-4d2f-9450-2b464915a34d" providerId="ADAL" clId="{3C108C30-71F4-4AB5-A41B-0A5485F120CE}" dt="2023-12-07T15:06:55.460" v="3414" actId="22"/>
          <ac:spMkLst>
            <pc:docMk/>
            <pc:sldMk cId="3602533631" sldId="697"/>
            <ac:spMk id="12" creationId="{C9BC61A8-4A3A-5DAF-9781-B7CE71C9639E}"/>
          </ac:spMkLst>
        </pc:spChg>
        <pc:picChg chg="mod">
          <ac:chgData name="Olson, Nicholas S (MSFC-EV41)[ESSCA]" userId="f6729ff6-b8dd-4d2f-9450-2b464915a34d" providerId="ADAL" clId="{3C108C30-71F4-4AB5-A41B-0A5485F120CE}" dt="2023-12-07T15:58:56.634" v="4392" actId="14100"/>
          <ac:picMkLst>
            <pc:docMk/>
            <pc:sldMk cId="3602533631" sldId="697"/>
            <ac:picMk id="7" creationId="{318CDA1A-32C8-87C7-1DA4-DAD220B2CD36}"/>
          </ac:picMkLst>
        </pc:picChg>
      </pc:sldChg>
      <pc:sldChg chg="addSp delSp modSp mod">
        <pc:chgData name="Olson, Nicholas S (MSFC-EV41)[ESSCA]" userId="f6729ff6-b8dd-4d2f-9450-2b464915a34d" providerId="ADAL" clId="{3C108C30-71F4-4AB5-A41B-0A5485F120CE}" dt="2023-12-07T15:59:10.735" v="4396" actId="1076"/>
        <pc:sldMkLst>
          <pc:docMk/>
          <pc:sldMk cId="268763396" sldId="698"/>
        </pc:sldMkLst>
        <pc:spChg chg="add del mod">
          <ac:chgData name="Olson, Nicholas S (MSFC-EV41)[ESSCA]" userId="f6729ff6-b8dd-4d2f-9450-2b464915a34d" providerId="ADAL" clId="{3C108C30-71F4-4AB5-A41B-0A5485F120CE}" dt="2023-12-07T15:46:23.139" v="4310" actId="478"/>
          <ac:spMkLst>
            <pc:docMk/>
            <pc:sldMk cId="268763396" sldId="698"/>
            <ac:spMk id="11" creationId="{04B3CCF8-FECB-54B8-2EEA-34A98D6722E3}"/>
          </ac:spMkLst>
        </pc:spChg>
        <pc:spChg chg="add mod">
          <ac:chgData name="Olson, Nicholas S (MSFC-EV41)[ESSCA]" userId="f6729ff6-b8dd-4d2f-9450-2b464915a34d" providerId="ADAL" clId="{3C108C30-71F4-4AB5-A41B-0A5485F120CE}" dt="2023-12-07T15:59:10.735" v="4396" actId="1076"/>
          <ac:spMkLst>
            <pc:docMk/>
            <pc:sldMk cId="268763396" sldId="698"/>
            <ac:spMk id="12" creationId="{5A9F972C-D0EC-6FC0-86AE-994F7AEC9F1B}"/>
          </ac:spMkLst>
        </pc:spChg>
        <pc:spChg chg="add del mod">
          <ac:chgData name="Olson, Nicholas S (MSFC-EV41)[ESSCA]" userId="f6729ff6-b8dd-4d2f-9450-2b464915a34d" providerId="ADAL" clId="{3C108C30-71F4-4AB5-A41B-0A5485F120CE}" dt="2023-12-07T15:46:26.159" v="4312" actId="478"/>
          <ac:spMkLst>
            <pc:docMk/>
            <pc:sldMk cId="268763396" sldId="698"/>
            <ac:spMk id="14" creationId="{9C45E640-1835-67A9-1406-F93565E8DFA1}"/>
          </ac:spMkLst>
        </pc:spChg>
        <pc:picChg chg="mod">
          <ac:chgData name="Olson, Nicholas S (MSFC-EV41)[ESSCA]" userId="f6729ff6-b8dd-4d2f-9450-2b464915a34d" providerId="ADAL" clId="{3C108C30-71F4-4AB5-A41B-0A5485F120CE}" dt="2023-12-07T15:59:06.639" v="4395" actId="14100"/>
          <ac:picMkLst>
            <pc:docMk/>
            <pc:sldMk cId="268763396" sldId="698"/>
            <ac:picMk id="9" creationId="{16D25E7F-30D2-2812-2B3B-07D724EC4ECB}"/>
          </ac:picMkLst>
        </pc:picChg>
        <pc:picChg chg="del mod">
          <ac:chgData name="Olson, Nicholas S (MSFC-EV41)[ESSCA]" userId="f6729ff6-b8dd-4d2f-9450-2b464915a34d" providerId="ADAL" clId="{3C108C30-71F4-4AB5-A41B-0A5485F120CE}" dt="2023-12-07T15:46:24.378" v="4311" actId="478"/>
          <ac:picMkLst>
            <pc:docMk/>
            <pc:sldMk cId="268763396" sldId="698"/>
            <ac:picMk id="10" creationId="{3F86CB13-EC2F-21BD-837C-E95EE0F3C6B3}"/>
          </ac:picMkLst>
        </pc:picChg>
      </pc:sldChg>
      <pc:sldChg chg="addSp modSp mod">
        <pc:chgData name="Olson, Nicholas S (MSFC-EV41)[ESSCA]" userId="f6729ff6-b8dd-4d2f-9450-2b464915a34d" providerId="ADAL" clId="{3C108C30-71F4-4AB5-A41B-0A5485F120CE}" dt="2023-12-07T16:16:54.241" v="4741" actId="404"/>
        <pc:sldMkLst>
          <pc:docMk/>
          <pc:sldMk cId="3268523202" sldId="699"/>
        </pc:sldMkLst>
        <pc:spChg chg="add mod">
          <ac:chgData name="Olson, Nicholas S (MSFC-EV41)[ESSCA]" userId="f6729ff6-b8dd-4d2f-9450-2b464915a34d" providerId="ADAL" clId="{3C108C30-71F4-4AB5-A41B-0A5485F120CE}" dt="2023-12-07T16:16:54.241" v="4741" actId="404"/>
          <ac:spMkLst>
            <pc:docMk/>
            <pc:sldMk cId="3268523202" sldId="699"/>
            <ac:spMk id="11" creationId="{9E917A39-DBF2-128C-3273-5FFFF6F507D3}"/>
          </ac:spMkLst>
        </pc:spChg>
        <pc:spChg chg="add mod">
          <ac:chgData name="Olson, Nicholas S (MSFC-EV41)[ESSCA]" userId="f6729ff6-b8dd-4d2f-9450-2b464915a34d" providerId="ADAL" clId="{3C108C30-71F4-4AB5-A41B-0A5485F120CE}" dt="2023-12-07T16:16:51.666" v="4739" actId="14100"/>
          <ac:spMkLst>
            <pc:docMk/>
            <pc:sldMk cId="3268523202" sldId="699"/>
            <ac:spMk id="12" creationId="{3FEF1240-D61D-E8E0-C26F-EDDBA61D5178}"/>
          </ac:spMkLst>
        </pc:spChg>
        <pc:picChg chg="mod">
          <ac:chgData name="Olson, Nicholas S (MSFC-EV41)[ESSCA]" userId="f6729ff6-b8dd-4d2f-9450-2b464915a34d" providerId="ADAL" clId="{3C108C30-71F4-4AB5-A41B-0A5485F120CE}" dt="2023-12-06T23:23:04.421" v="1377" actId="14100"/>
          <ac:picMkLst>
            <pc:docMk/>
            <pc:sldMk cId="3268523202" sldId="699"/>
            <ac:picMk id="7" creationId="{395D6877-3F18-66B9-5BE8-6FC698FBA012}"/>
          </ac:picMkLst>
        </pc:picChg>
        <pc:picChg chg="mod">
          <ac:chgData name="Olson, Nicholas S (MSFC-EV41)[ESSCA]" userId="f6729ff6-b8dd-4d2f-9450-2b464915a34d" providerId="ADAL" clId="{3C108C30-71F4-4AB5-A41B-0A5485F120CE}" dt="2023-12-06T23:22:58.048" v="1375" actId="14100"/>
          <ac:picMkLst>
            <pc:docMk/>
            <pc:sldMk cId="3268523202" sldId="699"/>
            <ac:picMk id="8" creationId="{DED6ED39-3217-8E40-752F-22259EFE966E}"/>
          </ac:picMkLst>
        </pc:picChg>
      </pc:sldChg>
      <pc:sldChg chg="addSp modSp mod">
        <pc:chgData name="Olson, Nicholas S (MSFC-EV41)[ESSCA]" userId="f6729ff6-b8dd-4d2f-9450-2b464915a34d" providerId="ADAL" clId="{3C108C30-71F4-4AB5-A41B-0A5485F120CE}" dt="2023-12-07T16:17:01.785" v="4745" actId="404"/>
        <pc:sldMkLst>
          <pc:docMk/>
          <pc:sldMk cId="4013298796" sldId="700"/>
        </pc:sldMkLst>
        <pc:spChg chg="add mod">
          <ac:chgData name="Olson, Nicholas S (MSFC-EV41)[ESSCA]" userId="f6729ff6-b8dd-4d2f-9450-2b464915a34d" providerId="ADAL" clId="{3C108C30-71F4-4AB5-A41B-0A5485F120CE}" dt="2023-12-07T16:17:01.785" v="4745" actId="404"/>
          <ac:spMkLst>
            <pc:docMk/>
            <pc:sldMk cId="4013298796" sldId="700"/>
            <ac:spMk id="11" creationId="{C67D581C-ABA8-3F46-2A43-0D333F81D9A8}"/>
          </ac:spMkLst>
        </pc:spChg>
        <pc:spChg chg="add mod">
          <ac:chgData name="Olson, Nicholas S (MSFC-EV41)[ESSCA]" userId="f6729ff6-b8dd-4d2f-9450-2b464915a34d" providerId="ADAL" clId="{3C108C30-71F4-4AB5-A41B-0A5485F120CE}" dt="2023-12-07T16:16:58.665" v="4743" actId="404"/>
          <ac:spMkLst>
            <pc:docMk/>
            <pc:sldMk cId="4013298796" sldId="700"/>
            <ac:spMk id="12" creationId="{402585E0-D41A-3B84-3447-85D575F0A2BD}"/>
          </ac:spMkLst>
        </pc:spChg>
        <pc:picChg chg="mod">
          <ac:chgData name="Olson, Nicholas S (MSFC-EV41)[ESSCA]" userId="f6729ff6-b8dd-4d2f-9450-2b464915a34d" providerId="ADAL" clId="{3C108C30-71F4-4AB5-A41B-0A5485F120CE}" dt="2023-12-06T23:23:37.260" v="1436" actId="14100"/>
          <ac:picMkLst>
            <pc:docMk/>
            <pc:sldMk cId="4013298796" sldId="700"/>
            <ac:picMk id="9" creationId="{682E5A1F-20E1-4C6C-9D5E-A66AB505D4D8}"/>
          </ac:picMkLst>
        </pc:picChg>
        <pc:picChg chg="mod">
          <ac:chgData name="Olson, Nicholas S (MSFC-EV41)[ESSCA]" userId="f6729ff6-b8dd-4d2f-9450-2b464915a34d" providerId="ADAL" clId="{3C108C30-71F4-4AB5-A41B-0A5485F120CE}" dt="2023-12-06T23:23:40.033" v="1437" actId="14100"/>
          <ac:picMkLst>
            <pc:docMk/>
            <pc:sldMk cId="4013298796" sldId="700"/>
            <ac:picMk id="10" creationId="{A588F03D-6CE3-F49F-4F58-FA47F75D308B}"/>
          </ac:picMkLst>
        </pc:picChg>
      </pc:sldChg>
      <pc:sldChg chg="addSp delSp modSp del mod">
        <pc:chgData name="Olson, Nicholas S (MSFC-EV41)[ESSCA]" userId="f6729ff6-b8dd-4d2f-9450-2b464915a34d" providerId="ADAL" clId="{3C108C30-71F4-4AB5-A41B-0A5485F120CE}" dt="2023-12-06T22:28:59.891" v="4" actId="2696"/>
        <pc:sldMkLst>
          <pc:docMk/>
          <pc:sldMk cId="2296279312" sldId="701"/>
        </pc:sldMkLst>
        <pc:spChg chg="del">
          <ac:chgData name="Olson, Nicholas S (MSFC-EV41)[ESSCA]" userId="f6729ff6-b8dd-4d2f-9450-2b464915a34d" providerId="ADAL" clId="{3C108C30-71F4-4AB5-A41B-0A5485F120CE}" dt="2023-12-06T22:28:47.655" v="1"/>
          <ac:spMkLst>
            <pc:docMk/>
            <pc:sldMk cId="2296279312" sldId="701"/>
            <ac:spMk id="4" creationId="{1BC86A94-27D1-7C52-A5DB-3A41DA461E88}"/>
          </ac:spMkLst>
        </pc:spChg>
        <pc:picChg chg="mod">
          <ac:chgData name="Olson, Nicholas S (MSFC-EV41)[ESSCA]" userId="f6729ff6-b8dd-4d2f-9450-2b464915a34d" providerId="ADAL" clId="{3C108C30-71F4-4AB5-A41B-0A5485F120CE}" dt="2023-12-06T22:28:37.153" v="0" actId="1076"/>
          <ac:picMkLst>
            <pc:docMk/>
            <pc:sldMk cId="2296279312" sldId="701"/>
            <ac:picMk id="7" creationId="{7CB14165-9D2D-F440-6993-86DA658C1378}"/>
          </ac:picMkLst>
        </pc:picChg>
        <pc:picChg chg="add mod">
          <ac:chgData name="Olson, Nicholas S (MSFC-EV41)[ESSCA]" userId="f6729ff6-b8dd-4d2f-9450-2b464915a34d" providerId="ADAL" clId="{3C108C30-71F4-4AB5-A41B-0A5485F120CE}" dt="2023-12-06T22:28:47.655" v="1"/>
          <ac:picMkLst>
            <pc:docMk/>
            <pc:sldMk cId="2296279312" sldId="701"/>
            <ac:picMk id="8" creationId="{A525AB9C-411A-CA6C-DF46-A5CA537AAB82}"/>
          </ac:picMkLst>
        </pc:picChg>
        <pc:picChg chg="add del mod">
          <ac:chgData name="Olson, Nicholas S (MSFC-EV41)[ESSCA]" userId="f6729ff6-b8dd-4d2f-9450-2b464915a34d" providerId="ADAL" clId="{3C108C30-71F4-4AB5-A41B-0A5485F120CE}" dt="2023-12-06T22:28:56.520" v="3" actId="21"/>
          <ac:picMkLst>
            <pc:docMk/>
            <pc:sldMk cId="2296279312" sldId="701"/>
            <ac:picMk id="11" creationId="{219A0B50-8CD3-4FC0-27E8-CD0005C91E05}"/>
          </ac:picMkLst>
        </pc:picChg>
      </pc:sldChg>
      <pc:sldChg chg="addSp delSp modSp add mod">
        <pc:chgData name="Olson, Nicholas S (MSFC-EV41)[ESSCA]" userId="f6729ff6-b8dd-4d2f-9450-2b464915a34d" providerId="ADAL" clId="{3C108C30-71F4-4AB5-A41B-0A5485F120CE}" dt="2023-12-07T16:17:14.580" v="4750" actId="404"/>
        <pc:sldMkLst>
          <pc:docMk/>
          <pc:sldMk cId="3928317167" sldId="701"/>
        </pc:sldMkLst>
        <pc:spChg chg="add del mod">
          <ac:chgData name="Olson, Nicholas S (MSFC-EV41)[ESSCA]" userId="f6729ff6-b8dd-4d2f-9450-2b464915a34d" providerId="ADAL" clId="{3C108C30-71F4-4AB5-A41B-0A5485F120CE}" dt="2023-12-07T16:13:15.343" v="4614" actId="478"/>
          <ac:spMkLst>
            <pc:docMk/>
            <pc:sldMk cId="3928317167" sldId="701"/>
            <ac:spMk id="3" creationId="{876F3186-2155-D83E-97E6-13A787016A6A}"/>
          </ac:spMkLst>
        </pc:spChg>
        <pc:spChg chg="add del mod">
          <ac:chgData name="Olson, Nicholas S (MSFC-EV41)[ESSCA]" userId="f6729ff6-b8dd-4d2f-9450-2b464915a34d" providerId="ADAL" clId="{3C108C30-71F4-4AB5-A41B-0A5485F120CE}" dt="2023-12-07T16:17:14.580" v="4750" actId="404"/>
          <ac:spMkLst>
            <pc:docMk/>
            <pc:sldMk cId="3928317167" sldId="701"/>
            <ac:spMk id="4" creationId="{04A5426A-D066-BAC3-D776-A10B05DA366A}"/>
          </ac:spMkLst>
        </pc:spChg>
        <pc:spChg chg="add del mod">
          <ac:chgData name="Olson, Nicholas S (MSFC-EV41)[ESSCA]" userId="f6729ff6-b8dd-4d2f-9450-2b464915a34d" providerId="ADAL" clId="{3C108C30-71F4-4AB5-A41B-0A5485F120CE}" dt="2023-12-07T15:53:48.998" v="4352" actId="21"/>
          <ac:spMkLst>
            <pc:docMk/>
            <pc:sldMk cId="3928317167" sldId="701"/>
            <ac:spMk id="6" creationId="{6866272E-55BF-157D-57B1-5EDB169451D9}"/>
          </ac:spMkLst>
        </pc:spChg>
        <pc:spChg chg="add del mod">
          <ac:chgData name="Olson, Nicholas S (MSFC-EV41)[ESSCA]" userId="f6729ff6-b8dd-4d2f-9450-2b464915a34d" providerId="ADAL" clId="{3C108C30-71F4-4AB5-A41B-0A5485F120CE}" dt="2023-12-07T15:53:53.386" v="4354" actId="21"/>
          <ac:spMkLst>
            <pc:docMk/>
            <pc:sldMk cId="3928317167" sldId="701"/>
            <ac:spMk id="10" creationId="{C71A865D-8E90-2DFF-80BC-F2349047361D}"/>
          </ac:spMkLst>
        </pc:spChg>
        <pc:spChg chg="add del mod">
          <ac:chgData name="Olson, Nicholas S (MSFC-EV41)[ESSCA]" userId="f6729ff6-b8dd-4d2f-9450-2b464915a34d" providerId="ADAL" clId="{3C108C30-71F4-4AB5-A41B-0A5485F120CE}" dt="2023-12-07T16:13:23.367" v="4616" actId="478"/>
          <ac:spMkLst>
            <pc:docMk/>
            <pc:sldMk cId="3928317167" sldId="701"/>
            <ac:spMk id="12" creationId="{D592F84B-0F8E-8BFC-3631-47941EC20A9D}"/>
          </ac:spMkLst>
        </pc:spChg>
        <pc:picChg chg="add del mod">
          <ac:chgData name="Olson, Nicholas S (MSFC-EV41)[ESSCA]" userId="f6729ff6-b8dd-4d2f-9450-2b464915a34d" providerId="ADAL" clId="{3C108C30-71F4-4AB5-A41B-0A5485F120CE}" dt="2023-12-07T16:13:27.747" v="4618" actId="14100"/>
          <ac:picMkLst>
            <pc:docMk/>
            <pc:sldMk cId="3928317167" sldId="701"/>
            <ac:picMk id="7" creationId="{7CB14165-9D2D-F440-6993-86DA658C1378}"/>
          </ac:picMkLst>
        </pc:picChg>
        <pc:picChg chg="del mod">
          <ac:chgData name="Olson, Nicholas S (MSFC-EV41)[ESSCA]" userId="f6729ff6-b8dd-4d2f-9450-2b464915a34d" providerId="ADAL" clId="{3C108C30-71F4-4AB5-A41B-0A5485F120CE}" dt="2023-12-07T16:13:21.682" v="4615" actId="478"/>
          <ac:picMkLst>
            <pc:docMk/>
            <pc:sldMk cId="3928317167" sldId="701"/>
            <ac:picMk id="8" creationId="{A525AB9C-411A-CA6C-DF46-A5CA537AAB82}"/>
          </ac:picMkLst>
        </pc:picChg>
      </pc:sldChg>
      <pc:sldChg chg="addSp delSp modSp add mod ord">
        <pc:chgData name="Olson, Nicholas S (MSFC-EV41)[ESSCA]" userId="f6729ff6-b8dd-4d2f-9450-2b464915a34d" providerId="ADAL" clId="{3C108C30-71F4-4AB5-A41B-0A5485F120CE}" dt="2023-12-07T16:17:10.883" v="4748" actId="404"/>
        <pc:sldMkLst>
          <pc:docMk/>
          <pc:sldMk cId="3116002036" sldId="702"/>
        </pc:sldMkLst>
        <pc:spChg chg="add del mod">
          <ac:chgData name="Olson, Nicholas S (MSFC-EV41)[ESSCA]" userId="f6729ff6-b8dd-4d2f-9450-2b464915a34d" providerId="ADAL" clId="{3C108C30-71F4-4AB5-A41B-0A5485F120CE}" dt="2023-12-06T22:29:06.809" v="8"/>
          <ac:spMkLst>
            <pc:docMk/>
            <pc:sldMk cId="3116002036" sldId="702"/>
            <ac:spMk id="4" creationId="{C20AC6A8-7B3F-F6F5-BD68-0C6B324C6958}"/>
          </ac:spMkLst>
        </pc:spChg>
        <pc:spChg chg="add mod">
          <ac:chgData name="Olson, Nicholas S (MSFC-EV41)[ESSCA]" userId="f6729ff6-b8dd-4d2f-9450-2b464915a34d" providerId="ADAL" clId="{3C108C30-71F4-4AB5-A41B-0A5485F120CE}" dt="2023-12-07T16:17:10.883" v="4748" actId="404"/>
          <ac:spMkLst>
            <pc:docMk/>
            <pc:sldMk cId="3116002036" sldId="702"/>
            <ac:spMk id="6" creationId="{E3301A18-34A2-4287-129E-D5DB2A49FA20}"/>
          </ac:spMkLst>
        </pc:spChg>
        <pc:spChg chg="add mod">
          <ac:chgData name="Olson, Nicholas S (MSFC-EV41)[ESSCA]" userId="f6729ff6-b8dd-4d2f-9450-2b464915a34d" providerId="ADAL" clId="{3C108C30-71F4-4AB5-A41B-0A5485F120CE}" dt="2023-12-07T16:17:08.190" v="4747" actId="404"/>
          <ac:spMkLst>
            <pc:docMk/>
            <pc:sldMk cId="3116002036" sldId="702"/>
            <ac:spMk id="9" creationId="{268CBBF1-64E5-A620-C1B2-6CBD0704B48F}"/>
          </ac:spMkLst>
        </pc:spChg>
        <pc:picChg chg="add mod">
          <ac:chgData name="Olson, Nicholas S (MSFC-EV41)[ESSCA]" userId="f6729ff6-b8dd-4d2f-9450-2b464915a34d" providerId="ADAL" clId="{3C108C30-71F4-4AB5-A41B-0A5485F120CE}" dt="2023-12-06T23:27:22.702" v="1529" actId="14100"/>
          <ac:picMkLst>
            <pc:docMk/>
            <pc:sldMk cId="3116002036" sldId="702"/>
            <ac:picMk id="5" creationId="{4EA0FAF7-6620-9549-7EE4-A3746F3077AB}"/>
          </ac:picMkLst>
        </pc:picChg>
        <pc:picChg chg="del">
          <ac:chgData name="Olson, Nicholas S (MSFC-EV41)[ESSCA]" userId="f6729ff6-b8dd-4d2f-9450-2b464915a34d" providerId="ADAL" clId="{3C108C30-71F4-4AB5-A41B-0A5485F120CE}" dt="2023-12-06T22:29:04.002" v="7" actId="478"/>
          <ac:picMkLst>
            <pc:docMk/>
            <pc:sldMk cId="3116002036" sldId="702"/>
            <ac:picMk id="7" creationId="{7CB14165-9D2D-F440-6993-86DA658C1378}"/>
          </ac:picMkLst>
        </pc:picChg>
        <pc:picChg chg="mod">
          <ac:chgData name="Olson, Nicholas S (MSFC-EV41)[ESSCA]" userId="f6729ff6-b8dd-4d2f-9450-2b464915a34d" providerId="ADAL" clId="{3C108C30-71F4-4AB5-A41B-0A5485F120CE}" dt="2023-12-07T16:12:05.625" v="4588" actId="1076"/>
          <ac:picMkLst>
            <pc:docMk/>
            <pc:sldMk cId="3116002036" sldId="702"/>
            <ac:picMk id="8" creationId="{A525AB9C-411A-CA6C-DF46-A5CA537AAB82}"/>
          </ac:picMkLst>
        </pc:picChg>
      </pc:sldChg>
      <pc:sldChg chg="addSp delSp modSp add mod">
        <pc:chgData name="Olson, Nicholas S (MSFC-EV41)[ESSCA]" userId="f6729ff6-b8dd-4d2f-9450-2b464915a34d" providerId="ADAL" clId="{3C108C30-71F4-4AB5-A41B-0A5485F120CE}" dt="2023-12-07T16:17:22.253" v="4752" actId="404"/>
        <pc:sldMkLst>
          <pc:docMk/>
          <pc:sldMk cId="2565679553" sldId="703"/>
        </pc:sldMkLst>
        <pc:spChg chg="mod">
          <ac:chgData name="Olson, Nicholas S (MSFC-EV41)[ESSCA]" userId="f6729ff6-b8dd-4d2f-9450-2b464915a34d" providerId="ADAL" clId="{3C108C30-71F4-4AB5-A41B-0A5485F120CE}" dt="2023-12-06T22:29:14.697" v="13" actId="20577"/>
          <ac:spMkLst>
            <pc:docMk/>
            <pc:sldMk cId="2565679553" sldId="703"/>
            <ac:spMk id="2" creationId="{2E2576E6-75A5-ADDB-29DB-71E5F59C8BCA}"/>
          </ac:spMkLst>
        </pc:spChg>
        <pc:spChg chg="add del mod">
          <ac:chgData name="Olson, Nicholas S (MSFC-EV41)[ESSCA]" userId="f6729ff6-b8dd-4d2f-9450-2b464915a34d" providerId="ADAL" clId="{3C108C30-71F4-4AB5-A41B-0A5485F120CE}" dt="2023-12-06T22:29:26.304" v="16"/>
          <ac:spMkLst>
            <pc:docMk/>
            <pc:sldMk cId="2565679553" sldId="703"/>
            <ac:spMk id="4" creationId="{96FB9EF3-7BCF-464A-5863-BAC56385C3C2}"/>
          </ac:spMkLst>
        </pc:spChg>
        <pc:spChg chg="add del mod">
          <ac:chgData name="Olson, Nicholas S (MSFC-EV41)[ESSCA]" userId="f6729ff6-b8dd-4d2f-9450-2b464915a34d" providerId="ADAL" clId="{3C108C30-71F4-4AB5-A41B-0A5485F120CE}" dt="2023-12-06T22:29:29.009" v="17"/>
          <ac:spMkLst>
            <pc:docMk/>
            <pc:sldMk cId="2565679553" sldId="703"/>
            <ac:spMk id="7" creationId="{0D89F1CE-FBB9-1ABB-B78D-EF5A3B16AC34}"/>
          </ac:spMkLst>
        </pc:spChg>
        <pc:spChg chg="add mod">
          <ac:chgData name="Olson, Nicholas S (MSFC-EV41)[ESSCA]" userId="f6729ff6-b8dd-4d2f-9450-2b464915a34d" providerId="ADAL" clId="{3C108C30-71F4-4AB5-A41B-0A5485F120CE}" dt="2023-12-07T16:17:22.253" v="4752" actId="404"/>
          <ac:spMkLst>
            <pc:docMk/>
            <pc:sldMk cId="2565679553" sldId="703"/>
            <ac:spMk id="11" creationId="{128585F1-5478-6C1D-A358-3ED69E9AB4C7}"/>
          </ac:spMkLst>
        </pc:spChg>
        <pc:spChg chg="add mod">
          <ac:chgData name="Olson, Nicholas S (MSFC-EV41)[ESSCA]" userId="f6729ff6-b8dd-4d2f-9450-2b464915a34d" providerId="ADAL" clId="{3C108C30-71F4-4AB5-A41B-0A5485F120CE}" dt="2023-12-07T16:17:19.831" v="4751" actId="404"/>
          <ac:spMkLst>
            <pc:docMk/>
            <pc:sldMk cId="2565679553" sldId="703"/>
            <ac:spMk id="12" creationId="{3B6CB96E-0D38-2354-CFB9-15ED3F56E99D}"/>
          </ac:spMkLst>
        </pc:spChg>
        <pc:picChg chg="del">
          <ac:chgData name="Olson, Nicholas S (MSFC-EV41)[ESSCA]" userId="f6729ff6-b8dd-4d2f-9450-2b464915a34d" providerId="ADAL" clId="{3C108C30-71F4-4AB5-A41B-0A5485F120CE}" dt="2023-12-06T22:29:22.086" v="14" actId="478"/>
          <ac:picMkLst>
            <pc:docMk/>
            <pc:sldMk cId="2565679553" sldId="703"/>
            <ac:picMk id="5" creationId="{4EA0FAF7-6620-9549-7EE4-A3746F3077AB}"/>
          </ac:picMkLst>
        </pc:picChg>
        <pc:picChg chg="del">
          <ac:chgData name="Olson, Nicholas S (MSFC-EV41)[ESSCA]" userId="f6729ff6-b8dd-4d2f-9450-2b464915a34d" providerId="ADAL" clId="{3C108C30-71F4-4AB5-A41B-0A5485F120CE}" dt="2023-12-06T22:29:22.790" v="15" actId="478"/>
          <ac:picMkLst>
            <pc:docMk/>
            <pc:sldMk cId="2565679553" sldId="703"/>
            <ac:picMk id="8" creationId="{A525AB9C-411A-CA6C-DF46-A5CA537AAB82}"/>
          </ac:picMkLst>
        </pc:picChg>
        <pc:picChg chg="add mod">
          <ac:chgData name="Olson, Nicholas S (MSFC-EV41)[ESSCA]" userId="f6729ff6-b8dd-4d2f-9450-2b464915a34d" providerId="ADAL" clId="{3C108C30-71F4-4AB5-A41B-0A5485F120CE}" dt="2023-12-06T23:27:57.546" v="1590" actId="14100"/>
          <ac:picMkLst>
            <pc:docMk/>
            <pc:sldMk cId="2565679553" sldId="703"/>
            <ac:picMk id="9" creationId="{6D6323CE-D2BA-ACF4-6460-1E75E0CD49D1}"/>
          </ac:picMkLst>
        </pc:picChg>
        <pc:picChg chg="add mod">
          <ac:chgData name="Olson, Nicholas S (MSFC-EV41)[ESSCA]" userId="f6729ff6-b8dd-4d2f-9450-2b464915a34d" providerId="ADAL" clId="{3C108C30-71F4-4AB5-A41B-0A5485F120CE}" dt="2023-12-06T23:28:00.218" v="1591" actId="14100"/>
          <ac:picMkLst>
            <pc:docMk/>
            <pc:sldMk cId="2565679553" sldId="703"/>
            <ac:picMk id="10" creationId="{D85066B0-7E5E-8E74-215F-E186A07BB32C}"/>
          </ac:picMkLst>
        </pc:picChg>
      </pc:sldChg>
      <pc:sldChg chg="addSp delSp modSp add mod">
        <pc:chgData name="Olson, Nicholas S (MSFC-EV41)[ESSCA]" userId="f6729ff6-b8dd-4d2f-9450-2b464915a34d" providerId="ADAL" clId="{3C108C30-71F4-4AB5-A41B-0A5485F120CE}" dt="2023-12-07T16:17:33.015" v="4756" actId="14100"/>
        <pc:sldMkLst>
          <pc:docMk/>
          <pc:sldMk cId="317993783" sldId="704"/>
        </pc:sldMkLst>
        <pc:spChg chg="add del mod">
          <ac:chgData name="Olson, Nicholas S (MSFC-EV41)[ESSCA]" userId="f6729ff6-b8dd-4d2f-9450-2b464915a34d" providerId="ADAL" clId="{3C108C30-71F4-4AB5-A41B-0A5485F120CE}" dt="2023-12-06T22:29:42.446" v="22"/>
          <ac:spMkLst>
            <pc:docMk/>
            <pc:sldMk cId="317993783" sldId="704"/>
            <ac:spMk id="4" creationId="{BB106C1F-1AC3-6A13-6754-FC77E4789C2B}"/>
          </ac:spMkLst>
        </pc:spChg>
        <pc:spChg chg="add del mod">
          <ac:chgData name="Olson, Nicholas S (MSFC-EV41)[ESSCA]" userId="f6729ff6-b8dd-4d2f-9450-2b464915a34d" providerId="ADAL" clId="{3C108C30-71F4-4AB5-A41B-0A5485F120CE}" dt="2023-12-06T22:29:39.887" v="21"/>
          <ac:spMkLst>
            <pc:docMk/>
            <pc:sldMk cId="317993783" sldId="704"/>
            <ac:spMk id="6" creationId="{498A9978-F813-8768-C70D-E736B6D0EB6A}"/>
          </ac:spMkLst>
        </pc:spChg>
        <pc:spChg chg="add mod">
          <ac:chgData name="Olson, Nicholas S (MSFC-EV41)[ESSCA]" userId="f6729ff6-b8dd-4d2f-9450-2b464915a34d" providerId="ADAL" clId="{3C108C30-71F4-4AB5-A41B-0A5485F120CE}" dt="2023-12-07T16:17:33.015" v="4756" actId="14100"/>
          <ac:spMkLst>
            <pc:docMk/>
            <pc:sldMk cId="317993783" sldId="704"/>
            <ac:spMk id="11" creationId="{C13967C7-F642-FEF7-F7FA-A7D668F42926}"/>
          </ac:spMkLst>
        </pc:spChg>
        <pc:spChg chg="add del mod">
          <ac:chgData name="Olson, Nicholas S (MSFC-EV41)[ESSCA]" userId="f6729ff6-b8dd-4d2f-9450-2b464915a34d" providerId="ADAL" clId="{3C108C30-71F4-4AB5-A41B-0A5485F120CE}" dt="2023-12-07T16:14:36.638" v="4652" actId="478"/>
          <ac:spMkLst>
            <pc:docMk/>
            <pc:sldMk cId="317993783" sldId="704"/>
            <ac:spMk id="12" creationId="{0FBE88A0-EB05-BCED-A68B-7245FA741B05}"/>
          </ac:spMkLst>
        </pc:spChg>
        <pc:spChg chg="add mod">
          <ac:chgData name="Olson, Nicholas S (MSFC-EV41)[ESSCA]" userId="f6729ff6-b8dd-4d2f-9450-2b464915a34d" providerId="ADAL" clId="{3C108C30-71F4-4AB5-A41B-0A5485F120CE}" dt="2023-12-07T16:17:26.348" v="4753" actId="404"/>
          <ac:spMkLst>
            <pc:docMk/>
            <pc:sldMk cId="317993783" sldId="704"/>
            <ac:spMk id="13" creationId="{09E065FC-3923-11E0-A094-3864D23DA0D0}"/>
          </ac:spMkLst>
        </pc:spChg>
        <pc:picChg chg="add mod">
          <ac:chgData name="Olson, Nicholas S (MSFC-EV41)[ESSCA]" userId="f6729ff6-b8dd-4d2f-9450-2b464915a34d" providerId="ADAL" clId="{3C108C30-71F4-4AB5-A41B-0A5485F120CE}" dt="2023-12-06T23:28:31.956" v="1618" actId="14100"/>
          <ac:picMkLst>
            <pc:docMk/>
            <pc:sldMk cId="317993783" sldId="704"/>
            <ac:picMk id="7" creationId="{E8ED40C3-0F86-D78A-2AEC-F6D24527444C}"/>
          </ac:picMkLst>
        </pc:picChg>
        <pc:picChg chg="add mod">
          <ac:chgData name="Olson, Nicholas S (MSFC-EV41)[ESSCA]" userId="f6729ff6-b8dd-4d2f-9450-2b464915a34d" providerId="ADAL" clId="{3C108C30-71F4-4AB5-A41B-0A5485F120CE}" dt="2023-12-06T23:28:28.248" v="1617" actId="14100"/>
          <ac:picMkLst>
            <pc:docMk/>
            <pc:sldMk cId="317993783" sldId="704"/>
            <ac:picMk id="8" creationId="{FA70B084-0005-ACF8-5254-64391650C87F}"/>
          </ac:picMkLst>
        </pc:picChg>
        <pc:picChg chg="del">
          <ac:chgData name="Olson, Nicholas S (MSFC-EV41)[ESSCA]" userId="f6729ff6-b8dd-4d2f-9450-2b464915a34d" providerId="ADAL" clId="{3C108C30-71F4-4AB5-A41B-0A5485F120CE}" dt="2023-12-06T22:29:33.234" v="20" actId="478"/>
          <ac:picMkLst>
            <pc:docMk/>
            <pc:sldMk cId="317993783" sldId="704"/>
            <ac:picMk id="9" creationId="{6D6323CE-D2BA-ACF4-6460-1E75E0CD49D1}"/>
          </ac:picMkLst>
        </pc:picChg>
        <pc:picChg chg="del">
          <ac:chgData name="Olson, Nicholas S (MSFC-EV41)[ESSCA]" userId="f6729ff6-b8dd-4d2f-9450-2b464915a34d" providerId="ADAL" clId="{3C108C30-71F4-4AB5-A41B-0A5485F120CE}" dt="2023-12-06T22:29:32.780" v="19" actId="478"/>
          <ac:picMkLst>
            <pc:docMk/>
            <pc:sldMk cId="317993783" sldId="704"/>
            <ac:picMk id="10" creationId="{D85066B0-7E5E-8E74-215F-E186A07BB32C}"/>
          </ac:picMkLst>
        </pc:picChg>
      </pc:sldChg>
      <pc:sldChg chg="addSp delSp modSp add mod">
        <pc:chgData name="Olson, Nicholas S (MSFC-EV41)[ESSCA]" userId="f6729ff6-b8dd-4d2f-9450-2b464915a34d" providerId="ADAL" clId="{3C108C30-71F4-4AB5-A41B-0A5485F120CE}" dt="2023-12-07T16:16:02.900" v="4718" actId="404"/>
        <pc:sldMkLst>
          <pc:docMk/>
          <pc:sldMk cId="1529281824" sldId="705"/>
        </pc:sldMkLst>
        <pc:spChg chg="mod">
          <ac:chgData name="Olson, Nicholas S (MSFC-EV41)[ESSCA]" userId="f6729ff6-b8dd-4d2f-9450-2b464915a34d" providerId="ADAL" clId="{3C108C30-71F4-4AB5-A41B-0A5485F120CE}" dt="2023-12-06T23:09:58.642" v="563" actId="20577"/>
          <ac:spMkLst>
            <pc:docMk/>
            <pc:sldMk cId="1529281824" sldId="705"/>
            <ac:spMk id="2" creationId="{2E2576E6-75A5-ADDB-29DB-71E5F59C8BCA}"/>
          </ac:spMkLst>
        </pc:spChg>
        <pc:spChg chg="add del mod">
          <ac:chgData name="Olson, Nicholas S (MSFC-EV41)[ESSCA]" userId="f6729ff6-b8dd-4d2f-9450-2b464915a34d" providerId="ADAL" clId="{3C108C30-71F4-4AB5-A41B-0A5485F120CE}" dt="2023-12-06T23:13:14.089" v="839" actId="767"/>
          <ac:spMkLst>
            <pc:docMk/>
            <pc:sldMk cId="1529281824" sldId="705"/>
            <ac:spMk id="3" creationId="{850FC0D3-CD12-3EAC-05F4-EA86CE36C53F}"/>
          </ac:spMkLst>
        </pc:spChg>
        <pc:spChg chg="add del">
          <ac:chgData name="Olson, Nicholas S (MSFC-EV41)[ESSCA]" userId="f6729ff6-b8dd-4d2f-9450-2b464915a34d" providerId="ADAL" clId="{3C108C30-71F4-4AB5-A41B-0A5485F120CE}" dt="2023-12-06T23:13:13.746" v="838" actId="11529"/>
          <ac:spMkLst>
            <pc:docMk/>
            <pc:sldMk cId="1529281824" sldId="705"/>
            <ac:spMk id="4" creationId="{B158E25B-E441-8E68-A74B-4ACF98C62B51}"/>
          </ac:spMkLst>
        </pc:spChg>
        <pc:spChg chg="add mod">
          <ac:chgData name="Olson, Nicholas S (MSFC-EV41)[ESSCA]" userId="f6729ff6-b8dd-4d2f-9450-2b464915a34d" providerId="ADAL" clId="{3C108C30-71F4-4AB5-A41B-0A5485F120CE}" dt="2023-12-07T15:57:38.633" v="4363" actId="1076"/>
          <ac:spMkLst>
            <pc:docMk/>
            <pc:sldMk cId="1529281824" sldId="705"/>
            <ac:spMk id="5" creationId="{59E7C729-B76D-4288-0272-81B3A145628C}"/>
          </ac:spMkLst>
        </pc:spChg>
        <pc:spChg chg="add mod">
          <ac:chgData name="Olson, Nicholas S (MSFC-EV41)[ESSCA]" userId="f6729ff6-b8dd-4d2f-9450-2b464915a34d" providerId="ADAL" clId="{3C108C30-71F4-4AB5-A41B-0A5485F120CE}" dt="2023-12-07T16:16:02.900" v="4718" actId="404"/>
          <ac:spMkLst>
            <pc:docMk/>
            <pc:sldMk cId="1529281824" sldId="705"/>
            <ac:spMk id="7" creationId="{3458CFA7-D2DC-FC77-5F17-FDB67EB8F0BC}"/>
          </ac:spMkLst>
        </pc:spChg>
        <pc:picChg chg="mod">
          <ac:chgData name="Olson, Nicholas S (MSFC-EV41)[ESSCA]" userId="f6729ff6-b8dd-4d2f-9450-2b464915a34d" providerId="ADAL" clId="{3C108C30-71F4-4AB5-A41B-0A5485F120CE}" dt="2023-12-06T23:37:12.823" v="2140" actId="14100"/>
          <ac:picMkLst>
            <pc:docMk/>
            <pc:sldMk cId="1529281824" sldId="705"/>
            <ac:picMk id="6" creationId="{7348635E-C5EB-DEBC-4C40-C1C7D9E32BF1}"/>
          </ac:picMkLst>
        </pc:picChg>
        <pc:picChg chg="mod">
          <ac:chgData name="Olson, Nicholas S (MSFC-EV41)[ESSCA]" userId="f6729ff6-b8dd-4d2f-9450-2b464915a34d" providerId="ADAL" clId="{3C108C30-71F4-4AB5-A41B-0A5485F120CE}" dt="2023-12-06T23:07:25.427" v="537" actId="14100"/>
          <ac:picMkLst>
            <pc:docMk/>
            <pc:sldMk cId="1529281824" sldId="705"/>
            <ac:picMk id="10" creationId="{7A86E31D-FBC5-631C-F1AD-7AB1E1445E1D}"/>
          </ac:picMkLst>
        </pc:picChg>
      </pc:sldChg>
      <pc:sldChg chg="addSp delSp modSp new mod ord">
        <pc:chgData name="Olson, Nicholas S (MSFC-EV41)[ESSCA]" userId="f6729ff6-b8dd-4d2f-9450-2b464915a34d" providerId="ADAL" clId="{3C108C30-71F4-4AB5-A41B-0A5485F120CE}" dt="2023-12-07T12:51:34.874" v="2502" actId="20577"/>
        <pc:sldMkLst>
          <pc:docMk/>
          <pc:sldMk cId="3082979239" sldId="706"/>
        </pc:sldMkLst>
        <pc:spChg chg="mod">
          <ac:chgData name="Olson, Nicholas S (MSFC-EV41)[ESSCA]" userId="f6729ff6-b8dd-4d2f-9450-2b464915a34d" providerId="ADAL" clId="{3C108C30-71F4-4AB5-A41B-0A5485F120CE}" dt="2023-12-06T23:03:41.998" v="524" actId="14100"/>
          <ac:spMkLst>
            <pc:docMk/>
            <pc:sldMk cId="3082979239" sldId="706"/>
            <ac:spMk id="2" creationId="{B8FB0890-DA00-69F3-0DB2-E32A25C9021B}"/>
          </ac:spMkLst>
        </pc:spChg>
        <pc:spChg chg="del">
          <ac:chgData name="Olson, Nicholas S (MSFC-EV41)[ESSCA]" userId="f6729ff6-b8dd-4d2f-9450-2b464915a34d" providerId="ADAL" clId="{3C108C30-71F4-4AB5-A41B-0A5485F120CE}" dt="2023-12-06T22:59:06.621" v="56" actId="1032"/>
          <ac:spMkLst>
            <pc:docMk/>
            <pc:sldMk cId="3082979239" sldId="706"/>
            <ac:spMk id="3" creationId="{46DBC19A-3919-2228-260E-2BA365B4CFE6}"/>
          </ac:spMkLst>
        </pc:spChg>
        <pc:graphicFrameChg chg="add mod modGraphic">
          <ac:chgData name="Olson, Nicholas S (MSFC-EV41)[ESSCA]" userId="f6729ff6-b8dd-4d2f-9450-2b464915a34d" providerId="ADAL" clId="{3C108C30-71F4-4AB5-A41B-0A5485F120CE}" dt="2023-12-07T12:51:34.874" v="2502" actId="20577"/>
          <ac:graphicFrameMkLst>
            <pc:docMk/>
            <pc:sldMk cId="3082979239" sldId="706"/>
            <ac:graphicFrameMk id="4" creationId="{83E110ED-EF77-EB80-BF71-0C348FF9C47A}"/>
          </ac:graphicFrameMkLst>
        </pc:graphicFrameChg>
      </pc:sldChg>
      <pc:sldChg chg="addSp modSp add mod">
        <pc:chgData name="Olson, Nicholas S (MSFC-EV41)[ESSCA]" userId="f6729ff6-b8dd-4d2f-9450-2b464915a34d" providerId="ADAL" clId="{3C108C30-71F4-4AB5-A41B-0A5485F120CE}" dt="2023-12-07T15:25:49.034" v="4171" actId="20577"/>
        <pc:sldMkLst>
          <pc:docMk/>
          <pc:sldMk cId="2455918804" sldId="707"/>
        </pc:sldMkLst>
        <pc:spChg chg="mod">
          <ac:chgData name="Olson, Nicholas S (MSFC-EV41)[ESSCA]" userId="f6729ff6-b8dd-4d2f-9450-2b464915a34d" providerId="ADAL" clId="{3C108C30-71F4-4AB5-A41B-0A5485F120CE}" dt="2023-12-06T23:31:52.908" v="1774" actId="20577"/>
          <ac:spMkLst>
            <pc:docMk/>
            <pc:sldMk cId="2455918804" sldId="707"/>
            <ac:spMk id="2" creationId="{2E2576E6-75A5-ADDB-29DB-71E5F59C8BCA}"/>
          </ac:spMkLst>
        </pc:spChg>
        <pc:spChg chg="mod">
          <ac:chgData name="Olson, Nicholas S (MSFC-EV41)[ESSCA]" userId="f6729ff6-b8dd-4d2f-9450-2b464915a34d" providerId="ADAL" clId="{3C108C30-71F4-4AB5-A41B-0A5485F120CE}" dt="2023-12-07T15:25:49.034" v="4171" actId="20577"/>
          <ac:spMkLst>
            <pc:docMk/>
            <pc:sldMk cId="2455918804" sldId="707"/>
            <ac:spMk id="15" creationId="{4FE421B6-0260-6AD3-49F2-867EF5C7E439}"/>
          </ac:spMkLst>
        </pc:spChg>
        <pc:picChg chg="add mod">
          <ac:chgData name="Olson, Nicholas S (MSFC-EV41)[ESSCA]" userId="f6729ff6-b8dd-4d2f-9450-2b464915a34d" providerId="ADAL" clId="{3C108C30-71F4-4AB5-A41B-0A5485F120CE}" dt="2023-12-07T15:02:00.494" v="3257" actId="1076"/>
          <ac:picMkLst>
            <pc:docMk/>
            <pc:sldMk cId="2455918804" sldId="707"/>
            <ac:picMk id="3" creationId="{7A113BDA-DF8D-4273-C0FD-D725C32FD10F}"/>
          </ac:picMkLst>
        </pc:picChg>
      </pc:sldChg>
      <pc:sldChg chg="delSp modSp add mod">
        <pc:chgData name="Olson, Nicholas S (MSFC-EV41)[ESSCA]" userId="f6729ff6-b8dd-4d2f-9450-2b464915a34d" providerId="ADAL" clId="{3C108C30-71F4-4AB5-A41B-0A5485F120CE}" dt="2023-12-07T15:27:23.315" v="4186" actId="20577"/>
        <pc:sldMkLst>
          <pc:docMk/>
          <pc:sldMk cId="2454701701" sldId="708"/>
        </pc:sldMkLst>
        <pc:spChg chg="mod">
          <ac:chgData name="Olson, Nicholas S (MSFC-EV41)[ESSCA]" userId="f6729ff6-b8dd-4d2f-9450-2b464915a34d" providerId="ADAL" clId="{3C108C30-71F4-4AB5-A41B-0A5485F120CE}" dt="2023-12-07T15:05:36.284" v="3287" actId="20577"/>
          <ac:spMkLst>
            <pc:docMk/>
            <pc:sldMk cId="2454701701" sldId="708"/>
            <ac:spMk id="2" creationId="{2E2576E6-75A5-ADDB-29DB-71E5F59C8BCA}"/>
          </ac:spMkLst>
        </pc:spChg>
        <pc:spChg chg="mod">
          <ac:chgData name="Olson, Nicholas S (MSFC-EV41)[ESSCA]" userId="f6729ff6-b8dd-4d2f-9450-2b464915a34d" providerId="ADAL" clId="{3C108C30-71F4-4AB5-A41B-0A5485F120CE}" dt="2023-12-07T15:27:23.315" v="4186" actId="20577"/>
          <ac:spMkLst>
            <pc:docMk/>
            <pc:sldMk cId="2454701701" sldId="708"/>
            <ac:spMk id="15" creationId="{4FE421B6-0260-6AD3-49F2-867EF5C7E439}"/>
          </ac:spMkLst>
        </pc:spChg>
        <pc:picChg chg="del">
          <ac:chgData name="Olson, Nicholas S (MSFC-EV41)[ESSCA]" userId="f6729ff6-b8dd-4d2f-9450-2b464915a34d" providerId="ADAL" clId="{3C108C30-71F4-4AB5-A41B-0A5485F120CE}" dt="2023-12-07T15:06:00.067" v="3337" actId="478"/>
          <ac:picMkLst>
            <pc:docMk/>
            <pc:sldMk cId="2454701701" sldId="708"/>
            <ac:picMk id="3" creationId="{7A113BDA-DF8D-4273-C0FD-D725C32FD10F}"/>
          </ac:picMkLst>
        </pc:picChg>
      </pc:sldChg>
      <pc:sldChg chg="add del">
        <pc:chgData name="Olson, Nicholas S (MSFC-EV41)[ESSCA]" userId="f6729ff6-b8dd-4d2f-9450-2b464915a34d" providerId="ADAL" clId="{3C108C30-71F4-4AB5-A41B-0A5485F120CE}" dt="2023-12-07T15:05:06.588" v="3277" actId="47"/>
        <pc:sldMkLst>
          <pc:docMk/>
          <pc:sldMk cId="2591196821" sldId="708"/>
        </pc:sldMkLst>
      </pc:sldChg>
      <pc:sldChg chg="addSp delSp modSp new del mod">
        <pc:chgData name="Olson, Nicholas S (MSFC-EV41)[ESSCA]" userId="f6729ff6-b8dd-4d2f-9450-2b464915a34d" providerId="ADAL" clId="{3C108C30-71F4-4AB5-A41B-0A5485F120CE}" dt="2023-12-07T15:04:24.396" v="3276" actId="47"/>
        <pc:sldMkLst>
          <pc:docMk/>
          <pc:sldMk cId="1298938152" sldId="709"/>
        </pc:sldMkLst>
        <pc:spChg chg="del">
          <ac:chgData name="Olson, Nicholas S (MSFC-EV41)[ESSCA]" userId="f6729ff6-b8dd-4d2f-9450-2b464915a34d" providerId="ADAL" clId="{3C108C30-71F4-4AB5-A41B-0A5485F120CE}" dt="2023-12-07T14:57:41.827" v="3162" actId="1032"/>
          <ac:spMkLst>
            <pc:docMk/>
            <pc:sldMk cId="1298938152" sldId="709"/>
            <ac:spMk id="3" creationId="{A832DCF3-D36E-98BA-4476-8716BF8B6428}"/>
          </ac:spMkLst>
        </pc:spChg>
        <pc:graphicFrameChg chg="add mod modGraphic">
          <ac:chgData name="Olson, Nicholas S (MSFC-EV41)[ESSCA]" userId="f6729ff6-b8dd-4d2f-9450-2b464915a34d" providerId="ADAL" clId="{3C108C30-71F4-4AB5-A41B-0A5485F120CE}" dt="2023-12-07T15:04:14.751" v="3274"/>
          <ac:graphicFrameMkLst>
            <pc:docMk/>
            <pc:sldMk cId="1298938152" sldId="709"/>
            <ac:graphicFrameMk id="4" creationId="{0C41F028-56CE-E00F-00A4-AF25BC2EDF04}"/>
          </ac:graphicFrameMkLst>
        </pc:graphicFrameChg>
        <pc:picChg chg="add mod">
          <ac:chgData name="Olson, Nicholas S (MSFC-EV41)[ESSCA]" userId="f6729ff6-b8dd-4d2f-9450-2b464915a34d" providerId="ADAL" clId="{3C108C30-71F4-4AB5-A41B-0A5485F120CE}" dt="2023-12-07T15:04:17.255" v="3275" actId="1076"/>
          <ac:picMkLst>
            <pc:docMk/>
            <pc:sldMk cId="1298938152" sldId="709"/>
            <ac:picMk id="6" creationId="{4A8DC6DF-96F6-EFEA-96E9-DDF2A58EF245}"/>
          </ac:picMkLst>
        </pc:picChg>
      </pc:sldChg>
      <pc:sldChg chg="addSp modSp add mod">
        <pc:chgData name="Olson, Nicholas S (MSFC-EV41)[ESSCA]" userId="f6729ff6-b8dd-4d2f-9450-2b464915a34d" providerId="ADAL" clId="{3C108C30-71F4-4AB5-A41B-0A5485F120CE}" dt="2023-12-07T15:31:08.507" v="4230" actId="20577"/>
        <pc:sldMkLst>
          <pc:docMk/>
          <pc:sldMk cId="2418955534" sldId="709"/>
        </pc:sldMkLst>
        <pc:spChg chg="mod">
          <ac:chgData name="Olson, Nicholas S (MSFC-EV41)[ESSCA]" userId="f6729ff6-b8dd-4d2f-9450-2b464915a34d" providerId="ADAL" clId="{3C108C30-71F4-4AB5-A41B-0A5485F120CE}" dt="2023-12-07T15:07:28.347" v="3423" actId="20577"/>
          <ac:spMkLst>
            <pc:docMk/>
            <pc:sldMk cId="2418955534" sldId="709"/>
            <ac:spMk id="2" creationId="{2E2576E6-75A5-ADDB-29DB-71E5F59C8BCA}"/>
          </ac:spMkLst>
        </pc:spChg>
        <pc:spChg chg="mod">
          <ac:chgData name="Olson, Nicholas S (MSFC-EV41)[ESSCA]" userId="f6729ff6-b8dd-4d2f-9450-2b464915a34d" providerId="ADAL" clId="{3C108C30-71F4-4AB5-A41B-0A5485F120CE}" dt="2023-12-07T15:31:08.507" v="4230" actId="20577"/>
          <ac:spMkLst>
            <pc:docMk/>
            <pc:sldMk cId="2418955534" sldId="709"/>
            <ac:spMk id="15" creationId="{4FE421B6-0260-6AD3-49F2-867EF5C7E439}"/>
          </ac:spMkLst>
        </pc:spChg>
        <pc:picChg chg="add mod">
          <ac:chgData name="Olson, Nicholas S (MSFC-EV41)[ESSCA]" userId="f6729ff6-b8dd-4d2f-9450-2b464915a34d" providerId="ADAL" clId="{3C108C30-71F4-4AB5-A41B-0A5485F120CE}" dt="2023-12-07T15:09:20.436" v="3570" actId="1076"/>
          <ac:picMkLst>
            <pc:docMk/>
            <pc:sldMk cId="2418955534" sldId="709"/>
            <ac:picMk id="4" creationId="{76ED2621-ADFA-F3F3-35A0-784E8E1D17C6}"/>
          </ac:picMkLst>
        </pc:picChg>
      </pc:sldChg>
      <pc:sldChg chg="delSp modSp add mod">
        <pc:chgData name="Olson, Nicholas S (MSFC-EV41)[ESSCA]" userId="f6729ff6-b8dd-4d2f-9450-2b464915a34d" providerId="ADAL" clId="{3C108C30-71F4-4AB5-A41B-0A5485F120CE}" dt="2023-12-07T15:12:33.235" v="3849" actId="20577"/>
        <pc:sldMkLst>
          <pc:docMk/>
          <pc:sldMk cId="4172334503" sldId="710"/>
        </pc:sldMkLst>
        <pc:spChg chg="mod">
          <ac:chgData name="Olson, Nicholas S (MSFC-EV41)[ESSCA]" userId="f6729ff6-b8dd-4d2f-9450-2b464915a34d" providerId="ADAL" clId="{3C108C30-71F4-4AB5-A41B-0A5485F120CE}" dt="2023-12-07T15:11:19.631" v="3720" actId="20577"/>
          <ac:spMkLst>
            <pc:docMk/>
            <pc:sldMk cId="4172334503" sldId="710"/>
            <ac:spMk id="2" creationId="{2E2576E6-75A5-ADDB-29DB-71E5F59C8BCA}"/>
          </ac:spMkLst>
        </pc:spChg>
        <pc:spChg chg="mod">
          <ac:chgData name="Olson, Nicholas S (MSFC-EV41)[ESSCA]" userId="f6729ff6-b8dd-4d2f-9450-2b464915a34d" providerId="ADAL" clId="{3C108C30-71F4-4AB5-A41B-0A5485F120CE}" dt="2023-12-07T15:12:33.235" v="3849" actId="20577"/>
          <ac:spMkLst>
            <pc:docMk/>
            <pc:sldMk cId="4172334503" sldId="710"/>
            <ac:spMk id="15" creationId="{4FE421B6-0260-6AD3-49F2-867EF5C7E439}"/>
          </ac:spMkLst>
        </pc:spChg>
        <pc:picChg chg="del">
          <ac:chgData name="Olson, Nicholas S (MSFC-EV41)[ESSCA]" userId="f6729ff6-b8dd-4d2f-9450-2b464915a34d" providerId="ADAL" clId="{3C108C30-71F4-4AB5-A41B-0A5485F120CE}" dt="2023-12-07T15:11:37.080" v="3721" actId="478"/>
          <ac:picMkLst>
            <pc:docMk/>
            <pc:sldMk cId="4172334503" sldId="710"/>
            <ac:picMk id="4" creationId="{76ED2621-ADFA-F3F3-35A0-784E8E1D17C6}"/>
          </ac:picMkLst>
        </pc:picChg>
      </pc:sldChg>
      <pc:sldChg chg="modSp add mod">
        <pc:chgData name="Olson, Nicholas S (MSFC-EV41)[ESSCA]" userId="f6729ff6-b8dd-4d2f-9450-2b464915a34d" providerId="ADAL" clId="{3C108C30-71F4-4AB5-A41B-0A5485F120CE}" dt="2023-12-07T15:13:58.460" v="4028" actId="20577"/>
        <pc:sldMkLst>
          <pc:docMk/>
          <pc:sldMk cId="2703408423" sldId="711"/>
        </pc:sldMkLst>
        <pc:spChg chg="mod">
          <ac:chgData name="Olson, Nicholas S (MSFC-EV41)[ESSCA]" userId="f6729ff6-b8dd-4d2f-9450-2b464915a34d" providerId="ADAL" clId="{3C108C30-71F4-4AB5-A41B-0A5485F120CE}" dt="2023-12-07T15:13:13.369" v="3891" actId="20577"/>
          <ac:spMkLst>
            <pc:docMk/>
            <pc:sldMk cId="2703408423" sldId="711"/>
            <ac:spMk id="2" creationId="{2E2576E6-75A5-ADDB-29DB-71E5F59C8BCA}"/>
          </ac:spMkLst>
        </pc:spChg>
        <pc:spChg chg="mod">
          <ac:chgData name="Olson, Nicholas S (MSFC-EV41)[ESSCA]" userId="f6729ff6-b8dd-4d2f-9450-2b464915a34d" providerId="ADAL" clId="{3C108C30-71F4-4AB5-A41B-0A5485F120CE}" dt="2023-12-07T15:13:58.460" v="4028" actId="20577"/>
          <ac:spMkLst>
            <pc:docMk/>
            <pc:sldMk cId="2703408423" sldId="711"/>
            <ac:spMk id="15" creationId="{4FE421B6-0260-6AD3-49F2-867EF5C7E439}"/>
          </ac:spMkLst>
        </pc:spChg>
      </pc:sldChg>
      <pc:sldChg chg="modSp add mod">
        <pc:chgData name="Olson, Nicholas S (MSFC-EV41)[ESSCA]" userId="f6729ff6-b8dd-4d2f-9450-2b464915a34d" providerId="ADAL" clId="{3C108C30-71F4-4AB5-A41B-0A5485F120CE}" dt="2023-12-07T15:41:41.560" v="4269" actId="6549"/>
        <pc:sldMkLst>
          <pc:docMk/>
          <pc:sldMk cId="4283845885" sldId="712"/>
        </pc:sldMkLst>
        <pc:spChg chg="mod">
          <ac:chgData name="Olson, Nicholas S (MSFC-EV41)[ESSCA]" userId="f6729ff6-b8dd-4d2f-9450-2b464915a34d" providerId="ADAL" clId="{3C108C30-71F4-4AB5-A41B-0A5485F120CE}" dt="2023-12-07T15:14:30.469" v="4037" actId="20577"/>
          <ac:spMkLst>
            <pc:docMk/>
            <pc:sldMk cId="4283845885" sldId="712"/>
            <ac:spMk id="2" creationId="{2E2576E6-75A5-ADDB-29DB-71E5F59C8BCA}"/>
          </ac:spMkLst>
        </pc:spChg>
        <pc:spChg chg="mod">
          <ac:chgData name="Olson, Nicholas S (MSFC-EV41)[ESSCA]" userId="f6729ff6-b8dd-4d2f-9450-2b464915a34d" providerId="ADAL" clId="{3C108C30-71F4-4AB5-A41B-0A5485F120CE}" dt="2023-12-07T15:41:41.560" v="4269" actId="6549"/>
          <ac:spMkLst>
            <pc:docMk/>
            <pc:sldMk cId="4283845885" sldId="712"/>
            <ac:spMk id="15" creationId="{4FE421B6-0260-6AD3-49F2-867EF5C7E439}"/>
          </ac:spMkLst>
        </pc:spChg>
      </pc:sldChg>
      <pc:sldChg chg="addSp delSp modSp add mod">
        <pc:chgData name="Olson, Nicholas S (MSFC-EV41)[ESSCA]" userId="f6729ff6-b8dd-4d2f-9450-2b464915a34d" providerId="ADAL" clId="{3C108C30-71F4-4AB5-A41B-0A5485F120CE}" dt="2023-12-07T16:16:43.425" v="4736" actId="404"/>
        <pc:sldMkLst>
          <pc:docMk/>
          <pc:sldMk cId="181236410" sldId="713"/>
        </pc:sldMkLst>
        <pc:spChg chg="add del mod">
          <ac:chgData name="Olson, Nicholas S (MSFC-EV41)[ESSCA]" userId="f6729ff6-b8dd-4d2f-9450-2b464915a34d" providerId="ADAL" clId="{3C108C30-71F4-4AB5-A41B-0A5485F120CE}" dt="2023-12-07T15:49:03.505" v="4324" actId="478"/>
          <ac:spMkLst>
            <pc:docMk/>
            <pc:sldMk cId="181236410" sldId="713"/>
            <ac:spMk id="4" creationId="{58ACCFBE-FEC1-33C8-820E-6A941773CFBB}"/>
          </ac:spMkLst>
        </pc:spChg>
        <pc:spChg chg="mod">
          <ac:chgData name="Olson, Nicholas S (MSFC-EV41)[ESSCA]" userId="f6729ff6-b8dd-4d2f-9450-2b464915a34d" providerId="ADAL" clId="{3C108C30-71F4-4AB5-A41B-0A5485F120CE}" dt="2023-12-07T16:16:43.425" v="4736" actId="404"/>
          <ac:spMkLst>
            <pc:docMk/>
            <pc:sldMk cId="181236410" sldId="713"/>
            <ac:spMk id="11" creationId="{04B3CCF8-FECB-54B8-2EEA-34A98D6722E3}"/>
          </ac:spMkLst>
        </pc:spChg>
        <pc:spChg chg="del">
          <ac:chgData name="Olson, Nicholas S (MSFC-EV41)[ESSCA]" userId="f6729ff6-b8dd-4d2f-9450-2b464915a34d" providerId="ADAL" clId="{3C108C30-71F4-4AB5-A41B-0A5485F120CE}" dt="2023-12-07T15:48:59.040" v="4321" actId="478"/>
          <ac:spMkLst>
            <pc:docMk/>
            <pc:sldMk cId="181236410" sldId="713"/>
            <ac:spMk id="12" creationId="{5A9F972C-D0EC-6FC0-86AE-994F7AEC9F1B}"/>
          </ac:spMkLst>
        </pc:spChg>
        <pc:picChg chg="del">
          <ac:chgData name="Olson, Nicholas S (MSFC-EV41)[ESSCA]" userId="f6729ff6-b8dd-4d2f-9450-2b464915a34d" providerId="ADAL" clId="{3C108C30-71F4-4AB5-A41B-0A5485F120CE}" dt="2023-12-07T15:49:00.195" v="4322" actId="478"/>
          <ac:picMkLst>
            <pc:docMk/>
            <pc:sldMk cId="181236410" sldId="713"/>
            <ac:picMk id="9" creationId="{16D25E7F-30D2-2812-2B3B-07D724EC4ECB}"/>
          </ac:picMkLst>
        </pc:picChg>
        <pc:picChg chg="mod">
          <ac:chgData name="Olson, Nicholas S (MSFC-EV41)[ESSCA]" userId="f6729ff6-b8dd-4d2f-9450-2b464915a34d" providerId="ADAL" clId="{3C108C30-71F4-4AB5-A41B-0A5485F120CE}" dt="2023-12-07T15:59:27.455" v="4403" actId="14100"/>
          <ac:picMkLst>
            <pc:docMk/>
            <pc:sldMk cId="181236410" sldId="713"/>
            <ac:picMk id="10" creationId="{3F86CB13-EC2F-21BD-837C-E95EE0F3C6B3}"/>
          </ac:picMkLst>
        </pc:picChg>
      </pc:sldChg>
      <pc:sldChg chg="add del">
        <pc:chgData name="Olson, Nicholas S (MSFC-EV41)[ESSCA]" userId="f6729ff6-b8dd-4d2f-9450-2b464915a34d" providerId="ADAL" clId="{3C108C30-71F4-4AB5-A41B-0A5485F120CE}" dt="2023-12-07T16:05:49.582" v="4439"/>
        <pc:sldMkLst>
          <pc:docMk/>
          <pc:sldMk cId="59791161" sldId="714"/>
        </pc:sldMkLst>
      </pc:sldChg>
      <pc:sldChg chg="add del">
        <pc:chgData name="Olson, Nicholas S (MSFC-EV41)[ESSCA]" userId="f6729ff6-b8dd-4d2f-9450-2b464915a34d" providerId="ADAL" clId="{3C108C30-71F4-4AB5-A41B-0A5485F120CE}" dt="2023-12-07T15:55:33.417" v="4358" actId="47"/>
        <pc:sldMkLst>
          <pc:docMk/>
          <pc:sldMk cId="223907956" sldId="714"/>
        </pc:sldMkLst>
      </pc:sldChg>
      <pc:sldMasterChg chg="modSp mod modSldLayout">
        <pc:chgData name="Olson, Nicholas S (MSFC-EV41)[ESSCA]" userId="f6729ff6-b8dd-4d2f-9450-2b464915a34d" providerId="ADAL" clId="{3C108C30-71F4-4AB5-A41B-0A5485F120CE}" dt="2023-12-06T22:40:49.442" v="50" actId="20577"/>
        <pc:sldMasterMkLst>
          <pc:docMk/>
          <pc:sldMasterMk cId="0" sldId="2147483648"/>
        </pc:sldMasterMkLst>
        <pc:spChg chg="mod">
          <ac:chgData name="Olson, Nicholas S (MSFC-EV41)[ESSCA]" userId="f6729ff6-b8dd-4d2f-9450-2b464915a34d" providerId="ADAL" clId="{3C108C30-71F4-4AB5-A41B-0A5485F120CE}" dt="2023-12-06T22:40:49.442" v="50" actId="20577"/>
          <ac:spMkLst>
            <pc:docMk/>
            <pc:sldMasterMk cId="0" sldId="2147483648"/>
            <ac:spMk id="65" creationId="{00000000-0000-0000-0000-000000000000}"/>
          </ac:spMkLst>
        </pc:spChg>
        <pc:sldLayoutChg chg="addSp delSp modSp mod">
          <pc:chgData name="Olson, Nicholas S (MSFC-EV41)[ESSCA]" userId="f6729ff6-b8dd-4d2f-9450-2b464915a34d" providerId="ADAL" clId="{3C108C30-71F4-4AB5-A41B-0A5485F120CE}" dt="2023-12-06T22:40:39.828" v="44"/>
          <pc:sldLayoutMkLst>
            <pc:docMk/>
            <pc:sldMasterMk cId="0" sldId="2147483648"/>
            <pc:sldLayoutMk cId="0" sldId="2147483934"/>
          </pc:sldLayoutMkLst>
          <pc:spChg chg="add del">
            <ac:chgData name="Olson, Nicholas S (MSFC-EV41)[ESSCA]" userId="f6729ff6-b8dd-4d2f-9450-2b464915a34d" providerId="ADAL" clId="{3C108C30-71F4-4AB5-A41B-0A5485F120CE}" dt="2023-12-06T22:40:39.828" v="44"/>
            <ac:spMkLst>
              <pc:docMk/>
              <pc:sldMasterMk cId="0" sldId="2147483648"/>
              <pc:sldLayoutMk cId="0" sldId="2147483934"/>
              <ac:spMk id="2" creationId="{00000000-0000-0000-0000-000000000000}"/>
            </ac:spMkLst>
          </pc:spChg>
          <pc:spChg chg="add del mod">
            <ac:chgData name="Olson, Nicholas S (MSFC-EV41)[ESSCA]" userId="f6729ff6-b8dd-4d2f-9450-2b464915a34d" providerId="ADAL" clId="{3C108C30-71F4-4AB5-A41B-0A5485F120CE}" dt="2023-12-06T22:40:34.498" v="40"/>
            <ac:spMkLst>
              <pc:docMk/>
              <pc:sldMasterMk cId="0" sldId="2147483648"/>
              <pc:sldLayoutMk cId="0" sldId="2147483934"/>
              <ac:spMk id="4" creationId="{FDF1DE75-15C3-6591-53A0-DC3A81A5DFFB}"/>
            </ac:spMkLst>
          </pc:spChg>
          <pc:spChg chg="add del mod">
            <ac:chgData name="Olson, Nicholas S (MSFC-EV41)[ESSCA]" userId="f6729ff6-b8dd-4d2f-9450-2b464915a34d" providerId="ADAL" clId="{3C108C30-71F4-4AB5-A41B-0A5485F120CE}" dt="2023-12-06T22:40:39.464" v="43"/>
            <ac:spMkLst>
              <pc:docMk/>
              <pc:sldMasterMk cId="0" sldId="2147483648"/>
              <pc:sldLayoutMk cId="0" sldId="2147483934"/>
              <ac:spMk id="5" creationId="{0C50A376-78E4-57D9-F9D7-9EAD53F1F709}"/>
            </ac:spMkLst>
          </pc:spChg>
        </pc:sldLayoutChg>
      </pc:sldMasterChg>
    </pc:docChg>
  </pc:docChgLst>
  <pc:docChgLst>
    <pc:chgData name="Olson, Nicholas S (MSFC-EV41)[ESSCA]" userId="S::nmolson@ndc.nasa.gov::f6729ff6-b8dd-4d2f-9450-2b464915a34d" providerId="AD" clId="Web-{70623840-3BCC-C84C-7B59-ED0D98BB2BD6}"/>
    <pc:docChg chg="modSld">
      <pc:chgData name="Olson, Nicholas S (MSFC-EV41)[ESSCA]" userId="S::nmolson@ndc.nasa.gov::f6729ff6-b8dd-4d2f-9450-2b464915a34d" providerId="AD" clId="Web-{70623840-3BCC-C84C-7B59-ED0D98BB2BD6}" dt="2023-12-13T22:44:59.470" v="0" actId="20577"/>
      <pc:docMkLst>
        <pc:docMk/>
      </pc:docMkLst>
      <pc:sldChg chg="modSp">
        <pc:chgData name="Olson, Nicholas S (MSFC-EV41)[ESSCA]" userId="S::nmolson@ndc.nasa.gov::f6729ff6-b8dd-4d2f-9450-2b464915a34d" providerId="AD" clId="Web-{70623840-3BCC-C84C-7B59-ED0D98BB2BD6}" dt="2023-12-13T22:44:59.470" v="0" actId="20577"/>
        <pc:sldMkLst>
          <pc:docMk/>
          <pc:sldMk cId="3082979239" sldId="706"/>
        </pc:sldMkLst>
        <pc:spChg chg="mod">
          <ac:chgData name="Olson, Nicholas S (MSFC-EV41)[ESSCA]" userId="S::nmolson@ndc.nasa.gov::f6729ff6-b8dd-4d2f-9450-2b464915a34d" providerId="AD" clId="Web-{70623840-3BCC-C84C-7B59-ED0D98BB2BD6}" dt="2023-12-13T22:44:59.470" v="0" actId="20577"/>
          <ac:spMkLst>
            <pc:docMk/>
            <pc:sldMk cId="3082979239" sldId="706"/>
            <ac:spMk id="2" creationId="{B8FB0890-DA00-69F3-0DB2-E32A25C9021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C39AF3-14C9-4DD5-962F-14D5959FDA0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C6CB9E-A211-4FA4-A879-EAFAB75AE0B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6-DoF Aerospace Vehicle Verification</a:t>
          </a:r>
        </a:p>
      </dgm:t>
    </dgm:pt>
    <dgm:pt modelId="{C8573223-02DE-4D5F-B299-E34C7F55918C}" type="parTrans" cxnId="{F91976ED-B2AC-466B-8F2B-4E2E544B78D5}">
      <dgm:prSet/>
      <dgm:spPr/>
      <dgm:t>
        <a:bodyPr/>
        <a:lstStyle/>
        <a:p>
          <a:endParaRPr lang="en-US"/>
        </a:p>
      </dgm:t>
    </dgm:pt>
    <dgm:pt modelId="{32618CB4-B867-44EA-8A86-BF066A7B4718}" type="sibTrans" cxnId="{F91976ED-B2AC-466B-8F2B-4E2E544B78D5}">
      <dgm:prSet/>
      <dgm:spPr/>
      <dgm:t>
        <a:bodyPr/>
        <a:lstStyle/>
        <a:p>
          <a:endParaRPr lang="en-US"/>
        </a:p>
      </dgm:t>
    </dgm:pt>
    <dgm:pt modelId="{70E0AD79-E1AF-4A86-B230-18231DCE1EE1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Use Real World Data</a:t>
          </a:r>
        </a:p>
      </dgm:t>
    </dgm:pt>
    <dgm:pt modelId="{07F7B3DE-826C-412E-B88F-1299D9DC72D5}" type="parTrans" cxnId="{53E1DFA6-2831-4C5B-84C8-7526EAB0107A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F6117F1B-8923-4BD8-A9D3-5F145E401780}" type="sibTrans" cxnId="{53E1DFA6-2831-4C5B-84C8-7526EAB0107A}">
      <dgm:prSet/>
      <dgm:spPr/>
      <dgm:t>
        <a:bodyPr/>
        <a:lstStyle/>
        <a:p>
          <a:endParaRPr lang="en-US"/>
        </a:p>
      </dgm:t>
    </dgm:pt>
    <dgm:pt modelId="{814AA0EA-36D3-4ACB-8E35-946575F8F64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Compare to other in-house simulations</a:t>
          </a:r>
        </a:p>
      </dgm:t>
    </dgm:pt>
    <dgm:pt modelId="{24C1C953-2FAA-4396-86CB-C1F91AE24A46}" type="parTrans" cxnId="{4E27BDA6-4EAB-431C-8082-1CFA4B967178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02172E56-F5ED-4F3D-AAE4-196AF8FE1D83}" type="sibTrans" cxnId="{4E27BDA6-4EAB-431C-8082-1CFA4B967178}">
      <dgm:prSet/>
      <dgm:spPr/>
      <dgm:t>
        <a:bodyPr/>
        <a:lstStyle/>
        <a:p>
          <a:endParaRPr lang="en-US"/>
        </a:p>
      </dgm:t>
    </dgm:pt>
    <dgm:pt modelId="{36175D27-F7A6-402C-BA9E-C5439A80AFE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NASA NESC 6-DoF Check Cases</a:t>
          </a:r>
        </a:p>
      </dgm:t>
    </dgm:pt>
    <dgm:pt modelId="{8A39F8A4-A89D-4DC7-8CFA-415C68E30C77}" type="parTrans" cxnId="{B299A544-C73F-496A-99B1-68912CECF78C}">
      <dgm:prSet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endParaRPr lang="en-US"/>
        </a:p>
      </dgm:t>
    </dgm:pt>
    <dgm:pt modelId="{2305C5C6-B105-4FC0-8862-900149A8DD42}" type="sibTrans" cxnId="{B299A544-C73F-496A-99B1-68912CECF78C}">
      <dgm:prSet/>
      <dgm:spPr/>
      <dgm:t>
        <a:bodyPr/>
        <a:lstStyle/>
        <a:p>
          <a:endParaRPr lang="en-US"/>
        </a:p>
      </dgm:t>
    </dgm:pt>
    <dgm:pt modelId="{04EF4D42-0B44-4BD9-B557-B54D2B4E1EF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Complex dynamics interactions</a:t>
          </a:r>
        </a:p>
      </dgm:t>
    </dgm:pt>
    <dgm:pt modelId="{FCA3220D-F797-4E89-B303-C89013085B16}" type="parTrans" cxnId="{99F27FD4-6722-4AA6-BAAA-F6003AB9B1DC}">
      <dgm:prSet/>
      <dgm:spPr/>
      <dgm:t>
        <a:bodyPr/>
        <a:lstStyle/>
        <a:p>
          <a:endParaRPr lang="en-US"/>
        </a:p>
      </dgm:t>
    </dgm:pt>
    <dgm:pt modelId="{5CFEE7D5-750A-4B53-A10D-29270C451AD6}" type="sibTrans" cxnId="{99F27FD4-6722-4AA6-BAAA-F6003AB9B1DC}">
      <dgm:prSet/>
      <dgm:spPr/>
      <dgm:t>
        <a:bodyPr/>
        <a:lstStyle/>
        <a:p>
          <a:endParaRPr lang="en-US"/>
        </a:p>
      </dgm:t>
    </dgm:pt>
    <dgm:pt modelId="{104E195C-E45A-4089-A574-8C032BD10F6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Data rates</a:t>
          </a:r>
        </a:p>
      </dgm:t>
    </dgm:pt>
    <dgm:pt modelId="{74ABE555-A83B-41A3-8C9A-D867969B506F}" type="parTrans" cxnId="{448D1B7B-4E44-4B89-9644-CB06F380ECD8}">
      <dgm:prSet/>
      <dgm:spPr/>
      <dgm:t>
        <a:bodyPr/>
        <a:lstStyle/>
        <a:p>
          <a:endParaRPr lang="en-US"/>
        </a:p>
      </dgm:t>
    </dgm:pt>
    <dgm:pt modelId="{56161CA0-232C-4D03-B77C-D0C6035984E6}" type="sibTrans" cxnId="{448D1B7B-4E44-4B89-9644-CB06F380ECD8}">
      <dgm:prSet/>
      <dgm:spPr/>
      <dgm:t>
        <a:bodyPr/>
        <a:lstStyle/>
        <a:p>
          <a:endParaRPr lang="en-US"/>
        </a:p>
      </dgm:t>
    </dgm:pt>
    <dgm:pt modelId="{251390C1-2B8F-4BEB-A31C-CFDD0025A0EE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Data availability</a:t>
          </a:r>
        </a:p>
      </dgm:t>
    </dgm:pt>
    <dgm:pt modelId="{FC1E657E-0C11-4160-A165-7BA45D4A8826}" type="parTrans" cxnId="{1585DB1E-50E7-4781-A4B8-3FF212C410F3}">
      <dgm:prSet/>
      <dgm:spPr/>
      <dgm:t>
        <a:bodyPr/>
        <a:lstStyle/>
        <a:p>
          <a:endParaRPr lang="en-US"/>
        </a:p>
      </dgm:t>
    </dgm:pt>
    <dgm:pt modelId="{8960B3C2-E16A-4978-BDB1-D87482AA7F7A}" type="sibTrans" cxnId="{1585DB1E-50E7-4781-A4B8-3FF212C410F3}">
      <dgm:prSet/>
      <dgm:spPr/>
      <dgm:t>
        <a:bodyPr/>
        <a:lstStyle/>
        <a:p>
          <a:endParaRPr lang="en-US"/>
        </a:p>
      </dgm:t>
    </dgm:pt>
    <dgm:pt modelId="{BC505F18-0FB1-4D0F-9B90-ACE4BC91484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Simulation complexity</a:t>
          </a:r>
        </a:p>
      </dgm:t>
    </dgm:pt>
    <dgm:pt modelId="{910550BC-382E-481B-8CC2-AC3E62722F1B}" type="parTrans" cxnId="{DDC4E6A4-B5D4-4285-ADD3-ECF71D8A79F1}">
      <dgm:prSet/>
      <dgm:spPr/>
      <dgm:t>
        <a:bodyPr/>
        <a:lstStyle/>
        <a:p>
          <a:endParaRPr lang="en-US"/>
        </a:p>
      </dgm:t>
    </dgm:pt>
    <dgm:pt modelId="{C23EE346-2C6D-4826-A228-DD4DE07882A7}" type="sibTrans" cxnId="{DDC4E6A4-B5D4-4285-ADD3-ECF71D8A79F1}">
      <dgm:prSet/>
      <dgm:spPr/>
      <dgm:t>
        <a:bodyPr/>
        <a:lstStyle/>
        <a:p>
          <a:endParaRPr lang="en-US"/>
        </a:p>
      </dgm:t>
    </dgm:pt>
    <dgm:pt modelId="{813644AE-9B3A-4CD5-A4F0-0B6C9BD7472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Is the other sim verified?</a:t>
          </a:r>
        </a:p>
      </dgm:t>
    </dgm:pt>
    <dgm:pt modelId="{27A8E168-F05F-47EA-AD08-B1B7695ACB8C}" type="parTrans" cxnId="{C51478C5-C54F-4805-A538-C26A8F1B1DA1}">
      <dgm:prSet/>
      <dgm:spPr/>
      <dgm:t>
        <a:bodyPr/>
        <a:lstStyle/>
        <a:p>
          <a:endParaRPr lang="en-US"/>
        </a:p>
      </dgm:t>
    </dgm:pt>
    <dgm:pt modelId="{2849672E-EA13-4319-AA7F-6BA7976EFB28}" type="sibTrans" cxnId="{C51478C5-C54F-4805-A538-C26A8F1B1DA1}">
      <dgm:prSet/>
      <dgm:spPr/>
      <dgm:t>
        <a:bodyPr/>
        <a:lstStyle/>
        <a:p>
          <a:endParaRPr lang="en-US"/>
        </a:p>
      </dgm:t>
    </dgm:pt>
    <dgm:pt modelId="{77AE4CCF-B700-4896-935E-BB6DA5ED9C1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Multiple cases incrementally building complexity</a:t>
          </a:r>
        </a:p>
      </dgm:t>
    </dgm:pt>
    <dgm:pt modelId="{891ED945-E6D0-469A-9D42-EF0E7C2EBDFA}" type="parTrans" cxnId="{29E4A0B5-5A76-4923-803C-BDC6D93D62E1}">
      <dgm:prSet/>
      <dgm:spPr/>
      <dgm:t>
        <a:bodyPr/>
        <a:lstStyle/>
        <a:p>
          <a:endParaRPr lang="en-US"/>
        </a:p>
      </dgm:t>
    </dgm:pt>
    <dgm:pt modelId="{5444FDDF-1BA5-4195-807C-2A466AF6628A}" type="sibTrans" cxnId="{29E4A0B5-5A76-4923-803C-BDC6D93D62E1}">
      <dgm:prSet/>
      <dgm:spPr/>
      <dgm:t>
        <a:bodyPr/>
        <a:lstStyle/>
        <a:p>
          <a:endParaRPr lang="en-US"/>
        </a:p>
      </dgm:t>
    </dgm:pt>
    <dgm:pt modelId="{EA403AE3-F85E-4261-B158-A2028AE165D4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Multiple simulations to compare against</a:t>
          </a:r>
        </a:p>
      </dgm:t>
    </dgm:pt>
    <dgm:pt modelId="{F0EE78D4-4775-4044-8CBF-204EBFE21C0E}" type="parTrans" cxnId="{9CA3753D-7694-4292-ACCD-063A5DA33EB4}">
      <dgm:prSet/>
      <dgm:spPr/>
      <dgm:t>
        <a:bodyPr/>
        <a:lstStyle/>
        <a:p>
          <a:endParaRPr lang="en-US"/>
        </a:p>
      </dgm:t>
    </dgm:pt>
    <dgm:pt modelId="{6622E580-4378-4B32-85EE-E02A7E9F5A53}" type="sibTrans" cxnId="{9CA3753D-7694-4292-ACCD-063A5DA33EB4}">
      <dgm:prSet/>
      <dgm:spPr/>
      <dgm:t>
        <a:bodyPr/>
        <a:lstStyle/>
        <a:p>
          <a:endParaRPr lang="en-US"/>
        </a:p>
      </dgm:t>
    </dgm:pt>
    <dgm:pt modelId="{FA617B55-4C76-4F38-AA32-34BE323E94E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/>
            <a:t>Is there another in-house simulation to compare to?</a:t>
          </a:r>
        </a:p>
      </dgm:t>
    </dgm:pt>
    <dgm:pt modelId="{1ABE35BD-7FAA-4EEF-97E8-C5FB58AE5C7C}" type="parTrans" cxnId="{FE1A5B10-3ADD-400F-8495-513078A2A403}">
      <dgm:prSet/>
      <dgm:spPr/>
      <dgm:t>
        <a:bodyPr/>
        <a:lstStyle/>
        <a:p>
          <a:endParaRPr lang="en-US"/>
        </a:p>
      </dgm:t>
    </dgm:pt>
    <dgm:pt modelId="{71A83F0F-9888-449F-BF99-14A982832393}" type="sibTrans" cxnId="{FE1A5B10-3ADD-400F-8495-513078A2A403}">
      <dgm:prSet/>
      <dgm:spPr/>
      <dgm:t>
        <a:bodyPr/>
        <a:lstStyle/>
        <a:p>
          <a:endParaRPr lang="en-US"/>
        </a:p>
      </dgm:t>
    </dgm:pt>
    <dgm:pt modelId="{110A1305-DFD1-4E65-B114-5014C342C773}" type="pres">
      <dgm:prSet presAssocID="{D0C39AF3-14C9-4DD5-962F-14D5959FDA0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B1DEA1-E2D7-439D-B14F-4E5E24AD9CE1}" type="pres">
      <dgm:prSet presAssocID="{D3C6CB9E-A211-4FA4-A879-EAFAB75AE0B7}" presName="centerShape" presStyleLbl="node0" presStyleIdx="0" presStyleCnt="1"/>
      <dgm:spPr/>
    </dgm:pt>
    <dgm:pt modelId="{1AE24A8C-D2FD-481A-873A-EA494302C09B}" type="pres">
      <dgm:prSet presAssocID="{07F7B3DE-826C-412E-B88F-1299D9DC72D5}" presName="parTrans" presStyleLbl="bgSibTrans2D1" presStyleIdx="0" presStyleCnt="3"/>
      <dgm:spPr/>
    </dgm:pt>
    <dgm:pt modelId="{9F93058E-F7A1-4F2B-86C7-231B3E80D580}" type="pres">
      <dgm:prSet presAssocID="{70E0AD79-E1AF-4A86-B230-18231DCE1EE1}" presName="node" presStyleLbl="node1" presStyleIdx="0" presStyleCnt="3" custScaleX="109966" custScaleY="87910" custRadScaleRad="110977" custRadScaleInc="-8368">
        <dgm:presLayoutVars>
          <dgm:bulletEnabled val="1"/>
        </dgm:presLayoutVars>
      </dgm:prSet>
      <dgm:spPr/>
    </dgm:pt>
    <dgm:pt modelId="{3487FD6A-1CFA-42E6-8DE5-005BD3F75359}" type="pres">
      <dgm:prSet presAssocID="{24C1C953-2FAA-4396-86CB-C1F91AE24A46}" presName="parTrans" presStyleLbl="bgSibTrans2D1" presStyleIdx="1" presStyleCnt="3"/>
      <dgm:spPr/>
    </dgm:pt>
    <dgm:pt modelId="{43071D4C-5573-4E9B-97CF-7D9656882D7C}" type="pres">
      <dgm:prSet presAssocID="{814AA0EA-36D3-4ACB-8E35-946575F8F64E}" presName="node" presStyleLbl="node1" presStyleIdx="1" presStyleCnt="3" custScaleX="131534" custScaleY="73875">
        <dgm:presLayoutVars>
          <dgm:bulletEnabled val="1"/>
        </dgm:presLayoutVars>
      </dgm:prSet>
      <dgm:spPr/>
    </dgm:pt>
    <dgm:pt modelId="{B97CECF9-4A57-4C6C-B84B-8C51AB1E8CA8}" type="pres">
      <dgm:prSet presAssocID="{8A39F8A4-A89D-4DC7-8CFA-415C68E30C77}" presName="parTrans" presStyleLbl="bgSibTrans2D1" presStyleIdx="2" presStyleCnt="3"/>
      <dgm:spPr/>
    </dgm:pt>
    <dgm:pt modelId="{2A93ECAF-B9DB-4398-9FD6-50B0B61C0D14}" type="pres">
      <dgm:prSet presAssocID="{36175D27-F7A6-402C-BA9E-C5439A80AFE9}" presName="node" presStyleLbl="node1" presStyleIdx="2" presStyleCnt="3" custRadScaleRad="107362" custRadScaleInc="15157">
        <dgm:presLayoutVars>
          <dgm:bulletEnabled val="1"/>
        </dgm:presLayoutVars>
      </dgm:prSet>
      <dgm:spPr/>
    </dgm:pt>
  </dgm:ptLst>
  <dgm:cxnLst>
    <dgm:cxn modelId="{FE1A5B10-3ADD-400F-8495-513078A2A403}" srcId="{814AA0EA-36D3-4ACB-8E35-946575F8F64E}" destId="{FA617B55-4C76-4F38-AA32-34BE323E94E2}" srcOrd="0" destOrd="0" parTransId="{1ABE35BD-7FAA-4EEF-97E8-C5FB58AE5C7C}" sibTransId="{71A83F0F-9888-449F-BF99-14A982832393}"/>
    <dgm:cxn modelId="{E3554611-A70F-4FD4-A02D-E9C383731235}" type="presOf" srcId="{FA617B55-4C76-4F38-AA32-34BE323E94E2}" destId="{43071D4C-5573-4E9B-97CF-7D9656882D7C}" srcOrd="0" destOrd="1" presId="urn:microsoft.com/office/officeart/2005/8/layout/radial4"/>
    <dgm:cxn modelId="{1585DB1E-50E7-4781-A4B8-3FF212C410F3}" srcId="{70E0AD79-E1AF-4A86-B230-18231DCE1EE1}" destId="{251390C1-2B8F-4BEB-A31C-CFDD0025A0EE}" srcOrd="2" destOrd="0" parTransId="{FC1E657E-0C11-4160-A165-7BA45D4A8826}" sibTransId="{8960B3C2-E16A-4978-BDB1-D87482AA7F7A}"/>
    <dgm:cxn modelId="{F015DD26-5470-4499-AF97-6CEDE9F3F8DF}" type="presOf" srcId="{70E0AD79-E1AF-4A86-B230-18231DCE1EE1}" destId="{9F93058E-F7A1-4F2B-86C7-231B3E80D580}" srcOrd="0" destOrd="0" presId="urn:microsoft.com/office/officeart/2005/8/layout/radial4"/>
    <dgm:cxn modelId="{9CA3753D-7694-4292-ACCD-063A5DA33EB4}" srcId="{36175D27-F7A6-402C-BA9E-C5439A80AFE9}" destId="{EA403AE3-F85E-4261-B158-A2028AE165D4}" srcOrd="1" destOrd="0" parTransId="{F0EE78D4-4775-4044-8CBF-204EBFE21C0E}" sibTransId="{6622E580-4378-4B32-85EE-E02A7E9F5A53}"/>
    <dgm:cxn modelId="{B299A544-C73F-496A-99B1-68912CECF78C}" srcId="{D3C6CB9E-A211-4FA4-A879-EAFAB75AE0B7}" destId="{36175D27-F7A6-402C-BA9E-C5439A80AFE9}" srcOrd="2" destOrd="0" parTransId="{8A39F8A4-A89D-4DC7-8CFA-415C68E30C77}" sibTransId="{2305C5C6-B105-4FC0-8862-900149A8DD42}"/>
    <dgm:cxn modelId="{62ACCD4E-CB82-46DD-B785-41F4470AB5A9}" type="presOf" srcId="{77AE4CCF-B700-4896-935E-BB6DA5ED9C16}" destId="{2A93ECAF-B9DB-4398-9FD6-50B0B61C0D14}" srcOrd="0" destOrd="1" presId="urn:microsoft.com/office/officeart/2005/8/layout/radial4"/>
    <dgm:cxn modelId="{448D1B7B-4E44-4B89-9644-CB06F380ECD8}" srcId="{70E0AD79-E1AF-4A86-B230-18231DCE1EE1}" destId="{104E195C-E45A-4089-A574-8C032BD10F6B}" srcOrd="1" destOrd="0" parTransId="{74ABE555-A83B-41A3-8C9A-D867969B506F}" sibTransId="{56161CA0-232C-4D03-B77C-D0C6035984E6}"/>
    <dgm:cxn modelId="{0327F583-AD76-45E1-8A6E-29215AF1E4A9}" type="presOf" srcId="{814AA0EA-36D3-4ACB-8E35-946575F8F64E}" destId="{43071D4C-5573-4E9B-97CF-7D9656882D7C}" srcOrd="0" destOrd="0" presId="urn:microsoft.com/office/officeart/2005/8/layout/radial4"/>
    <dgm:cxn modelId="{5DB4CC89-060E-45F9-B95D-FC0F5979AF41}" type="presOf" srcId="{EA403AE3-F85E-4261-B158-A2028AE165D4}" destId="{2A93ECAF-B9DB-4398-9FD6-50B0B61C0D14}" srcOrd="0" destOrd="2" presId="urn:microsoft.com/office/officeart/2005/8/layout/radial4"/>
    <dgm:cxn modelId="{72C6338A-9765-420F-BBBB-48A64A5A301A}" type="presOf" srcId="{251390C1-2B8F-4BEB-A31C-CFDD0025A0EE}" destId="{9F93058E-F7A1-4F2B-86C7-231B3E80D580}" srcOrd="0" destOrd="3" presId="urn:microsoft.com/office/officeart/2005/8/layout/radial4"/>
    <dgm:cxn modelId="{7FA71494-F1C5-43A7-9948-3E49554D0288}" type="presOf" srcId="{07F7B3DE-826C-412E-B88F-1299D9DC72D5}" destId="{1AE24A8C-D2FD-481A-873A-EA494302C09B}" srcOrd="0" destOrd="0" presId="urn:microsoft.com/office/officeart/2005/8/layout/radial4"/>
    <dgm:cxn modelId="{7B0B0DA2-145D-4B1D-B861-7E493F77C660}" type="presOf" srcId="{D0C39AF3-14C9-4DD5-962F-14D5959FDA05}" destId="{110A1305-DFD1-4E65-B114-5014C342C773}" srcOrd="0" destOrd="0" presId="urn:microsoft.com/office/officeart/2005/8/layout/radial4"/>
    <dgm:cxn modelId="{DDC4E6A4-B5D4-4285-ADD3-ECF71D8A79F1}" srcId="{814AA0EA-36D3-4ACB-8E35-946575F8F64E}" destId="{BC505F18-0FB1-4D0F-9B90-ACE4BC914849}" srcOrd="1" destOrd="0" parTransId="{910550BC-382E-481B-8CC2-AC3E62722F1B}" sibTransId="{C23EE346-2C6D-4826-A228-DD4DE07882A7}"/>
    <dgm:cxn modelId="{4E27BDA6-4EAB-431C-8082-1CFA4B967178}" srcId="{D3C6CB9E-A211-4FA4-A879-EAFAB75AE0B7}" destId="{814AA0EA-36D3-4ACB-8E35-946575F8F64E}" srcOrd="1" destOrd="0" parTransId="{24C1C953-2FAA-4396-86CB-C1F91AE24A46}" sibTransId="{02172E56-F5ED-4F3D-AAE4-196AF8FE1D83}"/>
    <dgm:cxn modelId="{53E1DFA6-2831-4C5B-84C8-7526EAB0107A}" srcId="{D3C6CB9E-A211-4FA4-A879-EAFAB75AE0B7}" destId="{70E0AD79-E1AF-4A86-B230-18231DCE1EE1}" srcOrd="0" destOrd="0" parTransId="{07F7B3DE-826C-412E-B88F-1299D9DC72D5}" sibTransId="{F6117F1B-8923-4BD8-A9D3-5F145E401780}"/>
    <dgm:cxn modelId="{EB7E70AE-64B9-416A-97FA-0348CFDAFD63}" type="presOf" srcId="{104E195C-E45A-4089-A574-8C032BD10F6B}" destId="{9F93058E-F7A1-4F2B-86C7-231B3E80D580}" srcOrd="0" destOrd="2" presId="urn:microsoft.com/office/officeart/2005/8/layout/radial4"/>
    <dgm:cxn modelId="{3C11ADB2-B47A-4A7D-A99C-7A96FBBF5CE9}" type="presOf" srcId="{04EF4D42-0B44-4BD9-B557-B54D2B4E1EF6}" destId="{9F93058E-F7A1-4F2B-86C7-231B3E80D580}" srcOrd="0" destOrd="1" presId="urn:microsoft.com/office/officeart/2005/8/layout/radial4"/>
    <dgm:cxn modelId="{29E4A0B5-5A76-4923-803C-BDC6D93D62E1}" srcId="{36175D27-F7A6-402C-BA9E-C5439A80AFE9}" destId="{77AE4CCF-B700-4896-935E-BB6DA5ED9C16}" srcOrd="0" destOrd="0" parTransId="{891ED945-E6D0-469A-9D42-EF0E7C2EBDFA}" sibTransId="{5444FDDF-1BA5-4195-807C-2A466AF6628A}"/>
    <dgm:cxn modelId="{BA8ACBB7-1138-44DD-9F35-3D01212AF708}" type="presOf" srcId="{D3C6CB9E-A211-4FA4-A879-EAFAB75AE0B7}" destId="{5EB1DEA1-E2D7-439D-B14F-4E5E24AD9CE1}" srcOrd="0" destOrd="0" presId="urn:microsoft.com/office/officeart/2005/8/layout/radial4"/>
    <dgm:cxn modelId="{C51478C5-C54F-4805-A538-C26A8F1B1DA1}" srcId="{814AA0EA-36D3-4ACB-8E35-946575F8F64E}" destId="{813644AE-9B3A-4CD5-A4F0-0B6C9BD7472E}" srcOrd="2" destOrd="0" parTransId="{27A8E168-F05F-47EA-AD08-B1B7695ACB8C}" sibTransId="{2849672E-EA13-4319-AA7F-6BA7976EFB28}"/>
    <dgm:cxn modelId="{99F27FD4-6722-4AA6-BAAA-F6003AB9B1DC}" srcId="{70E0AD79-E1AF-4A86-B230-18231DCE1EE1}" destId="{04EF4D42-0B44-4BD9-B557-B54D2B4E1EF6}" srcOrd="0" destOrd="0" parTransId="{FCA3220D-F797-4E89-B303-C89013085B16}" sibTransId="{5CFEE7D5-750A-4B53-A10D-29270C451AD6}"/>
    <dgm:cxn modelId="{670A0AE2-04BD-4C19-A60D-D8BC84CF36A4}" type="presOf" srcId="{36175D27-F7A6-402C-BA9E-C5439A80AFE9}" destId="{2A93ECAF-B9DB-4398-9FD6-50B0B61C0D14}" srcOrd="0" destOrd="0" presId="urn:microsoft.com/office/officeart/2005/8/layout/radial4"/>
    <dgm:cxn modelId="{C0700BEB-64D5-4F95-9487-BCEA37BF7121}" type="presOf" srcId="{8A39F8A4-A89D-4DC7-8CFA-415C68E30C77}" destId="{B97CECF9-4A57-4C6C-B84B-8C51AB1E8CA8}" srcOrd="0" destOrd="0" presId="urn:microsoft.com/office/officeart/2005/8/layout/radial4"/>
    <dgm:cxn modelId="{BED153ED-33B9-4C4E-BF0C-32E80C09E761}" type="presOf" srcId="{813644AE-9B3A-4CD5-A4F0-0B6C9BD7472E}" destId="{43071D4C-5573-4E9B-97CF-7D9656882D7C}" srcOrd="0" destOrd="3" presId="urn:microsoft.com/office/officeart/2005/8/layout/radial4"/>
    <dgm:cxn modelId="{F91976ED-B2AC-466B-8F2B-4E2E544B78D5}" srcId="{D0C39AF3-14C9-4DD5-962F-14D5959FDA05}" destId="{D3C6CB9E-A211-4FA4-A879-EAFAB75AE0B7}" srcOrd="0" destOrd="0" parTransId="{C8573223-02DE-4D5F-B299-E34C7F55918C}" sibTransId="{32618CB4-B867-44EA-8A86-BF066A7B4718}"/>
    <dgm:cxn modelId="{1C90BBEE-3A0E-455D-9EE0-1057B8CC8D7F}" type="presOf" srcId="{BC505F18-0FB1-4D0F-9B90-ACE4BC914849}" destId="{43071D4C-5573-4E9B-97CF-7D9656882D7C}" srcOrd="0" destOrd="2" presId="urn:microsoft.com/office/officeart/2005/8/layout/radial4"/>
    <dgm:cxn modelId="{B09BC4F0-C19D-4D80-A860-E9499389ECA3}" type="presOf" srcId="{24C1C953-2FAA-4396-86CB-C1F91AE24A46}" destId="{3487FD6A-1CFA-42E6-8DE5-005BD3F75359}" srcOrd="0" destOrd="0" presId="urn:microsoft.com/office/officeart/2005/8/layout/radial4"/>
    <dgm:cxn modelId="{6EE65128-BBEF-4223-952F-3E162FD774F9}" type="presParOf" srcId="{110A1305-DFD1-4E65-B114-5014C342C773}" destId="{5EB1DEA1-E2D7-439D-B14F-4E5E24AD9CE1}" srcOrd="0" destOrd="0" presId="urn:microsoft.com/office/officeart/2005/8/layout/radial4"/>
    <dgm:cxn modelId="{2D16C0DB-1F6D-44A6-8689-EB989B69FC14}" type="presParOf" srcId="{110A1305-DFD1-4E65-B114-5014C342C773}" destId="{1AE24A8C-D2FD-481A-873A-EA494302C09B}" srcOrd="1" destOrd="0" presId="urn:microsoft.com/office/officeart/2005/8/layout/radial4"/>
    <dgm:cxn modelId="{59E55ED6-7C67-465F-BAFF-53A89AA22FF5}" type="presParOf" srcId="{110A1305-DFD1-4E65-B114-5014C342C773}" destId="{9F93058E-F7A1-4F2B-86C7-231B3E80D580}" srcOrd="2" destOrd="0" presId="urn:microsoft.com/office/officeart/2005/8/layout/radial4"/>
    <dgm:cxn modelId="{3A6BE1FC-C3DB-4FBF-ACB4-8E3CDA26F026}" type="presParOf" srcId="{110A1305-DFD1-4E65-B114-5014C342C773}" destId="{3487FD6A-1CFA-42E6-8DE5-005BD3F75359}" srcOrd="3" destOrd="0" presId="urn:microsoft.com/office/officeart/2005/8/layout/radial4"/>
    <dgm:cxn modelId="{C77E122A-C071-4610-A59C-DBA613BAFEA7}" type="presParOf" srcId="{110A1305-DFD1-4E65-B114-5014C342C773}" destId="{43071D4C-5573-4E9B-97CF-7D9656882D7C}" srcOrd="4" destOrd="0" presId="urn:microsoft.com/office/officeart/2005/8/layout/radial4"/>
    <dgm:cxn modelId="{3BEAD1C5-31F6-4939-B563-4B1B46A16FC5}" type="presParOf" srcId="{110A1305-DFD1-4E65-B114-5014C342C773}" destId="{B97CECF9-4A57-4C6C-B84B-8C51AB1E8CA8}" srcOrd="5" destOrd="0" presId="urn:microsoft.com/office/officeart/2005/8/layout/radial4"/>
    <dgm:cxn modelId="{E92B2F6B-2A47-42FA-9DB9-CDE27F934E32}" type="presParOf" srcId="{110A1305-DFD1-4E65-B114-5014C342C773}" destId="{2A93ECAF-B9DB-4398-9FD6-50B0B61C0D14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1DEA1-E2D7-439D-B14F-4E5E24AD9CE1}">
      <dsp:nvSpPr>
        <dsp:cNvPr id="0" name=""/>
        <dsp:cNvSpPr/>
      </dsp:nvSpPr>
      <dsp:spPr>
        <a:xfrm>
          <a:off x="3352019" y="2861161"/>
          <a:ext cx="2436908" cy="2436908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6-DoF Aerospace Vehicle Verification</a:t>
          </a:r>
        </a:p>
      </dsp:txBody>
      <dsp:txXfrm>
        <a:off x="3708896" y="3218038"/>
        <a:ext cx="1723154" cy="1723154"/>
      </dsp:txXfrm>
    </dsp:sp>
    <dsp:sp modelId="{1AE24A8C-D2FD-481A-873A-EA494302C09B}">
      <dsp:nvSpPr>
        <dsp:cNvPr id="0" name=""/>
        <dsp:cNvSpPr/>
      </dsp:nvSpPr>
      <dsp:spPr>
        <a:xfrm rot="12598752">
          <a:off x="1271608" y="2487275"/>
          <a:ext cx="2281029" cy="6945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3058E-F7A1-4F2B-86C7-231B3E80D580}">
      <dsp:nvSpPr>
        <dsp:cNvPr id="0" name=""/>
        <dsp:cNvSpPr/>
      </dsp:nvSpPr>
      <dsp:spPr>
        <a:xfrm>
          <a:off x="151309" y="1450567"/>
          <a:ext cx="2545782" cy="162813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 Real World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Complex dynamics interactions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Data rates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Data availability</a:t>
          </a:r>
        </a:p>
      </dsp:txBody>
      <dsp:txXfrm>
        <a:off x="198996" y="1498254"/>
        <a:ext cx="2450408" cy="1532763"/>
      </dsp:txXfrm>
    </dsp:sp>
    <dsp:sp modelId="{3487FD6A-1CFA-42E6-8DE5-005BD3F75359}">
      <dsp:nvSpPr>
        <dsp:cNvPr id="0" name=""/>
        <dsp:cNvSpPr/>
      </dsp:nvSpPr>
      <dsp:spPr>
        <a:xfrm rot="16200000">
          <a:off x="3599716" y="1430145"/>
          <a:ext cx="1941515" cy="6945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71D4C-5573-4E9B-97CF-7D9656882D7C}">
      <dsp:nvSpPr>
        <dsp:cNvPr id="0" name=""/>
        <dsp:cNvSpPr/>
      </dsp:nvSpPr>
      <dsp:spPr>
        <a:xfrm>
          <a:off x="3047926" y="122546"/>
          <a:ext cx="3045095" cy="136820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Compare to other in-house simulations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Is there another in-house simulation to compare to?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Simulation complexity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Is the other sim verified?</a:t>
          </a:r>
        </a:p>
      </dsp:txBody>
      <dsp:txXfrm>
        <a:off x="3087999" y="162619"/>
        <a:ext cx="2964949" cy="1288056"/>
      </dsp:txXfrm>
    </dsp:sp>
    <dsp:sp modelId="{B97CECF9-4A57-4C6C-B84B-8C51AB1E8CA8}">
      <dsp:nvSpPr>
        <dsp:cNvPr id="0" name=""/>
        <dsp:cNvSpPr/>
      </dsp:nvSpPr>
      <dsp:spPr>
        <a:xfrm rot="20045652">
          <a:off x="5671065" y="2671005"/>
          <a:ext cx="2169218" cy="6945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75000"/>
            <a:lumOff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3ECAF-B9DB-4398-9FD6-50B0B61C0D14}">
      <dsp:nvSpPr>
        <dsp:cNvPr id="0" name=""/>
        <dsp:cNvSpPr/>
      </dsp:nvSpPr>
      <dsp:spPr>
        <a:xfrm>
          <a:off x="6573764" y="1618381"/>
          <a:ext cx="2315063" cy="185205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NASA NESC 6-DoF Check Cases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Multiple cases incrementally building complexity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Multiple simulations to compare against</a:t>
          </a:r>
        </a:p>
      </dsp:txBody>
      <dsp:txXfrm>
        <a:off x="6628009" y="1672626"/>
        <a:ext cx="2206573" cy="174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E154BA8F-375A-4C2B-A113-3ADD19113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15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fld id="{692BB62D-71AC-4BFE-BDD7-E95CA5610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13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9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FA3CA-2E80-407F-9EC3-65B162C6566F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4900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6" descr="Speakers Burea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7" descr="NASA insignia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239713"/>
            <a:ext cx="71755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4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0" y="2062163"/>
            <a:ext cx="5410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 rot="16200000">
            <a:off x="3776663" y="6515100"/>
            <a:ext cx="6858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 rot="16200000">
            <a:off x="3475038" y="6438900"/>
            <a:ext cx="838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 rot="16200000">
            <a:off x="2408238" y="6057900"/>
            <a:ext cx="1600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rot="16200000">
            <a:off x="2830513" y="6248400"/>
            <a:ext cx="1219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 rot="16200000">
            <a:off x="3171825" y="6362700"/>
            <a:ext cx="9906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 rot="16200000">
            <a:off x="1985963" y="5867400"/>
            <a:ext cx="1981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466725" y="423863"/>
            <a:ext cx="6619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>
                <a:latin typeface="Helvetica" pitchFamily="96" charset="0"/>
                <a:ea typeface="ＭＳ Ｐゴシック" pitchFamily="96" charset="-128"/>
                <a:cs typeface="+mn-cs"/>
              </a:rPr>
              <a:t>National Aeronautics and Space Administration</a:t>
            </a:r>
          </a:p>
        </p:txBody>
      </p:sp>
      <p:sp>
        <p:nvSpPr>
          <p:cNvPr id="17" name="Line 113"/>
          <p:cNvSpPr>
            <a:spLocks noChangeShapeType="1"/>
          </p:cNvSpPr>
          <p:nvPr/>
        </p:nvSpPr>
        <p:spPr bwMode="auto">
          <a:xfrm rot="16200000">
            <a:off x="4076700" y="6591300"/>
            <a:ext cx="5334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8" name="Line 123"/>
          <p:cNvSpPr>
            <a:spLocks noChangeShapeType="1"/>
          </p:cNvSpPr>
          <p:nvPr/>
        </p:nvSpPr>
        <p:spPr bwMode="auto">
          <a:xfrm>
            <a:off x="0" y="2284413"/>
            <a:ext cx="5029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9" name="Line 124"/>
          <p:cNvSpPr>
            <a:spLocks noChangeShapeType="1"/>
          </p:cNvSpPr>
          <p:nvPr/>
        </p:nvSpPr>
        <p:spPr bwMode="auto">
          <a:xfrm>
            <a:off x="0" y="2516188"/>
            <a:ext cx="4191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0" name="Line 125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1" name="Line 127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2" name="Line 128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3" name="Line 129"/>
          <p:cNvSpPr>
            <a:spLocks noChangeShapeType="1"/>
          </p:cNvSpPr>
          <p:nvPr/>
        </p:nvSpPr>
        <p:spPr bwMode="auto">
          <a:xfrm>
            <a:off x="0" y="3433763"/>
            <a:ext cx="3276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4" name="Line 131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5" name="Line 132"/>
          <p:cNvSpPr>
            <a:spLocks noChangeShapeType="1"/>
          </p:cNvSpPr>
          <p:nvPr/>
        </p:nvSpPr>
        <p:spPr bwMode="auto">
          <a:xfrm>
            <a:off x="0" y="3887788"/>
            <a:ext cx="2895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6" name="Line 133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7" name="Line 134"/>
          <p:cNvSpPr>
            <a:spLocks noChangeShapeType="1"/>
          </p:cNvSpPr>
          <p:nvPr/>
        </p:nvSpPr>
        <p:spPr bwMode="auto">
          <a:xfrm>
            <a:off x="0" y="4344988"/>
            <a:ext cx="2743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8" name="Line 135"/>
          <p:cNvSpPr>
            <a:spLocks noChangeShapeType="1"/>
          </p:cNvSpPr>
          <p:nvPr/>
        </p:nvSpPr>
        <p:spPr bwMode="auto">
          <a:xfrm>
            <a:off x="0" y="4576763"/>
            <a:ext cx="2895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9" name="Line 136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0" name="Line 138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1" name="Line 139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2" name="Line 140"/>
          <p:cNvSpPr>
            <a:spLocks noChangeShapeType="1"/>
          </p:cNvSpPr>
          <p:nvPr/>
        </p:nvSpPr>
        <p:spPr bwMode="auto">
          <a:xfrm>
            <a:off x="0" y="5484813"/>
            <a:ext cx="33528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3" name="Line 141"/>
          <p:cNvSpPr>
            <a:spLocks noChangeShapeType="1"/>
          </p:cNvSpPr>
          <p:nvPr/>
        </p:nvSpPr>
        <p:spPr bwMode="auto">
          <a:xfrm>
            <a:off x="0" y="5716588"/>
            <a:ext cx="35814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4" name="Line 142"/>
          <p:cNvSpPr>
            <a:spLocks noChangeShapeType="1"/>
          </p:cNvSpPr>
          <p:nvPr/>
        </p:nvSpPr>
        <p:spPr bwMode="auto">
          <a:xfrm>
            <a:off x="0" y="5948363"/>
            <a:ext cx="3810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5" name="Line 143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6" name="Line 144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7" name="Line 145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grpSp>
        <p:nvGrpSpPr>
          <p:cNvPr id="38" name="Group 158"/>
          <p:cNvGrpSpPr>
            <a:grpSpLocks/>
          </p:cNvGrpSpPr>
          <p:nvPr/>
        </p:nvGrpSpPr>
        <p:grpSpPr bwMode="auto">
          <a:xfrm>
            <a:off x="236538" y="1066800"/>
            <a:ext cx="5707062" cy="5791200"/>
            <a:chOff x="149" y="672"/>
            <a:chExt cx="3595" cy="3648"/>
          </a:xfrm>
        </p:grpSpPr>
        <p:sp>
          <p:nvSpPr>
            <p:cNvPr id="39" name="Line 60"/>
            <p:cNvSpPr>
              <a:spLocks noChangeShapeType="1"/>
            </p:cNvSpPr>
            <p:nvPr userDrawn="1"/>
          </p:nvSpPr>
          <p:spPr bwMode="auto">
            <a:xfrm rot="-5400000">
              <a:off x="-1674" y="2495"/>
              <a:ext cx="3648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grpSp>
          <p:nvGrpSpPr>
            <p:cNvPr id="40" name="Group 157"/>
            <p:cNvGrpSpPr>
              <a:grpSpLocks/>
            </p:cNvGrpSpPr>
            <p:nvPr userDrawn="1"/>
          </p:nvGrpSpPr>
          <p:grpSpPr bwMode="auto">
            <a:xfrm>
              <a:off x="280" y="670"/>
              <a:ext cx="3464" cy="3653"/>
              <a:chOff x="280" y="718"/>
              <a:chExt cx="3464" cy="3602"/>
            </a:xfrm>
          </p:grpSpPr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 rot="-5400000">
                <a:off x="2814" y="1080"/>
                <a:ext cx="72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2" name="Line 41"/>
              <p:cNvSpPr>
                <a:spLocks noChangeShapeType="1"/>
              </p:cNvSpPr>
              <p:nvPr userDrawn="1"/>
            </p:nvSpPr>
            <p:spPr bwMode="auto">
              <a:xfrm rot="-5400000">
                <a:off x="2507" y="1102"/>
                <a:ext cx="76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3" name="Line 42"/>
              <p:cNvSpPr>
                <a:spLocks noChangeShapeType="1"/>
              </p:cNvSpPr>
              <p:nvPr userDrawn="1"/>
            </p:nvSpPr>
            <p:spPr bwMode="auto">
              <a:xfrm rot="-5400000">
                <a:off x="2647" y="1104"/>
                <a:ext cx="768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4" name="Line 49"/>
              <p:cNvSpPr>
                <a:spLocks noChangeShapeType="1"/>
              </p:cNvSpPr>
              <p:nvPr userDrawn="1"/>
            </p:nvSpPr>
            <p:spPr bwMode="auto">
              <a:xfrm rot="-5400000">
                <a:off x="-36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5" name="Line 50"/>
              <p:cNvSpPr>
                <a:spLocks noChangeShapeType="1"/>
              </p:cNvSpPr>
              <p:nvPr userDrawn="1"/>
            </p:nvSpPr>
            <p:spPr bwMode="auto">
              <a:xfrm rot="-5400000">
                <a:off x="-22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6" name="Line 51"/>
              <p:cNvSpPr>
                <a:spLocks noChangeShapeType="1"/>
              </p:cNvSpPr>
              <p:nvPr userDrawn="1"/>
            </p:nvSpPr>
            <p:spPr bwMode="auto">
              <a:xfrm rot="-5400000">
                <a:off x="-8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7" name="Line 52"/>
              <p:cNvSpPr>
                <a:spLocks noChangeShapeType="1"/>
              </p:cNvSpPr>
              <p:nvPr userDrawn="1"/>
            </p:nvSpPr>
            <p:spPr bwMode="auto">
              <a:xfrm rot="-5400000">
                <a:off x="-513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8" name="Line 53"/>
              <p:cNvSpPr>
                <a:spLocks noChangeShapeType="1"/>
              </p:cNvSpPr>
              <p:nvPr userDrawn="1"/>
            </p:nvSpPr>
            <p:spPr bwMode="auto">
              <a:xfrm rot="-5400000">
                <a:off x="-94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 userDrawn="1"/>
            </p:nvSpPr>
            <p:spPr bwMode="auto">
              <a:xfrm rot="-5400000">
                <a:off x="-79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0" name="Line 55"/>
              <p:cNvSpPr>
                <a:spLocks noChangeShapeType="1"/>
              </p:cNvSpPr>
              <p:nvPr userDrawn="1"/>
            </p:nvSpPr>
            <p:spPr bwMode="auto">
              <a:xfrm rot="-5400000">
                <a:off x="-65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 userDrawn="1"/>
            </p:nvSpPr>
            <p:spPr bwMode="auto">
              <a:xfrm rot="-5400000">
                <a:off x="-109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2" name="Line 57"/>
              <p:cNvSpPr>
                <a:spLocks noChangeShapeType="1"/>
              </p:cNvSpPr>
              <p:nvPr userDrawn="1"/>
            </p:nvSpPr>
            <p:spPr bwMode="auto">
              <a:xfrm rot="-5400000">
                <a:off x="-151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3" name="Line 58"/>
              <p:cNvSpPr>
                <a:spLocks noChangeShapeType="1"/>
              </p:cNvSpPr>
              <p:nvPr userDrawn="1"/>
            </p:nvSpPr>
            <p:spPr bwMode="auto">
              <a:xfrm rot="-5400000">
                <a:off x="-137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4" name="Line 59"/>
              <p:cNvSpPr>
                <a:spLocks noChangeShapeType="1"/>
              </p:cNvSpPr>
              <p:nvPr userDrawn="1"/>
            </p:nvSpPr>
            <p:spPr bwMode="auto">
              <a:xfrm rot="-5400000">
                <a:off x="-123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5" name="Line 112"/>
              <p:cNvSpPr>
                <a:spLocks noChangeShapeType="1"/>
              </p:cNvSpPr>
              <p:nvPr userDrawn="1"/>
            </p:nvSpPr>
            <p:spPr bwMode="auto">
              <a:xfrm rot="-5400000">
                <a:off x="2334" y="1128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6" name="Line 114"/>
              <p:cNvSpPr>
                <a:spLocks noChangeShapeType="1"/>
              </p:cNvSpPr>
              <p:nvPr userDrawn="1"/>
            </p:nvSpPr>
            <p:spPr bwMode="auto">
              <a:xfrm rot="-5400000">
                <a:off x="2137" y="1176"/>
                <a:ext cx="91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7" name="Line 115"/>
              <p:cNvSpPr>
                <a:spLocks noChangeShapeType="1"/>
              </p:cNvSpPr>
              <p:nvPr userDrawn="1"/>
            </p:nvSpPr>
            <p:spPr bwMode="auto">
              <a:xfrm rot="-5400000">
                <a:off x="1921" y="1248"/>
                <a:ext cx="105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8" name="Line 116"/>
              <p:cNvSpPr>
                <a:spLocks noChangeShapeType="1"/>
              </p:cNvSpPr>
              <p:nvPr userDrawn="1"/>
            </p:nvSpPr>
            <p:spPr bwMode="auto">
              <a:xfrm rot="-5400000">
                <a:off x="1729" y="1296"/>
                <a:ext cx="115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9" name="Line 117"/>
              <p:cNvSpPr>
                <a:spLocks noChangeShapeType="1"/>
              </p:cNvSpPr>
              <p:nvPr userDrawn="1"/>
            </p:nvSpPr>
            <p:spPr bwMode="auto">
              <a:xfrm rot="-5400000">
                <a:off x="1489" y="1392"/>
                <a:ext cx="134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0" name="Line 118"/>
              <p:cNvSpPr>
                <a:spLocks noChangeShapeType="1"/>
              </p:cNvSpPr>
              <p:nvPr userDrawn="1"/>
            </p:nvSpPr>
            <p:spPr bwMode="auto">
              <a:xfrm rot="-5400000">
                <a:off x="1297" y="1440"/>
                <a:ext cx="14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1" name="Line 119"/>
              <p:cNvSpPr>
                <a:spLocks noChangeShapeType="1"/>
              </p:cNvSpPr>
              <p:nvPr userDrawn="1"/>
            </p:nvSpPr>
            <p:spPr bwMode="auto">
              <a:xfrm rot="-5400000">
                <a:off x="1081" y="1512"/>
                <a:ext cx="15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2" name="Line 120"/>
              <p:cNvSpPr>
                <a:spLocks noChangeShapeType="1"/>
              </p:cNvSpPr>
              <p:nvPr userDrawn="1"/>
            </p:nvSpPr>
            <p:spPr bwMode="auto">
              <a:xfrm rot="-5400000">
                <a:off x="3192" y="984"/>
                <a:ext cx="53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3" name="Line 122"/>
              <p:cNvSpPr>
                <a:spLocks noChangeShapeType="1"/>
              </p:cNvSpPr>
              <p:nvPr userDrawn="1"/>
            </p:nvSpPr>
            <p:spPr bwMode="auto">
              <a:xfrm rot="-5400000">
                <a:off x="2977" y="1056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4" name="Line 153"/>
              <p:cNvSpPr>
                <a:spLocks noChangeShapeType="1"/>
              </p:cNvSpPr>
              <p:nvPr userDrawn="1"/>
            </p:nvSpPr>
            <p:spPr bwMode="auto">
              <a:xfrm rot="-5400000">
                <a:off x="3408" y="912"/>
                <a:ext cx="3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5" name="Line 156"/>
              <p:cNvSpPr>
                <a:spLocks noChangeShapeType="1"/>
              </p:cNvSpPr>
              <p:nvPr userDrawn="1"/>
            </p:nvSpPr>
            <p:spPr bwMode="auto">
              <a:xfrm rot="-5400000">
                <a:off x="3624" y="840"/>
                <a:ext cx="2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</p:grpSp>
      </p:grpSp>
      <p:sp>
        <p:nvSpPr>
          <p:cNvPr id="67" name="Line 180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8268" name="Rectangle 76"/>
          <p:cNvSpPr>
            <a:spLocks noGrp="1" noChangeArrowheads="1"/>
          </p:cNvSpPr>
          <p:nvPr>
            <p:ph type="ctrTitle"/>
          </p:nvPr>
        </p:nvSpPr>
        <p:spPr>
          <a:xfrm>
            <a:off x="458788" y="1728788"/>
            <a:ext cx="8197850" cy="1090612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381" name="Rectangle 1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8788" y="2814638"/>
            <a:ext cx="7313612" cy="1376362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Helvetica" pitchFamily="96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CC34EA-AE48-4824-798C-2F1BFE703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9538" y="152400"/>
            <a:ext cx="1998662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152400"/>
            <a:ext cx="58483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6A1C3-4B87-B119-CB00-DB65AEE4EC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9428C-3A79-474B-85DE-BD3270A41D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B1B81A-5859-4F64-DB44-636DC74AB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449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6A9CE-89C9-02C0-70E5-18135EDF3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0C5F28-7B9D-DC22-734A-7F9FBC196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620419" y="6456947"/>
            <a:ext cx="3435350" cy="304800"/>
          </a:xfrm>
        </p:spPr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619289" y="6440906"/>
            <a:ext cx="3435350" cy="304800"/>
          </a:xfrm>
        </p:spPr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26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89A8D-AD9F-CBF7-0278-2D4CE5569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D231C-828D-4275-813C-BBA780BC58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6808E-51DC-C6DF-B71C-7BE136562E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‹#›</a:t>
            </a:fld>
            <a:endParaRPr lang="en-US" b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0" descr="Speakers Bureau_Header"/>
          <p:cNvPicPr>
            <a:picLocks noChangeAspect="1" noChangeArrowheads="1"/>
          </p:cNvPicPr>
          <p:nvPr/>
        </p:nvPicPr>
        <p:blipFill>
          <a:blip r:embed="rId12" cstate="print"/>
          <a:srcRect t="27933" b="43687"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/>
        </p:nvGrpSpPr>
        <p:grpSpPr bwMode="auto">
          <a:xfrm>
            <a:off x="0" y="6397625"/>
            <a:ext cx="5715000" cy="460375"/>
            <a:chOff x="0" y="4030"/>
            <a:chExt cx="3600" cy="290"/>
          </a:xfrm>
        </p:grpSpPr>
        <p:sp>
          <p:nvSpPr>
            <p:cNvPr id="1036" name="Line 12"/>
            <p:cNvSpPr>
              <a:spLocks noChangeShapeType="1"/>
            </p:cNvSpPr>
            <p:nvPr userDrawn="1"/>
          </p:nvSpPr>
          <p:spPr bwMode="auto">
            <a:xfrm>
              <a:off x="0" y="4174"/>
              <a:ext cx="360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 userDrawn="1"/>
          </p:nvSpPr>
          <p:spPr bwMode="auto">
            <a:xfrm rot="-5400000">
              <a:off x="317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 userDrawn="1"/>
          </p:nvSpPr>
          <p:spPr bwMode="auto">
            <a:xfrm rot="-5400000">
              <a:off x="331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 userDrawn="1"/>
          </p:nvSpPr>
          <p:spPr bwMode="auto">
            <a:xfrm rot="-5400000">
              <a:off x="302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0" name="Line 16"/>
            <p:cNvSpPr>
              <a:spLocks noChangeShapeType="1"/>
            </p:cNvSpPr>
            <p:nvPr userDrawn="1"/>
          </p:nvSpPr>
          <p:spPr bwMode="auto">
            <a:xfrm rot="-5400000">
              <a:off x="2597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auto">
            <a:xfrm rot="-5400000">
              <a:off x="274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auto">
            <a:xfrm rot="-5400000">
              <a:off x="288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auto">
            <a:xfrm rot="-5400000">
              <a:off x="245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auto">
            <a:xfrm rot="-5400000">
              <a:off x="230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auto">
            <a:xfrm rot="-5400000">
              <a:off x="1877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auto">
            <a:xfrm rot="-5400000">
              <a:off x="202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auto">
            <a:xfrm rot="-5400000">
              <a:off x="216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auto">
            <a:xfrm rot="-5400000">
              <a:off x="173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auto">
            <a:xfrm rot="-5400000">
              <a:off x="129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auto">
            <a:xfrm rot="-5400000">
              <a:off x="144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auto">
            <a:xfrm rot="-5400000">
              <a:off x="158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auto">
            <a:xfrm rot="-5400000">
              <a:off x="115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auto">
            <a:xfrm rot="-5400000">
              <a:off x="72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auto">
            <a:xfrm rot="-5400000">
              <a:off x="86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 rot="-5400000">
              <a:off x="101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auto">
            <a:xfrm rot="-5400000">
              <a:off x="577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auto">
            <a:xfrm rot="-5400000">
              <a:off x="14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auto">
            <a:xfrm rot="-5400000">
              <a:off x="29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auto">
            <a:xfrm rot="-5400000">
              <a:off x="43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auto">
            <a:xfrm rot="-5400000">
              <a:off x="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</p:grpSp>
      <p:grpSp>
        <p:nvGrpSpPr>
          <p:cNvPr id="1029" name="Group 37"/>
          <p:cNvGrpSpPr>
            <a:grpSpLocks/>
          </p:cNvGrpSpPr>
          <p:nvPr/>
        </p:nvGrpSpPr>
        <p:grpSpPr bwMode="auto">
          <a:xfrm>
            <a:off x="0" y="0"/>
            <a:ext cx="5486400" cy="1143000"/>
            <a:chOff x="0" y="0"/>
            <a:chExt cx="3456" cy="720"/>
          </a:xfrm>
        </p:grpSpPr>
        <p:sp>
          <p:nvSpPr>
            <p:cNvPr id="1062" name="Line 38"/>
            <p:cNvSpPr>
              <a:spLocks noChangeShapeType="1"/>
            </p:cNvSpPr>
            <p:nvPr userDrawn="1"/>
          </p:nvSpPr>
          <p:spPr bwMode="auto">
            <a:xfrm>
              <a:off x="0" y="290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auto">
            <a:xfrm>
              <a:off x="0" y="436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auto">
            <a:xfrm>
              <a:off x="0" y="579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auto">
            <a:xfrm>
              <a:off x="0" y="144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auto">
            <a:xfrm rot="-5400000">
              <a:off x="2958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auto">
            <a:xfrm rot="-5400000">
              <a:off x="2814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auto">
            <a:xfrm rot="-5400000">
              <a:off x="2382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auto">
            <a:xfrm rot="-5400000">
              <a:off x="2528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auto">
            <a:xfrm rot="-5400000">
              <a:off x="2671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auto">
            <a:xfrm rot="-5400000">
              <a:off x="223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auto">
            <a:xfrm rot="-5400000">
              <a:off x="2094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3" name="Line 49"/>
            <p:cNvSpPr>
              <a:spLocks noChangeShapeType="1"/>
            </p:cNvSpPr>
            <p:nvPr userDrawn="1"/>
          </p:nvSpPr>
          <p:spPr bwMode="auto">
            <a:xfrm rot="-5400000">
              <a:off x="1662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4" name="Line 50"/>
            <p:cNvSpPr>
              <a:spLocks noChangeShapeType="1"/>
            </p:cNvSpPr>
            <p:nvPr userDrawn="1"/>
          </p:nvSpPr>
          <p:spPr bwMode="auto">
            <a:xfrm rot="-5400000">
              <a:off x="1808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5" name="Line 51"/>
            <p:cNvSpPr>
              <a:spLocks noChangeShapeType="1"/>
            </p:cNvSpPr>
            <p:nvPr userDrawn="1"/>
          </p:nvSpPr>
          <p:spPr bwMode="auto">
            <a:xfrm rot="-5400000">
              <a:off x="1951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6" name="Line 52"/>
            <p:cNvSpPr>
              <a:spLocks noChangeShapeType="1"/>
            </p:cNvSpPr>
            <p:nvPr userDrawn="1"/>
          </p:nvSpPr>
          <p:spPr bwMode="auto">
            <a:xfrm rot="-5400000">
              <a:off x="151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 userDrawn="1"/>
          </p:nvSpPr>
          <p:spPr bwMode="auto">
            <a:xfrm rot="-5400000">
              <a:off x="1084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 userDrawn="1"/>
          </p:nvSpPr>
          <p:spPr bwMode="auto">
            <a:xfrm rot="-5400000">
              <a:off x="122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 rot="-5400000">
              <a:off x="1369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 rot="-5400000">
              <a:off x="940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auto">
            <a:xfrm rot="-5400000">
              <a:off x="508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auto">
            <a:xfrm rot="-5400000">
              <a:off x="654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auto">
            <a:xfrm rot="-5400000">
              <a:off x="797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auto">
            <a:xfrm rot="-5400000">
              <a:off x="362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auto">
            <a:xfrm rot="-5400000">
              <a:off x="-6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auto">
            <a:xfrm rot="-5400000">
              <a:off x="7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7" name="Line 63"/>
            <p:cNvSpPr>
              <a:spLocks noChangeShapeType="1"/>
            </p:cNvSpPr>
            <p:nvPr userDrawn="1"/>
          </p:nvSpPr>
          <p:spPr bwMode="auto">
            <a:xfrm rot="-5400000">
              <a:off x="219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8" name="Line 64"/>
            <p:cNvSpPr>
              <a:spLocks noChangeShapeType="1"/>
            </p:cNvSpPr>
            <p:nvPr userDrawn="1"/>
          </p:nvSpPr>
          <p:spPr bwMode="auto">
            <a:xfrm rot="-5400000">
              <a:off x="-210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</p:grpSp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8090" dir="7199996" algn="ctr" rotWithShape="0">
              <a:srgbClr val="808080">
                <a:alpha val="75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pic>
        <p:nvPicPr>
          <p:cNvPr id="1031" name="Picture 72" descr="NASA insignia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152400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59425" y="6454775"/>
            <a:ext cx="343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>
                <a:solidFill>
                  <a:srgbClr val="FFCC66"/>
                </a:solidFill>
                <a:latin typeface="+mj-lt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Speakers Bureau </a:t>
            </a:r>
            <a:r>
              <a:rPr lang="en-US" b="1"/>
              <a:t>    </a:t>
            </a:r>
            <a:fld id="{D3BBAE26-D7DC-4492-A753-19F0E8876121}" type="slidenum">
              <a:rPr lang="en-US" b="1"/>
              <a:pPr>
                <a:defRPr/>
              </a:pPr>
              <a:t>‹#›</a:t>
            </a:fld>
            <a:endParaRPr lang="en-US" b="1"/>
          </a:p>
        </p:txBody>
      </p:sp>
      <p:sp>
        <p:nvSpPr>
          <p:cNvPr id="1033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152400"/>
            <a:ext cx="75422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2" name="Text Box 88"/>
          <p:cNvSpPr txBox="1">
            <a:spLocks noChangeArrowheads="1"/>
          </p:cNvSpPr>
          <p:nvPr/>
        </p:nvSpPr>
        <p:spPr bwMode="auto">
          <a:xfrm>
            <a:off x="458788" y="6477000"/>
            <a:ext cx="20558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800" b="1">
                <a:latin typeface="Helvetica" pitchFamily="96" charset="0"/>
                <a:ea typeface="ＭＳ Ｐゴシック" pitchFamily="96" charset="-128"/>
                <a:cs typeface="+mn-cs"/>
              </a:rPr>
              <a:t>Title_Design Editor</a:t>
            </a:r>
          </a:p>
        </p:txBody>
      </p:sp>
      <p:pic>
        <p:nvPicPr>
          <p:cNvPr id="1035" name="Picture 93" descr="Exploration Ambassadors_Footer"/>
          <p:cNvPicPr>
            <a:picLocks noChangeAspect="1" noChangeArrowheads="1"/>
          </p:cNvPicPr>
          <p:nvPr userDrawn="1"/>
        </p:nvPicPr>
        <p:blipFill>
          <a:blip r:embed="rId14" cstate="print"/>
          <a:srcRect t="29649" b="29919"/>
          <a:stretch>
            <a:fillRect/>
          </a:stretch>
        </p:blipFill>
        <p:spPr bwMode="auto">
          <a:xfrm>
            <a:off x="11906" y="638810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Slide Number Placeholder 6"/>
          <p:cNvSpPr txBox="1">
            <a:spLocks/>
          </p:cNvSpPr>
          <p:nvPr userDrawn="1"/>
        </p:nvSpPr>
        <p:spPr>
          <a:xfrm>
            <a:off x="626806" y="6409045"/>
            <a:ext cx="799331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Helvetica Neue Black Condensed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Helvetica Neue Black Condensed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Helvetica Neue Black Condensed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Helvetica Neue Black Condensed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Helvetica Neue Black Condensed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Helvetica Neue Black Condensed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Helvetica Neue Black Condensed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Helvetica Neue Black Condensed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Helvetica Neue Black Condensed"/>
                <a:ea typeface="ＭＳ Ｐゴシック"/>
                <a:cs typeface="ＭＳ Ｐゴシック"/>
              </a:defRPr>
            </a:lvl9pPr>
          </a:lstStyle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FFCC66"/>
                </a:solidFill>
              </a:rPr>
              <a:t>	AAS</a:t>
            </a:r>
            <a:r>
              <a:rPr lang="en-US" sz="1400" baseline="0" dirty="0">
                <a:solidFill>
                  <a:srgbClr val="FFCC66"/>
                </a:solidFill>
              </a:rPr>
              <a:t> GNC 2024 </a:t>
            </a:r>
            <a:endParaRPr lang="en-US" sz="1400" b="1" dirty="0">
              <a:solidFill>
                <a:srgbClr val="FFCC6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43" r:id="rId2"/>
    <p:sldLayoutId id="2147483934" r:id="rId3"/>
    <p:sldLayoutId id="2147483935" r:id="rId4"/>
    <p:sldLayoutId id="2147483944" r:id="rId5"/>
    <p:sldLayoutId id="2147483936" r:id="rId6"/>
    <p:sldLayoutId id="2147483937" r:id="rId7"/>
    <p:sldLayoutId id="2147483938" r:id="rId8"/>
    <p:sldLayoutId id="2147483939" r:id="rId9"/>
    <p:sldLayoutId id="214748394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1pPr>
      <a:lvl2pPr marL="4603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687388" indent="-2254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915988" indent="-2270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1144588" indent="-2270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16017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0589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161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733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Rectangle 158"/>
          <p:cNvSpPr>
            <a:spLocks noChangeArrowheads="1"/>
          </p:cNvSpPr>
          <p:nvPr/>
        </p:nvSpPr>
        <p:spPr bwMode="auto">
          <a:xfrm>
            <a:off x="458788" y="3124200"/>
            <a:ext cx="6170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200" b="1">
              <a:latin typeface="Helvetica Neue" pitchFamily="-65" charset="0"/>
              <a:ea typeface="ＭＳ Ｐゴシック" pitchFamily="112" charset="-128"/>
              <a:cs typeface="+mn-cs"/>
            </a:endParaRPr>
          </a:p>
        </p:txBody>
      </p:sp>
      <p:sp>
        <p:nvSpPr>
          <p:cNvPr id="2210" name="Rectangle 162"/>
          <p:cNvSpPr>
            <a:spLocks noGrp="1" noChangeArrowheads="1"/>
          </p:cNvSpPr>
          <p:nvPr>
            <p:ph type="ctrTitle"/>
          </p:nvPr>
        </p:nvSpPr>
        <p:spPr>
          <a:xfrm>
            <a:off x="230819" y="1970843"/>
            <a:ext cx="8753383" cy="411369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200" dirty="0">
                <a:solidFill>
                  <a:srgbClr val="FFC000"/>
                </a:solidFill>
              </a:rPr>
              <a:t>VERIFICATION OF THE GENERALIZED AEROSPACE SIMULATION IN SIMULINK</a:t>
            </a:r>
            <a:r>
              <a:rPr lang="en-US" sz="2200" baseline="30000" dirty="0">
                <a:solidFill>
                  <a:srgbClr val="FFC000"/>
                </a:solidFill>
              </a:rPr>
              <a:t>®</a:t>
            </a:r>
            <a:br>
              <a:rPr lang="en-US" sz="2200" dirty="0">
                <a:solidFill>
                  <a:srgbClr val="FFC000"/>
                </a:solidFill>
              </a:rPr>
            </a:br>
            <a:r>
              <a:rPr lang="en-US" sz="2200" dirty="0">
                <a:solidFill>
                  <a:srgbClr val="FFC000"/>
                </a:solidFill>
              </a:rPr>
              <a:t>AAS-24-081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>
                <a:latin typeface="Helvetica" pitchFamily="34" charset="0"/>
              </a:rPr>
            </a:br>
            <a:r>
              <a:rPr lang="en-US" sz="2000" b="0" dirty="0">
                <a:solidFill>
                  <a:srgbClr val="FFC000"/>
                </a:solidFill>
              </a:rPr>
              <a:t>Nicholas Olson (Jacobs), Justin Ganiban (Jacobs),</a:t>
            </a:r>
            <a:br>
              <a:rPr lang="en-US" sz="2000" b="0" dirty="0">
                <a:solidFill>
                  <a:srgbClr val="FFC000"/>
                </a:solidFill>
              </a:rPr>
            </a:br>
            <a:r>
              <a:rPr lang="en-US" sz="2000" b="0" dirty="0">
                <a:solidFill>
                  <a:srgbClr val="FFC000"/>
                </a:solidFill>
              </a:rPr>
              <a:t>Juan Orphee, Matt Hawkins</a:t>
            </a:r>
            <a:br>
              <a:rPr lang="en-US" sz="2800" b="0" dirty="0">
                <a:solidFill>
                  <a:srgbClr val="FFC000"/>
                </a:solidFill>
              </a:rPr>
            </a:br>
            <a:r>
              <a:rPr lang="en-US" sz="2000" b="0" i="1" dirty="0"/>
              <a:t>NASA Marshall Space Flight Center – Huntsville Alabama</a:t>
            </a:r>
            <a:br>
              <a:rPr lang="en-US" sz="2800" b="0" dirty="0">
                <a:solidFill>
                  <a:srgbClr val="FFC000"/>
                </a:solidFill>
              </a:rPr>
            </a:br>
            <a:br>
              <a:rPr lang="en-US" sz="1600" b="0" dirty="0">
                <a:solidFill>
                  <a:srgbClr val="FFC000"/>
                </a:solidFill>
                <a:latin typeface="+mn-lt"/>
              </a:rPr>
            </a:br>
            <a:br>
              <a:rPr lang="en-US" sz="1600" b="0" dirty="0">
                <a:solidFill>
                  <a:srgbClr val="FFC000"/>
                </a:solidFill>
                <a:latin typeface="+mn-lt"/>
              </a:rPr>
            </a:br>
            <a:endParaRPr lang="en-US" sz="16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Rectangle 163"/>
          <p:cNvSpPr txBox="1">
            <a:spLocks noChangeArrowheads="1"/>
          </p:cNvSpPr>
          <p:nvPr/>
        </p:nvSpPr>
        <p:spPr bwMode="auto">
          <a:xfrm>
            <a:off x="1830388" y="5711675"/>
            <a:ext cx="7313612" cy="91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b="1">
                <a:solidFill>
                  <a:schemeClr val="bg1"/>
                </a:solidFill>
                <a:latin typeface="Helvetica" pitchFamily="96" charset="0"/>
                <a:ea typeface="+mn-ea"/>
                <a:cs typeface="ＭＳ Ｐゴシック"/>
              </a:defRPr>
            </a:lvl1pPr>
            <a:lvl2pPr marL="4603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6873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91598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14458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60178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05898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1618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7338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r" eaLnBrk="1" hangingPunct="1">
              <a:defRPr/>
            </a:pPr>
            <a:r>
              <a:rPr lang="en-US" sz="1600" dirty="0">
                <a:latin typeface="Helvetica"/>
              </a:rPr>
              <a:t>2/3-7/2024</a:t>
            </a:r>
            <a:endParaRPr lang="en-US" sz="1600" kern="0" dirty="0">
              <a:latin typeface="Helvetica"/>
            </a:endParaRPr>
          </a:p>
          <a:p>
            <a:pPr algn="r" eaLnBrk="1" hangingPunct="1">
              <a:defRPr/>
            </a:pPr>
            <a:r>
              <a:rPr lang="en-US" sz="1600" kern="0" dirty="0">
                <a:latin typeface="Helvetica"/>
              </a:rPr>
              <a:t>46th AAS Guidance and Control Conference 2024</a:t>
            </a:r>
          </a:p>
          <a:p>
            <a:pPr algn="r" eaLnBrk="1" hangingPunct="1">
              <a:defRPr/>
            </a:pPr>
            <a:r>
              <a:rPr lang="en-US" sz="1600" kern="0" dirty="0">
                <a:latin typeface="Helvetica"/>
              </a:rPr>
              <a:t>Breckenridge, CO</a:t>
            </a:r>
          </a:p>
        </p:txBody>
      </p:sp>
    </p:spTree>
    <p:extLst>
      <p:ext uri="{BB962C8B-B14F-4D97-AF65-F5344CB8AC3E}">
        <p14:creationId xmlns:p14="http://schemas.microsoft.com/office/powerpoint/2010/main" val="418049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2 – Keplerian Propagation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EE825A-E7BF-725F-ECA6-52C14C5FEB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159" y="3747566"/>
            <a:ext cx="5635841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BF4E20-DEF6-23E1-084C-7AACCB6329EF}"/>
              </a:ext>
            </a:extLst>
          </p:cNvPr>
          <p:cNvSpPr/>
          <p:nvPr/>
        </p:nvSpPr>
        <p:spPr bwMode="auto">
          <a:xfrm>
            <a:off x="5767514" y="1742546"/>
            <a:ext cx="2719348" cy="915135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EI Acceleration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-7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m/s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2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ACC89C9-2B61-DB18-36CD-987ACB82A20B}"/>
              </a:ext>
            </a:extLst>
          </p:cNvPr>
          <p:cNvSpPr/>
          <p:nvPr/>
        </p:nvSpPr>
        <p:spPr bwMode="auto">
          <a:xfrm>
            <a:off x="621361" y="4488891"/>
            <a:ext cx="2719348" cy="905412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ECEF Position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 0.3 m of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C5A45-9AC2-628F-2D1A-682B6A9067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10</a:t>
            </a:fld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D6BDDF1-F210-9882-E763-3E18F1233F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-1" y="918978"/>
            <a:ext cx="5635841" cy="2759955"/>
          </a:xfrm>
        </p:spPr>
      </p:pic>
    </p:spTree>
    <p:extLst>
      <p:ext uri="{BB962C8B-B14F-4D97-AF65-F5344CB8AC3E}">
        <p14:creationId xmlns:p14="http://schemas.microsoft.com/office/powerpoint/2010/main" val="174290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2 – Keplerian Propagation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D868AF-1982-319C-39F0-3DF04E0280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37" y="3608890"/>
            <a:ext cx="5868063" cy="2774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800053-A421-6807-F91A-68CEF61B14D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01936"/>
            <a:ext cx="5589767" cy="264966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CEFB5F0-9B39-4AB7-DE64-236FD46A8F5B}"/>
              </a:ext>
            </a:extLst>
          </p:cNvPr>
          <p:cNvSpPr/>
          <p:nvPr/>
        </p:nvSpPr>
        <p:spPr bwMode="auto">
          <a:xfrm>
            <a:off x="137918" y="4294227"/>
            <a:ext cx="3027061" cy="994820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LVLH Euler Angles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-6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rad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5B93164-76C1-87D1-D324-DA843C8B1A72}"/>
              </a:ext>
            </a:extLst>
          </p:cNvPr>
          <p:cNvSpPr/>
          <p:nvPr/>
        </p:nvSpPr>
        <p:spPr bwMode="auto">
          <a:xfrm>
            <a:off x="5517403" y="1591297"/>
            <a:ext cx="3434964" cy="1000599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Body Angular Rates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-8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rad/s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696FD9-F5AC-2097-FF1B-40B1255177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641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3B – 8x8 Gravitation Model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E421B6-0260-6AD3-49F2-867EF5C7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Conditions</a:t>
            </a:r>
          </a:p>
          <a:p>
            <a:pPr lvl="1"/>
            <a:r>
              <a:rPr lang="en-US" dirty="0"/>
              <a:t>8x8 spherical harmonic gravity model </a:t>
            </a:r>
          </a:p>
          <a:p>
            <a:r>
              <a:rPr lang="en-US" dirty="0"/>
              <a:t>Checks</a:t>
            </a:r>
          </a:p>
          <a:p>
            <a:pPr lvl="1"/>
            <a:r>
              <a:rPr lang="en-US" dirty="0"/>
              <a:t>Spherical harmonic gravitation model</a:t>
            </a:r>
          </a:p>
          <a:p>
            <a:pPr lvl="1"/>
            <a:endParaRPr lang="en-US" dirty="0"/>
          </a:p>
          <a:p>
            <a:r>
              <a:rPr lang="en-US" dirty="0"/>
              <a:t>GLASS modeling differences/assumptions</a:t>
            </a:r>
          </a:p>
          <a:p>
            <a:pPr lvl="1"/>
            <a:r>
              <a:rPr lang="en-US" dirty="0"/>
              <a:t>Utilized Mathworks Aerospace </a:t>
            </a:r>
            <a:r>
              <a:rPr lang="en-US" dirty="0" err="1"/>
              <a:t>Blockset</a:t>
            </a:r>
            <a:r>
              <a:rPr lang="en-US" dirty="0"/>
              <a:t> spherical harmonic gravity model with EGM2008 parameters</a:t>
            </a:r>
          </a:p>
          <a:p>
            <a:pPr lvl="1"/>
            <a:r>
              <a:rPr lang="en-US" dirty="0"/>
              <a:t>No nutation/precession for Earth-Centered Earth-Fixed (ECEF) frame</a:t>
            </a:r>
          </a:p>
          <a:p>
            <a:pPr lvl="1"/>
            <a:endParaRPr lang="en-US" dirty="0"/>
          </a:p>
          <a:p>
            <a:r>
              <a:rPr lang="en-US" b="1" dirty="0"/>
              <a:t>All GLASS simulation results fell on the same order of magnitude of difference scale of the NESC simulation errors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113BDA-DF8D-4273-C0FD-D725C32F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56" y="1376371"/>
            <a:ext cx="3086931" cy="14414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82DA2-E03E-79A2-39AB-6AA124A63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5918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3B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2D60C8-3E9E-C833-A0DF-D67E0133C7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74642"/>
            <a:ext cx="8740038" cy="417758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88B608-F1B0-9E63-0EEB-22E9B5F8F9D4}"/>
              </a:ext>
            </a:extLst>
          </p:cNvPr>
          <p:cNvSpPr/>
          <p:nvPr/>
        </p:nvSpPr>
        <p:spPr bwMode="auto">
          <a:xfrm>
            <a:off x="4572000" y="5243915"/>
            <a:ext cx="3973758" cy="1038475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Gravitational Acceleration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-5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 of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9018E7-A1A5-E9F8-2F66-E2944FA7B2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789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3B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824314EB-A78D-EAFB-3DC5-649B9E943C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883"/>
            <a:ext cx="5495590" cy="262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B80033-8C3C-78EA-1F39-F95A73852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218" y="3763975"/>
            <a:ext cx="5490782" cy="262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3216BC-2EB0-FA9E-63CC-54E3E7BB3624}"/>
              </a:ext>
            </a:extLst>
          </p:cNvPr>
          <p:cNvSpPr/>
          <p:nvPr/>
        </p:nvSpPr>
        <p:spPr bwMode="auto">
          <a:xfrm>
            <a:off x="831299" y="4250409"/>
            <a:ext cx="2655262" cy="1446501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ECEF Position Comparison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 m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A170FF-1A84-0D2F-C5F9-D175660F8805}"/>
              </a:ext>
            </a:extLst>
          </p:cNvPr>
          <p:cNvSpPr/>
          <p:nvPr/>
        </p:nvSpPr>
        <p:spPr bwMode="auto">
          <a:xfrm>
            <a:off x="5302205" y="1607995"/>
            <a:ext cx="3841795" cy="1075999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EI Position Comparison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42521A-D5F1-6AF2-12E8-3C8DC7832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427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4 – Planetary Ephemeris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E421B6-0260-6AD3-49F2-867EF5C7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Conditions: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body gravitational effects from Sun and Moon</a:t>
            </a:r>
          </a:p>
          <a:p>
            <a:r>
              <a:rPr lang="en-US" dirty="0"/>
              <a:t>Checks</a:t>
            </a:r>
          </a:p>
          <a:p>
            <a:pPr lvl="1"/>
            <a:r>
              <a:rPr lang="en-US" dirty="0"/>
              <a:t>Ephemeris data accuracy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order gravitational effect models</a:t>
            </a:r>
          </a:p>
          <a:p>
            <a:pPr lvl="1"/>
            <a:endParaRPr lang="en-US" dirty="0"/>
          </a:p>
          <a:p>
            <a:r>
              <a:rPr lang="en-US" dirty="0"/>
              <a:t>GLASS modeling differences/assumptions</a:t>
            </a:r>
          </a:p>
          <a:p>
            <a:pPr lvl="1"/>
            <a:r>
              <a:rPr lang="en-US" dirty="0"/>
              <a:t>No nutation/precession for Earth-Centered Earth-Fixed (ECEF) frame</a:t>
            </a:r>
          </a:p>
          <a:p>
            <a:pPr lvl="1"/>
            <a:endParaRPr lang="en-US" dirty="0"/>
          </a:p>
          <a:p>
            <a:r>
              <a:rPr lang="en-US" b="1" dirty="0"/>
              <a:t>All GLASS simulation results fell within error bounds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DE17E8-7F99-82FB-3DEB-F4B41164DF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5470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18CDA1A-32C8-87C7-1DA4-DAD220B2CD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451"/>
            <a:ext cx="8601963" cy="41148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29F49B-2950-E561-CB56-0D620630A9E0}"/>
              </a:ext>
            </a:extLst>
          </p:cNvPr>
          <p:cNvSpPr/>
          <p:nvPr/>
        </p:nvSpPr>
        <p:spPr bwMode="auto">
          <a:xfrm>
            <a:off x="5118010" y="5078539"/>
            <a:ext cx="3728550" cy="980184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EI Position Comparison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&lt;0.02 m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65564-8EA0-3546-9702-99B3D4401A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253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6B – Aero Drag with Dynamic Atmosphere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E421B6-0260-6AD3-49F2-867EF5C7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Case Conditions:</a:t>
            </a:r>
          </a:p>
          <a:p>
            <a:pPr lvl="1"/>
            <a:r>
              <a:rPr lang="en-US" dirty="0"/>
              <a:t>Thermosphere Atmospheric model</a:t>
            </a:r>
          </a:p>
          <a:p>
            <a:pPr lvl="1"/>
            <a:r>
              <a:rPr lang="en-US" dirty="0"/>
              <a:t>Drag</a:t>
            </a:r>
          </a:p>
          <a:p>
            <a:r>
              <a:rPr lang="en-US" dirty="0"/>
              <a:t>Checks</a:t>
            </a:r>
          </a:p>
          <a:p>
            <a:pPr lvl="1"/>
            <a:r>
              <a:rPr lang="en-US" dirty="0"/>
              <a:t>Atmospheric model</a:t>
            </a:r>
          </a:p>
          <a:p>
            <a:pPr lvl="1"/>
            <a:r>
              <a:rPr lang="en-US" dirty="0"/>
              <a:t>Drag modeling effects</a:t>
            </a:r>
          </a:p>
          <a:p>
            <a:pPr lvl="1"/>
            <a:endParaRPr lang="en-US" dirty="0"/>
          </a:p>
          <a:p>
            <a:r>
              <a:rPr lang="en-US" dirty="0"/>
              <a:t>GLASS modeling differences/assumptions</a:t>
            </a:r>
          </a:p>
          <a:p>
            <a:pPr lvl="1"/>
            <a:r>
              <a:rPr lang="en-US" dirty="0"/>
              <a:t>No nutation/precession for Earth-Centered Earth-Fixed (ECEF) frame</a:t>
            </a:r>
          </a:p>
          <a:p>
            <a:pPr lvl="1"/>
            <a:r>
              <a:rPr lang="en-US" dirty="0"/>
              <a:t>US Naval Research Laboratory Mass Spectrometer and Incoherent Scatter Radar 00 (NRLMSISE-00) atmospheric model from Mathworks Aerospace </a:t>
            </a:r>
            <a:r>
              <a:rPr lang="en-US" dirty="0" err="1"/>
              <a:t>Blockset</a:t>
            </a:r>
            <a:r>
              <a:rPr lang="en-US" dirty="0"/>
              <a:t> used instead of Marshall Engineering Thermosphere (MET) model</a:t>
            </a:r>
          </a:p>
          <a:p>
            <a:pPr lvl="1"/>
            <a:endParaRPr lang="en-US" dirty="0"/>
          </a:p>
          <a:p>
            <a:r>
              <a:rPr lang="en-US" b="1" dirty="0"/>
              <a:t>Most GLASS simulation results fell within error bounds except for atmospheric properties due to model differences</a:t>
            </a:r>
          </a:p>
          <a:p>
            <a:pPr lvl="1"/>
            <a:r>
              <a:rPr lang="en-US" b="1" dirty="0"/>
              <a:t>These differences were expected and accepted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ED2621-ADFA-F3F3-35A0-784E8E1D1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4433" y="1031172"/>
            <a:ext cx="3494994" cy="22391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3D81CA-48B4-E2C3-B96F-D53D66863D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8955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6B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6D25E7F-30D2-2812-2B3B-07D724EC4E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2280"/>
            <a:ext cx="9121207" cy="436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A9F972C-D0EC-6FC0-86AE-994F7AEC9F1B}"/>
              </a:ext>
            </a:extLst>
          </p:cNvPr>
          <p:cNvSpPr/>
          <p:nvPr/>
        </p:nvSpPr>
        <p:spPr bwMode="auto">
          <a:xfrm>
            <a:off x="1886185" y="5650055"/>
            <a:ext cx="5348834" cy="571329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Atmospheric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Prop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erties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C2EAE5-6631-09C4-432F-30752883B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763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6B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F86CB13-EC2F-21BD-837C-E95EE0F3C6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869881"/>
            <a:ext cx="9114291" cy="435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4B3CCF8-FECB-54B8-2EEA-34A98D6722E3}"/>
              </a:ext>
            </a:extLst>
          </p:cNvPr>
          <p:cNvSpPr/>
          <p:nvPr/>
        </p:nvSpPr>
        <p:spPr bwMode="auto">
          <a:xfrm>
            <a:off x="5275891" y="5324567"/>
            <a:ext cx="3611551" cy="1049919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EI Position Comparison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latin typeface="Helvetica Neue Black Condensed" pitchFamily="96" charset="0"/>
                <a:ea typeface="ＭＳ Ｐゴシック" pitchFamily="96" charset="-128"/>
              </a:rPr>
              <a:t>&lt;20m of error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62E475-4DD7-5C88-42DE-9F1A210998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19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23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A4B8-1BB4-4B32-B071-5E092CB6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AB32BC0-FF3C-4E34-821B-74458D7F6601}"/>
              </a:ext>
            </a:extLst>
          </p:cNvPr>
          <p:cNvSpPr txBox="1">
            <a:spLocks/>
          </p:cNvSpPr>
          <p:nvPr/>
        </p:nvSpPr>
        <p:spPr bwMode="auto">
          <a:xfrm>
            <a:off x="382801" y="1022160"/>
            <a:ext cx="8670672" cy="521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1pPr>
            <a:lvl2pPr marL="4603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2pPr>
            <a:lvl3pPr marL="68738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3pPr>
            <a:lvl4pPr marL="91598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4pPr>
            <a:lvl5pPr marL="114458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ＭＳ Ｐゴシック"/>
              </a:defRPr>
            </a:lvl5pPr>
            <a:lvl6pPr marL="160178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05898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1618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73388" indent="-2270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kern="0" dirty="0"/>
              <a:t>Introduction</a:t>
            </a:r>
          </a:p>
          <a:p>
            <a:r>
              <a:rPr lang="en-US" sz="2800" kern="0" dirty="0"/>
              <a:t>NESC Check Case Introduction</a:t>
            </a:r>
          </a:p>
          <a:p>
            <a:r>
              <a:rPr lang="en-US" sz="2800" kern="0" dirty="0"/>
              <a:t>GLASS Framework</a:t>
            </a:r>
          </a:p>
          <a:p>
            <a:r>
              <a:rPr lang="en-US" sz="2800" kern="0" dirty="0"/>
              <a:t>Verification Plan</a:t>
            </a:r>
          </a:p>
          <a:p>
            <a:r>
              <a:rPr lang="en-US" sz="2800" kern="0" dirty="0"/>
              <a:t>Orbital Check Case Verification</a:t>
            </a:r>
          </a:p>
          <a:p>
            <a:r>
              <a:rPr lang="en-US" sz="2800" kern="0" dirty="0"/>
              <a:t>Conclusions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90E4BEB-9FA7-1100-D91B-115D4E1A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1" y="2914706"/>
            <a:ext cx="3477589" cy="347758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A93C8E-833D-C7CF-552D-2C1DABB3C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61326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FULL – Integrated 6-DOF Orbital Motion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E421B6-0260-6AD3-49F2-867EF5C7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Case Conditions:</a:t>
            </a:r>
          </a:p>
          <a:p>
            <a:pPr lvl="1"/>
            <a:r>
              <a:rPr lang="en-US" dirty="0"/>
              <a:t>Non-zero initial rates</a:t>
            </a:r>
          </a:p>
          <a:p>
            <a:pPr lvl="1"/>
            <a:r>
              <a:rPr lang="en-US" dirty="0"/>
              <a:t>Elliptical Orbit</a:t>
            </a:r>
          </a:p>
          <a:p>
            <a:pPr lvl="1"/>
            <a:r>
              <a:rPr lang="en-US" dirty="0"/>
              <a:t>8x8 Spherical Harmonic Gravity Model</a:t>
            </a:r>
          </a:p>
          <a:p>
            <a:pPr lvl="1"/>
            <a:r>
              <a:rPr lang="en-US" dirty="0"/>
              <a:t>Gravitational Gradient Model</a:t>
            </a:r>
          </a:p>
          <a:p>
            <a:r>
              <a:rPr lang="en-US" dirty="0"/>
              <a:t>Checks</a:t>
            </a:r>
          </a:p>
          <a:p>
            <a:pPr lvl="1"/>
            <a:r>
              <a:rPr lang="en-US" dirty="0"/>
              <a:t>All previous effects except manual force and torque application</a:t>
            </a:r>
          </a:p>
          <a:p>
            <a:pPr lvl="1"/>
            <a:endParaRPr lang="en-US" dirty="0"/>
          </a:p>
          <a:p>
            <a:r>
              <a:rPr lang="en-US" dirty="0"/>
              <a:t>GLASS modeling differences/assumptions</a:t>
            </a:r>
          </a:p>
          <a:p>
            <a:pPr lvl="1"/>
            <a:r>
              <a:rPr lang="en-US" dirty="0"/>
              <a:t>No nutation/precession for Earth-Centered Earth-Fixed (ECEF) frame</a:t>
            </a:r>
          </a:p>
          <a:p>
            <a:pPr lvl="1"/>
            <a:r>
              <a:rPr lang="en-US" dirty="0"/>
              <a:t>Utilized Aerospace </a:t>
            </a:r>
            <a:r>
              <a:rPr lang="en-US" dirty="0" err="1"/>
              <a:t>Blockset</a:t>
            </a:r>
            <a:r>
              <a:rPr lang="en-US" dirty="0"/>
              <a:t> spherical harmonic gravity model with EGM2008 parameters</a:t>
            </a:r>
          </a:p>
          <a:p>
            <a:pPr lvl="1"/>
            <a:r>
              <a:rPr lang="en-US" dirty="0"/>
              <a:t>NRLMSISE-00 atmospheric model from Aerospace </a:t>
            </a:r>
            <a:r>
              <a:rPr lang="en-US" dirty="0" err="1"/>
              <a:t>Blockset</a:t>
            </a:r>
            <a:r>
              <a:rPr lang="en-US" dirty="0"/>
              <a:t> used instead of MET model</a:t>
            </a:r>
          </a:p>
          <a:p>
            <a:pPr lvl="1"/>
            <a:endParaRPr lang="en-US" dirty="0"/>
          </a:p>
          <a:p>
            <a:r>
              <a:rPr lang="en-US" b="1" dirty="0"/>
              <a:t>Most GLASS simulation results fell within error bounds except for those associated with previously mentioned modeling differences</a:t>
            </a:r>
          </a:p>
          <a:p>
            <a:pPr lvl="1"/>
            <a:r>
              <a:rPr lang="en-US" b="1" dirty="0"/>
              <a:t>These differences were expected and accepted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679D0F-0F00-99CD-0191-2DC9A18D0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3845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FULL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D6323CE-D2BA-ACF4-6460-1E75E0CD49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8321"/>
            <a:ext cx="5665052" cy="270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85066B0-7E5E-8E74-215F-E186A07BB3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53" y="3623447"/>
            <a:ext cx="5772647" cy="27568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8585F1-5478-6C1D-A358-3ED69E9AB4C7}"/>
              </a:ext>
            </a:extLst>
          </p:cNvPr>
          <p:cNvSpPr/>
          <p:nvPr/>
        </p:nvSpPr>
        <p:spPr bwMode="auto">
          <a:xfrm>
            <a:off x="164460" y="4276723"/>
            <a:ext cx="2940552" cy="1334668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EI Acceleration Comparison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-5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B6CB96E-0D38-2354-CFB9-15ED3F56E99D}"/>
              </a:ext>
            </a:extLst>
          </p:cNvPr>
          <p:cNvSpPr/>
          <p:nvPr/>
        </p:nvSpPr>
        <p:spPr bwMode="auto">
          <a:xfrm>
            <a:off x="5374568" y="1195172"/>
            <a:ext cx="3769432" cy="896765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EI Position Comparison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Neue Black Condensed" pitchFamily="96" charset="0"/>
                <a:ea typeface="ＭＳ Ｐゴシック" pitchFamily="96" charset="-128"/>
              </a:rPr>
              <a:t>&lt; 10m of error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D2E6F4-946A-AEBA-D518-2E0554574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567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FULL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ED40C3-0F86-D78A-2AEC-F6D2452744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22207"/>
            <a:ext cx="5525253" cy="2649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A70B084-0005-ACF8-5254-64391650C8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869" y="3745064"/>
            <a:ext cx="5557131" cy="26496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3967C7-F642-FEF7-F7FA-A7D668F42926}"/>
              </a:ext>
            </a:extLst>
          </p:cNvPr>
          <p:cNvSpPr/>
          <p:nvPr/>
        </p:nvSpPr>
        <p:spPr bwMode="auto">
          <a:xfrm>
            <a:off x="92098" y="3929645"/>
            <a:ext cx="3716806" cy="1635696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Body Angular Rates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Similar trends and magnitudes for half of flight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Neue Black Condensed" pitchFamily="96" charset="0"/>
                <a:ea typeface="ＭＳ Ｐゴシック" pitchFamily="96" charset="-128"/>
              </a:rPr>
              <a:t>2</a:t>
            </a:r>
            <a:r>
              <a:rPr lang="en-US" sz="1800" baseline="30000" dirty="0">
                <a:latin typeface="Helvetica Neue Black Condensed" pitchFamily="96" charset="0"/>
                <a:ea typeface="ＭＳ Ｐゴシック" pitchFamily="96" charset="-128"/>
              </a:rPr>
              <a:t>nd</a:t>
            </a:r>
            <a:r>
              <a:rPr lang="en-US" sz="1800" dirty="0">
                <a:latin typeface="Helvetica Neue Black Condensed" pitchFamily="96" charset="0"/>
                <a:ea typeface="ＭＳ Ｐゴシック" pitchFamily="96" charset="-128"/>
              </a:rPr>
              <a:t> half stays bounded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9E065FC-3923-11E0-A094-3864D23DA0D0}"/>
              </a:ext>
            </a:extLst>
          </p:cNvPr>
          <p:cNvSpPr/>
          <p:nvPr/>
        </p:nvSpPr>
        <p:spPr bwMode="auto">
          <a:xfrm>
            <a:off x="5525252" y="1471149"/>
            <a:ext cx="3045807" cy="1551756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LVLH Euler Angles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Similar trends and magnitudes throughout flight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A31D40-7413-C33E-CB90-49027CBEB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993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20B0-AEF9-437A-933D-5032925A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6F4A27-62BC-313D-F684-A47311F0B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0" y="940169"/>
            <a:ext cx="8948489" cy="5419534"/>
          </a:xfrm>
        </p:spPr>
        <p:txBody>
          <a:bodyPr/>
          <a:lstStyle/>
          <a:p>
            <a:r>
              <a:rPr lang="en-US" sz="2000" dirty="0">
                <a:cs typeface="Arial"/>
              </a:rPr>
              <a:t>The GLASS framework was successfully verified against the NESC 6-DOF simulation study</a:t>
            </a:r>
          </a:p>
          <a:p>
            <a:r>
              <a:rPr lang="en-US" sz="2000" dirty="0">
                <a:cs typeface="Arial"/>
              </a:rPr>
              <a:t>This verified:</a:t>
            </a:r>
          </a:p>
          <a:p>
            <a:pPr lvl="1"/>
            <a:r>
              <a:rPr lang="en-US" sz="2000" dirty="0">
                <a:cs typeface="Arial"/>
              </a:rPr>
              <a:t>Simscape Multibody solver</a:t>
            </a:r>
          </a:p>
          <a:p>
            <a:pPr lvl="1"/>
            <a:r>
              <a:rPr lang="en-US" sz="2000" dirty="0">
                <a:cs typeface="Arial"/>
              </a:rPr>
              <a:t>Gravitational models</a:t>
            </a:r>
          </a:p>
          <a:p>
            <a:pPr lvl="1"/>
            <a:r>
              <a:rPr lang="en-US" sz="2000" dirty="0">
                <a:cs typeface="Arial"/>
              </a:rPr>
              <a:t>Atmospheric models</a:t>
            </a:r>
          </a:p>
          <a:p>
            <a:pPr lvl="1"/>
            <a:r>
              <a:rPr lang="en-US" sz="2000" dirty="0">
                <a:cs typeface="Arial"/>
              </a:rPr>
              <a:t>GLASS framework and related code</a:t>
            </a:r>
          </a:p>
          <a:p>
            <a:r>
              <a:rPr lang="en-US" sz="2000" dirty="0">
                <a:cs typeface="Arial"/>
              </a:rPr>
              <a:t>Small differences seen are attributable to modeling choices:</a:t>
            </a:r>
          </a:p>
          <a:p>
            <a:pPr lvl="1"/>
            <a:r>
              <a:rPr lang="en-US" sz="2000" dirty="0">
                <a:cs typeface="Arial"/>
              </a:rPr>
              <a:t>Gravitational model differences</a:t>
            </a:r>
          </a:p>
          <a:p>
            <a:pPr lvl="1"/>
            <a:r>
              <a:rPr lang="en-US" sz="2000" dirty="0">
                <a:cs typeface="Arial"/>
              </a:rPr>
              <a:t>Gravitational gradient model differences</a:t>
            </a:r>
          </a:p>
          <a:p>
            <a:pPr lvl="1"/>
            <a:r>
              <a:rPr lang="en-US" sz="2000" dirty="0">
                <a:cs typeface="Arial"/>
              </a:rPr>
              <a:t>Atmospheric model differences</a:t>
            </a:r>
          </a:p>
          <a:p>
            <a:endParaRPr lang="en-US" sz="2000" dirty="0">
              <a:cs typeface="Arial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051020-CDF1-22A8-0D7E-D541AFDD6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5487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9036" y="980641"/>
            <a:ext cx="8197850" cy="3169293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Thanks to...</a:t>
            </a:r>
            <a:br>
              <a:rPr lang="en-US" sz="1800" dirty="0"/>
            </a:br>
            <a:r>
              <a:rPr lang="en-US" sz="1800" dirty="0"/>
              <a:t>Co-Authors:</a:t>
            </a:r>
            <a:br>
              <a:rPr lang="en-US" sz="1800" dirty="0"/>
            </a:br>
            <a:r>
              <a:rPr lang="en-US" sz="1800" dirty="0"/>
              <a:t>Nicholas Olson (Jacobs), Justin Ganiban (Jacobs),</a:t>
            </a:r>
            <a:br>
              <a:rPr lang="en-US" sz="1800" dirty="0"/>
            </a:br>
            <a:r>
              <a:rPr lang="en-US" sz="1800" dirty="0"/>
              <a:t>Juan Orphee, Matt Hawkins</a:t>
            </a:r>
            <a:br>
              <a:rPr lang="en-US" sz="1800" dirty="0"/>
            </a:br>
            <a:r>
              <a:rPr lang="en-US" sz="1800" dirty="0"/>
              <a:t>Also, we would like to thank the Human Landing System project and NASA NESC, both supporting this verification activity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356810" y="4430683"/>
            <a:ext cx="7313612" cy="438690"/>
          </a:xfrm>
        </p:spPr>
        <p:txBody>
          <a:bodyPr/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205014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EE1502-465A-E8DF-CD30-557DDA07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47E92-9E40-7C2D-EF3C-201CE1B89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1815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9D – Non-Zero Initial Rate</a:t>
            </a:r>
            <a:br>
              <a:rPr lang="en-US" dirty="0"/>
            </a:br>
            <a:r>
              <a:rPr lang="en-US" dirty="0"/>
              <a:t> w/ T + F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E421B6-0260-6AD3-49F2-867EF5C7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Conditions:</a:t>
            </a:r>
          </a:p>
          <a:p>
            <a:pPr lvl="1"/>
            <a:r>
              <a:rPr lang="en-US" dirty="0"/>
              <a:t>Non-zero initial rates</a:t>
            </a:r>
          </a:p>
          <a:p>
            <a:pPr lvl="1"/>
            <a:r>
              <a:rPr lang="en-US" dirty="0"/>
              <a:t>Torque and force application</a:t>
            </a:r>
          </a:p>
          <a:p>
            <a:r>
              <a:rPr lang="en-US" dirty="0"/>
              <a:t>Checks</a:t>
            </a:r>
          </a:p>
          <a:p>
            <a:pPr lvl="1"/>
            <a:r>
              <a:rPr lang="en-US" dirty="0"/>
              <a:t>Translational response</a:t>
            </a:r>
          </a:p>
          <a:p>
            <a:pPr lvl="1"/>
            <a:r>
              <a:rPr lang="en-US" dirty="0"/>
              <a:t>Rotational response</a:t>
            </a:r>
          </a:p>
          <a:p>
            <a:pPr lvl="1"/>
            <a:endParaRPr lang="en-US" dirty="0"/>
          </a:p>
          <a:p>
            <a:r>
              <a:rPr lang="en-US" dirty="0"/>
              <a:t>GLASS modeling differences/assumptions</a:t>
            </a:r>
          </a:p>
          <a:p>
            <a:pPr lvl="1"/>
            <a:r>
              <a:rPr lang="en-US" dirty="0"/>
              <a:t>No nutation/precession for Earth-Centered Earth-Fixed (ECEF) frame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3FCFC-FACE-3F8A-AB04-8DA191DE4C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2334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9D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5D6877-3F18-66B9-5BE8-6FC698FBA0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31373"/>
            <a:ext cx="5593979" cy="26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D6ED39-3217-8E40-752F-22259EFE96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50" y="3598375"/>
            <a:ext cx="5825150" cy="278188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E917A39-DBF2-128C-3273-5FFFF6F507D3}"/>
              </a:ext>
            </a:extLst>
          </p:cNvPr>
          <p:cNvSpPr/>
          <p:nvPr/>
        </p:nvSpPr>
        <p:spPr bwMode="auto">
          <a:xfrm>
            <a:off x="670998" y="4039899"/>
            <a:ext cx="2539269" cy="1472815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EI Acceleration Comparison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-8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FEF1240-D61D-E8E0-C26F-EDDBA61D5178}"/>
              </a:ext>
            </a:extLst>
          </p:cNvPr>
          <p:cNvSpPr/>
          <p:nvPr/>
        </p:nvSpPr>
        <p:spPr bwMode="auto">
          <a:xfrm>
            <a:off x="5512714" y="1257662"/>
            <a:ext cx="3631286" cy="932952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EI Position Comparison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51D495-13FA-5D88-D147-41ED6F48C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8523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9D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2E5A1F-20E1-4C6C-9D5E-A66AB505D4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901"/>
            <a:ext cx="5498190" cy="262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588F03D-6CE3-F49F-4F58-FA47F75D30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97" y="3554233"/>
            <a:ext cx="5941003" cy="2832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7D581C-ABA8-3F46-2A43-0D333F81D9A8}"/>
              </a:ext>
            </a:extLst>
          </p:cNvPr>
          <p:cNvSpPr/>
          <p:nvPr/>
        </p:nvSpPr>
        <p:spPr bwMode="auto">
          <a:xfrm>
            <a:off x="111833" y="4151733"/>
            <a:ext cx="3175677" cy="893914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LVLH Euler Angles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-5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rad of error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02585E0-D41A-3B84-3447-85D575F0A2BD}"/>
              </a:ext>
            </a:extLst>
          </p:cNvPr>
          <p:cNvSpPr/>
          <p:nvPr/>
        </p:nvSpPr>
        <p:spPr bwMode="auto">
          <a:xfrm>
            <a:off x="5682174" y="1288773"/>
            <a:ext cx="3185531" cy="980781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Body Angular Rates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-8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</a:t>
            </a:r>
            <a:r>
              <a:rPr lang="en-US" sz="1800" dirty="0">
                <a:latin typeface="Helvetica Neue Black Condensed" pitchFamily="96" charset="0"/>
                <a:ea typeface="ＭＳ Ｐゴシック" pitchFamily="96" charset="-128"/>
              </a:rPr>
              <a:t>rad/s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of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B2225-322D-9D36-80B2-F936014D53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13298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10D – Non-Zero Initial Rate; Elliptical Orbit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E421B6-0260-6AD3-49F2-867EF5C7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Conditions:</a:t>
            </a:r>
          </a:p>
          <a:p>
            <a:pPr lvl="1"/>
            <a:r>
              <a:rPr lang="en-US" dirty="0"/>
              <a:t>Non-zero initial rates</a:t>
            </a:r>
          </a:p>
          <a:p>
            <a:pPr lvl="1"/>
            <a:r>
              <a:rPr lang="en-US" dirty="0"/>
              <a:t>Elliptical Orbit</a:t>
            </a:r>
          </a:p>
          <a:p>
            <a:pPr lvl="1"/>
            <a:r>
              <a:rPr lang="en-US" dirty="0"/>
              <a:t>8x8 Spherical Harmonic Gravity Model</a:t>
            </a:r>
          </a:p>
          <a:p>
            <a:pPr lvl="1"/>
            <a:r>
              <a:rPr lang="en-US" dirty="0"/>
              <a:t>Gravitational Gradient Model</a:t>
            </a:r>
          </a:p>
          <a:p>
            <a:r>
              <a:rPr lang="en-US" dirty="0"/>
              <a:t>Checks</a:t>
            </a:r>
          </a:p>
          <a:p>
            <a:pPr lvl="1"/>
            <a:r>
              <a:rPr lang="en-US" dirty="0"/>
              <a:t>Gravitational gradient model effects</a:t>
            </a:r>
          </a:p>
          <a:p>
            <a:pPr lvl="1"/>
            <a:endParaRPr lang="en-US" dirty="0"/>
          </a:p>
          <a:p>
            <a:r>
              <a:rPr lang="en-US" dirty="0"/>
              <a:t>GLASS modeling differences/assumptions</a:t>
            </a:r>
          </a:p>
          <a:p>
            <a:pPr lvl="1"/>
            <a:r>
              <a:rPr lang="en-US" dirty="0"/>
              <a:t>No nutation/precession for Earth-Centered Earth-Fixed (ECEF) frame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03F85E-4ADC-71BF-73AA-0EE81466DE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29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340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0890-DA00-69F3-0DB2-E32A25C90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04" y="60302"/>
            <a:ext cx="7579981" cy="701698"/>
          </a:xfrm>
        </p:spPr>
        <p:txBody>
          <a:bodyPr/>
          <a:lstStyle/>
          <a:p>
            <a:r>
              <a:rPr lang="en-US" sz="2000" dirty="0"/>
              <a:t>The big question is, “What is the best way to verify the </a:t>
            </a:r>
            <a:r>
              <a:rPr lang="en-US" sz="2000"/>
              <a:t>dynamics of a 6-DoF aerospace vehicle  simulation?"</a:t>
            </a:r>
            <a:endParaRPr lang="en-US" sz="2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E110ED-EF77-EB80-BF71-0C348FF9C4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191702"/>
              </p:ext>
            </p:extLst>
          </p:nvPr>
        </p:nvGraphicFramePr>
        <p:xfrm>
          <a:off x="0" y="934135"/>
          <a:ext cx="9025588" cy="5420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3D01D-1704-AD50-9DEC-EB15EE29FA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29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B1DEA1-E2D7-439D-B14F-4E5E24AD9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5EB1DEA1-E2D7-439D-B14F-4E5E24AD9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5EB1DEA1-E2D7-439D-B14F-4E5E24AD9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E24A8C-D2FD-481A-873A-EA494302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AE24A8C-D2FD-481A-873A-EA494302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AE24A8C-D2FD-481A-873A-EA494302C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93058E-F7A1-4F2B-86C7-231B3E80D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9F93058E-F7A1-4F2B-86C7-231B3E80D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9F93058E-F7A1-4F2B-86C7-231B3E80D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87FD6A-1CFA-42E6-8DE5-005BD3F75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487FD6A-1CFA-42E6-8DE5-005BD3F75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3487FD6A-1CFA-42E6-8DE5-005BD3F75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071D4C-5573-4E9B-97CF-7D965688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43071D4C-5573-4E9B-97CF-7D965688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43071D4C-5573-4E9B-97CF-7D9656882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CECF9-4A57-4C6C-B84B-8C51AB1E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B97CECF9-4A57-4C6C-B84B-8C51AB1E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B97CECF9-4A57-4C6C-B84B-8C51AB1E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93ECAF-B9DB-4398-9FD6-50B0B61C0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A93ECAF-B9DB-4398-9FD6-50B0B61C0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A93ECAF-B9DB-4398-9FD6-50B0B61C0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10D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25AB9C-411A-CA6C-DF46-A5CA537AAB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73" y="3593989"/>
            <a:ext cx="5811127" cy="2779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A0FAF7-6620-9549-7EE4-A3746F3077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742"/>
            <a:ext cx="5582026" cy="26702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301A18-34A2-4287-129E-D5DB2A49FA20}"/>
              </a:ext>
            </a:extLst>
          </p:cNvPr>
          <p:cNvSpPr/>
          <p:nvPr/>
        </p:nvSpPr>
        <p:spPr bwMode="auto">
          <a:xfrm>
            <a:off x="287066" y="4112261"/>
            <a:ext cx="3045807" cy="1551756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LVLH Euler Angles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Similar trends and magnitudes throughout flight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8CBBF1-64E5-A620-C1B2-6CBD0704B48F}"/>
              </a:ext>
            </a:extLst>
          </p:cNvPr>
          <p:cNvSpPr/>
          <p:nvPr/>
        </p:nvSpPr>
        <p:spPr bwMode="auto">
          <a:xfrm>
            <a:off x="5256156" y="1521591"/>
            <a:ext cx="3815482" cy="1474549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Body Angular Rates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Roll: 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-17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rad/s of error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Pitch/Yaw: 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-5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 of error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 Neue Black Condensed" pitchFamily="96" charset="0"/>
              <a:ea typeface="ＭＳ Ｐゴシック" pitchFamily="96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774F02-A1B5-2938-59BA-CC5FFE218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30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6002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10D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B14165-9D2D-F440-6993-86DA658C13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0" y="937978"/>
            <a:ext cx="8125829" cy="38840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A5426A-D066-BAC3-D776-A10B05DA366A}"/>
              </a:ext>
            </a:extLst>
          </p:cNvPr>
          <p:cNvSpPr/>
          <p:nvPr/>
        </p:nvSpPr>
        <p:spPr bwMode="auto">
          <a:xfrm>
            <a:off x="5236420" y="4879904"/>
            <a:ext cx="3715162" cy="1040117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EI Position Comparison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-5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 of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74C625-3AF4-637D-7379-2F4922824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31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831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D21E8-D56F-42FE-8543-0ED70D0C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NESC Check Case 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D46F0-FFBD-4565-BCC6-C58BFB4AEC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Atmospheric and Exo-atmospheric check-cases to verify 6-DoF flight simulation tools</a:t>
                </a:r>
              </a:p>
              <a:p>
                <a:pPr lvl="1"/>
                <a:r>
                  <a:rPr lang="en-US" dirty="0"/>
                  <a:t>Multiple simulation tools incorporated the check cases to provide a family of solutions to each scenario</a:t>
                </a:r>
              </a:p>
              <a:p>
                <a:pPr lvl="1"/>
                <a:r>
                  <a:rPr lang="en-US" dirty="0"/>
                  <a:t>Results were anonymized</a:t>
                </a:r>
              </a:p>
              <a:p>
                <a:r>
                  <a:rPr lang="en-US" dirty="0"/>
                  <a:t>Orbital check-cases compared 4 different simulation tools</a:t>
                </a:r>
              </a:p>
              <a:p>
                <a:r>
                  <a:rPr lang="en-US" dirty="0"/>
                  <a:t>Atmospheric check-cases compared 6 different simulation tools</a:t>
                </a:r>
              </a:p>
              <a:p>
                <a:endParaRPr lang="en-US" dirty="0"/>
              </a:p>
              <a:p>
                <a:r>
                  <a:rPr lang="en-US" dirty="0"/>
                  <a:t>GLASS verification done by ensuring that differences between GLASS simulation results and average of NESC simulation results are bounded by worst case NESC simulation differences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𝐺𝐿𝐴𝑆𝑆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𝑁𝐸𝑆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𝑎𝑣𝑔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𝑁𝐸𝑆𝐶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𝑆𝑖𝑚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𝑤𝑜𝑟𝑠𝑡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Some leeway given when GLASS models differed, although difference is expected to be of the same magnitude as  the NESC simulations</a:t>
                </a:r>
              </a:p>
              <a:p>
                <a:pPr lvl="1"/>
                <a:r>
                  <a:rPr lang="en-US" dirty="0"/>
                  <a:t>Note that the NESC report calls the difference ‘error’ and this terminology is used here as well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5D46F0-FFBD-4565-BCC6-C58BFB4AEC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125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E7621-6735-7EF8-77B4-54494DBF8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7034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>
            <a:extLst>
              <a:ext uri="{FF2B5EF4-FFF2-40B4-BE49-F238E27FC236}">
                <a16:creationId xmlns:a16="http://schemas.microsoft.com/office/drawing/2014/main" id="{0E1F30D3-CA2E-42DE-A8EC-F1037747FD2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221" y="1582992"/>
            <a:ext cx="5198819" cy="381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D21E8-D56F-42FE-8543-0ED70D0C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D46F0-FFBD-4565-BCC6-C58BFB4AE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97" y="1114816"/>
            <a:ext cx="4110926" cy="4876800"/>
          </a:xfrm>
        </p:spPr>
        <p:txBody>
          <a:bodyPr>
            <a:normAutofit/>
          </a:bodyPr>
          <a:lstStyle/>
          <a:p>
            <a:r>
              <a:rPr lang="en-US" sz="1800" dirty="0"/>
              <a:t>GLASS is designed to be modern, modular, user-friendly, and efficient simulation framework</a:t>
            </a:r>
          </a:p>
          <a:p>
            <a:r>
              <a:rPr lang="en-US" sz="1800" dirty="0"/>
              <a:t>Built in Simulink utilizing Simscape Multibody</a:t>
            </a:r>
            <a:r>
              <a:rPr lang="en-US" sz="1800" baseline="30000" dirty="0"/>
              <a:t>®</a:t>
            </a:r>
            <a:r>
              <a:rPr lang="en-US" sz="1800" dirty="0"/>
              <a:t> as the dynamics engine</a:t>
            </a:r>
          </a:p>
          <a:p>
            <a:r>
              <a:rPr lang="en-US" sz="1800" dirty="0"/>
              <a:t>Basic simulations can be constructed with as little as 6 GLASS blocks</a:t>
            </a:r>
          </a:p>
          <a:p>
            <a:r>
              <a:rPr lang="en-US" sz="1800" dirty="0"/>
              <a:t>GLASS’s primary role is within the HLS Guidance Navigation and Control (GNC) Insight Team</a:t>
            </a:r>
          </a:p>
          <a:p>
            <a:pPr lvl="1"/>
            <a:r>
              <a:rPr lang="en-US" sz="1400" dirty="0"/>
              <a:t>Simulate and test HLS Commercial Partners GNC algorithms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7E7621-6735-7EF8-77B4-54494DBF8D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7514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3D1CA38-F30C-4C22-D761-AF6D781E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Plan Against NESC Check Cases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92DF87-87B4-4A4F-F0DC-D8C6A3407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Focused on orbital check-cases</a:t>
            </a:r>
          </a:p>
          <a:p>
            <a:pPr lvl="1"/>
            <a:r>
              <a:rPr lang="en-US" dirty="0"/>
              <a:t>Main area of insight work with GLASS in the HLS program</a:t>
            </a:r>
          </a:p>
          <a:p>
            <a:pPr lvl="1"/>
            <a:r>
              <a:rPr lang="en-US" dirty="0"/>
              <a:t>Atmospheric check-cases will be completed in the future</a:t>
            </a:r>
          </a:p>
          <a:p>
            <a:r>
              <a:rPr lang="en-US" dirty="0"/>
              <a:t>All orbital cases were simulated using GLASS</a:t>
            </a:r>
          </a:p>
          <a:p>
            <a:pPr lvl="1"/>
            <a:r>
              <a:rPr lang="en-US" dirty="0"/>
              <a:t>Cases shown below are discussed in report</a:t>
            </a:r>
          </a:p>
          <a:p>
            <a:pPr lvl="1"/>
            <a:r>
              <a:rPr lang="en-US" dirty="0"/>
              <a:t>Highlighted cases presented here for brevity: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A7AD86-807D-1E36-E994-2AC1FC169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51326"/>
              </p:ext>
            </p:extLst>
          </p:nvPr>
        </p:nvGraphicFramePr>
        <p:xfrm>
          <a:off x="962343" y="3502258"/>
          <a:ext cx="6535102" cy="2339375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44626">
                  <a:extLst>
                    <a:ext uri="{9D8B030D-6E8A-4147-A177-3AD203B41FA5}">
                      <a16:colId xmlns:a16="http://schemas.microsoft.com/office/drawing/2014/main" val="672775815"/>
                    </a:ext>
                  </a:extLst>
                </a:gridCol>
                <a:gridCol w="2723027">
                  <a:extLst>
                    <a:ext uri="{9D8B030D-6E8A-4147-A177-3AD203B41FA5}">
                      <a16:colId xmlns:a16="http://schemas.microsoft.com/office/drawing/2014/main" val="1445507885"/>
                    </a:ext>
                  </a:extLst>
                </a:gridCol>
                <a:gridCol w="2567449">
                  <a:extLst>
                    <a:ext uri="{9D8B030D-6E8A-4147-A177-3AD203B41FA5}">
                      <a16:colId xmlns:a16="http://schemas.microsoft.com/office/drawing/2014/main" val="937350989"/>
                    </a:ext>
                  </a:extLst>
                </a:gridCol>
              </a:tblGrid>
              <a:tr h="3437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Case Number</a:t>
                      </a:r>
                    </a:p>
                  </a:txBody>
                  <a:tcPr marL="87971" marR="879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Case Name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Verifies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09300"/>
                  </a:ext>
                </a:extLst>
              </a:tr>
              <a:tr h="2850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87971" marR="879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Keplerian Propagation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Integration, RNP, orientation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68465"/>
                  </a:ext>
                </a:extLst>
              </a:tr>
              <a:tr h="2924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3B</a:t>
                      </a:r>
                    </a:p>
                  </a:txBody>
                  <a:tcPr marL="87971" marR="879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8x8 gravitation model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8x8 harmonic gravitation model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91657"/>
                  </a:ext>
                </a:extLst>
              </a:tr>
              <a:tr h="277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87971" marR="879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Planetary Ephemeris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Third body gravitational forces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11287"/>
                  </a:ext>
                </a:extLst>
              </a:tr>
              <a:tr h="2924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6B</a:t>
                      </a:r>
                    </a:p>
                  </a:txBody>
                  <a:tcPr marL="87971" marR="879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Aero Drag with Dynamic Atmosphere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Response to dynamic drag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526562"/>
                  </a:ext>
                </a:extLst>
              </a:tr>
              <a:tr h="277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9D</a:t>
                      </a:r>
                    </a:p>
                  </a:txBody>
                  <a:tcPr marL="87971" marR="879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Non-Zero Initial Rate w/ T + F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Rotational response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824461"/>
                  </a:ext>
                </a:extLst>
              </a:tr>
              <a:tr h="2924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10D</a:t>
                      </a:r>
                    </a:p>
                  </a:txBody>
                  <a:tcPr marL="87971" marR="879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Non-Zero Initial Rate; Elliptical Orbit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Gravity gradient modeling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28235"/>
                  </a:ext>
                </a:extLst>
              </a:tr>
              <a:tr h="277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FULL</a:t>
                      </a:r>
                    </a:p>
                  </a:txBody>
                  <a:tcPr marL="87971" marR="8797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Integrated 6-DOF Orbital Motion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Combined effects response</a:t>
                      </a:r>
                    </a:p>
                  </a:txBody>
                  <a:tcPr marL="87971" marR="879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76120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121AD1-8683-7FAD-05C2-C4513E8B1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3652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55DD-58DC-46CB-CB90-451FF68E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r>
              <a:rPr lang="en-US" dirty="0"/>
              <a:t>NESC Orbital Check Case Verification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BA9645-F829-EFD7-EF23-C48B8E6D6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0136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2 – Keplerian Propagation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FE421B6-0260-6AD3-49F2-867EF5C7E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 Conditions</a:t>
            </a:r>
          </a:p>
          <a:p>
            <a:pPr lvl="1"/>
            <a:r>
              <a:rPr lang="en-US" dirty="0"/>
              <a:t>Inverse-square gravitational model</a:t>
            </a:r>
          </a:p>
          <a:p>
            <a:r>
              <a:rPr lang="en-US" dirty="0"/>
              <a:t>Checks</a:t>
            </a:r>
          </a:p>
          <a:p>
            <a:pPr lvl="1"/>
            <a:r>
              <a:rPr lang="en-US" dirty="0"/>
              <a:t>Integration methods</a:t>
            </a:r>
          </a:p>
          <a:p>
            <a:pPr lvl="1"/>
            <a:r>
              <a:rPr lang="en-US" dirty="0"/>
              <a:t>Earth rotation models (rotation, nutation, precession)</a:t>
            </a:r>
          </a:p>
          <a:p>
            <a:r>
              <a:rPr lang="en-US" dirty="0"/>
              <a:t>Analytical solution exists to compare to!</a:t>
            </a:r>
          </a:p>
          <a:p>
            <a:endParaRPr lang="en-US" dirty="0"/>
          </a:p>
          <a:p>
            <a:r>
              <a:rPr lang="en-US" b="1" dirty="0"/>
              <a:t>If you don’t have this one right, you’re not going anywhere!</a:t>
            </a:r>
          </a:p>
          <a:p>
            <a:endParaRPr lang="en-US" dirty="0"/>
          </a:p>
          <a:p>
            <a:r>
              <a:rPr lang="en-US" dirty="0"/>
              <a:t>GLASS modeling differences/assumptions</a:t>
            </a:r>
          </a:p>
          <a:p>
            <a:pPr lvl="1"/>
            <a:r>
              <a:rPr lang="en-US" dirty="0"/>
              <a:t>No nutation/precession for Earth-Centered Earth-Fixed (ECEF) frame</a:t>
            </a:r>
          </a:p>
          <a:p>
            <a:pPr lvl="2"/>
            <a:r>
              <a:rPr lang="en-US" dirty="0"/>
              <a:t>This holds true for all cases</a:t>
            </a:r>
          </a:p>
          <a:p>
            <a:pPr lvl="2"/>
            <a:r>
              <a:rPr lang="en-US" dirty="0"/>
              <a:t>SPICE rotation, nutation, precession matrices did not agree with the orientation of the frame in the study to desired accuracy</a:t>
            </a:r>
          </a:p>
          <a:p>
            <a:pPr lvl="2"/>
            <a:endParaRPr lang="en-US" dirty="0"/>
          </a:p>
          <a:p>
            <a:r>
              <a:rPr lang="en-US" b="1" dirty="0"/>
              <a:t>All GLASS simulation results fell within error bounds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4466D-DF1A-A687-7C6F-73AA9EECD5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811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662AEC8-9B6A-48CC-EFE2-773EA2F4C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893564"/>
            <a:ext cx="5710153" cy="278951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576E6-75A5-ADDB-29DB-71E5F59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Orbital Check Case 2 – Keplerian Propagation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E7C729-B76D-4288-0272-81B3A145628C}"/>
              </a:ext>
            </a:extLst>
          </p:cNvPr>
          <p:cNvSpPr/>
          <p:nvPr/>
        </p:nvSpPr>
        <p:spPr bwMode="auto">
          <a:xfrm>
            <a:off x="5591655" y="1692779"/>
            <a:ext cx="3401958" cy="853069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Earth Inertial (EI) Position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Accurate to within 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-3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58CFA7-D2DC-FC77-5F17-FDB67EB8F0BC}"/>
              </a:ext>
            </a:extLst>
          </p:cNvPr>
          <p:cNvSpPr/>
          <p:nvPr/>
        </p:nvSpPr>
        <p:spPr bwMode="auto">
          <a:xfrm>
            <a:off x="166977" y="4479780"/>
            <a:ext cx="3254491" cy="862268"/>
          </a:xfrm>
          <a:prstGeom prst="roundRect">
            <a:avLst>
              <a:gd name="adj" fmla="val 29318"/>
            </a:avLst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latin typeface="Helvetica Neue Black Condensed" pitchFamily="96" charset="0"/>
                <a:ea typeface="ＭＳ Ｐゴシック" pitchFamily="96" charset="-128"/>
              </a:rPr>
              <a:t>EI Velocity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&lt;10</a:t>
            </a:r>
            <a:r>
              <a:rPr kumimoji="0" lang="en-US" sz="1800" b="0" i="0" u="none" strike="noStrike" cap="none" normalizeH="0" baseline="3000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-6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 Neue Black Condensed" pitchFamily="96" charset="0"/>
                <a:ea typeface="ＭＳ Ｐゴシック" pitchFamily="96" charset="-128"/>
              </a:rPr>
              <a:t> m/s of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6D572F-6278-430F-C2BE-D3A0237A76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BBAE26-D7DC-4492-A753-19F0E8876121}" type="slidenum">
              <a:rPr lang="en-US" b="1" smtClean="0"/>
              <a:pPr>
                <a:defRPr/>
              </a:pPr>
              <a:t>9</a:t>
            </a:fld>
            <a:endParaRPr lang="en-US" b="1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3F316AB-B0B2-DE85-5BC6-6A07B62E6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9054" y="3688142"/>
            <a:ext cx="5494946" cy="2693174"/>
          </a:xfrm>
        </p:spPr>
      </p:pic>
    </p:spTree>
    <p:extLst>
      <p:ext uri="{BB962C8B-B14F-4D97-AF65-F5344CB8AC3E}">
        <p14:creationId xmlns:p14="http://schemas.microsoft.com/office/powerpoint/2010/main" val="1529281824"/>
      </p:ext>
    </p:extLst>
  </p:cSld>
  <p:clrMapOvr>
    <a:masterClrMapping/>
  </p:clrMapOvr>
</p:sld>
</file>

<file path=ppt/theme/theme1.xml><?xml version="1.0" encoding="utf-8"?>
<a:theme xmlns:a="http://schemas.openxmlformats.org/drawingml/2006/main" name="Exploration Ambassador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Black Condensed" pitchFamily="96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Black Condensed" pitchFamily="96" charset="0"/>
            <a:ea typeface="ＭＳ Ｐゴシック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BFF0C326FE24598DABE38E51D7C3C" ma:contentTypeVersion="6" ma:contentTypeDescription="Create a new document." ma:contentTypeScope="" ma:versionID="9860434e73c9164f5d2d1c5771f33ebd">
  <xsd:schema xmlns:xsd="http://www.w3.org/2001/XMLSchema" xmlns:xs="http://www.w3.org/2001/XMLSchema" xmlns:p="http://schemas.microsoft.com/office/2006/metadata/properties" xmlns:ns2="bf24a0c1-43b8-4cb5-a548-25bb41a34ea3" xmlns:ns3="f3ec2f79-f415-450d-a94e-47d8ad81a929" targetNamespace="http://schemas.microsoft.com/office/2006/metadata/properties" ma:root="true" ma:fieldsID="9d9552384b49c87e16a5a502d6f508bf" ns2:_="" ns3:_="">
    <xsd:import namespace="bf24a0c1-43b8-4cb5-a548-25bb41a34ea3"/>
    <xsd:import namespace="f3ec2f79-f415-450d-a94e-47d8ad81a929"/>
    <xsd:element name="properties">
      <xsd:complexType>
        <xsd:sequence>
          <xsd:element name="documentManagement">
            <xsd:complexType>
              <xsd:all>
                <xsd:element ref="ns3:_dlc_DocId" minOccurs="0"/>
                <xsd:element ref="ns3:_dlc_DocIdUrl" minOccurs="0"/>
                <xsd:element ref="ns3:_dlc_DocIdPersistId" minOccurs="0"/>
                <xsd:element ref="ns2:SUbsyte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24a0c1-43b8-4cb5-a548-25bb41a34ea3" elementFormDefault="qualified">
    <xsd:import namespace="http://schemas.microsoft.com/office/2006/documentManagement/types"/>
    <xsd:import namespace="http://schemas.microsoft.com/office/infopath/2007/PartnerControls"/>
    <xsd:element name="SUbsytem" ma:index="13" nillable="true" ma:displayName="Subsytem" ma:default="-TBD-" ma:description="Applicable subsytems for this document" ma:internalName="SUbsytem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TBD-"/>
                    <xsd:enumeration value="01 Lander Mgmt"/>
                    <xsd:enumeration value="02 Lander Sys Eng"/>
                    <xsd:enumeration value="03 Lander S&amp;MA"/>
                    <xsd:enumeration value="04.01 Str"/>
                    <xsd:enumeration value="04.02 Electrical"/>
                    <xsd:enumeration value="04.03 Thermal"/>
                    <xsd:enumeration value="04.04 Avionics"/>
                    <xsd:enumeration value="04.05 Telecom"/>
                    <xsd:enumeration value="04.06 GN&amp;C"/>
                    <xsd:enumeration value="04.07 Flight Software"/>
                    <xsd:enumeration value="04.08 Propulsion"/>
                    <xsd:enumeration value="05 Lander Integration &amp; Test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2f79-f415-450d-a94e-47d8ad81a92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sytem xmlns="bf24a0c1-43b8-4cb5-a548-25bb41a34ea3">
      <Value>01 Lander Mgmt</Value>
    </SUbsytem>
    <_dlc_DocId xmlns="f3ec2f79-f415-450d-a94e-47d8ad81a929">ADY5CRWUJY4X-51-3415</_dlc_DocId>
    <_dlc_DocIdUrl xmlns="f3ec2f79-f415-450d-a94e-47d8ad81a929">
      <Url>https://sharepoint.msfc.nasa.gov/sites/fppo/FP30/RESOLVE/_layouts/15/DocIdRedir.aspx?ID=ADY5CRWUJY4X-51-3415</Url>
      <Description>ADY5CRWUJY4X-51-3415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F3D294-D9C9-4269-A13C-8460CCCA82F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9A07A10-24C9-40A3-AC68-7D4FE164F799}">
  <ds:schemaRefs>
    <ds:schemaRef ds:uri="bf24a0c1-43b8-4cb5-a548-25bb41a34ea3"/>
    <ds:schemaRef ds:uri="f3ec2f79-f415-450d-a94e-47d8ad81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FF4CC2C-9E6A-49AA-B101-E6C13350F711}">
  <ds:schemaRefs>
    <ds:schemaRef ds:uri="bf24a0c1-43b8-4cb5-a548-25bb41a34ea3"/>
    <ds:schemaRef ds:uri="f3ec2f79-f415-450d-a94e-47d8ad81a92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D3290D6-7EF6-413B-BC0E-78DADB3953B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Exploration Ambassadors</Template>
  <TotalTime>1380</TotalTime>
  <Words>1340</Words>
  <Application>Microsoft Office PowerPoint</Application>
  <PresentationFormat>On-screen Show (4:3)</PresentationFormat>
  <Paragraphs>270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Exploration Ambassadors</vt:lpstr>
      <vt:lpstr>VERIFICATION OF THE GENERALIZED AEROSPACE SIMULATION IN SIMULINK® AAS-24-081    Nicholas Olson (Jacobs), Justin Ganiban (Jacobs), Juan Orphee, Matt Hawkins NASA Marshall Space Flight Center – Huntsville Alabama   </vt:lpstr>
      <vt:lpstr>Overview</vt:lpstr>
      <vt:lpstr>The big question is, “What is the best way to verify the dynamics of a 6-DoF aerospace vehicle  simulation?"</vt:lpstr>
      <vt:lpstr>NESC Check Case Introduction</vt:lpstr>
      <vt:lpstr>GLASS Framework</vt:lpstr>
      <vt:lpstr>Verification Plan Against NESC Check Cases</vt:lpstr>
      <vt:lpstr>NESC Orbital Check Case Verification</vt:lpstr>
      <vt:lpstr>Orbital Check Case 2 – Keplerian Propagation</vt:lpstr>
      <vt:lpstr>Orbital Check Case 2 – Keplerian Propagation</vt:lpstr>
      <vt:lpstr>Orbital Check Case 2 – Keplerian Propagation</vt:lpstr>
      <vt:lpstr>Orbital Check Case 2 – Keplerian Propagation</vt:lpstr>
      <vt:lpstr>Orbital Check Case 3B – 8x8 Gravitation Model</vt:lpstr>
      <vt:lpstr>Orbital Check Case 3B</vt:lpstr>
      <vt:lpstr>Orbital Check Case 3B</vt:lpstr>
      <vt:lpstr>Orbital Check Case 4 – Planetary Ephemeris</vt:lpstr>
      <vt:lpstr>Orbital Check Case 4</vt:lpstr>
      <vt:lpstr>Orbital Check Case 6B – Aero Drag with Dynamic Atmosphere</vt:lpstr>
      <vt:lpstr>Orbital Check Case 6B</vt:lpstr>
      <vt:lpstr>Orbital Check Case 6B</vt:lpstr>
      <vt:lpstr>Orbital Check Case FULL – Integrated 6-DOF Orbital Motion</vt:lpstr>
      <vt:lpstr>Orbital Check Case FULL</vt:lpstr>
      <vt:lpstr>Orbital Check Case FULL</vt:lpstr>
      <vt:lpstr>Conclusions</vt:lpstr>
      <vt:lpstr>Thank you    Thanks to... Co-Authors: Nicholas Olson (Jacobs), Justin Ganiban (Jacobs), Juan Orphee, Matt Hawkins Also, we would like to thank the Human Landing System project and NASA NESC, both supporting this verification activity</vt:lpstr>
      <vt:lpstr>Backup</vt:lpstr>
      <vt:lpstr>Orbital Check Case 9D – Non-Zero Initial Rate  w/ T + F</vt:lpstr>
      <vt:lpstr>Orbital Check Case 9D</vt:lpstr>
      <vt:lpstr>Orbital Check Case 9D</vt:lpstr>
      <vt:lpstr>Orbital Check Case 10D – Non-Zero Initial Rate; Elliptical Orbit</vt:lpstr>
      <vt:lpstr>Orbital Check Case 10D</vt:lpstr>
      <vt:lpstr>Orbital Check Case 10D</vt:lpstr>
    </vt:vector>
  </TitlesOfParts>
  <Company>NASA/ODIN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pre-MCR</dc:title>
  <dc:creator>Kennedy, Logan (MSFC-EV41)</dc:creator>
  <cp:lastModifiedBy>Olson, Nicholas S (MSFC-EV41)[ESSCA]</cp:lastModifiedBy>
  <cp:revision>219</cp:revision>
  <cp:lastPrinted>2018-11-16T22:04:43Z</cp:lastPrinted>
  <dcterms:created xsi:type="dcterms:W3CDTF">2010-03-23T18:20:23Z</dcterms:created>
  <dcterms:modified xsi:type="dcterms:W3CDTF">2023-12-13T22:45:00Z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0x010100592BFF0C326FE24598DABE38E51D7C3C</vt:lpwstr>
  </property>
  <property fmtid="{D5CDD505-2E9C-101B-9397-08002B2CF9AE}" pid="3" name="_dlc_DocIdItemGuid">
    <vt:lpwstr>6e1e7973-e19a-440b-9eab-7ebf6dd7f0a7</vt:lpwstr>
  </property>
</Properties>
</file>