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9" r:id="rId2"/>
  </p:sldIdLst>
  <p:sldSz cx="40233600" cy="384048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96" userDrawn="1">
          <p15:clr>
            <a:srgbClr val="A4A3A4"/>
          </p15:clr>
        </p15:guide>
        <p15:guide id="2" pos="12672" userDrawn="1">
          <p15:clr>
            <a:srgbClr val="A4A3A4"/>
          </p15:clr>
        </p15:guide>
        <p15:guide id="3" pos="2232" userDrawn="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051"/>
    <a:srgbClr val="FB3D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DCB815-DBE2-4A16-B355-8FC3ACA49C1E}" v="325" dt="2022-12-07T19:16:13.386"/>
  </p1510:revLst>
</p1510:revInfo>
</file>

<file path=ppt/tableStyles.xml><?xml version="1.0" encoding="utf-8"?>
<a:tblStyleLst xmlns:a="http://schemas.openxmlformats.org/drawingml/2006/main" def="{FD491535-8CC1-40D4-BD91-36FBAEAC557D}">
  <a:tblStyle styleId="{FD491535-8CC1-40D4-BD91-36FBAEAC557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19" autoAdjust="0"/>
    <p:restoredTop sz="96327" autoAdjust="0"/>
  </p:normalViewPr>
  <p:slideViewPr>
    <p:cSldViewPr snapToGrid="0">
      <p:cViewPr>
        <p:scale>
          <a:sx n="92" d="100"/>
          <a:sy n="92" d="100"/>
        </p:scale>
        <p:origin x="-8168" y="224"/>
      </p:cViewPr>
      <p:guideLst>
        <p:guide orient="horz" pos="12096"/>
        <p:guide pos="12672"/>
        <p:guide pos="22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mpey, Patrick R. (MSFC-ES23)" userId="0ff2a266-3d1b-4b14-90dd-877a8376f280" providerId="ADAL" clId="{17DCB815-DBE2-4A16-B355-8FC3ACA49C1E}"/>
    <pc:docChg chg="undo redo custSel modSld">
      <pc:chgData name="Champey, Patrick R. (MSFC-ES23)" userId="0ff2a266-3d1b-4b14-90dd-877a8376f280" providerId="ADAL" clId="{17DCB815-DBE2-4A16-B355-8FC3ACA49C1E}" dt="2022-12-07T19:18:34.779" v="10873" actId="1036"/>
      <pc:docMkLst>
        <pc:docMk/>
      </pc:docMkLst>
      <pc:sldChg chg="addSp delSp modSp mod setBg">
        <pc:chgData name="Champey, Patrick R. (MSFC-ES23)" userId="0ff2a266-3d1b-4b14-90dd-877a8376f280" providerId="ADAL" clId="{17DCB815-DBE2-4A16-B355-8FC3ACA49C1E}" dt="2022-12-07T19:18:34.779" v="10873" actId="1036"/>
        <pc:sldMkLst>
          <pc:docMk/>
          <pc:sldMk cId="0" sldId="256"/>
        </pc:sldMkLst>
        <pc:spChg chg="add mod topLvl">
          <ac:chgData name="Champey, Patrick R. (MSFC-ES23)" userId="0ff2a266-3d1b-4b14-90dd-877a8376f280" providerId="ADAL" clId="{17DCB815-DBE2-4A16-B355-8FC3ACA49C1E}" dt="2022-12-06T21:25:02.466" v="5082" actId="164"/>
          <ac:spMkLst>
            <pc:docMk/>
            <pc:sldMk cId="0" sldId="256"/>
            <ac:spMk id="24" creationId="{552AD322-7617-49C8-A540-A57A874913DD}"/>
          </ac:spMkLst>
        </pc:spChg>
        <pc:spChg chg="add mod topLvl">
          <ac:chgData name="Champey, Patrick R. (MSFC-ES23)" userId="0ff2a266-3d1b-4b14-90dd-877a8376f280" providerId="ADAL" clId="{17DCB815-DBE2-4A16-B355-8FC3ACA49C1E}" dt="2022-12-06T21:25:02.466" v="5082" actId="164"/>
          <ac:spMkLst>
            <pc:docMk/>
            <pc:sldMk cId="0" sldId="256"/>
            <ac:spMk id="25" creationId="{45CF0F8F-7FB2-463B-A346-C75550FD6143}"/>
          </ac:spMkLst>
        </pc:spChg>
        <pc:spChg chg="add mod">
          <ac:chgData name="Champey, Patrick R. (MSFC-ES23)" userId="0ff2a266-3d1b-4b14-90dd-877a8376f280" providerId="ADAL" clId="{17DCB815-DBE2-4A16-B355-8FC3ACA49C1E}" dt="2022-12-06T21:11:50.261" v="5046" actId="20577"/>
          <ac:spMkLst>
            <pc:docMk/>
            <pc:sldMk cId="0" sldId="256"/>
            <ac:spMk id="29" creationId="{906C6A85-8F44-4FF0-A2FC-E63ADDF7497D}"/>
          </ac:spMkLst>
        </pc:spChg>
        <pc:spChg chg="add mod">
          <ac:chgData name="Champey, Patrick R. (MSFC-ES23)" userId="0ff2a266-3d1b-4b14-90dd-877a8376f280" providerId="ADAL" clId="{17DCB815-DBE2-4A16-B355-8FC3ACA49C1E}" dt="2022-12-06T21:25:02.466" v="5082" actId="164"/>
          <ac:spMkLst>
            <pc:docMk/>
            <pc:sldMk cId="0" sldId="256"/>
            <ac:spMk id="35" creationId="{E53F2C64-32E9-42B6-8D6A-EDBC30F754BA}"/>
          </ac:spMkLst>
        </pc:spChg>
        <pc:spChg chg="add del mod">
          <ac:chgData name="Champey, Patrick R. (MSFC-ES23)" userId="0ff2a266-3d1b-4b14-90dd-877a8376f280" providerId="ADAL" clId="{17DCB815-DBE2-4A16-B355-8FC3ACA49C1E}" dt="2022-12-07T00:00:25.264" v="5251" actId="478"/>
          <ac:spMkLst>
            <pc:docMk/>
            <pc:sldMk cId="0" sldId="256"/>
            <ac:spMk id="42" creationId="{37CBC543-7B13-4905-A4DB-FC1F1BDDE228}"/>
          </ac:spMkLst>
        </pc:spChg>
        <pc:spChg chg="add mod">
          <ac:chgData name="Champey, Patrick R. (MSFC-ES23)" userId="0ff2a266-3d1b-4b14-90dd-877a8376f280" providerId="ADAL" clId="{17DCB815-DBE2-4A16-B355-8FC3ACA49C1E}" dt="2022-12-07T15:35:23.529" v="8228" actId="164"/>
          <ac:spMkLst>
            <pc:docMk/>
            <pc:sldMk cId="0" sldId="256"/>
            <ac:spMk id="53" creationId="{D9BC9C7F-B351-4183-85D0-C445E7E10F4D}"/>
          </ac:spMkLst>
        </pc:spChg>
        <pc:spChg chg="mod">
          <ac:chgData name="Champey, Patrick R. (MSFC-ES23)" userId="0ff2a266-3d1b-4b14-90dd-877a8376f280" providerId="ADAL" clId="{17DCB815-DBE2-4A16-B355-8FC3ACA49C1E}" dt="2022-12-07T19:15:07.018" v="10832" actId="20577"/>
          <ac:spMkLst>
            <pc:docMk/>
            <pc:sldMk cId="0" sldId="256"/>
            <ac:spMk id="55" creationId="{00000000-0000-0000-0000-000000000000}"/>
          </ac:spMkLst>
        </pc:spChg>
        <pc:spChg chg="mod">
          <ac:chgData name="Champey, Patrick R. (MSFC-ES23)" userId="0ff2a266-3d1b-4b14-90dd-877a8376f280" providerId="ADAL" clId="{17DCB815-DBE2-4A16-B355-8FC3ACA49C1E}" dt="2022-12-07T14:39:18.370" v="6238" actId="1038"/>
          <ac:spMkLst>
            <pc:docMk/>
            <pc:sldMk cId="0" sldId="256"/>
            <ac:spMk id="56" creationId="{00000000-0000-0000-0000-000000000000}"/>
          </ac:spMkLst>
        </pc:spChg>
        <pc:spChg chg="del mod">
          <ac:chgData name="Champey, Patrick R. (MSFC-ES23)" userId="0ff2a266-3d1b-4b14-90dd-877a8376f280" providerId="ADAL" clId="{17DCB815-DBE2-4A16-B355-8FC3ACA49C1E}" dt="2022-11-30T19:50:39.412" v="181" actId="478"/>
          <ac:spMkLst>
            <pc:docMk/>
            <pc:sldMk cId="0" sldId="256"/>
            <ac:spMk id="58" creationId="{00000000-0000-0000-0000-000000000000}"/>
          </ac:spMkLst>
        </pc:spChg>
        <pc:spChg chg="del mod">
          <ac:chgData name="Champey, Patrick R. (MSFC-ES23)" userId="0ff2a266-3d1b-4b14-90dd-877a8376f280" providerId="ADAL" clId="{17DCB815-DBE2-4A16-B355-8FC3ACA49C1E}" dt="2022-12-07T00:00:31.343" v="5253" actId="478"/>
          <ac:spMkLst>
            <pc:docMk/>
            <pc:sldMk cId="0" sldId="256"/>
            <ac:spMk id="59" creationId="{00000000-0000-0000-0000-000000000000}"/>
          </ac:spMkLst>
        </pc:spChg>
        <pc:spChg chg="del mod">
          <ac:chgData name="Champey, Patrick R. (MSFC-ES23)" userId="0ff2a266-3d1b-4b14-90dd-877a8376f280" providerId="ADAL" clId="{17DCB815-DBE2-4A16-B355-8FC3ACA49C1E}" dt="2022-12-07T17:25:59.796" v="9549" actId="478"/>
          <ac:spMkLst>
            <pc:docMk/>
            <pc:sldMk cId="0" sldId="256"/>
            <ac:spMk id="62" creationId="{00000000-0000-0000-0000-000000000000}"/>
          </ac:spMkLst>
        </pc:spChg>
        <pc:spChg chg="mod">
          <ac:chgData name="Champey, Patrick R. (MSFC-ES23)" userId="0ff2a266-3d1b-4b14-90dd-877a8376f280" providerId="ADAL" clId="{17DCB815-DBE2-4A16-B355-8FC3ACA49C1E}" dt="2022-12-07T17:10:57.713" v="8930" actId="20577"/>
          <ac:spMkLst>
            <pc:docMk/>
            <pc:sldMk cId="0" sldId="256"/>
            <ac:spMk id="63" creationId="{00000000-0000-0000-0000-000000000000}"/>
          </ac:spMkLst>
        </pc:spChg>
        <pc:spChg chg="mod">
          <ac:chgData name="Champey, Patrick R. (MSFC-ES23)" userId="0ff2a266-3d1b-4b14-90dd-877a8376f280" providerId="ADAL" clId="{17DCB815-DBE2-4A16-B355-8FC3ACA49C1E}" dt="2022-12-07T17:28:01.788" v="9658" actId="14100"/>
          <ac:spMkLst>
            <pc:docMk/>
            <pc:sldMk cId="0" sldId="256"/>
            <ac:spMk id="65" creationId="{00000000-0000-0000-0000-000000000000}"/>
          </ac:spMkLst>
        </pc:spChg>
        <pc:spChg chg="del mod">
          <ac:chgData name="Champey, Patrick R. (MSFC-ES23)" userId="0ff2a266-3d1b-4b14-90dd-877a8376f280" providerId="ADAL" clId="{17DCB815-DBE2-4A16-B355-8FC3ACA49C1E}" dt="2022-12-06T21:27:15.903" v="5092" actId="478"/>
          <ac:spMkLst>
            <pc:docMk/>
            <pc:sldMk cId="0" sldId="256"/>
            <ac:spMk id="66" creationId="{00000000-0000-0000-0000-000000000000}"/>
          </ac:spMkLst>
        </pc:spChg>
        <pc:spChg chg="add mod">
          <ac:chgData name="Champey, Patrick R. (MSFC-ES23)" userId="0ff2a266-3d1b-4b14-90dd-877a8376f280" providerId="ADAL" clId="{17DCB815-DBE2-4A16-B355-8FC3ACA49C1E}" dt="2022-12-07T18:18:11.193" v="9796" actId="313"/>
          <ac:spMkLst>
            <pc:docMk/>
            <pc:sldMk cId="0" sldId="256"/>
            <ac:spMk id="68" creationId="{F8683B96-E62D-44A9-9195-A4D0DDC0D4D7}"/>
          </ac:spMkLst>
        </pc:spChg>
        <pc:spChg chg="del mod">
          <ac:chgData name="Champey, Patrick R. (MSFC-ES23)" userId="0ff2a266-3d1b-4b14-90dd-877a8376f280" providerId="ADAL" clId="{17DCB815-DBE2-4A16-B355-8FC3ACA49C1E}" dt="2022-12-07T17:26:01.541" v="9550" actId="478"/>
          <ac:spMkLst>
            <pc:docMk/>
            <pc:sldMk cId="0" sldId="256"/>
            <ac:spMk id="69" creationId="{00000000-0000-0000-0000-000000000000}"/>
          </ac:spMkLst>
        </pc:spChg>
        <pc:spChg chg="add mod">
          <ac:chgData name="Champey, Patrick R. (MSFC-ES23)" userId="0ff2a266-3d1b-4b14-90dd-877a8376f280" providerId="ADAL" clId="{17DCB815-DBE2-4A16-B355-8FC3ACA49C1E}" dt="2022-12-07T18:18:30.595" v="9802" actId="1076"/>
          <ac:spMkLst>
            <pc:docMk/>
            <pc:sldMk cId="0" sldId="256"/>
            <ac:spMk id="69" creationId="{7DF107A3-E7EE-4213-AE46-BDB7057FF2A0}"/>
          </ac:spMkLst>
        </pc:spChg>
        <pc:spChg chg="del">
          <ac:chgData name="Champey, Patrick R. (MSFC-ES23)" userId="0ff2a266-3d1b-4b14-90dd-877a8376f280" providerId="ADAL" clId="{17DCB815-DBE2-4A16-B355-8FC3ACA49C1E}" dt="2022-11-30T19:51:14.996" v="282" actId="478"/>
          <ac:spMkLst>
            <pc:docMk/>
            <pc:sldMk cId="0" sldId="256"/>
            <ac:spMk id="70" creationId="{00000000-0000-0000-0000-000000000000}"/>
          </ac:spMkLst>
        </pc:spChg>
        <pc:spChg chg="add mod">
          <ac:chgData name="Champey, Patrick R. (MSFC-ES23)" userId="0ff2a266-3d1b-4b14-90dd-877a8376f280" providerId="ADAL" clId="{17DCB815-DBE2-4A16-B355-8FC3ACA49C1E}" dt="2022-12-07T18:18:41.824" v="9807" actId="20577"/>
          <ac:spMkLst>
            <pc:docMk/>
            <pc:sldMk cId="0" sldId="256"/>
            <ac:spMk id="70" creationId="{EC4D623C-B307-4B01-8C88-AE49407353FD}"/>
          </ac:spMkLst>
        </pc:spChg>
        <pc:spChg chg="add mod">
          <ac:chgData name="Champey, Patrick R. (MSFC-ES23)" userId="0ff2a266-3d1b-4b14-90dd-877a8376f280" providerId="ADAL" clId="{17DCB815-DBE2-4A16-B355-8FC3ACA49C1E}" dt="2022-12-07T18:19:14.097" v="9814" actId="1076"/>
          <ac:spMkLst>
            <pc:docMk/>
            <pc:sldMk cId="0" sldId="256"/>
            <ac:spMk id="71" creationId="{79A2D335-9FEC-4969-9A46-A967C9152147}"/>
          </ac:spMkLst>
        </pc:spChg>
        <pc:spChg chg="add mod">
          <ac:chgData name="Champey, Patrick R. (MSFC-ES23)" userId="0ff2a266-3d1b-4b14-90dd-877a8376f280" providerId="ADAL" clId="{17DCB815-DBE2-4A16-B355-8FC3ACA49C1E}" dt="2022-12-07T19:18:30.892" v="10864" actId="1036"/>
          <ac:spMkLst>
            <pc:docMk/>
            <pc:sldMk cId="0" sldId="256"/>
            <ac:spMk id="75" creationId="{3A5A29C1-9421-4A69-8C2E-BD74CE06EB8B}"/>
          </ac:spMkLst>
        </pc:spChg>
        <pc:spChg chg="del mod">
          <ac:chgData name="Champey, Patrick R. (MSFC-ES23)" userId="0ff2a266-3d1b-4b14-90dd-877a8376f280" providerId="ADAL" clId="{17DCB815-DBE2-4A16-B355-8FC3ACA49C1E}" dt="2022-12-07T17:25:56.030" v="9547" actId="478"/>
          <ac:spMkLst>
            <pc:docMk/>
            <pc:sldMk cId="0" sldId="256"/>
            <ac:spMk id="76" creationId="{00000000-0000-0000-0000-000000000000}"/>
          </ac:spMkLst>
        </pc:spChg>
        <pc:spChg chg="del mod">
          <ac:chgData name="Champey, Patrick R. (MSFC-ES23)" userId="0ff2a266-3d1b-4b14-90dd-877a8376f280" providerId="ADAL" clId="{17DCB815-DBE2-4A16-B355-8FC3ACA49C1E}" dt="2022-11-30T19:51:19.788" v="284" actId="478"/>
          <ac:spMkLst>
            <pc:docMk/>
            <pc:sldMk cId="0" sldId="256"/>
            <ac:spMk id="77" creationId="{00000000-0000-0000-0000-000000000000}"/>
          </ac:spMkLst>
        </pc:spChg>
        <pc:spChg chg="del">
          <ac:chgData name="Champey, Patrick R. (MSFC-ES23)" userId="0ff2a266-3d1b-4b14-90dd-877a8376f280" providerId="ADAL" clId="{17DCB815-DBE2-4A16-B355-8FC3ACA49C1E}" dt="2022-11-30T19:50:42.428" v="184" actId="478"/>
          <ac:spMkLst>
            <pc:docMk/>
            <pc:sldMk cId="0" sldId="256"/>
            <ac:spMk id="78" creationId="{00000000-0000-0000-0000-000000000000}"/>
          </ac:spMkLst>
        </pc:spChg>
        <pc:spChg chg="del">
          <ac:chgData name="Champey, Patrick R. (MSFC-ES23)" userId="0ff2a266-3d1b-4b14-90dd-877a8376f280" providerId="ADAL" clId="{17DCB815-DBE2-4A16-B355-8FC3ACA49C1E}" dt="2022-11-30T19:50:43.612" v="185" actId="478"/>
          <ac:spMkLst>
            <pc:docMk/>
            <pc:sldMk cId="0" sldId="256"/>
            <ac:spMk id="79" creationId="{00000000-0000-0000-0000-000000000000}"/>
          </ac:spMkLst>
        </pc:spChg>
        <pc:spChg chg="add del mod">
          <ac:chgData name="Champey, Patrick R. (MSFC-ES23)" userId="0ff2a266-3d1b-4b14-90dd-877a8376f280" providerId="ADAL" clId="{17DCB815-DBE2-4A16-B355-8FC3ACA49C1E}" dt="2022-12-07T19:12:18.681" v="10700" actId="478"/>
          <ac:spMkLst>
            <pc:docMk/>
            <pc:sldMk cId="0" sldId="256"/>
            <ac:spMk id="79" creationId="{2566AFC0-22B7-4726-824A-8624DAC23807}"/>
          </ac:spMkLst>
        </pc:spChg>
        <pc:spChg chg="add mod">
          <ac:chgData name="Champey, Patrick R. (MSFC-ES23)" userId="0ff2a266-3d1b-4b14-90dd-877a8376f280" providerId="ADAL" clId="{17DCB815-DBE2-4A16-B355-8FC3ACA49C1E}" dt="2022-12-07T19:14:18.638" v="10826" actId="1076"/>
          <ac:spMkLst>
            <pc:docMk/>
            <pc:sldMk cId="0" sldId="256"/>
            <ac:spMk id="81" creationId="{861D23FA-52BB-4FEC-8080-4AA6D486AC23}"/>
          </ac:spMkLst>
        </pc:spChg>
        <pc:spChg chg="mod">
          <ac:chgData name="Champey, Patrick R. (MSFC-ES23)" userId="0ff2a266-3d1b-4b14-90dd-877a8376f280" providerId="ADAL" clId="{17DCB815-DBE2-4A16-B355-8FC3ACA49C1E}" dt="2022-12-07T18:44:58.190" v="10318" actId="14100"/>
          <ac:spMkLst>
            <pc:docMk/>
            <pc:sldMk cId="0" sldId="256"/>
            <ac:spMk id="83" creationId="{00000000-0000-0000-0000-000000000000}"/>
          </ac:spMkLst>
        </pc:spChg>
        <pc:spChg chg="del">
          <ac:chgData name="Champey, Patrick R. (MSFC-ES23)" userId="0ff2a266-3d1b-4b14-90dd-877a8376f280" providerId="ADAL" clId="{17DCB815-DBE2-4A16-B355-8FC3ACA49C1E}" dt="2022-11-30T19:51:28.375" v="285" actId="478"/>
          <ac:spMkLst>
            <pc:docMk/>
            <pc:sldMk cId="0" sldId="256"/>
            <ac:spMk id="86" creationId="{00000000-0000-0000-0000-000000000000}"/>
          </ac:spMkLst>
        </pc:spChg>
        <pc:spChg chg="del mod">
          <ac:chgData name="Champey, Patrick R. (MSFC-ES23)" userId="0ff2a266-3d1b-4b14-90dd-877a8376f280" providerId="ADAL" clId="{17DCB815-DBE2-4A16-B355-8FC3ACA49C1E}" dt="2022-11-30T19:50:11.893" v="151" actId="478"/>
          <ac:spMkLst>
            <pc:docMk/>
            <pc:sldMk cId="0" sldId="256"/>
            <ac:spMk id="91" creationId="{00000000-0000-0000-0000-000000000000}"/>
          </ac:spMkLst>
        </pc:spChg>
        <pc:spChg chg="del">
          <ac:chgData name="Champey, Patrick R. (MSFC-ES23)" userId="0ff2a266-3d1b-4b14-90dd-877a8376f280" providerId="ADAL" clId="{17DCB815-DBE2-4A16-B355-8FC3ACA49C1E}" dt="2022-11-30T19:49:54.628" v="132" actId="478"/>
          <ac:spMkLst>
            <pc:docMk/>
            <pc:sldMk cId="0" sldId="256"/>
            <ac:spMk id="92" creationId="{00000000-0000-0000-0000-000000000000}"/>
          </ac:spMkLst>
        </pc:spChg>
        <pc:spChg chg="mod">
          <ac:chgData name="Champey, Patrick R. (MSFC-ES23)" userId="0ff2a266-3d1b-4b14-90dd-877a8376f280" providerId="ADAL" clId="{17DCB815-DBE2-4A16-B355-8FC3ACA49C1E}" dt="2022-12-07T15:06:07.867" v="7156" actId="207"/>
          <ac:spMkLst>
            <pc:docMk/>
            <pc:sldMk cId="0" sldId="256"/>
            <ac:spMk id="93" creationId="{00000000-0000-0000-0000-000000000000}"/>
          </ac:spMkLst>
        </pc:spChg>
        <pc:spChg chg="del">
          <ac:chgData name="Champey, Patrick R. (MSFC-ES23)" userId="0ff2a266-3d1b-4b14-90dd-877a8376f280" providerId="ADAL" clId="{17DCB815-DBE2-4A16-B355-8FC3ACA49C1E}" dt="2022-11-30T19:50:07.004" v="148" actId="478"/>
          <ac:spMkLst>
            <pc:docMk/>
            <pc:sldMk cId="0" sldId="256"/>
            <ac:spMk id="94" creationId="{00000000-0000-0000-0000-000000000000}"/>
          </ac:spMkLst>
        </pc:spChg>
        <pc:spChg chg="del">
          <ac:chgData name="Champey, Patrick R. (MSFC-ES23)" userId="0ff2a266-3d1b-4b14-90dd-877a8376f280" providerId="ADAL" clId="{17DCB815-DBE2-4A16-B355-8FC3ACA49C1E}" dt="2022-11-30T19:50:45.684" v="187" actId="478"/>
          <ac:spMkLst>
            <pc:docMk/>
            <pc:sldMk cId="0" sldId="256"/>
            <ac:spMk id="96" creationId="{00000000-0000-0000-0000-000000000000}"/>
          </ac:spMkLst>
        </pc:spChg>
        <pc:spChg chg="del mod">
          <ac:chgData name="Champey, Patrick R. (MSFC-ES23)" userId="0ff2a266-3d1b-4b14-90dd-877a8376f280" providerId="ADAL" clId="{17DCB815-DBE2-4A16-B355-8FC3ACA49C1E}" dt="2022-12-07T00:04:12.023" v="5360" actId="478"/>
          <ac:spMkLst>
            <pc:docMk/>
            <pc:sldMk cId="0" sldId="256"/>
            <ac:spMk id="98" creationId="{00000000-0000-0000-0000-000000000000}"/>
          </ac:spMkLst>
        </pc:spChg>
        <pc:spChg chg="mod">
          <ac:chgData name="Champey, Patrick R. (MSFC-ES23)" userId="0ff2a266-3d1b-4b14-90dd-877a8376f280" providerId="ADAL" clId="{17DCB815-DBE2-4A16-B355-8FC3ACA49C1E}" dt="2022-12-06T16:39:31.124" v="1933" actId="207"/>
          <ac:spMkLst>
            <pc:docMk/>
            <pc:sldMk cId="0" sldId="256"/>
            <ac:spMk id="104" creationId="{15CA30A8-84A4-4A6F-9F35-904EF4558B82}"/>
          </ac:spMkLst>
        </pc:spChg>
        <pc:spChg chg="mod">
          <ac:chgData name="Champey, Patrick R. (MSFC-ES23)" userId="0ff2a266-3d1b-4b14-90dd-877a8376f280" providerId="ADAL" clId="{17DCB815-DBE2-4A16-B355-8FC3ACA49C1E}" dt="2022-12-06T16:39:31.124" v="1933" actId="207"/>
          <ac:spMkLst>
            <pc:docMk/>
            <pc:sldMk cId="0" sldId="256"/>
            <ac:spMk id="105" creationId="{47DE63C1-53EE-4ABE-AD14-1D3CE2B8B2C3}"/>
          </ac:spMkLst>
        </pc:spChg>
        <pc:spChg chg="mod">
          <ac:chgData name="Champey, Patrick R. (MSFC-ES23)" userId="0ff2a266-3d1b-4b14-90dd-877a8376f280" providerId="ADAL" clId="{17DCB815-DBE2-4A16-B355-8FC3ACA49C1E}" dt="2022-12-06T16:39:31.124" v="1933" actId="207"/>
          <ac:spMkLst>
            <pc:docMk/>
            <pc:sldMk cId="0" sldId="256"/>
            <ac:spMk id="106" creationId="{29AC5928-DA8E-45D2-AD7C-7CEB4B7B06D6}"/>
          </ac:spMkLst>
        </pc:spChg>
        <pc:spChg chg="mod">
          <ac:chgData name="Champey, Patrick R. (MSFC-ES23)" userId="0ff2a266-3d1b-4b14-90dd-877a8376f280" providerId="ADAL" clId="{17DCB815-DBE2-4A16-B355-8FC3ACA49C1E}" dt="2022-12-06T16:39:31.124" v="1933" actId="207"/>
          <ac:spMkLst>
            <pc:docMk/>
            <pc:sldMk cId="0" sldId="256"/>
            <ac:spMk id="113" creationId="{BD19F13D-5E68-4412-BF9A-CCE7BD1C8690}"/>
          </ac:spMkLst>
        </pc:spChg>
        <pc:spChg chg="mod">
          <ac:chgData name="Champey, Patrick R. (MSFC-ES23)" userId="0ff2a266-3d1b-4b14-90dd-877a8376f280" providerId="ADAL" clId="{17DCB815-DBE2-4A16-B355-8FC3ACA49C1E}" dt="2022-12-06T16:39:31.124" v="1933" actId="207"/>
          <ac:spMkLst>
            <pc:docMk/>
            <pc:sldMk cId="0" sldId="256"/>
            <ac:spMk id="114" creationId="{DE7D671F-4C22-4798-B202-C013AFEB7357}"/>
          </ac:spMkLst>
        </pc:spChg>
        <pc:spChg chg="mod">
          <ac:chgData name="Champey, Patrick R. (MSFC-ES23)" userId="0ff2a266-3d1b-4b14-90dd-877a8376f280" providerId="ADAL" clId="{17DCB815-DBE2-4A16-B355-8FC3ACA49C1E}" dt="2022-12-06T16:39:31.124" v="1933" actId="207"/>
          <ac:spMkLst>
            <pc:docMk/>
            <pc:sldMk cId="0" sldId="256"/>
            <ac:spMk id="115" creationId="{FE5F4B36-8F4F-4A5B-BA47-A924025CD006}"/>
          </ac:spMkLst>
        </pc:spChg>
        <pc:spChg chg="mod">
          <ac:chgData name="Champey, Patrick R. (MSFC-ES23)" userId="0ff2a266-3d1b-4b14-90dd-877a8376f280" providerId="ADAL" clId="{17DCB815-DBE2-4A16-B355-8FC3ACA49C1E}" dt="2022-12-06T16:40:07.591" v="1935"/>
          <ac:spMkLst>
            <pc:docMk/>
            <pc:sldMk cId="0" sldId="256"/>
            <ac:spMk id="118" creationId="{FD73CC35-AAF9-4777-88EA-2A79DF51CFD9}"/>
          </ac:spMkLst>
        </pc:spChg>
        <pc:spChg chg="mod">
          <ac:chgData name="Champey, Patrick R. (MSFC-ES23)" userId="0ff2a266-3d1b-4b14-90dd-877a8376f280" providerId="ADAL" clId="{17DCB815-DBE2-4A16-B355-8FC3ACA49C1E}" dt="2022-12-06T16:40:07.591" v="1935"/>
          <ac:spMkLst>
            <pc:docMk/>
            <pc:sldMk cId="0" sldId="256"/>
            <ac:spMk id="119" creationId="{B4A4127B-CDF2-4BD5-8141-FD6683EDC8F9}"/>
          </ac:spMkLst>
        </pc:spChg>
        <pc:spChg chg="mod">
          <ac:chgData name="Champey, Patrick R. (MSFC-ES23)" userId="0ff2a266-3d1b-4b14-90dd-877a8376f280" providerId="ADAL" clId="{17DCB815-DBE2-4A16-B355-8FC3ACA49C1E}" dt="2022-12-06T16:40:07.591" v="1935"/>
          <ac:spMkLst>
            <pc:docMk/>
            <pc:sldMk cId="0" sldId="256"/>
            <ac:spMk id="120" creationId="{BF5754E6-F287-4A4D-8F78-037BD2F9CCAF}"/>
          </ac:spMkLst>
        </pc:spChg>
        <pc:spChg chg="mod">
          <ac:chgData name="Champey, Patrick R. (MSFC-ES23)" userId="0ff2a266-3d1b-4b14-90dd-877a8376f280" providerId="ADAL" clId="{17DCB815-DBE2-4A16-B355-8FC3ACA49C1E}" dt="2022-12-06T16:40:07.591" v="1935"/>
          <ac:spMkLst>
            <pc:docMk/>
            <pc:sldMk cId="0" sldId="256"/>
            <ac:spMk id="127" creationId="{315CC1E7-DFDC-4C70-9D03-9612F6C52C8F}"/>
          </ac:spMkLst>
        </pc:spChg>
        <pc:spChg chg="mod">
          <ac:chgData name="Champey, Patrick R. (MSFC-ES23)" userId="0ff2a266-3d1b-4b14-90dd-877a8376f280" providerId="ADAL" clId="{17DCB815-DBE2-4A16-B355-8FC3ACA49C1E}" dt="2022-12-06T16:40:07.591" v="1935"/>
          <ac:spMkLst>
            <pc:docMk/>
            <pc:sldMk cId="0" sldId="256"/>
            <ac:spMk id="128" creationId="{2CF4FA3E-5AE9-4A1F-915A-93726417DA38}"/>
          </ac:spMkLst>
        </pc:spChg>
        <pc:spChg chg="mod">
          <ac:chgData name="Champey, Patrick R. (MSFC-ES23)" userId="0ff2a266-3d1b-4b14-90dd-877a8376f280" providerId="ADAL" clId="{17DCB815-DBE2-4A16-B355-8FC3ACA49C1E}" dt="2022-12-06T16:40:07.591" v="1935"/>
          <ac:spMkLst>
            <pc:docMk/>
            <pc:sldMk cId="0" sldId="256"/>
            <ac:spMk id="129" creationId="{288EAAA5-F853-40ED-B9CC-11C749E1EA31}"/>
          </ac:spMkLst>
        </pc:spChg>
        <pc:spChg chg="mod">
          <ac:chgData name="Champey, Patrick R. (MSFC-ES23)" userId="0ff2a266-3d1b-4b14-90dd-877a8376f280" providerId="ADAL" clId="{17DCB815-DBE2-4A16-B355-8FC3ACA49C1E}" dt="2022-12-06T16:41:15.008" v="1937"/>
          <ac:spMkLst>
            <pc:docMk/>
            <pc:sldMk cId="0" sldId="256"/>
            <ac:spMk id="131" creationId="{FE0BE5A6-D4CC-4E6F-A0C7-21CE19F7C615}"/>
          </ac:spMkLst>
        </pc:spChg>
        <pc:spChg chg="mod">
          <ac:chgData name="Champey, Patrick R. (MSFC-ES23)" userId="0ff2a266-3d1b-4b14-90dd-877a8376f280" providerId="ADAL" clId="{17DCB815-DBE2-4A16-B355-8FC3ACA49C1E}" dt="2022-12-07T18:11:52.635" v="9674" actId="255"/>
          <ac:spMkLst>
            <pc:docMk/>
            <pc:sldMk cId="0" sldId="256"/>
            <ac:spMk id="133" creationId="{41012721-1B39-4538-9F8B-BD1876810F38}"/>
          </ac:spMkLst>
        </pc:spChg>
        <pc:spChg chg="mod">
          <ac:chgData name="Champey, Patrick R. (MSFC-ES23)" userId="0ff2a266-3d1b-4b14-90dd-877a8376f280" providerId="ADAL" clId="{17DCB815-DBE2-4A16-B355-8FC3ACA49C1E}" dt="2022-12-07T18:11:52.635" v="9674" actId="255"/>
          <ac:spMkLst>
            <pc:docMk/>
            <pc:sldMk cId="0" sldId="256"/>
            <ac:spMk id="134" creationId="{FB4CB93A-055B-4D88-8CBA-1BA7AFF37734}"/>
          </ac:spMkLst>
        </pc:spChg>
        <pc:spChg chg="mod">
          <ac:chgData name="Champey, Patrick R. (MSFC-ES23)" userId="0ff2a266-3d1b-4b14-90dd-877a8376f280" providerId="ADAL" clId="{17DCB815-DBE2-4A16-B355-8FC3ACA49C1E}" dt="2022-12-07T18:11:52.635" v="9674" actId="255"/>
          <ac:spMkLst>
            <pc:docMk/>
            <pc:sldMk cId="0" sldId="256"/>
            <ac:spMk id="135" creationId="{0DB4C87E-C5E0-4746-B30B-489DBA76894F}"/>
          </ac:spMkLst>
        </pc:spChg>
        <pc:spChg chg="mod">
          <ac:chgData name="Champey, Patrick R. (MSFC-ES23)" userId="0ff2a266-3d1b-4b14-90dd-877a8376f280" providerId="ADAL" clId="{17DCB815-DBE2-4A16-B355-8FC3ACA49C1E}" dt="2022-12-07T18:12:03.645" v="9678" actId="1076"/>
          <ac:spMkLst>
            <pc:docMk/>
            <pc:sldMk cId="0" sldId="256"/>
            <ac:spMk id="142" creationId="{37537D3B-A684-4BCB-94AC-17930BFF900B}"/>
          </ac:spMkLst>
        </pc:spChg>
        <pc:spChg chg="mod">
          <ac:chgData name="Champey, Patrick R. (MSFC-ES23)" userId="0ff2a266-3d1b-4b14-90dd-877a8376f280" providerId="ADAL" clId="{17DCB815-DBE2-4A16-B355-8FC3ACA49C1E}" dt="2022-12-07T18:11:56.784" v="9675" actId="1076"/>
          <ac:spMkLst>
            <pc:docMk/>
            <pc:sldMk cId="0" sldId="256"/>
            <ac:spMk id="143" creationId="{1F7FEC0B-0537-4D97-8C02-E2FC9A570935}"/>
          </ac:spMkLst>
        </pc:spChg>
        <pc:spChg chg="mod">
          <ac:chgData name="Champey, Patrick R. (MSFC-ES23)" userId="0ff2a266-3d1b-4b14-90dd-877a8376f280" providerId="ADAL" clId="{17DCB815-DBE2-4A16-B355-8FC3ACA49C1E}" dt="2022-12-07T18:11:59.716" v="9676" actId="1076"/>
          <ac:spMkLst>
            <pc:docMk/>
            <pc:sldMk cId="0" sldId="256"/>
            <ac:spMk id="144" creationId="{13901367-F772-4089-AB6C-39A30B7B70C2}"/>
          </ac:spMkLst>
        </pc:spChg>
        <pc:spChg chg="add del mod">
          <ac:chgData name="Champey, Patrick R. (MSFC-ES23)" userId="0ff2a266-3d1b-4b14-90dd-877a8376f280" providerId="ADAL" clId="{17DCB815-DBE2-4A16-B355-8FC3ACA49C1E}" dt="2022-12-06T21:27:14.904" v="5091" actId="478"/>
          <ac:spMkLst>
            <pc:docMk/>
            <pc:sldMk cId="0" sldId="256"/>
            <ac:spMk id="145" creationId="{7CA0B21E-E5DF-4894-A0CB-317DD25ED441}"/>
          </ac:spMkLst>
        </pc:spChg>
        <pc:spChg chg="add del mod">
          <ac:chgData name="Champey, Patrick R. (MSFC-ES23)" userId="0ff2a266-3d1b-4b14-90dd-877a8376f280" providerId="ADAL" clId="{17DCB815-DBE2-4A16-B355-8FC3ACA49C1E}" dt="2022-12-06T21:27:37.491" v="5097" actId="478"/>
          <ac:spMkLst>
            <pc:docMk/>
            <pc:sldMk cId="0" sldId="256"/>
            <ac:spMk id="146" creationId="{E389D700-A33C-4C9E-AA63-2C73463F13BC}"/>
          </ac:spMkLst>
        </pc:spChg>
        <pc:spChg chg="add mod">
          <ac:chgData name="Champey, Patrick R. (MSFC-ES23)" userId="0ff2a266-3d1b-4b14-90dd-877a8376f280" providerId="ADAL" clId="{17DCB815-DBE2-4A16-B355-8FC3ACA49C1E}" dt="2022-12-07T18:42:02.420" v="10274" actId="20577"/>
          <ac:spMkLst>
            <pc:docMk/>
            <pc:sldMk cId="0" sldId="256"/>
            <ac:spMk id="147" creationId="{7BF1E9BA-354D-4E46-B6A8-D838C31B8344}"/>
          </ac:spMkLst>
        </pc:spChg>
        <pc:spChg chg="add del mod">
          <ac:chgData name="Champey, Patrick R. (MSFC-ES23)" userId="0ff2a266-3d1b-4b14-90dd-877a8376f280" providerId="ADAL" clId="{17DCB815-DBE2-4A16-B355-8FC3ACA49C1E}" dt="2022-12-07T00:45:27.085" v="5827" actId="478"/>
          <ac:spMkLst>
            <pc:docMk/>
            <pc:sldMk cId="0" sldId="256"/>
            <ac:spMk id="149" creationId="{067E1C0E-6645-4141-A540-D520C4B933D6}"/>
          </ac:spMkLst>
        </pc:spChg>
        <pc:spChg chg="add del mod topLvl">
          <ac:chgData name="Champey, Patrick R. (MSFC-ES23)" userId="0ff2a266-3d1b-4b14-90dd-877a8376f280" providerId="ADAL" clId="{17DCB815-DBE2-4A16-B355-8FC3ACA49C1E}" dt="2022-12-07T00:24:48.252" v="5434" actId="478"/>
          <ac:spMkLst>
            <pc:docMk/>
            <pc:sldMk cId="0" sldId="256"/>
            <ac:spMk id="150" creationId="{E4952D07-DCDC-4DC4-9917-F2519A0A80F7}"/>
          </ac:spMkLst>
        </pc:spChg>
        <pc:spChg chg="add del mod">
          <ac:chgData name="Champey, Patrick R. (MSFC-ES23)" userId="0ff2a266-3d1b-4b14-90dd-877a8376f280" providerId="ADAL" clId="{17DCB815-DBE2-4A16-B355-8FC3ACA49C1E}" dt="2022-12-07T15:40:44.688" v="8317" actId="478"/>
          <ac:spMkLst>
            <pc:docMk/>
            <pc:sldMk cId="0" sldId="256"/>
            <ac:spMk id="151" creationId="{14C3E657-7AB8-4182-BF12-7041BF0882B9}"/>
          </ac:spMkLst>
        </pc:spChg>
        <pc:spChg chg="add del mod">
          <ac:chgData name="Champey, Patrick R. (MSFC-ES23)" userId="0ff2a266-3d1b-4b14-90dd-877a8376f280" providerId="ADAL" clId="{17DCB815-DBE2-4A16-B355-8FC3ACA49C1E}" dt="2022-12-07T17:26:04.595" v="9553" actId="478"/>
          <ac:spMkLst>
            <pc:docMk/>
            <pc:sldMk cId="0" sldId="256"/>
            <ac:spMk id="152" creationId="{8EE20945-E424-430C-91C3-8E9FE4BAEA25}"/>
          </ac:spMkLst>
        </pc:spChg>
        <pc:spChg chg="add mod">
          <ac:chgData name="Champey, Patrick R. (MSFC-ES23)" userId="0ff2a266-3d1b-4b14-90dd-877a8376f280" providerId="ADAL" clId="{17DCB815-DBE2-4A16-B355-8FC3ACA49C1E}" dt="2022-12-07T18:54:27.401" v="10397" actId="14100"/>
          <ac:spMkLst>
            <pc:docMk/>
            <pc:sldMk cId="0" sldId="256"/>
            <ac:spMk id="153" creationId="{FF0F21C1-761F-4948-83DE-D9416A785C86}"/>
          </ac:spMkLst>
        </pc:spChg>
        <pc:spChg chg="add del mod">
          <ac:chgData name="Champey, Patrick R. (MSFC-ES23)" userId="0ff2a266-3d1b-4b14-90dd-877a8376f280" providerId="ADAL" clId="{17DCB815-DBE2-4A16-B355-8FC3ACA49C1E}" dt="2022-12-06T21:11:02.525" v="4987" actId="478"/>
          <ac:spMkLst>
            <pc:docMk/>
            <pc:sldMk cId="0" sldId="256"/>
            <ac:spMk id="154" creationId="{AF647429-F053-4A53-A38A-3CA74E724C28}"/>
          </ac:spMkLst>
        </pc:spChg>
        <pc:spChg chg="add del mod">
          <ac:chgData name="Champey, Patrick R. (MSFC-ES23)" userId="0ff2a266-3d1b-4b14-90dd-877a8376f280" providerId="ADAL" clId="{17DCB815-DBE2-4A16-B355-8FC3ACA49C1E}" dt="2022-12-06T21:11:01.781" v="4986" actId="478"/>
          <ac:spMkLst>
            <pc:docMk/>
            <pc:sldMk cId="0" sldId="256"/>
            <ac:spMk id="155" creationId="{ADAC8CEB-CE22-443E-85F4-D95A1072BE52}"/>
          </ac:spMkLst>
        </pc:spChg>
        <pc:spChg chg="mod">
          <ac:chgData name="Champey, Patrick R. (MSFC-ES23)" userId="0ff2a266-3d1b-4b14-90dd-877a8376f280" providerId="ADAL" clId="{17DCB815-DBE2-4A16-B355-8FC3ACA49C1E}" dt="2022-12-06T21:11:37.260" v="5028" actId="20577"/>
          <ac:spMkLst>
            <pc:docMk/>
            <pc:sldMk cId="0" sldId="256"/>
            <ac:spMk id="157" creationId="{887C11A8-B43D-4658-A91B-7AD3356DE074}"/>
          </ac:spMkLst>
        </pc:spChg>
        <pc:spChg chg="add del mod">
          <ac:chgData name="Champey, Patrick R. (MSFC-ES23)" userId="0ff2a266-3d1b-4b14-90dd-877a8376f280" providerId="ADAL" clId="{17DCB815-DBE2-4A16-B355-8FC3ACA49C1E}" dt="2022-12-07T00:00:34.249" v="5254" actId="478"/>
          <ac:spMkLst>
            <pc:docMk/>
            <pc:sldMk cId="0" sldId="256"/>
            <ac:spMk id="160" creationId="{A38239CE-B753-4AB4-B4E9-F38ABB19E805}"/>
          </ac:spMkLst>
        </pc:spChg>
        <pc:spChg chg="add mod">
          <ac:chgData name="Champey, Patrick R. (MSFC-ES23)" userId="0ff2a266-3d1b-4b14-90dd-877a8376f280" providerId="ADAL" clId="{17DCB815-DBE2-4A16-B355-8FC3ACA49C1E}" dt="2022-12-07T14:37:51.747" v="6203" actId="1037"/>
          <ac:spMkLst>
            <pc:docMk/>
            <pc:sldMk cId="0" sldId="256"/>
            <ac:spMk id="161" creationId="{1DB7A9C4-BBB7-4102-8507-48B62B9AAB27}"/>
          </ac:spMkLst>
        </pc:spChg>
        <pc:spChg chg="add del mod">
          <ac:chgData name="Champey, Patrick R. (MSFC-ES23)" userId="0ff2a266-3d1b-4b14-90dd-877a8376f280" providerId="ADAL" clId="{17DCB815-DBE2-4A16-B355-8FC3ACA49C1E}" dt="2022-12-07T15:10:11.820" v="7160" actId="21"/>
          <ac:spMkLst>
            <pc:docMk/>
            <pc:sldMk cId="0" sldId="256"/>
            <ac:spMk id="162" creationId="{59CEF0D3-10A5-4220-9D7A-30F9879C7345}"/>
          </ac:spMkLst>
        </pc:spChg>
        <pc:spChg chg="add mod">
          <ac:chgData name="Champey, Patrick R. (MSFC-ES23)" userId="0ff2a266-3d1b-4b14-90dd-877a8376f280" providerId="ADAL" clId="{17DCB815-DBE2-4A16-B355-8FC3ACA49C1E}" dt="2022-12-07T17:27:24.342" v="9641" actId="1076"/>
          <ac:spMkLst>
            <pc:docMk/>
            <pc:sldMk cId="0" sldId="256"/>
            <ac:spMk id="164" creationId="{6D31FC25-0211-4CD1-8FAD-D4B793BC4E42}"/>
          </ac:spMkLst>
        </pc:spChg>
        <pc:spChg chg="add mod">
          <ac:chgData name="Champey, Patrick R. (MSFC-ES23)" userId="0ff2a266-3d1b-4b14-90dd-877a8376f280" providerId="ADAL" clId="{17DCB815-DBE2-4A16-B355-8FC3ACA49C1E}" dt="2022-12-07T14:48:50.892" v="6890" actId="1035"/>
          <ac:spMkLst>
            <pc:docMk/>
            <pc:sldMk cId="0" sldId="256"/>
            <ac:spMk id="165" creationId="{978A9069-BE07-4F9E-9B47-5DAB0DC6F9A1}"/>
          </ac:spMkLst>
        </pc:spChg>
        <pc:spChg chg="add mod">
          <ac:chgData name="Champey, Patrick R. (MSFC-ES23)" userId="0ff2a266-3d1b-4b14-90dd-877a8376f280" providerId="ADAL" clId="{17DCB815-DBE2-4A16-B355-8FC3ACA49C1E}" dt="2022-12-07T18:35:55.721" v="10173" actId="1076"/>
          <ac:spMkLst>
            <pc:docMk/>
            <pc:sldMk cId="0" sldId="256"/>
            <ac:spMk id="168" creationId="{D8199DA8-6A5C-4483-A3C4-6B153963AEEB}"/>
          </ac:spMkLst>
        </pc:spChg>
        <pc:spChg chg="add mod">
          <ac:chgData name="Champey, Patrick R. (MSFC-ES23)" userId="0ff2a266-3d1b-4b14-90dd-877a8376f280" providerId="ADAL" clId="{17DCB815-DBE2-4A16-B355-8FC3ACA49C1E}" dt="2022-12-07T15:57:17.980" v="8660" actId="20577"/>
          <ac:spMkLst>
            <pc:docMk/>
            <pc:sldMk cId="0" sldId="256"/>
            <ac:spMk id="169" creationId="{A78AA22B-7CF8-4233-BC33-7D3164FF59C8}"/>
          </ac:spMkLst>
        </pc:spChg>
        <pc:spChg chg="add mod">
          <ac:chgData name="Champey, Patrick R. (MSFC-ES23)" userId="0ff2a266-3d1b-4b14-90dd-877a8376f280" providerId="ADAL" clId="{17DCB815-DBE2-4A16-B355-8FC3ACA49C1E}" dt="2022-12-07T17:27:07.526" v="9613" actId="1038"/>
          <ac:spMkLst>
            <pc:docMk/>
            <pc:sldMk cId="0" sldId="256"/>
            <ac:spMk id="170" creationId="{D216A324-9FA8-4203-B757-3FC18549E451}"/>
          </ac:spMkLst>
        </pc:spChg>
        <pc:spChg chg="add mod">
          <ac:chgData name="Champey, Patrick R. (MSFC-ES23)" userId="0ff2a266-3d1b-4b14-90dd-877a8376f280" providerId="ADAL" clId="{17DCB815-DBE2-4A16-B355-8FC3ACA49C1E}" dt="2022-12-07T15:33:29.706" v="8223" actId="1036"/>
          <ac:spMkLst>
            <pc:docMk/>
            <pc:sldMk cId="0" sldId="256"/>
            <ac:spMk id="173" creationId="{B44F0431-A6D1-415B-9B60-FB5BD56A44C1}"/>
          </ac:spMkLst>
        </pc:spChg>
        <pc:spChg chg="add mod">
          <ac:chgData name="Champey, Patrick R. (MSFC-ES23)" userId="0ff2a266-3d1b-4b14-90dd-877a8376f280" providerId="ADAL" clId="{17DCB815-DBE2-4A16-B355-8FC3ACA49C1E}" dt="2022-12-07T15:33:29.706" v="8223" actId="1036"/>
          <ac:spMkLst>
            <pc:docMk/>
            <pc:sldMk cId="0" sldId="256"/>
            <ac:spMk id="174" creationId="{5A74A0A4-C240-41EF-8539-1EF1244FA2E9}"/>
          </ac:spMkLst>
        </pc:spChg>
        <pc:spChg chg="add mod">
          <ac:chgData name="Champey, Patrick R. (MSFC-ES23)" userId="0ff2a266-3d1b-4b14-90dd-877a8376f280" providerId="ADAL" clId="{17DCB815-DBE2-4A16-B355-8FC3ACA49C1E}" dt="2022-12-07T18:12:18.857" v="9679" actId="20577"/>
          <ac:spMkLst>
            <pc:docMk/>
            <pc:sldMk cId="0" sldId="256"/>
            <ac:spMk id="176" creationId="{04AE78A4-027A-4B05-9B47-82A97B746A90}"/>
          </ac:spMkLst>
        </pc:spChg>
        <pc:spChg chg="add mod">
          <ac:chgData name="Champey, Patrick R. (MSFC-ES23)" userId="0ff2a266-3d1b-4b14-90dd-877a8376f280" providerId="ADAL" clId="{17DCB815-DBE2-4A16-B355-8FC3ACA49C1E}" dt="2022-12-07T17:27:37.149" v="9653" actId="1038"/>
          <ac:spMkLst>
            <pc:docMk/>
            <pc:sldMk cId="0" sldId="256"/>
            <ac:spMk id="177" creationId="{6C74BAA6-7340-4DD1-B207-44B310240FC6}"/>
          </ac:spMkLst>
        </pc:spChg>
        <pc:spChg chg="add mod">
          <ac:chgData name="Champey, Patrick R. (MSFC-ES23)" userId="0ff2a266-3d1b-4b14-90dd-877a8376f280" providerId="ADAL" clId="{17DCB815-DBE2-4A16-B355-8FC3ACA49C1E}" dt="2022-12-07T18:25:23.201" v="10001" actId="1076"/>
          <ac:spMkLst>
            <pc:docMk/>
            <pc:sldMk cId="0" sldId="256"/>
            <ac:spMk id="179" creationId="{7C14A899-DD32-4A9C-A2DB-F5C11DA6AED6}"/>
          </ac:spMkLst>
        </pc:spChg>
        <pc:spChg chg="add mod">
          <ac:chgData name="Champey, Patrick R. (MSFC-ES23)" userId="0ff2a266-3d1b-4b14-90dd-877a8376f280" providerId="ADAL" clId="{17DCB815-DBE2-4A16-B355-8FC3ACA49C1E}" dt="2022-12-07T17:27:07.526" v="9613" actId="1038"/>
          <ac:spMkLst>
            <pc:docMk/>
            <pc:sldMk cId="0" sldId="256"/>
            <ac:spMk id="180" creationId="{AD643092-D7FB-474D-92D2-4EADCFFC1A98}"/>
          </ac:spMkLst>
        </pc:spChg>
        <pc:spChg chg="add mod">
          <ac:chgData name="Champey, Patrick R. (MSFC-ES23)" userId="0ff2a266-3d1b-4b14-90dd-877a8376f280" providerId="ADAL" clId="{17DCB815-DBE2-4A16-B355-8FC3ACA49C1E}" dt="2022-12-07T19:18:34.779" v="10873" actId="1036"/>
          <ac:spMkLst>
            <pc:docMk/>
            <pc:sldMk cId="0" sldId="256"/>
            <ac:spMk id="181" creationId="{DBDEE325-29DB-466B-97C2-8A183B9D9829}"/>
          </ac:spMkLst>
        </pc:spChg>
        <pc:spChg chg="add mod">
          <ac:chgData name="Champey, Patrick R. (MSFC-ES23)" userId="0ff2a266-3d1b-4b14-90dd-877a8376f280" providerId="ADAL" clId="{17DCB815-DBE2-4A16-B355-8FC3ACA49C1E}" dt="2022-12-07T18:54:22.107" v="10396" actId="14100"/>
          <ac:spMkLst>
            <pc:docMk/>
            <pc:sldMk cId="0" sldId="256"/>
            <ac:spMk id="182" creationId="{48618126-1A11-4468-89FF-002E05DF6BB3}"/>
          </ac:spMkLst>
        </pc:spChg>
        <pc:spChg chg="add mod">
          <ac:chgData name="Champey, Patrick R. (MSFC-ES23)" userId="0ff2a266-3d1b-4b14-90dd-877a8376f280" providerId="ADAL" clId="{17DCB815-DBE2-4A16-B355-8FC3ACA49C1E}" dt="2022-12-07T18:46:14.438" v="10369" actId="14100"/>
          <ac:spMkLst>
            <pc:docMk/>
            <pc:sldMk cId="0" sldId="256"/>
            <ac:spMk id="183" creationId="{DA10F21C-1D11-4DD0-BCF2-3F8671B0EA2C}"/>
          </ac:spMkLst>
        </pc:spChg>
        <pc:grpChg chg="add del mod">
          <ac:chgData name="Champey, Patrick R. (MSFC-ES23)" userId="0ff2a266-3d1b-4b14-90dd-877a8376f280" providerId="ADAL" clId="{17DCB815-DBE2-4A16-B355-8FC3ACA49C1E}" dt="2022-12-06T21:24:50.333" v="5081" actId="165"/>
          <ac:grpSpMkLst>
            <pc:docMk/>
            <pc:sldMk cId="0" sldId="256"/>
            <ac:grpSpMk id="26" creationId="{42BAB97C-F7AC-48D6-8905-73D70F952AD2}"/>
          </ac:grpSpMkLst>
        </pc:grpChg>
        <pc:grpChg chg="add mod">
          <ac:chgData name="Champey, Patrick R. (MSFC-ES23)" userId="0ff2a266-3d1b-4b14-90dd-877a8376f280" providerId="ADAL" clId="{17DCB815-DBE2-4A16-B355-8FC3ACA49C1E}" dt="2022-12-06T21:25:02.466" v="5082" actId="164"/>
          <ac:grpSpMkLst>
            <pc:docMk/>
            <pc:sldMk cId="0" sldId="256"/>
            <ac:grpSpMk id="32" creationId="{BCC31648-4007-4308-A44A-023C1EAB6972}"/>
          </ac:grpSpMkLst>
        </pc:grpChg>
        <pc:grpChg chg="add mod topLvl">
          <ac:chgData name="Champey, Patrick R. (MSFC-ES23)" userId="0ff2a266-3d1b-4b14-90dd-877a8376f280" providerId="ADAL" clId="{17DCB815-DBE2-4A16-B355-8FC3ACA49C1E}" dt="2022-12-07T18:54:34.499" v="10399" actId="14100"/>
          <ac:grpSpMkLst>
            <pc:docMk/>
            <pc:sldMk cId="0" sldId="256"/>
            <ac:grpSpMk id="38" creationId="{4FEEB6EB-6601-483F-A3AC-276B5470FAF8}"/>
          </ac:grpSpMkLst>
        </pc:grpChg>
        <pc:grpChg chg="add del mod">
          <ac:chgData name="Champey, Patrick R. (MSFC-ES23)" userId="0ff2a266-3d1b-4b14-90dd-877a8376f280" providerId="ADAL" clId="{17DCB815-DBE2-4A16-B355-8FC3ACA49C1E}" dt="2022-12-07T00:24:48.252" v="5434" actId="478"/>
          <ac:grpSpMkLst>
            <pc:docMk/>
            <pc:sldMk cId="0" sldId="256"/>
            <ac:grpSpMk id="39" creationId="{9BC00DBB-45CC-42F0-B1F2-492043CD6F8C}"/>
          </ac:grpSpMkLst>
        </pc:grpChg>
        <pc:grpChg chg="del">
          <ac:chgData name="Champey, Patrick R. (MSFC-ES23)" userId="0ff2a266-3d1b-4b14-90dd-877a8376f280" providerId="ADAL" clId="{17DCB815-DBE2-4A16-B355-8FC3ACA49C1E}" dt="2022-11-30T19:49:49.849" v="127" actId="478"/>
          <ac:grpSpMkLst>
            <pc:docMk/>
            <pc:sldMk cId="0" sldId="256"/>
            <ac:grpSpMk id="72" creationId="{00000000-0000-0000-0000-000000000000}"/>
          </ac:grpSpMkLst>
        </pc:grpChg>
        <pc:grpChg chg="del">
          <ac:chgData name="Champey, Patrick R. (MSFC-ES23)" userId="0ff2a266-3d1b-4b14-90dd-877a8376f280" providerId="ADAL" clId="{17DCB815-DBE2-4A16-B355-8FC3ACA49C1E}" dt="2022-11-30T19:51:13.476" v="281" actId="478"/>
          <ac:grpSpMkLst>
            <pc:docMk/>
            <pc:sldMk cId="0" sldId="256"/>
            <ac:grpSpMk id="80" creationId="{00000000-0000-0000-0000-000000000000}"/>
          </ac:grpSpMkLst>
        </pc:grpChg>
        <pc:grpChg chg="del">
          <ac:chgData name="Champey, Patrick R. (MSFC-ES23)" userId="0ff2a266-3d1b-4b14-90dd-877a8376f280" providerId="ADAL" clId="{17DCB815-DBE2-4A16-B355-8FC3ACA49C1E}" dt="2022-11-30T19:50:44.843" v="186" actId="478"/>
          <ac:grpSpMkLst>
            <pc:docMk/>
            <pc:sldMk cId="0" sldId="256"/>
            <ac:grpSpMk id="88" creationId="{00000000-0000-0000-0000-000000000000}"/>
          </ac:grpSpMkLst>
        </pc:grpChg>
        <pc:grpChg chg="del">
          <ac:chgData name="Champey, Patrick R. (MSFC-ES23)" userId="0ff2a266-3d1b-4b14-90dd-877a8376f280" providerId="ADAL" clId="{17DCB815-DBE2-4A16-B355-8FC3ACA49C1E}" dt="2022-11-30T19:51:12.740" v="280" actId="478"/>
          <ac:grpSpMkLst>
            <pc:docMk/>
            <pc:sldMk cId="0" sldId="256"/>
            <ac:grpSpMk id="99" creationId="{00000000-0000-0000-0000-000000000000}"/>
          </ac:grpSpMkLst>
        </pc:grpChg>
        <pc:grpChg chg="add del mod">
          <ac:chgData name="Champey, Patrick R. (MSFC-ES23)" userId="0ff2a266-3d1b-4b14-90dd-877a8376f280" providerId="ADAL" clId="{17DCB815-DBE2-4A16-B355-8FC3ACA49C1E}" dt="2022-12-06T16:39:44.690" v="1934" actId="478"/>
          <ac:grpSpMkLst>
            <pc:docMk/>
            <pc:sldMk cId="0" sldId="256"/>
            <ac:grpSpMk id="102" creationId="{EA21B93A-123D-4827-9BA0-FEBB5A1127C0}"/>
          </ac:grpSpMkLst>
        </pc:grpChg>
        <pc:grpChg chg="add del mod">
          <ac:chgData name="Champey, Patrick R. (MSFC-ES23)" userId="0ff2a266-3d1b-4b14-90dd-877a8376f280" providerId="ADAL" clId="{17DCB815-DBE2-4A16-B355-8FC3ACA49C1E}" dt="2022-12-06T16:40:09.603" v="1936"/>
          <ac:grpSpMkLst>
            <pc:docMk/>
            <pc:sldMk cId="0" sldId="256"/>
            <ac:grpSpMk id="116" creationId="{5D8D2D23-1A58-4EB6-8251-616BD5DF349F}"/>
          </ac:grpSpMkLst>
        </pc:grpChg>
        <pc:grpChg chg="add mod">
          <ac:chgData name="Champey, Patrick R. (MSFC-ES23)" userId="0ff2a266-3d1b-4b14-90dd-877a8376f280" providerId="ADAL" clId="{17DCB815-DBE2-4A16-B355-8FC3ACA49C1E}" dt="2022-12-07T18:53:49.986" v="10392" actId="1076"/>
          <ac:grpSpMkLst>
            <pc:docMk/>
            <pc:sldMk cId="0" sldId="256"/>
            <ac:grpSpMk id="130" creationId="{588E902F-D035-49BA-B25B-D6D79DD3A8B6}"/>
          </ac:grpSpMkLst>
        </pc:grpChg>
        <pc:grpChg chg="add del mod">
          <ac:chgData name="Champey, Patrick R. (MSFC-ES23)" userId="0ff2a266-3d1b-4b14-90dd-877a8376f280" providerId="ADAL" clId="{17DCB815-DBE2-4A16-B355-8FC3ACA49C1E}" dt="2022-12-06T21:25:02.466" v="5082" actId="164"/>
          <ac:grpSpMkLst>
            <pc:docMk/>
            <pc:sldMk cId="0" sldId="256"/>
            <ac:grpSpMk id="156" creationId="{2245C7D3-BE8B-43D0-8D8A-8B60111FFD42}"/>
          </ac:grpSpMkLst>
        </pc:grpChg>
        <pc:grpChg chg="add mod">
          <ac:chgData name="Champey, Patrick R. (MSFC-ES23)" userId="0ff2a266-3d1b-4b14-90dd-877a8376f280" providerId="ADAL" clId="{17DCB815-DBE2-4A16-B355-8FC3ACA49C1E}" dt="2022-12-07T17:27:37.149" v="9653" actId="1038"/>
          <ac:grpSpMkLst>
            <pc:docMk/>
            <pc:sldMk cId="0" sldId="256"/>
            <ac:grpSpMk id="178" creationId="{736F5440-B226-4F1E-AF08-3DA3E08D785C}"/>
          </ac:grpSpMkLst>
        </pc:grpChg>
        <pc:graphicFrameChg chg="add del mod modGraphic">
          <ac:chgData name="Champey, Patrick R. (MSFC-ES23)" userId="0ff2a266-3d1b-4b14-90dd-877a8376f280" providerId="ADAL" clId="{17DCB815-DBE2-4A16-B355-8FC3ACA49C1E}" dt="2022-12-07T17:26:06.257" v="9555" actId="478"/>
          <ac:graphicFrameMkLst>
            <pc:docMk/>
            <pc:sldMk cId="0" sldId="256"/>
            <ac:graphicFrameMk id="21" creationId="{CD1DBDD9-BC27-4E3C-B492-1F74E9647BDA}"/>
          </ac:graphicFrameMkLst>
        </pc:graphicFrameChg>
        <pc:graphicFrameChg chg="add mod modGraphic">
          <ac:chgData name="Champey, Patrick R. (MSFC-ES23)" userId="0ff2a266-3d1b-4b14-90dd-877a8376f280" providerId="ADAL" clId="{17DCB815-DBE2-4A16-B355-8FC3ACA49C1E}" dt="2022-12-07T17:27:07.526" v="9613" actId="1038"/>
          <ac:graphicFrameMkLst>
            <pc:docMk/>
            <pc:sldMk cId="0" sldId="256"/>
            <ac:graphicFrameMk id="45" creationId="{044C8715-D4C0-46EA-8849-A9453EF22A23}"/>
          </ac:graphicFrameMkLst>
        </pc:graphicFrameChg>
        <pc:graphicFrameChg chg="del mod modGraphic">
          <ac:chgData name="Champey, Patrick R. (MSFC-ES23)" userId="0ff2a266-3d1b-4b14-90dd-877a8376f280" providerId="ADAL" clId="{17DCB815-DBE2-4A16-B355-8FC3ACA49C1E}" dt="2022-12-06T21:12:13.512" v="5071" actId="478"/>
          <ac:graphicFrameMkLst>
            <pc:docMk/>
            <pc:sldMk cId="0" sldId="256"/>
            <ac:graphicFrameMk id="87" creationId="{00000000-0000-0000-0000-000000000000}"/>
          </ac:graphicFrameMkLst>
        </pc:graphicFrameChg>
        <pc:graphicFrameChg chg="add del mod">
          <ac:chgData name="Champey, Patrick R. (MSFC-ES23)" userId="0ff2a266-3d1b-4b14-90dd-877a8376f280" providerId="ADAL" clId="{17DCB815-DBE2-4A16-B355-8FC3ACA49C1E}" dt="2022-12-07T17:26:02.710" v="9551" actId="478"/>
          <ac:graphicFrameMkLst>
            <pc:docMk/>
            <pc:sldMk cId="0" sldId="256"/>
            <ac:graphicFrameMk id="148" creationId="{13E3E5B4-0FC5-4AE8-A835-D34B037B2AAD}"/>
          </ac:graphicFrameMkLst>
        </pc:graphicFrameChg>
        <pc:graphicFrameChg chg="add mod modGraphic">
          <ac:chgData name="Champey, Patrick R. (MSFC-ES23)" userId="0ff2a266-3d1b-4b14-90dd-877a8376f280" providerId="ADAL" clId="{17DCB815-DBE2-4A16-B355-8FC3ACA49C1E}" dt="2022-12-07T18:17:49.664" v="9790" actId="20577"/>
          <ac:graphicFrameMkLst>
            <pc:docMk/>
            <pc:sldMk cId="0" sldId="256"/>
            <ac:graphicFrameMk id="163" creationId="{5A2AA69F-6A0F-46D4-90FB-9CC0BC9B59BD}"/>
          </ac:graphicFrameMkLst>
        </pc:graphicFrameChg>
        <pc:picChg chg="add mod">
          <ac:chgData name="Champey, Patrick R. (MSFC-ES23)" userId="0ff2a266-3d1b-4b14-90dd-877a8376f280" providerId="ADAL" clId="{17DCB815-DBE2-4A16-B355-8FC3ACA49C1E}" dt="2022-12-07T19:17:11.472" v="10843" actId="1076"/>
          <ac:picMkLst>
            <pc:docMk/>
            <pc:sldMk cId="0" sldId="256"/>
            <ac:picMk id="3" creationId="{2A221848-FF77-45E8-8044-E28FE54D39F6}"/>
          </ac:picMkLst>
        </pc:picChg>
        <pc:picChg chg="add del mod">
          <ac:chgData name="Champey, Patrick R. (MSFC-ES23)" userId="0ff2a266-3d1b-4b14-90dd-877a8376f280" providerId="ADAL" clId="{17DCB815-DBE2-4A16-B355-8FC3ACA49C1E}" dt="2022-12-05T16:39:40.867" v="582" actId="478"/>
          <ac:picMkLst>
            <pc:docMk/>
            <pc:sldMk cId="0" sldId="256"/>
            <ac:picMk id="3" creationId="{386262B2-E744-4B58-81E9-724CA9A79503}"/>
          </ac:picMkLst>
        </pc:picChg>
        <pc:picChg chg="add mod">
          <ac:chgData name="Champey, Patrick R. (MSFC-ES23)" userId="0ff2a266-3d1b-4b14-90dd-877a8376f280" providerId="ADAL" clId="{17DCB815-DBE2-4A16-B355-8FC3ACA49C1E}" dt="2022-12-07T14:37:51.747" v="6203" actId="1037"/>
          <ac:picMkLst>
            <pc:docMk/>
            <pc:sldMk cId="0" sldId="256"/>
            <ac:picMk id="5" creationId="{76E91E75-267B-4159-BA08-911747019AF4}"/>
          </ac:picMkLst>
        </pc:picChg>
        <pc:picChg chg="add mod">
          <ac:chgData name="Champey, Patrick R. (MSFC-ES23)" userId="0ff2a266-3d1b-4b14-90dd-877a8376f280" providerId="ADAL" clId="{17DCB815-DBE2-4A16-B355-8FC3ACA49C1E}" dt="2022-12-07T18:54:00.637" v="10395" actId="1076"/>
          <ac:picMkLst>
            <pc:docMk/>
            <pc:sldMk cId="0" sldId="256"/>
            <ac:picMk id="6" creationId="{2CC5CFBD-6171-4C1E-9542-2A86C83D8C53}"/>
          </ac:picMkLst>
        </pc:picChg>
        <pc:picChg chg="add del mod">
          <ac:chgData name="Champey, Patrick R. (MSFC-ES23)" userId="0ff2a266-3d1b-4b14-90dd-877a8376f280" providerId="ADAL" clId="{17DCB815-DBE2-4A16-B355-8FC3ACA49C1E}" dt="2022-12-06T16:39:21.171" v="1931" actId="478"/>
          <ac:picMkLst>
            <pc:docMk/>
            <pc:sldMk cId="0" sldId="256"/>
            <ac:picMk id="7" creationId="{07DC0897-81D0-4B30-B393-DB0527D59CCF}"/>
          </ac:picMkLst>
        </pc:picChg>
        <pc:picChg chg="add del mod">
          <ac:chgData name="Champey, Patrick R. (MSFC-ES23)" userId="0ff2a266-3d1b-4b14-90dd-877a8376f280" providerId="ADAL" clId="{17DCB815-DBE2-4A16-B355-8FC3ACA49C1E}" dt="2022-12-06T16:54:51.257" v="2146" actId="478"/>
          <ac:picMkLst>
            <pc:docMk/>
            <pc:sldMk cId="0" sldId="256"/>
            <ac:picMk id="9" creationId="{A1D5C046-71AC-4FF5-BE8A-AAE450C598F7}"/>
          </ac:picMkLst>
        </pc:picChg>
        <pc:picChg chg="add del mod">
          <ac:chgData name="Champey, Patrick R. (MSFC-ES23)" userId="0ff2a266-3d1b-4b14-90dd-877a8376f280" providerId="ADAL" clId="{17DCB815-DBE2-4A16-B355-8FC3ACA49C1E}" dt="2022-12-06T21:05:35.402" v="4895" actId="478"/>
          <ac:picMkLst>
            <pc:docMk/>
            <pc:sldMk cId="0" sldId="256"/>
            <ac:picMk id="11" creationId="{92DF6F1B-70A4-4338-98B0-6DA01C4593F2}"/>
          </ac:picMkLst>
        </pc:picChg>
        <pc:picChg chg="add del mod">
          <ac:chgData name="Champey, Patrick R. (MSFC-ES23)" userId="0ff2a266-3d1b-4b14-90dd-877a8376f280" providerId="ADAL" clId="{17DCB815-DBE2-4A16-B355-8FC3ACA49C1E}" dt="2022-12-07T17:26:03.925" v="9552" actId="478"/>
          <ac:picMkLst>
            <pc:docMk/>
            <pc:sldMk cId="0" sldId="256"/>
            <ac:picMk id="14" creationId="{74757FE1-3FCE-496E-80FF-3A3AA370E6F4}"/>
          </ac:picMkLst>
        </pc:picChg>
        <pc:picChg chg="add mod modCrop">
          <ac:chgData name="Champey, Patrick R. (MSFC-ES23)" userId="0ff2a266-3d1b-4b14-90dd-877a8376f280" providerId="ADAL" clId="{17DCB815-DBE2-4A16-B355-8FC3ACA49C1E}" dt="2022-12-07T15:35:23.529" v="8228" actId="164"/>
          <ac:picMkLst>
            <pc:docMk/>
            <pc:sldMk cId="0" sldId="256"/>
            <ac:picMk id="16" creationId="{723D9EA8-3E4C-497C-A8A0-D3CA3C594FD8}"/>
          </ac:picMkLst>
        </pc:picChg>
        <pc:picChg chg="add del mod">
          <ac:chgData name="Champey, Patrick R. (MSFC-ES23)" userId="0ff2a266-3d1b-4b14-90dd-877a8376f280" providerId="ADAL" clId="{17DCB815-DBE2-4A16-B355-8FC3ACA49C1E}" dt="2022-12-06T20:41:30.305" v="3870" actId="478"/>
          <ac:picMkLst>
            <pc:docMk/>
            <pc:sldMk cId="0" sldId="256"/>
            <ac:picMk id="18" creationId="{993D25A5-3FCD-439E-87AD-72CDB7819860}"/>
          </ac:picMkLst>
        </pc:picChg>
        <pc:picChg chg="add mod modCrop">
          <ac:chgData name="Champey, Patrick R. (MSFC-ES23)" userId="0ff2a266-3d1b-4b14-90dd-877a8376f280" providerId="ADAL" clId="{17DCB815-DBE2-4A16-B355-8FC3ACA49C1E}" dt="2022-12-07T15:35:23.529" v="8228" actId="164"/>
          <ac:picMkLst>
            <pc:docMk/>
            <pc:sldMk cId="0" sldId="256"/>
            <ac:picMk id="20" creationId="{4FF676EE-18D7-43E1-8BC0-E26750A5F1C3}"/>
          </ac:picMkLst>
        </pc:picChg>
        <pc:picChg chg="add mod topLvl modCrop">
          <ac:chgData name="Champey, Patrick R. (MSFC-ES23)" userId="0ff2a266-3d1b-4b14-90dd-877a8376f280" providerId="ADAL" clId="{17DCB815-DBE2-4A16-B355-8FC3ACA49C1E}" dt="2022-12-06T21:25:02.466" v="5082" actId="164"/>
          <ac:picMkLst>
            <pc:docMk/>
            <pc:sldMk cId="0" sldId="256"/>
            <ac:picMk id="23" creationId="{0BA9CAC9-CF2F-4CCD-B66E-A70CB82C7989}"/>
          </ac:picMkLst>
        </pc:picChg>
        <pc:picChg chg="add del mod modCrop">
          <ac:chgData name="Champey, Patrick R. (MSFC-ES23)" userId="0ff2a266-3d1b-4b14-90dd-877a8376f280" providerId="ADAL" clId="{17DCB815-DBE2-4A16-B355-8FC3ACA49C1E}" dt="2022-12-06T21:10:53.852" v="4985" actId="478"/>
          <ac:picMkLst>
            <pc:docMk/>
            <pc:sldMk cId="0" sldId="256"/>
            <ac:picMk id="34" creationId="{CF55B37C-7968-4832-AC5D-A317F0494B9D}"/>
          </ac:picMkLst>
        </pc:picChg>
        <pc:picChg chg="add mod modCrop">
          <ac:chgData name="Champey, Patrick R. (MSFC-ES23)" userId="0ff2a266-3d1b-4b14-90dd-877a8376f280" providerId="ADAL" clId="{17DCB815-DBE2-4A16-B355-8FC3ACA49C1E}" dt="2022-12-07T15:33:29.706" v="8223" actId="1036"/>
          <ac:picMkLst>
            <pc:docMk/>
            <pc:sldMk cId="0" sldId="256"/>
            <ac:picMk id="37" creationId="{101F11D4-7469-4366-BC6A-7CDC2FB17427}"/>
          </ac:picMkLst>
        </pc:picChg>
        <pc:picChg chg="add del mod">
          <ac:chgData name="Champey, Patrick R. (MSFC-ES23)" userId="0ff2a266-3d1b-4b14-90dd-877a8376f280" providerId="ADAL" clId="{17DCB815-DBE2-4A16-B355-8FC3ACA49C1E}" dt="2022-12-06T23:57:41.875" v="5201" actId="478"/>
          <ac:picMkLst>
            <pc:docMk/>
            <pc:sldMk cId="0" sldId="256"/>
            <ac:picMk id="41" creationId="{155769ED-08BB-49F1-AFD6-CD4ECFB2A0BC}"/>
          </ac:picMkLst>
        </pc:picChg>
        <pc:picChg chg="add del mod">
          <ac:chgData name="Champey, Patrick R. (MSFC-ES23)" userId="0ff2a266-3d1b-4b14-90dd-877a8376f280" providerId="ADAL" clId="{17DCB815-DBE2-4A16-B355-8FC3ACA49C1E}" dt="2022-12-07T18:35:47.230" v="10172" actId="478"/>
          <ac:picMkLst>
            <pc:docMk/>
            <pc:sldMk cId="0" sldId="256"/>
            <ac:picMk id="44" creationId="{DD43B056-7AF9-43DC-B05B-1A25197901EE}"/>
          </ac:picMkLst>
        </pc:picChg>
        <pc:picChg chg="add del mod">
          <ac:chgData name="Champey, Patrick R. (MSFC-ES23)" userId="0ff2a266-3d1b-4b14-90dd-877a8376f280" providerId="ADAL" clId="{17DCB815-DBE2-4A16-B355-8FC3ACA49C1E}" dt="2022-12-07T18:53:17.224" v="10389" actId="478"/>
          <ac:picMkLst>
            <pc:docMk/>
            <pc:sldMk cId="0" sldId="256"/>
            <ac:picMk id="47" creationId="{4E4704E5-3DD0-45A7-A876-2EFD24D0BB85}"/>
          </ac:picMkLst>
        </pc:picChg>
        <pc:picChg chg="del">
          <ac:chgData name="Champey, Patrick R. (MSFC-ES23)" userId="0ff2a266-3d1b-4b14-90dd-877a8376f280" providerId="ADAL" clId="{17DCB815-DBE2-4A16-B355-8FC3ACA49C1E}" dt="2022-11-30T19:50:40.459" v="182" actId="478"/>
          <ac:picMkLst>
            <pc:docMk/>
            <pc:sldMk cId="0" sldId="256"/>
            <ac:picMk id="54" creationId="{00000000-0000-0000-0000-000000000000}"/>
          </ac:picMkLst>
        </pc:picChg>
        <pc:picChg chg="mod">
          <ac:chgData name="Champey, Patrick R. (MSFC-ES23)" userId="0ff2a266-3d1b-4b14-90dd-877a8376f280" providerId="ADAL" clId="{17DCB815-DBE2-4A16-B355-8FC3ACA49C1E}" dt="2022-12-07T19:16:48.330" v="10841" actId="1076"/>
          <ac:picMkLst>
            <pc:docMk/>
            <pc:sldMk cId="0" sldId="256"/>
            <ac:picMk id="60" creationId="{00000000-0000-0000-0000-000000000000}"/>
          </ac:picMkLst>
        </pc:picChg>
        <pc:picChg chg="del">
          <ac:chgData name="Champey, Patrick R. (MSFC-ES23)" userId="0ff2a266-3d1b-4b14-90dd-877a8376f280" providerId="ADAL" clId="{17DCB815-DBE2-4A16-B355-8FC3ACA49C1E}" dt="2022-11-30T19:48:36.788" v="71" actId="478"/>
          <ac:picMkLst>
            <pc:docMk/>
            <pc:sldMk cId="0" sldId="256"/>
            <ac:picMk id="61" creationId="{00000000-0000-0000-0000-000000000000}"/>
          </ac:picMkLst>
        </pc:picChg>
        <pc:picChg chg="del">
          <ac:chgData name="Champey, Patrick R. (MSFC-ES23)" userId="0ff2a266-3d1b-4b14-90dd-877a8376f280" providerId="ADAL" clId="{17DCB815-DBE2-4A16-B355-8FC3ACA49C1E}" dt="2022-11-30T19:49:52.348" v="130" actId="478"/>
          <ac:picMkLst>
            <pc:docMk/>
            <pc:sldMk cId="0" sldId="256"/>
            <ac:picMk id="64" creationId="{00000000-0000-0000-0000-000000000000}"/>
          </ac:picMkLst>
        </pc:picChg>
        <pc:picChg chg="del">
          <ac:chgData name="Champey, Patrick R. (MSFC-ES23)" userId="0ff2a266-3d1b-4b14-90dd-877a8376f280" providerId="ADAL" clId="{17DCB815-DBE2-4A16-B355-8FC3ACA49C1E}" dt="2022-11-30T19:50:41.077" v="183" actId="478"/>
          <ac:picMkLst>
            <pc:docMk/>
            <pc:sldMk cId="0" sldId="256"/>
            <ac:picMk id="67" creationId="{00000000-0000-0000-0000-000000000000}"/>
          </ac:picMkLst>
        </pc:picChg>
        <pc:picChg chg="del">
          <ac:chgData name="Champey, Patrick R. (MSFC-ES23)" userId="0ff2a266-3d1b-4b14-90dd-877a8376f280" providerId="ADAL" clId="{17DCB815-DBE2-4A16-B355-8FC3ACA49C1E}" dt="2022-11-30T19:48:35.305" v="70" actId="478"/>
          <ac:picMkLst>
            <pc:docMk/>
            <pc:sldMk cId="0" sldId="256"/>
            <ac:picMk id="68" creationId="{00000000-0000-0000-0000-000000000000}"/>
          </ac:picMkLst>
        </pc:picChg>
        <pc:picChg chg="del">
          <ac:chgData name="Champey, Patrick R. (MSFC-ES23)" userId="0ff2a266-3d1b-4b14-90dd-877a8376f280" providerId="ADAL" clId="{17DCB815-DBE2-4A16-B355-8FC3ACA49C1E}" dt="2022-11-30T19:50:07.556" v="149" actId="478"/>
          <ac:picMkLst>
            <pc:docMk/>
            <pc:sldMk cId="0" sldId="256"/>
            <ac:picMk id="71" creationId="{00000000-0000-0000-0000-000000000000}"/>
          </ac:picMkLst>
        </pc:picChg>
        <pc:picChg chg="add mod">
          <ac:chgData name="Champey, Patrick R. (MSFC-ES23)" userId="0ff2a266-3d1b-4b14-90dd-877a8376f280" providerId="ADAL" clId="{17DCB815-DBE2-4A16-B355-8FC3ACA49C1E}" dt="2022-12-07T18:41:44.419" v="10264" actId="1076"/>
          <ac:picMkLst>
            <pc:docMk/>
            <pc:sldMk cId="0" sldId="256"/>
            <ac:picMk id="74" creationId="{D1A55D4B-8C4F-449B-B2EE-5BF428B75435}"/>
          </ac:picMkLst>
        </pc:picChg>
        <pc:picChg chg="add mod">
          <ac:chgData name="Champey, Patrick R. (MSFC-ES23)" userId="0ff2a266-3d1b-4b14-90dd-877a8376f280" providerId="ADAL" clId="{17DCB815-DBE2-4A16-B355-8FC3ACA49C1E}" dt="2022-12-07T19:16:27.416" v="10838" actId="1076"/>
          <ac:picMkLst>
            <pc:docMk/>
            <pc:sldMk cId="0" sldId="256"/>
            <ac:picMk id="84" creationId="{87818D97-B906-4C76-B307-C65A660D3192}"/>
          </ac:picMkLst>
        </pc:picChg>
        <pc:picChg chg="del">
          <ac:chgData name="Champey, Patrick R. (MSFC-ES23)" userId="0ff2a266-3d1b-4b14-90dd-877a8376f280" providerId="ADAL" clId="{17DCB815-DBE2-4A16-B355-8FC3ACA49C1E}" dt="2022-11-30T19:49:51.452" v="129" actId="478"/>
          <ac:picMkLst>
            <pc:docMk/>
            <pc:sldMk cId="0" sldId="256"/>
            <ac:picMk id="95" creationId="{00000000-0000-0000-0000-000000000000}"/>
          </ac:picMkLst>
        </pc:picChg>
        <pc:picChg chg="del">
          <ac:chgData name="Champey, Patrick R. (MSFC-ES23)" userId="0ff2a266-3d1b-4b14-90dd-877a8376f280" providerId="ADAL" clId="{17DCB815-DBE2-4A16-B355-8FC3ACA49C1E}" dt="2022-11-30T19:49:50.749" v="128" actId="478"/>
          <ac:picMkLst>
            <pc:docMk/>
            <pc:sldMk cId="0" sldId="256"/>
            <ac:picMk id="97" creationId="{00000000-0000-0000-0000-000000000000}"/>
          </ac:picMkLst>
        </pc:picChg>
        <pc:picChg chg="mod">
          <ac:chgData name="Champey, Patrick R. (MSFC-ES23)" userId="0ff2a266-3d1b-4b14-90dd-877a8376f280" providerId="ADAL" clId="{17DCB815-DBE2-4A16-B355-8FC3ACA49C1E}" dt="2022-12-06T16:39:31.124" v="1933" actId="207"/>
          <ac:picMkLst>
            <pc:docMk/>
            <pc:sldMk cId="0" sldId="256"/>
            <ac:picMk id="103" creationId="{65E922A6-D4D8-41AB-9462-689E005F2F86}"/>
          </ac:picMkLst>
        </pc:picChg>
        <pc:picChg chg="mod">
          <ac:chgData name="Champey, Patrick R. (MSFC-ES23)" userId="0ff2a266-3d1b-4b14-90dd-877a8376f280" providerId="ADAL" clId="{17DCB815-DBE2-4A16-B355-8FC3ACA49C1E}" dt="2022-12-06T16:40:07.591" v="1935"/>
          <ac:picMkLst>
            <pc:docMk/>
            <pc:sldMk cId="0" sldId="256"/>
            <ac:picMk id="117" creationId="{CEBB6417-81DA-4EAE-B919-C7B3F73A969A}"/>
          </ac:picMkLst>
        </pc:picChg>
        <pc:picChg chg="mod">
          <ac:chgData name="Champey, Patrick R. (MSFC-ES23)" userId="0ff2a266-3d1b-4b14-90dd-877a8376f280" providerId="ADAL" clId="{17DCB815-DBE2-4A16-B355-8FC3ACA49C1E}" dt="2022-12-06T16:41:15.008" v="1937"/>
          <ac:picMkLst>
            <pc:docMk/>
            <pc:sldMk cId="0" sldId="256"/>
            <ac:picMk id="132" creationId="{422606A0-88BF-45DE-83B4-DC6AE4FF4FBA}"/>
          </ac:picMkLst>
        </pc:picChg>
        <pc:picChg chg="add del mod">
          <ac:chgData name="Champey, Patrick R. (MSFC-ES23)" userId="0ff2a266-3d1b-4b14-90dd-877a8376f280" providerId="ADAL" clId="{17DCB815-DBE2-4A16-B355-8FC3ACA49C1E}" dt="2022-12-07T15:48:55.459" v="8323" actId="478"/>
          <ac:picMkLst>
            <pc:docMk/>
            <pc:sldMk cId="0" sldId="256"/>
            <ac:picMk id="159" creationId="{C09A48F4-9A26-448F-B05B-5EBC0634CFAA}"/>
          </ac:picMkLst>
        </pc:picChg>
        <pc:cxnChg chg="add del mod">
          <ac:chgData name="Champey, Patrick R. (MSFC-ES23)" userId="0ff2a266-3d1b-4b14-90dd-877a8376f280" providerId="ADAL" clId="{17DCB815-DBE2-4A16-B355-8FC3ACA49C1E}" dt="2022-12-06T20:54:25.170" v="4524" actId="478"/>
          <ac:cxnSpMkLst>
            <pc:docMk/>
            <pc:sldMk cId="0" sldId="256"/>
            <ac:cxnSpMk id="28" creationId="{AEC99D39-AFF0-4336-BD49-65DB9ECD8FAD}"/>
          </ac:cxnSpMkLst>
        </pc:cxnChg>
        <pc:cxnChg chg="add mod">
          <ac:chgData name="Champey, Patrick R. (MSFC-ES23)" userId="0ff2a266-3d1b-4b14-90dd-877a8376f280" providerId="ADAL" clId="{17DCB815-DBE2-4A16-B355-8FC3ACA49C1E}" dt="2022-12-06T20:54:30.096" v="4525" actId="164"/>
          <ac:cxnSpMkLst>
            <pc:docMk/>
            <pc:sldMk cId="0" sldId="256"/>
            <ac:cxnSpMk id="31" creationId="{8EF8E689-41F4-4863-86D7-C86DE3813D66}"/>
          </ac:cxnSpMkLst>
        </pc:cxnChg>
        <pc:cxnChg chg="add mod">
          <ac:chgData name="Champey, Patrick R. (MSFC-ES23)" userId="0ff2a266-3d1b-4b14-90dd-877a8376f280" providerId="ADAL" clId="{17DCB815-DBE2-4A16-B355-8FC3ACA49C1E}" dt="2022-12-07T15:35:23.529" v="8228" actId="164"/>
          <ac:cxnSpMkLst>
            <pc:docMk/>
            <pc:sldMk cId="0" sldId="256"/>
            <ac:cxnSpMk id="49" creationId="{0D092B04-D467-4917-91C0-6B2CC28D283F}"/>
          </ac:cxnSpMkLst>
        </pc:cxnChg>
        <pc:cxnChg chg="mod">
          <ac:chgData name="Champey, Patrick R. (MSFC-ES23)" userId="0ff2a266-3d1b-4b14-90dd-877a8376f280" providerId="ADAL" clId="{17DCB815-DBE2-4A16-B355-8FC3ACA49C1E}" dt="2022-12-07T19:16:40.388" v="10840" actId="1582"/>
          <ac:cxnSpMkLst>
            <pc:docMk/>
            <pc:sldMk cId="0" sldId="256"/>
            <ac:cxnSpMk id="57" creationId="{00000000-0000-0000-0000-000000000000}"/>
          </ac:cxnSpMkLst>
        </pc:cxnChg>
        <pc:cxnChg chg="del mod">
          <ac:chgData name="Champey, Patrick R. (MSFC-ES23)" userId="0ff2a266-3d1b-4b14-90dd-877a8376f280" providerId="ADAL" clId="{17DCB815-DBE2-4A16-B355-8FC3ACA49C1E}" dt="2022-12-07T17:26:05.556" v="9554" actId="478"/>
          <ac:cxnSpMkLst>
            <pc:docMk/>
            <pc:sldMk cId="0" sldId="256"/>
            <ac:cxnSpMk id="84" creationId="{00000000-0000-0000-0000-000000000000}"/>
          </ac:cxnSpMkLst>
        </pc:cxnChg>
        <pc:cxnChg chg="del mod">
          <ac:chgData name="Champey, Patrick R. (MSFC-ES23)" userId="0ff2a266-3d1b-4b14-90dd-877a8376f280" providerId="ADAL" clId="{17DCB815-DBE2-4A16-B355-8FC3ACA49C1E}" dt="2022-12-07T17:26:07.238" v="9556" actId="478"/>
          <ac:cxnSpMkLst>
            <pc:docMk/>
            <pc:sldMk cId="0" sldId="256"/>
            <ac:cxnSpMk id="85" creationId="{00000000-0000-0000-0000-000000000000}"/>
          </ac:cxnSpMkLst>
        </pc:cxnChg>
        <pc:cxnChg chg="mod">
          <ac:chgData name="Champey, Patrick R. (MSFC-ES23)" userId="0ff2a266-3d1b-4b14-90dd-877a8376f280" providerId="ADAL" clId="{17DCB815-DBE2-4A16-B355-8FC3ACA49C1E}" dt="2022-12-06T16:39:31.124" v="1933" actId="207"/>
          <ac:cxnSpMkLst>
            <pc:docMk/>
            <pc:sldMk cId="0" sldId="256"/>
            <ac:cxnSpMk id="107" creationId="{D74B5E64-CCA0-434F-9B93-A4D1E6C71746}"/>
          </ac:cxnSpMkLst>
        </pc:cxnChg>
        <pc:cxnChg chg="mod">
          <ac:chgData name="Champey, Patrick R. (MSFC-ES23)" userId="0ff2a266-3d1b-4b14-90dd-877a8376f280" providerId="ADAL" clId="{17DCB815-DBE2-4A16-B355-8FC3ACA49C1E}" dt="2022-12-06T16:39:31.124" v="1933" actId="207"/>
          <ac:cxnSpMkLst>
            <pc:docMk/>
            <pc:sldMk cId="0" sldId="256"/>
            <ac:cxnSpMk id="108" creationId="{31A069E1-9CAB-49C8-9733-EE77C6F254F6}"/>
          </ac:cxnSpMkLst>
        </pc:cxnChg>
        <pc:cxnChg chg="mod">
          <ac:chgData name="Champey, Patrick R. (MSFC-ES23)" userId="0ff2a266-3d1b-4b14-90dd-877a8376f280" providerId="ADAL" clId="{17DCB815-DBE2-4A16-B355-8FC3ACA49C1E}" dt="2022-12-06T16:39:31.124" v="1933" actId="207"/>
          <ac:cxnSpMkLst>
            <pc:docMk/>
            <pc:sldMk cId="0" sldId="256"/>
            <ac:cxnSpMk id="109" creationId="{144D611D-E565-4B33-8A12-3C4183A875BC}"/>
          </ac:cxnSpMkLst>
        </pc:cxnChg>
        <pc:cxnChg chg="mod">
          <ac:chgData name="Champey, Patrick R. (MSFC-ES23)" userId="0ff2a266-3d1b-4b14-90dd-877a8376f280" providerId="ADAL" clId="{17DCB815-DBE2-4A16-B355-8FC3ACA49C1E}" dt="2022-12-06T16:39:31.124" v="1933" actId="207"/>
          <ac:cxnSpMkLst>
            <pc:docMk/>
            <pc:sldMk cId="0" sldId="256"/>
            <ac:cxnSpMk id="110" creationId="{7C1379B6-E869-4BF9-A48F-2D74DB80783F}"/>
          </ac:cxnSpMkLst>
        </pc:cxnChg>
        <pc:cxnChg chg="mod">
          <ac:chgData name="Champey, Patrick R. (MSFC-ES23)" userId="0ff2a266-3d1b-4b14-90dd-877a8376f280" providerId="ADAL" clId="{17DCB815-DBE2-4A16-B355-8FC3ACA49C1E}" dt="2022-12-06T16:39:31.124" v="1933" actId="207"/>
          <ac:cxnSpMkLst>
            <pc:docMk/>
            <pc:sldMk cId="0" sldId="256"/>
            <ac:cxnSpMk id="111" creationId="{30D000F2-EF70-464F-9605-D7537D2F3F7F}"/>
          </ac:cxnSpMkLst>
        </pc:cxnChg>
        <pc:cxnChg chg="mod">
          <ac:chgData name="Champey, Patrick R. (MSFC-ES23)" userId="0ff2a266-3d1b-4b14-90dd-877a8376f280" providerId="ADAL" clId="{17DCB815-DBE2-4A16-B355-8FC3ACA49C1E}" dt="2022-12-06T16:39:31.124" v="1933" actId="207"/>
          <ac:cxnSpMkLst>
            <pc:docMk/>
            <pc:sldMk cId="0" sldId="256"/>
            <ac:cxnSpMk id="112" creationId="{718215E0-99E8-4A97-B99D-8D0420970E47}"/>
          </ac:cxnSpMkLst>
        </pc:cxnChg>
        <pc:cxnChg chg="mod">
          <ac:chgData name="Champey, Patrick R. (MSFC-ES23)" userId="0ff2a266-3d1b-4b14-90dd-877a8376f280" providerId="ADAL" clId="{17DCB815-DBE2-4A16-B355-8FC3ACA49C1E}" dt="2022-12-06T16:40:07.591" v="1935"/>
          <ac:cxnSpMkLst>
            <pc:docMk/>
            <pc:sldMk cId="0" sldId="256"/>
            <ac:cxnSpMk id="121" creationId="{4F2AB730-0402-4062-80F5-CDC41D54A0B5}"/>
          </ac:cxnSpMkLst>
        </pc:cxnChg>
        <pc:cxnChg chg="mod">
          <ac:chgData name="Champey, Patrick R. (MSFC-ES23)" userId="0ff2a266-3d1b-4b14-90dd-877a8376f280" providerId="ADAL" clId="{17DCB815-DBE2-4A16-B355-8FC3ACA49C1E}" dt="2022-12-06T16:40:07.591" v="1935"/>
          <ac:cxnSpMkLst>
            <pc:docMk/>
            <pc:sldMk cId="0" sldId="256"/>
            <ac:cxnSpMk id="122" creationId="{0372BE8E-78ED-492A-AD8A-3501B8DA4124}"/>
          </ac:cxnSpMkLst>
        </pc:cxnChg>
        <pc:cxnChg chg="mod">
          <ac:chgData name="Champey, Patrick R. (MSFC-ES23)" userId="0ff2a266-3d1b-4b14-90dd-877a8376f280" providerId="ADAL" clId="{17DCB815-DBE2-4A16-B355-8FC3ACA49C1E}" dt="2022-12-06T16:40:07.591" v="1935"/>
          <ac:cxnSpMkLst>
            <pc:docMk/>
            <pc:sldMk cId="0" sldId="256"/>
            <ac:cxnSpMk id="123" creationId="{7F88906D-F621-46A0-885E-6EC00D80C7DE}"/>
          </ac:cxnSpMkLst>
        </pc:cxnChg>
        <pc:cxnChg chg="mod">
          <ac:chgData name="Champey, Patrick R. (MSFC-ES23)" userId="0ff2a266-3d1b-4b14-90dd-877a8376f280" providerId="ADAL" clId="{17DCB815-DBE2-4A16-B355-8FC3ACA49C1E}" dt="2022-12-06T16:40:07.591" v="1935"/>
          <ac:cxnSpMkLst>
            <pc:docMk/>
            <pc:sldMk cId="0" sldId="256"/>
            <ac:cxnSpMk id="124" creationId="{B91FBCD0-B81E-4A1D-9295-18BB694C7B8D}"/>
          </ac:cxnSpMkLst>
        </pc:cxnChg>
        <pc:cxnChg chg="mod">
          <ac:chgData name="Champey, Patrick R. (MSFC-ES23)" userId="0ff2a266-3d1b-4b14-90dd-877a8376f280" providerId="ADAL" clId="{17DCB815-DBE2-4A16-B355-8FC3ACA49C1E}" dt="2022-12-06T16:40:07.591" v="1935"/>
          <ac:cxnSpMkLst>
            <pc:docMk/>
            <pc:sldMk cId="0" sldId="256"/>
            <ac:cxnSpMk id="125" creationId="{E898224B-AC6B-4BB6-8F8F-4569D9B8261F}"/>
          </ac:cxnSpMkLst>
        </pc:cxnChg>
        <pc:cxnChg chg="mod">
          <ac:chgData name="Champey, Patrick R. (MSFC-ES23)" userId="0ff2a266-3d1b-4b14-90dd-877a8376f280" providerId="ADAL" clId="{17DCB815-DBE2-4A16-B355-8FC3ACA49C1E}" dt="2022-12-06T16:40:07.591" v="1935"/>
          <ac:cxnSpMkLst>
            <pc:docMk/>
            <pc:sldMk cId="0" sldId="256"/>
            <ac:cxnSpMk id="126" creationId="{7F7ABD61-24D3-4634-83B6-E66B34ADA873}"/>
          </ac:cxnSpMkLst>
        </pc:cxnChg>
        <pc:cxnChg chg="mod">
          <ac:chgData name="Champey, Patrick R. (MSFC-ES23)" userId="0ff2a266-3d1b-4b14-90dd-877a8376f280" providerId="ADAL" clId="{17DCB815-DBE2-4A16-B355-8FC3ACA49C1E}" dt="2022-12-06T16:41:15.008" v="1937"/>
          <ac:cxnSpMkLst>
            <pc:docMk/>
            <pc:sldMk cId="0" sldId="256"/>
            <ac:cxnSpMk id="136" creationId="{FF698F2B-85F5-412E-91DA-C70C0CDA771C}"/>
          </ac:cxnSpMkLst>
        </pc:cxnChg>
        <pc:cxnChg chg="mod">
          <ac:chgData name="Champey, Patrick R. (MSFC-ES23)" userId="0ff2a266-3d1b-4b14-90dd-877a8376f280" providerId="ADAL" clId="{17DCB815-DBE2-4A16-B355-8FC3ACA49C1E}" dt="2022-12-06T16:41:15.008" v="1937"/>
          <ac:cxnSpMkLst>
            <pc:docMk/>
            <pc:sldMk cId="0" sldId="256"/>
            <ac:cxnSpMk id="137" creationId="{4BFDA16F-2E72-4DB6-9A47-FECD1E28DF2E}"/>
          </ac:cxnSpMkLst>
        </pc:cxnChg>
        <pc:cxnChg chg="mod">
          <ac:chgData name="Champey, Patrick R. (MSFC-ES23)" userId="0ff2a266-3d1b-4b14-90dd-877a8376f280" providerId="ADAL" clId="{17DCB815-DBE2-4A16-B355-8FC3ACA49C1E}" dt="2022-12-06T16:41:15.008" v="1937"/>
          <ac:cxnSpMkLst>
            <pc:docMk/>
            <pc:sldMk cId="0" sldId="256"/>
            <ac:cxnSpMk id="138" creationId="{089F3F90-FFD8-4F40-B407-74942AC17A9D}"/>
          </ac:cxnSpMkLst>
        </pc:cxnChg>
        <pc:cxnChg chg="mod">
          <ac:chgData name="Champey, Patrick R. (MSFC-ES23)" userId="0ff2a266-3d1b-4b14-90dd-877a8376f280" providerId="ADAL" clId="{17DCB815-DBE2-4A16-B355-8FC3ACA49C1E}" dt="2022-12-06T16:41:15.008" v="1937"/>
          <ac:cxnSpMkLst>
            <pc:docMk/>
            <pc:sldMk cId="0" sldId="256"/>
            <ac:cxnSpMk id="139" creationId="{DFF0A75F-FC3A-4F01-AB4F-5B99EAE21317}"/>
          </ac:cxnSpMkLst>
        </pc:cxnChg>
        <pc:cxnChg chg="mod">
          <ac:chgData name="Champey, Patrick R. (MSFC-ES23)" userId="0ff2a266-3d1b-4b14-90dd-877a8376f280" providerId="ADAL" clId="{17DCB815-DBE2-4A16-B355-8FC3ACA49C1E}" dt="2022-12-06T16:41:15.008" v="1937"/>
          <ac:cxnSpMkLst>
            <pc:docMk/>
            <pc:sldMk cId="0" sldId="256"/>
            <ac:cxnSpMk id="140" creationId="{2951F23F-9CD7-4F3E-8058-E9E8D760C466}"/>
          </ac:cxnSpMkLst>
        </pc:cxnChg>
        <pc:cxnChg chg="mod">
          <ac:chgData name="Champey, Patrick R. (MSFC-ES23)" userId="0ff2a266-3d1b-4b14-90dd-877a8376f280" providerId="ADAL" clId="{17DCB815-DBE2-4A16-B355-8FC3ACA49C1E}" dt="2022-12-06T16:41:15.008" v="1937"/>
          <ac:cxnSpMkLst>
            <pc:docMk/>
            <pc:sldMk cId="0" sldId="256"/>
            <ac:cxnSpMk id="141" creationId="{A0950BEC-3FC1-4E2A-8AA6-61E1A66E1DCB}"/>
          </ac:cxnSpMkLst>
        </pc:cxnChg>
        <pc:cxnChg chg="mod">
          <ac:chgData name="Champey, Patrick R. (MSFC-ES23)" userId="0ff2a266-3d1b-4b14-90dd-877a8376f280" providerId="ADAL" clId="{17DCB815-DBE2-4A16-B355-8FC3ACA49C1E}" dt="2022-12-06T21:06:46.791" v="4905" actId="692"/>
          <ac:cxnSpMkLst>
            <pc:docMk/>
            <pc:sldMk cId="0" sldId="256"/>
            <ac:cxnSpMk id="158" creationId="{090D6F39-E745-4482-8372-DC34D9D078D3}"/>
          </ac:cxnSpMkLst>
        </pc:cxnChg>
        <pc:cxnChg chg="add mod">
          <ac:chgData name="Champey, Patrick R. (MSFC-ES23)" userId="0ff2a266-3d1b-4b14-90dd-877a8376f280" providerId="ADAL" clId="{17DCB815-DBE2-4A16-B355-8FC3ACA49C1E}" dt="2022-12-07T15:35:23.529" v="8228" actId="164"/>
          <ac:cxnSpMkLst>
            <pc:docMk/>
            <pc:sldMk cId="0" sldId="256"/>
            <ac:cxnSpMk id="166" creationId="{04F67849-7DCA-42ED-BCE1-17B0FA6A63E8}"/>
          </ac:cxnSpMkLst>
        </pc:cxnChg>
        <pc:cxnChg chg="add mod">
          <ac:chgData name="Champey, Patrick R. (MSFC-ES23)" userId="0ff2a266-3d1b-4b14-90dd-877a8376f280" providerId="ADAL" clId="{17DCB815-DBE2-4A16-B355-8FC3ACA49C1E}" dt="2022-12-07T15:33:29.706" v="8223" actId="1036"/>
          <ac:cxnSpMkLst>
            <pc:docMk/>
            <pc:sldMk cId="0" sldId="256"/>
            <ac:cxnSpMk id="171" creationId="{0D3B4A75-286F-4988-AA14-DECA9B5FB858}"/>
          </ac:cxnSpMkLst>
        </pc:cxnChg>
        <pc:cxnChg chg="add mod">
          <ac:chgData name="Champey, Patrick R. (MSFC-ES23)" userId="0ff2a266-3d1b-4b14-90dd-877a8376f280" providerId="ADAL" clId="{17DCB815-DBE2-4A16-B355-8FC3ACA49C1E}" dt="2022-12-07T15:33:29.706" v="8223" actId="1036"/>
          <ac:cxnSpMkLst>
            <pc:docMk/>
            <pc:sldMk cId="0" sldId="256"/>
            <ac:cxnSpMk id="172" creationId="{582E7480-0023-417C-BDFE-45E49485DD03}"/>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635125" y="685800"/>
            <a:ext cx="35893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635125" y="685800"/>
            <a:ext cx="35893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46134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371520" y="5559494"/>
            <a:ext cx="37490700" cy="15326101"/>
          </a:xfrm>
          <a:prstGeom prst="rect">
            <a:avLst/>
          </a:prstGeom>
        </p:spPr>
        <p:txBody>
          <a:bodyPr spcFirstLastPara="1" wrap="square" lIns="495725" tIns="495725" rIns="495725" bIns="495725" anchor="b" anchorCtr="0">
            <a:noAutofit/>
          </a:bodyPr>
          <a:lstStyle>
            <a:lvl1pPr lvl="0" algn="ctr">
              <a:spcBef>
                <a:spcPts val="0"/>
              </a:spcBef>
              <a:spcAft>
                <a:spcPts val="0"/>
              </a:spcAft>
              <a:buSzPts val="28200"/>
              <a:buNone/>
              <a:defRPr sz="26316"/>
            </a:lvl1pPr>
            <a:lvl2pPr lvl="1" algn="ctr">
              <a:spcBef>
                <a:spcPts val="0"/>
              </a:spcBef>
              <a:spcAft>
                <a:spcPts val="0"/>
              </a:spcAft>
              <a:buSzPts val="28200"/>
              <a:buNone/>
              <a:defRPr sz="26316"/>
            </a:lvl2pPr>
            <a:lvl3pPr lvl="2" algn="ctr">
              <a:spcBef>
                <a:spcPts val="0"/>
              </a:spcBef>
              <a:spcAft>
                <a:spcPts val="0"/>
              </a:spcAft>
              <a:buSzPts val="28200"/>
              <a:buNone/>
              <a:defRPr sz="26316"/>
            </a:lvl3pPr>
            <a:lvl4pPr lvl="3" algn="ctr">
              <a:spcBef>
                <a:spcPts val="0"/>
              </a:spcBef>
              <a:spcAft>
                <a:spcPts val="0"/>
              </a:spcAft>
              <a:buSzPts val="28200"/>
              <a:buNone/>
              <a:defRPr sz="26316"/>
            </a:lvl4pPr>
            <a:lvl5pPr lvl="4" algn="ctr">
              <a:spcBef>
                <a:spcPts val="0"/>
              </a:spcBef>
              <a:spcAft>
                <a:spcPts val="0"/>
              </a:spcAft>
              <a:buSzPts val="28200"/>
              <a:buNone/>
              <a:defRPr sz="26316"/>
            </a:lvl5pPr>
            <a:lvl6pPr lvl="5" algn="ctr">
              <a:spcBef>
                <a:spcPts val="0"/>
              </a:spcBef>
              <a:spcAft>
                <a:spcPts val="0"/>
              </a:spcAft>
              <a:buSzPts val="28200"/>
              <a:buNone/>
              <a:defRPr sz="26316"/>
            </a:lvl6pPr>
            <a:lvl7pPr lvl="6" algn="ctr">
              <a:spcBef>
                <a:spcPts val="0"/>
              </a:spcBef>
              <a:spcAft>
                <a:spcPts val="0"/>
              </a:spcAft>
              <a:buSzPts val="28200"/>
              <a:buNone/>
              <a:defRPr sz="26316"/>
            </a:lvl7pPr>
            <a:lvl8pPr lvl="7" algn="ctr">
              <a:spcBef>
                <a:spcPts val="0"/>
              </a:spcBef>
              <a:spcAft>
                <a:spcPts val="0"/>
              </a:spcAft>
              <a:buSzPts val="28200"/>
              <a:buNone/>
              <a:defRPr sz="26316"/>
            </a:lvl8pPr>
            <a:lvl9pPr lvl="8" algn="ctr">
              <a:spcBef>
                <a:spcPts val="0"/>
              </a:spcBef>
              <a:spcAft>
                <a:spcPts val="0"/>
              </a:spcAft>
              <a:buSzPts val="28200"/>
              <a:buNone/>
              <a:defRPr sz="26316"/>
            </a:lvl9pPr>
          </a:lstStyle>
          <a:p>
            <a:endParaRPr/>
          </a:p>
        </p:txBody>
      </p:sp>
      <p:sp>
        <p:nvSpPr>
          <p:cNvPr id="11" name="Google Shape;11;p2"/>
          <p:cNvSpPr txBox="1">
            <a:spLocks noGrp="1"/>
          </p:cNvSpPr>
          <p:nvPr>
            <p:ph type="subTitle" idx="1"/>
          </p:nvPr>
        </p:nvSpPr>
        <p:spPr>
          <a:xfrm>
            <a:off x="1371481" y="21161470"/>
            <a:ext cx="37490700" cy="5918101"/>
          </a:xfrm>
          <a:prstGeom prst="rect">
            <a:avLst/>
          </a:prstGeom>
        </p:spPr>
        <p:txBody>
          <a:bodyPr spcFirstLastPara="1" wrap="square" lIns="495725" tIns="495725" rIns="495725" bIns="495725" anchor="t" anchorCtr="0">
            <a:noAutofit/>
          </a:bodyPr>
          <a:lstStyle>
            <a:lvl1pPr lvl="0" algn="ctr">
              <a:lnSpc>
                <a:spcPct val="100000"/>
              </a:lnSpc>
              <a:spcBef>
                <a:spcPts val="0"/>
              </a:spcBef>
              <a:spcAft>
                <a:spcPts val="0"/>
              </a:spcAft>
              <a:buSzPts val="15200"/>
              <a:buNone/>
              <a:defRPr sz="14187"/>
            </a:lvl1pPr>
            <a:lvl2pPr lvl="1" algn="ctr">
              <a:lnSpc>
                <a:spcPct val="100000"/>
              </a:lnSpc>
              <a:spcBef>
                <a:spcPts val="0"/>
              </a:spcBef>
              <a:spcAft>
                <a:spcPts val="0"/>
              </a:spcAft>
              <a:buSzPts val="15200"/>
              <a:buNone/>
              <a:defRPr sz="14187"/>
            </a:lvl2pPr>
            <a:lvl3pPr lvl="2" algn="ctr">
              <a:lnSpc>
                <a:spcPct val="100000"/>
              </a:lnSpc>
              <a:spcBef>
                <a:spcPts val="0"/>
              </a:spcBef>
              <a:spcAft>
                <a:spcPts val="0"/>
              </a:spcAft>
              <a:buSzPts val="15200"/>
              <a:buNone/>
              <a:defRPr sz="14187"/>
            </a:lvl3pPr>
            <a:lvl4pPr lvl="3" algn="ctr">
              <a:lnSpc>
                <a:spcPct val="100000"/>
              </a:lnSpc>
              <a:spcBef>
                <a:spcPts val="0"/>
              </a:spcBef>
              <a:spcAft>
                <a:spcPts val="0"/>
              </a:spcAft>
              <a:buSzPts val="15200"/>
              <a:buNone/>
              <a:defRPr sz="14187"/>
            </a:lvl4pPr>
            <a:lvl5pPr lvl="4" algn="ctr">
              <a:lnSpc>
                <a:spcPct val="100000"/>
              </a:lnSpc>
              <a:spcBef>
                <a:spcPts val="0"/>
              </a:spcBef>
              <a:spcAft>
                <a:spcPts val="0"/>
              </a:spcAft>
              <a:buSzPts val="15200"/>
              <a:buNone/>
              <a:defRPr sz="14187"/>
            </a:lvl5pPr>
            <a:lvl6pPr lvl="5" algn="ctr">
              <a:lnSpc>
                <a:spcPct val="100000"/>
              </a:lnSpc>
              <a:spcBef>
                <a:spcPts val="0"/>
              </a:spcBef>
              <a:spcAft>
                <a:spcPts val="0"/>
              </a:spcAft>
              <a:buSzPts val="15200"/>
              <a:buNone/>
              <a:defRPr sz="14187"/>
            </a:lvl6pPr>
            <a:lvl7pPr lvl="6" algn="ctr">
              <a:lnSpc>
                <a:spcPct val="100000"/>
              </a:lnSpc>
              <a:spcBef>
                <a:spcPts val="0"/>
              </a:spcBef>
              <a:spcAft>
                <a:spcPts val="0"/>
              </a:spcAft>
              <a:buSzPts val="15200"/>
              <a:buNone/>
              <a:defRPr sz="14187"/>
            </a:lvl7pPr>
            <a:lvl8pPr lvl="7" algn="ctr">
              <a:lnSpc>
                <a:spcPct val="100000"/>
              </a:lnSpc>
              <a:spcBef>
                <a:spcPts val="0"/>
              </a:spcBef>
              <a:spcAft>
                <a:spcPts val="0"/>
              </a:spcAft>
              <a:buSzPts val="15200"/>
              <a:buNone/>
              <a:defRPr sz="14187"/>
            </a:lvl8pPr>
            <a:lvl9pPr lvl="8" algn="ctr">
              <a:lnSpc>
                <a:spcPct val="100000"/>
              </a:lnSpc>
              <a:spcBef>
                <a:spcPts val="0"/>
              </a:spcBef>
              <a:spcAft>
                <a:spcPts val="0"/>
              </a:spcAft>
              <a:buSzPts val="15200"/>
              <a:buNone/>
              <a:defRPr sz="14187"/>
            </a:lvl9pPr>
          </a:lstStyle>
          <a:p>
            <a:endParaRPr/>
          </a:p>
        </p:txBody>
      </p:sp>
      <p:sp>
        <p:nvSpPr>
          <p:cNvPr id="12" name="Google Shape;12;p2"/>
          <p:cNvSpPr txBox="1">
            <a:spLocks noGrp="1"/>
          </p:cNvSpPr>
          <p:nvPr>
            <p:ph type="sldNum" idx="12"/>
          </p:nvPr>
        </p:nvSpPr>
        <p:spPr>
          <a:xfrm>
            <a:off x="37278816" y="34818692"/>
            <a:ext cx="2414400" cy="2938801"/>
          </a:xfrm>
          <a:prstGeom prst="rect">
            <a:avLst/>
          </a:prstGeom>
        </p:spPr>
        <p:txBody>
          <a:bodyPr spcFirstLastPara="1" wrap="square" lIns="495725" tIns="495725" rIns="495725" bIns="4957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1371481" y="8259068"/>
            <a:ext cx="37490700" cy="14660700"/>
          </a:xfrm>
          <a:prstGeom prst="rect">
            <a:avLst/>
          </a:prstGeom>
        </p:spPr>
        <p:txBody>
          <a:bodyPr spcFirstLastPara="1" wrap="square" lIns="495725" tIns="495725" rIns="495725" bIns="495725" anchor="b" anchorCtr="0">
            <a:noAutofit/>
          </a:bodyPr>
          <a:lstStyle>
            <a:lvl1pPr lvl="0" algn="ctr">
              <a:spcBef>
                <a:spcPts val="0"/>
              </a:spcBef>
              <a:spcAft>
                <a:spcPts val="0"/>
              </a:spcAft>
              <a:buSzPts val="65100"/>
              <a:buNone/>
              <a:defRPr sz="60754"/>
            </a:lvl1pPr>
            <a:lvl2pPr lvl="1" algn="ctr">
              <a:spcBef>
                <a:spcPts val="0"/>
              </a:spcBef>
              <a:spcAft>
                <a:spcPts val="0"/>
              </a:spcAft>
              <a:buSzPts val="65100"/>
              <a:buNone/>
              <a:defRPr sz="60754"/>
            </a:lvl2pPr>
            <a:lvl3pPr lvl="2" algn="ctr">
              <a:spcBef>
                <a:spcPts val="0"/>
              </a:spcBef>
              <a:spcAft>
                <a:spcPts val="0"/>
              </a:spcAft>
              <a:buSzPts val="65100"/>
              <a:buNone/>
              <a:defRPr sz="60754"/>
            </a:lvl3pPr>
            <a:lvl4pPr lvl="3" algn="ctr">
              <a:spcBef>
                <a:spcPts val="0"/>
              </a:spcBef>
              <a:spcAft>
                <a:spcPts val="0"/>
              </a:spcAft>
              <a:buSzPts val="65100"/>
              <a:buNone/>
              <a:defRPr sz="60754"/>
            </a:lvl4pPr>
            <a:lvl5pPr lvl="4" algn="ctr">
              <a:spcBef>
                <a:spcPts val="0"/>
              </a:spcBef>
              <a:spcAft>
                <a:spcPts val="0"/>
              </a:spcAft>
              <a:buSzPts val="65100"/>
              <a:buNone/>
              <a:defRPr sz="60754"/>
            </a:lvl5pPr>
            <a:lvl6pPr lvl="5" algn="ctr">
              <a:spcBef>
                <a:spcPts val="0"/>
              </a:spcBef>
              <a:spcAft>
                <a:spcPts val="0"/>
              </a:spcAft>
              <a:buSzPts val="65100"/>
              <a:buNone/>
              <a:defRPr sz="60754"/>
            </a:lvl6pPr>
            <a:lvl7pPr lvl="6" algn="ctr">
              <a:spcBef>
                <a:spcPts val="0"/>
              </a:spcBef>
              <a:spcAft>
                <a:spcPts val="0"/>
              </a:spcAft>
              <a:buSzPts val="65100"/>
              <a:buNone/>
              <a:defRPr sz="60754"/>
            </a:lvl7pPr>
            <a:lvl8pPr lvl="7" algn="ctr">
              <a:spcBef>
                <a:spcPts val="0"/>
              </a:spcBef>
              <a:spcAft>
                <a:spcPts val="0"/>
              </a:spcAft>
              <a:buSzPts val="65100"/>
              <a:buNone/>
              <a:defRPr sz="60754"/>
            </a:lvl8pPr>
            <a:lvl9pPr lvl="8" algn="ctr">
              <a:spcBef>
                <a:spcPts val="0"/>
              </a:spcBef>
              <a:spcAft>
                <a:spcPts val="0"/>
              </a:spcAft>
              <a:buSzPts val="65100"/>
              <a:buNone/>
              <a:defRPr sz="60754"/>
            </a:lvl9pPr>
          </a:lstStyle>
          <a:p>
            <a:r>
              <a:t>xx%</a:t>
            </a:r>
          </a:p>
        </p:txBody>
      </p:sp>
      <p:sp>
        <p:nvSpPr>
          <p:cNvPr id="46" name="Google Shape;46;p11"/>
          <p:cNvSpPr txBox="1">
            <a:spLocks noGrp="1"/>
          </p:cNvSpPr>
          <p:nvPr>
            <p:ph type="body" idx="1"/>
          </p:nvPr>
        </p:nvSpPr>
        <p:spPr>
          <a:xfrm>
            <a:off x="1371481" y="23536612"/>
            <a:ext cx="37490700" cy="9712500"/>
          </a:xfrm>
          <a:prstGeom prst="rect">
            <a:avLst/>
          </a:prstGeom>
        </p:spPr>
        <p:txBody>
          <a:bodyPr spcFirstLastPara="1" wrap="square" lIns="495725" tIns="495725" rIns="495725" bIns="495725" anchor="t" anchorCtr="0">
            <a:noAutofit/>
          </a:bodyPr>
          <a:lstStyle>
            <a:lvl1pPr marL="426676" lvl="0" indent="-794092" algn="ctr">
              <a:spcBef>
                <a:spcPts val="0"/>
              </a:spcBef>
              <a:spcAft>
                <a:spcPts val="0"/>
              </a:spcAft>
              <a:buSzPts val="9800"/>
              <a:buChar char="●"/>
              <a:defRPr/>
            </a:lvl1pPr>
            <a:lvl2pPr marL="853353" lvl="1" indent="-663719" algn="ctr">
              <a:spcBef>
                <a:spcPts val="8120"/>
              </a:spcBef>
              <a:spcAft>
                <a:spcPts val="0"/>
              </a:spcAft>
              <a:buSzPts val="7600"/>
              <a:buChar char="○"/>
              <a:defRPr/>
            </a:lvl2pPr>
            <a:lvl3pPr marL="1280029" lvl="2" indent="-663719" algn="ctr">
              <a:spcBef>
                <a:spcPts val="8120"/>
              </a:spcBef>
              <a:spcAft>
                <a:spcPts val="0"/>
              </a:spcAft>
              <a:buSzPts val="7600"/>
              <a:buChar char="■"/>
              <a:defRPr/>
            </a:lvl3pPr>
            <a:lvl4pPr marL="1706706" lvl="3" indent="-663719" algn="ctr">
              <a:spcBef>
                <a:spcPts val="8120"/>
              </a:spcBef>
              <a:spcAft>
                <a:spcPts val="0"/>
              </a:spcAft>
              <a:buSzPts val="7600"/>
              <a:buChar char="●"/>
              <a:defRPr/>
            </a:lvl4pPr>
            <a:lvl5pPr marL="2133382" lvl="4" indent="-663719" algn="ctr">
              <a:spcBef>
                <a:spcPts val="8120"/>
              </a:spcBef>
              <a:spcAft>
                <a:spcPts val="0"/>
              </a:spcAft>
              <a:buSzPts val="7600"/>
              <a:buChar char="○"/>
              <a:defRPr/>
            </a:lvl5pPr>
            <a:lvl6pPr marL="2560059" lvl="5" indent="-663719" algn="ctr">
              <a:spcBef>
                <a:spcPts val="8120"/>
              </a:spcBef>
              <a:spcAft>
                <a:spcPts val="0"/>
              </a:spcAft>
              <a:buSzPts val="7600"/>
              <a:buChar char="■"/>
              <a:defRPr/>
            </a:lvl6pPr>
            <a:lvl7pPr marL="2986735" lvl="6" indent="-663719" algn="ctr">
              <a:spcBef>
                <a:spcPts val="8120"/>
              </a:spcBef>
              <a:spcAft>
                <a:spcPts val="0"/>
              </a:spcAft>
              <a:buSzPts val="7600"/>
              <a:buChar char="●"/>
              <a:defRPr/>
            </a:lvl7pPr>
            <a:lvl8pPr marL="3413410" lvl="7" indent="-663719" algn="ctr">
              <a:spcBef>
                <a:spcPts val="8120"/>
              </a:spcBef>
              <a:spcAft>
                <a:spcPts val="0"/>
              </a:spcAft>
              <a:buSzPts val="7600"/>
              <a:buChar char="○"/>
              <a:defRPr/>
            </a:lvl8pPr>
            <a:lvl9pPr marL="3840086" lvl="8" indent="-663719" algn="ctr">
              <a:spcBef>
                <a:spcPts val="8120"/>
              </a:spcBef>
              <a:spcAft>
                <a:spcPts val="8120"/>
              </a:spcAft>
              <a:buSzPts val="7600"/>
              <a:buChar char="■"/>
              <a:defRPr/>
            </a:lvl9pPr>
          </a:lstStyle>
          <a:p>
            <a:endParaRPr/>
          </a:p>
        </p:txBody>
      </p:sp>
      <p:sp>
        <p:nvSpPr>
          <p:cNvPr id="47" name="Google Shape;47;p11"/>
          <p:cNvSpPr txBox="1">
            <a:spLocks noGrp="1"/>
          </p:cNvSpPr>
          <p:nvPr>
            <p:ph type="sldNum" idx="12"/>
          </p:nvPr>
        </p:nvSpPr>
        <p:spPr>
          <a:xfrm>
            <a:off x="37278816" y="34818692"/>
            <a:ext cx="2414400" cy="2938801"/>
          </a:xfrm>
          <a:prstGeom prst="rect">
            <a:avLst/>
          </a:prstGeom>
        </p:spPr>
        <p:txBody>
          <a:bodyPr spcFirstLastPara="1" wrap="square" lIns="495725" tIns="495725" rIns="495725" bIns="4957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37278816" y="34818692"/>
            <a:ext cx="2414400" cy="2938801"/>
          </a:xfrm>
          <a:prstGeom prst="rect">
            <a:avLst/>
          </a:prstGeom>
        </p:spPr>
        <p:txBody>
          <a:bodyPr spcFirstLastPara="1" wrap="square" lIns="495725" tIns="495725" rIns="495725" bIns="4957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371481" y="16059680"/>
            <a:ext cx="37490700" cy="6285300"/>
          </a:xfrm>
          <a:prstGeom prst="rect">
            <a:avLst/>
          </a:prstGeom>
        </p:spPr>
        <p:txBody>
          <a:bodyPr spcFirstLastPara="1" wrap="square" lIns="495725" tIns="495725" rIns="495725" bIns="495725" anchor="ctr" anchorCtr="0">
            <a:noAutofit/>
          </a:bodyPr>
          <a:lstStyle>
            <a:lvl1pPr lvl="0" algn="ctr">
              <a:spcBef>
                <a:spcPts val="0"/>
              </a:spcBef>
              <a:spcAft>
                <a:spcPts val="0"/>
              </a:spcAft>
              <a:buSzPts val="19500"/>
              <a:buNone/>
              <a:defRPr sz="18198"/>
            </a:lvl1pPr>
            <a:lvl2pPr lvl="1" algn="ctr">
              <a:spcBef>
                <a:spcPts val="0"/>
              </a:spcBef>
              <a:spcAft>
                <a:spcPts val="0"/>
              </a:spcAft>
              <a:buSzPts val="19500"/>
              <a:buNone/>
              <a:defRPr sz="18198"/>
            </a:lvl2pPr>
            <a:lvl3pPr lvl="2" algn="ctr">
              <a:spcBef>
                <a:spcPts val="0"/>
              </a:spcBef>
              <a:spcAft>
                <a:spcPts val="0"/>
              </a:spcAft>
              <a:buSzPts val="19500"/>
              <a:buNone/>
              <a:defRPr sz="18198"/>
            </a:lvl3pPr>
            <a:lvl4pPr lvl="3" algn="ctr">
              <a:spcBef>
                <a:spcPts val="0"/>
              </a:spcBef>
              <a:spcAft>
                <a:spcPts val="0"/>
              </a:spcAft>
              <a:buSzPts val="19500"/>
              <a:buNone/>
              <a:defRPr sz="18198"/>
            </a:lvl4pPr>
            <a:lvl5pPr lvl="4" algn="ctr">
              <a:spcBef>
                <a:spcPts val="0"/>
              </a:spcBef>
              <a:spcAft>
                <a:spcPts val="0"/>
              </a:spcAft>
              <a:buSzPts val="19500"/>
              <a:buNone/>
              <a:defRPr sz="18198"/>
            </a:lvl5pPr>
            <a:lvl6pPr lvl="5" algn="ctr">
              <a:spcBef>
                <a:spcPts val="0"/>
              </a:spcBef>
              <a:spcAft>
                <a:spcPts val="0"/>
              </a:spcAft>
              <a:buSzPts val="19500"/>
              <a:buNone/>
              <a:defRPr sz="18198"/>
            </a:lvl6pPr>
            <a:lvl7pPr lvl="6" algn="ctr">
              <a:spcBef>
                <a:spcPts val="0"/>
              </a:spcBef>
              <a:spcAft>
                <a:spcPts val="0"/>
              </a:spcAft>
              <a:buSzPts val="19500"/>
              <a:buNone/>
              <a:defRPr sz="18198"/>
            </a:lvl7pPr>
            <a:lvl8pPr lvl="7" algn="ctr">
              <a:spcBef>
                <a:spcPts val="0"/>
              </a:spcBef>
              <a:spcAft>
                <a:spcPts val="0"/>
              </a:spcAft>
              <a:buSzPts val="19500"/>
              <a:buNone/>
              <a:defRPr sz="18198"/>
            </a:lvl8pPr>
            <a:lvl9pPr lvl="8" algn="ctr">
              <a:spcBef>
                <a:spcPts val="0"/>
              </a:spcBef>
              <a:spcAft>
                <a:spcPts val="0"/>
              </a:spcAft>
              <a:buSzPts val="19500"/>
              <a:buNone/>
              <a:defRPr sz="18198"/>
            </a:lvl9pPr>
          </a:lstStyle>
          <a:p>
            <a:endParaRPr/>
          </a:p>
        </p:txBody>
      </p:sp>
      <p:sp>
        <p:nvSpPr>
          <p:cNvPr id="15" name="Google Shape;15;p3"/>
          <p:cNvSpPr txBox="1">
            <a:spLocks noGrp="1"/>
          </p:cNvSpPr>
          <p:nvPr>
            <p:ph type="sldNum" idx="12"/>
          </p:nvPr>
        </p:nvSpPr>
        <p:spPr>
          <a:xfrm>
            <a:off x="37278816" y="34818692"/>
            <a:ext cx="2414400" cy="2938801"/>
          </a:xfrm>
          <a:prstGeom prst="rect">
            <a:avLst/>
          </a:prstGeom>
        </p:spPr>
        <p:txBody>
          <a:bodyPr spcFirstLastPara="1" wrap="square" lIns="495725" tIns="495725" rIns="495725" bIns="4957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371481" y="3322857"/>
            <a:ext cx="37490700" cy="4276200"/>
          </a:xfrm>
          <a:prstGeom prst="rect">
            <a:avLst/>
          </a:prstGeom>
        </p:spPr>
        <p:txBody>
          <a:bodyPr spcFirstLastPara="1" wrap="square" lIns="495725" tIns="495725" rIns="495725" bIns="495725" anchor="t" anchorCtr="0">
            <a:noAutofit/>
          </a:bodyPr>
          <a:lstStyle>
            <a:lvl1pPr lvl="0">
              <a:spcBef>
                <a:spcPts val="0"/>
              </a:spcBef>
              <a:spcAft>
                <a:spcPts val="0"/>
              </a:spcAft>
              <a:buSzPts val="15200"/>
              <a:buNone/>
              <a:defRPr/>
            </a:lvl1pPr>
            <a:lvl2pPr lvl="1">
              <a:spcBef>
                <a:spcPts val="0"/>
              </a:spcBef>
              <a:spcAft>
                <a:spcPts val="0"/>
              </a:spcAft>
              <a:buSzPts val="15200"/>
              <a:buNone/>
              <a:defRPr/>
            </a:lvl2pPr>
            <a:lvl3pPr lvl="2">
              <a:spcBef>
                <a:spcPts val="0"/>
              </a:spcBef>
              <a:spcAft>
                <a:spcPts val="0"/>
              </a:spcAft>
              <a:buSzPts val="15200"/>
              <a:buNone/>
              <a:defRPr/>
            </a:lvl3pPr>
            <a:lvl4pPr lvl="3">
              <a:spcBef>
                <a:spcPts val="0"/>
              </a:spcBef>
              <a:spcAft>
                <a:spcPts val="0"/>
              </a:spcAft>
              <a:buSzPts val="15200"/>
              <a:buNone/>
              <a:defRPr/>
            </a:lvl4pPr>
            <a:lvl5pPr lvl="4">
              <a:spcBef>
                <a:spcPts val="0"/>
              </a:spcBef>
              <a:spcAft>
                <a:spcPts val="0"/>
              </a:spcAft>
              <a:buSzPts val="15200"/>
              <a:buNone/>
              <a:defRPr/>
            </a:lvl5pPr>
            <a:lvl6pPr lvl="5">
              <a:spcBef>
                <a:spcPts val="0"/>
              </a:spcBef>
              <a:spcAft>
                <a:spcPts val="0"/>
              </a:spcAft>
              <a:buSzPts val="15200"/>
              <a:buNone/>
              <a:defRPr/>
            </a:lvl6pPr>
            <a:lvl7pPr lvl="6">
              <a:spcBef>
                <a:spcPts val="0"/>
              </a:spcBef>
              <a:spcAft>
                <a:spcPts val="0"/>
              </a:spcAft>
              <a:buSzPts val="15200"/>
              <a:buNone/>
              <a:defRPr/>
            </a:lvl7pPr>
            <a:lvl8pPr lvl="7">
              <a:spcBef>
                <a:spcPts val="0"/>
              </a:spcBef>
              <a:spcAft>
                <a:spcPts val="0"/>
              </a:spcAft>
              <a:buSzPts val="15200"/>
              <a:buNone/>
              <a:defRPr/>
            </a:lvl8pPr>
            <a:lvl9pPr lvl="8">
              <a:spcBef>
                <a:spcPts val="0"/>
              </a:spcBef>
              <a:spcAft>
                <a:spcPts val="0"/>
              </a:spcAft>
              <a:buSzPts val="15200"/>
              <a:buNone/>
              <a:defRPr/>
            </a:lvl9pPr>
          </a:lstStyle>
          <a:p>
            <a:endParaRPr/>
          </a:p>
        </p:txBody>
      </p:sp>
      <p:sp>
        <p:nvSpPr>
          <p:cNvPr id="18" name="Google Shape;18;p4"/>
          <p:cNvSpPr txBox="1">
            <a:spLocks noGrp="1"/>
          </p:cNvSpPr>
          <p:nvPr>
            <p:ph type="body" idx="1"/>
          </p:nvPr>
        </p:nvSpPr>
        <p:spPr>
          <a:xfrm>
            <a:off x="1371481" y="8605150"/>
            <a:ext cx="37490700" cy="25509001"/>
          </a:xfrm>
          <a:prstGeom prst="rect">
            <a:avLst/>
          </a:prstGeom>
        </p:spPr>
        <p:txBody>
          <a:bodyPr spcFirstLastPara="1" wrap="square" lIns="495725" tIns="495725" rIns="495725" bIns="495725" anchor="t" anchorCtr="0">
            <a:noAutofit/>
          </a:bodyPr>
          <a:lstStyle>
            <a:lvl1pPr marL="426676" lvl="0" indent="-794092">
              <a:spcBef>
                <a:spcPts val="0"/>
              </a:spcBef>
              <a:spcAft>
                <a:spcPts val="0"/>
              </a:spcAft>
              <a:buSzPts val="9800"/>
              <a:buChar char="●"/>
              <a:defRPr/>
            </a:lvl1pPr>
            <a:lvl2pPr marL="853353" lvl="1" indent="-663719">
              <a:spcBef>
                <a:spcPts val="8120"/>
              </a:spcBef>
              <a:spcAft>
                <a:spcPts val="0"/>
              </a:spcAft>
              <a:buSzPts val="7600"/>
              <a:buChar char="○"/>
              <a:defRPr/>
            </a:lvl2pPr>
            <a:lvl3pPr marL="1280029" lvl="2" indent="-663719">
              <a:spcBef>
                <a:spcPts val="8120"/>
              </a:spcBef>
              <a:spcAft>
                <a:spcPts val="0"/>
              </a:spcAft>
              <a:buSzPts val="7600"/>
              <a:buChar char="■"/>
              <a:defRPr/>
            </a:lvl3pPr>
            <a:lvl4pPr marL="1706706" lvl="3" indent="-663719">
              <a:spcBef>
                <a:spcPts val="8120"/>
              </a:spcBef>
              <a:spcAft>
                <a:spcPts val="0"/>
              </a:spcAft>
              <a:buSzPts val="7600"/>
              <a:buChar char="●"/>
              <a:defRPr/>
            </a:lvl4pPr>
            <a:lvl5pPr marL="2133382" lvl="4" indent="-663719">
              <a:spcBef>
                <a:spcPts val="8120"/>
              </a:spcBef>
              <a:spcAft>
                <a:spcPts val="0"/>
              </a:spcAft>
              <a:buSzPts val="7600"/>
              <a:buChar char="○"/>
              <a:defRPr/>
            </a:lvl5pPr>
            <a:lvl6pPr marL="2560059" lvl="5" indent="-663719">
              <a:spcBef>
                <a:spcPts val="8120"/>
              </a:spcBef>
              <a:spcAft>
                <a:spcPts val="0"/>
              </a:spcAft>
              <a:buSzPts val="7600"/>
              <a:buChar char="■"/>
              <a:defRPr/>
            </a:lvl6pPr>
            <a:lvl7pPr marL="2986735" lvl="6" indent="-663719">
              <a:spcBef>
                <a:spcPts val="8120"/>
              </a:spcBef>
              <a:spcAft>
                <a:spcPts val="0"/>
              </a:spcAft>
              <a:buSzPts val="7600"/>
              <a:buChar char="●"/>
              <a:defRPr/>
            </a:lvl7pPr>
            <a:lvl8pPr marL="3413410" lvl="7" indent="-663719">
              <a:spcBef>
                <a:spcPts val="8120"/>
              </a:spcBef>
              <a:spcAft>
                <a:spcPts val="0"/>
              </a:spcAft>
              <a:buSzPts val="7600"/>
              <a:buChar char="○"/>
              <a:defRPr/>
            </a:lvl8pPr>
            <a:lvl9pPr marL="3840086" lvl="8" indent="-663719">
              <a:spcBef>
                <a:spcPts val="8120"/>
              </a:spcBef>
              <a:spcAft>
                <a:spcPts val="8120"/>
              </a:spcAft>
              <a:buSzPts val="7600"/>
              <a:buChar char="■"/>
              <a:defRPr/>
            </a:lvl9pPr>
          </a:lstStyle>
          <a:p>
            <a:endParaRPr/>
          </a:p>
        </p:txBody>
      </p:sp>
      <p:sp>
        <p:nvSpPr>
          <p:cNvPr id="19" name="Google Shape;19;p4"/>
          <p:cNvSpPr txBox="1">
            <a:spLocks noGrp="1"/>
          </p:cNvSpPr>
          <p:nvPr>
            <p:ph type="sldNum" idx="12"/>
          </p:nvPr>
        </p:nvSpPr>
        <p:spPr>
          <a:xfrm>
            <a:off x="37278816" y="34818692"/>
            <a:ext cx="2414400" cy="2938801"/>
          </a:xfrm>
          <a:prstGeom prst="rect">
            <a:avLst/>
          </a:prstGeom>
        </p:spPr>
        <p:txBody>
          <a:bodyPr spcFirstLastPara="1" wrap="square" lIns="495725" tIns="495725" rIns="495725" bIns="4957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371481" y="3322857"/>
            <a:ext cx="37490700" cy="4276200"/>
          </a:xfrm>
          <a:prstGeom prst="rect">
            <a:avLst/>
          </a:prstGeom>
        </p:spPr>
        <p:txBody>
          <a:bodyPr spcFirstLastPara="1" wrap="square" lIns="495725" tIns="495725" rIns="495725" bIns="495725" anchor="t" anchorCtr="0">
            <a:noAutofit/>
          </a:bodyPr>
          <a:lstStyle>
            <a:lvl1pPr lvl="0">
              <a:spcBef>
                <a:spcPts val="0"/>
              </a:spcBef>
              <a:spcAft>
                <a:spcPts val="0"/>
              </a:spcAft>
              <a:buSzPts val="15200"/>
              <a:buNone/>
              <a:defRPr/>
            </a:lvl1pPr>
            <a:lvl2pPr lvl="1">
              <a:spcBef>
                <a:spcPts val="0"/>
              </a:spcBef>
              <a:spcAft>
                <a:spcPts val="0"/>
              </a:spcAft>
              <a:buSzPts val="15200"/>
              <a:buNone/>
              <a:defRPr/>
            </a:lvl2pPr>
            <a:lvl3pPr lvl="2">
              <a:spcBef>
                <a:spcPts val="0"/>
              </a:spcBef>
              <a:spcAft>
                <a:spcPts val="0"/>
              </a:spcAft>
              <a:buSzPts val="15200"/>
              <a:buNone/>
              <a:defRPr/>
            </a:lvl3pPr>
            <a:lvl4pPr lvl="3">
              <a:spcBef>
                <a:spcPts val="0"/>
              </a:spcBef>
              <a:spcAft>
                <a:spcPts val="0"/>
              </a:spcAft>
              <a:buSzPts val="15200"/>
              <a:buNone/>
              <a:defRPr/>
            </a:lvl4pPr>
            <a:lvl5pPr lvl="4">
              <a:spcBef>
                <a:spcPts val="0"/>
              </a:spcBef>
              <a:spcAft>
                <a:spcPts val="0"/>
              </a:spcAft>
              <a:buSzPts val="15200"/>
              <a:buNone/>
              <a:defRPr/>
            </a:lvl5pPr>
            <a:lvl6pPr lvl="5">
              <a:spcBef>
                <a:spcPts val="0"/>
              </a:spcBef>
              <a:spcAft>
                <a:spcPts val="0"/>
              </a:spcAft>
              <a:buSzPts val="15200"/>
              <a:buNone/>
              <a:defRPr/>
            </a:lvl6pPr>
            <a:lvl7pPr lvl="6">
              <a:spcBef>
                <a:spcPts val="0"/>
              </a:spcBef>
              <a:spcAft>
                <a:spcPts val="0"/>
              </a:spcAft>
              <a:buSzPts val="15200"/>
              <a:buNone/>
              <a:defRPr/>
            </a:lvl7pPr>
            <a:lvl8pPr lvl="7">
              <a:spcBef>
                <a:spcPts val="0"/>
              </a:spcBef>
              <a:spcAft>
                <a:spcPts val="0"/>
              </a:spcAft>
              <a:buSzPts val="15200"/>
              <a:buNone/>
              <a:defRPr/>
            </a:lvl8pPr>
            <a:lvl9pPr lvl="8">
              <a:spcBef>
                <a:spcPts val="0"/>
              </a:spcBef>
              <a:spcAft>
                <a:spcPts val="0"/>
              </a:spcAft>
              <a:buSzPts val="15200"/>
              <a:buNone/>
              <a:defRPr/>
            </a:lvl9pPr>
          </a:lstStyle>
          <a:p>
            <a:endParaRPr/>
          </a:p>
        </p:txBody>
      </p:sp>
      <p:sp>
        <p:nvSpPr>
          <p:cNvPr id="22" name="Google Shape;22;p5"/>
          <p:cNvSpPr txBox="1">
            <a:spLocks noGrp="1"/>
          </p:cNvSpPr>
          <p:nvPr>
            <p:ph type="body" idx="1"/>
          </p:nvPr>
        </p:nvSpPr>
        <p:spPr>
          <a:xfrm>
            <a:off x="1371483" y="8605150"/>
            <a:ext cx="17599500" cy="25509001"/>
          </a:xfrm>
          <a:prstGeom prst="rect">
            <a:avLst/>
          </a:prstGeom>
        </p:spPr>
        <p:txBody>
          <a:bodyPr spcFirstLastPara="1" wrap="square" lIns="495725" tIns="495725" rIns="495725" bIns="495725" anchor="t" anchorCtr="0">
            <a:noAutofit/>
          </a:bodyPr>
          <a:lstStyle>
            <a:lvl1pPr marL="426676" lvl="0" indent="-663719">
              <a:spcBef>
                <a:spcPts val="0"/>
              </a:spcBef>
              <a:spcAft>
                <a:spcPts val="0"/>
              </a:spcAft>
              <a:buSzPts val="7600"/>
              <a:buChar char="●"/>
              <a:defRPr sz="7093"/>
            </a:lvl1pPr>
            <a:lvl2pPr marL="853353" lvl="1" indent="-598532">
              <a:spcBef>
                <a:spcPts val="8120"/>
              </a:spcBef>
              <a:spcAft>
                <a:spcPts val="0"/>
              </a:spcAft>
              <a:buSzPts val="6500"/>
              <a:buChar char="○"/>
              <a:defRPr sz="6066"/>
            </a:lvl2pPr>
            <a:lvl3pPr marL="1280029" lvl="2" indent="-598532">
              <a:spcBef>
                <a:spcPts val="8120"/>
              </a:spcBef>
              <a:spcAft>
                <a:spcPts val="0"/>
              </a:spcAft>
              <a:buSzPts val="6500"/>
              <a:buChar char="■"/>
              <a:defRPr sz="6066"/>
            </a:lvl3pPr>
            <a:lvl4pPr marL="1706706" lvl="3" indent="-598532">
              <a:spcBef>
                <a:spcPts val="8120"/>
              </a:spcBef>
              <a:spcAft>
                <a:spcPts val="0"/>
              </a:spcAft>
              <a:buSzPts val="6500"/>
              <a:buChar char="●"/>
              <a:defRPr sz="6066"/>
            </a:lvl4pPr>
            <a:lvl5pPr marL="2133382" lvl="4" indent="-598532">
              <a:spcBef>
                <a:spcPts val="8120"/>
              </a:spcBef>
              <a:spcAft>
                <a:spcPts val="0"/>
              </a:spcAft>
              <a:buSzPts val="6500"/>
              <a:buChar char="○"/>
              <a:defRPr sz="6066"/>
            </a:lvl5pPr>
            <a:lvl6pPr marL="2560059" lvl="5" indent="-598532">
              <a:spcBef>
                <a:spcPts val="8120"/>
              </a:spcBef>
              <a:spcAft>
                <a:spcPts val="0"/>
              </a:spcAft>
              <a:buSzPts val="6500"/>
              <a:buChar char="■"/>
              <a:defRPr sz="6066"/>
            </a:lvl6pPr>
            <a:lvl7pPr marL="2986735" lvl="6" indent="-598532">
              <a:spcBef>
                <a:spcPts val="8120"/>
              </a:spcBef>
              <a:spcAft>
                <a:spcPts val="0"/>
              </a:spcAft>
              <a:buSzPts val="6500"/>
              <a:buChar char="●"/>
              <a:defRPr sz="6066"/>
            </a:lvl7pPr>
            <a:lvl8pPr marL="3413410" lvl="7" indent="-598532">
              <a:spcBef>
                <a:spcPts val="8120"/>
              </a:spcBef>
              <a:spcAft>
                <a:spcPts val="0"/>
              </a:spcAft>
              <a:buSzPts val="6500"/>
              <a:buChar char="○"/>
              <a:defRPr sz="6066"/>
            </a:lvl8pPr>
            <a:lvl9pPr marL="3840086" lvl="8" indent="-598532">
              <a:spcBef>
                <a:spcPts val="8120"/>
              </a:spcBef>
              <a:spcAft>
                <a:spcPts val="8120"/>
              </a:spcAft>
              <a:buSzPts val="6500"/>
              <a:buChar char="■"/>
              <a:defRPr sz="6066"/>
            </a:lvl9pPr>
          </a:lstStyle>
          <a:p>
            <a:endParaRPr/>
          </a:p>
        </p:txBody>
      </p:sp>
      <p:sp>
        <p:nvSpPr>
          <p:cNvPr id="23" name="Google Shape;23;p5"/>
          <p:cNvSpPr txBox="1">
            <a:spLocks noGrp="1"/>
          </p:cNvSpPr>
          <p:nvPr>
            <p:ph type="body" idx="2"/>
          </p:nvPr>
        </p:nvSpPr>
        <p:spPr>
          <a:xfrm>
            <a:off x="21262564" y="8605150"/>
            <a:ext cx="17599500" cy="25509001"/>
          </a:xfrm>
          <a:prstGeom prst="rect">
            <a:avLst/>
          </a:prstGeom>
        </p:spPr>
        <p:txBody>
          <a:bodyPr spcFirstLastPara="1" wrap="square" lIns="495725" tIns="495725" rIns="495725" bIns="495725" anchor="t" anchorCtr="0">
            <a:noAutofit/>
          </a:bodyPr>
          <a:lstStyle>
            <a:lvl1pPr marL="426676" lvl="0" indent="-663719">
              <a:spcBef>
                <a:spcPts val="0"/>
              </a:spcBef>
              <a:spcAft>
                <a:spcPts val="0"/>
              </a:spcAft>
              <a:buSzPts val="7600"/>
              <a:buChar char="●"/>
              <a:defRPr sz="7093"/>
            </a:lvl1pPr>
            <a:lvl2pPr marL="853353" lvl="1" indent="-598532">
              <a:spcBef>
                <a:spcPts val="8120"/>
              </a:spcBef>
              <a:spcAft>
                <a:spcPts val="0"/>
              </a:spcAft>
              <a:buSzPts val="6500"/>
              <a:buChar char="○"/>
              <a:defRPr sz="6066"/>
            </a:lvl2pPr>
            <a:lvl3pPr marL="1280029" lvl="2" indent="-598532">
              <a:spcBef>
                <a:spcPts val="8120"/>
              </a:spcBef>
              <a:spcAft>
                <a:spcPts val="0"/>
              </a:spcAft>
              <a:buSzPts val="6500"/>
              <a:buChar char="■"/>
              <a:defRPr sz="6066"/>
            </a:lvl3pPr>
            <a:lvl4pPr marL="1706706" lvl="3" indent="-598532">
              <a:spcBef>
                <a:spcPts val="8120"/>
              </a:spcBef>
              <a:spcAft>
                <a:spcPts val="0"/>
              </a:spcAft>
              <a:buSzPts val="6500"/>
              <a:buChar char="●"/>
              <a:defRPr sz="6066"/>
            </a:lvl4pPr>
            <a:lvl5pPr marL="2133382" lvl="4" indent="-598532">
              <a:spcBef>
                <a:spcPts val="8120"/>
              </a:spcBef>
              <a:spcAft>
                <a:spcPts val="0"/>
              </a:spcAft>
              <a:buSzPts val="6500"/>
              <a:buChar char="○"/>
              <a:defRPr sz="6066"/>
            </a:lvl5pPr>
            <a:lvl6pPr marL="2560059" lvl="5" indent="-598532">
              <a:spcBef>
                <a:spcPts val="8120"/>
              </a:spcBef>
              <a:spcAft>
                <a:spcPts val="0"/>
              </a:spcAft>
              <a:buSzPts val="6500"/>
              <a:buChar char="■"/>
              <a:defRPr sz="6066"/>
            </a:lvl6pPr>
            <a:lvl7pPr marL="2986735" lvl="6" indent="-598532">
              <a:spcBef>
                <a:spcPts val="8120"/>
              </a:spcBef>
              <a:spcAft>
                <a:spcPts val="0"/>
              </a:spcAft>
              <a:buSzPts val="6500"/>
              <a:buChar char="●"/>
              <a:defRPr sz="6066"/>
            </a:lvl7pPr>
            <a:lvl8pPr marL="3413410" lvl="7" indent="-598532">
              <a:spcBef>
                <a:spcPts val="8120"/>
              </a:spcBef>
              <a:spcAft>
                <a:spcPts val="0"/>
              </a:spcAft>
              <a:buSzPts val="6500"/>
              <a:buChar char="○"/>
              <a:defRPr sz="6066"/>
            </a:lvl8pPr>
            <a:lvl9pPr marL="3840086" lvl="8" indent="-598532">
              <a:spcBef>
                <a:spcPts val="8120"/>
              </a:spcBef>
              <a:spcAft>
                <a:spcPts val="8120"/>
              </a:spcAft>
              <a:buSzPts val="6500"/>
              <a:buChar char="■"/>
              <a:defRPr sz="6066"/>
            </a:lvl9pPr>
          </a:lstStyle>
          <a:p>
            <a:endParaRPr/>
          </a:p>
        </p:txBody>
      </p:sp>
      <p:sp>
        <p:nvSpPr>
          <p:cNvPr id="24" name="Google Shape;24;p5"/>
          <p:cNvSpPr txBox="1">
            <a:spLocks noGrp="1"/>
          </p:cNvSpPr>
          <p:nvPr>
            <p:ph type="sldNum" idx="12"/>
          </p:nvPr>
        </p:nvSpPr>
        <p:spPr>
          <a:xfrm>
            <a:off x="37278816" y="34818692"/>
            <a:ext cx="2414400" cy="2938801"/>
          </a:xfrm>
          <a:prstGeom prst="rect">
            <a:avLst/>
          </a:prstGeom>
        </p:spPr>
        <p:txBody>
          <a:bodyPr spcFirstLastPara="1" wrap="square" lIns="495725" tIns="495725" rIns="495725" bIns="4957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371481" y="3322857"/>
            <a:ext cx="37490700" cy="4276200"/>
          </a:xfrm>
          <a:prstGeom prst="rect">
            <a:avLst/>
          </a:prstGeom>
        </p:spPr>
        <p:txBody>
          <a:bodyPr spcFirstLastPara="1" wrap="square" lIns="495725" tIns="495725" rIns="495725" bIns="495725" anchor="t" anchorCtr="0">
            <a:noAutofit/>
          </a:bodyPr>
          <a:lstStyle>
            <a:lvl1pPr lvl="0">
              <a:spcBef>
                <a:spcPts val="0"/>
              </a:spcBef>
              <a:spcAft>
                <a:spcPts val="0"/>
              </a:spcAft>
              <a:buSzPts val="15200"/>
              <a:buNone/>
              <a:defRPr/>
            </a:lvl1pPr>
            <a:lvl2pPr lvl="1">
              <a:spcBef>
                <a:spcPts val="0"/>
              </a:spcBef>
              <a:spcAft>
                <a:spcPts val="0"/>
              </a:spcAft>
              <a:buSzPts val="15200"/>
              <a:buNone/>
              <a:defRPr/>
            </a:lvl2pPr>
            <a:lvl3pPr lvl="2">
              <a:spcBef>
                <a:spcPts val="0"/>
              </a:spcBef>
              <a:spcAft>
                <a:spcPts val="0"/>
              </a:spcAft>
              <a:buSzPts val="15200"/>
              <a:buNone/>
              <a:defRPr/>
            </a:lvl3pPr>
            <a:lvl4pPr lvl="3">
              <a:spcBef>
                <a:spcPts val="0"/>
              </a:spcBef>
              <a:spcAft>
                <a:spcPts val="0"/>
              </a:spcAft>
              <a:buSzPts val="15200"/>
              <a:buNone/>
              <a:defRPr/>
            </a:lvl4pPr>
            <a:lvl5pPr lvl="4">
              <a:spcBef>
                <a:spcPts val="0"/>
              </a:spcBef>
              <a:spcAft>
                <a:spcPts val="0"/>
              </a:spcAft>
              <a:buSzPts val="15200"/>
              <a:buNone/>
              <a:defRPr/>
            </a:lvl5pPr>
            <a:lvl6pPr lvl="5">
              <a:spcBef>
                <a:spcPts val="0"/>
              </a:spcBef>
              <a:spcAft>
                <a:spcPts val="0"/>
              </a:spcAft>
              <a:buSzPts val="15200"/>
              <a:buNone/>
              <a:defRPr/>
            </a:lvl6pPr>
            <a:lvl7pPr lvl="6">
              <a:spcBef>
                <a:spcPts val="0"/>
              </a:spcBef>
              <a:spcAft>
                <a:spcPts val="0"/>
              </a:spcAft>
              <a:buSzPts val="15200"/>
              <a:buNone/>
              <a:defRPr/>
            </a:lvl7pPr>
            <a:lvl8pPr lvl="7">
              <a:spcBef>
                <a:spcPts val="0"/>
              </a:spcBef>
              <a:spcAft>
                <a:spcPts val="0"/>
              </a:spcAft>
              <a:buSzPts val="15200"/>
              <a:buNone/>
              <a:defRPr/>
            </a:lvl8pPr>
            <a:lvl9pPr lvl="8">
              <a:spcBef>
                <a:spcPts val="0"/>
              </a:spcBef>
              <a:spcAft>
                <a:spcPts val="0"/>
              </a:spcAft>
              <a:buSzPts val="15200"/>
              <a:buNone/>
              <a:defRPr/>
            </a:lvl9pPr>
          </a:lstStyle>
          <a:p>
            <a:endParaRPr/>
          </a:p>
        </p:txBody>
      </p:sp>
      <p:sp>
        <p:nvSpPr>
          <p:cNvPr id="27" name="Google Shape;27;p6"/>
          <p:cNvSpPr txBox="1">
            <a:spLocks noGrp="1"/>
          </p:cNvSpPr>
          <p:nvPr>
            <p:ph type="sldNum" idx="12"/>
          </p:nvPr>
        </p:nvSpPr>
        <p:spPr>
          <a:xfrm>
            <a:off x="37278816" y="34818692"/>
            <a:ext cx="2414400" cy="2938801"/>
          </a:xfrm>
          <a:prstGeom prst="rect">
            <a:avLst/>
          </a:prstGeom>
        </p:spPr>
        <p:txBody>
          <a:bodyPr spcFirstLastPara="1" wrap="square" lIns="495725" tIns="495725" rIns="495725" bIns="4957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371480" y="4148480"/>
            <a:ext cx="12355200" cy="5642700"/>
          </a:xfrm>
          <a:prstGeom prst="rect">
            <a:avLst/>
          </a:prstGeom>
        </p:spPr>
        <p:txBody>
          <a:bodyPr spcFirstLastPara="1" wrap="square" lIns="495725" tIns="495725" rIns="495725" bIns="495725" anchor="b" anchorCtr="0">
            <a:noAutofit/>
          </a:bodyPr>
          <a:lstStyle>
            <a:lvl1pPr lvl="0">
              <a:spcBef>
                <a:spcPts val="0"/>
              </a:spcBef>
              <a:spcAft>
                <a:spcPts val="0"/>
              </a:spcAft>
              <a:buSzPts val="13000"/>
              <a:buNone/>
              <a:defRPr sz="12135"/>
            </a:lvl1pPr>
            <a:lvl2pPr lvl="1">
              <a:spcBef>
                <a:spcPts val="0"/>
              </a:spcBef>
              <a:spcAft>
                <a:spcPts val="0"/>
              </a:spcAft>
              <a:buSzPts val="13000"/>
              <a:buNone/>
              <a:defRPr sz="12135"/>
            </a:lvl2pPr>
            <a:lvl3pPr lvl="2">
              <a:spcBef>
                <a:spcPts val="0"/>
              </a:spcBef>
              <a:spcAft>
                <a:spcPts val="0"/>
              </a:spcAft>
              <a:buSzPts val="13000"/>
              <a:buNone/>
              <a:defRPr sz="12135"/>
            </a:lvl3pPr>
            <a:lvl4pPr lvl="3">
              <a:spcBef>
                <a:spcPts val="0"/>
              </a:spcBef>
              <a:spcAft>
                <a:spcPts val="0"/>
              </a:spcAft>
              <a:buSzPts val="13000"/>
              <a:buNone/>
              <a:defRPr sz="12135"/>
            </a:lvl4pPr>
            <a:lvl5pPr lvl="4">
              <a:spcBef>
                <a:spcPts val="0"/>
              </a:spcBef>
              <a:spcAft>
                <a:spcPts val="0"/>
              </a:spcAft>
              <a:buSzPts val="13000"/>
              <a:buNone/>
              <a:defRPr sz="12135"/>
            </a:lvl5pPr>
            <a:lvl6pPr lvl="5">
              <a:spcBef>
                <a:spcPts val="0"/>
              </a:spcBef>
              <a:spcAft>
                <a:spcPts val="0"/>
              </a:spcAft>
              <a:buSzPts val="13000"/>
              <a:buNone/>
              <a:defRPr sz="12135"/>
            </a:lvl6pPr>
            <a:lvl7pPr lvl="6">
              <a:spcBef>
                <a:spcPts val="0"/>
              </a:spcBef>
              <a:spcAft>
                <a:spcPts val="0"/>
              </a:spcAft>
              <a:buSzPts val="13000"/>
              <a:buNone/>
              <a:defRPr sz="12135"/>
            </a:lvl7pPr>
            <a:lvl8pPr lvl="7">
              <a:spcBef>
                <a:spcPts val="0"/>
              </a:spcBef>
              <a:spcAft>
                <a:spcPts val="0"/>
              </a:spcAft>
              <a:buSzPts val="13000"/>
              <a:buNone/>
              <a:defRPr sz="12135"/>
            </a:lvl8pPr>
            <a:lvl9pPr lvl="8">
              <a:spcBef>
                <a:spcPts val="0"/>
              </a:spcBef>
              <a:spcAft>
                <a:spcPts val="0"/>
              </a:spcAft>
              <a:buSzPts val="13000"/>
              <a:buNone/>
              <a:defRPr sz="12135"/>
            </a:lvl9pPr>
          </a:lstStyle>
          <a:p>
            <a:endParaRPr/>
          </a:p>
        </p:txBody>
      </p:sp>
      <p:sp>
        <p:nvSpPr>
          <p:cNvPr id="30" name="Google Shape;30;p7"/>
          <p:cNvSpPr txBox="1">
            <a:spLocks noGrp="1"/>
          </p:cNvSpPr>
          <p:nvPr>
            <p:ph type="body" idx="1"/>
          </p:nvPr>
        </p:nvSpPr>
        <p:spPr>
          <a:xfrm>
            <a:off x="1371480" y="10375683"/>
            <a:ext cx="12355200" cy="23739599"/>
          </a:xfrm>
          <a:prstGeom prst="rect">
            <a:avLst/>
          </a:prstGeom>
        </p:spPr>
        <p:txBody>
          <a:bodyPr spcFirstLastPara="1" wrap="square" lIns="495725" tIns="495725" rIns="495725" bIns="495725" anchor="t" anchorCtr="0">
            <a:noAutofit/>
          </a:bodyPr>
          <a:lstStyle>
            <a:lvl1pPr marL="426676" lvl="0" indent="-598532">
              <a:spcBef>
                <a:spcPts val="0"/>
              </a:spcBef>
              <a:spcAft>
                <a:spcPts val="0"/>
              </a:spcAft>
              <a:buSzPts val="6500"/>
              <a:buChar char="●"/>
              <a:defRPr sz="6066"/>
            </a:lvl1pPr>
            <a:lvl2pPr marL="853353" lvl="1" indent="-598532">
              <a:spcBef>
                <a:spcPts val="8120"/>
              </a:spcBef>
              <a:spcAft>
                <a:spcPts val="0"/>
              </a:spcAft>
              <a:buSzPts val="6500"/>
              <a:buChar char="○"/>
              <a:defRPr sz="6066"/>
            </a:lvl2pPr>
            <a:lvl3pPr marL="1280029" lvl="2" indent="-598532">
              <a:spcBef>
                <a:spcPts val="8120"/>
              </a:spcBef>
              <a:spcAft>
                <a:spcPts val="0"/>
              </a:spcAft>
              <a:buSzPts val="6500"/>
              <a:buChar char="■"/>
              <a:defRPr sz="6066"/>
            </a:lvl3pPr>
            <a:lvl4pPr marL="1706706" lvl="3" indent="-598532">
              <a:spcBef>
                <a:spcPts val="8120"/>
              </a:spcBef>
              <a:spcAft>
                <a:spcPts val="0"/>
              </a:spcAft>
              <a:buSzPts val="6500"/>
              <a:buChar char="●"/>
              <a:defRPr sz="6066"/>
            </a:lvl4pPr>
            <a:lvl5pPr marL="2133382" lvl="4" indent="-598532">
              <a:spcBef>
                <a:spcPts val="8120"/>
              </a:spcBef>
              <a:spcAft>
                <a:spcPts val="0"/>
              </a:spcAft>
              <a:buSzPts val="6500"/>
              <a:buChar char="○"/>
              <a:defRPr sz="6066"/>
            </a:lvl5pPr>
            <a:lvl6pPr marL="2560059" lvl="5" indent="-598532">
              <a:spcBef>
                <a:spcPts val="8120"/>
              </a:spcBef>
              <a:spcAft>
                <a:spcPts val="0"/>
              </a:spcAft>
              <a:buSzPts val="6500"/>
              <a:buChar char="■"/>
              <a:defRPr sz="6066"/>
            </a:lvl6pPr>
            <a:lvl7pPr marL="2986735" lvl="6" indent="-598532">
              <a:spcBef>
                <a:spcPts val="8120"/>
              </a:spcBef>
              <a:spcAft>
                <a:spcPts val="0"/>
              </a:spcAft>
              <a:buSzPts val="6500"/>
              <a:buChar char="●"/>
              <a:defRPr sz="6066"/>
            </a:lvl7pPr>
            <a:lvl8pPr marL="3413410" lvl="7" indent="-598532">
              <a:spcBef>
                <a:spcPts val="8120"/>
              </a:spcBef>
              <a:spcAft>
                <a:spcPts val="0"/>
              </a:spcAft>
              <a:buSzPts val="6500"/>
              <a:buChar char="○"/>
              <a:defRPr sz="6066"/>
            </a:lvl8pPr>
            <a:lvl9pPr marL="3840086" lvl="8" indent="-598532">
              <a:spcBef>
                <a:spcPts val="8120"/>
              </a:spcBef>
              <a:spcAft>
                <a:spcPts val="8120"/>
              </a:spcAft>
              <a:buSzPts val="6500"/>
              <a:buChar char="■"/>
              <a:defRPr sz="6066"/>
            </a:lvl9pPr>
          </a:lstStyle>
          <a:p>
            <a:endParaRPr/>
          </a:p>
        </p:txBody>
      </p:sp>
      <p:sp>
        <p:nvSpPr>
          <p:cNvPr id="31" name="Google Shape;31;p7"/>
          <p:cNvSpPr txBox="1">
            <a:spLocks noGrp="1"/>
          </p:cNvSpPr>
          <p:nvPr>
            <p:ph type="sldNum" idx="12"/>
          </p:nvPr>
        </p:nvSpPr>
        <p:spPr>
          <a:xfrm>
            <a:off x="37278816" y="34818692"/>
            <a:ext cx="2414400" cy="2938801"/>
          </a:xfrm>
          <a:prstGeom prst="rect">
            <a:avLst/>
          </a:prstGeom>
        </p:spPr>
        <p:txBody>
          <a:bodyPr spcFirstLastPara="1" wrap="square" lIns="495725" tIns="495725" rIns="495725" bIns="4957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2157102" y="3361120"/>
            <a:ext cx="28018200" cy="30544500"/>
          </a:xfrm>
          <a:prstGeom prst="rect">
            <a:avLst/>
          </a:prstGeom>
        </p:spPr>
        <p:txBody>
          <a:bodyPr spcFirstLastPara="1" wrap="square" lIns="495725" tIns="495725" rIns="495725" bIns="495725" anchor="ctr" anchorCtr="0">
            <a:noAutofit/>
          </a:bodyPr>
          <a:lstStyle>
            <a:lvl1pPr lvl="0">
              <a:spcBef>
                <a:spcPts val="0"/>
              </a:spcBef>
              <a:spcAft>
                <a:spcPts val="0"/>
              </a:spcAft>
              <a:buSzPts val="26000"/>
              <a:buNone/>
              <a:defRPr sz="24265"/>
            </a:lvl1pPr>
            <a:lvl2pPr lvl="1">
              <a:spcBef>
                <a:spcPts val="0"/>
              </a:spcBef>
              <a:spcAft>
                <a:spcPts val="0"/>
              </a:spcAft>
              <a:buSzPts val="26000"/>
              <a:buNone/>
              <a:defRPr sz="24265"/>
            </a:lvl2pPr>
            <a:lvl3pPr lvl="2">
              <a:spcBef>
                <a:spcPts val="0"/>
              </a:spcBef>
              <a:spcAft>
                <a:spcPts val="0"/>
              </a:spcAft>
              <a:buSzPts val="26000"/>
              <a:buNone/>
              <a:defRPr sz="24265"/>
            </a:lvl3pPr>
            <a:lvl4pPr lvl="3">
              <a:spcBef>
                <a:spcPts val="0"/>
              </a:spcBef>
              <a:spcAft>
                <a:spcPts val="0"/>
              </a:spcAft>
              <a:buSzPts val="26000"/>
              <a:buNone/>
              <a:defRPr sz="24265"/>
            </a:lvl4pPr>
            <a:lvl5pPr lvl="4">
              <a:spcBef>
                <a:spcPts val="0"/>
              </a:spcBef>
              <a:spcAft>
                <a:spcPts val="0"/>
              </a:spcAft>
              <a:buSzPts val="26000"/>
              <a:buNone/>
              <a:defRPr sz="24265"/>
            </a:lvl5pPr>
            <a:lvl6pPr lvl="5">
              <a:spcBef>
                <a:spcPts val="0"/>
              </a:spcBef>
              <a:spcAft>
                <a:spcPts val="0"/>
              </a:spcAft>
              <a:buSzPts val="26000"/>
              <a:buNone/>
              <a:defRPr sz="24265"/>
            </a:lvl6pPr>
            <a:lvl7pPr lvl="6">
              <a:spcBef>
                <a:spcPts val="0"/>
              </a:spcBef>
              <a:spcAft>
                <a:spcPts val="0"/>
              </a:spcAft>
              <a:buSzPts val="26000"/>
              <a:buNone/>
              <a:defRPr sz="24265"/>
            </a:lvl7pPr>
            <a:lvl8pPr lvl="7">
              <a:spcBef>
                <a:spcPts val="0"/>
              </a:spcBef>
              <a:spcAft>
                <a:spcPts val="0"/>
              </a:spcAft>
              <a:buSzPts val="26000"/>
              <a:buNone/>
              <a:defRPr sz="24265"/>
            </a:lvl8pPr>
            <a:lvl9pPr lvl="8">
              <a:spcBef>
                <a:spcPts val="0"/>
              </a:spcBef>
              <a:spcAft>
                <a:spcPts val="0"/>
              </a:spcAft>
              <a:buSzPts val="26000"/>
              <a:buNone/>
              <a:defRPr sz="24265"/>
            </a:lvl9pPr>
          </a:lstStyle>
          <a:p>
            <a:endParaRPr/>
          </a:p>
        </p:txBody>
      </p:sp>
      <p:sp>
        <p:nvSpPr>
          <p:cNvPr id="34" name="Google Shape;34;p8"/>
          <p:cNvSpPr txBox="1">
            <a:spLocks noGrp="1"/>
          </p:cNvSpPr>
          <p:nvPr>
            <p:ph type="sldNum" idx="12"/>
          </p:nvPr>
        </p:nvSpPr>
        <p:spPr>
          <a:xfrm>
            <a:off x="37278816" y="34818692"/>
            <a:ext cx="2414400" cy="2938801"/>
          </a:xfrm>
          <a:prstGeom prst="rect">
            <a:avLst/>
          </a:prstGeom>
        </p:spPr>
        <p:txBody>
          <a:bodyPr spcFirstLastPara="1" wrap="square" lIns="495725" tIns="495725" rIns="495725" bIns="4957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20116800" y="-933"/>
            <a:ext cx="20116800" cy="38404800"/>
          </a:xfrm>
          <a:prstGeom prst="rect">
            <a:avLst/>
          </a:prstGeom>
          <a:solidFill>
            <a:schemeClr val="lt2"/>
          </a:solidFill>
          <a:ln>
            <a:noFill/>
          </a:ln>
        </p:spPr>
        <p:txBody>
          <a:bodyPr spcFirstLastPara="1" wrap="square" lIns="462677" tIns="462677" rIns="462677" bIns="462677" anchor="ctr" anchorCtr="0">
            <a:noAutofit/>
          </a:bodyPr>
          <a:lstStyle/>
          <a:p>
            <a:pPr marL="0" lvl="0" indent="0" algn="l" rtl="0">
              <a:spcBef>
                <a:spcPts val="0"/>
              </a:spcBef>
              <a:spcAft>
                <a:spcPts val="0"/>
              </a:spcAft>
              <a:buNone/>
            </a:pPr>
            <a:endParaRPr sz="1306"/>
          </a:p>
        </p:txBody>
      </p:sp>
      <p:sp>
        <p:nvSpPr>
          <p:cNvPr id="37" name="Google Shape;37;p9"/>
          <p:cNvSpPr txBox="1">
            <a:spLocks noGrp="1"/>
          </p:cNvSpPr>
          <p:nvPr>
            <p:ph type="title"/>
          </p:nvPr>
        </p:nvSpPr>
        <p:spPr>
          <a:xfrm>
            <a:off x="1168203" y="9207714"/>
            <a:ext cx="17799000" cy="11067901"/>
          </a:xfrm>
          <a:prstGeom prst="rect">
            <a:avLst/>
          </a:prstGeom>
        </p:spPr>
        <p:txBody>
          <a:bodyPr spcFirstLastPara="1" wrap="square" lIns="495725" tIns="495725" rIns="495725" bIns="495725" anchor="b" anchorCtr="0">
            <a:noAutofit/>
          </a:bodyPr>
          <a:lstStyle>
            <a:lvl1pPr lvl="0" algn="ctr">
              <a:spcBef>
                <a:spcPts val="0"/>
              </a:spcBef>
              <a:spcAft>
                <a:spcPts val="0"/>
              </a:spcAft>
              <a:buSzPts val="22800"/>
              <a:buNone/>
              <a:defRPr sz="21279"/>
            </a:lvl1pPr>
            <a:lvl2pPr lvl="1" algn="ctr">
              <a:spcBef>
                <a:spcPts val="0"/>
              </a:spcBef>
              <a:spcAft>
                <a:spcPts val="0"/>
              </a:spcAft>
              <a:buSzPts val="22800"/>
              <a:buNone/>
              <a:defRPr sz="21279"/>
            </a:lvl2pPr>
            <a:lvl3pPr lvl="2" algn="ctr">
              <a:spcBef>
                <a:spcPts val="0"/>
              </a:spcBef>
              <a:spcAft>
                <a:spcPts val="0"/>
              </a:spcAft>
              <a:buSzPts val="22800"/>
              <a:buNone/>
              <a:defRPr sz="21279"/>
            </a:lvl3pPr>
            <a:lvl4pPr lvl="3" algn="ctr">
              <a:spcBef>
                <a:spcPts val="0"/>
              </a:spcBef>
              <a:spcAft>
                <a:spcPts val="0"/>
              </a:spcAft>
              <a:buSzPts val="22800"/>
              <a:buNone/>
              <a:defRPr sz="21279"/>
            </a:lvl4pPr>
            <a:lvl5pPr lvl="4" algn="ctr">
              <a:spcBef>
                <a:spcPts val="0"/>
              </a:spcBef>
              <a:spcAft>
                <a:spcPts val="0"/>
              </a:spcAft>
              <a:buSzPts val="22800"/>
              <a:buNone/>
              <a:defRPr sz="21279"/>
            </a:lvl5pPr>
            <a:lvl6pPr lvl="5" algn="ctr">
              <a:spcBef>
                <a:spcPts val="0"/>
              </a:spcBef>
              <a:spcAft>
                <a:spcPts val="0"/>
              </a:spcAft>
              <a:buSzPts val="22800"/>
              <a:buNone/>
              <a:defRPr sz="21279"/>
            </a:lvl6pPr>
            <a:lvl7pPr lvl="6" algn="ctr">
              <a:spcBef>
                <a:spcPts val="0"/>
              </a:spcBef>
              <a:spcAft>
                <a:spcPts val="0"/>
              </a:spcAft>
              <a:buSzPts val="22800"/>
              <a:buNone/>
              <a:defRPr sz="21279"/>
            </a:lvl7pPr>
            <a:lvl8pPr lvl="7" algn="ctr">
              <a:spcBef>
                <a:spcPts val="0"/>
              </a:spcBef>
              <a:spcAft>
                <a:spcPts val="0"/>
              </a:spcAft>
              <a:buSzPts val="22800"/>
              <a:buNone/>
              <a:defRPr sz="21279"/>
            </a:lvl8pPr>
            <a:lvl9pPr lvl="8" algn="ctr">
              <a:spcBef>
                <a:spcPts val="0"/>
              </a:spcBef>
              <a:spcAft>
                <a:spcPts val="0"/>
              </a:spcAft>
              <a:buSzPts val="22800"/>
              <a:buNone/>
              <a:defRPr sz="21279"/>
            </a:lvl9pPr>
          </a:lstStyle>
          <a:p>
            <a:endParaRPr/>
          </a:p>
        </p:txBody>
      </p:sp>
      <p:sp>
        <p:nvSpPr>
          <p:cNvPr id="38" name="Google Shape;38;p9"/>
          <p:cNvSpPr txBox="1">
            <a:spLocks noGrp="1"/>
          </p:cNvSpPr>
          <p:nvPr>
            <p:ph type="subTitle" idx="1"/>
          </p:nvPr>
        </p:nvSpPr>
        <p:spPr>
          <a:xfrm>
            <a:off x="1168203" y="20929629"/>
            <a:ext cx="17799000" cy="9222001"/>
          </a:xfrm>
          <a:prstGeom prst="rect">
            <a:avLst/>
          </a:prstGeom>
        </p:spPr>
        <p:txBody>
          <a:bodyPr spcFirstLastPara="1" wrap="square" lIns="495725" tIns="495725" rIns="495725" bIns="495725" anchor="t" anchorCtr="0">
            <a:noAutofit/>
          </a:bodyPr>
          <a:lstStyle>
            <a:lvl1pPr lvl="0" algn="ctr">
              <a:lnSpc>
                <a:spcPct val="100000"/>
              </a:lnSpc>
              <a:spcBef>
                <a:spcPts val="0"/>
              </a:spcBef>
              <a:spcAft>
                <a:spcPts val="0"/>
              </a:spcAft>
              <a:buSzPts val="11400"/>
              <a:buNone/>
              <a:defRPr sz="10638"/>
            </a:lvl1pPr>
            <a:lvl2pPr lvl="1" algn="ctr">
              <a:lnSpc>
                <a:spcPct val="100000"/>
              </a:lnSpc>
              <a:spcBef>
                <a:spcPts val="0"/>
              </a:spcBef>
              <a:spcAft>
                <a:spcPts val="0"/>
              </a:spcAft>
              <a:buSzPts val="11400"/>
              <a:buNone/>
              <a:defRPr sz="10638"/>
            </a:lvl2pPr>
            <a:lvl3pPr lvl="2" algn="ctr">
              <a:lnSpc>
                <a:spcPct val="100000"/>
              </a:lnSpc>
              <a:spcBef>
                <a:spcPts val="0"/>
              </a:spcBef>
              <a:spcAft>
                <a:spcPts val="0"/>
              </a:spcAft>
              <a:buSzPts val="11400"/>
              <a:buNone/>
              <a:defRPr sz="10638"/>
            </a:lvl3pPr>
            <a:lvl4pPr lvl="3" algn="ctr">
              <a:lnSpc>
                <a:spcPct val="100000"/>
              </a:lnSpc>
              <a:spcBef>
                <a:spcPts val="0"/>
              </a:spcBef>
              <a:spcAft>
                <a:spcPts val="0"/>
              </a:spcAft>
              <a:buSzPts val="11400"/>
              <a:buNone/>
              <a:defRPr sz="10638"/>
            </a:lvl4pPr>
            <a:lvl5pPr lvl="4" algn="ctr">
              <a:lnSpc>
                <a:spcPct val="100000"/>
              </a:lnSpc>
              <a:spcBef>
                <a:spcPts val="0"/>
              </a:spcBef>
              <a:spcAft>
                <a:spcPts val="0"/>
              </a:spcAft>
              <a:buSzPts val="11400"/>
              <a:buNone/>
              <a:defRPr sz="10638"/>
            </a:lvl5pPr>
            <a:lvl6pPr lvl="5" algn="ctr">
              <a:lnSpc>
                <a:spcPct val="100000"/>
              </a:lnSpc>
              <a:spcBef>
                <a:spcPts val="0"/>
              </a:spcBef>
              <a:spcAft>
                <a:spcPts val="0"/>
              </a:spcAft>
              <a:buSzPts val="11400"/>
              <a:buNone/>
              <a:defRPr sz="10638"/>
            </a:lvl6pPr>
            <a:lvl7pPr lvl="6" algn="ctr">
              <a:lnSpc>
                <a:spcPct val="100000"/>
              </a:lnSpc>
              <a:spcBef>
                <a:spcPts val="0"/>
              </a:spcBef>
              <a:spcAft>
                <a:spcPts val="0"/>
              </a:spcAft>
              <a:buSzPts val="11400"/>
              <a:buNone/>
              <a:defRPr sz="10638"/>
            </a:lvl7pPr>
            <a:lvl8pPr lvl="7" algn="ctr">
              <a:lnSpc>
                <a:spcPct val="100000"/>
              </a:lnSpc>
              <a:spcBef>
                <a:spcPts val="0"/>
              </a:spcBef>
              <a:spcAft>
                <a:spcPts val="0"/>
              </a:spcAft>
              <a:buSzPts val="11400"/>
              <a:buNone/>
              <a:defRPr sz="10638"/>
            </a:lvl8pPr>
            <a:lvl9pPr lvl="8" algn="ctr">
              <a:lnSpc>
                <a:spcPct val="100000"/>
              </a:lnSpc>
              <a:spcBef>
                <a:spcPts val="0"/>
              </a:spcBef>
              <a:spcAft>
                <a:spcPts val="0"/>
              </a:spcAft>
              <a:buSzPts val="11400"/>
              <a:buNone/>
              <a:defRPr sz="10638"/>
            </a:lvl9pPr>
          </a:lstStyle>
          <a:p>
            <a:endParaRPr/>
          </a:p>
        </p:txBody>
      </p:sp>
      <p:sp>
        <p:nvSpPr>
          <p:cNvPr id="39" name="Google Shape;39;p9"/>
          <p:cNvSpPr txBox="1">
            <a:spLocks noGrp="1"/>
          </p:cNvSpPr>
          <p:nvPr>
            <p:ph type="body" idx="2"/>
          </p:nvPr>
        </p:nvSpPr>
        <p:spPr>
          <a:xfrm>
            <a:off x="21733800" y="5406430"/>
            <a:ext cx="16882800" cy="27590101"/>
          </a:xfrm>
          <a:prstGeom prst="rect">
            <a:avLst/>
          </a:prstGeom>
        </p:spPr>
        <p:txBody>
          <a:bodyPr spcFirstLastPara="1" wrap="square" lIns="495725" tIns="495725" rIns="495725" bIns="495725" anchor="ctr" anchorCtr="0">
            <a:noAutofit/>
          </a:bodyPr>
          <a:lstStyle>
            <a:lvl1pPr marL="426676" lvl="0" indent="-794092">
              <a:spcBef>
                <a:spcPts val="0"/>
              </a:spcBef>
              <a:spcAft>
                <a:spcPts val="0"/>
              </a:spcAft>
              <a:buSzPts val="9800"/>
              <a:buChar char="●"/>
              <a:defRPr/>
            </a:lvl1pPr>
            <a:lvl2pPr marL="853353" lvl="1" indent="-663719">
              <a:spcBef>
                <a:spcPts val="8120"/>
              </a:spcBef>
              <a:spcAft>
                <a:spcPts val="0"/>
              </a:spcAft>
              <a:buSzPts val="7600"/>
              <a:buChar char="○"/>
              <a:defRPr/>
            </a:lvl2pPr>
            <a:lvl3pPr marL="1280029" lvl="2" indent="-663719">
              <a:spcBef>
                <a:spcPts val="8120"/>
              </a:spcBef>
              <a:spcAft>
                <a:spcPts val="0"/>
              </a:spcAft>
              <a:buSzPts val="7600"/>
              <a:buChar char="■"/>
              <a:defRPr/>
            </a:lvl3pPr>
            <a:lvl4pPr marL="1706706" lvl="3" indent="-663719">
              <a:spcBef>
                <a:spcPts val="8120"/>
              </a:spcBef>
              <a:spcAft>
                <a:spcPts val="0"/>
              </a:spcAft>
              <a:buSzPts val="7600"/>
              <a:buChar char="●"/>
              <a:defRPr/>
            </a:lvl4pPr>
            <a:lvl5pPr marL="2133382" lvl="4" indent="-663719">
              <a:spcBef>
                <a:spcPts val="8120"/>
              </a:spcBef>
              <a:spcAft>
                <a:spcPts val="0"/>
              </a:spcAft>
              <a:buSzPts val="7600"/>
              <a:buChar char="○"/>
              <a:defRPr/>
            </a:lvl5pPr>
            <a:lvl6pPr marL="2560059" lvl="5" indent="-663719">
              <a:spcBef>
                <a:spcPts val="8120"/>
              </a:spcBef>
              <a:spcAft>
                <a:spcPts val="0"/>
              </a:spcAft>
              <a:buSzPts val="7600"/>
              <a:buChar char="■"/>
              <a:defRPr/>
            </a:lvl6pPr>
            <a:lvl7pPr marL="2986735" lvl="6" indent="-663719">
              <a:spcBef>
                <a:spcPts val="8120"/>
              </a:spcBef>
              <a:spcAft>
                <a:spcPts val="0"/>
              </a:spcAft>
              <a:buSzPts val="7600"/>
              <a:buChar char="●"/>
              <a:defRPr/>
            </a:lvl7pPr>
            <a:lvl8pPr marL="3413410" lvl="7" indent="-663719">
              <a:spcBef>
                <a:spcPts val="8120"/>
              </a:spcBef>
              <a:spcAft>
                <a:spcPts val="0"/>
              </a:spcAft>
              <a:buSzPts val="7600"/>
              <a:buChar char="○"/>
              <a:defRPr/>
            </a:lvl8pPr>
            <a:lvl9pPr marL="3840086" lvl="8" indent="-663719">
              <a:spcBef>
                <a:spcPts val="8120"/>
              </a:spcBef>
              <a:spcAft>
                <a:spcPts val="8120"/>
              </a:spcAft>
              <a:buSzPts val="7600"/>
              <a:buChar char="■"/>
              <a:defRPr/>
            </a:lvl9pPr>
          </a:lstStyle>
          <a:p>
            <a:endParaRPr/>
          </a:p>
        </p:txBody>
      </p:sp>
      <p:sp>
        <p:nvSpPr>
          <p:cNvPr id="40" name="Google Shape;40;p9"/>
          <p:cNvSpPr txBox="1">
            <a:spLocks noGrp="1"/>
          </p:cNvSpPr>
          <p:nvPr>
            <p:ph type="sldNum" idx="12"/>
          </p:nvPr>
        </p:nvSpPr>
        <p:spPr>
          <a:xfrm>
            <a:off x="37278816" y="34818692"/>
            <a:ext cx="2414400" cy="2938801"/>
          </a:xfrm>
          <a:prstGeom prst="rect">
            <a:avLst/>
          </a:prstGeom>
        </p:spPr>
        <p:txBody>
          <a:bodyPr spcFirstLastPara="1" wrap="square" lIns="495725" tIns="495725" rIns="495725" bIns="4957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1371480" y="31588299"/>
            <a:ext cx="26394600" cy="4518001"/>
          </a:xfrm>
          <a:prstGeom prst="rect">
            <a:avLst/>
          </a:prstGeom>
        </p:spPr>
        <p:txBody>
          <a:bodyPr spcFirstLastPara="1" wrap="square" lIns="495725" tIns="495725" rIns="495725" bIns="495725" anchor="ctr" anchorCtr="0">
            <a:noAutofit/>
          </a:bodyPr>
          <a:lstStyle>
            <a:lvl1pPr marL="426676" lvl="0" indent="-213338">
              <a:lnSpc>
                <a:spcPct val="100000"/>
              </a:lnSpc>
              <a:spcBef>
                <a:spcPts val="0"/>
              </a:spcBef>
              <a:spcAft>
                <a:spcPts val="0"/>
              </a:spcAft>
              <a:buSzPts val="9800"/>
              <a:buNone/>
              <a:defRPr/>
            </a:lvl1pPr>
          </a:lstStyle>
          <a:p>
            <a:endParaRPr/>
          </a:p>
        </p:txBody>
      </p:sp>
      <p:sp>
        <p:nvSpPr>
          <p:cNvPr id="43" name="Google Shape;43;p10"/>
          <p:cNvSpPr txBox="1">
            <a:spLocks noGrp="1"/>
          </p:cNvSpPr>
          <p:nvPr>
            <p:ph type="sldNum" idx="12"/>
          </p:nvPr>
        </p:nvSpPr>
        <p:spPr>
          <a:xfrm>
            <a:off x="37278816" y="34818692"/>
            <a:ext cx="2414400" cy="2938801"/>
          </a:xfrm>
          <a:prstGeom prst="rect">
            <a:avLst/>
          </a:prstGeom>
        </p:spPr>
        <p:txBody>
          <a:bodyPr spcFirstLastPara="1" wrap="square" lIns="495725" tIns="495725" rIns="495725" bIns="4957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71481" y="3322857"/>
            <a:ext cx="37490700" cy="4276200"/>
          </a:xfrm>
          <a:prstGeom prst="rect">
            <a:avLst/>
          </a:prstGeom>
          <a:noFill/>
          <a:ln>
            <a:noFill/>
          </a:ln>
        </p:spPr>
        <p:txBody>
          <a:bodyPr spcFirstLastPara="1" wrap="square" lIns="495725" tIns="495725" rIns="495725" bIns="495725" anchor="t" anchorCtr="0">
            <a:noAutofit/>
          </a:bodyPr>
          <a:lstStyle>
            <a:lvl1pPr lvl="0">
              <a:spcBef>
                <a:spcPts val="0"/>
              </a:spcBef>
              <a:spcAft>
                <a:spcPts val="0"/>
              </a:spcAft>
              <a:buClr>
                <a:schemeClr val="dk1"/>
              </a:buClr>
              <a:buSzPts val="15200"/>
              <a:buNone/>
              <a:defRPr sz="15200">
                <a:solidFill>
                  <a:schemeClr val="dk1"/>
                </a:solidFill>
              </a:defRPr>
            </a:lvl1pPr>
            <a:lvl2pPr lvl="1">
              <a:spcBef>
                <a:spcPts val="0"/>
              </a:spcBef>
              <a:spcAft>
                <a:spcPts val="0"/>
              </a:spcAft>
              <a:buClr>
                <a:schemeClr val="dk1"/>
              </a:buClr>
              <a:buSzPts val="15200"/>
              <a:buNone/>
              <a:defRPr sz="15200">
                <a:solidFill>
                  <a:schemeClr val="dk1"/>
                </a:solidFill>
              </a:defRPr>
            </a:lvl2pPr>
            <a:lvl3pPr lvl="2">
              <a:spcBef>
                <a:spcPts val="0"/>
              </a:spcBef>
              <a:spcAft>
                <a:spcPts val="0"/>
              </a:spcAft>
              <a:buClr>
                <a:schemeClr val="dk1"/>
              </a:buClr>
              <a:buSzPts val="15200"/>
              <a:buNone/>
              <a:defRPr sz="15200">
                <a:solidFill>
                  <a:schemeClr val="dk1"/>
                </a:solidFill>
              </a:defRPr>
            </a:lvl3pPr>
            <a:lvl4pPr lvl="3">
              <a:spcBef>
                <a:spcPts val="0"/>
              </a:spcBef>
              <a:spcAft>
                <a:spcPts val="0"/>
              </a:spcAft>
              <a:buClr>
                <a:schemeClr val="dk1"/>
              </a:buClr>
              <a:buSzPts val="15200"/>
              <a:buNone/>
              <a:defRPr sz="15200">
                <a:solidFill>
                  <a:schemeClr val="dk1"/>
                </a:solidFill>
              </a:defRPr>
            </a:lvl4pPr>
            <a:lvl5pPr lvl="4">
              <a:spcBef>
                <a:spcPts val="0"/>
              </a:spcBef>
              <a:spcAft>
                <a:spcPts val="0"/>
              </a:spcAft>
              <a:buClr>
                <a:schemeClr val="dk1"/>
              </a:buClr>
              <a:buSzPts val="15200"/>
              <a:buNone/>
              <a:defRPr sz="15200">
                <a:solidFill>
                  <a:schemeClr val="dk1"/>
                </a:solidFill>
              </a:defRPr>
            </a:lvl5pPr>
            <a:lvl6pPr lvl="5">
              <a:spcBef>
                <a:spcPts val="0"/>
              </a:spcBef>
              <a:spcAft>
                <a:spcPts val="0"/>
              </a:spcAft>
              <a:buClr>
                <a:schemeClr val="dk1"/>
              </a:buClr>
              <a:buSzPts val="15200"/>
              <a:buNone/>
              <a:defRPr sz="15200">
                <a:solidFill>
                  <a:schemeClr val="dk1"/>
                </a:solidFill>
              </a:defRPr>
            </a:lvl6pPr>
            <a:lvl7pPr lvl="6">
              <a:spcBef>
                <a:spcPts val="0"/>
              </a:spcBef>
              <a:spcAft>
                <a:spcPts val="0"/>
              </a:spcAft>
              <a:buClr>
                <a:schemeClr val="dk1"/>
              </a:buClr>
              <a:buSzPts val="15200"/>
              <a:buNone/>
              <a:defRPr sz="15200">
                <a:solidFill>
                  <a:schemeClr val="dk1"/>
                </a:solidFill>
              </a:defRPr>
            </a:lvl7pPr>
            <a:lvl8pPr lvl="7">
              <a:spcBef>
                <a:spcPts val="0"/>
              </a:spcBef>
              <a:spcAft>
                <a:spcPts val="0"/>
              </a:spcAft>
              <a:buClr>
                <a:schemeClr val="dk1"/>
              </a:buClr>
              <a:buSzPts val="15200"/>
              <a:buNone/>
              <a:defRPr sz="15200">
                <a:solidFill>
                  <a:schemeClr val="dk1"/>
                </a:solidFill>
              </a:defRPr>
            </a:lvl8pPr>
            <a:lvl9pPr lvl="8">
              <a:spcBef>
                <a:spcPts val="0"/>
              </a:spcBef>
              <a:spcAft>
                <a:spcPts val="0"/>
              </a:spcAft>
              <a:buClr>
                <a:schemeClr val="dk1"/>
              </a:buClr>
              <a:buSzPts val="15200"/>
              <a:buNone/>
              <a:defRPr sz="15200">
                <a:solidFill>
                  <a:schemeClr val="dk1"/>
                </a:solidFill>
              </a:defRPr>
            </a:lvl9pPr>
          </a:lstStyle>
          <a:p>
            <a:endParaRPr/>
          </a:p>
        </p:txBody>
      </p:sp>
      <p:sp>
        <p:nvSpPr>
          <p:cNvPr id="7" name="Google Shape;7;p1"/>
          <p:cNvSpPr txBox="1">
            <a:spLocks noGrp="1"/>
          </p:cNvSpPr>
          <p:nvPr>
            <p:ph type="body" idx="1"/>
          </p:nvPr>
        </p:nvSpPr>
        <p:spPr>
          <a:xfrm>
            <a:off x="1371481" y="8605150"/>
            <a:ext cx="37490700" cy="25509001"/>
          </a:xfrm>
          <a:prstGeom prst="rect">
            <a:avLst/>
          </a:prstGeom>
          <a:noFill/>
          <a:ln>
            <a:noFill/>
          </a:ln>
        </p:spPr>
        <p:txBody>
          <a:bodyPr spcFirstLastPara="1" wrap="square" lIns="495725" tIns="495725" rIns="495725" bIns="495725" anchor="t" anchorCtr="0">
            <a:noAutofit/>
          </a:bodyPr>
          <a:lstStyle>
            <a:lvl1pPr marL="457200" lvl="0" indent="-850900">
              <a:lnSpc>
                <a:spcPct val="115000"/>
              </a:lnSpc>
              <a:spcBef>
                <a:spcPts val="0"/>
              </a:spcBef>
              <a:spcAft>
                <a:spcPts val="0"/>
              </a:spcAft>
              <a:buClr>
                <a:schemeClr val="dk2"/>
              </a:buClr>
              <a:buSzPts val="9800"/>
              <a:buChar char="●"/>
              <a:defRPr sz="9800">
                <a:solidFill>
                  <a:schemeClr val="dk2"/>
                </a:solidFill>
              </a:defRPr>
            </a:lvl1pPr>
            <a:lvl2pPr marL="914400" lvl="1" indent="-711200">
              <a:lnSpc>
                <a:spcPct val="115000"/>
              </a:lnSpc>
              <a:spcBef>
                <a:spcPts val="8700"/>
              </a:spcBef>
              <a:spcAft>
                <a:spcPts val="0"/>
              </a:spcAft>
              <a:buClr>
                <a:schemeClr val="dk2"/>
              </a:buClr>
              <a:buSzPts val="7600"/>
              <a:buChar char="○"/>
              <a:defRPr sz="7600">
                <a:solidFill>
                  <a:schemeClr val="dk2"/>
                </a:solidFill>
              </a:defRPr>
            </a:lvl2pPr>
            <a:lvl3pPr marL="1371600" lvl="2" indent="-711200">
              <a:lnSpc>
                <a:spcPct val="115000"/>
              </a:lnSpc>
              <a:spcBef>
                <a:spcPts val="8700"/>
              </a:spcBef>
              <a:spcAft>
                <a:spcPts val="0"/>
              </a:spcAft>
              <a:buClr>
                <a:schemeClr val="dk2"/>
              </a:buClr>
              <a:buSzPts val="7600"/>
              <a:buChar char="■"/>
              <a:defRPr sz="7600">
                <a:solidFill>
                  <a:schemeClr val="dk2"/>
                </a:solidFill>
              </a:defRPr>
            </a:lvl3pPr>
            <a:lvl4pPr marL="1828800" lvl="3" indent="-711200">
              <a:lnSpc>
                <a:spcPct val="115000"/>
              </a:lnSpc>
              <a:spcBef>
                <a:spcPts val="8700"/>
              </a:spcBef>
              <a:spcAft>
                <a:spcPts val="0"/>
              </a:spcAft>
              <a:buClr>
                <a:schemeClr val="dk2"/>
              </a:buClr>
              <a:buSzPts val="7600"/>
              <a:buChar char="●"/>
              <a:defRPr sz="7600">
                <a:solidFill>
                  <a:schemeClr val="dk2"/>
                </a:solidFill>
              </a:defRPr>
            </a:lvl4pPr>
            <a:lvl5pPr marL="2286000" lvl="4" indent="-711200">
              <a:lnSpc>
                <a:spcPct val="115000"/>
              </a:lnSpc>
              <a:spcBef>
                <a:spcPts val="8700"/>
              </a:spcBef>
              <a:spcAft>
                <a:spcPts val="0"/>
              </a:spcAft>
              <a:buClr>
                <a:schemeClr val="dk2"/>
              </a:buClr>
              <a:buSzPts val="7600"/>
              <a:buChar char="○"/>
              <a:defRPr sz="7600">
                <a:solidFill>
                  <a:schemeClr val="dk2"/>
                </a:solidFill>
              </a:defRPr>
            </a:lvl5pPr>
            <a:lvl6pPr marL="2743200" lvl="5" indent="-711200">
              <a:lnSpc>
                <a:spcPct val="115000"/>
              </a:lnSpc>
              <a:spcBef>
                <a:spcPts val="8700"/>
              </a:spcBef>
              <a:spcAft>
                <a:spcPts val="0"/>
              </a:spcAft>
              <a:buClr>
                <a:schemeClr val="dk2"/>
              </a:buClr>
              <a:buSzPts val="7600"/>
              <a:buChar char="■"/>
              <a:defRPr sz="7600">
                <a:solidFill>
                  <a:schemeClr val="dk2"/>
                </a:solidFill>
              </a:defRPr>
            </a:lvl6pPr>
            <a:lvl7pPr marL="3200400" lvl="6" indent="-711200">
              <a:lnSpc>
                <a:spcPct val="115000"/>
              </a:lnSpc>
              <a:spcBef>
                <a:spcPts val="8700"/>
              </a:spcBef>
              <a:spcAft>
                <a:spcPts val="0"/>
              </a:spcAft>
              <a:buClr>
                <a:schemeClr val="dk2"/>
              </a:buClr>
              <a:buSzPts val="7600"/>
              <a:buChar char="●"/>
              <a:defRPr sz="7600">
                <a:solidFill>
                  <a:schemeClr val="dk2"/>
                </a:solidFill>
              </a:defRPr>
            </a:lvl7pPr>
            <a:lvl8pPr marL="3657600" lvl="7" indent="-711200">
              <a:lnSpc>
                <a:spcPct val="115000"/>
              </a:lnSpc>
              <a:spcBef>
                <a:spcPts val="8700"/>
              </a:spcBef>
              <a:spcAft>
                <a:spcPts val="0"/>
              </a:spcAft>
              <a:buClr>
                <a:schemeClr val="dk2"/>
              </a:buClr>
              <a:buSzPts val="7600"/>
              <a:buChar char="○"/>
              <a:defRPr sz="7600">
                <a:solidFill>
                  <a:schemeClr val="dk2"/>
                </a:solidFill>
              </a:defRPr>
            </a:lvl8pPr>
            <a:lvl9pPr marL="4114800" lvl="8" indent="-711200">
              <a:lnSpc>
                <a:spcPct val="115000"/>
              </a:lnSpc>
              <a:spcBef>
                <a:spcPts val="8700"/>
              </a:spcBef>
              <a:spcAft>
                <a:spcPts val="8700"/>
              </a:spcAft>
              <a:buClr>
                <a:schemeClr val="dk2"/>
              </a:buClr>
              <a:buSzPts val="7600"/>
              <a:buChar char="■"/>
              <a:defRPr sz="7600">
                <a:solidFill>
                  <a:schemeClr val="dk2"/>
                </a:solidFill>
              </a:defRPr>
            </a:lvl9pPr>
          </a:lstStyle>
          <a:p>
            <a:endParaRPr/>
          </a:p>
        </p:txBody>
      </p:sp>
      <p:sp>
        <p:nvSpPr>
          <p:cNvPr id="8" name="Google Shape;8;p1"/>
          <p:cNvSpPr txBox="1">
            <a:spLocks noGrp="1"/>
          </p:cNvSpPr>
          <p:nvPr>
            <p:ph type="sldNum" idx="12"/>
          </p:nvPr>
        </p:nvSpPr>
        <p:spPr>
          <a:xfrm>
            <a:off x="37278816" y="34818692"/>
            <a:ext cx="2414400" cy="2938801"/>
          </a:xfrm>
          <a:prstGeom prst="rect">
            <a:avLst/>
          </a:prstGeom>
          <a:noFill/>
          <a:ln>
            <a:noFill/>
          </a:ln>
        </p:spPr>
        <p:txBody>
          <a:bodyPr spcFirstLastPara="1" wrap="square" lIns="495725" tIns="495725" rIns="495725" bIns="495725" anchor="ctr" anchorCtr="0">
            <a:noAutofit/>
          </a:bodyPr>
          <a:lstStyle>
            <a:lvl1pPr lvl="0" algn="r">
              <a:buNone/>
              <a:defRPr sz="5040">
                <a:solidFill>
                  <a:schemeClr val="dk2"/>
                </a:solidFill>
              </a:defRPr>
            </a:lvl1pPr>
            <a:lvl2pPr lvl="1" algn="r">
              <a:buNone/>
              <a:defRPr sz="5040">
                <a:solidFill>
                  <a:schemeClr val="dk2"/>
                </a:solidFill>
              </a:defRPr>
            </a:lvl2pPr>
            <a:lvl3pPr lvl="2" algn="r">
              <a:buNone/>
              <a:defRPr sz="5040">
                <a:solidFill>
                  <a:schemeClr val="dk2"/>
                </a:solidFill>
              </a:defRPr>
            </a:lvl3pPr>
            <a:lvl4pPr lvl="3" algn="r">
              <a:buNone/>
              <a:defRPr sz="5040">
                <a:solidFill>
                  <a:schemeClr val="dk2"/>
                </a:solidFill>
              </a:defRPr>
            </a:lvl4pPr>
            <a:lvl5pPr lvl="4" algn="r">
              <a:buNone/>
              <a:defRPr sz="5040">
                <a:solidFill>
                  <a:schemeClr val="dk2"/>
                </a:solidFill>
              </a:defRPr>
            </a:lvl5pPr>
            <a:lvl6pPr lvl="5" algn="r">
              <a:buNone/>
              <a:defRPr sz="5040">
                <a:solidFill>
                  <a:schemeClr val="dk2"/>
                </a:solidFill>
              </a:defRPr>
            </a:lvl6pPr>
            <a:lvl7pPr lvl="6" algn="r">
              <a:buNone/>
              <a:defRPr sz="5040">
                <a:solidFill>
                  <a:schemeClr val="dk2"/>
                </a:solidFill>
              </a:defRPr>
            </a:lvl7pPr>
            <a:lvl8pPr lvl="7" algn="r">
              <a:buNone/>
              <a:defRPr sz="5040">
                <a:solidFill>
                  <a:schemeClr val="dk2"/>
                </a:solidFill>
              </a:defRPr>
            </a:lvl8pPr>
            <a:lvl9pPr lvl="8" algn="r">
              <a:buNone/>
              <a:defRPr sz="504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0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0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0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0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0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0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0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0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06"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0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0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0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0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0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0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0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0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06"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0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0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0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0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0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0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0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0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06"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0">
              <a:srgbClr val="FFFFFF"/>
            </a:gs>
            <a:gs pos="34000">
              <a:schemeClr val="bg1">
                <a:lumMod val="85000"/>
              </a:schemeClr>
            </a:gs>
            <a:gs pos="100000">
              <a:schemeClr val="bg1">
                <a:lumMod val="65000"/>
              </a:schemeClr>
            </a:gs>
          </a:gsLst>
          <a:lin ang="2700000" scaled="1"/>
          <a:tileRect/>
        </a:gradFill>
        <a:effectLst/>
      </p:bgPr>
    </p:bg>
    <p:spTree>
      <p:nvGrpSpPr>
        <p:cNvPr id="1" name="Shape 53"/>
        <p:cNvGrpSpPr/>
        <p:nvPr/>
      </p:nvGrpSpPr>
      <p:grpSpPr>
        <a:xfrm>
          <a:off x="0" y="0"/>
          <a:ext cx="0" cy="0"/>
          <a:chOff x="0" y="0"/>
          <a:chExt cx="0" cy="0"/>
        </a:xfrm>
      </p:grpSpPr>
      <p:grpSp>
        <p:nvGrpSpPr>
          <p:cNvPr id="16" name="Group 15">
            <a:extLst>
              <a:ext uri="{FF2B5EF4-FFF2-40B4-BE49-F238E27FC236}">
                <a16:creationId xmlns:a16="http://schemas.microsoft.com/office/drawing/2014/main" id="{2779BD0D-0348-2A06-C186-5DD098C607F7}"/>
              </a:ext>
            </a:extLst>
          </p:cNvPr>
          <p:cNvGrpSpPr/>
          <p:nvPr/>
        </p:nvGrpSpPr>
        <p:grpSpPr>
          <a:xfrm>
            <a:off x="582712" y="9065992"/>
            <a:ext cx="39099436" cy="8579434"/>
            <a:chOff x="582712" y="8525662"/>
            <a:chExt cx="39099436" cy="8579434"/>
          </a:xfrm>
        </p:grpSpPr>
        <p:sp>
          <p:nvSpPr>
            <p:cNvPr id="7" name="TextBox 6">
              <a:extLst>
                <a:ext uri="{FF2B5EF4-FFF2-40B4-BE49-F238E27FC236}">
                  <a16:creationId xmlns:a16="http://schemas.microsoft.com/office/drawing/2014/main" id="{24794B87-723D-0B02-EEA8-7D964E509DB9}"/>
                </a:ext>
              </a:extLst>
            </p:cNvPr>
            <p:cNvSpPr txBox="1"/>
            <p:nvPr/>
          </p:nvSpPr>
          <p:spPr>
            <a:xfrm>
              <a:off x="582712" y="8525662"/>
              <a:ext cx="39099436" cy="8356643"/>
            </a:xfrm>
            <a:prstGeom prst="rect">
              <a:avLst/>
            </a:prstGeom>
            <a:noFill/>
            <a:ln w="25400">
              <a:solidFill>
                <a:schemeClr val="accent1">
                  <a:lumMod val="75000"/>
                </a:schemeClr>
              </a:solidFill>
            </a:ln>
          </p:spPr>
          <p:txBody>
            <a:bodyPr wrap="square" rtlCol="0">
              <a:spAutoFit/>
            </a:bodyPr>
            <a:lstStyle/>
            <a:p>
              <a:endParaRPr lang="en-US" dirty="0"/>
            </a:p>
          </p:txBody>
        </p:sp>
        <p:sp>
          <p:nvSpPr>
            <p:cNvPr id="183" name="Google Shape;83;p13">
              <a:extLst>
                <a:ext uri="{FF2B5EF4-FFF2-40B4-BE49-F238E27FC236}">
                  <a16:creationId xmlns:a16="http://schemas.microsoft.com/office/drawing/2014/main" id="{DA10F21C-1D11-4DD0-BCF2-3F8671B0EA2C}"/>
                </a:ext>
              </a:extLst>
            </p:cNvPr>
            <p:cNvSpPr/>
            <p:nvPr/>
          </p:nvSpPr>
          <p:spPr>
            <a:xfrm rot="16200000">
              <a:off x="-1045391" y="10239926"/>
              <a:ext cx="4360900" cy="978308"/>
            </a:xfrm>
            <a:prstGeom prst="rect">
              <a:avLst/>
            </a:prstGeom>
            <a:gradFill>
              <a:gsLst>
                <a:gs pos="0">
                  <a:srgbClr val="FFC982"/>
                </a:gs>
                <a:gs pos="100000">
                  <a:srgbClr val="F58F09"/>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85330" tIns="85330" rIns="85330" bIns="85330" anchor="ctr" anchorCtr="0">
              <a:noAutofit/>
            </a:bodyPr>
            <a:lstStyle/>
            <a:p>
              <a:pPr algn="ctr"/>
              <a:r>
                <a:rPr lang="en" sz="4480" b="1" dirty="0"/>
                <a:t>MaGIXS-1</a:t>
              </a:r>
              <a:endParaRPr sz="4480" b="1" dirty="0"/>
            </a:p>
          </p:txBody>
        </p:sp>
        <p:sp>
          <p:nvSpPr>
            <p:cNvPr id="44" name="TextBox 43">
              <a:extLst>
                <a:ext uri="{FF2B5EF4-FFF2-40B4-BE49-F238E27FC236}">
                  <a16:creationId xmlns:a16="http://schemas.microsoft.com/office/drawing/2014/main" id="{C81F761E-B314-D5E4-C964-D6CDB574E62F}"/>
                </a:ext>
              </a:extLst>
            </p:cNvPr>
            <p:cNvSpPr txBox="1"/>
            <p:nvPr/>
          </p:nvSpPr>
          <p:spPr>
            <a:xfrm>
              <a:off x="1699301" y="8556142"/>
              <a:ext cx="12509277" cy="3502497"/>
            </a:xfrm>
            <a:prstGeom prst="rect">
              <a:avLst/>
            </a:prstGeom>
            <a:noFill/>
            <a:ln w="25400">
              <a:solidFill>
                <a:schemeClr val="accent1">
                  <a:lumMod val="75000"/>
                </a:schemeClr>
              </a:solidFill>
            </a:ln>
          </p:spPr>
          <p:txBody>
            <a:bodyPr wrap="square" rtlCol="0">
              <a:spAutoFit/>
            </a:bodyPr>
            <a:lstStyle/>
            <a:p>
              <a:pPr>
                <a:spcAft>
                  <a:spcPts val="600"/>
                </a:spcAft>
              </a:pPr>
              <a:r>
                <a:rPr lang="en-US" sz="3360" b="1" dirty="0"/>
                <a:t>Science Goal : To constrain the frequency of heating events in solar active region structures</a:t>
              </a:r>
              <a:endParaRPr lang="en-US" sz="3360" dirty="0"/>
            </a:p>
            <a:p>
              <a:pPr>
                <a:spcAft>
                  <a:spcPts val="600"/>
                </a:spcAft>
              </a:pPr>
              <a:r>
                <a:rPr lang="en-US" sz="3360" dirty="0"/>
                <a:t>Wavelength range : 8 to 30 </a:t>
              </a:r>
              <a:r>
                <a:rPr lang="en-US" sz="3360" dirty="0" err="1"/>
                <a:t>Å</a:t>
              </a:r>
              <a:endParaRPr lang="en-US" sz="3360" dirty="0"/>
            </a:p>
            <a:p>
              <a:pPr>
                <a:spcAft>
                  <a:spcPts val="600"/>
                </a:spcAft>
              </a:pPr>
              <a:r>
                <a:rPr lang="en-US" sz="3360" dirty="0"/>
                <a:t>Field of view : 9.5’ x 25’</a:t>
              </a:r>
            </a:p>
            <a:p>
              <a:pPr>
                <a:spcAft>
                  <a:spcPts val="600"/>
                </a:spcAft>
              </a:pPr>
              <a:r>
                <a:rPr lang="en-US" sz="3360" dirty="0"/>
                <a:t>Spot size ~ 27” HPD</a:t>
              </a:r>
            </a:p>
            <a:p>
              <a:pPr>
                <a:spcAft>
                  <a:spcPts val="600"/>
                </a:spcAft>
              </a:pPr>
              <a:r>
                <a:rPr lang="en-US" sz="3360" dirty="0"/>
                <a:t>Launch : 30 July 2021</a:t>
              </a:r>
            </a:p>
          </p:txBody>
        </p:sp>
        <p:sp>
          <p:nvSpPr>
            <p:cNvPr id="69" name="Google Shape;56;p13">
              <a:extLst>
                <a:ext uri="{FF2B5EF4-FFF2-40B4-BE49-F238E27FC236}">
                  <a16:creationId xmlns:a16="http://schemas.microsoft.com/office/drawing/2014/main" id="{ABE3C22A-D08B-2F86-0D2C-D9A682DF9138}"/>
                </a:ext>
              </a:extLst>
            </p:cNvPr>
            <p:cNvSpPr txBox="1"/>
            <p:nvPr/>
          </p:nvSpPr>
          <p:spPr>
            <a:xfrm>
              <a:off x="30724821" y="8738169"/>
              <a:ext cx="8736465" cy="8174615"/>
            </a:xfrm>
            <a:prstGeom prst="rect">
              <a:avLst/>
            </a:prstGeom>
            <a:noFill/>
            <a:ln>
              <a:noFill/>
            </a:ln>
          </p:spPr>
          <p:txBody>
            <a:bodyPr spcFirstLastPara="1" wrap="square" lIns="85330" tIns="85330" rIns="85330" bIns="85330" anchor="t" anchorCtr="0">
              <a:noAutofit/>
            </a:bodyPr>
            <a:lstStyle/>
            <a:p>
              <a:pPr algn="ctr">
                <a:spcAft>
                  <a:spcPts val="2400"/>
                </a:spcAft>
              </a:pPr>
              <a:r>
                <a:rPr lang="en-US" sz="3600" b="1" u="sng" dirty="0">
                  <a:solidFill>
                    <a:schemeClr val="tx1"/>
                  </a:solidFill>
                </a:rPr>
                <a:t>Observation Highlights</a:t>
              </a:r>
            </a:p>
            <a:p>
              <a:pPr marL="426705" indent="-426705">
                <a:spcAft>
                  <a:spcPts val="2400"/>
                </a:spcAft>
                <a:buFont typeface="Arial" panose="020B0604020202020204" pitchFamily="34" charset="0"/>
                <a:buChar char="•"/>
              </a:pPr>
              <a:r>
                <a:rPr lang="en-US" sz="3600" dirty="0">
                  <a:solidFill>
                    <a:schemeClr val="tx1"/>
                  </a:solidFill>
                </a:rPr>
                <a:t>First demonstration of unfolding </a:t>
              </a:r>
              <a:r>
                <a:rPr lang="en-US" sz="3600" dirty="0" err="1">
                  <a:solidFill>
                    <a:schemeClr val="tx1"/>
                  </a:solidFill>
                </a:rPr>
                <a:t>spectroheliograms</a:t>
              </a:r>
              <a:endParaRPr lang="en-US" sz="3600" dirty="0">
                <a:solidFill>
                  <a:schemeClr val="tx1"/>
                </a:solidFill>
              </a:endParaRPr>
            </a:p>
            <a:p>
              <a:pPr marL="426705" indent="-426705">
                <a:spcAft>
                  <a:spcPts val="2400"/>
                </a:spcAft>
                <a:buFont typeface="Arial" panose="020B0604020202020204" pitchFamily="34" charset="0"/>
                <a:buChar char="•"/>
              </a:pPr>
              <a:r>
                <a:rPr lang="en-US" sz="3600" dirty="0">
                  <a:solidFill>
                    <a:schemeClr val="tx1"/>
                  </a:solidFill>
                </a:rPr>
                <a:t>X-ray bright points observed are consistent with high frequency heating scenario</a:t>
              </a:r>
              <a:r>
                <a:rPr lang="en-US" sz="3600" baseline="30000" dirty="0">
                  <a:solidFill>
                    <a:schemeClr val="tx1"/>
                  </a:solidFill>
                </a:rPr>
                <a:t>[5]</a:t>
              </a:r>
              <a:r>
                <a:rPr lang="en-US" sz="3600" dirty="0">
                  <a:solidFill>
                    <a:schemeClr val="tx1"/>
                  </a:solidFill>
                </a:rPr>
                <a:t> (see Poster )</a:t>
              </a:r>
            </a:p>
            <a:p>
              <a:pPr marL="426705" indent="-426705">
                <a:spcAft>
                  <a:spcPts val="2400"/>
                </a:spcAft>
                <a:buFont typeface="Arial" panose="020B0604020202020204" pitchFamily="34" charset="0"/>
                <a:buChar char="•"/>
              </a:pPr>
              <a:r>
                <a:rPr lang="en-US" sz="3600" dirty="0">
                  <a:solidFill>
                    <a:schemeClr val="tx1"/>
                  </a:solidFill>
                </a:rPr>
                <a:t>Discovered ‘missing’ emission lines of Fe XVI, Fe XV in CHIANTI atomic database </a:t>
              </a:r>
              <a:r>
                <a:rPr lang="en-US" sz="3600" dirty="0">
                  <a:solidFill>
                    <a:schemeClr val="tx1"/>
                  </a:solidFill>
                  <a:sym typeface="Wingdings" pitchFamily="2" charset="2"/>
                </a:rPr>
                <a:t> </a:t>
              </a:r>
              <a:r>
                <a:rPr lang="en-US" sz="3600" b="1" dirty="0">
                  <a:solidFill>
                    <a:srgbClr val="009051"/>
                  </a:solidFill>
                  <a:sym typeface="Wingdings" pitchFamily="2" charset="2"/>
                </a:rPr>
                <a:t>MaGIXS-3</a:t>
              </a:r>
              <a:endParaRPr lang="en-US" sz="3600" b="1" dirty="0">
                <a:solidFill>
                  <a:srgbClr val="009051"/>
                </a:solidFill>
              </a:endParaRPr>
            </a:p>
            <a:p>
              <a:pPr marL="426705" indent="-426705">
                <a:spcAft>
                  <a:spcPts val="2400"/>
                </a:spcAft>
                <a:buFont typeface="Arial" panose="020B0604020202020204" pitchFamily="34" charset="0"/>
                <a:buChar char="•"/>
              </a:pPr>
              <a:r>
                <a:rPr lang="en-US" sz="3600" dirty="0">
                  <a:solidFill>
                    <a:schemeClr val="tx1"/>
                  </a:solidFill>
                </a:rPr>
                <a:t>Missed to observe high temperature diagnostic emission lines due to internal vignetting </a:t>
              </a:r>
              <a:r>
                <a:rPr lang="en-US" sz="3600" dirty="0">
                  <a:solidFill>
                    <a:schemeClr val="tx1"/>
                  </a:solidFill>
                  <a:sym typeface="Wingdings" pitchFamily="2" charset="2"/>
                </a:rPr>
                <a:t> </a:t>
              </a:r>
              <a:r>
                <a:rPr lang="en-US" sz="3600" b="1" dirty="0">
                  <a:solidFill>
                    <a:srgbClr val="009051"/>
                  </a:solidFill>
                  <a:sym typeface="Wingdings" pitchFamily="2" charset="2"/>
                </a:rPr>
                <a:t>MaGIXS-2</a:t>
              </a:r>
              <a:endParaRPr lang="en-US" sz="3600" b="1" dirty="0">
                <a:solidFill>
                  <a:srgbClr val="009051"/>
                </a:solidFill>
              </a:endParaRPr>
            </a:p>
            <a:p>
              <a:pPr marL="426705" indent="-426705">
                <a:spcAft>
                  <a:spcPts val="2400"/>
                </a:spcAft>
                <a:buFont typeface="Arial" panose="020B0604020202020204" pitchFamily="34" charset="0"/>
                <a:buChar char="•"/>
              </a:pPr>
              <a:endParaRPr lang="en-US" sz="3600" dirty="0">
                <a:solidFill>
                  <a:schemeClr val="tx1"/>
                </a:solidFill>
              </a:endParaRPr>
            </a:p>
            <a:p>
              <a:pPr marL="426705" indent="-426705">
                <a:spcAft>
                  <a:spcPts val="2400"/>
                </a:spcAft>
                <a:buFont typeface="Arial" panose="020B0604020202020204" pitchFamily="34" charset="0"/>
                <a:buChar char="•"/>
              </a:pPr>
              <a:endParaRPr lang="en-US" sz="3600" dirty="0">
                <a:solidFill>
                  <a:schemeClr val="tx1"/>
                </a:solidFill>
              </a:endParaRPr>
            </a:p>
            <a:p>
              <a:pPr marL="426705" indent="-426705">
                <a:spcAft>
                  <a:spcPts val="2400"/>
                </a:spcAft>
                <a:buFont typeface="Arial" panose="020B0604020202020204" pitchFamily="34" charset="0"/>
                <a:buChar char="•"/>
              </a:pPr>
              <a:endParaRPr lang="en-US" sz="3600" dirty="0">
                <a:solidFill>
                  <a:schemeClr val="tx1"/>
                </a:solidFill>
              </a:endParaRPr>
            </a:p>
          </p:txBody>
        </p:sp>
        <p:pic>
          <p:nvPicPr>
            <p:cNvPr id="2" name="Picture 1">
              <a:extLst>
                <a:ext uri="{FF2B5EF4-FFF2-40B4-BE49-F238E27FC236}">
                  <a16:creationId xmlns:a16="http://schemas.microsoft.com/office/drawing/2014/main" id="{D7028425-1EE0-EB9A-8E1A-88A3A9FC0003}"/>
                </a:ext>
              </a:extLst>
            </p:cNvPr>
            <p:cNvPicPr>
              <a:picLocks noChangeAspect="1"/>
            </p:cNvPicPr>
            <p:nvPr/>
          </p:nvPicPr>
          <p:blipFill rotWithShape="1">
            <a:blip r:embed="rId3"/>
            <a:srcRect l="4668" b="50617"/>
            <a:stretch/>
          </p:blipFill>
          <p:spPr>
            <a:xfrm>
              <a:off x="672124" y="12961089"/>
              <a:ext cx="13337146" cy="3886200"/>
            </a:xfrm>
            <a:prstGeom prst="rect">
              <a:avLst/>
            </a:prstGeom>
          </p:spPr>
        </p:pic>
        <p:sp>
          <p:nvSpPr>
            <p:cNvPr id="6" name="TextBox 5">
              <a:extLst>
                <a:ext uri="{FF2B5EF4-FFF2-40B4-BE49-F238E27FC236}">
                  <a16:creationId xmlns:a16="http://schemas.microsoft.com/office/drawing/2014/main" id="{482980F9-CA75-5323-A78C-B4B4F68D03AD}"/>
                </a:ext>
              </a:extLst>
            </p:cNvPr>
            <p:cNvSpPr txBox="1"/>
            <p:nvPr/>
          </p:nvSpPr>
          <p:spPr>
            <a:xfrm>
              <a:off x="878846" y="16400065"/>
              <a:ext cx="2874505" cy="492443"/>
            </a:xfrm>
            <a:prstGeom prst="rect">
              <a:avLst/>
            </a:prstGeom>
            <a:noFill/>
          </p:spPr>
          <p:txBody>
            <a:bodyPr wrap="none" rtlCol="0">
              <a:spAutoFit/>
            </a:bodyPr>
            <a:lstStyle/>
            <a:p>
              <a:r>
                <a:rPr lang="en-US" sz="2600" b="1" dirty="0">
                  <a:solidFill>
                    <a:srgbClr val="7030A0"/>
                  </a:solidFill>
                  <a:highlight>
                    <a:srgbClr val="FFFF00"/>
                  </a:highlight>
                </a:rPr>
                <a:t>Telescope Mirror</a:t>
              </a:r>
            </a:p>
          </p:txBody>
        </p:sp>
        <p:sp>
          <p:nvSpPr>
            <p:cNvPr id="8" name="TextBox 7">
              <a:extLst>
                <a:ext uri="{FF2B5EF4-FFF2-40B4-BE49-F238E27FC236}">
                  <a16:creationId xmlns:a16="http://schemas.microsoft.com/office/drawing/2014/main" id="{CB4A0B98-8115-2430-F2DD-71983D0DF634}"/>
                </a:ext>
              </a:extLst>
            </p:cNvPr>
            <p:cNvSpPr txBox="1"/>
            <p:nvPr/>
          </p:nvSpPr>
          <p:spPr>
            <a:xfrm>
              <a:off x="7100488" y="16373848"/>
              <a:ext cx="6907660" cy="492443"/>
            </a:xfrm>
            <a:prstGeom prst="rect">
              <a:avLst/>
            </a:prstGeom>
            <a:noFill/>
          </p:spPr>
          <p:txBody>
            <a:bodyPr wrap="none" rtlCol="0">
              <a:spAutoFit/>
            </a:bodyPr>
            <a:lstStyle/>
            <a:p>
              <a:r>
                <a:rPr lang="en-US" sz="2600" b="1" dirty="0">
                  <a:solidFill>
                    <a:srgbClr val="7030A0"/>
                  </a:solidFill>
                  <a:highlight>
                    <a:srgbClr val="FFFF00"/>
                  </a:highlight>
                </a:rPr>
                <a:t>Spectrometer Mirrors + Reflective Grating</a:t>
              </a:r>
            </a:p>
          </p:txBody>
        </p:sp>
        <p:grpSp>
          <p:nvGrpSpPr>
            <p:cNvPr id="14" name="Group 13">
              <a:extLst>
                <a:ext uri="{FF2B5EF4-FFF2-40B4-BE49-F238E27FC236}">
                  <a16:creationId xmlns:a16="http://schemas.microsoft.com/office/drawing/2014/main" id="{1B4C75FE-D0F6-F851-5E2A-1D8A9A7B9085}"/>
                </a:ext>
              </a:extLst>
            </p:cNvPr>
            <p:cNvGrpSpPr>
              <a:grpSpLocks noChangeAspect="1"/>
            </p:cNvGrpSpPr>
            <p:nvPr/>
          </p:nvGrpSpPr>
          <p:grpSpPr>
            <a:xfrm>
              <a:off x="14457623" y="9667976"/>
              <a:ext cx="16694592" cy="7437120"/>
              <a:chOff x="14072640" y="10347645"/>
              <a:chExt cx="14109609" cy="6285559"/>
            </a:xfrm>
          </p:grpSpPr>
          <p:grpSp>
            <p:nvGrpSpPr>
              <p:cNvPr id="46" name="Group 45">
                <a:extLst>
                  <a:ext uri="{FF2B5EF4-FFF2-40B4-BE49-F238E27FC236}">
                    <a16:creationId xmlns:a16="http://schemas.microsoft.com/office/drawing/2014/main" id="{817ECBE8-080A-B133-9441-B6CA8A011370}"/>
                  </a:ext>
                </a:extLst>
              </p:cNvPr>
              <p:cNvGrpSpPr/>
              <p:nvPr/>
            </p:nvGrpSpPr>
            <p:grpSpPr>
              <a:xfrm>
                <a:off x="14072640" y="10347645"/>
                <a:ext cx="12094081" cy="5566642"/>
                <a:chOff x="6491945" y="7973735"/>
                <a:chExt cx="12957944" cy="5964260"/>
              </a:xfrm>
            </p:grpSpPr>
            <p:pic>
              <p:nvPicPr>
                <p:cNvPr id="36" name="Picture 35" descr="A screenshot of a computer&#10;&#10;Description automatically generated with medium confidence">
                  <a:extLst>
                    <a:ext uri="{FF2B5EF4-FFF2-40B4-BE49-F238E27FC236}">
                      <a16:creationId xmlns:a16="http://schemas.microsoft.com/office/drawing/2014/main" id="{FAA77B16-24D5-07A4-5D8F-B62A54F5A51D}"/>
                    </a:ext>
                  </a:extLst>
                </p:cNvPr>
                <p:cNvPicPr>
                  <a:picLocks noChangeAspect="1"/>
                </p:cNvPicPr>
                <p:nvPr/>
              </p:nvPicPr>
              <p:blipFill rotWithShape="1">
                <a:blip r:embed="rId4"/>
                <a:srcRect t="9806" r="5048"/>
                <a:stretch/>
              </p:blipFill>
              <p:spPr>
                <a:xfrm>
                  <a:off x="7370386" y="8218276"/>
                  <a:ext cx="12079503" cy="5029200"/>
                </a:xfrm>
                <a:prstGeom prst="rect">
                  <a:avLst/>
                </a:prstGeom>
              </p:spPr>
            </p:pic>
            <p:cxnSp>
              <p:nvCxnSpPr>
                <p:cNvPr id="38" name="Straight Arrow Connector 37">
                  <a:extLst>
                    <a:ext uri="{FF2B5EF4-FFF2-40B4-BE49-F238E27FC236}">
                      <a16:creationId xmlns:a16="http://schemas.microsoft.com/office/drawing/2014/main" id="{C9EA1750-286C-F2E3-1891-EA833368B6D0}"/>
                    </a:ext>
                  </a:extLst>
                </p:cNvPr>
                <p:cNvCxnSpPr>
                  <a:cxnSpLocks/>
                </p:cNvCxnSpPr>
                <p:nvPr/>
              </p:nvCxnSpPr>
              <p:spPr>
                <a:xfrm>
                  <a:off x="9064679" y="13781111"/>
                  <a:ext cx="7476680" cy="0"/>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a:extLst>
                    <a:ext uri="{FF2B5EF4-FFF2-40B4-BE49-F238E27FC236}">
                      <a16:creationId xmlns:a16="http://schemas.microsoft.com/office/drawing/2014/main" id="{CDA5E3B7-FD7D-A96A-50AF-F8FDF65D1F3B}"/>
                    </a:ext>
                  </a:extLst>
                </p:cNvPr>
                <p:cNvCxnSpPr>
                  <a:cxnSpLocks/>
                </p:cNvCxnSpPr>
                <p:nvPr/>
              </p:nvCxnSpPr>
              <p:spPr>
                <a:xfrm flipV="1">
                  <a:off x="7238235" y="8630107"/>
                  <a:ext cx="5" cy="4532144"/>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
              <p:nvSpPr>
                <p:cNvPr id="42" name="TextBox 41">
                  <a:extLst>
                    <a:ext uri="{FF2B5EF4-FFF2-40B4-BE49-F238E27FC236}">
                      <a16:creationId xmlns:a16="http://schemas.microsoft.com/office/drawing/2014/main" id="{FB9363AD-9B12-1622-7CF4-729A263AD975}"/>
                    </a:ext>
                  </a:extLst>
                </p:cNvPr>
                <p:cNvSpPr txBox="1"/>
                <p:nvPr/>
              </p:nvSpPr>
              <p:spPr>
                <a:xfrm rot="16200000">
                  <a:off x="3991123" y="10474557"/>
                  <a:ext cx="5654569" cy="652926"/>
                </a:xfrm>
                <a:prstGeom prst="rect">
                  <a:avLst/>
                </a:prstGeom>
                <a:noFill/>
              </p:spPr>
              <p:txBody>
                <a:bodyPr wrap="square" rtlCol="0">
                  <a:spAutoFit/>
                </a:bodyPr>
                <a:lstStyle/>
                <a:p>
                  <a:pPr algn="ctr"/>
                  <a:r>
                    <a:rPr lang="en-US" sz="3360" dirty="0"/>
                    <a:t>Cross-Dispersion (spatial</a:t>
                  </a:r>
                  <a:r>
                    <a:rPr lang="en-US" sz="3360" dirty="0">
                      <a:latin typeface="Calibri" panose="020F0502020204030204" pitchFamily="34" charset="0"/>
                      <a:cs typeface="Calibri" panose="020F0502020204030204" pitchFamily="34" charset="0"/>
                    </a:rPr>
                    <a:t>)</a:t>
                  </a:r>
                  <a:endParaRPr lang="en-US" sz="3360" dirty="0"/>
                </a:p>
              </p:txBody>
            </p:sp>
            <p:sp>
              <p:nvSpPr>
                <p:cNvPr id="41" name="TextBox 40">
                  <a:extLst>
                    <a:ext uri="{FF2B5EF4-FFF2-40B4-BE49-F238E27FC236}">
                      <a16:creationId xmlns:a16="http://schemas.microsoft.com/office/drawing/2014/main" id="{99171B27-6EF2-553E-DA7B-613F943386AE}"/>
                    </a:ext>
                  </a:extLst>
                </p:cNvPr>
                <p:cNvSpPr txBox="1"/>
                <p:nvPr/>
              </p:nvSpPr>
              <p:spPr>
                <a:xfrm>
                  <a:off x="10420465" y="13285069"/>
                  <a:ext cx="7207917" cy="652926"/>
                </a:xfrm>
                <a:prstGeom prst="rect">
                  <a:avLst/>
                </a:prstGeom>
                <a:noFill/>
              </p:spPr>
              <p:txBody>
                <a:bodyPr wrap="square" rtlCol="0">
                  <a:spAutoFit/>
                </a:bodyPr>
                <a:lstStyle/>
                <a:p>
                  <a:r>
                    <a:rPr lang="en-US" sz="3360" dirty="0"/>
                    <a:t>Dispersion</a:t>
                  </a:r>
                  <a:r>
                    <a:rPr lang="en-US" sz="1306" dirty="0"/>
                    <a:t>  </a:t>
                  </a:r>
                  <a:r>
                    <a:rPr lang="en-US" sz="3360" dirty="0"/>
                    <a:t>(increasing </a:t>
                  </a:r>
                  <a:r>
                    <a:rPr lang="el-GR" sz="3360" dirty="0">
                      <a:latin typeface="Calibri" panose="020F0502020204030204" pitchFamily="34" charset="0"/>
                      <a:cs typeface="Calibri" panose="020F0502020204030204" pitchFamily="34" charset="0"/>
                    </a:rPr>
                    <a:t>λ</a:t>
                  </a:r>
                  <a:r>
                    <a:rPr lang="en-US" sz="3360" dirty="0">
                      <a:latin typeface="Calibri" panose="020F0502020204030204" pitchFamily="34" charset="0"/>
                      <a:cs typeface="Calibri" panose="020F0502020204030204" pitchFamily="34" charset="0"/>
                    </a:rPr>
                    <a:t>)</a:t>
                  </a:r>
                  <a:endParaRPr lang="en-US" sz="3360" dirty="0"/>
                </a:p>
              </p:txBody>
            </p:sp>
          </p:grpSp>
          <p:sp>
            <p:nvSpPr>
              <p:cNvPr id="61" name="Google Shape;56;p13">
                <a:extLst>
                  <a:ext uri="{FF2B5EF4-FFF2-40B4-BE49-F238E27FC236}">
                    <a16:creationId xmlns:a16="http://schemas.microsoft.com/office/drawing/2014/main" id="{A48D7712-F012-14DB-83BB-5AD93A29BFC3}"/>
                  </a:ext>
                </a:extLst>
              </p:cNvPr>
              <p:cNvSpPr txBox="1"/>
              <p:nvPr/>
            </p:nvSpPr>
            <p:spPr>
              <a:xfrm>
                <a:off x="16275399" y="15816704"/>
                <a:ext cx="7583464" cy="816500"/>
              </a:xfrm>
              <a:prstGeom prst="rect">
                <a:avLst/>
              </a:prstGeom>
              <a:noFill/>
              <a:ln>
                <a:noFill/>
              </a:ln>
            </p:spPr>
            <p:txBody>
              <a:bodyPr spcFirstLastPara="1" wrap="square" lIns="85330" tIns="85330" rIns="85330" bIns="85330" anchor="t" anchorCtr="0">
                <a:noAutofit/>
              </a:bodyPr>
              <a:lstStyle/>
              <a:p>
                <a:pPr algn="ctr"/>
                <a:r>
                  <a:rPr lang="en-US" sz="3360" b="1" i="1" dirty="0">
                    <a:solidFill>
                      <a:schemeClr val="accent5">
                        <a:lumMod val="50000"/>
                      </a:schemeClr>
                    </a:solidFill>
                  </a:rPr>
                  <a:t>Fig. 2: MaGIXS-1 flight observations</a:t>
                </a:r>
                <a:endParaRPr lang="en-US" sz="3267" b="1" dirty="0">
                  <a:solidFill>
                    <a:schemeClr val="accent5">
                      <a:lumMod val="50000"/>
                    </a:schemeClr>
                  </a:solidFill>
                </a:endParaRPr>
              </a:p>
            </p:txBody>
          </p:sp>
          <p:pic>
            <p:nvPicPr>
              <p:cNvPr id="68" name="Picture 67" descr="A blue and white image of a butterfly&#10;&#10;Description automatically generated">
                <a:extLst>
                  <a:ext uri="{FF2B5EF4-FFF2-40B4-BE49-F238E27FC236}">
                    <a16:creationId xmlns:a16="http://schemas.microsoft.com/office/drawing/2014/main" id="{7684614F-30F0-253A-CC0E-9F917A3753CD}"/>
                  </a:ext>
                </a:extLst>
              </p:cNvPr>
              <p:cNvPicPr>
                <a:picLocks noChangeAspect="1"/>
              </p:cNvPicPr>
              <p:nvPr/>
            </p:nvPicPr>
            <p:blipFill rotWithShape="1">
              <a:blip r:embed="rId5"/>
              <a:srcRect l="25347" t="4411" r="25767" b="4678"/>
              <a:stretch/>
            </p:blipFill>
            <p:spPr>
              <a:xfrm>
                <a:off x="26271686" y="10637467"/>
                <a:ext cx="1111176" cy="4663440"/>
              </a:xfrm>
              <a:prstGeom prst="rect">
                <a:avLst/>
              </a:prstGeom>
            </p:spPr>
          </p:pic>
          <p:sp>
            <p:nvSpPr>
              <p:cNvPr id="13" name="Google Shape;56;p13">
                <a:extLst>
                  <a:ext uri="{FF2B5EF4-FFF2-40B4-BE49-F238E27FC236}">
                    <a16:creationId xmlns:a16="http://schemas.microsoft.com/office/drawing/2014/main" id="{378FA62B-0C61-512C-5B6D-D8DF033DBC74}"/>
                  </a:ext>
                </a:extLst>
              </p:cNvPr>
              <p:cNvSpPr txBox="1"/>
              <p:nvPr/>
            </p:nvSpPr>
            <p:spPr>
              <a:xfrm>
                <a:off x="25341395" y="15449091"/>
                <a:ext cx="2840854" cy="816500"/>
              </a:xfrm>
              <a:prstGeom prst="rect">
                <a:avLst/>
              </a:prstGeom>
              <a:noFill/>
              <a:ln>
                <a:noFill/>
              </a:ln>
            </p:spPr>
            <p:txBody>
              <a:bodyPr spcFirstLastPara="1" wrap="square" lIns="85330" tIns="85330" rIns="85330" bIns="85330" anchor="t" anchorCtr="0">
                <a:noAutofit/>
              </a:bodyPr>
              <a:lstStyle/>
              <a:p>
                <a:pPr algn="ctr"/>
                <a:r>
                  <a:rPr lang="en-US" sz="3360" b="1" i="1" dirty="0">
                    <a:solidFill>
                      <a:schemeClr val="accent5">
                        <a:lumMod val="50000"/>
                      </a:schemeClr>
                    </a:solidFill>
                  </a:rPr>
                  <a:t>Fig. 3: </a:t>
                </a:r>
              </a:p>
              <a:p>
                <a:pPr algn="ctr"/>
                <a:r>
                  <a:rPr lang="en-US" sz="3360" b="1" i="1" dirty="0">
                    <a:solidFill>
                      <a:schemeClr val="accent5">
                        <a:lumMod val="50000"/>
                      </a:schemeClr>
                    </a:solidFill>
                  </a:rPr>
                  <a:t>MaGIXS-1 FOV</a:t>
                </a:r>
                <a:endParaRPr lang="en-US" sz="3267" b="1" dirty="0">
                  <a:solidFill>
                    <a:schemeClr val="accent5">
                      <a:lumMod val="50000"/>
                    </a:schemeClr>
                  </a:solidFill>
                </a:endParaRPr>
              </a:p>
            </p:txBody>
          </p:sp>
        </p:grpSp>
      </p:grpSp>
      <p:sp>
        <p:nvSpPr>
          <p:cNvPr id="55" name="Google Shape;55;p13"/>
          <p:cNvSpPr txBox="1">
            <a:spLocks noGrp="1"/>
          </p:cNvSpPr>
          <p:nvPr>
            <p:ph type="title"/>
          </p:nvPr>
        </p:nvSpPr>
        <p:spPr>
          <a:xfrm>
            <a:off x="4006475" y="289677"/>
            <a:ext cx="31651849" cy="4554233"/>
          </a:xfrm>
          <a:prstGeom prst="rect">
            <a:avLst/>
          </a:prstGeom>
        </p:spPr>
        <p:txBody>
          <a:bodyPr spcFirstLastPara="1" wrap="square" lIns="462677" tIns="462677" rIns="462677" bIns="462677" anchor="t" anchorCtr="0">
            <a:noAutofit/>
          </a:bodyPr>
          <a:lstStyle/>
          <a:p>
            <a:pPr algn="ctr">
              <a:lnSpc>
                <a:spcPct val="115000"/>
              </a:lnSpc>
              <a:buSzPts val="1100"/>
            </a:pPr>
            <a:r>
              <a:rPr lang="en-US" sz="6533" dirty="0">
                <a:solidFill>
                  <a:schemeClr val="tx1"/>
                </a:solidFill>
                <a:latin typeface="+mj-lt"/>
              </a:rPr>
              <a:t>The next generation Marshall Grazing Incidence X-ray Spectrometer (MaGIXS) sounding rocket experiments</a:t>
            </a:r>
            <a:br>
              <a:rPr lang="en-US" sz="6533" dirty="0">
                <a:solidFill>
                  <a:srgbClr val="FFFFFF"/>
                </a:solidFill>
                <a:latin typeface="+mj-lt"/>
              </a:rPr>
            </a:br>
            <a:r>
              <a:rPr lang="en-US" sz="3360" dirty="0">
                <a:latin typeface="Calibri"/>
                <a:ea typeface="Calibri"/>
                <a:cs typeface="Calibri"/>
                <a:sym typeface="Calibri"/>
              </a:rPr>
              <a:t>P.S. Athiray</a:t>
            </a:r>
            <a:r>
              <a:rPr lang="en-US" sz="3360" baseline="30000" dirty="0">
                <a:latin typeface="Calibri"/>
                <a:ea typeface="Calibri"/>
                <a:cs typeface="Calibri"/>
                <a:sym typeface="Calibri"/>
              </a:rPr>
              <a:t>1,2</a:t>
            </a:r>
            <a:r>
              <a:rPr lang="en-US" sz="3360" dirty="0">
                <a:latin typeface="Calibri"/>
                <a:ea typeface="Calibri"/>
                <a:cs typeface="Calibri"/>
                <a:sym typeface="Calibri"/>
              </a:rPr>
              <a:t>, Amy Winebarger</a:t>
            </a:r>
            <a:r>
              <a:rPr lang="en-US" sz="3360" baseline="30000" dirty="0">
                <a:latin typeface="Calibri"/>
                <a:ea typeface="Calibri"/>
                <a:cs typeface="Calibri"/>
                <a:sym typeface="Calibri"/>
              </a:rPr>
              <a:t>2, </a:t>
            </a:r>
            <a:r>
              <a:rPr lang="en-US" sz="3200" dirty="0">
                <a:latin typeface="Calibri"/>
                <a:ea typeface="Calibri"/>
                <a:cs typeface="Calibri"/>
                <a:sym typeface="Calibri"/>
              </a:rPr>
              <a:t>Patrick Champey</a:t>
            </a:r>
            <a:r>
              <a:rPr lang="en-US" sz="3200" baseline="30000" dirty="0">
                <a:latin typeface="Calibri"/>
                <a:ea typeface="Calibri"/>
                <a:cs typeface="Calibri"/>
                <a:sym typeface="Calibri"/>
              </a:rPr>
              <a:t>2</a:t>
            </a:r>
            <a:r>
              <a:rPr lang="en-US" sz="3200" dirty="0">
                <a:latin typeface="Calibri"/>
                <a:ea typeface="Calibri"/>
                <a:cs typeface="Calibri"/>
                <a:sym typeface="Calibri"/>
              </a:rPr>
              <a:t>, Ken Kobayashi</a:t>
            </a:r>
            <a:r>
              <a:rPr lang="en-US" sz="3200" baseline="30000" dirty="0">
                <a:latin typeface="Calibri"/>
                <a:ea typeface="Calibri"/>
                <a:cs typeface="Calibri"/>
                <a:sym typeface="Calibri"/>
              </a:rPr>
              <a:t>2</a:t>
            </a:r>
            <a:r>
              <a:rPr lang="en-US" sz="3200" dirty="0">
                <a:latin typeface="Calibri"/>
                <a:ea typeface="Calibri"/>
                <a:cs typeface="Calibri"/>
                <a:sym typeface="Calibri"/>
              </a:rPr>
              <a:t>, Sabrina Savage</a:t>
            </a:r>
            <a:r>
              <a:rPr lang="en-US" sz="3200" baseline="30000" dirty="0">
                <a:latin typeface="Calibri"/>
                <a:ea typeface="Calibri"/>
                <a:cs typeface="Calibri"/>
                <a:sym typeface="Calibri"/>
              </a:rPr>
              <a:t>2</a:t>
            </a:r>
            <a:r>
              <a:rPr lang="en-US" sz="3200" dirty="0">
                <a:latin typeface="Calibri"/>
                <a:ea typeface="Calibri"/>
                <a:cs typeface="Calibri"/>
                <a:sym typeface="Calibri"/>
              </a:rPr>
              <a:t>, Adam Kobelski</a:t>
            </a:r>
            <a:r>
              <a:rPr lang="en-US" sz="3200" baseline="30000" dirty="0">
                <a:latin typeface="Calibri"/>
                <a:ea typeface="Calibri"/>
                <a:cs typeface="Calibri"/>
                <a:sym typeface="Calibri"/>
              </a:rPr>
              <a:t>2</a:t>
            </a:r>
            <a:r>
              <a:rPr lang="en-US" sz="3200" dirty="0">
                <a:latin typeface="Calibri"/>
                <a:ea typeface="Calibri"/>
                <a:cs typeface="Calibri"/>
                <a:sym typeface="Calibri"/>
              </a:rPr>
              <a:t>, Genevieve Vigil</a:t>
            </a:r>
            <a:r>
              <a:rPr lang="en-US" sz="3200" baseline="30000" dirty="0">
                <a:latin typeface="Calibri"/>
                <a:ea typeface="Calibri"/>
                <a:cs typeface="Calibri"/>
                <a:sym typeface="Calibri"/>
              </a:rPr>
              <a:t>2</a:t>
            </a:r>
            <a:r>
              <a:rPr lang="en-US" sz="3200" dirty="0">
                <a:latin typeface="Calibri"/>
                <a:ea typeface="Calibri"/>
                <a:cs typeface="Calibri"/>
                <a:sym typeface="Calibri"/>
              </a:rPr>
              <a:t>, Brent Beabout</a:t>
            </a:r>
            <a:r>
              <a:rPr lang="en-US" sz="3200" baseline="30000" dirty="0">
                <a:latin typeface="Calibri"/>
                <a:ea typeface="Calibri"/>
                <a:cs typeface="Calibri"/>
                <a:sym typeface="Calibri"/>
              </a:rPr>
              <a:t>2</a:t>
            </a:r>
            <a:r>
              <a:rPr lang="en-US" sz="3200" dirty="0">
                <a:latin typeface="Calibri"/>
                <a:ea typeface="Calibri"/>
                <a:cs typeface="Calibri"/>
                <a:sym typeface="Calibri"/>
              </a:rPr>
              <a:t>, </a:t>
            </a:r>
            <a:r>
              <a:rPr lang="en-US" sz="3200" dirty="0" err="1">
                <a:latin typeface="Calibri"/>
                <a:ea typeface="Calibri"/>
                <a:cs typeface="Calibri"/>
                <a:sym typeface="Calibri"/>
              </a:rPr>
              <a:t>Dyana</a:t>
            </a:r>
            <a:r>
              <a:rPr lang="en-US" sz="3200" dirty="0">
                <a:latin typeface="Calibri"/>
                <a:ea typeface="Calibri"/>
                <a:cs typeface="Calibri"/>
                <a:sym typeface="Calibri"/>
              </a:rPr>
              <a:t> Beabout</a:t>
            </a:r>
            <a:r>
              <a:rPr lang="en-US" sz="3200" baseline="30000" dirty="0">
                <a:latin typeface="Calibri"/>
                <a:ea typeface="Calibri"/>
                <a:cs typeface="Calibri"/>
                <a:sym typeface="Calibri"/>
              </a:rPr>
              <a:t>2</a:t>
            </a:r>
            <a:r>
              <a:rPr lang="en-US" sz="3200" dirty="0">
                <a:latin typeface="Calibri"/>
                <a:ea typeface="Calibri"/>
                <a:cs typeface="Calibri"/>
                <a:sym typeface="Calibri"/>
              </a:rPr>
              <a:t>, Peter Cheimets</a:t>
            </a:r>
            <a:r>
              <a:rPr lang="en-US" sz="3200" baseline="30000" dirty="0">
                <a:latin typeface="Calibri"/>
                <a:ea typeface="Calibri"/>
                <a:cs typeface="Calibri"/>
                <a:sym typeface="Calibri"/>
              </a:rPr>
              <a:t>3</a:t>
            </a:r>
            <a:r>
              <a:rPr lang="en-US" sz="3200" dirty="0">
                <a:latin typeface="Calibri"/>
                <a:ea typeface="Calibri"/>
                <a:cs typeface="Calibri"/>
                <a:sym typeface="Calibri"/>
              </a:rPr>
              <a:t>, Leon Golub</a:t>
            </a:r>
            <a:r>
              <a:rPr lang="en-US" sz="3200" baseline="30000" dirty="0">
                <a:latin typeface="Calibri"/>
                <a:ea typeface="Calibri"/>
                <a:cs typeface="Calibri"/>
                <a:sym typeface="Calibri"/>
              </a:rPr>
              <a:t>3</a:t>
            </a:r>
            <a:r>
              <a:rPr lang="en-US" sz="3200" dirty="0">
                <a:latin typeface="Calibri"/>
                <a:ea typeface="Calibri"/>
                <a:cs typeface="Calibri"/>
                <a:sym typeface="Calibri"/>
              </a:rPr>
              <a:t>, Anthony Guillory</a:t>
            </a:r>
            <a:r>
              <a:rPr lang="en-US" sz="3200" baseline="30000" dirty="0">
                <a:latin typeface="Calibri"/>
                <a:ea typeface="Calibri"/>
                <a:cs typeface="Calibri"/>
                <a:sym typeface="Calibri"/>
              </a:rPr>
              <a:t>2</a:t>
            </a:r>
            <a:r>
              <a:rPr lang="en-US" sz="3200" dirty="0">
                <a:latin typeface="Calibri"/>
                <a:ea typeface="Calibri"/>
                <a:cs typeface="Calibri"/>
                <a:sym typeface="Calibri"/>
              </a:rPr>
              <a:t>, Harlan Haight</a:t>
            </a:r>
            <a:r>
              <a:rPr lang="en-US" sz="3200" baseline="30000" dirty="0">
                <a:latin typeface="Calibri"/>
                <a:ea typeface="Calibri"/>
                <a:cs typeface="Calibri"/>
                <a:sym typeface="Calibri"/>
              </a:rPr>
              <a:t>2</a:t>
            </a:r>
            <a:r>
              <a:rPr lang="en-US" sz="3200" dirty="0">
                <a:latin typeface="Calibri"/>
                <a:ea typeface="Calibri"/>
                <a:cs typeface="Calibri"/>
                <a:sym typeface="Calibri"/>
              </a:rPr>
              <a:t>, Edward Hertz</a:t>
            </a:r>
            <a:r>
              <a:rPr lang="en-US" sz="3200" baseline="30000" dirty="0">
                <a:latin typeface="Calibri"/>
                <a:ea typeface="Calibri"/>
                <a:cs typeface="Calibri"/>
                <a:sym typeface="Calibri"/>
              </a:rPr>
              <a:t>3</a:t>
            </a:r>
            <a:r>
              <a:rPr lang="en-US" sz="3200" dirty="0">
                <a:latin typeface="Calibri"/>
                <a:ea typeface="Calibri"/>
                <a:cs typeface="Calibri"/>
                <a:sym typeface="Calibri"/>
              </a:rPr>
              <a:t>, Paola Testa</a:t>
            </a:r>
            <a:r>
              <a:rPr lang="en-US" sz="3200" baseline="30000" dirty="0">
                <a:latin typeface="Calibri"/>
                <a:ea typeface="Calibri"/>
                <a:cs typeface="Calibri"/>
                <a:sym typeface="Calibri"/>
              </a:rPr>
              <a:t>3</a:t>
            </a:r>
            <a:r>
              <a:rPr lang="en-US" sz="3200">
                <a:latin typeface="Calibri"/>
                <a:ea typeface="Calibri"/>
                <a:cs typeface="Calibri"/>
                <a:sym typeface="Calibri"/>
              </a:rPr>
              <a:t>, William </a:t>
            </a:r>
            <a:r>
              <a:rPr lang="en-US" sz="3200" dirty="0">
                <a:latin typeface="Calibri"/>
                <a:ea typeface="Calibri"/>
                <a:cs typeface="Calibri"/>
                <a:sym typeface="Calibri"/>
              </a:rPr>
              <a:t>Hogue</a:t>
            </a:r>
            <a:r>
              <a:rPr lang="en-US" sz="3200" baseline="30000" dirty="0">
                <a:latin typeface="Calibri"/>
                <a:ea typeface="Calibri"/>
                <a:cs typeface="Calibri"/>
                <a:sym typeface="Calibri"/>
              </a:rPr>
              <a:t>2</a:t>
            </a:r>
            <a:r>
              <a:rPr lang="en-US" sz="3200" dirty="0">
                <a:latin typeface="Calibri"/>
                <a:ea typeface="Calibri"/>
                <a:cs typeface="Calibri"/>
                <a:sym typeface="Calibri"/>
              </a:rPr>
              <a:t>, </a:t>
            </a:r>
            <a:r>
              <a:rPr lang="en-US" sz="3200" dirty="0" err="1">
                <a:latin typeface="Calibri"/>
                <a:ea typeface="Calibri"/>
                <a:cs typeface="Calibri"/>
                <a:sym typeface="Calibri"/>
              </a:rPr>
              <a:t>Jagan</a:t>
            </a:r>
            <a:r>
              <a:rPr lang="en-US" sz="3200" dirty="0">
                <a:latin typeface="Calibri"/>
                <a:ea typeface="Calibri"/>
                <a:cs typeface="Calibri"/>
                <a:sym typeface="Calibri"/>
              </a:rPr>
              <a:t> Ranganathan</a:t>
            </a:r>
            <a:r>
              <a:rPr lang="en-US" sz="3200" baseline="30000" dirty="0">
                <a:latin typeface="Calibri"/>
                <a:ea typeface="Calibri"/>
                <a:cs typeface="Calibri"/>
                <a:sym typeface="Calibri"/>
              </a:rPr>
              <a:t>2</a:t>
            </a:r>
            <a:r>
              <a:rPr lang="en-US" sz="3200" dirty="0">
                <a:latin typeface="Calibri"/>
                <a:ea typeface="Calibri"/>
                <a:cs typeface="Calibri"/>
                <a:sym typeface="Calibri"/>
              </a:rPr>
              <a:t>, Robert Walsh</a:t>
            </a:r>
            <a:r>
              <a:rPr lang="en-US" sz="3200" baseline="30000" dirty="0">
                <a:latin typeface="Calibri"/>
                <a:ea typeface="Calibri"/>
                <a:cs typeface="Calibri"/>
                <a:sym typeface="Calibri"/>
              </a:rPr>
              <a:t>4</a:t>
            </a:r>
            <a:r>
              <a:rPr lang="en-US" sz="3200" dirty="0">
                <a:latin typeface="Calibri"/>
                <a:ea typeface="Calibri"/>
                <a:cs typeface="Calibri"/>
                <a:sym typeface="Calibri"/>
              </a:rPr>
              <a:t> and the Science Team</a:t>
            </a:r>
            <a:br>
              <a:rPr lang="en-US" sz="3360" baseline="30000" dirty="0">
                <a:latin typeface="Calibri"/>
                <a:ea typeface="Calibri"/>
                <a:cs typeface="Calibri"/>
                <a:sym typeface="Calibri"/>
              </a:rPr>
            </a:br>
            <a:r>
              <a:rPr lang="en-US" sz="3360" baseline="30000" dirty="0">
                <a:latin typeface="Calibri"/>
                <a:ea typeface="Calibri"/>
                <a:cs typeface="Calibri"/>
                <a:sym typeface="Calibri"/>
              </a:rPr>
              <a:t>1 </a:t>
            </a:r>
            <a:r>
              <a:rPr lang="en-US" sz="3360" dirty="0">
                <a:latin typeface="Calibri"/>
                <a:ea typeface="Calibri"/>
                <a:cs typeface="Calibri"/>
                <a:sym typeface="Calibri"/>
              </a:rPr>
              <a:t>The University of Alabama in Huntsville, </a:t>
            </a:r>
            <a:r>
              <a:rPr lang="en-US" sz="3360" baseline="30000" dirty="0">
                <a:latin typeface="Calibri"/>
                <a:ea typeface="Calibri"/>
                <a:cs typeface="Calibri"/>
                <a:sym typeface="Calibri"/>
              </a:rPr>
              <a:t>2 </a:t>
            </a:r>
            <a:r>
              <a:rPr lang="en-US" sz="3360" dirty="0">
                <a:latin typeface="Calibri"/>
                <a:ea typeface="Calibri"/>
                <a:cs typeface="Calibri"/>
                <a:sym typeface="Calibri"/>
              </a:rPr>
              <a:t>NASA Marshall Space Flight Center, </a:t>
            </a:r>
            <a:r>
              <a:rPr lang="en-US" sz="3360" baseline="30000" dirty="0">
                <a:latin typeface="Calibri"/>
                <a:ea typeface="Calibri"/>
                <a:cs typeface="Calibri"/>
                <a:sym typeface="Calibri"/>
              </a:rPr>
              <a:t>3 </a:t>
            </a:r>
            <a:r>
              <a:rPr lang="en-US" sz="3360" dirty="0">
                <a:latin typeface="Calibri"/>
                <a:ea typeface="Calibri"/>
                <a:cs typeface="Calibri"/>
                <a:sym typeface="Calibri"/>
              </a:rPr>
              <a:t>Smithsonian Astrophysical Observatory, </a:t>
            </a:r>
            <a:r>
              <a:rPr lang="en-US" sz="3360" baseline="30000" dirty="0">
                <a:latin typeface="Calibri"/>
                <a:ea typeface="Calibri"/>
                <a:cs typeface="Calibri"/>
                <a:sym typeface="Calibri"/>
              </a:rPr>
              <a:t>4</a:t>
            </a:r>
            <a:r>
              <a:rPr lang="en-US" sz="3200" dirty="0">
                <a:latin typeface="Calibri"/>
                <a:ea typeface="Calibri"/>
                <a:cs typeface="Calibri"/>
                <a:sym typeface="Calibri"/>
              </a:rPr>
              <a:t> The University of Central Lancashire </a:t>
            </a:r>
            <a:br>
              <a:rPr lang="en-US" sz="3360" dirty="0"/>
            </a:br>
            <a:endParaRPr lang="en-US" sz="3360" baseline="30000" dirty="0">
              <a:latin typeface="Calibri"/>
              <a:ea typeface="Calibri"/>
              <a:cs typeface="Calibri"/>
              <a:sym typeface="Calibri"/>
            </a:endParaRPr>
          </a:p>
        </p:txBody>
      </p:sp>
      <p:cxnSp>
        <p:nvCxnSpPr>
          <p:cNvPr id="57" name="Google Shape;57;p13"/>
          <p:cNvCxnSpPr>
            <a:cxnSpLocks/>
          </p:cNvCxnSpPr>
          <p:nvPr/>
        </p:nvCxnSpPr>
        <p:spPr>
          <a:xfrm flipV="1">
            <a:off x="606215" y="4849604"/>
            <a:ext cx="38992809" cy="47344"/>
          </a:xfrm>
          <a:prstGeom prst="straightConnector1">
            <a:avLst/>
          </a:prstGeom>
          <a:noFill/>
          <a:ln w="57150" cap="flat" cmpd="sng">
            <a:solidFill>
              <a:schemeClr val="accent5">
                <a:lumMod val="50000"/>
              </a:schemeClr>
            </a:solidFill>
            <a:prstDash val="solid"/>
            <a:round/>
            <a:headEnd type="none" w="med" len="med"/>
            <a:tailEnd type="none" w="med" len="med"/>
          </a:ln>
        </p:spPr>
      </p:cxnSp>
      <p:sp>
        <p:nvSpPr>
          <p:cNvPr id="65" name="Google Shape;65;p13"/>
          <p:cNvSpPr/>
          <p:nvPr/>
        </p:nvSpPr>
        <p:spPr>
          <a:xfrm>
            <a:off x="15406812" y="5215616"/>
            <a:ext cx="8632018" cy="865201"/>
          </a:xfrm>
          <a:prstGeom prst="rect">
            <a:avLst/>
          </a:prstGeom>
          <a:gradFill>
            <a:gsLst>
              <a:gs pos="0">
                <a:srgbClr val="FFC982"/>
              </a:gs>
              <a:gs pos="100000">
                <a:srgbClr val="F58F09"/>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85330" tIns="85330" rIns="85330" bIns="85330" anchor="ctr" anchorCtr="0">
            <a:noAutofit/>
          </a:bodyPr>
          <a:lstStyle/>
          <a:p>
            <a:pPr algn="ctr"/>
            <a:r>
              <a:rPr lang="en" sz="4480" b="1" dirty="0"/>
              <a:t>Introduction</a:t>
            </a:r>
            <a:endParaRPr sz="4480" b="1" dirty="0"/>
          </a:p>
        </p:txBody>
      </p:sp>
      <p:sp>
        <p:nvSpPr>
          <p:cNvPr id="181" name="Google Shape;63;p13">
            <a:extLst>
              <a:ext uri="{FF2B5EF4-FFF2-40B4-BE49-F238E27FC236}">
                <a16:creationId xmlns:a16="http://schemas.microsoft.com/office/drawing/2014/main" id="{DBDEE325-29DB-466B-97C2-8A183B9D9829}"/>
              </a:ext>
            </a:extLst>
          </p:cNvPr>
          <p:cNvSpPr txBox="1"/>
          <p:nvPr/>
        </p:nvSpPr>
        <p:spPr>
          <a:xfrm>
            <a:off x="517703" y="36430996"/>
            <a:ext cx="39122941" cy="1134527"/>
          </a:xfrm>
          <a:prstGeom prst="rect">
            <a:avLst/>
          </a:prstGeom>
          <a:noFill/>
          <a:ln>
            <a:solidFill>
              <a:schemeClr val="accent5">
                <a:lumMod val="50000"/>
              </a:schemeClr>
            </a:solidFill>
          </a:ln>
        </p:spPr>
        <p:txBody>
          <a:bodyPr spcFirstLastPara="1" wrap="square" lIns="85330" tIns="85330" rIns="85330" bIns="85330" anchor="t" anchorCtr="0">
            <a:noAutofit/>
          </a:bodyPr>
          <a:lstStyle/>
          <a:p>
            <a:pPr algn="just"/>
            <a:r>
              <a:rPr lang="en-US" sz="2427" b="1" dirty="0"/>
              <a:t>References:</a:t>
            </a:r>
          </a:p>
          <a:p>
            <a:pPr algn="l"/>
            <a:r>
              <a:rPr lang="en-US" sz="2400" dirty="0"/>
              <a:t>[1] </a:t>
            </a:r>
            <a:r>
              <a:rPr lang="en-US" sz="2400" dirty="0" err="1"/>
              <a:t>Athiray</a:t>
            </a:r>
            <a:r>
              <a:rPr lang="en-US" sz="2400" dirty="0"/>
              <a:t>, P. S., et al. 2019, </a:t>
            </a:r>
            <a:r>
              <a:rPr lang="de-DE" sz="2400" dirty="0" err="1"/>
              <a:t>ApJ</a:t>
            </a:r>
            <a:r>
              <a:rPr lang="de-DE" sz="2400" dirty="0"/>
              <a:t>; [2] </a:t>
            </a:r>
            <a:r>
              <a:rPr lang="en-US" sz="2400" dirty="0" err="1"/>
              <a:t>Champey</a:t>
            </a:r>
            <a:r>
              <a:rPr lang="en-US" sz="2400" dirty="0"/>
              <a:t>, P. R. et al. 2022, JAI ; [3] Cheung, M. C. M., et al. 2019, </a:t>
            </a:r>
            <a:r>
              <a:rPr lang="en-US" sz="2400" dirty="0" err="1"/>
              <a:t>ApJ</a:t>
            </a:r>
            <a:r>
              <a:rPr lang="en-US" sz="2400" dirty="0"/>
              <a:t> ; [4] Winebarger, A. R et al. 2019,</a:t>
            </a:r>
            <a:r>
              <a:rPr lang="de-DE" sz="2400" dirty="0"/>
              <a:t> </a:t>
            </a:r>
            <a:r>
              <a:rPr lang="de-DE" sz="2400" dirty="0" err="1"/>
              <a:t>ApJ</a:t>
            </a:r>
            <a:r>
              <a:rPr lang="de-DE" sz="2400" dirty="0"/>
              <a:t> ; [5] Savage, S et al. 2023, </a:t>
            </a:r>
            <a:r>
              <a:rPr lang="de-DE" sz="2400" dirty="0" err="1"/>
              <a:t>ApJ</a:t>
            </a:r>
            <a:r>
              <a:rPr lang="de-DE" sz="2400" dirty="0"/>
              <a:t>; </a:t>
            </a:r>
            <a:endParaRPr lang="de-DE" sz="2427" b="1" dirty="0"/>
          </a:p>
        </p:txBody>
      </p:sp>
      <p:sp>
        <p:nvSpPr>
          <p:cNvPr id="5" name="Google Shape;63;p13">
            <a:extLst>
              <a:ext uri="{FF2B5EF4-FFF2-40B4-BE49-F238E27FC236}">
                <a16:creationId xmlns:a16="http://schemas.microsoft.com/office/drawing/2014/main" id="{9FF82124-CEA5-A254-D8B0-94717A7BCA2E}"/>
              </a:ext>
            </a:extLst>
          </p:cNvPr>
          <p:cNvSpPr txBox="1"/>
          <p:nvPr/>
        </p:nvSpPr>
        <p:spPr>
          <a:xfrm>
            <a:off x="606216" y="6212755"/>
            <a:ext cx="39099437" cy="2685315"/>
          </a:xfrm>
          <a:prstGeom prst="rect">
            <a:avLst/>
          </a:prstGeom>
          <a:noFill/>
          <a:ln>
            <a:solidFill>
              <a:schemeClr val="accent1">
                <a:lumMod val="75000"/>
              </a:schemeClr>
            </a:solidFill>
          </a:ln>
        </p:spPr>
        <p:txBody>
          <a:bodyPr spcFirstLastPara="1" wrap="square" lIns="85330" tIns="85330" rIns="85330" bIns="85330" anchor="t" anchorCtr="0">
            <a:noAutofit/>
          </a:bodyPr>
          <a:lstStyle/>
          <a:p>
            <a:pPr lvl="5" algn="just">
              <a:lnSpc>
                <a:spcPct val="110000"/>
              </a:lnSpc>
              <a:spcAft>
                <a:spcPts val="1200"/>
              </a:spcAft>
            </a:pPr>
            <a:r>
              <a:rPr lang="en-US" sz="3360" b="1" dirty="0"/>
              <a:t>The Marshall Grazing Incidence X-ray Spectrometer (MaGIXS) is a </a:t>
            </a:r>
            <a:r>
              <a:rPr lang="en-US" sz="3360" b="1" dirty="0" err="1"/>
              <a:t>slitless</a:t>
            </a:r>
            <a:r>
              <a:rPr lang="en-US" sz="3360" b="1" dirty="0"/>
              <a:t> soft X-ray (SXR) imaging spectrometer designed to constrain frequency of heating events in solar active regions</a:t>
            </a:r>
            <a:r>
              <a:rPr lang="en-US" sz="3360" b="1" baseline="30000" dirty="0"/>
              <a:t>[1,2]</a:t>
            </a:r>
            <a:r>
              <a:rPr lang="en-US" sz="3360" b="1" dirty="0"/>
              <a:t>. The instrument produces spatially resolved SXR spectra, known as “spectroheliogram”, where spectral information from different spatial locations overlap on the detector.  The first sounding rocket flight of MaGIXS occurred on July 30, 2021, from the White Sands Missile Range, New Mexico. Spectrally pure images of X-ray bright points are obtained through novel customized inversion techniques</a:t>
            </a:r>
            <a:r>
              <a:rPr lang="en-US" sz="3360" b="1" baseline="30000" dirty="0"/>
              <a:t>[3,4,5]</a:t>
            </a:r>
            <a:r>
              <a:rPr lang="en-US" sz="3360" b="1" dirty="0"/>
              <a:t>. Here we present the design of next generation MaGIXS instrument, objectives and status updates.</a:t>
            </a:r>
          </a:p>
        </p:txBody>
      </p:sp>
      <p:sp>
        <p:nvSpPr>
          <p:cNvPr id="10" name="TextBox 9">
            <a:extLst>
              <a:ext uri="{FF2B5EF4-FFF2-40B4-BE49-F238E27FC236}">
                <a16:creationId xmlns:a16="http://schemas.microsoft.com/office/drawing/2014/main" id="{87512C8F-A4C5-53D7-E585-1494FDD65F30}"/>
              </a:ext>
            </a:extLst>
          </p:cNvPr>
          <p:cNvSpPr txBox="1"/>
          <p:nvPr/>
        </p:nvSpPr>
        <p:spPr>
          <a:xfrm>
            <a:off x="5495289" y="16000619"/>
            <a:ext cx="814647" cy="492443"/>
          </a:xfrm>
          <a:prstGeom prst="rect">
            <a:avLst/>
          </a:prstGeom>
          <a:noFill/>
        </p:spPr>
        <p:txBody>
          <a:bodyPr wrap="none" rtlCol="0">
            <a:spAutoFit/>
          </a:bodyPr>
          <a:lstStyle/>
          <a:p>
            <a:r>
              <a:rPr lang="en-US" sz="2600" b="1" dirty="0">
                <a:solidFill>
                  <a:srgbClr val="7030A0"/>
                </a:solidFill>
                <a:highlight>
                  <a:srgbClr val="FFFF00"/>
                </a:highlight>
              </a:rPr>
              <a:t>Slot</a:t>
            </a:r>
          </a:p>
        </p:txBody>
      </p:sp>
      <p:sp>
        <p:nvSpPr>
          <p:cNvPr id="59" name="Google Shape;56;p13">
            <a:extLst>
              <a:ext uri="{FF2B5EF4-FFF2-40B4-BE49-F238E27FC236}">
                <a16:creationId xmlns:a16="http://schemas.microsoft.com/office/drawing/2014/main" id="{F2A208D9-82B1-8CBB-9009-6F010708DE42}"/>
              </a:ext>
            </a:extLst>
          </p:cNvPr>
          <p:cNvSpPr txBox="1"/>
          <p:nvPr/>
        </p:nvSpPr>
        <p:spPr>
          <a:xfrm>
            <a:off x="2900640" y="12736561"/>
            <a:ext cx="7278267" cy="751332"/>
          </a:xfrm>
          <a:prstGeom prst="rect">
            <a:avLst/>
          </a:prstGeom>
          <a:noFill/>
          <a:ln>
            <a:noFill/>
          </a:ln>
        </p:spPr>
        <p:txBody>
          <a:bodyPr spcFirstLastPara="1" wrap="square" lIns="85330" tIns="85330" rIns="85330" bIns="85330" anchor="t" anchorCtr="0">
            <a:noAutofit/>
          </a:bodyPr>
          <a:lstStyle/>
          <a:p>
            <a:pPr algn="ctr"/>
            <a:r>
              <a:rPr lang="en-US" sz="3360" b="1" i="1" dirty="0">
                <a:solidFill>
                  <a:schemeClr val="accent5">
                    <a:lumMod val="50000"/>
                  </a:schemeClr>
                </a:solidFill>
              </a:rPr>
              <a:t>Fig. 1: MaGIXS-1 Optical Layout</a:t>
            </a:r>
            <a:endParaRPr lang="en-US" sz="3267" b="1" dirty="0">
              <a:solidFill>
                <a:schemeClr val="accent5">
                  <a:lumMod val="50000"/>
                </a:schemeClr>
              </a:solidFill>
            </a:endParaRPr>
          </a:p>
        </p:txBody>
      </p:sp>
      <p:sp>
        <p:nvSpPr>
          <p:cNvPr id="19" name="TextBox 18">
            <a:extLst>
              <a:ext uri="{FF2B5EF4-FFF2-40B4-BE49-F238E27FC236}">
                <a16:creationId xmlns:a16="http://schemas.microsoft.com/office/drawing/2014/main" id="{451782FF-9082-7F81-FCD4-3A5241FEAA49}"/>
              </a:ext>
            </a:extLst>
          </p:cNvPr>
          <p:cNvSpPr txBox="1"/>
          <p:nvPr/>
        </p:nvSpPr>
        <p:spPr>
          <a:xfrm>
            <a:off x="2113517" y="24736676"/>
            <a:ext cx="2874505" cy="492443"/>
          </a:xfrm>
          <a:prstGeom prst="rect">
            <a:avLst/>
          </a:prstGeom>
          <a:noFill/>
        </p:spPr>
        <p:txBody>
          <a:bodyPr wrap="none" rtlCol="0">
            <a:spAutoFit/>
          </a:bodyPr>
          <a:lstStyle/>
          <a:p>
            <a:r>
              <a:rPr lang="en-US" sz="2600" b="1" dirty="0">
                <a:solidFill>
                  <a:srgbClr val="7030A0"/>
                </a:solidFill>
                <a:highlight>
                  <a:srgbClr val="FFFF00"/>
                </a:highlight>
              </a:rPr>
              <a:t>Telescope Mirror</a:t>
            </a:r>
          </a:p>
        </p:txBody>
      </p:sp>
      <p:sp>
        <p:nvSpPr>
          <p:cNvPr id="21" name="TextBox 20">
            <a:extLst>
              <a:ext uri="{FF2B5EF4-FFF2-40B4-BE49-F238E27FC236}">
                <a16:creationId xmlns:a16="http://schemas.microsoft.com/office/drawing/2014/main" id="{F2F86431-D3E5-77B4-3F90-6576C0BBFD1D}"/>
              </a:ext>
            </a:extLst>
          </p:cNvPr>
          <p:cNvSpPr txBox="1"/>
          <p:nvPr/>
        </p:nvSpPr>
        <p:spPr>
          <a:xfrm>
            <a:off x="5101075" y="24733099"/>
            <a:ext cx="3041217" cy="492443"/>
          </a:xfrm>
          <a:prstGeom prst="rect">
            <a:avLst/>
          </a:prstGeom>
          <a:noFill/>
        </p:spPr>
        <p:txBody>
          <a:bodyPr wrap="none" rtlCol="0">
            <a:spAutoFit/>
          </a:bodyPr>
          <a:lstStyle/>
          <a:p>
            <a:r>
              <a:rPr lang="en-US" sz="2600" b="1" dirty="0">
                <a:solidFill>
                  <a:srgbClr val="7030A0"/>
                </a:solidFill>
                <a:highlight>
                  <a:srgbClr val="FFFF00"/>
                </a:highlight>
              </a:rPr>
              <a:t>Reflective Grating</a:t>
            </a:r>
          </a:p>
        </p:txBody>
      </p:sp>
      <p:grpSp>
        <p:nvGrpSpPr>
          <p:cNvPr id="11" name="Group 10">
            <a:extLst>
              <a:ext uri="{FF2B5EF4-FFF2-40B4-BE49-F238E27FC236}">
                <a16:creationId xmlns:a16="http://schemas.microsoft.com/office/drawing/2014/main" id="{C7DF460F-D491-A850-457D-D17B29D98E07}"/>
              </a:ext>
            </a:extLst>
          </p:cNvPr>
          <p:cNvGrpSpPr/>
          <p:nvPr/>
        </p:nvGrpSpPr>
        <p:grpSpPr>
          <a:xfrm>
            <a:off x="567082" y="17681812"/>
            <a:ext cx="39099436" cy="8986586"/>
            <a:chOff x="567082" y="16945843"/>
            <a:chExt cx="39099436" cy="8986586"/>
          </a:xfrm>
        </p:grpSpPr>
        <p:grpSp>
          <p:nvGrpSpPr>
            <p:cNvPr id="29" name="Group 28">
              <a:extLst>
                <a:ext uri="{FF2B5EF4-FFF2-40B4-BE49-F238E27FC236}">
                  <a16:creationId xmlns:a16="http://schemas.microsoft.com/office/drawing/2014/main" id="{0D2DE65D-45C4-8C85-1DEA-E5FED4FC99F3}"/>
                </a:ext>
              </a:extLst>
            </p:cNvPr>
            <p:cNvGrpSpPr/>
            <p:nvPr/>
          </p:nvGrpSpPr>
          <p:grpSpPr>
            <a:xfrm>
              <a:off x="567082" y="16945843"/>
              <a:ext cx="39099436" cy="8986586"/>
              <a:chOff x="567082" y="16945843"/>
              <a:chExt cx="39099436" cy="8986586"/>
            </a:xfrm>
          </p:grpSpPr>
          <p:sp>
            <p:nvSpPr>
              <p:cNvPr id="9" name="TextBox 8">
                <a:extLst>
                  <a:ext uri="{FF2B5EF4-FFF2-40B4-BE49-F238E27FC236}">
                    <a16:creationId xmlns:a16="http://schemas.microsoft.com/office/drawing/2014/main" id="{2546115C-2E74-3A72-B0FE-127EE5D69B58}"/>
                  </a:ext>
                </a:extLst>
              </p:cNvPr>
              <p:cNvSpPr txBox="1"/>
              <p:nvPr/>
            </p:nvSpPr>
            <p:spPr>
              <a:xfrm>
                <a:off x="567082" y="16945843"/>
                <a:ext cx="39099436" cy="8356643"/>
              </a:xfrm>
              <a:prstGeom prst="rect">
                <a:avLst/>
              </a:prstGeom>
              <a:noFill/>
              <a:ln w="25400">
                <a:solidFill>
                  <a:schemeClr val="accent1">
                    <a:lumMod val="75000"/>
                  </a:schemeClr>
                </a:solidFill>
              </a:ln>
            </p:spPr>
            <p:txBody>
              <a:bodyPr wrap="square" rtlCol="0">
                <a:spAutoFit/>
              </a:bodyPr>
              <a:lstStyle/>
              <a:p>
                <a:endParaRPr lang="en-US" dirty="0"/>
              </a:p>
            </p:txBody>
          </p:sp>
          <p:sp>
            <p:nvSpPr>
              <p:cNvPr id="64" name="Google Shape;83;p13">
                <a:extLst>
                  <a:ext uri="{FF2B5EF4-FFF2-40B4-BE49-F238E27FC236}">
                    <a16:creationId xmlns:a16="http://schemas.microsoft.com/office/drawing/2014/main" id="{3089756E-BAA0-D61F-2D28-92F6BFD29430}"/>
                  </a:ext>
                </a:extLst>
              </p:cNvPr>
              <p:cNvSpPr/>
              <p:nvPr/>
            </p:nvSpPr>
            <p:spPr>
              <a:xfrm rot="16200000">
                <a:off x="-921564" y="18531123"/>
                <a:ext cx="4082693" cy="978308"/>
              </a:xfrm>
              <a:prstGeom prst="rect">
                <a:avLst/>
              </a:prstGeom>
              <a:gradFill>
                <a:gsLst>
                  <a:gs pos="0">
                    <a:srgbClr val="FFC982"/>
                  </a:gs>
                  <a:gs pos="100000">
                    <a:srgbClr val="F58F09"/>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85330" tIns="85330" rIns="85330" bIns="85330" anchor="ctr" anchorCtr="0">
                <a:noAutofit/>
              </a:bodyPr>
              <a:lstStyle/>
              <a:p>
                <a:pPr algn="ctr"/>
                <a:r>
                  <a:rPr lang="en" sz="4480" b="1" dirty="0"/>
                  <a:t>MaGIXS-2</a:t>
                </a:r>
                <a:endParaRPr sz="4480" b="1" dirty="0"/>
              </a:p>
            </p:txBody>
          </p:sp>
          <p:pic>
            <p:nvPicPr>
              <p:cNvPr id="70" name="Picture 69">
                <a:extLst>
                  <a:ext uri="{FF2B5EF4-FFF2-40B4-BE49-F238E27FC236}">
                    <a16:creationId xmlns:a16="http://schemas.microsoft.com/office/drawing/2014/main" id="{AD7A5619-BCA1-3302-DD39-EC8D29D2257F}"/>
                  </a:ext>
                </a:extLst>
              </p:cNvPr>
              <p:cNvPicPr>
                <a:picLocks noChangeAspect="1"/>
              </p:cNvPicPr>
              <p:nvPr/>
            </p:nvPicPr>
            <p:blipFill rotWithShape="1">
              <a:blip r:embed="rId3"/>
              <a:srcRect l="4668" t="49384" r="32083" b="-7832"/>
              <a:stretch/>
            </p:blipFill>
            <p:spPr>
              <a:xfrm>
                <a:off x="1791372" y="20903229"/>
                <a:ext cx="9675326" cy="5029200"/>
              </a:xfrm>
              <a:prstGeom prst="rect">
                <a:avLst/>
              </a:prstGeom>
            </p:spPr>
          </p:pic>
          <p:sp>
            <p:nvSpPr>
              <p:cNvPr id="73" name="Google Shape;63;p13">
                <a:extLst>
                  <a:ext uri="{FF2B5EF4-FFF2-40B4-BE49-F238E27FC236}">
                    <a16:creationId xmlns:a16="http://schemas.microsoft.com/office/drawing/2014/main" id="{B57ED549-33D0-7005-577E-C08FB30BDC30}"/>
                  </a:ext>
                </a:extLst>
              </p:cNvPr>
              <p:cNvSpPr txBox="1"/>
              <p:nvPr/>
            </p:nvSpPr>
            <p:spPr>
              <a:xfrm>
                <a:off x="11801394" y="23455698"/>
                <a:ext cx="9574700" cy="801698"/>
              </a:xfrm>
              <a:prstGeom prst="rect">
                <a:avLst/>
              </a:prstGeom>
              <a:noFill/>
              <a:ln>
                <a:noFill/>
              </a:ln>
            </p:spPr>
            <p:txBody>
              <a:bodyPr spcFirstLastPara="1" wrap="square" lIns="85330" tIns="85330" rIns="85330" bIns="85330" anchor="t" anchorCtr="0">
                <a:noAutofit/>
              </a:bodyPr>
              <a:lstStyle/>
              <a:p>
                <a:pPr algn="just"/>
                <a:endParaRPr lang="en-US" sz="3360" dirty="0"/>
              </a:p>
            </p:txBody>
          </p:sp>
          <p:sp>
            <p:nvSpPr>
              <p:cNvPr id="15" name="TextBox 14">
                <a:extLst>
                  <a:ext uri="{FF2B5EF4-FFF2-40B4-BE49-F238E27FC236}">
                    <a16:creationId xmlns:a16="http://schemas.microsoft.com/office/drawing/2014/main" id="{234AE5DC-463E-5E11-522C-2FFCBEAE828A}"/>
                  </a:ext>
                </a:extLst>
              </p:cNvPr>
              <p:cNvSpPr txBox="1"/>
              <p:nvPr/>
            </p:nvSpPr>
            <p:spPr>
              <a:xfrm>
                <a:off x="11716403" y="20157550"/>
                <a:ext cx="10775393" cy="2908489"/>
              </a:xfrm>
              <a:prstGeom prst="rect">
                <a:avLst/>
              </a:prstGeom>
              <a:noFill/>
              <a:ln w="25400">
                <a:solidFill>
                  <a:schemeClr val="accent1">
                    <a:lumMod val="75000"/>
                  </a:schemeClr>
                </a:solidFill>
              </a:ln>
            </p:spPr>
            <p:txBody>
              <a:bodyPr wrap="square" rtlCol="0">
                <a:spAutoFit/>
              </a:bodyPr>
              <a:lstStyle/>
              <a:p>
                <a:pPr>
                  <a:spcAft>
                    <a:spcPts val="600"/>
                  </a:spcAft>
                </a:pPr>
                <a:r>
                  <a:rPr lang="en-US" sz="3360" dirty="0"/>
                  <a:t>Goal : Measure high temperature diagnostic emission lines from hot active region</a:t>
                </a:r>
              </a:p>
              <a:p>
                <a:pPr>
                  <a:spcAft>
                    <a:spcPts val="600"/>
                  </a:spcAft>
                </a:pPr>
                <a:r>
                  <a:rPr lang="en-US" sz="3360" dirty="0"/>
                  <a:t>Wavelength range : 8 to 30 </a:t>
                </a:r>
                <a:r>
                  <a:rPr lang="en-US" sz="3360" dirty="0" err="1"/>
                  <a:t>Å</a:t>
                </a:r>
                <a:endParaRPr lang="en-US" sz="3360" dirty="0"/>
              </a:p>
              <a:p>
                <a:pPr>
                  <a:spcAft>
                    <a:spcPts val="600"/>
                  </a:spcAft>
                </a:pPr>
                <a:r>
                  <a:rPr lang="en-US" sz="3360" dirty="0"/>
                  <a:t>Field of view : 16’ x 33’</a:t>
                </a:r>
              </a:p>
              <a:p>
                <a:pPr>
                  <a:spcAft>
                    <a:spcPts val="600"/>
                  </a:spcAft>
                </a:pPr>
                <a:r>
                  <a:rPr lang="en-US" sz="3360" dirty="0"/>
                  <a:t>Spot size ~ 17” HPD</a:t>
                </a:r>
              </a:p>
            </p:txBody>
          </p:sp>
          <p:sp>
            <p:nvSpPr>
              <p:cNvPr id="22" name="Google Shape;63;p13">
                <a:extLst>
                  <a:ext uri="{FF2B5EF4-FFF2-40B4-BE49-F238E27FC236}">
                    <a16:creationId xmlns:a16="http://schemas.microsoft.com/office/drawing/2014/main" id="{9E6131EB-4045-5094-AD6A-51123CE9A087}"/>
                  </a:ext>
                </a:extLst>
              </p:cNvPr>
              <p:cNvSpPr txBox="1"/>
              <p:nvPr/>
            </p:nvSpPr>
            <p:spPr>
              <a:xfrm>
                <a:off x="1815605" y="17036251"/>
                <a:ext cx="16645925" cy="2804885"/>
              </a:xfrm>
              <a:prstGeom prst="rect">
                <a:avLst/>
              </a:prstGeom>
              <a:noFill/>
              <a:ln>
                <a:noFill/>
              </a:ln>
            </p:spPr>
            <p:txBody>
              <a:bodyPr spcFirstLastPara="1" wrap="square" lIns="91425" tIns="91425" rIns="91425" bIns="91425" anchor="t" anchorCtr="0">
                <a:noAutofit/>
              </a:bodyPr>
              <a:lstStyle/>
              <a:p>
                <a:pPr algn="just">
                  <a:spcAft>
                    <a:spcPts val="1200"/>
                  </a:spcAft>
                </a:pPr>
                <a:r>
                  <a:rPr lang="en-US" sz="3600" b="1" u="sng" dirty="0"/>
                  <a:t>Instrument Upgrades : MaGIXS-2 is a simplified design from MaGIXS-1</a:t>
                </a:r>
                <a:endParaRPr lang="en-US" sz="3600" u="sng" dirty="0"/>
              </a:p>
              <a:p>
                <a:pPr marL="571500" lvl="0" indent="-571500" algn="just" rtl="0">
                  <a:spcBef>
                    <a:spcPts val="0"/>
                  </a:spcBef>
                  <a:spcAft>
                    <a:spcPts val="1200"/>
                  </a:spcAft>
                  <a:buFont typeface="Arial" panose="020B0604020202020204" pitchFamily="34" charset="0"/>
                  <a:buChar char="•"/>
                </a:pPr>
                <a:r>
                  <a:rPr lang="en-US" sz="3600" dirty="0"/>
                  <a:t>Spectrometer mirrors are eliminated, and grating is placed behind telescope</a:t>
                </a:r>
              </a:p>
              <a:p>
                <a:pPr marL="571500" indent="-571500" algn="just">
                  <a:spcAft>
                    <a:spcPts val="1200"/>
                  </a:spcAft>
                  <a:buFont typeface="Arial" panose="020B0604020202020204" pitchFamily="34" charset="0"/>
                  <a:buChar char="•"/>
                </a:pPr>
                <a:r>
                  <a:rPr lang="en-US" sz="3600" dirty="0"/>
                  <a:t>MaGIXS-1 telescope assembly and grating will be reused.</a:t>
                </a:r>
              </a:p>
              <a:p>
                <a:pPr marL="571500" indent="-571500" algn="just">
                  <a:spcAft>
                    <a:spcPts val="1200"/>
                  </a:spcAft>
                  <a:buFont typeface="Arial" panose="020B0604020202020204" pitchFamily="34" charset="0"/>
                  <a:buChar char="•"/>
                </a:pPr>
                <a:r>
                  <a:rPr lang="en-US" sz="3600" dirty="0"/>
                  <a:t>Increases effective area, spatial resolution and field-of-view</a:t>
                </a:r>
              </a:p>
              <a:p>
                <a:pPr lvl="0" algn="just" rtl="0">
                  <a:spcBef>
                    <a:spcPts val="0"/>
                  </a:spcBef>
                  <a:spcAft>
                    <a:spcPts val="1200"/>
                  </a:spcAft>
                </a:pPr>
                <a:endParaRPr lang="en-US" sz="3600" dirty="0"/>
              </a:p>
            </p:txBody>
          </p:sp>
          <p:sp>
            <p:nvSpPr>
              <p:cNvPr id="98" name="Google Shape;56;p13">
                <a:extLst>
                  <a:ext uri="{FF2B5EF4-FFF2-40B4-BE49-F238E27FC236}">
                    <a16:creationId xmlns:a16="http://schemas.microsoft.com/office/drawing/2014/main" id="{88516596-F783-9332-69CE-3D3FCF6F147C}"/>
                  </a:ext>
                </a:extLst>
              </p:cNvPr>
              <p:cNvSpPr txBox="1"/>
              <p:nvPr/>
            </p:nvSpPr>
            <p:spPr>
              <a:xfrm>
                <a:off x="2565180" y="20277633"/>
                <a:ext cx="7278267" cy="751332"/>
              </a:xfrm>
              <a:prstGeom prst="rect">
                <a:avLst/>
              </a:prstGeom>
              <a:noFill/>
              <a:ln>
                <a:noFill/>
              </a:ln>
            </p:spPr>
            <p:txBody>
              <a:bodyPr spcFirstLastPara="1" wrap="square" lIns="85330" tIns="85330" rIns="85330" bIns="85330" anchor="t" anchorCtr="0">
                <a:noAutofit/>
              </a:bodyPr>
              <a:lstStyle/>
              <a:p>
                <a:pPr algn="ctr"/>
                <a:r>
                  <a:rPr lang="en-US" sz="3360" b="1" i="1" dirty="0">
                    <a:solidFill>
                      <a:schemeClr val="accent5">
                        <a:lumMod val="50000"/>
                      </a:schemeClr>
                    </a:solidFill>
                  </a:rPr>
                  <a:t>Fig. 4: MaGIXS-2 Optical Layout</a:t>
                </a:r>
                <a:endParaRPr lang="en-US" sz="3267" b="1" dirty="0">
                  <a:solidFill>
                    <a:schemeClr val="accent5">
                      <a:lumMod val="50000"/>
                    </a:schemeClr>
                  </a:solidFill>
                </a:endParaRPr>
              </a:p>
            </p:txBody>
          </p:sp>
        </p:grpSp>
        <p:sp>
          <p:nvSpPr>
            <p:cNvPr id="33" name="TextBox 32">
              <a:extLst>
                <a:ext uri="{FF2B5EF4-FFF2-40B4-BE49-F238E27FC236}">
                  <a16:creationId xmlns:a16="http://schemas.microsoft.com/office/drawing/2014/main" id="{BA730B45-6F19-5008-11CA-3FF66E41A8E6}"/>
                </a:ext>
              </a:extLst>
            </p:cNvPr>
            <p:cNvSpPr txBox="1"/>
            <p:nvPr/>
          </p:nvSpPr>
          <p:spPr>
            <a:xfrm>
              <a:off x="1920650" y="24731899"/>
              <a:ext cx="2874505" cy="492443"/>
            </a:xfrm>
            <a:prstGeom prst="rect">
              <a:avLst/>
            </a:prstGeom>
            <a:noFill/>
          </p:spPr>
          <p:txBody>
            <a:bodyPr wrap="none" rtlCol="0">
              <a:spAutoFit/>
            </a:bodyPr>
            <a:lstStyle/>
            <a:p>
              <a:r>
                <a:rPr lang="en-US" sz="2600" b="1" dirty="0">
                  <a:solidFill>
                    <a:srgbClr val="7030A0"/>
                  </a:solidFill>
                  <a:highlight>
                    <a:srgbClr val="FFFF00"/>
                  </a:highlight>
                </a:rPr>
                <a:t>Telescope Mirror</a:t>
              </a:r>
            </a:p>
          </p:txBody>
        </p:sp>
        <p:sp>
          <p:nvSpPr>
            <p:cNvPr id="34" name="TextBox 33">
              <a:extLst>
                <a:ext uri="{FF2B5EF4-FFF2-40B4-BE49-F238E27FC236}">
                  <a16:creationId xmlns:a16="http://schemas.microsoft.com/office/drawing/2014/main" id="{E0CC4100-0A66-C247-DBCA-10FA3DA82ACB}"/>
                </a:ext>
              </a:extLst>
            </p:cNvPr>
            <p:cNvSpPr txBox="1"/>
            <p:nvPr/>
          </p:nvSpPr>
          <p:spPr>
            <a:xfrm>
              <a:off x="5191309" y="24725875"/>
              <a:ext cx="3041217" cy="492443"/>
            </a:xfrm>
            <a:prstGeom prst="rect">
              <a:avLst/>
            </a:prstGeom>
            <a:noFill/>
          </p:spPr>
          <p:txBody>
            <a:bodyPr wrap="none" rtlCol="0">
              <a:spAutoFit/>
            </a:bodyPr>
            <a:lstStyle/>
            <a:p>
              <a:r>
                <a:rPr lang="en-US" sz="2600" b="1" dirty="0">
                  <a:solidFill>
                    <a:srgbClr val="7030A0"/>
                  </a:solidFill>
                  <a:highlight>
                    <a:srgbClr val="FFFF00"/>
                  </a:highlight>
                </a:rPr>
                <a:t>Reflective Grating</a:t>
              </a:r>
            </a:p>
          </p:txBody>
        </p:sp>
        <p:sp>
          <p:nvSpPr>
            <p:cNvPr id="106" name="Google Shape;63;p13">
              <a:extLst>
                <a:ext uri="{FF2B5EF4-FFF2-40B4-BE49-F238E27FC236}">
                  <a16:creationId xmlns:a16="http://schemas.microsoft.com/office/drawing/2014/main" id="{4864CE58-438F-651E-30A3-B8AB3F682AF1}"/>
                </a:ext>
              </a:extLst>
            </p:cNvPr>
            <p:cNvSpPr txBox="1"/>
            <p:nvPr/>
          </p:nvSpPr>
          <p:spPr>
            <a:xfrm>
              <a:off x="11592995" y="23512022"/>
              <a:ext cx="13413825" cy="1765563"/>
            </a:xfrm>
            <a:prstGeom prst="rect">
              <a:avLst/>
            </a:prstGeom>
            <a:noFill/>
            <a:ln>
              <a:noFill/>
            </a:ln>
          </p:spPr>
          <p:txBody>
            <a:bodyPr spcFirstLastPara="1" wrap="square" lIns="91425" tIns="91425" rIns="91425" bIns="91425" anchor="t" anchorCtr="0">
              <a:noAutofit/>
            </a:bodyPr>
            <a:lstStyle/>
            <a:p>
              <a:pPr lvl="0" algn="ctr" rtl="0">
                <a:lnSpc>
                  <a:spcPct val="150000"/>
                </a:lnSpc>
                <a:spcBef>
                  <a:spcPts val="0"/>
                </a:spcBef>
                <a:spcAft>
                  <a:spcPts val="0"/>
                </a:spcAft>
              </a:pPr>
              <a:r>
                <a:rPr lang="en-US" sz="3600" b="1" dirty="0"/>
                <a:t>MaGIXS 2 will be calibrated in the 100m beamline at the Stray Light Test Facility and fly in July 2024</a:t>
              </a:r>
              <a:endParaRPr lang="en-US" sz="3600" dirty="0"/>
            </a:p>
          </p:txBody>
        </p:sp>
        <p:pic>
          <p:nvPicPr>
            <p:cNvPr id="12" name="Picture 11" descr="A screenshot of a computer&#10;&#10;Description automatically generated with medium confidence">
              <a:extLst>
                <a:ext uri="{FF2B5EF4-FFF2-40B4-BE49-F238E27FC236}">
                  <a16:creationId xmlns:a16="http://schemas.microsoft.com/office/drawing/2014/main" id="{92F5432C-7FE6-BF44-BC65-C071F4603F2A}"/>
                </a:ext>
              </a:extLst>
            </p:cNvPr>
            <p:cNvPicPr>
              <a:picLocks noChangeAspect="1"/>
            </p:cNvPicPr>
            <p:nvPr/>
          </p:nvPicPr>
          <p:blipFill rotWithShape="1">
            <a:blip r:embed="rId6"/>
            <a:srcRect t="8045" r="978" b="23431"/>
            <a:stretch/>
          </p:blipFill>
          <p:spPr>
            <a:xfrm>
              <a:off x="28548662" y="17052335"/>
              <a:ext cx="10955850" cy="5486400"/>
            </a:xfrm>
            <a:prstGeom prst="rect">
              <a:avLst/>
            </a:prstGeom>
          </p:spPr>
        </p:pic>
        <p:grpSp>
          <p:nvGrpSpPr>
            <p:cNvPr id="17" name="Group 16">
              <a:extLst>
                <a:ext uri="{FF2B5EF4-FFF2-40B4-BE49-F238E27FC236}">
                  <a16:creationId xmlns:a16="http://schemas.microsoft.com/office/drawing/2014/main" id="{59438D83-658A-CE2E-F2D8-6DC17908D5BC}"/>
                </a:ext>
              </a:extLst>
            </p:cNvPr>
            <p:cNvGrpSpPr>
              <a:grpSpLocks noChangeAspect="1"/>
            </p:cNvGrpSpPr>
            <p:nvPr/>
          </p:nvGrpSpPr>
          <p:grpSpPr>
            <a:xfrm>
              <a:off x="23089210" y="17052990"/>
              <a:ext cx="5161603" cy="5486400"/>
              <a:chOff x="10056324" y="21908302"/>
              <a:chExt cx="6952335" cy="7389808"/>
            </a:xfrm>
          </p:grpSpPr>
          <p:pic>
            <p:nvPicPr>
              <p:cNvPr id="30" name="Picture 29">
                <a:extLst>
                  <a:ext uri="{FF2B5EF4-FFF2-40B4-BE49-F238E27FC236}">
                    <a16:creationId xmlns:a16="http://schemas.microsoft.com/office/drawing/2014/main" id="{BB50DD12-2B30-19E6-AFF0-289C0E21EA42}"/>
                  </a:ext>
                </a:extLst>
              </p:cNvPr>
              <p:cNvPicPr>
                <a:picLocks noChangeAspect="1"/>
              </p:cNvPicPr>
              <p:nvPr/>
            </p:nvPicPr>
            <p:blipFill rotWithShape="1">
              <a:blip r:embed="rId7"/>
              <a:srcRect l="52212" t="166" r="2178"/>
              <a:stretch/>
            </p:blipFill>
            <p:spPr>
              <a:xfrm>
                <a:off x="10056324" y="21908302"/>
                <a:ext cx="6952335" cy="7389808"/>
              </a:xfrm>
              <a:prstGeom prst="rect">
                <a:avLst/>
              </a:prstGeom>
            </p:spPr>
          </p:pic>
          <p:sp>
            <p:nvSpPr>
              <p:cNvPr id="31" name="Arrow: Up 23">
                <a:extLst>
                  <a:ext uri="{FF2B5EF4-FFF2-40B4-BE49-F238E27FC236}">
                    <a16:creationId xmlns:a16="http://schemas.microsoft.com/office/drawing/2014/main" id="{1531D969-8805-6531-5FD7-98EA7B829C12}"/>
                  </a:ext>
                </a:extLst>
              </p:cNvPr>
              <p:cNvSpPr/>
              <p:nvPr/>
            </p:nvSpPr>
            <p:spPr>
              <a:xfrm rot="20011474">
                <a:off x="12504992" y="22300740"/>
                <a:ext cx="332332" cy="661321"/>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62EFCE19-62D7-6E47-62F7-B9FDFCF6272C}"/>
                  </a:ext>
                </a:extLst>
              </p:cNvPr>
              <p:cNvSpPr txBox="1"/>
              <p:nvPr/>
            </p:nvSpPr>
            <p:spPr>
              <a:xfrm rot="19989949">
                <a:off x="12814829" y="22281227"/>
                <a:ext cx="571650" cy="523220"/>
              </a:xfrm>
              <a:prstGeom prst="rect">
                <a:avLst/>
              </a:prstGeom>
              <a:noFill/>
            </p:spPr>
            <p:txBody>
              <a:bodyPr wrap="square" rtlCol="0">
                <a:spAutoFit/>
              </a:bodyPr>
              <a:lstStyle/>
              <a:p>
                <a:r>
                  <a:rPr lang="en-US" sz="2800" dirty="0">
                    <a:solidFill>
                      <a:schemeClr val="bg1"/>
                    </a:solidFill>
                  </a:rPr>
                  <a:t>N</a:t>
                </a:r>
              </a:p>
            </p:txBody>
          </p:sp>
          <p:grpSp>
            <p:nvGrpSpPr>
              <p:cNvPr id="37" name="Group 36">
                <a:extLst>
                  <a:ext uri="{FF2B5EF4-FFF2-40B4-BE49-F238E27FC236}">
                    <a16:creationId xmlns:a16="http://schemas.microsoft.com/office/drawing/2014/main" id="{55DE27C5-B28E-BF97-A900-23C3531A8080}"/>
                  </a:ext>
                </a:extLst>
              </p:cNvPr>
              <p:cNvGrpSpPr/>
              <p:nvPr/>
            </p:nvGrpSpPr>
            <p:grpSpPr>
              <a:xfrm>
                <a:off x="10177520" y="27953983"/>
                <a:ext cx="3055910" cy="650531"/>
                <a:chOff x="10398707" y="26897039"/>
                <a:chExt cx="3055910" cy="650531"/>
              </a:xfrm>
            </p:grpSpPr>
            <p:sp>
              <p:nvSpPr>
                <p:cNvPr id="74" name="TextBox 73">
                  <a:extLst>
                    <a:ext uri="{FF2B5EF4-FFF2-40B4-BE49-F238E27FC236}">
                      <a16:creationId xmlns:a16="http://schemas.microsoft.com/office/drawing/2014/main" id="{A916EA44-AC7C-711A-4F6E-F1313F8347A9}"/>
                    </a:ext>
                  </a:extLst>
                </p:cNvPr>
                <p:cNvSpPr txBox="1"/>
                <p:nvPr/>
              </p:nvSpPr>
              <p:spPr>
                <a:xfrm>
                  <a:off x="10903661" y="26897039"/>
                  <a:ext cx="2550956" cy="650531"/>
                </a:xfrm>
                <a:prstGeom prst="rect">
                  <a:avLst/>
                </a:prstGeom>
                <a:noFill/>
              </p:spPr>
              <p:txBody>
                <a:bodyPr wrap="square" rtlCol="0">
                  <a:spAutoFit/>
                </a:bodyPr>
                <a:lstStyle/>
                <a:p>
                  <a:pPr algn="ctr"/>
                  <a:r>
                    <a:rPr lang="en-US" sz="2800" dirty="0">
                      <a:solidFill>
                        <a:schemeClr val="bg1"/>
                      </a:solidFill>
                    </a:rPr>
                    <a:t>MaGIXS 1</a:t>
                  </a:r>
                </a:p>
              </p:txBody>
            </p:sp>
            <p:cxnSp>
              <p:nvCxnSpPr>
                <p:cNvPr id="85" name="Straight Connector 84">
                  <a:extLst>
                    <a:ext uri="{FF2B5EF4-FFF2-40B4-BE49-F238E27FC236}">
                      <a16:creationId xmlns:a16="http://schemas.microsoft.com/office/drawing/2014/main" id="{07E054BA-E8F3-7036-ADF4-46F9511EDCD4}"/>
                    </a:ext>
                  </a:extLst>
                </p:cNvPr>
                <p:cNvCxnSpPr/>
                <p:nvPr/>
              </p:nvCxnSpPr>
              <p:spPr>
                <a:xfrm>
                  <a:off x="10398707" y="27158649"/>
                  <a:ext cx="504956" cy="0"/>
                </a:xfrm>
                <a:prstGeom prst="line">
                  <a:avLst/>
                </a:prstGeom>
                <a:ln w="57150">
                  <a:solidFill>
                    <a:srgbClr val="FB3DF2"/>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09EC0FA4-709A-B57F-7FEC-A8EEEF7086CA}"/>
                  </a:ext>
                </a:extLst>
              </p:cNvPr>
              <p:cNvGrpSpPr/>
              <p:nvPr/>
            </p:nvGrpSpPr>
            <p:grpSpPr>
              <a:xfrm>
                <a:off x="10177520" y="28562474"/>
                <a:ext cx="3139826" cy="650531"/>
                <a:chOff x="10398707" y="26897038"/>
                <a:chExt cx="3139826" cy="650531"/>
              </a:xfrm>
            </p:grpSpPr>
            <p:sp>
              <p:nvSpPr>
                <p:cNvPr id="49" name="TextBox 48">
                  <a:extLst>
                    <a:ext uri="{FF2B5EF4-FFF2-40B4-BE49-F238E27FC236}">
                      <a16:creationId xmlns:a16="http://schemas.microsoft.com/office/drawing/2014/main" id="{01E25A04-BBDD-0101-38F4-B55B3E4DB53C}"/>
                    </a:ext>
                  </a:extLst>
                </p:cNvPr>
                <p:cNvSpPr txBox="1"/>
                <p:nvPr/>
              </p:nvSpPr>
              <p:spPr>
                <a:xfrm>
                  <a:off x="10903661" y="26897038"/>
                  <a:ext cx="2634872" cy="650531"/>
                </a:xfrm>
                <a:prstGeom prst="rect">
                  <a:avLst/>
                </a:prstGeom>
                <a:noFill/>
              </p:spPr>
              <p:txBody>
                <a:bodyPr wrap="square" rtlCol="0">
                  <a:spAutoFit/>
                </a:bodyPr>
                <a:lstStyle/>
                <a:p>
                  <a:pPr algn="ctr"/>
                  <a:r>
                    <a:rPr lang="en-US" sz="2800" dirty="0" err="1">
                      <a:solidFill>
                        <a:schemeClr val="bg1"/>
                      </a:solidFill>
                    </a:rPr>
                    <a:t>MaGIXS</a:t>
                  </a:r>
                  <a:r>
                    <a:rPr lang="en-US" sz="2800" dirty="0">
                      <a:solidFill>
                        <a:schemeClr val="bg1"/>
                      </a:solidFill>
                    </a:rPr>
                    <a:t> 2</a:t>
                  </a:r>
                </a:p>
              </p:txBody>
            </p:sp>
            <p:cxnSp>
              <p:nvCxnSpPr>
                <p:cNvPr id="50" name="Straight Connector 49">
                  <a:extLst>
                    <a:ext uri="{FF2B5EF4-FFF2-40B4-BE49-F238E27FC236}">
                      <a16:creationId xmlns:a16="http://schemas.microsoft.com/office/drawing/2014/main" id="{3B6D4577-F4D5-C5F4-4060-634A27E4C44B}"/>
                    </a:ext>
                  </a:extLst>
                </p:cNvPr>
                <p:cNvCxnSpPr/>
                <p:nvPr/>
              </p:nvCxnSpPr>
              <p:spPr>
                <a:xfrm>
                  <a:off x="10398707" y="27158649"/>
                  <a:ext cx="504956" cy="0"/>
                </a:xfrm>
                <a:prstGeom prst="line">
                  <a:avLst/>
                </a:prstGeom>
                <a:ln w="571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48" name="Rectangle 47">
                <a:extLst>
                  <a:ext uri="{FF2B5EF4-FFF2-40B4-BE49-F238E27FC236}">
                    <a16:creationId xmlns:a16="http://schemas.microsoft.com/office/drawing/2014/main" id="{B24FA384-E4F7-0206-D751-6DD76C07D168}"/>
                  </a:ext>
                </a:extLst>
              </p:cNvPr>
              <p:cNvSpPr/>
              <p:nvPr/>
            </p:nvSpPr>
            <p:spPr>
              <a:xfrm>
                <a:off x="13317348" y="22479458"/>
                <a:ext cx="2946315" cy="6034112"/>
              </a:xfrm>
              <a:prstGeom prst="rect">
                <a:avLst/>
              </a:prstGeom>
              <a:noFill/>
              <a:ln w="1016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Google Shape;63;p13">
              <a:extLst>
                <a:ext uri="{FF2B5EF4-FFF2-40B4-BE49-F238E27FC236}">
                  <a16:creationId xmlns:a16="http://schemas.microsoft.com/office/drawing/2014/main" id="{99E540D1-DC4D-3E0A-117B-9CF6BC19AEB6}"/>
                </a:ext>
              </a:extLst>
            </p:cNvPr>
            <p:cNvSpPr txBox="1"/>
            <p:nvPr/>
          </p:nvSpPr>
          <p:spPr>
            <a:xfrm>
              <a:off x="24856067" y="23618222"/>
              <a:ext cx="12800588" cy="1547326"/>
            </a:xfrm>
            <a:prstGeom prst="rect">
              <a:avLst/>
            </a:prstGeom>
            <a:noFill/>
            <a:ln>
              <a:noFill/>
            </a:ln>
          </p:spPr>
          <p:txBody>
            <a:bodyPr spcFirstLastPara="1" wrap="square" lIns="91425" tIns="91425" rIns="91425" bIns="91425" anchor="t" anchorCtr="0">
              <a:noAutofit/>
            </a:bodyPr>
            <a:lstStyle/>
            <a:p>
              <a:pPr marL="571500" lvl="0" indent="-571500" algn="just" rtl="0">
                <a:spcBef>
                  <a:spcPts val="0"/>
                </a:spcBef>
                <a:spcAft>
                  <a:spcPts val="1200"/>
                </a:spcAft>
                <a:buFont typeface="Arial" panose="020B0604020202020204" pitchFamily="34" charset="0"/>
                <a:buChar char="•"/>
              </a:pPr>
              <a:r>
                <a:rPr lang="en-US" sz="3600" dirty="0"/>
                <a:t>Smaller PSF reduces spatial spectral overlap.</a:t>
              </a:r>
            </a:p>
            <a:p>
              <a:pPr marL="571500" lvl="0" indent="-571500" algn="just" rtl="0">
                <a:spcBef>
                  <a:spcPts val="0"/>
                </a:spcBef>
                <a:spcAft>
                  <a:spcPts val="1200"/>
                </a:spcAft>
                <a:buFont typeface="Arial" panose="020B0604020202020204" pitchFamily="34" charset="0"/>
                <a:buChar char="•"/>
              </a:pPr>
              <a:r>
                <a:rPr lang="en-US" sz="3600" dirty="0"/>
                <a:t>Greater effective area over a larger FOV than MaGIXS-1.</a:t>
              </a:r>
            </a:p>
          </p:txBody>
        </p:sp>
        <p:sp>
          <p:nvSpPr>
            <p:cNvPr id="91" name="Google Shape;56;p13">
              <a:extLst>
                <a:ext uri="{FF2B5EF4-FFF2-40B4-BE49-F238E27FC236}">
                  <a16:creationId xmlns:a16="http://schemas.microsoft.com/office/drawing/2014/main" id="{D9990A1F-CBBE-DF01-0AD0-B1FDA4B0F573}"/>
                </a:ext>
              </a:extLst>
            </p:cNvPr>
            <p:cNvSpPr txBox="1"/>
            <p:nvPr/>
          </p:nvSpPr>
          <p:spPr>
            <a:xfrm>
              <a:off x="23937206" y="22544351"/>
              <a:ext cx="14505022" cy="966089"/>
            </a:xfrm>
            <a:prstGeom prst="rect">
              <a:avLst/>
            </a:prstGeom>
            <a:noFill/>
            <a:ln>
              <a:noFill/>
            </a:ln>
          </p:spPr>
          <p:txBody>
            <a:bodyPr spcFirstLastPara="1" wrap="square" lIns="85330" tIns="85330" rIns="85330" bIns="85330" anchor="t" anchorCtr="0">
              <a:noAutofit/>
            </a:bodyPr>
            <a:lstStyle/>
            <a:p>
              <a:pPr algn="ctr"/>
              <a:r>
                <a:rPr lang="en-US" sz="3360" b="1" i="1" dirty="0">
                  <a:solidFill>
                    <a:schemeClr val="accent5">
                      <a:lumMod val="50000"/>
                    </a:schemeClr>
                  </a:solidFill>
                </a:rPr>
                <a:t>Fig. 5: MaGIXS-2 Forward Model (Right) using the solar FOV (left)</a:t>
              </a:r>
              <a:endParaRPr lang="en-US" sz="3267" b="1" dirty="0">
                <a:solidFill>
                  <a:schemeClr val="accent5">
                    <a:lumMod val="50000"/>
                  </a:schemeClr>
                </a:solidFill>
              </a:endParaRPr>
            </a:p>
          </p:txBody>
        </p:sp>
      </p:grpSp>
      <p:grpSp>
        <p:nvGrpSpPr>
          <p:cNvPr id="3" name="Group 2">
            <a:extLst>
              <a:ext uri="{FF2B5EF4-FFF2-40B4-BE49-F238E27FC236}">
                <a16:creationId xmlns:a16="http://schemas.microsoft.com/office/drawing/2014/main" id="{EE6C3E8C-3494-A677-ADE8-A409D7CF33E0}"/>
              </a:ext>
            </a:extLst>
          </p:cNvPr>
          <p:cNvGrpSpPr/>
          <p:nvPr/>
        </p:nvGrpSpPr>
        <p:grpSpPr>
          <a:xfrm>
            <a:off x="557572" y="26355088"/>
            <a:ext cx="39041451" cy="8571057"/>
            <a:chOff x="557572" y="25440701"/>
            <a:chExt cx="39041451" cy="8571057"/>
          </a:xfrm>
        </p:grpSpPr>
        <p:sp>
          <p:nvSpPr>
            <p:cNvPr id="28" name="TextBox 27">
              <a:extLst>
                <a:ext uri="{FF2B5EF4-FFF2-40B4-BE49-F238E27FC236}">
                  <a16:creationId xmlns:a16="http://schemas.microsoft.com/office/drawing/2014/main" id="{30BC8DA2-602D-5FDF-4160-442E8815802E}"/>
                </a:ext>
              </a:extLst>
            </p:cNvPr>
            <p:cNvSpPr txBox="1"/>
            <p:nvPr/>
          </p:nvSpPr>
          <p:spPr>
            <a:xfrm>
              <a:off x="557572" y="25440701"/>
              <a:ext cx="39041451" cy="8356643"/>
            </a:xfrm>
            <a:prstGeom prst="rect">
              <a:avLst/>
            </a:prstGeom>
            <a:noFill/>
            <a:ln w="25400">
              <a:solidFill>
                <a:schemeClr val="accent1">
                  <a:lumMod val="75000"/>
                </a:schemeClr>
              </a:solidFill>
            </a:ln>
          </p:spPr>
          <p:txBody>
            <a:bodyPr wrap="square" rtlCol="0">
              <a:spAutoFit/>
            </a:bodyPr>
            <a:lstStyle/>
            <a:p>
              <a:endParaRPr lang="en-US" dirty="0"/>
            </a:p>
          </p:txBody>
        </p:sp>
        <p:sp>
          <p:nvSpPr>
            <p:cNvPr id="35" name="Google Shape;63;p13">
              <a:extLst>
                <a:ext uri="{FF2B5EF4-FFF2-40B4-BE49-F238E27FC236}">
                  <a16:creationId xmlns:a16="http://schemas.microsoft.com/office/drawing/2014/main" id="{BF7A0699-931E-B5B8-860E-3E23471AA7C9}"/>
                </a:ext>
              </a:extLst>
            </p:cNvPr>
            <p:cNvSpPr txBox="1"/>
            <p:nvPr/>
          </p:nvSpPr>
          <p:spPr>
            <a:xfrm>
              <a:off x="15539921" y="29717817"/>
              <a:ext cx="24044063" cy="3984168"/>
            </a:xfrm>
            <a:prstGeom prst="rect">
              <a:avLst/>
            </a:prstGeom>
            <a:noFill/>
            <a:ln>
              <a:noFill/>
            </a:ln>
          </p:spPr>
          <p:txBody>
            <a:bodyPr spcFirstLastPara="1" wrap="square" lIns="91425" tIns="91425" rIns="91425" bIns="91425" anchor="t" anchorCtr="0">
              <a:noAutofit/>
            </a:bodyPr>
            <a:lstStyle/>
            <a:p>
              <a:pPr lvl="0" algn="just" rtl="0">
                <a:spcBef>
                  <a:spcPts val="0"/>
                </a:spcBef>
                <a:spcAft>
                  <a:spcPts val="1800"/>
                </a:spcAft>
              </a:pPr>
              <a:r>
                <a:rPr lang="en-US" sz="3600" b="1" u="sng" dirty="0"/>
                <a:t>Instrument Upgrades</a:t>
              </a:r>
            </a:p>
            <a:p>
              <a:pPr marL="571500" indent="-571500" algn="just">
                <a:spcAft>
                  <a:spcPts val="1800"/>
                </a:spcAft>
                <a:buFont typeface="Arial" panose="020B0604020202020204" pitchFamily="34" charset="0"/>
                <a:buChar char="•"/>
              </a:pPr>
              <a:r>
                <a:rPr lang="en-US" sz="3600" dirty="0"/>
                <a:t>A new instrument </a:t>
              </a:r>
              <a:r>
                <a:rPr lang="en-US" sz="3600" b="1" dirty="0">
                  <a:latin typeface="+mn-lt"/>
                </a:rPr>
                <a:t>The Resolving Inversion Context X-ray Bragg crystal spectrometer </a:t>
              </a:r>
              <a:r>
                <a:rPr lang="en-US" sz="3600" dirty="0">
                  <a:latin typeface="+mn-lt"/>
                </a:rPr>
                <a:t>(TRICXS) is added</a:t>
              </a:r>
            </a:p>
            <a:p>
              <a:pPr marL="571500" indent="-571500" algn="just">
                <a:spcAft>
                  <a:spcPts val="1800"/>
                </a:spcAft>
                <a:buFont typeface="Arial" panose="020B0604020202020204" pitchFamily="34" charset="0"/>
                <a:buChar char="•"/>
              </a:pPr>
              <a:r>
                <a:rPr lang="en-US" sz="3600" dirty="0"/>
                <a:t>MaGIXS will carry a new high resolution X-ray telescope mirror</a:t>
              </a:r>
            </a:p>
            <a:p>
              <a:pPr marL="571500" indent="-571500">
                <a:spcAft>
                  <a:spcPts val="1800"/>
                </a:spcAft>
                <a:buFont typeface="Arial" panose="020B0604020202020204" pitchFamily="34" charset="0"/>
                <a:buChar char="•"/>
              </a:pPr>
              <a:r>
                <a:rPr lang="en-US" sz="3600" dirty="0"/>
                <a:t>Wavelength range : 8 to 30 </a:t>
              </a:r>
              <a:r>
                <a:rPr lang="en-US" sz="3600" dirty="0" err="1"/>
                <a:t>Å</a:t>
              </a:r>
              <a:r>
                <a:rPr lang="en-US" sz="3600" dirty="0"/>
                <a:t> (MaGIXS), 14 to 16 </a:t>
              </a:r>
              <a:r>
                <a:rPr lang="en-US" sz="3600" dirty="0" err="1"/>
                <a:t>Å</a:t>
              </a:r>
              <a:r>
                <a:rPr lang="en-US" sz="3600" dirty="0"/>
                <a:t> (TRICXS)</a:t>
              </a:r>
            </a:p>
            <a:p>
              <a:pPr marL="571500" indent="-571500">
                <a:spcAft>
                  <a:spcPts val="1800"/>
                </a:spcAft>
                <a:buFont typeface="Arial" panose="020B0604020202020204" pitchFamily="34" charset="0"/>
                <a:buChar char="•"/>
              </a:pPr>
              <a:r>
                <a:rPr lang="en-US" sz="3600" dirty="0"/>
                <a:t>Field of view : 16’ x 33’ (MaGIXS), 3’ diameter (TRICXS) </a:t>
              </a:r>
            </a:p>
          </p:txBody>
        </p:sp>
        <p:sp>
          <p:nvSpPr>
            <p:cNvPr id="75" name="Google Shape;83;p13">
              <a:extLst>
                <a:ext uri="{FF2B5EF4-FFF2-40B4-BE49-F238E27FC236}">
                  <a16:creationId xmlns:a16="http://schemas.microsoft.com/office/drawing/2014/main" id="{6D92EEA8-0A80-DB82-F4A6-708C441BCDA5}"/>
                </a:ext>
              </a:extLst>
            </p:cNvPr>
            <p:cNvSpPr/>
            <p:nvPr/>
          </p:nvSpPr>
          <p:spPr>
            <a:xfrm rot="16200000">
              <a:off x="-1035882" y="27118485"/>
              <a:ext cx="4291014" cy="978308"/>
            </a:xfrm>
            <a:prstGeom prst="rect">
              <a:avLst/>
            </a:prstGeom>
            <a:gradFill>
              <a:gsLst>
                <a:gs pos="0">
                  <a:srgbClr val="FFC982"/>
                </a:gs>
                <a:gs pos="100000">
                  <a:srgbClr val="F58F09"/>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85330" tIns="85330" rIns="85330" bIns="85330" anchor="ctr" anchorCtr="0">
              <a:noAutofit/>
            </a:bodyPr>
            <a:lstStyle/>
            <a:p>
              <a:pPr algn="ctr"/>
              <a:r>
                <a:rPr lang="en" sz="4480" b="1" dirty="0"/>
                <a:t>MaGIXS-3</a:t>
              </a:r>
              <a:endParaRPr sz="4480" b="1" dirty="0"/>
            </a:p>
          </p:txBody>
        </p:sp>
        <p:grpSp>
          <p:nvGrpSpPr>
            <p:cNvPr id="51" name="Group 50">
              <a:extLst>
                <a:ext uri="{FF2B5EF4-FFF2-40B4-BE49-F238E27FC236}">
                  <a16:creationId xmlns:a16="http://schemas.microsoft.com/office/drawing/2014/main" id="{256A68C4-D712-5890-1517-CF7C96BD47DF}"/>
                </a:ext>
              </a:extLst>
            </p:cNvPr>
            <p:cNvGrpSpPr>
              <a:grpSpLocks noChangeAspect="1"/>
            </p:cNvGrpSpPr>
            <p:nvPr/>
          </p:nvGrpSpPr>
          <p:grpSpPr>
            <a:xfrm>
              <a:off x="557572" y="29869098"/>
              <a:ext cx="7051766" cy="3291840"/>
              <a:chOff x="1491399" y="4719092"/>
              <a:chExt cx="2110085" cy="985011"/>
            </a:xfrm>
          </p:grpSpPr>
          <p:sp>
            <p:nvSpPr>
              <p:cNvPr id="52" name="Can 83">
                <a:extLst>
                  <a:ext uri="{FF2B5EF4-FFF2-40B4-BE49-F238E27FC236}">
                    <a16:creationId xmlns:a16="http://schemas.microsoft.com/office/drawing/2014/main" id="{85E40CC5-4601-CDE1-FC01-BD12152032DF}"/>
                  </a:ext>
                </a:extLst>
              </p:cNvPr>
              <p:cNvSpPr>
                <a:spLocks noChangeAspect="1"/>
              </p:cNvSpPr>
              <p:nvPr/>
            </p:nvSpPr>
            <p:spPr>
              <a:xfrm rot="16200000">
                <a:off x="2067707" y="4170326"/>
                <a:ext cx="985011" cy="2082543"/>
              </a:xfrm>
              <a:prstGeom prst="can">
                <a:avLst>
                  <a:gd name="adj" fmla="val 22316"/>
                </a:avLst>
              </a:prstGeom>
              <a:solidFill>
                <a:schemeClr val="bg2">
                  <a:lumMod val="75000"/>
                  <a:alpha val="28918"/>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
              </a:p>
            </p:txBody>
          </p:sp>
          <p:grpSp>
            <p:nvGrpSpPr>
              <p:cNvPr id="53" name="Group 52">
                <a:extLst>
                  <a:ext uri="{FF2B5EF4-FFF2-40B4-BE49-F238E27FC236}">
                    <a16:creationId xmlns:a16="http://schemas.microsoft.com/office/drawing/2014/main" id="{5EBD112E-08CB-538E-303F-33882378AA37}"/>
                  </a:ext>
                </a:extLst>
              </p:cNvPr>
              <p:cNvGrpSpPr/>
              <p:nvPr/>
            </p:nvGrpSpPr>
            <p:grpSpPr>
              <a:xfrm>
                <a:off x="1491399" y="5323767"/>
                <a:ext cx="1884651" cy="259342"/>
                <a:chOff x="7106894" y="484889"/>
                <a:chExt cx="1785040" cy="305628"/>
              </a:xfrm>
            </p:grpSpPr>
            <p:sp>
              <p:nvSpPr>
                <p:cNvPr id="77" name="Rectangle 76">
                  <a:extLst>
                    <a:ext uri="{FF2B5EF4-FFF2-40B4-BE49-F238E27FC236}">
                      <a16:creationId xmlns:a16="http://schemas.microsoft.com/office/drawing/2014/main" id="{8461487D-5D11-AB19-5451-1E79D08F33DC}"/>
                    </a:ext>
                  </a:extLst>
                </p:cNvPr>
                <p:cNvSpPr/>
                <p:nvPr/>
              </p:nvSpPr>
              <p:spPr>
                <a:xfrm>
                  <a:off x="8588484" y="484889"/>
                  <a:ext cx="303450" cy="305628"/>
                </a:xfrm>
                <a:prstGeom prst="rect">
                  <a:avLst/>
                </a:prstGeom>
                <a:solidFill>
                  <a:schemeClr val="accent2">
                    <a:lumMod val="40000"/>
                    <a:lumOff val="60000"/>
                    <a:alpha val="29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
                </a:p>
              </p:txBody>
            </p:sp>
            <p:sp>
              <p:nvSpPr>
                <p:cNvPr id="78" name="Right Triangle 77">
                  <a:extLst>
                    <a:ext uri="{FF2B5EF4-FFF2-40B4-BE49-F238E27FC236}">
                      <a16:creationId xmlns:a16="http://schemas.microsoft.com/office/drawing/2014/main" id="{5A60FA69-56DE-8B4A-5926-E23BFA0F7BFB}"/>
                    </a:ext>
                  </a:extLst>
                </p:cNvPr>
                <p:cNvSpPr/>
                <p:nvPr/>
              </p:nvSpPr>
              <p:spPr>
                <a:xfrm rot="16671256">
                  <a:off x="8697877" y="634981"/>
                  <a:ext cx="105720" cy="162837"/>
                </a:xfrm>
                <a:prstGeom prst="rtTriangl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
                </a:p>
              </p:txBody>
            </p:sp>
            <p:sp>
              <p:nvSpPr>
                <p:cNvPr id="79" name="Rectangle 78">
                  <a:extLst>
                    <a:ext uri="{FF2B5EF4-FFF2-40B4-BE49-F238E27FC236}">
                      <a16:creationId xmlns:a16="http://schemas.microsoft.com/office/drawing/2014/main" id="{F0011800-CAF2-53B4-5A24-B558C35CB367}"/>
                    </a:ext>
                  </a:extLst>
                </p:cNvPr>
                <p:cNvSpPr/>
                <p:nvPr/>
              </p:nvSpPr>
              <p:spPr>
                <a:xfrm rot="17255306">
                  <a:off x="8719475" y="440108"/>
                  <a:ext cx="45719" cy="200859"/>
                </a:xfrm>
                <a:prstGeom prst="rect">
                  <a:avLst/>
                </a:prstGeom>
                <a:solidFill>
                  <a:srgbClr val="00FD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
                </a:p>
              </p:txBody>
            </p:sp>
            <p:cxnSp>
              <p:nvCxnSpPr>
                <p:cNvPr id="80" name="Straight Connector 79">
                  <a:extLst>
                    <a:ext uri="{FF2B5EF4-FFF2-40B4-BE49-F238E27FC236}">
                      <a16:creationId xmlns:a16="http://schemas.microsoft.com/office/drawing/2014/main" id="{83085F13-280E-756E-FA00-8DBFE08907AA}"/>
                    </a:ext>
                  </a:extLst>
                </p:cNvPr>
                <p:cNvCxnSpPr>
                  <a:cxnSpLocks/>
                </p:cNvCxnSpPr>
                <p:nvPr/>
              </p:nvCxnSpPr>
              <p:spPr>
                <a:xfrm>
                  <a:off x="7106894" y="743749"/>
                  <a:ext cx="15559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C305E98-B098-8F03-2788-76858E7D8301}"/>
                    </a:ext>
                  </a:extLst>
                </p:cNvPr>
                <p:cNvCxnSpPr>
                  <a:cxnSpLocks/>
                </p:cNvCxnSpPr>
                <p:nvPr/>
              </p:nvCxnSpPr>
              <p:spPr>
                <a:xfrm>
                  <a:off x="7106894" y="666776"/>
                  <a:ext cx="17264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4560FCB-F0D8-B91B-6637-3EAF44132229}"/>
                    </a:ext>
                  </a:extLst>
                </p:cNvPr>
                <p:cNvCxnSpPr>
                  <a:cxnSpLocks/>
                  <a:stCxn id="78" idx="0"/>
                </p:cNvCxnSpPr>
                <p:nvPr/>
              </p:nvCxnSpPr>
              <p:spPr>
                <a:xfrm flipH="1" flipV="1">
                  <a:off x="8650708" y="540537"/>
                  <a:ext cx="12151" cy="217100"/>
                </a:xfrm>
                <a:prstGeom prst="line">
                  <a:avLst/>
                </a:prstGeom>
                <a:ln w="12700">
                  <a:solidFill>
                    <a:srgbClr val="FF40FF"/>
                  </a:solidFill>
                </a:ln>
              </p:spPr>
              <p:style>
                <a:lnRef idx="2">
                  <a:schemeClr val="accent2"/>
                </a:lnRef>
                <a:fillRef idx="0">
                  <a:schemeClr val="accent2"/>
                </a:fillRef>
                <a:effectRef idx="1">
                  <a:schemeClr val="accent2"/>
                </a:effectRef>
                <a:fontRef idx="minor">
                  <a:schemeClr val="tx1"/>
                </a:fontRef>
              </p:style>
            </p:cxnSp>
            <p:cxnSp>
              <p:nvCxnSpPr>
                <p:cNvPr id="83" name="Straight Connector 82">
                  <a:extLst>
                    <a:ext uri="{FF2B5EF4-FFF2-40B4-BE49-F238E27FC236}">
                      <a16:creationId xmlns:a16="http://schemas.microsoft.com/office/drawing/2014/main" id="{A4F4076D-E3D3-19B7-DC99-A0EFA89D4F95}"/>
                    </a:ext>
                  </a:extLst>
                </p:cNvPr>
                <p:cNvCxnSpPr>
                  <a:cxnSpLocks/>
                  <a:stCxn id="78" idx="4"/>
                </p:cNvCxnSpPr>
                <p:nvPr/>
              </p:nvCxnSpPr>
              <p:spPr>
                <a:xfrm flipH="1" flipV="1">
                  <a:off x="8833381" y="600244"/>
                  <a:ext cx="5234" cy="74918"/>
                </a:xfrm>
                <a:prstGeom prst="line">
                  <a:avLst/>
                </a:prstGeom>
                <a:ln w="12700"/>
              </p:spPr>
              <p:style>
                <a:lnRef idx="2">
                  <a:schemeClr val="accent6"/>
                </a:lnRef>
                <a:fillRef idx="0">
                  <a:schemeClr val="accent6"/>
                </a:fillRef>
                <a:effectRef idx="1">
                  <a:schemeClr val="accent6"/>
                </a:effectRef>
                <a:fontRef idx="minor">
                  <a:schemeClr val="tx1"/>
                </a:fontRef>
              </p:style>
            </p:cxnSp>
            <p:sp>
              <p:nvSpPr>
                <p:cNvPr id="84" name="Rectangle 83">
                  <a:extLst>
                    <a:ext uri="{FF2B5EF4-FFF2-40B4-BE49-F238E27FC236}">
                      <a16:creationId xmlns:a16="http://schemas.microsoft.com/office/drawing/2014/main" id="{EA73B956-D63E-9C8B-680F-768DAE23EC07}"/>
                    </a:ext>
                  </a:extLst>
                </p:cNvPr>
                <p:cNvSpPr/>
                <p:nvPr/>
              </p:nvSpPr>
              <p:spPr>
                <a:xfrm>
                  <a:off x="8474978" y="651855"/>
                  <a:ext cx="113506" cy="105782"/>
                </a:xfrm>
                <a:prstGeom prst="rect">
                  <a:avLst/>
                </a:prstGeom>
                <a:pattFill prst="dkVert">
                  <a:fgClr>
                    <a:schemeClr val="accent1"/>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
                </a:p>
              </p:txBody>
            </p:sp>
          </p:grpSp>
          <p:sp>
            <p:nvSpPr>
              <p:cNvPr id="54" name="Can 135">
                <a:extLst>
                  <a:ext uri="{FF2B5EF4-FFF2-40B4-BE49-F238E27FC236}">
                    <a16:creationId xmlns:a16="http://schemas.microsoft.com/office/drawing/2014/main" id="{1635A2AC-2AA0-AD12-308D-A5FDC9D0F8D6}"/>
                  </a:ext>
                </a:extLst>
              </p:cNvPr>
              <p:cNvSpPr>
                <a:spLocks noChangeAspect="1"/>
              </p:cNvSpPr>
              <p:nvPr/>
            </p:nvSpPr>
            <p:spPr>
              <a:xfrm rot="16200000">
                <a:off x="2036129" y="4426781"/>
                <a:ext cx="612080" cy="1394627"/>
              </a:xfrm>
              <a:prstGeom prst="can">
                <a:avLst>
                  <a:gd name="adj" fmla="val 25472"/>
                </a:avLst>
              </a:prstGeom>
              <a:solidFill>
                <a:schemeClr val="bg2">
                  <a:lumMod val="75000"/>
                  <a:alpha val="28918"/>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
              </a:p>
            </p:txBody>
          </p:sp>
          <p:sp>
            <p:nvSpPr>
              <p:cNvPr id="56" name="Oval 55">
                <a:extLst>
                  <a:ext uri="{FF2B5EF4-FFF2-40B4-BE49-F238E27FC236}">
                    <a16:creationId xmlns:a16="http://schemas.microsoft.com/office/drawing/2014/main" id="{FDC0E3BB-F34B-AA2E-3390-59169CBB1677}"/>
                  </a:ext>
                </a:extLst>
              </p:cNvPr>
              <p:cNvSpPr/>
              <p:nvPr/>
            </p:nvSpPr>
            <p:spPr>
              <a:xfrm rot="21167749">
                <a:off x="2343326" y="5229281"/>
                <a:ext cx="382202" cy="122473"/>
              </a:xfrm>
              <a:prstGeom prst="ellipse">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
              </a:p>
            </p:txBody>
          </p:sp>
          <p:cxnSp>
            <p:nvCxnSpPr>
              <p:cNvPr id="58" name="Straight Connector 57">
                <a:extLst>
                  <a:ext uri="{FF2B5EF4-FFF2-40B4-BE49-F238E27FC236}">
                    <a16:creationId xmlns:a16="http://schemas.microsoft.com/office/drawing/2014/main" id="{6C57F121-C7CA-E068-1552-BA304F52BA74}"/>
                  </a:ext>
                </a:extLst>
              </p:cNvPr>
              <p:cNvCxnSpPr>
                <a:cxnSpLocks/>
                <a:stCxn id="56" idx="0"/>
              </p:cNvCxnSpPr>
              <p:nvPr/>
            </p:nvCxnSpPr>
            <p:spPr>
              <a:xfrm flipV="1">
                <a:off x="2527059" y="5005701"/>
                <a:ext cx="512423" cy="224063"/>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C9FD6F42-E220-5506-6A27-9BAFD5AE5047}"/>
                  </a:ext>
                </a:extLst>
              </p:cNvPr>
              <p:cNvCxnSpPr>
                <a:cxnSpLocks/>
                <a:stCxn id="56" idx="0"/>
              </p:cNvCxnSpPr>
              <p:nvPr/>
            </p:nvCxnSpPr>
            <p:spPr>
              <a:xfrm flipV="1">
                <a:off x="2527059" y="5073742"/>
                <a:ext cx="512423" cy="156023"/>
              </a:xfrm>
              <a:prstGeom prst="line">
                <a:avLst/>
              </a:prstGeom>
              <a:ln w="12700"/>
            </p:spPr>
            <p:style>
              <a:lnRef idx="2">
                <a:schemeClr val="accent6"/>
              </a:lnRef>
              <a:fillRef idx="0">
                <a:schemeClr val="accent6"/>
              </a:fillRef>
              <a:effectRef idx="1">
                <a:schemeClr val="accent6"/>
              </a:effectRef>
              <a:fontRef idx="minor">
                <a:schemeClr val="tx1"/>
              </a:fontRef>
            </p:style>
          </p:cxnSp>
          <p:cxnSp>
            <p:nvCxnSpPr>
              <p:cNvPr id="62" name="Straight Connector 61">
                <a:extLst>
                  <a:ext uri="{FF2B5EF4-FFF2-40B4-BE49-F238E27FC236}">
                    <a16:creationId xmlns:a16="http://schemas.microsoft.com/office/drawing/2014/main" id="{87E3EA14-FF0C-2156-7A8D-DEB58A7E4977}"/>
                  </a:ext>
                </a:extLst>
              </p:cNvPr>
              <p:cNvCxnSpPr>
                <a:cxnSpLocks/>
                <a:stCxn id="56" idx="0"/>
              </p:cNvCxnSpPr>
              <p:nvPr/>
            </p:nvCxnSpPr>
            <p:spPr>
              <a:xfrm flipV="1">
                <a:off x="2527059" y="5125030"/>
                <a:ext cx="512423" cy="104734"/>
              </a:xfrm>
              <a:prstGeom prst="line">
                <a:avLst/>
              </a:prstGeom>
              <a:ln w="12700"/>
            </p:spPr>
            <p:style>
              <a:lnRef idx="2">
                <a:schemeClr val="accent2"/>
              </a:lnRef>
              <a:fillRef idx="0">
                <a:schemeClr val="accent2"/>
              </a:fillRef>
              <a:effectRef idx="1">
                <a:schemeClr val="accent2"/>
              </a:effectRef>
              <a:fontRef idx="minor">
                <a:schemeClr val="tx1"/>
              </a:fontRef>
            </p:style>
          </p:cxnSp>
          <p:cxnSp>
            <p:nvCxnSpPr>
              <p:cNvPr id="63" name="Straight Connector 62">
                <a:extLst>
                  <a:ext uri="{FF2B5EF4-FFF2-40B4-BE49-F238E27FC236}">
                    <a16:creationId xmlns:a16="http://schemas.microsoft.com/office/drawing/2014/main" id="{B7E17028-BF9F-18B8-4092-DB13EF174F42}"/>
                  </a:ext>
                </a:extLst>
              </p:cNvPr>
              <p:cNvCxnSpPr>
                <a:cxnSpLocks/>
                <a:stCxn id="56" idx="0"/>
              </p:cNvCxnSpPr>
              <p:nvPr/>
            </p:nvCxnSpPr>
            <p:spPr>
              <a:xfrm flipV="1">
                <a:off x="2527059" y="5177156"/>
                <a:ext cx="512423" cy="52609"/>
              </a:xfrm>
              <a:prstGeom prst="line">
                <a:avLst/>
              </a:prstGeom>
              <a:ln w="12700">
                <a:solidFill>
                  <a:srgbClr val="FF40FF"/>
                </a:solidFill>
              </a:ln>
            </p:spPr>
            <p:style>
              <a:lnRef idx="2">
                <a:schemeClr val="accent2"/>
              </a:lnRef>
              <a:fillRef idx="0">
                <a:schemeClr val="accent2"/>
              </a:fillRef>
              <a:effectRef idx="1">
                <a:schemeClr val="accent2"/>
              </a:effectRef>
              <a:fontRef idx="minor">
                <a:schemeClr val="tx1"/>
              </a:fontRef>
            </p:style>
          </p:cxnSp>
          <p:cxnSp>
            <p:nvCxnSpPr>
              <p:cNvPr id="66" name="Straight Connector 65">
                <a:extLst>
                  <a:ext uri="{FF2B5EF4-FFF2-40B4-BE49-F238E27FC236}">
                    <a16:creationId xmlns:a16="http://schemas.microsoft.com/office/drawing/2014/main" id="{E60B763F-FCDE-AE86-370B-C0846AAC5AE2}"/>
                  </a:ext>
                </a:extLst>
              </p:cNvPr>
              <p:cNvCxnSpPr>
                <a:cxnSpLocks/>
                <a:stCxn id="72" idx="2"/>
                <a:endCxn id="56" idx="0"/>
              </p:cNvCxnSpPr>
              <p:nvPr/>
            </p:nvCxnSpPr>
            <p:spPr>
              <a:xfrm flipV="1">
                <a:off x="2054468" y="5229765"/>
                <a:ext cx="472591" cy="1148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3D9912F-5468-3EBB-BD19-E246449DEE35}"/>
                  </a:ext>
                </a:extLst>
              </p:cNvPr>
              <p:cNvCxnSpPr>
                <a:cxnSpLocks/>
              </p:cNvCxnSpPr>
              <p:nvPr/>
            </p:nvCxnSpPr>
            <p:spPr>
              <a:xfrm flipV="1">
                <a:off x="1498921" y="5322320"/>
                <a:ext cx="392815" cy="93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83E517EA-2835-84E5-4A48-FBD2C807658B}"/>
                  </a:ext>
                </a:extLst>
              </p:cNvPr>
              <p:cNvSpPr/>
              <p:nvPr/>
            </p:nvSpPr>
            <p:spPr>
              <a:xfrm rot="21142747">
                <a:off x="3059793" y="4939329"/>
                <a:ext cx="62788" cy="283846"/>
              </a:xfrm>
              <a:prstGeom prst="rect">
                <a:avLst/>
              </a:prstGeom>
              <a:solidFill>
                <a:srgbClr val="00FD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
              </a:p>
            </p:txBody>
          </p:sp>
          <p:sp>
            <p:nvSpPr>
              <p:cNvPr id="72" name="Can 69">
                <a:extLst>
                  <a:ext uri="{FF2B5EF4-FFF2-40B4-BE49-F238E27FC236}">
                    <a16:creationId xmlns:a16="http://schemas.microsoft.com/office/drawing/2014/main" id="{E45150F2-7297-F7E7-881E-CD153B0D2DD8}"/>
                  </a:ext>
                </a:extLst>
              </p:cNvPr>
              <p:cNvSpPr/>
              <p:nvPr/>
            </p:nvSpPr>
            <p:spPr>
              <a:xfrm rot="16200000">
                <a:off x="1835752" y="5013635"/>
                <a:ext cx="437432" cy="224447"/>
              </a:xfrm>
              <a:prstGeom prst="can">
                <a:avLst>
                  <a:gd name="adj" fmla="val 50000"/>
                </a:avLst>
              </a:prstGeom>
              <a:solidFill>
                <a:schemeClr val="accent6">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
              </a:p>
            </p:txBody>
          </p:sp>
          <p:sp>
            <p:nvSpPr>
              <p:cNvPr id="76" name="Can 69">
                <a:extLst>
                  <a:ext uri="{FF2B5EF4-FFF2-40B4-BE49-F238E27FC236}">
                    <a16:creationId xmlns:a16="http://schemas.microsoft.com/office/drawing/2014/main" id="{7C1556BF-DB9E-2F97-2C62-0534EBEE98A8}"/>
                  </a:ext>
                </a:extLst>
              </p:cNvPr>
              <p:cNvSpPr/>
              <p:nvPr/>
            </p:nvSpPr>
            <p:spPr>
              <a:xfrm rot="16200000">
                <a:off x="1716940" y="5013637"/>
                <a:ext cx="437432" cy="224446"/>
              </a:xfrm>
              <a:prstGeom prst="can">
                <a:avLst>
                  <a:gd name="adj" fmla="val 43433"/>
                </a:avLst>
              </a:prstGeom>
              <a:solidFill>
                <a:schemeClr val="accent6">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
              </a:p>
            </p:txBody>
          </p:sp>
        </p:grpSp>
        <p:pic>
          <p:nvPicPr>
            <p:cNvPr id="87" name="Picture 86" descr="A diagram of a metal tube&#10;&#10;Description automatically generated">
              <a:extLst>
                <a:ext uri="{FF2B5EF4-FFF2-40B4-BE49-F238E27FC236}">
                  <a16:creationId xmlns:a16="http://schemas.microsoft.com/office/drawing/2014/main" id="{D59818B1-4F9D-A3B2-1225-8DA12B8CC28E}"/>
                </a:ext>
              </a:extLst>
            </p:cNvPr>
            <p:cNvPicPr>
              <a:picLocks noChangeAspect="1"/>
            </p:cNvPicPr>
            <p:nvPr/>
          </p:nvPicPr>
          <p:blipFill>
            <a:blip r:embed="rId8"/>
            <a:stretch>
              <a:fillRect/>
            </a:stretch>
          </p:blipFill>
          <p:spPr>
            <a:xfrm>
              <a:off x="4532720" y="25589981"/>
              <a:ext cx="9999750" cy="4142232"/>
            </a:xfrm>
            <a:prstGeom prst="rect">
              <a:avLst/>
            </a:prstGeom>
          </p:spPr>
        </p:pic>
        <p:pic>
          <p:nvPicPr>
            <p:cNvPr id="110" name="Picture 109">
              <a:extLst>
                <a:ext uri="{FF2B5EF4-FFF2-40B4-BE49-F238E27FC236}">
                  <a16:creationId xmlns:a16="http://schemas.microsoft.com/office/drawing/2014/main" id="{D56B50A7-3AC4-6822-D657-294D972C35DF}"/>
                </a:ext>
              </a:extLst>
            </p:cNvPr>
            <p:cNvPicPr>
              <a:picLocks noChangeAspect="1"/>
            </p:cNvPicPr>
            <p:nvPr/>
          </p:nvPicPr>
          <p:blipFill>
            <a:blip r:embed="rId9"/>
            <a:stretch>
              <a:fillRect/>
            </a:stretch>
          </p:blipFill>
          <p:spPr>
            <a:xfrm>
              <a:off x="8137743" y="30324420"/>
              <a:ext cx="7065288" cy="2834640"/>
            </a:xfrm>
            <a:prstGeom prst="rect">
              <a:avLst/>
            </a:prstGeom>
          </p:spPr>
        </p:pic>
        <p:sp>
          <p:nvSpPr>
            <p:cNvPr id="111" name="Google Shape;56;p13">
              <a:extLst>
                <a:ext uri="{FF2B5EF4-FFF2-40B4-BE49-F238E27FC236}">
                  <a16:creationId xmlns:a16="http://schemas.microsoft.com/office/drawing/2014/main" id="{F2E11386-08E3-7FAF-718E-8977C57BE40B}"/>
                </a:ext>
              </a:extLst>
            </p:cNvPr>
            <p:cNvSpPr txBox="1"/>
            <p:nvPr/>
          </p:nvSpPr>
          <p:spPr>
            <a:xfrm>
              <a:off x="2257796" y="25729230"/>
              <a:ext cx="2134341" cy="676760"/>
            </a:xfrm>
            <a:prstGeom prst="rect">
              <a:avLst/>
            </a:prstGeom>
            <a:noFill/>
            <a:ln>
              <a:noFill/>
            </a:ln>
          </p:spPr>
          <p:txBody>
            <a:bodyPr spcFirstLastPara="1" wrap="square" lIns="85330" tIns="85330" rIns="85330" bIns="85330" anchor="t" anchorCtr="0">
              <a:noAutofit/>
            </a:bodyPr>
            <a:lstStyle/>
            <a:p>
              <a:pPr algn="ctr"/>
              <a:r>
                <a:rPr lang="en-US" sz="3360" b="1" i="1" dirty="0">
                  <a:solidFill>
                    <a:schemeClr val="accent5">
                      <a:lumMod val="50000"/>
                    </a:schemeClr>
                  </a:solidFill>
                </a:rPr>
                <a:t>MaGIXS</a:t>
              </a:r>
              <a:endParaRPr lang="en-US" sz="3267" b="1" dirty="0">
                <a:solidFill>
                  <a:schemeClr val="accent5">
                    <a:lumMod val="50000"/>
                  </a:schemeClr>
                </a:solidFill>
              </a:endParaRPr>
            </a:p>
          </p:txBody>
        </p:sp>
        <p:sp>
          <p:nvSpPr>
            <p:cNvPr id="112" name="Google Shape;56;p13">
              <a:extLst>
                <a:ext uri="{FF2B5EF4-FFF2-40B4-BE49-F238E27FC236}">
                  <a16:creationId xmlns:a16="http://schemas.microsoft.com/office/drawing/2014/main" id="{058900C6-E774-F167-FBBC-9F81E76EF544}"/>
                </a:ext>
              </a:extLst>
            </p:cNvPr>
            <p:cNvSpPr txBox="1"/>
            <p:nvPr/>
          </p:nvSpPr>
          <p:spPr>
            <a:xfrm>
              <a:off x="9531965" y="33260426"/>
              <a:ext cx="7278267" cy="751332"/>
            </a:xfrm>
            <a:prstGeom prst="rect">
              <a:avLst/>
            </a:prstGeom>
            <a:noFill/>
            <a:ln>
              <a:noFill/>
            </a:ln>
          </p:spPr>
          <p:txBody>
            <a:bodyPr spcFirstLastPara="1" wrap="square" lIns="85330" tIns="85330" rIns="85330" bIns="85330" anchor="t" anchorCtr="0">
              <a:noAutofit/>
            </a:bodyPr>
            <a:lstStyle/>
            <a:p>
              <a:pPr algn="ctr"/>
              <a:r>
                <a:rPr lang="en-US" sz="3360" b="1" i="1" dirty="0">
                  <a:solidFill>
                    <a:schemeClr val="accent5">
                      <a:lumMod val="50000"/>
                    </a:schemeClr>
                  </a:solidFill>
                </a:rPr>
                <a:t>TRICXS</a:t>
              </a:r>
              <a:endParaRPr lang="en-US" sz="3267" b="1" dirty="0">
                <a:solidFill>
                  <a:schemeClr val="accent5">
                    <a:lumMod val="50000"/>
                  </a:schemeClr>
                </a:solidFill>
              </a:endParaRPr>
            </a:p>
          </p:txBody>
        </p:sp>
        <p:sp>
          <p:nvSpPr>
            <p:cNvPr id="103" name="Google Shape;56;p13">
              <a:extLst>
                <a:ext uri="{FF2B5EF4-FFF2-40B4-BE49-F238E27FC236}">
                  <a16:creationId xmlns:a16="http://schemas.microsoft.com/office/drawing/2014/main" id="{EECCA856-A4E4-09E3-E7CA-B4B189984E94}"/>
                </a:ext>
              </a:extLst>
            </p:cNvPr>
            <p:cNvSpPr txBox="1"/>
            <p:nvPr/>
          </p:nvSpPr>
          <p:spPr>
            <a:xfrm>
              <a:off x="2341642" y="33220650"/>
              <a:ext cx="7278267" cy="751332"/>
            </a:xfrm>
            <a:prstGeom prst="rect">
              <a:avLst/>
            </a:prstGeom>
            <a:noFill/>
            <a:ln>
              <a:noFill/>
            </a:ln>
          </p:spPr>
          <p:txBody>
            <a:bodyPr spcFirstLastPara="1" wrap="square" lIns="85330" tIns="85330" rIns="85330" bIns="85330" anchor="t" anchorCtr="0">
              <a:noAutofit/>
            </a:bodyPr>
            <a:lstStyle/>
            <a:p>
              <a:pPr algn="ctr"/>
              <a:r>
                <a:rPr lang="en-US" sz="3360" b="1" i="1" dirty="0">
                  <a:solidFill>
                    <a:schemeClr val="accent5">
                      <a:lumMod val="50000"/>
                    </a:schemeClr>
                  </a:solidFill>
                </a:rPr>
                <a:t>Fig. 6: MaGIXS-3 Optical Layout</a:t>
              </a:r>
              <a:endParaRPr lang="en-US" sz="3267" b="1" dirty="0">
                <a:solidFill>
                  <a:schemeClr val="accent5">
                    <a:lumMod val="50000"/>
                  </a:schemeClr>
                </a:solidFill>
              </a:endParaRPr>
            </a:p>
          </p:txBody>
        </p:sp>
        <p:cxnSp>
          <p:nvCxnSpPr>
            <p:cNvPr id="89" name="Straight Connector 88">
              <a:extLst>
                <a:ext uri="{FF2B5EF4-FFF2-40B4-BE49-F238E27FC236}">
                  <a16:creationId xmlns:a16="http://schemas.microsoft.com/office/drawing/2014/main" id="{AF4F1CFF-D42D-0034-1285-081C731B933C}"/>
                </a:ext>
              </a:extLst>
            </p:cNvPr>
            <p:cNvCxnSpPr>
              <a:cxnSpLocks/>
              <a:stCxn id="54" idx="4"/>
            </p:cNvCxnSpPr>
            <p:nvPr/>
          </p:nvCxnSpPr>
          <p:spPr>
            <a:xfrm flipV="1">
              <a:off x="3400790" y="27635778"/>
              <a:ext cx="1109656" cy="2564046"/>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C6DC850-9B28-7BA7-AE12-F861CB2E0CA2}"/>
                </a:ext>
              </a:extLst>
            </p:cNvPr>
            <p:cNvCxnSpPr>
              <a:cxnSpLocks/>
              <a:stCxn id="54" idx="2"/>
            </p:cNvCxnSpPr>
            <p:nvPr/>
          </p:nvCxnSpPr>
          <p:spPr>
            <a:xfrm flipV="1">
              <a:off x="3400790" y="29716204"/>
              <a:ext cx="7753768" cy="252915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2D89826E-5CB7-0582-116C-EC4BABC06052}"/>
                </a:ext>
              </a:extLst>
            </p:cNvPr>
            <p:cNvSpPr txBox="1"/>
            <p:nvPr/>
          </p:nvSpPr>
          <p:spPr>
            <a:xfrm>
              <a:off x="4510446" y="26183370"/>
              <a:ext cx="3472722" cy="892552"/>
            </a:xfrm>
            <a:prstGeom prst="rect">
              <a:avLst/>
            </a:prstGeom>
            <a:noFill/>
          </p:spPr>
          <p:txBody>
            <a:bodyPr wrap="square" rtlCol="0">
              <a:spAutoFit/>
            </a:bodyPr>
            <a:lstStyle/>
            <a:p>
              <a:r>
                <a:rPr lang="en-US" sz="2600" b="1" dirty="0">
                  <a:solidFill>
                    <a:srgbClr val="7030A0"/>
                  </a:solidFill>
                  <a:highlight>
                    <a:srgbClr val="FFFF00"/>
                  </a:highlight>
                </a:rPr>
                <a:t>New High resolution Telescope Mirror</a:t>
              </a:r>
            </a:p>
          </p:txBody>
        </p:sp>
        <p:sp>
          <p:nvSpPr>
            <p:cNvPr id="97" name="TextBox 96">
              <a:extLst>
                <a:ext uri="{FF2B5EF4-FFF2-40B4-BE49-F238E27FC236}">
                  <a16:creationId xmlns:a16="http://schemas.microsoft.com/office/drawing/2014/main" id="{411AEE12-2CD9-857F-7E23-F38619232E0F}"/>
                </a:ext>
              </a:extLst>
            </p:cNvPr>
            <p:cNvSpPr txBox="1"/>
            <p:nvPr/>
          </p:nvSpPr>
          <p:spPr>
            <a:xfrm>
              <a:off x="10138567" y="28295001"/>
              <a:ext cx="1829218" cy="892552"/>
            </a:xfrm>
            <a:prstGeom prst="rect">
              <a:avLst/>
            </a:prstGeom>
            <a:noFill/>
          </p:spPr>
          <p:txBody>
            <a:bodyPr wrap="square" rtlCol="0">
              <a:spAutoFit/>
            </a:bodyPr>
            <a:lstStyle/>
            <a:p>
              <a:pPr algn="ctr"/>
              <a:r>
                <a:rPr lang="en-US" sz="2600" b="1" dirty="0">
                  <a:solidFill>
                    <a:srgbClr val="7030A0"/>
                  </a:solidFill>
                  <a:highlight>
                    <a:srgbClr val="FFFF00"/>
                  </a:highlight>
                </a:rPr>
                <a:t>Reflective grating</a:t>
              </a:r>
            </a:p>
          </p:txBody>
        </p:sp>
        <p:cxnSp>
          <p:nvCxnSpPr>
            <p:cNvPr id="100" name="Straight Connector 99">
              <a:extLst>
                <a:ext uri="{FF2B5EF4-FFF2-40B4-BE49-F238E27FC236}">
                  <a16:creationId xmlns:a16="http://schemas.microsoft.com/office/drawing/2014/main" id="{F5D18E43-103B-6EA8-A183-2DA89F1F2ECD}"/>
                </a:ext>
              </a:extLst>
            </p:cNvPr>
            <p:cNvCxnSpPr>
              <a:cxnSpLocks/>
            </p:cNvCxnSpPr>
            <p:nvPr/>
          </p:nvCxnSpPr>
          <p:spPr>
            <a:xfrm flipV="1">
              <a:off x="6279266" y="30195160"/>
              <a:ext cx="5632077" cy="1713694"/>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562498F-D702-7D1B-CC97-02BD5A620342}"/>
                </a:ext>
              </a:extLst>
            </p:cNvPr>
            <p:cNvCxnSpPr>
              <a:cxnSpLocks/>
            </p:cNvCxnSpPr>
            <p:nvPr/>
          </p:nvCxnSpPr>
          <p:spPr>
            <a:xfrm>
              <a:off x="6342359" y="32847448"/>
              <a:ext cx="4796807" cy="808844"/>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94" name="Google Shape;63;p13">
              <a:extLst>
                <a:ext uri="{FF2B5EF4-FFF2-40B4-BE49-F238E27FC236}">
                  <a16:creationId xmlns:a16="http://schemas.microsoft.com/office/drawing/2014/main" id="{BD3E2675-58CD-8F00-7FA9-9EECB32946AD}"/>
                </a:ext>
              </a:extLst>
            </p:cNvPr>
            <p:cNvSpPr txBox="1"/>
            <p:nvPr/>
          </p:nvSpPr>
          <p:spPr>
            <a:xfrm>
              <a:off x="15685548" y="25836093"/>
              <a:ext cx="18341039" cy="2974884"/>
            </a:xfrm>
            <a:prstGeom prst="rect">
              <a:avLst/>
            </a:prstGeom>
            <a:noFill/>
            <a:ln>
              <a:noFill/>
            </a:ln>
          </p:spPr>
          <p:txBody>
            <a:bodyPr spcFirstLastPara="1" wrap="square" lIns="91425" tIns="91425" rIns="91425" bIns="91425" anchor="t" anchorCtr="0">
              <a:noAutofit/>
            </a:bodyPr>
            <a:lstStyle/>
            <a:p>
              <a:pPr lvl="0" algn="just" rtl="0">
                <a:spcBef>
                  <a:spcPts val="0"/>
                </a:spcBef>
                <a:spcAft>
                  <a:spcPts val="1800"/>
                </a:spcAft>
              </a:pPr>
              <a:r>
                <a:rPr lang="en-US" sz="3600" b="1" u="sng" dirty="0"/>
                <a:t>Science Upgrades</a:t>
              </a:r>
            </a:p>
            <a:p>
              <a:pPr algn="just">
                <a:spcAft>
                  <a:spcPts val="1800"/>
                </a:spcAft>
              </a:pPr>
              <a:r>
                <a:rPr lang="en-US" sz="3600" b="1" dirty="0"/>
                <a:t>Goal: Determine if the plasma is in equilibrium or not</a:t>
              </a:r>
            </a:p>
            <a:p>
              <a:pPr marL="571500" indent="-571500" algn="just">
                <a:spcAft>
                  <a:spcPts val="1800"/>
                </a:spcAft>
                <a:buFont typeface="Arial" panose="020B0604020202020204" pitchFamily="34" charset="0"/>
                <a:buChar char="•"/>
              </a:pPr>
              <a:r>
                <a:rPr lang="en-US" sz="3600" dirty="0"/>
                <a:t>Measure high temperature diagnostic emission lines </a:t>
              </a:r>
              <a:r>
                <a:rPr lang="en-US" sz="3600" dirty="0">
                  <a:sym typeface="Wingdings" pitchFamily="2" charset="2"/>
                </a:rPr>
                <a:t> Determine DEM, abundances</a:t>
              </a:r>
            </a:p>
            <a:p>
              <a:pPr marL="571500" indent="-571500" algn="just">
                <a:spcAft>
                  <a:spcPts val="1800"/>
                </a:spcAft>
                <a:buFont typeface="Arial" panose="020B0604020202020204" pitchFamily="34" charset="0"/>
                <a:buChar char="•"/>
              </a:pPr>
              <a:r>
                <a:rPr lang="en-US" sz="3600" dirty="0">
                  <a:sym typeface="Wingdings" pitchFamily="2" charset="2"/>
                </a:rPr>
                <a:t>Measure satellite lines of Fe XVII, XVI and resonance lines of Fe XVII near 15 </a:t>
              </a:r>
              <a:r>
                <a:rPr lang="en-US" sz="3600" dirty="0" err="1">
                  <a:sym typeface="Wingdings" pitchFamily="2" charset="2"/>
                </a:rPr>
                <a:t>Å</a:t>
              </a:r>
              <a:endParaRPr lang="en-US" sz="3600" dirty="0">
                <a:sym typeface="Wingdings" pitchFamily="2" charset="2"/>
              </a:endParaRPr>
            </a:p>
            <a:p>
              <a:pPr algn="just">
                <a:spcAft>
                  <a:spcPts val="1800"/>
                </a:spcAft>
              </a:pPr>
              <a:endParaRPr lang="en-US" sz="3600" dirty="0"/>
            </a:p>
            <a:p>
              <a:pPr marL="571500" indent="-571500" algn="just">
                <a:spcAft>
                  <a:spcPts val="1800"/>
                </a:spcAft>
                <a:buFont typeface="Arial" panose="020B0604020202020204" pitchFamily="34" charset="0"/>
                <a:buChar char="•"/>
              </a:pPr>
              <a:endParaRPr lang="en-US" sz="3600" dirty="0"/>
            </a:p>
            <a:p>
              <a:pPr marL="571500" indent="-571500" algn="just">
                <a:spcAft>
                  <a:spcPts val="1800"/>
                </a:spcAft>
                <a:buFont typeface="Arial" panose="020B0604020202020204" pitchFamily="34" charset="0"/>
                <a:buChar char="•"/>
              </a:pPr>
              <a:endParaRPr lang="en-US" sz="3600" dirty="0"/>
            </a:p>
            <a:p>
              <a:pPr marL="571500" indent="-571500" algn="just">
                <a:spcAft>
                  <a:spcPts val="1800"/>
                </a:spcAft>
                <a:buFont typeface="Arial" panose="020B0604020202020204" pitchFamily="34" charset="0"/>
                <a:buChar char="•"/>
              </a:pPr>
              <a:endParaRPr lang="en-US" sz="3600" dirty="0"/>
            </a:p>
            <a:p>
              <a:pPr lvl="0" algn="just" rtl="0">
                <a:spcBef>
                  <a:spcPts val="0"/>
                </a:spcBef>
                <a:spcAft>
                  <a:spcPts val="1800"/>
                </a:spcAft>
              </a:pPr>
              <a:r>
                <a:rPr lang="en-US" sz="3600" dirty="0"/>
                <a:t> </a:t>
              </a:r>
            </a:p>
          </p:txBody>
        </p:sp>
      </p:grpSp>
      <p:pic>
        <p:nvPicPr>
          <p:cNvPr id="95" name="Picture 4">
            <a:extLst>
              <a:ext uri="{FF2B5EF4-FFF2-40B4-BE49-F238E27FC236}">
                <a16:creationId xmlns:a16="http://schemas.microsoft.com/office/drawing/2014/main" id="{426CB7E5-93F4-4B3F-A937-85375C2C4F9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5561" y="1664101"/>
            <a:ext cx="3741451" cy="2560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99" name="Picture 8">
            <a:extLst>
              <a:ext uri="{FF2B5EF4-FFF2-40B4-BE49-F238E27FC236}">
                <a16:creationId xmlns:a16="http://schemas.microsoft.com/office/drawing/2014/main" id="{F3887BE2-AE55-7824-9084-F870E80D018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426178" y="1396202"/>
            <a:ext cx="2990449" cy="2560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02" name="Google Shape;63;p13">
            <a:extLst>
              <a:ext uri="{FF2B5EF4-FFF2-40B4-BE49-F238E27FC236}">
                <a16:creationId xmlns:a16="http://schemas.microsoft.com/office/drawing/2014/main" id="{31381145-C359-9C33-2116-9E0138642C56}"/>
              </a:ext>
            </a:extLst>
          </p:cNvPr>
          <p:cNvSpPr txBox="1"/>
          <p:nvPr/>
        </p:nvSpPr>
        <p:spPr>
          <a:xfrm>
            <a:off x="557572" y="34923716"/>
            <a:ext cx="39156549" cy="1381731"/>
          </a:xfrm>
          <a:prstGeom prst="rect">
            <a:avLst/>
          </a:prstGeom>
          <a:noFill/>
          <a:ln>
            <a:solidFill>
              <a:schemeClr val="accent5">
                <a:lumMod val="50000"/>
              </a:schemeClr>
            </a:solidFill>
          </a:ln>
        </p:spPr>
        <p:txBody>
          <a:bodyPr spcFirstLastPara="1" wrap="square" lIns="91425" tIns="91425" rIns="91425" bIns="91425" anchor="t" anchorCtr="0">
            <a:noAutofit/>
          </a:bodyPr>
          <a:lstStyle/>
          <a:p>
            <a:pPr marL="0" lvl="0" indent="0" algn="just" rtl="0">
              <a:spcBef>
                <a:spcPts val="0"/>
              </a:spcBef>
              <a:spcAft>
                <a:spcPts val="0"/>
              </a:spcAft>
              <a:buNone/>
            </a:pPr>
            <a:r>
              <a:rPr lang="en-US" sz="2800" b="1" dirty="0"/>
              <a:t>Acknowledgments:</a:t>
            </a:r>
          </a:p>
          <a:p>
            <a:pPr marL="0" lvl="0" indent="0" algn="just" rtl="0">
              <a:spcBef>
                <a:spcPts val="0"/>
              </a:spcBef>
              <a:spcAft>
                <a:spcPts val="0"/>
              </a:spcAft>
              <a:buNone/>
            </a:pPr>
            <a:r>
              <a:rPr lang="en-US" sz="2800" dirty="0"/>
              <a:t>We acknowledge the MaGIXS instrument team for making the data available through the 2014 NASA Heliophysics Technology and Instrument Development for Science (HTIDS) Low Cost Access to Space (LCAS) program, funded via grant NNM15AA15C. MSFC/NASA led the mission with partners including the Smithsonian Astrophysical Observatory, the University of Central Lancashire, and the Massachusetts Institute of Technology. </a:t>
            </a:r>
          </a:p>
          <a:p>
            <a:pPr marL="0" lvl="0" indent="0" algn="just" rtl="0">
              <a:spcBef>
                <a:spcPts val="0"/>
              </a:spcBef>
              <a:spcAft>
                <a:spcPts val="0"/>
              </a:spcAft>
              <a:buNone/>
            </a:pPr>
            <a:endParaRPr lang="en-US" sz="2800" dirty="0"/>
          </a:p>
        </p:txBody>
      </p:sp>
    </p:spTree>
    <p:extLst>
      <p:ext uri="{BB962C8B-B14F-4D97-AF65-F5344CB8AC3E}">
        <p14:creationId xmlns:p14="http://schemas.microsoft.com/office/powerpoint/2010/main" val="383879515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16582</TotalTime>
  <Words>774</Words>
  <Application>Microsoft Macintosh PowerPoint</Application>
  <PresentationFormat>Custom</PresentationFormat>
  <Paragraphs>69</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Simple Light</vt:lpstr>
      <vt:lpstr>The next generation Marshall Grazing Incidence X-ray Spectrometer (MaGIXS) sounding rocket experiments P.S. Athiray1,2, Amy Winebarger2, Patrick Champey2, Ken Kobayashi2, Sabrina Savage2, Adam Kobelski2, Genevieve Vigil2, Brent Beabout2, Dyana Beabout2, Peter Cheimets3, Leon Golub3, Anthony Guillory2, Harlan Haight2, Edward Hertz3, Paola Testa3, William Hogue2, Jagan Ranganathan2, Robert Walsh4 and the Science Team 1 The University of Alabama in Huntsville, 2 NASA Marshall Space Flight Center, 3 Smithsonian Astrophysical Observatory, 4 The University of Central Lancashire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Solar High-Resolution X-ray Imager (SHRX): A Concept for a Sounding Rocket Experiment Patrick Champey1, Sabrina Savage1, Amy Winebarger1, David Broadway1, Ken Kobayashi1, Jackie Davis1,  Jeff Kolodziejczak1, Charlie Griffith1, Noriyuki Narukage2, Stephen Bongiorno1, Wayne Baumgartner1  1NASA Marshall Space Flight Center (MSFC), 2National Astronomical Observatory of Japan (NAOJ)</dc:title>
  <dc:creator>Champey, Patrick R. (MSFC-ES23)</dc:creator>
  <cp:lastModifiedBy>Panchapakesan, Athiray (MSFC-ST13)[UAH]</cp:lastModifiedBy>
  <cp:revision>45</cp:revision>
  <dcterms:modified xsi:type="dcterms:W3CDTF">2023-12-07T22:17:03Z</dcterms:modified>
</cp:coreProperties>
</file>